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4711363" cy="64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C3767-658D-4E5E-9363-F03641A630E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" y="1143000"/>
            <a:ext cx="6985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78F6-A31E-4809-9A0A-3CA4FA314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478F6-A31E-4809-9A0A-3CA4FA3148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4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063647"/>
            <a:ext cx="11033522" cy="2262693"/>
          </a:xfrm>
        </p:spPr>
        <p:txBody>
          <a:bodyPr anchor="b"/>
          <a:lstStyle>
            <a:lvl1pPr algn="ctr">
              <a:defRPr sz="56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413598"/>
            <a:ext cx="11033522" cy="1569141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288" indent="0" algn="ctr">
              <a:buNone/>
              <a:defRPr sz="1895"/>
            </a:lvl2pPr>
            <a:lvl3pPr marL="866577" indent="0" algn="ctr">
              <a:buNone/>
              <a:defRPr sz="1706"/>
            </a:lvl3pPr>
            <a:lvl4pPr marL="1299865" indent="0" algn="ctr">
              <a:buNone/>
              <a:defRPr sz="1516"/>
            </a:lvl4pPr>
            <a:lvl5pPr marL="1733154" indent="0" algn="ctr">
              <a:buNone/>
              <a:defRPr sz="1516"/>
            </a:lvl5pPr>
            <a:lvl6pPr marL="2166442" indent="0" algn="ctr">
              <a:buNone/>
              <a:defRPr sz="1516"/>
            </a:lvl6pPr>
            <a:lvl7pPr marL="2599731" indent="0" algn="ctr">
              <a:buNone/>
              <a:defRPr sz="1516"/>
            </a:lvl7pPr>
            <a:lvl8pPr marL="3033019" indent="0" algn="ctr">
              <a:buNone/>
              <a:defRPr sz="1516"/>
            </a:lvl8pPr>
            <a:lvl9pPr marL="3466308" indent="0" algn="ctr">
              <a:buNone/>
              <a:defRPr sz="15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8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46023"/>
            <a:ext cx="3172138" cy="550779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46023"/>
            <a:ext cx="9332521" cy="55077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620294"/>
            <a:ext cx="12688551" cy="2703497"/>
          </a:xfrm>
        </p:spPr>
        <p:txBody>
          <a:bodyPr anchor="b"/>
          <a:lstStyle>
            <a:lvl1pPr>
              <a:defRPr sz="56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349367"/>
            <a:ext cx="12688551" cy="1421705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1pPr>
            <a:lvl2pPr marL="433288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57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86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3154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644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73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301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630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730118"/>
            <a:ext cx="6252329" cy="41236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730118"/>
            <a:ext cx="6252329" cy="41236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46024"/>
            <a:ext cx="12688551" cy="1256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593213"/>
            <a:ext cx="6223596" cy="78080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288" indent="0">
              <a:buNone/>
              <a:defRPr sz="1895" b="1"/>
            </a:lvl2pPr>
            <a:lvl3pPr marL="866577" indent="0">
              <a:buNone/>
              <a:defRPr sz="1706" b="1"/>
            </a:lvl3pPr>
            <a:lvl4pPr marL="1299865" indent="0">
              <a:buNone/>
              <a:defRPr sz="1516" b="1"/>
            </a:lvl4pPr>
            <a:lvl5pPr marL="1733154" indent="0">
              <a:buNone/>
              <a:defRPr sz="1516" b="1"/>
            </a:lvl5pPr>
            <a:lvl6pPr marL="2166442" indent="0">
              <a:buNone/>
              <a:defRPr sz="1516" b="1"/>
            </a:lvl6pPr>
            <a:lvl7pPr marL="2599731" indent="0">
              <a:buNone/>
              <a:defRPr sz="1516" b="1"/>
            </a:lvl7pPr>
            <a:lvl8pPr marL="3033019" indent="0">
              <a:buNone/>
              <a:defRPr sz="1516" b="1"/>
            </a:lvl8pPr>
            <a:lvl9pPr marL="3466308" indent="0">
              <a:buNone/>
              <a:defRPr sz="15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374023"/>
            <a:ext cx="6223596" cy="3491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593213"/>
            <a:ext cx="6254245" cy="78080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288" indent="0">
              <a:buNone/>
              <a:defRPr sz="1895" b="1"/>
            </a:lvl2pPr>
            <a:lvl3pPr marL="866577" indent="0">
              <a:buNone/>
              <a:defRPr sz="1706" b="1"/>
            </a:lvl3pPr>
            <a:lvl4pPr marL="1299865" indent="0">
              <a:buNone/>
              <a:defRPr sz="1516" b="1"/>
            </a:lvl4pPr>
            <a:lvl5pPr marL="1733154" indent="0">
              <a:buNone/>
              <a:defRPr sz="1516" b="1"/>
            </a:lvl5pPr>
            <a:lvl6pPr marL="2166442" indent="0">
              <a:buNone/>
              <a:defRPr sz="1516" b="1"/>
            </a:lvl6pPr>
            <a:lvl7pPr marL="2599731" indent="0">
              <a:buNone/>
              <a:defRPr sz="1516" b="1"/>
            </a:lvl7pPr>
            <a:lvl8pPr marL="3033019" indent="0">
              <a:buNone/>
              <a:defRPr sz="1516" b="1"/>
            </a:lvl8pPr>
            <a:lvl9pPr marL="3466308" indent="0">
              <a:buNone/>
              <a:defRPr sz="15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374023"/>
            <a:ext cx="6254245" cy="3491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9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33282"/>
            <a:ext cx="4744797" cy="1516486"/>
          </a:xfrm>
        </p:spPr>
        <p:txBody>
          <a:bodyPr anchor="b"/>
          <a:lstStyle>
            <a:lvl1pPr>
              <a:defRPr sz="30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35769"/>
            <a:ext cx="7447628" cy="4618662"/>
          </a:xfrm>
        </p:spPr>
        <p:txBody>
          <a:bodyPr/>
          <a:lstStyle>
            <a:lvl1pPr>
              <a:defRPr sz="3033"/>
            </a:lvl1pPr>
            <a:lvl2pPr>
              <a:defRPr sz="2654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949768"/>
            <a:ext cx="4744797" cy="3612185"/>
          </a:xfrm>
        </p:spPr>
        <p:txBody>
          <a:bodyPr/>
          <a:lstStyle>
            <a:lvl1pPr marL="0" indent="0">
              <a:buNone/>
              <a:defRPr sz="1516"/>
            </a:lvl1pPr>
            <a:lvl2pPr marL="433288" indent="0">
              <a:buNone/>
              <a:defRPr sz="1327"/>
            </a:lvl2pPr>
            <a:lvl3pPr marL="866577" indent="0">
              <a:buNone/>
              <a:defRPr sz="1137"/>
            </a:lvl3pPr>
            <a:lvl4pPr marL="1299865" indent="0">
              <a:buNone/>
              <a:defRPr sz="948"/>
            </a:lvl4pPr>
            <a:lvl5pPr marL="1733154" indent="0">
              <a:buNone/>
              <a:defRPr sz="948"/>
            </a:lvl5pPr>
            <a:lvl6pPr marL="2166442" indent="0">
              <a:buNone/>
              <a:defRPr sz="948"/>
            </a:lvl6pPr>
            <a:lvl7pPr marL="2599731" indent="0">
              <a:buNone/>
              <a:defRPr sz="948"/>
            </a:lvl7pPr>
            <a:lvl8pPr marL="3033019" indent="0">
              <a:buNone/>
              <a:defRPr sz="948"/>
            </a:lvl8pPr>
            <a:lvl9pPr marL="3466308" indent="0">
              <a:buNone/>
              <a:defRPr sz="9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33282"/>
            <a:ext cx="4744797" cy="1516486"/>
          </a:xfrm>
        </p:spPr>
        <p:txBody>
          <a:bodyPr anchor="b"/>
          <a:lstStyle>
            <a:lvl1pPr>
              <a:defRPr sz="30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35769"/>
            <a:ext cx="7447628" cy="4618662"/>
          </a:xfrm>
        </p:spPr>
        <p:txBody>
          <a:bodyPr anchor="t"/>
          <a:lstStyle>
            <a:lvl1pPr marL="0" indent="0">
              <a:buNone/>
              <a:defRPr sz="3033"/>
            </a:lvl1pPr>
            <a:lvl2pPr marL="433288" indent="0">
              <a:buNone/>
              <a:defRPr sz="2654"/>
            </a:lvl2pPr>
            <a:lvl3pPr marL="866577" indent="0">
              <a:buNone/>
              <a:defRPr sz="2274"/>
            </a:lvl3pPr>
            <a:lvl4pPr marL="1299865" indent="0">
              <a:buNone/>
              <a:defRPr sz="1895"/>
            </a:lvl4pPr>
            <a:lvl5pPr marL="1733154" indent="0">
              <a:buNone/>
              <a:defRPr sz="1895"/>
            </a:lvl5pPr>
            <a:lvl6pPr marL="2166442" indent="0">
              <a:buNone/>
              <a:defRPr sz="1895"/>
            </a:lvl6pPr>
            <a:lvl7pPr marL="2599731" indent="0">
              <a:buNone/>
              <a:defRPr sz="1895"/>
            </a:lvl7pPr>
            <a:lvl8pPr marL="3033019" indent="0">
              <a:buNone/>
              <a:defRPr sz="1895"/>
            </a:lvl8pPr>
            <a:lvl9pPr marL="3466308" indent="0">
              <a:buNone/>
              <a:defRPr sz="18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949768"/>
            <a:ext cx="4744797" cy="3612185"/>
          </a:xfrm>
        </p:spPr>
        <p:txBody>
          <a:bodyPr/>
          <a:lstStyle>
            <a:lvl1pPr marL="0" indent="0">
              <a:buNone/>
              <a:defRPr sz="1516"/>
            </a:lvl1pPr>
            <a:lvl2pPr marL="433288" indent="0">
              <a:buNone/>
              <a:defRPr sz="1327"/>
            </a:lvl2pPr>
            <a:lvl3pPr marL="866577" indent="0">
              <a:buNone/>
              <a:defRPr sz="1137"/>
            </a:lvl3pPr>
            <a:lvl4pPr marL="1299865" indent="0">
              <a:buNone/>
              <a:defRPr sz="948"/>
            </a:lvl4pPr>
            <a:lvl5pPr marL="1733154" indent="0">
              <a:buNone/>
              <a:defRPr sz="948"/>
            </a:lvl5pPr>
            <a:lvl6pPr marL="2166442" indent="0">
              <a:buNone/>
              <a:defRPr sz="948"/>
            </a:lvl6pPr>
            <a:lvl7pPr marL="2599731" indent="0">
              <a:buNone/>
              <a:defRPr sz="948"/>
            </a:lvl7pPr>
            <a:lvl8pPr marL="3033019" indent="0">
              <a:buNone/>
              <a:defRPr sz="948"/>
            </a:lvl8pPr>
            <a:lvl9pPr marL="3466308" indent="0">
              <a:buNone/>
              <a:defRPr sz="9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46024"/>
            <a:ext cx="12688551" cy="125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730118"/>
            <a:ext cx="12688551" cy="412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023819"/>
            <a:ext cx="3310057" cy="34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7BE0-6153-4DC9-89A7-E023B9BB30A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023819"/>
            <a:ext cx="4965085" cy="34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023819"/>
            <a:ext cx="3310057" cy="34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4EEF-024E-4999-B5BB-EF3B8A58F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66577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44" indent="-216644" algn="l" defTabSz="866577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1pPr>
      <a:lvl2pPr marL="649933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3221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510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798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3086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6375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9663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952" indent="-216644" algn="l" defTabSz="86657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288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577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865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154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6442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3019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6308" algn="l" defTabSz="866577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1EB899-03EB-4F0B-8CF7-6F9C35AF8771}"/>
                  </a:ext>
                </a:extLst>
              </p:cNvPr>
              <p:cNvSpPr txBox="1"/>
              <p:nvPr/>
            </p:nvSpPr>
            <p:spPr>
              <a:xfrm>
                <a:off x="420393" y="1597218"/>
                <a:ext cx="1606402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1EB899-03EB-4F0B-8CF7-6F9C35AF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93" y="1597218"/>
                <a:ext cx="1606402" cy="733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312D56C7-05B4-4310-B14D-1123BF7CD897}"/>
              </a:ext>
            </a:extLst>
          </p:cNvPr>
          <p:cNvSpPr/>
          <p:nvPr/>
        </p:nvSpPr>
        <p:spPr>
          <a:xfrm>
            <a:off x="2240623" y="1771212"/>
            <a:ext cx="568234" cy="38535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8D77DE-B087-409D-9AB8-F74C1CEA91B6}"/>
                  </a:ext>
                </a:extLst>
              </p:cNvPr>
              <p:cNvSpPr txBox="1"/>
              <p:nvPr/>
            </p:nvSpPr>
            <p:spPr>
              <a:xfrm>
                <a:off x="2973310" y="955764"/>
                <a:ext cx="577209" cy="2086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8D77DE-B087-409D-9AB8-F74C1CEA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10" y="955764"/>
                <a:ext cx="577209" cy="2086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D46ED04F-359D-463C-95E8-F14F0665A955}"/>
              </a:ext>
            </a:extLst>
          </p:cNvPr>
          <p:cNvSpPr/>
          <p:nvPr/>
        </p:nvSpPr>
        <p:spPr>
          <a:xfrm>
            <a:off x="4146335" y="829061"/>
            <a:ext cx="515983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7ABF17-4F9A-44E6-A3AA-662258F25933}"/>
              </a:ext>
            </a:extLst>
          </p:cNvPr>
          <p:cNvSpPr/>
          <p:nvPr/>
        </p:nvSpPr>
        <p:spPr>
          <a:xfrm>
            <a:off x="5495674" y="830541"/>
            <a:ext cx="515983" cy="23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43FF37-AE8E-47EC-92F0-03D9B86D4253}"/>
              </a:ext>
            </a:extLst>
          </p:cNvPr>
          <p:cNvSpPr/>
          <p:nvPr/>
        </p:nvSpPr>
        <p:spPr>
          <a:xfrm>
            <a:off x="8038542" y="829061"/>
            <a:ext cx="515983" cy="23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ED37B9-3F94-4A9B-AA72-9DABFC90EA56}"/>
              </a:ext>
            </a:extLst>
          </p:cNvPr>
          <p:cNvSpPr/>
          <p:nvPr/>
        </p:nvSpPr>
        <p:spPr>
          <a:xfrm>
            <a:off x="8853410" y="828602"/>
            <a:ext cx="515983" cy="23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8841FA-5C59-44E4-A495-5CC4D4F9088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4662318" y="1999061"/>
            <a:ext cx="833356" cy="14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34F647-15B1-41B8-B502-F8752DB00F54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>
            <a:off x="7218995" y="1998602"/>
            <a:ext cx="819547" cy="4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28678A-84E8-4A35-AB85-F71E64E7AC0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554525" y="1998603"/>
            <a:ext cx="298885" cy="4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FCC193-8C81-4598-9C42-50E95A728102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9369392" y="1998603"/>
            <a:ext cx="923136" cy="20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B506FDE-2B1F-45AB-A817-0D084720C786}"/>
              </a:ext>
            </a:extLst>
          </p:cNvPr>
          <p:cNvSpPr/>
          <p:nvPr/>
        </p:nvSpPr>
        <p:spPr>
          <a:xfrm>
            <a:off x="7573144" y="384936"/>
            <a:ext cx="2353320" cy="301236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FC2C45-9DDB-4AB1-8664-30704A6BBE54}"/>
              </a:ext>
            </a:extLst>
          </p:cNvPr>
          <p:cNvSpPr/>
          <p:nvPr/>
        </p:nvSpPr>
        <p:spPr>
          <a:xfrm>
            <a:off x="7658854" y="527065"/>
            <a:ext cx="2150723" cy="1475994"/>
          </a:xfrm>
          <a:custGeom>
            <a:avLst/>
            <a:gdLst>
              <a:gd name="connsiteX0" fmla="*/ 0 w 2518913"/>
              <a:gd name="connsiteY0" fmla="*/ 2130724 h 2130724"/>
              <a:gd name="connsiteX1" fmla="*/ 388189 w 2518913"/>
              <a:gd name="connsiteY1" fmla="*/ 405441 h 2130724"/>
              <a:gd name="connsiteX2" fmla="*/ 1440611 w 2518913"/>
              <a:gd name="connsiteY2" fmla="*/ 0 h 2130724"/>
              <a:gd name="connsiteX3" fmla="*/ 2329132 w 2518913"/>
              <a:gd name="connsiteY3" fmla="*/ 405441 h 2130724"/>
              <a:gd name="connsiteX4" fmla="*/ 2518913 w 2518913"/>
              <a:gd name="connsiteY4" fmla="*/ 2070339 h 2130724"/>
              <a:gd name="connsiteX0" fmla="*/ 0 w 2518913"/>
              <a:gd name="connsiteY0" fmla="*/ 2133851 h 2133851"/>
              <a:gd name="connsiteX1" fmla="*/ 388189 w 2518913"/>
              <a:gd name="connsiteY1" fmla="*/ 408568 h 2133851"/>
              <a:gd name="connsiteX2" fmla="*/ 1440611 w 2518913"/>
              <a:gd name="connsiteY2" fmla="*/ 3127 h 2133851"/>
              <a:gd name="connsiteX3" fmla="*/ 2233256 w 2518913"/>
              <a:gd name="connsiteY3" fmla="*/ 529338 h 2133851"/>
              <a:gd name="connsiteX4" fmla="*/ 2518913 w 2518913"/>
              <a:gd name="connsiteY4" fmla="*/ 2073466 h 2133851"/>
              <a:gd name="connsiteX0" fmla="*/ 0 w 2518913"/>
              <a:gd name="connsiteY0" fmla="*/ 2176196 h 2176196"/>
              <a:gd name="connsiteX1" fmla="*/ 388189 w 2518913"/>
              <a:gd name="connsiteY1" fmla="*/ 450913 h 2176196"/>
              <a:gd name="connsiteX2" fmla="*/ 1266292 w 2518913"/>
              <a:gd name="connsiteY2" fmla="*/ 2340 h 2176196"/>
              <a:gd name="connsiteX3" fmla="*/ 2233256 w 2518913"/>
              <a:gd name="connsiteY3" fmla="*/ 571683 h 2176196"/>
              <a:gd name="connsiteX4" fmla="*/ 2518913 w 2518913"/>
              <a:gd name="connsiteY4" fmla="*/ 2115811 h 2176196"/>
              <a:gd name="connsiteX0" fmla="*/ 0 w 2518913"/>
              <a:gd name="connsiteY0" fmla="*/ 2174361 h 2174361"/>
              <a:gd name="connsiteX1" fmla="*/ 309745 w 2518913"/>
              <a:gd name="connsiteY1" fmla="*/ 647486 h 2174361"/>
              <a:gd name="connsiteX2" fmla="*/ 1266292 w 2518913"/>
              <a:gd name="connsiteY2" fmla="*/ 505 h 2174361"/>
              <a:gd name="connsiteX3" fmla="*/ 2233256 w 2518913"/>
              <a:gd name="connsiteY3" fmla="*/ 569848 h 2174361"/>
              <a:gd name="connsiteX4" fmla="*/ 2518913 w 2518913"/>
              <a:gd name="connsiteY4" fmla="*/ 2113976 h 2174361"/>
              <a:gd name="connsiteX0" fmla="*/ 0 w 2518913"/>
              <a:gd name="connsiteY0" fmla="*/ 2174086 h 2174086"/>
              <a:gd name="connsiteX1" fmla="*/ 294347 w 2518913"/>
              <a:gd name="connsiteY1" fmla="*/ 525291 h 2174086"/>
              <a:gd name="connsiteX2" fmla="*/ 1266292 w 2518913"/>
              <a:gd name="connsiteY2" fmla="*/ 230 h 2174086"/>
              <a:gd name="connsiteX3" fmla="*/ 2233256 w 2518913"/>
              <a:gd name="connsiteY3" fmla="*/ 569573 h 2174086"/>
              <a:gd name="connsiteX4" fmla="*/ 2518913 w 2518913"/>
              <a:gd name="connsiteY4" fmla="*/ 2113701 h 2174086"/>
              <a:gd name="connsiteX0" fmla="*/ 0 w 2518913"/>
              <a:gd name="connsiteY0" fmla="*/ 2173891 h 2173891"/>
              <a:gd name="connsiteX1" fmla="*/ 294347 w 2518913"/>
              <a:gd name="connsiteY1" fmla="*/ 525096 h 2173891"/>
              <a:gd name="connsiteX2" fmla="*/ 1266292 w 2518913"/>
              <a:gd name="connsiteY2" fmla="*/ 35 h 2173891"/>
              <a:gd name="connsiteX3" fmla="*/ 2212725 w 2518913"/>
              <a:gd name="connsiteY3" fmla="*/ 508418 h 2173891"/>
              <a:gd name="connsiteX4" fmla="*/ 2518913 w 2518913"/>
              <a:gd name="connsiteY4" fmla="*/ 2113506 h 2173891"/>
              <a:gd name="connsiteX0" fmla="*/ 0 w 2518913"/>
              <a:gd name="connsiteY0" fmla="*/ 2173891 h 2173891"/>
              <a:gd name="connsiteX1" fmla="*/ 294347 w 2518913"/>
              <a:gd name="connsiteY1" fmla="*/ 525096 h 2173891"/>
              <a:gd name="connsiteX2" fmla="*/ 1266292 w 2518913"/>
              <a:gd name="connsiteY2" fmla="*/ 35 h 2173891"/>
              <a:gd name="connsiteX3" fmla="*/ 2212725 w 2518913"/>
              <a:gd name="connsiteY3" fmla="*/ 508418 h 2173891"/>
              <a:gd name="connsiteX4" fmla="*/ 2518913 w 2518913"/>
              <a:gd name="connsiteY4" fmla="*/ 2113506 h 2173891"/>
              <a:gd name="connsiteX0" fmla="*/ 0 w 2498382"/>
              <a:gd name="connsiteY0" fmla="*/ 2118011 h 2118011"/>
              <a:gd name="connsiteX1" fmla="*/ 273816 w 2498382"/>
              <a:gd name="connsiteY1" fmla="*/ 525096 h 2118011"/>
              <a:gd name="connsiteX2" fmla="*/ 1245761 w 2498382"/>
              <a:gd name="connsiteY2" fmla="*/ 35 h 2118011"/>
              <a:gd name="connsiteX3" fmla="*/ 2192194 w 2498382"/>
              <a:gd name="connsiteY3" fmla="*/ 508418 h 2118011"/>
              <a:gd name="connsiteX4" fmla="*/ 2498382 w 2498382"/>
              <a:gd name="connsiteY4" fmla="*/ 2113506 h 2118011"/>
              <a:gd name="connsiteX0" fmla="*/ 0 w 2498382"/>
              <a:gd name="connsiteY0" fmla="*/ 2123089 h 2123089"/>
              <a:gd name="connsiteX1" fmla="*/ 273816 w 2498382"/>
              <a:gd name="connsiteY1" fmla="*/ 530174 h 2123089"/>
              <a:gd name="connsiteX2" fmla="*/ 1240628 w 2498382"/>
              <a:gd name="connsiteY2" fmla="*/ 33 h 2123089"/>
              <a:gd name="connsiteX3" fmla="*/ 2192194 w 2498382"/>
              <a:gd name="connsiteY3" fmla="*/ 513496 h 2123089"/>
              <a:gd name="connsiteX4" fmla="*/ 2498382 w 2498382"/>
              <a:gd name="connsiteY4" fmla="*/ 2118584 h 2123089"/>
              <a:gd name="connsiteX0" fmla="*/ 0 w 2508647"/>
              <a:gd name="connsiteY0" fmla="*/ 2123089 h 2143984"/>
              <a:gd name="connsiteX1" fmla="*/ 273816 w 2508647"/>
              <a:gd name="connsiteY1" fmla="*/ 530174 h 2143984"/>
              <a:gd name="connsiteX2" fmla="*/ 1240628 w 2508647"/>
              <a:gd name="connsiteY2" fmla="*/ 33 h 2143984"/>
              <a:gd name="connsiteX3" fmla="*/ 2192194 w 2508647"/>
              <a:gd name="connsiteY3" fmla="*/ 513496 h 2143984"/>
              <a:gd name="connsiteX4" fmla="*/ 2508647 w 2508647"/>
              <a:gd name="connsiteY4" fmla="*/ 2143984 h 2143984"/>
              <a:gd name="connsiteX0" fmla="*/ 88 w 2318824"/>
              <a:gd name="connsiteY0" fmla="*/ 2143409 h 2143984"/>
              <a:gd name="connsiteX1" fmla="*/ 83993 w 2318824"/>
              <a:gd name="connsiteY1" fmla="*/ 530174 h 2143984"/>
              <a:gd name="connsiteX2" fmla="*/ 1050805 w 2318824"/>
              <a:gd name="connsiteY2" fmla="*/ 33 h 2143984"/>
              <a:gd name="connsiteX3" fmla="*/ 2002371 w 2318824"/>
              <a:gd name="connsiteY3" fmla="*/ 513496 h 2143984"/>
              <a:gd name="connsiteX4" fmla="*/ 2318824 w 2318824"/>
              <a:gd name="connsiteY4" fmla="*/ 2143984 h 2143984"/>
              <a:gd name="connsiteX0" fmla="*/ 0 w 2359798"/>
              <a:gd name="connsiteY0" fmla="*/ 2138329 h 2143984"/>
              <a:gd name="connsiteX1" fmla="*/ 124967 w 2359798"/>
              <a:gd name="connsiteY1" fmla="*/ 530174 h 2143984"/>
              <a:gd name="connsiteX2" fmla="*/ 1091779 w 2359798"/>
              <a:gd name="connsiteY2" fmla="*/ 33 h 2143984"/>
              <a:gd name="connsiteX3" fmla="*/ 2043345 w 2359798"/>
              <a:gd name="connsiteY3" fmla="*/ 513496 h 2143984"/>
              <a:gd name="connsiteX4" fmla="*/ 2359798 w 2359798"/>
              <a:gd name="connsiteY4" fmla="*/ 2143984 h 2143984"/>
              <a:gd name="connsiteX0" fmla="*/ 0 w 2385462"/>
              <a:gd name="connsiteY0" fmla="*/ 2138329 h 2143984"/>
              <a:gd name="connsiteX1" fmla="*/ 150631 w 2385462"/>
              <a:gd name="connsiteY1" fmla="*/ 530174 h 2143984"/>
              <a:gd name="connsiteX2" fmla="*/ 1117443 w 2385462"/>
              <a:gd name="connsiteY2" fmla="*/ 33 h 2143984"/>
              <a:gd name="connsiteX3" fmla="*/ 2069009 w 2385462"/>
              <a:gd name="connsiteY3" fmla="*/ 513496 h 2143984"/>
              <a:gd name="connsiteX4" fmla="*/ 2385462 w 2385462"/>
              <a:gd name="connsiteY4" fmla="*/ 2143984 h 2143984"/>
              <a:gd name="connsiteX0" fmla="*/ 0 w 2405993"/>
              <a:gd name="connsiteY0" fmla="*/ 2138329 h 2143984"/>
              <a:gd name="connsiteX1" fmla="*/ 171162 w 2405993"/>
              <a:gd name="connsiteY1" fmla="*/ 530174 h 2143984"/>
              <a:gd name="connsiteX2" fmla="*/ 1137974 w 2405993"/>
              <a:gd name="connsiteY2" fmla="*/ 33 h 2143984"/>
              <a:gd name="connsiteX3" fmla="*/ 2089540 w 2405993"/>
              <a:gd name="connsiteY3" fmla="*/ 513496 h 2143984"/>
              <a:gd name="connsiteX4" fmla="*/ 2405993 w 2405993"/>
              <a:gd name="connsiteY4" fmla="*/ 2143984 h 2143984"/>
              <a:gd name="connsiteX0" fmla="*/ 0 w 2252011"/>
              <a:gd name="connsiteY0" fmla="*/ 2138329 h 2174464"/>
              <a:gd name="connsiteX1" fmla="*/ 171162 w 2252011"/>
              <a:gd name="connsiteY1" fmla="*/ 530174 h 2174464"/>
              <a:gd name="connsiteX2" fmla="*/ 1137974 w 2252011"/>
              <a:gd name="connsiteY2" fmla="*/ 33 h 2174464"/>
              <a:gd name="connsiteX3" fmla="*/ 2089540 w 2252011"/>
              <a:gd name="connsiteY3" fmla="*/ 513496 h 2174464"/>
              <a:gd name="connsiteX4" fmla="*/ 2252011 w 2252011"/>
              <a:gd name="connsiteY4" fmla="*/ 2174464 h 2174464"/>
              <a:gd name="connsiteX0" fmla="*/ 0 w 2231480"/>
              <a:gd name="connsiteY0" fmla="*/ 2138329 h 2169384"/>
              <a:gd name="connsiteX1" fmla="*/ 171162 w 2231480"/>
              <a:gd name="connsiteY1" fmla="*/ 530174 h 2169384"/>
              <a:gd name="connsiteX2" fmla="*/ 1137974 w 2231480"/>
              <a:gd name="connsiteY2" fmla="*/ 33 h 2169384"/>
              <a:gd name="connsiteX3" fmla="*/ 2089540 w 2231480"/>
              <a:gd name="connsiteY3" fmla="*/ 513496 h 2169384"/>
              <a:gd name="connsiteX4" fmla="*/ 2231480 w 2231480"/>
              <a:gd name="connsiteY4" fmla="*/ 2169384 h 2169384"/>
              <a:gd name="connsiteX0" fmla="*/ 0 w 2231480"/>
              <a:gd name="connsiteY0" fmla="*/ 2138312 h 2169367"/>
              <a:gd name="connsiteX1" fmla="*/ 171162 w 2231480"/>
              <a:gd name="connsiteY1" fmla="*/ 530157 h 2169367"/>
              <a:gd name="connsiteX2" fmla="*/ 1137974 w 2231480"/>
              <a:gd name="connsiteY2" fmla="*/ 16 h 2169367"/>
              <a:gd name="connsiteX3" fmla="*/ 2063876 w 2231480"/>
              <a:gd name="connsiteY3" fmla="*/ 518559 h 2169367"/>
              <a:gd name="connsiteX4" fmla="*/ 2231480 w 2231480"/>
              <a:gd name="connsiteY4" fmla="*/ 2169367 h 2169367"/>
              <a:gd name="connsiteX0" fmla="*/ 0 w 2231480"/>
              <a:gd name="connsiteY0" fmla="*/ 1715381 h 1746436"/>
              <a:gd name="connsiteX1" fmla="*/ 171162 w 2231480"/>
              <a:gd name="connsiteY1" fmla="*/ 107226 h 1746436"/>
              <a:gd name="connsiteX2" fmla="*/ 1209655 w 2231480"/>
              <a:gd name="connsiteY2" fmla="*/ 452071 h 1746436"/>
              <a:gd name="connsiteX3" fmla="*/ 2063876 w 2231480"/>
              <a:gd name="connsiteY3" fmla="*/ 95628 h 1746436"/>
              <a:gd name="connsiteX4" fmla="*/ 2231480 w 2231480"/>
              <a:gd name="connsiteY4" fmla="*/ 1746436 h 1746436"/>
              <a:gd name="connsiteX0" fmla="*/ 0 w 2231480"/>
              <a:gd name="connsiteY0" fmla="*/ 1715381 h 1746436"/>
              <a:gd name="connsiteX1" fmla="*/ 171162 w 2231480"/>
              <a:gd name="connsiteY1" fmla="*/ 107226 h 1746436"/>
              <a:gd name="connsiteX2" fmla="*/ 1161867 w 2231480"/>
              <a:gd name="connsiteY2" fmla="*/ 452071 h 1746436"/>
              <a:gd name="connsiteX3" fmla="*/ 2063876 w 2231480"/>
              <a:gd name="connsiteY3" fmla="*/ 95628 h 1746436"/>
              <a:gd name="connsiteX4" fmla="*/ 2231480 w 2231480"/>
              <a:gd name="connsiteY4" fmla="*/ 1746436 h 1746436"/>
              <a:gd name="connsiteX0" fmla="*/ 0 w 2231480"/>
              <a:gd name="connsiteY0" fmla="*/ 1723490 h 1754545"/>
              <a:gd name="connsiteX1" fmla="*/ 250808 w 2231480"/>
              <a:gd name="connsiteY1" fmla="*/ 596183 h 1754545"/>
              <a:gd name="connsiteX2" fmla="*/ 1161867 w 2231480"/>
              <a:gd name="connsiteY2" fmla="*/ 460180 h 1754545"/>
              <a:gd name="connsiteX3" fmla="*/ 2063876 w 2231480"/>
              <a:gd name="connsiteY3" fmla="*/ 103737 h 1754545"/>
              <a:gd name="connsiteX4" fmla="*/ 2231480 w 2231480"/>
              <a:gd name="connsiteY4" fmla="*/ 1754545 h 1754545"/>
              <a:gd name="connsiteX0" fmla="*/ 0 w 2237505"/>
              <a:gd name="connsiteY0" fmla="*/ 1283755 h 1314810"/>
              <a:gd name="connsiteX1" fmla="*/ 250808 w 2237505"/>
              <a:gd name="connsiteY1" fmla="*/ 156448 h 1314810"/>
              <a:gd name="connsiteX2" fmla="*/ 1161867 w 2237505"/>
              <a:gd name="connsiteY2" fmla="*/ 20445 h 1314810"/>
              <a:gd name="connsiteX3" fmla="*/ 2119628 w 2237505"/>
              <a:gd name="connsiteY3" fmla="*/ 263092 h 1314810"/>
              <a:gd name="connsiteX4" fmla="*/ 2231480 w 2237505"/>
              <a:gd name="connsiteY4" fmla="*/ 1314810 h 1314810"/>
              <a:gd name="connsiteX0" fmla="*/ 0 w 2237505"/>
              <a:gd name="connsiteY0" fmla="*/ 1370139 h 1401194"/>
              <a:gd name="connsiteX1" fmla="*/ 250808 w 2237505"/>
              <a:gd name="connsiteY1" fmla="*/ 242832 h 1401194"/>
              <a:gd name="connsiteX2" fmla="*/ 1122044 w 2237505"/>
              <a:gd name="connsiteY2" fmla="*/ 4353 h 1401194"/>
              <a:gd name="connsiteX3" fmla="*/ 2119628 w 2237505"/>
              <a:gd name="connsiteY3" fmla="*/ 349476 h 1401194"/>
              <a:gd name="connsiteX4" fmla="*/ 2231480 w 2237505"/>
              <a:gd name="connsiteY4" fmla="*/ 1401194 h 1401194"/>
              <a:gd name="connsiteX0" fmla="*/ 0 w 2231480"/>
              <a:gd name="connsiteY0" fmla="*/ 1371468 h 1402523"/>
              <a:gd name="connsiteX1" fmla="*/ 250808 w 2231480"/>
              <a:gd name="connsiteY1" fmla="*/ 244161 h 1402523"/>
              <a:gd name="connsiteX2" fmla="*/ 1122044 w 2231480"/>
              <a:gd name="connsiteY2" fmla="*/ 5682 h 1402523"/>
              <a:gd name="connsiteX3" fmla="*/ 2095734 w 2231480"/>
              <a:gd name="connsiteY3" fmla="*/ 271977 h 1402523"/>
              <a:gd name="connsiteX4" fmla="*/ 2231480 w 2231480"/>
              <a:gd name="connsiteY4" fmla="*/ 1402523 h 1402523"/>
              <a:gd name="connsiteX0" fmla="*/ 0 w 2231480"/>
              <a:gd name="connsiteY0" fmla="*/ 1370887 h 1401942"/>
              <a:gd name="connsiteX1" fmla="*/ 226914 w 2231480"/>
              <a:gd name="connsiteY1" fmla="*/ 235697 h 1401942"/>
              <a:gd name="connsiteX2" fmla="*/ 1122044 w 2231480"/>
              <a:gd name="connsiteY2" fmla="*/ 5101 h 1401942"/>
              <a:gd name="connsiteX3" fmla="*/ 2095734 w 2231480"/>
              <a:gd name="connsiteY3" fmla="*/ 271396 h 1401942"/>
              <a:gd name="connsiteX4" fmla="*/ 2231480 w 2231480"/>
              <a:gd name="connsiteY4" fmla="*/ 1401942 h 1401942"/>
              <a:gd name="connsiteX0" fmla="*/ 0 w 2231480"/>
              <a:gd name="connsiteY0" fmla="*/ 1429232 h 1460287"/>
              <a:gd name="connsiteX1" fmla="*/ 226914 w 2231480"/>
              <a:gd name="connsiteY1" fmla="*/ 294042 h 1460287"/>
              <a:gd name="connsiteX2" fmla="*/ 1074256 w 2231480"/>
              <a:gd name="connsiteY2" fmla="*/ 384 h 1460287"/>
              <a:gd name="connsiteX3" fmla="*/ 2095734 w 2231480"/>
              <a:gd name="connsiteY3" fmla="*/ 329741 h 1460287"/>
              <a:gd name="connsiteX4" fmla="*/ 2231480 w 2231480"/>
              <a:gd name="connsiteY4" fmla="*/ 1460287 h 1460287"/>
              <a:gd name="connsiteX0" fmla="*/ 0 w 2231480"/>
              <a:gd name="connsiteY0" fmla="*/ 1444939 h 1475994"/>
              <a:gd name="connsiteX1" fmla="*/ 226914 w 2231480"/>
              <a:gd name="connsiteY1" fmla="*/ 309749 h 1475994"/>
              <a:gd name="connsiteX2" fmla="*/ 1098149 w 2231480"/>
              <a:gd name="connsiteY2" fmla="*/ 325 h 1475994"/>
              <a:gd name="connsiteX3" fmla="*/ 2095734 w 2231480"/>
              <a:gd name="connsiteY3" fmla="*/ 345448 h 1475994"/>
              <a:gd name="connsiteX4" fmla="*/ 2231480 w 2231480"/>
              <a:gd name="connsiteY4" fmla="*/ 1475994 h 147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480" h="1475994">
                <a:moveTo>
                  <a:pt x="0" y="1444939"/>
                </a:moveTo>
                <a:cubicBezTo>
                  <a:pt x="74043" y="759858"/>
                  <a:pt x="43889" y="550518"/>
                  <a:pt x="226914" y="309749"/>
                </a:cubicBezTo>
                <a:cubicBezTo>
                  <a:pt x="409939" y="68980"/>
                  <a:pt x="786679" y="-5625"/>
                  <a:pt x="1098149" y="325"/>
                </a:cubicBezTo>
                <a:cubicBezTo>
                  <a:pt x="1409619" y="6275"/>
                  <a:pt x="1916017" y="391"/>
                  <a:pt x="2095734" y="345448"/>
                </a:cubicBezTo>
                <a:cubicBezTo>
                  <a:pt x="2275451" y="690505"/>
                  <a:pt x="2215665" y="1174069"/>
                  <a:pt x="2231480" y="147599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433836A-F999-41A4-8A70-6A6830758E8D}"/>
              </a:ext>
            </a:extLst>
          </p:cNvPr>
          <p:cNvSpPr/>
          <p:nvPr/>
        </p:nvSpPr>
        <p:spPr>
          <a:xfrm>
            <a:off x="10292529" y="1211922"/>
            <a:ext cx="703217" cy="157744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C78B121-EBC2-49B9-B487-04F4FD3F0618}"/>
              </a:ext>
            </a:extLst>
          </p:cNvPr>
          <p:cNvSpPr/>
          <p:nvPr/>
        </p:nvSpPr>
        <p:spPr>
          <a:xfrm>
            <a:off x="11738061" y="1217303"/>
            <a:ext cx="703217" cy="15823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D8C82F0-A17A-444E-B742-288E2F58F6B8}"/>
              </a:ext>
            </a:extLst>
          </p:cNvPr>
          <p:cNvSpPr txBox="1"/>
          <p:nvPr/>
        </p:nvSpPr>
        <p:spPr>
          <a:xfrm>
            <a:off x="11113969" y="1672390"/>
            <a:ext cx="59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F03D2B97-B3B4-4D15-BF91-4438CFAA3EE9}"/>
              </a:ext>
            </a:extLst>
          </p:cNvPr>
          <p:cNvSpPr/>
          <p:nvPr/>
        </p:nvSpPr>
        <p:spPr>
          <a:xfrm rot="5400000" flipV="1">
            <a:off x="11201372" y="1964328"/>
            <a:ext cx="360300" cy="2177249"/>
          </a:xfrm>
          <a:prstGeom prst="rightBrac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C03F1-5529-4F05-8031-E5BC003AA46F}"/>
                  </a:ext>
                </a:extLst>
              </p:cNvPr>
              <p:cNvSpPr txBox="1"/>
              <p:nvPr/>
            </p:nvSpPr>
            <p:spPr>
              <a:xfrm>
                <a:off x="11080125" y="3378097"/>
                <a:ext cx="397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71C03F1-5529-4F05-8031-E5BC003A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125" y="3378097"/>
                <a:ext cx="397545" cy="276999"/>
              </a:xfrm>
              <a:prstGeom prst="rect">
                <a:avLst/>
              </a:prstGeom>
              <a:blipFill>
                <a:blip r:embed="rId5"/>
                <a:stretch>
                  <a:fillRect l="-13846" r="-1076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1A6612C-D431-4E43-9945-4A375215EAEF}"/>
              </a:ext>
            </a:extLst>
          </p:cNvPr>
          <p:cNvSpPr/>
          <p:nvPr/>
        </p:nvSpPr>
        <p:spPr>
          <a:xfrm>
            <a:off x="11597172" y="3326112"/>
            <a:ext cx="224039" cy="3809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C0135EE-BFCE-4A89-BACD-B9B1F463697D}"/>
              </a:ext>
            </a:extLst>
          </p:cNvPr>
          <p:cNvCxnSpPr>
            <a:cxnSpLocks/>
          </p:cNvCxnSpPr>
          <p:nvPr/>
        </p:nvCxnSpPr>
        <p:spPr>
          <a:xfrm flipV="1">
            <a:off x="12470147" y="1985842"/>
            <a:ext cx="603069" cy="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07014BA-A17E-4CED-8CAC-2335D24AD9D0}"/>
              </a:ext>
            </a:extLst>
          </p:cNvPr>
          <p:cNvSpPr/>
          <p:nvPr/>
        </p:nvSpPr>
        <p:spPr>
          <a:xfrm>
            <a:off x="13073216" y="778747"/>
            <a:ext cx="515983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9A34368-A350-4E15-9D5E-7EF2049D27BB}"/>
              </a:ext>
            </a:extLst>
          </p:cNvPr>
          <p:cNvSpPr txBox="1"/>
          <p:nvPr/>
        </p:nvSpPr>
        <p:spPr>
          <a:xfrm>
            <a:off x="3800585" y="34405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BA67C94-986F-481F-A8B9-D3C5CCFEBEB8}"/>
              </a:ext>
            </a:extLst>
          </p:cNvPr>
          <p:cNvSpPr txBox="1"/>
          <p:nvPr/>
        </p:nvSpPr>
        <p:spPr>
          <a:xfrm>
            <a:off x="12634386" y="341123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547D7A5-1F18-4AC9-B121-7501D84CAB79}"/>
              </a:ext>
            </a:extLst>
          </p:cNvPr>
          <p:cNvSpPr txBox="1"/>
          <p:nvPr/>
        </p:nvSpPr>
        <p:spPr>
          <a:xfrm>
            <a:off x="438196" y="3269683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Unitary matrix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(percept)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25C3A2C-1975-4928-BAE2-B41DE2530B3B}"/>
              </a:ext>
            </a:extLst>
          </p:cNvPr>
          <p:cNvCxnSpPr/>
          <p:nvPr/>
        </p:nvCxnSpPr>
        <p:spPr>
          <a:xfrm>
            <a:off x="269049" y="4149433"/>
            <a:ext cx="1417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97E9879-C3A8-49F8-988D-41A9EF7441BC}"/>
              </a:ext>
            </a:extLst>
          </p:cNvPr>
          <p:cNvCxnSpPr/>
          <p:nvPr/>
        </p:nvCxnSpPr>
        <p:spPr>
          <a:xfrm>
            <a:off x="269081" y="5279344"/>
            <a:ext cx="1417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D92B722-096C-4AC9-9C6F-A5D9DDF86D81}"/>
              </a:ext>
            </a:extLst>
          </p:cNvPr>
          <p:cNvCxnSpPr/>
          <p:nvPr/>
        </p:nvCxnSpPr>
        <p:spPr>
          <a:xfrm>
            <a:off x="269081" y="6407104"/>
            <a:ext cx="1417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50AEBCA-1FE7-4DFE-9F4F-30DFBAFAAA42}"/>
              </a:ext>
            </a:extLst>
          </p:cNvPr>
          <p:cNvSpPr txBox="1"/>
          <p:nvPr/>
        </p:nvSpPr>
        <p:spPr>
          <a:xfrm>
            <a:off x="1337108" y="4540959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Two-qubit DQN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59D8EDD-2697-45A0-A652-EC7F98DBB4B9}"/>
              </a:ext>
            </a:extLst>
          </p:cNvPr>
          <p:cNvSpPr txBox="1"/>
          <p:nvPr/>
        </p:nvSpPr>
        <p:spPr>
          <a:xfrm>
            <a:off x="1195941" y="567589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Three-qubit DQN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049BE6C-4EBD-4D96-BB1C-6DB6D1D8B195}"/>
                  </a:ext>
                </a:extLst>
              </p:cNvPr>
              <p:cNvSpPr txBox="1"/>
              <p:nvPr/>
            </p:nvSpPr>
            <p:spPr>
              <a:xfrm>
                <a:off x="3720195" y="4587129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049BE6C-4EBD-4D96-BB1C-6DB6D1D8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195" y="4587129"/>
                <a:ext cx="1090042" cy="276999"/>
              </a:xfrm>
              <a:prstGeom prst="rect">
                <a:avLst/>
              </a:prstGeom>
              <a:blipFill>
                <a:blip r:embed="rId6"/>
                <a:stretch>
                  <a:fillRect l="-4469" r="-502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F84FBF-42A0-4C0B-B46B-8658A3AAFE15}"/>
                  </a:ext>
                </a:extLst>
              </p:cNvPr>
              <p:cNvSpPr txBox="1"/>
              <p:nvPr/>
            </p:nvSpPr>
            <p:spPr>
              <a:xfrm>
                <a:off x="5021483" y="458712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3F84FBF-42A0-4C0B-B46B-8658A3AA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83" y="4587129"/>
                <a:ext cx="1346522" cy="276999"/>
              </a:xfrm>
              <a:prstGeom prst="rect">
                <a:avLst/>
              </a:prstGeom>
              <a:blipFill>
                <a:blip r:embed="rId7"/>
                <a:stretch>
                  <a:fillRect l="-4072" r="-362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A09B8A8-6491-4213-B37B-18DBE7FE0183}"/>
                  </a:ext>
                </a:extLst>
              </p:cNvPr>
              <p:cNvSpPr txBox="1"/>
              <p:nvPr/>
            </p:nvSpPr>
            <p:spPr>
              <a:xfrm>
                <a:off x="8150478" y="456680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A09B8A8-6491-4213-B37B-18DBE7FE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78" y="4566809"/>
                <a:ext cx="1346522" cy="276999"/>
              </a:xfrm>
              <a:prstGeom prst="rect">
                <a:avLst/>
              </a:prstGeom>
              <a:blipFill>
                <a:blip r:embed="rId8"/>
                <a:stretch>
                  <a:fillRect l="-3620" r="-407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332A083-9C51-4DC9-8DC0-243AC1E19512}"/>
                  </a:ext>
                </a:extLst>
              </p:cNvPr>
              <p:cNvSpPr txBox="1"/>
              <p:nvPr/>
            </p:nvSpPr>
            <p:spPr>
              <a:xfrm>
                <a:off x="9658539" y="455346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332A083-9C51-4DC9-8DC0-243AC1E1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39" y="4553469"/>
                <a:ext cx="1346522" cy="276999"/>
              </a:xfrm>
              <a:prstGeom prst="rect">
                <a:avLst/>
              </a:prstGeom>
              <a:blipFill>
                <a:blip r:embed="rId9"/>
                <a:stretch>
                  <a:fillRect l="-3620" r="-407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F2344C7-D3D8-4491-903B-4A0ADBDFF8C9}"/>
              </a:ext>
            </a:extLst>
          </p:cNvPr>
          <p:cNvSpPr/>
          <p:nvPr/>
        </p:nvSpPr>
        <p:spPr>
          <a:xfrm>
            <a:off x="8054029" y="4370415"/>
            <a:ext cx="3061337" cy="6430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3BB5FAE9-BB78-46CE-AE22-BD4FBF88D49B}"/>
              </a:ext>
            </a:extLst>
          </p:cNvPr>
          <p:cNvSpPr/>
          <p:nvPr/>
        </p:nvSpPr>
        <p:spPr>
          <a:xfrm>
            <a:off x="11766844" y="4370415"/>
            <a:ext cx="767443" cy="6430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65A820E-DB99-42F9-AB40-A019DA2AD4E6}"/>
              </a:ext>
            </a:extLst>
          </p:cNvPr>
          <p:cNvSpPr txBox="1"/>
          <p:nvPr/>
        </p:nvSpPr>
        <p:spPr>
          <a:xfrm>
            <a:off x="11180156" y="4377835"/>
            <a:ext cx="9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81D5DED-216F-4A7C-A673-CC39D50C9C17}"/>
                  </a:ext>
                </a:extLst>
              </p:cNvPr>
              <p:cNvSpPr txBox="1"/>
              <p:nvPr/>
            </p:nvSpPr>
            <p:spPr>
              <a:xfrm>
                <a:off x="12799816" y="4540963"/>
                <a:ext cx="1191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81D5DED-216F-4A7C-A673-CC39D50C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816" y="4540963"/>
                <a:ext cx="1191224" cy="276999"/>
              </a:xfrm>
              <a:prstGeom prst="rect">
                <a:avLst/>
              </a:prstGeom>
              <a:blipFill>
                <a:blip r:embed="rId10"/>
                <a:stretch>
                  <a:fillRect l="-461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FBFFCCA-C7BE-442C-BF36-A4D365371EE7}"/>
                  </a:ext>
                </a:extLst>
              </p:cNvPr>
              <p:cNvSpPr txBox="1"/>
              <p:nvPr/>
            </p:nvSpPr>
            <p:spPr>
              <a:xfrm>
                <a:off x="3720195" y="5738377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FBFFCCA-C7BE-442C-BF36-A4D365371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195" y="5738377"/>
                <a:ext cx="1090042" cy="276999"/>
              </a:xfrm>
              <a:prstGeom prst="rect">
                <a:avLst/>
              </a:prstGeom>
              <a:blipFill>
                <a:blip r:embed="rId11"/>
                <a:stretch>
                  <a:fillRect l="-4469" r="-502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4F995C0-43D9-4B49-B648-36BD08DFE3D5}"/>
                  </a:ext>
                </a:extLst>
              </p:cNvPr>
              <p:cNvSpPr txBox="1"/>
              <p:nvPr/>
            </p:nvSpPr>
            <p:spPr>
              <a:xfrm>
                <a:off x="5021483" y="5738377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8000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4F995C0-43D9-4B49-B648-36BD08DF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83" y="5738377"/>
                <a:ext cx="1346522" cy="276999"/>
              </a:xfrm>
              <a:prstGeom prst="rect">
                <a:avLst/>
              </a:prstGeom>
              <a:blipFill>
                <a:blip r:embed="rId12"/>
                <a:stretch>
                  <a:fillRect l="-4072" r="-362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FD84BF6-41DD-47CA-AA74-82DE99712549}"/>
                  </a:ext>
                </a:extLst>
              </p:cNvPr>
              <p:cNvSpPr txBox="1"/>
              <p:nvPr/>
            </p:nvSpPr>
            <p:spPr>
              <a:xfrm>
                <a:off x="8150478" y="5718057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FD84BF6-41DD-47CA-AA74-82DE9971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78" y="5718057"/>
                <a:ext cx="1346522" cy="276999"/>
              </a:xfrm>
              <a:prstGeom prst="rect">
                <a:avLst/>
              </a:prstGeom>
              <a:blipFill>
                <a:blip r:embed="rId13"/>
                <a:stretch>
                  <a:fillRect l="-3620" r="-407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A554B97-7337-4F57-9A93-48F719C37EC5}"/>
                  </a:ext>
                </a:extLst>
              </p:cNvPr>
              <p:cNvSpPr txBox="1"/>
              <p:nvPr/>
            </p:nvSpPr>
            <p:spPr>
              <a:xfrm>
                <a:off x="9658539" y="5704717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A554B97-7337-4F57-9A93-48F719C37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39" y="5704717"/>
                <a:ext cx="1346522" cy="276999"/>
              </a:xfrm>
              <a:prstGeom prst="rect">
                <a:avLst/>
              </a:prstGeom>
              <a:blipFill>
                <a:blip r:embed="rId14"/>
                <a:stretch>
                  <a:fillRect l="-3620" r="-407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4912B1-77D2-410D-804F-A0A159030C81}"/>
              </a:ext>
            </a:extLst>
          </p:cNvPr>
          <p:cNvSpPr/>
          <p:nvPr/>
        </p:nvSpPr>
        <p:spPr>
          <a:xfrm>
            <a:off x="8054029" y="5521663"/>
            <a:ext cx="3061337" cy="6430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DD92A35-77E4-491B-8292-081F054E3CDC}"/>
              </a:ext>
            </a:extLst>
          </p:cNvPr>
          <p:cNvSpPr/>
          <p:nvPr/>
        </p:nvSpPr>
        <p:spPr>
          <a:xfrm>
            <a:off x="11766844" y="5521663"/>
            <a:ext cx="767443" cy="6430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2062A16-198B-4219-8628-0CF14CB276B4}"/>
              </a:ext>
            </a:extLst>
          </p:cNvPr>
          <p:cNvSpPr txBox="1"/>
          <p:nvPr/>
        </p:nvSpPr>
        <p:spPr>
          <a:xfrm>
            <a:off x="11180156" y="5529083"/>
            <a:ext cx="9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3288A3D-1352-4297-9C18-2A1C27E8FF86}"/>
                  </a:ext>
                </a:extLst>
              </p:cNvPr>
              <p:cNvSpPr txBox="1"/>
              <p:nvPr/>
            </p:nvSpPr>
            <p:spPr>
              <a:xfrm>
                <a:off x="12799816" y="5692211"/>
                <a:ext cx="1275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3288A3D-1352-4297-9C18-2A1C27E8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9816" y="5692211"/>
                <a:ext cx="1275990" cy="276999"/>
              </a:xfrm>
              <a:prstGeom prst="rect">
                <a:avLst/>
              </a:prstGeom>
              <a:blipFill>
                <a:blip r:embed="rId15"/>
                <a:stretch>
                  <a:fillRect l="-430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164716C5-647B-45E7-BC1E-53507E3D83A8}"/>
              </a:ext>
            </a:extLst>
          </p:cNvPr>
          <p:cNvCxnSpPr/>
          <p:nvPr/>
        </p:nvCxnSpPr>
        <p:spPr>
          <a:xfrm>
            <a:off x="172599" y="164479"/>
            <a:ext cx="1417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11B1895-171B-476B-BAEC-A9B7662B91DA}"/>
              </a:ext>
            </a:extLst>
          </p:cNvPr>
          <p:cNvSpPr txBox="1"/>
          <p:nvPr/>
        </p:nvSpPr>
        <p:spPr>
          <a:xfrm>
            <a:off x="2060629" y="11521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D3A2B48-56C0-45C1-A1F0-726EEA83387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50519" y="1999061"/>
            <a:ext cx="595816" cy="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BC76ECC-73D9-480E-BDB4-6F6DBC17A1AF}"/>
              </a:ext>
            </a:extLst>
          </p:cNvPr>
          <p:cNvSpPr/>
          <p:nvPr/>
        </p:nvSpPr>
        <p:spPr>
          <a:xfrm>
            <a:off x="6703012" y="828602"/>
            <a:ext cx="515983" cy="23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1EB17D-BE78-482F-B836-8DABC3F88385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6011657" y="1998602"/>
            <a:ext cx="691355" cy="1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51CE677-C491-4E80-BD9A-47766F9F2831}"/>
                  </a:ext>
                </a:extLst>
              </p:cNvPr>
              <p:cNvSpPr txBox="1"/>
              <p:nvPr/>
            </p:nvSpPr>
            <p:spPr>
              <a:xfrm>
                <a:off x="6524895" y="4582666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51CE677-C491-4E80-BD9A-47766F9F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95" y="4582666"/>
                <a:ext cx="1346522" cy="276999"/>
              </a:xfrm>
              <a:prstGeom prst="rect">
                <a:avLst/>
              </a:prstGeom>
              <a:blipFill>
                <a:blip r:embed="rId16"/>
                <a:stretch>
                  <a:fillRect l="-3620" r="-407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D9C167-E981-4083-BA9B-8EC4209BEE4C}"/>
                  </a:ext>
                </a:extLst>
              </p:cNvPr>
              <p:cNvSpPr txBox="1"/>
              <p:nvPr/>
            </p:nvSpPr>
            <p:spPr>
              <a:xfrm>
                <a:off x="6524895" y="5738376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3000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DD9C167-E981-4083-BA9B-8EC4209B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95" y="5738376"/>
                <a:ext cx="1346522" cy="276999"/>
              </a:xfrm>
              <a:prstGeom prst="rect">
                <a:avLst/>
              </a:prstGeom>
              <a:blipFill>
                <a:blip r:embed="rId17"/>
                <a:stretch>
                  <a:fillRect l="-3620" r="-407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30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38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陈墨</dc:creator>
  <cp:lastModifiedBy>陈墨</cp:lastModifiedBy>
  <cp:revision>18</cp:revision>
  <dcterms:created xsi:type="dcterms:W3CDTF">2023-02-25T02:35:07Z</dcterms:created>
  <dcterms:modified xsi:type="dcterms:W3CDTF">2023-02-27T07:36:21Z</dcterms:modified>
</cp:coreProperties>
</file>