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339" r:id="rId2"/>
    <p:sldId id="334" r:id="rId3"/>
    <p:sldId id="337" r:id="rId4"/>
    <p:sldId id="338" r:id="rId5"/>
    <p:sldId id="336" r:id="rId6"/>
    <p:sldId id="335" r:id="rId7"/>
    <p:sldId id="330" r:id="rId8"/>
    <p:sldId id="333" r:id="rId9"/>
    <p:sldId id="332" r:id="rId10"/>
    <p:sldId id="331" r:id="rId11"/>
    <p:sldId id="328" r:id="rId12"/>
    <p:sldId id="329" r:id="rId13"/>
    <p:sldId id="259" r:id="rId14"/>
    <p:sldId id="260" r:id="rId15"/>
    <p:sldId id="311" r:id="rId16"/>
    <p:sldId id="312" r:id="rId17"/>
  </p:sldIdLst>
  <p:sldSz cx="13450888" cy="246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785"/>
    <a:srgbClr val="A2C67B"/>
    <a:srgbClr val="FACFCD"/>
    <a:srgbClr val="E6E6E6"/>
    <a:srgbClr val="BED6FF"/>
    <a:srgbClr val="90EE90"/>
    <a:srgbClr val="98FB98"/>
    <a:srgbClr val="F0E68C"/>
    <a:srgbClr val="87CEEB"/>
    <a:srgbClr val="FFF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" y="1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361" y="403220"/>
            <a:ext cx="10088166" cy="857767"/>
          </a:xfrm>
        </p:spPr>
        <p:txBody>
          <a:bodyPr anchor="b"/>
          <a:lstStyle>
            <a:lvl1pPr algn="ctr">
              <a:defRPr sz="2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361" y="1294065"/>
            <a:ext cx="10088166" cy="594848"/>
          </a:xfrm>
        </p:spPr>
        <p:txBody>
          <a:bodyPr/>
          <a:lstStyle>
            <a:lvl1pPr marL="0" indent="0" algn="ctr">
              <a:buNone/>
              <a:defRPr sz="862"/>
            </a:lvl1pPr>
            <a:lvl2pPr marL="164272" indent="0" algn="ctr">
              <a:buNone/>
              <a:defRPr sz="719"/>
            </a:lvl2pPr>
            <a:lvl3pPr marL="328544" indent="0" algn="ctr">
              <a:buNone/>
              <a:defRPr sz="647"/>
            </a:lvl3pPr>
            <a:lvl4pPr marL="492816" indent="0" algn="ctr">
              <a:buNone/>
              <a:defRPr sz="575"/>
            </a:lvl4pPr>
            <a:lvl5pPr marL="657088" indent="0" algn="ctr">
              <a:buNone/>
              <a:defRPr sz="575"/>
            </a:lvl5pPr>
            <a:lvl6pPr marL="821360" indent="0" algn="ctr">
              <a:buNone/>
              <a:defRPr sz="575"/>
            </a:lvl6pPr>
            <a:lvl7pPr marL="985632" indent="0" algn="ctr">
              <a:buNone/>
              <a:defRPr sz="575"/>
            </a:lvl7pPr>
            <a:lvl8pPr marL="1149904" indent="0" algn="ctr">
              <a:buNone/>
              <a:defRPr sz="575"/>
            </a:lvl8pPr>
            <a:lvl9pPr marL="1314176" indent="0" algn="ctr">
              <a:buNone/>
              <a:defRPr sz="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5792" y="131174"/>
            <a:ext cx="2900348" cy="20879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749" y="131174"/>
            <a:ext cx="8532907" cy="20879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43" y="614239"/>
            <a:ext cx="11601391" cy="1024872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743" y="1648807"/>
            <a:ext cx="11601391" cy="538956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1pPr>
            <a:lvl2pPr marL="164272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2pPr>
            <a:lvl3pPr marL="328544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3pPr>
            <a:lvl4pPr marL="492816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4pPr>
            <a:lvl5pPr marL="657088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5pPr>
            <a:lvl6pPr marL="821360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6pPr>
            <a:lvl7pPr marL="985632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7pPr>
            <a:lvl8pPr marL="1149904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8pPr>
            <a:lvl9pPr marL="1314176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749" y="655873"/>
            <a:ext cx="5716627" cy="15632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9512" y="655873"/>
            <a:ext cx="5716627" cy="15632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00" y="131175"/>
            <a:ext cx="11601391" cy="4762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501" y="603973"/>
            <a:ext cx="5690356" cy="295998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272" indent="0">
              <a:buNone/>
              <a:defRPr sz="719" b="1"/>
            </a:lvl2pPr>
            <a:lvl3pPr marL="328544" indent="0">
              <a:buNone/>
              <a:defRPr sz="647" b="1"/>
            </a:lvl3pPr>
            <a:lvl4pPr marL="492816" indent="0">
              <a:buNone/>
              <a:defRPr sz="575" b="1"/>
            </a:lvl4pPr>
            <a:lvl5pPr marL="657088" indent="0">
              <a:buNone/>
              <a:defRPr sz="575" b="1"/>
            </a:lvl5pPr>
            <a:lvl6pPr marL="821360" indent="0">
              <a:buNone/>
              <a:defRPr sz="575" b="1"/>
            </a:lvl6pPr>
            <a:lvl7pPr marL="985632" indent="0">
              <a:buNone/>
              <a:defRPr sz="575" b="1"/>
            </a:lvl7pPr>
            <a:lvl8pPr marL="1149904" indent="0">
              <a:buNone/>
              <a:defRPr sz="575" b="1"/>
            </a:lvl8pPr>
            <a:lvl9pPr marL="1314176" indent="0">
              <a:buNone/>
              <a:defRPr sz="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501" y="899972"/>
            <a:ext cx="5690356" cy="13237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9512" y="603973"/>
            <a:ext cx="5718379" cy="295998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272" indent="0">
              <a:buNone/>
              <a:defRPr sz="719" b="1"/>
            </a:lvl2pPr>
            <a:lvl3pPr marL="328544" indent="0">
              <a:buNone/>
              <a:defRPr sz="647" b="1"/>
            </a:lvl3pPr>
            <a:lvl4pPr marL="492816" indent="0">
              <a:buNone/>
              <a:defRPr sz="575" b="1"/>
            </a:lvl4pPr>
            <a:lvl5pPr marL="657088" indent="0">
              <a:buNone/>
              <a:defRPr sz="575" b="1"/>
            </a:lvl5pPr>
            <a:lvl6pPr marL="821360" indent="0">
              <a:buNone/>
              <a:defRPr sz="575" b="1"/>
            </a:lvl6pPr>
            <a:lvl7pPr marL="985632" indent="0">
              <a:buNone/>
              <a:defRPr sz="575" b="1"/>
            </a:lvl7pPr>
            <a:lvl8pPr marL="1149904" indent="0">
              <a:buNone/>
              <a:defRPr sz="575" b="1"/>
            </a:lvl8pPr>
            <a:lvl9pPr marL="1314176" indent="0">
              <a:buNone/>
              <a:defRPr sz="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9512" y="899972"/>
            <a:ext cx="5718379" cy="13237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6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01" y="164253"/>
            <a:ext cx="4338261" cy="574887"/>
          </a:xfrm>
        </p:spPr>
        <p:txBody>
          <a:bodyPr anchor="b"/>
          <a:lstStyle>
            <a:lvl1pPr>
              <a:defRPr sz="1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379" y="354742"/>
            <a:ext cx="6809512" cy="1750895"/>
          </a:xfrm>
        </p:spPr>
        <p:txBody>
          <a:bodyPr/>
          <a:lstStyle>
            <a:lvl1pPr>
              <a:defRPr sz="1150"/>
            </a:lvl1pPr>
            <a:lvl2pPr>
              <a:defRPr sz="1006"/>
            </a:lvl2pPr>
            <a:lvl3pPr>
              <a:defRPr sz="862"/>
            </a:lvl3pPr>
            <a:lvl4pPr>
              <a:defRPr sz="719"/>
            </a:lvl4pPr>
            <a:lvl5pPr>
              <a:defRPr sz="719"/>
            </a:lvl5pPr>
            <a:lvl6pPr>
              <a:defRPr sz="719"/>
            </a:lvl6pPr>
            <a:lvl7pPr>
              <a:defRPr sz="719"/>
            </a:lvl7pPr>
            <a:lvl8pPr>
              <a:defRPr sz="719"/>
            </a:lvl8pPr>
            <a:lvl9pPr>
              <a:defRPr sz="7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501" y="739140"/>
            <a:ext cx="4338261" cy="1369348"/>
          </a:xfrm>
        </p:spPr>
        <p:txBody>
          <a:bodyPr/>
          <a:lstStyle>
            <a:lvl1pPr marL="0" indent="0">
              <a:buNone/>
              <a:defRPr sz="575"/>
            </a:lvl1pPr>
            <a:lvl2pPr marL="164272" indent="0">
              <a:buNone/>
              <a:defRPr sz="503"/>
            </a:lvl2pPr>
            <a:lvl3pPr marL="328544" indent="0">
              <a:buNone/>
              <a:defRPr sz="431"/>
            </a:lvl3pPr>
            <a:lvl4pPr marL="492816" indent="0">
              <a:buNone/>
              <a:defRPr sz="359"/>
            </a:lvl4pPr>
            <a:lvl5pPr marL="657088" indent="0">
              <a:buNone/>
              <a:defRPr sz="359"/>
            </a:lvl5pPr>
            <a:lvl6pPr marL="821360" indent="0">
              <a:buNone/>
              <a:defRPr sz="359"/>
            </a:lvl6pPr>
            <a:lvl7pPr marL="985632" indent="0">
              <a:buNone/>
              <a:defRPr sz="359"/>
            </a:lvl7pPr>
            <a:lvl8pPr marL="1149904" indent="0">
              <a:buNone/>
              <a:defRPr sz="359"/>
            </a:lvl8pPr>
            <a:lvl9pPr marL="1314176" indent="0">
              <a:buNone/>
              <a:defRPr sz="3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01" y="164253"/>
            <a:ext cx="4338261" cy="574887"/>
          </a:xfrm>
        </p:spPr>
        <p:txBody>
          <a:bodyPr anchor="b"/>
          <a:lstStyle>
            <a:lvl1pPr>
              <a:defRPr sz="1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8379" y="354742"/>
            <a:ext cx="6809512" cy="1750895"/>
          </a:xfrm>
        </p:spPr>
        <p:txBody>
          <a:bodyPr anchor="t"/>
          <a:lstStyle>
            <a:lvl1pPr marL="0" indent="0">
              <a:buNone/>
              <a:defRPr sz="1150"/>
            </a:lvl1pPr>
            <a:lvl2pPr marL="164272" indent="0">
              <a:buNone/>
              <a:defRPr sz="1006"/>
            </a:lvl2pPr>
            <a:lvl3pPr marL="328544" indent="0">
              <a:buNone/>
              <a:defRPr sz="862"/>
            </a:lvl3pPr>
            <a:lvl4pPr marL="492816" indent="0">
              <a:buNone/>
              <a:defRPr sz="719"/>
            </a:lvl4pPr>
            <a:lvl5pPr marL="657088" indent="0">
              <a:buNone/>
              <a:defRPr sz="719"/>
            </a:lvl5pPr>
            <a:lvl6pPr marL="821360" indent="0">
              <a:buNone/>
              <a:defRPr sz="719"/>
            </a:lvl6pPr>
            <a:lvl7pPr marL="985632" indent="0">
              <a:buNone/>
              <a:defRPr sz="719"/>
            </a:lvl7pPr>
            <a:lvl8pPr marL="1149904" indent="0">
              <a:buNone/>
              <a:defRPr sz="719"/>
            </a:lvl8pPr>
            <a:lvl9pPr marL="1314176" indent="0">
              <a:buNone/>
              <a:defRPr sz="7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501" y="739140"/>
            <a:ext cx="4338261" cy="1369348"/>
          </a:xfrm>
        </p:spPr>
        <p:txBody>
          <a:bodyPr/>
          <a:lstStyle>
            <a:lvl1pPr marL="0" indent="0">
              <a:buNone/>
              <a:defRPr sz="575"/>
            </a:lvl1pPr>
            <a:lvl2pPr marL="164272" indent="0">
              <a:buNone/>
              <a:defRPr sz="503"/>
            </a:lvl2pPr>
            <a:lvl3pPr marL="328544" indent="0">
              <a:buNone/>
              <a:defRPr sz="431"/>
            </a:lvl3pPr>
            <a:lvl4pPr marL="492816" indent="0">
              <a:buNone/>
              <a:defRPr sz="359"/>
            </a:lvl4pPr>
            <a:lvl5pPr marL="657088" indent="0">
              <a:buNone/>
              <a:defRPr sz="359"/>
            </a:lvl5pPr>
            <a:lvl6pPr marL="821360" indent="0">
              <a:buNone/>
              <a:defRPr sz="359"/>
            </a:lvl6pPr>
            <a:lvl7pPr marL="985632" indent="0">
              <a:buNone/>
              <a:defRPr sz="359"/>
            </a:lvl7pPr>
            <a:lvl8pPr marL="1149904" indent="0">
              <a:buNone/>
              <a:defRPr sz="359"/>
            </a:lvl8pPr>
            <a:lvl9pPr marL="1314176" indent="0">
              <a:buNone/>
              <a:defRPr sz="3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6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749" y="131175"/>
            <a:ext cx="11601391" cy="476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749" y="655873"/>
            <a:ext cx="11601391" cy="156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748" y="2283578"/>
            <a:ext cx="3026450" cy="13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4DE4-1DB1-4DC9-BD4B-55D8F6A86847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5607" y="2283578"/>
            <a:ext cx="4539675" cy="13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9690" y="2283578"/>
            <a:ext cx="3026450" cy="13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14A3-AF47-4580-82F6-19BCE6AB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328544" rtl="0" eaLnBrk="1" latinLnBrk="0" hangingPunct="1">
        <a:lnSpc>
          <a:spcPct val="90000"/>
        </a:lnSpc>
        <a:spcBef>
          <a:spcPct val="0"/>
        </a:spcBef>
        <a:buNone/>
        <a:defRPr sz="1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136" indent="-82136" algn="l" defTabSz="328544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1pPr>
      <a:lvl2pPr marL="246408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680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9" kern="1200">
          <a:solidFill>
            <a:schemeClr val="tx1"/>
          </a:solidFill>
          <a:latin typeface="+mn-lt"/>
          <a:ea typeface="+mn-ea"/>
          <a:cs typeface="+mn-cs"/>
        </a:defRPr>
      </a:lvl3pPr>
      <a:lvl4pPr marL="574952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4pPr>
      <a:lvl5pPr marL="739224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5pPr>
      <a:lvl6pPr marL="903496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6pPr>
      <a:lvl7pPr marL="1067768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7pPr>
      <a:lvl8pPr marL="1232040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8pPr>
      <a:lvl9pPr marL="1396312" indent="-82136" algn="l" defTabSz="32854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1pPr>
      <a:lvl2pPr marL="164272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2pPr>
      <a:lvl3pPr marL="328544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3pPr>
      <a:lvl4pPr marL="492816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4pPr>
      <a:lvl5pPr marL="657088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5pPr>
      <a:lvl6pPr marL="821360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6pPr>
      <a:lvl7pPr marL="985632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7pPr>
      <a:lvl8pPr marL="1149904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8pPr>
      <a:lvl9pPr marL="1314176" algn="l" defTabSz="328544" rtl="0" eaLnBrk="1" latinLnBrk="0" hangingPunct="1">
        <a:defRPr sz="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69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68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71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80.png"/><Relationship Id="rId26" Type="http://schemas.openxmlformats.org/officeDocument/2006/relationships/image" Target="../media/image86.png"/><Relationship Id="rId3" Type="http://schemas.openxmlformats.org/officeDocument/2006/relationships/image" Target="../media/image72.png"/><Relationship Id="rId21" Type="http://schemas.openxmlformats.org/officeDocument/2006/relationships/image" Target="../media/image83.png"/><Relationship Id="rId7" Type="http://schemas.openxmlformats.org/officeDocument/2006/relationships/image" Target="../media/image76.png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5" Type="http://schemas.openxmlformats.org/officeDocument/2006/relationships/image" Target="../media/image59.png"/><Relationship Id="rId33" Type="http://schemas.openxmlformats.org/officeDocument/2006/relationships/image" Target="../media/image91.png"/><Relationship Id="rId2" Type="http://schemas.openxmlformats.org/officeDocument/2006/relationships/image" Target="../media/image71.png"/><Relationship Id="rId16" Type="http://schemas.openxmlformats.org/officeDocument/2006/relationships/image" Target="../media/image52.png"/><Relationship Id="rId20" Type="http://schemas.openxmlformats.org/officeDocument/2006/relationships/image" Target="../media/image82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5.png"/><Relationship Id="rId32" Type="http://schemas.openxmlformats.org/officeDocument/2006/relationships/image" Target="../media/image90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4.png"/><Relationship Id="rId28" Type="http://schemas.openxmlformats.org/officeDocument/2006/relationships/image" Target="../media/image87.png"/><Relationship Id="rId10" Type="http://schemas.openxmlformats.org/officeDocument/2006/relationships/image" Target="../media/image47.png"/><Relationship Id="rId19" Type="http://schemas.openxmlformats.org/officeDocument/2006/relationships/image" Target="../media/image81.png"/><Relationship Id="rId31" Type="http://schemas.openxmlformats.org/officeDocument/2006/relationships/image" Target="../media/image89.png"/><Relationship Id="rId4" Type="http://schemas.openxmlformats.org/officeDocument/2006/relationships/image" Target="../media/image73.png"/><Relationship Id="rId9" Type="http://schemas.openxmlformats.org/officeDocument/2006/relationships/image" Target="../media/image63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88.png"/><Relationship Id="rId8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24" Type="http://schemas.openxmlformats.org/officeDocument/2006/relationships/image" Target="../media/image12.png"/><Relationship Id="rId5" Type="http://schemas.openxmlformats.org/officeDocument/2006/relationships/image" Target="../media/image93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1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image" Target="../media/image3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24" Type="http://schemas.openxmlformats.org/officeDocument/2006/relationships/image" Target="../media/image12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3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24" Type="http://schemas.openxmlformats.org/officeDocument/2006/relationships/image" Target="../media/image34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7.png"/><Relationship Id="rId3" Type="http://schemas.openxmlformats.org/officeDocument/2006/relationships/image" Target="../media/image33.png"/><Relationship Id="rId21" Type="http://schemas.openxmlformats.org/officeDocument/2006/relationships/image" Target="../media/image4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36.png"/><Relationship Id="rId25" Type="http://schemas.openxmlformats.org/officeDocument/2006/relationships/image" Target="../media/image32.png"/><Relationship Id="rId2" Type="http://schemas.openxmlformats.org/officeDocument/2006/relationships/image" Target="../media/image31.png"/><Relationship Id="rId16" Type="http://schemas.openxmlformats.org/officeDocument/2006/relationships/image" Target="../media/image350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24" Type="http://schemas.openxmlformats.org/officeDocument/2006/relationships/image" Target="../media/image43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23" Type="http://schemas.openxmlformats.org/officeDocument/2006/relationships/image" Target="../media/image42.png"/><Relationship Id="rId10" Type="http://schemas.openxmlformats.org/officeDocument/2006/relationships/image" Target="../media/image15.png"/><Relationship Id="rId19" Type="http://schemas.openxmlformats.org/officeDocument/2006/relationships/image" Target="../media/image38.png"/><Relationship Id="rId4" Type="http://schemas.openxmlformats.org/officeDocument/2006/relationships/image" Target="../media/image9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F174B7-236F-4B39-AE85-CE96E466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40" y="77986"/>
            <a:ext cx="4317805" cy="2392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37B903-9F59-45E4-B6F3-9A2E8C0C6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4" y="51259"/>
            <a:ext cx="4385471" cy="2300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1DC9EA-D285-4DF5-869F-7589C018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90" y="71724"/>
            <a:ext cx="4200762" cy="2392075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68324" y="-7660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45178" y="-54459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1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4824D65-483B-4CA2-AEA8-0A6F6E04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67" y="1206431"/>
            <a:ext cx="4317805" cy="2472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DAC1C4-7F5E-4F9B-97B4-C17162E1D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" y="1229396"/>
            <a:ext cx="4385471" cy="228234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76014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76014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90785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90785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90785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90785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6756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99414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51679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51679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315717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315717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78086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946803" y="592858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03" y="592858"/>
                <a:ext cx="355954" cy="354987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77946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38255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38255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319315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81547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41853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545574" y="595855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74" y="595855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941905" y="138153"/>
                <a:ext cx="355954" cy="35498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5" y="138153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332468" y="13580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68" y="135800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336638" y="58991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38" y="589910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693132" y="589909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32" y="589909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51115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51115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315152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315152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77521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941159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59" y="-435167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77382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37690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37690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318750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80982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41289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550289" y="-898708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89" y="-898708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936260" y="-90111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60" y="-901117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326823" y="-903471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23" y="-903471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330993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93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683582" y="-896356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82" y="-896356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91173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91173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952169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687643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643" y="-435167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952030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955631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9077476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76" y="-438115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124731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1413260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260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124592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128192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803094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94" y="-438115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28715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28715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4179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45391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36447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37407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41006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32061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696874" y="-438115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74" y="-438115"/>
                <a:ext cx="498065" cy="354987"/>
              </a:xfrm>
              <a:prstGeom prst="rect">
                <a:avLst/>
              </a:prstGeom>
              <a:blipFill>
                <a:blip r:embed="rId12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10173691" y="-437224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691" y="-437224"/>
                <a:ext cx="498065" cy="354987"/>
              </a:xfrm>
              <a:prstGeom prst="rect">
                <a:avLst/>
              </a:prstGeom>
              <a:blipFill>
                <a:blip r:embed="rId13"/>
                <a:stretch>
                  <a:fillRect l="-6024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8006182" y="-630047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27719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27719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91757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91757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54126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53986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95355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57587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9702304" y="14535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04" y="145351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9092867" y="14299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867" y="142997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8454123" y="15432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23" y="154321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84576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84576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1021316" y="2863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1021316" y="7411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681408" y="60117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408" y="601170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1057296" y="3583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2632312" y="60416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312" y="604167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676508" y="146465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508" y="146465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196613" y="144113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613" y="144113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1200781" y="598223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781" y="598223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2156405" y="14299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405" y="142997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2153169" y="59822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169" y="598221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-5597" y="-89635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a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531618" y="-9018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b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370852" y="45667"/>
            <a:ext cx="2870992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70414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816284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36310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82162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-33496" y="110655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c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501148" y="110795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d</a:t>
            </a:r>
            <a:endParaRPr lang="zh-CN" altLang="en-US" sz="2400" b="1" dirty="0">
              <a:latin typeface="Helonik Extended Heavy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634EFD-245C-4BC8-93C9-B7ADE505DBC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4" y="60370"/>
            <a:ext cx="2254915" cy="10607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C11B17-A918-4406-851D-2052F8E7A92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45" y="95127"/>
            <a:ext cx="2254915" cy="1025959"/>
          </a:xfrm>
          <a:prstGeom prst="rect">
            <a:avLst/>
          </a:prstGeom>
        </p:spPr>
      </p:pic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4E6F31B-CF81-42E8-8654-8FE648948195}"/>
              </a:ext>
            </a:extLst>
          </p:cNvPr>
          <p:cNvSpPr/>
          <p:nvPr/>
        </p:nvSpPr>
        <p:spPr>
          <a:xfrm>
            <a:off x="614243" y="-1201231"/>
            <a:ext cx="780887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7D768D5-7023-4C18-8E34-F0EAF417AAF1}"/>
              </a:ext>
            </a:extLst>
          </p:cNvPr>
          <p:cNvSpPr/>
          <p:nvPr/>
        </p:nvSpPr>
        <p:spPr>
          <a:xfrm>
            <a:off x="6133113" y="-1201231"/>
            <a:ext cx="1618848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B215BBB-9707-4700-AB62-D5E0F0D8111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17" y="1206431"/>
            <a:ext cx="4321463" cy="2472543"/>
          </a:xfrm>
          <a:prstGeom prst="rect">
            <a:avLst/>
          </a:prstGeom>
        </p:spPr>
      </p:pic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94A5CC-D9E7-456F-A884-E0EED830654D}"/>
              </a:ext>
            </a:extLst>
          </p:cNvPr>
          <p:cNvCxnSpPr>
            <a:cxnSpLocks/>
          </p:cNvCxnSpPr>
          <p:nvPr/>
        </p:nvCxnSpPr>
        <p:spPr>
          <a:xfrm>
            <a:off x="7777512" y="1943893"/>
            <a:ext cx="4248600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BF15D5A-190F-4B47-A976-2A1E71DF21B6}"/>
              </a:ext>
            </a:extLst>
          </p:cNvPr>
          <p:cNvCxnSpPr>
            <a:cxnSpLocks/>
          </p:cNvCxnSpPr>
          <p:nvPr/>
        </p:nvCxnSpPr>
        <p:spPr>
          <a:xfrm>
            <a:off x="7777520" y="2476993"/>
            <a:ext cx="4240355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273DABC4-46A8-4DDA-9FAD-F348587E16CA}"/>
              </a:ext>
            </a:extLst>
          </p:cNvPr>
          <p:cNvSpPr/>
          <p:nvPr/>
        </p:nvSpPr>
        <p:spPr>
          <a:xfrm>
            <a:off x="12021667" y="1943903"/>
            <a:ext cx="632408" cy="67756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3419E7F-A254-4917-9263-292F142D656C}"/>
              </a:ext>
            </a:extLst>
          </p:cNvPr>
          <p:cNvSpPr/>
          <p:nvPr/>
        </p:nvSpPr>
        <p:spPr>
          <a:xfrm>
            <a:off x="7146956" y="1943903"/>
            <a:ext cx="632408" cy="67756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646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96C4481D-E570-476A-9433-C4DC912A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0" y="1248017"/>
            <a:ext cx="4328778" cy="24103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0158A16-E0A9-4AF2-8537-080610D0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" y="1278138"/>
            <a:ext cx="4244653" cy="22512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3011F2-54AD-44F4-99E7-8A3C2A1A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76" y="1252712"/>
            <a:ext cx="4321463" cy="23957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E932629-06AA-4B7F-8CE0-423A094A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92" y="75006"/>
            <a:ext cx="2258573" cy="10405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232A57-BFC8-4FEE-BBD6-9CBFC1EA1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96" y="91529"/>
            <a:ext cx="2258573" cy="1060706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100779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100779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15550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15550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15550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15550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6756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24179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51679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51679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315717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315717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78086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946803" y="592858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03" y="592858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77946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38255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38255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319315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81547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41853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545574" y="595855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74" y="595855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941905" y="138153"/>
                <a:ext cx="355954" cy="35498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5" y="138153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332468" y="13580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68" y="135800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336638" y="58991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38" y="589910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693132" y="589909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32" y="589909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51115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51115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315152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315152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77521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941159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59" y="-435167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77382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37690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37690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318750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80982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41289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550289" y="-898708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89" y="-898708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936260" y="-90111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60" y="-901117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326823" y="-903471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23" y="-903471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330993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93" y="-438115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683582" y="-896356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82" y="-896356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91173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91173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952169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687643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643" y="-435167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952030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955631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9077476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76" y="-438115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124731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1413260" y="-43516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260" y="-435167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124592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128192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803094" y="-438115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94" y="-438115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28715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28715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4179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45391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36447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37407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41006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32061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696874" y="-438115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74" y="-438115"/>
                <a:ext cx="498065" cy="354987"/>
              </a:xfrm>
              <a:prstGeom prst="rect">
                <a:avLst/>
              </a:prstGeom>
              <a:blipFill>
                <a:blip r:embed="rId15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10173691" y="-437224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691" y="-437224"/>
                <a:ext cx="498065" cy="354987"/>
              </a:xfrm>
              <a:prstGeom prst="rect">
                <a:avLst/>
              </a:prstGeom>
              <a:blipFill>
                <a:blip r:embed="rId16"/>
                <a:stretch>
                  <a:fillRect l="-6024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8006182" y="-630047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27719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27719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91757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91757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54126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53986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95355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57587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9702304" y="14535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04" y="145351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9092867" y="14299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867" y="142997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8454123" y="15432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23" y="154321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84576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84576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1021316" y="2863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1021316" y="7411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681408" y="60117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408" y="601170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1057296" y="3583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2632312" y="60416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312" y="604167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676508" y="146465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508" y="146465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196613" y="144113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613" y="144113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1200781" y="598223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781" y="598223"/>
                <a:ext cx="355954" cy="354987"/>
              </a:xfrm>
              <a:prstGeom prst="rect">
                <a:avLst/>
              </a:prstGeom>
              <a:blipFill>
                <a:blip r:embed="rId23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2156405" y="14299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405" y="142997"/>
                <a:ext cx="355954" cy="354987"/>
              </a:xfrm>
              <a:prstGeom prst="rect">
                <a:avLst/>
              </a:prstGeom>
              <a:blipFill>
                <a:blip r:embed="rId24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2153169" y="59822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169" y="598221"/>
                <a:ext cx="355954" cy="3549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-5597" y="-89635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a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531618" y="-9018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b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370852" y="45667"/>
            <a:ext cx="2870992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70414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816284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36310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82162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-33496" y="110655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c</a:t>
            </a:r>
            <a:endParaRPr lang="zh-CN" altLang="en-US" sz="2400" b="1" dirty="0">
              <a:latin typeface="Helonik Extended Heavy"/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654A13-9666-440B-A935-5B4C57DBEA85}"/>
              </a:ext>
            </a:extLst>
          </p:cNvPr>
          <p:cNvCxnSpPr>
            <a:cxnSpLocks/>
          </p:cNvCxnSpPr>
          <p:nvPr/>
        </p:nvCxnSpPr>
        <p:spPr>
          <a:xfrm flipV="1">
            <a:off x="7966540" y="1625558"/>
            <a:ext cx="4134555" cy="60231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A45DB3A-68BC-4BB1-8CC0-4482FF2575B0}"/>
              </a:ext>
            </a:extLst>
          </p:cNvPr>
          <p:cNvCxnSpPr>
            <a:cxnSpLocks/>
          </p:cNvCxnSpPr>
          <p:nvPr/>
        </p:nvCxnSpPr>
        <p:spPr>
          <a:xfrm flipV="1">
            <a:off x="7982153" y="2630110"/>
            <a:ext cx="4118926" cy="326292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AD8F6EEF-21A7-4C7A-B241-3B4D0574D312}"/>
              </a:ext>
            </a:extLst>
          </p:cNvPr>
          <p:cNvSpPr/>
          <p:nvPr/>
        </p:nvSpPr>
        <p:spPr>
          <a:xfrm>
            <a:off x="12101079" y="1625542"/>
            <a:ext cx="632408" cy="1152742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501148" y="110795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d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03530BC0-2F7B-4688-823D-2DA0A7D9026F}"/>
              </a:ext>
            </a:extLst>
          </p:cNvPr>
          <p:cNvSpPr/>
          <p:nvPr/>
        </p:nvSpPr>
        <p:spPr>
          <a:xfrm>
            <a:off x="7349745" y="2227875"/>
            <a:ext cx="632408" cy="873005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E932629-06AA-4B7F-8CE0-423A094A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90" y="-991803"/>
            <a:ext cx="2258573" cy="10405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232A57-BFC8-4FEE-BBD6-9CBFC1EA1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00" y="-975271"/>
            <a:ext cx="2258573" cy="1060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F75420A-ACED-41C4-8876-21921F686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67" y="2310689"/>
            <a:ext cx="4392786" cy="23701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4209D3A-8472-41B0-8F64-4FCA2A300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874" y="2303795"/>
            <a:ext cx="4328778" cy="23957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BA36355-C9E4-4E0C-912E-1D0F371E5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75" y="161529"/>
            <a:ext cx="3535078" cy="20647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6A0CEC-D835-4AF7-BE8B-B14747408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" y="147874"/>
            <a:ext cx="5345593" cy="11887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781350-9666-45F0-B237-BF4FF05DB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51" y="2296893"/>
            <a:ext cx="4321463" cy="239573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855396" y="-164854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855396" y="-6055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003105" y="-164856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003104" y="-164854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003104" y="-243139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003103" y="-62957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515167" y="-436372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73E677-2F28-44ED-91B9-E7D45B419A9F}"/>
              </a:ext>
            </a:extLst>
          </p:cNvPr>
          <p:cNvSpPr txBox="1"/>
          <p:nvPr/>
        </p:nvSpPr>
        <p:spPr>
          <a:xfrm>
            <a:off x="-152065" y="2196710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</a:rPr>
              <a:t>e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9CBB12E-976E-40EF-84DB-8C69671593FD}"/>
              </a:ext>
            </a:extLst>
          </p:cNvPr>
          <p:cNvSpPr txBox="1"/>
          <p:nvPr/>
        </p:nvSpPr>
        <p:spPr>
          <a:xfrm>
            <a:off x="8875687" y="219671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f</a:t>
            </a:r>
            <a:endParaRPr lang="zh-CN" altLang="en-US" sz="2400" b="1" dirty="0">
              <a:latin typeface="Helonik Extended Heavy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089396" y="-512074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364397" y="-6075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364397" y="-1549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3004769" y="-64429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3004769" y="-18950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628461" y="-1897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794403" y="-50967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3" y="-509670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627067" y="-63794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230152" y="-6428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230152" y="-19042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3040752" y="-57229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663072" y="-565943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266136" y="-570832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393174" y="-506673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74" y="-506673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789505" y="-784194"/>
                <a:ext cx="355954" cy="35498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5" y="-784194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180068" y="-78654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68" y="-786547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184238" y="-512618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38" y="-512618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540732" y="-512619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732" y="-512619"/>
                <a:ext cx="355954" cy="354987"/>
              </a:xfrm>
              <a:prstGeom prst="rect">
                <a:avLst/>
              </a:prstGeom>
              <a:blipFill>
                <a:blip r:embed="rId12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358751" y="-1712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358751" y="-66961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2999122" y="-2079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2999122" y="-10151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622813" y="-10177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788759" y="-421679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759" y="-421679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621420" y="-2016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224506" y="-20651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224506" y="-10243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3035108" y="-495544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657425" y="-489194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260490" y="-494086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397889" y="-705040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89" y="-705040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783860" y="-707449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60" y="-707449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174423" y="-709803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23" y="-709803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178593" y="-42462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93" y="-424627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531182" y="-702688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82" y="-702688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759331" y="-170511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759331" y="-66214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9369297" y="-10177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535243" y="-421679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43" y="-421679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9367903" y="-2016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9403908" y="-489194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8925076" y="-42462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076" y="-424627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1094915" y="-10177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1260860" y="-421679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860" y="-421679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1093521" y="-2016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1129526" y="-489194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650694" y="-424627"/>
                <a:ext cx="355954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694" y="-424627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134758" y="-170511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134758" y="-66214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265530" y="-2016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301516" y="-669382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212073" y="-33230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221675" y="-20162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257661" y="-669382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168218" y="-33230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544472" y="-424627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72" y="-424627"/>
                <a:ext cx="498065" cy="354987"/>
              </a:xfrm>
              <a:prstGeom prst="rect">
                <a:avLst/>
              </a:prstGeom>
              <a:blipFill>
                <a:blip r:embed="rId20"/>
                <a:stretch>
                  <a:fillRect l="-3659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10021289" y="-423736"/>
                <a:ext cx="498065" cy="354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89" y="-423736"/>
                <a:ext cx="498065" cy="354987"/>
              </a:xfrm>
              <a:prstGeom prst="rect">
                <a:avLst/>
              </a:prstGeom>
              <a:blipFill>
                <a:blip r:embed="rId21"/>
                <a:stretch>
                  <a:fillRect l="-6024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7853780" y="-436372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124794" y="-600381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124794" y="-147760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765168" y="-63709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765168" y="-182302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388860" y="-18256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387466" y="-63074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801151" y="-56509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423471" y="-558745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9549904" y="-776996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904" y="-776996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8940467" y="-77935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467" y="-779350"/>
                <a:ext cx="355954" cy="354987"/>
              </a:xfrm>
              <a:prstGeom prst="rect">
                <a:avLst/>
              </a:prstGeom>
              <a:blipFill>
                <a:blip r:embed="rId23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8301723" y="-768026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23" y="-768026"/>
                <a:ext cx="355954" cy="354987"/>
              </a:xfrm>
              <a:prstGeom prst="rect">
                <a:avLst/>
              </a:prstGeom>
              <a:blipFill>
                <a:blip r:embed="rId24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693360" y="-599265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693360" y="-146645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0868914" y="-6359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0868914" y="-18118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529008" y="-501358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008" y="-501358"/>
                <a:ext cx="355954" cy="3549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0904896" y="-563980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2479912" y="-498361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912" y="-498361"/>
                <a:ext cx="355954" cy="354987"/>
              </a:xfrm>
              <a:prstGeom prst="rect">
                <a:avLst/>
              </a:prstGeom>
              <a:blipFill>
                <a:blip r:embed="rId26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524108" y="-775882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108" y="-775882"/>
                <a:ext cx="355954" cy="354987"/>
              </a:xfrm>
              <a:prstGeom prst="rect">
                <a:avLst/>
              </a:prstGeom>
              <a:blipFill>
                <a:blip r:embed="rId2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044213" y="-778234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213" y="-778234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1048381" y="-504305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381" y="-504305"/>
                <a:ext cx="355954" cy="354987"/>
              </a:xfrm>
              <a:prstGeom prst="rect">
                <a:avLst/>
              </a:prstGeom>
              <a:blipFill>
                <a:blip r:embed="rId28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2004005" y="-779350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005" y="-779350"/>
                <a:ext cx="355954" cy="354987"/>
              </a:xfrm>
              <a:prstGeom prst="rect">
                <a:avLst/>
              </a:prstGeom>
              <a:blipFill>
                <a:blip r:embed="rId29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2000769" y="-504307"/>
                <a:ext cx="355954" cy="354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769" y="-504307"/>
                <a:ext cx="355954" cy="3549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-158001" y="-70268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a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379216" y="-708225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b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218452" y="-1056852"/>
            <a:ext cx="2870992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551751" y="-1065319"/>
            <a:ext cx="2794813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8010444" y="-1062852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210705" y="-2081200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669223" y="-2079057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-150437" y="-49381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c</a:t>
            </a:r>
            <a:endParaRPr lang="zh-CN" altLang="en-US" sz="2400" b="1" dirty="0">
              <a:latin typeface="Helonik Extended Heavy"/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27C4171E-8BAE-4C9F-A1CC-E18619C6ED93}"/>
              </a:ext>
            </a:extLst>
          </p:cNvPr>
          <p:cNvSpPr/>
          <p:nvPr/>
        </p:nvSpPr>
        <p:spPr>
          <a:xfrm>
            <a:off x="2386031" y="2370695"/>
            <a:ext cx="632412" cy="1776650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654A13-9666-440B-A935-5B4C57DBEA85}"/>
              </a:ext>
            </a:extLst>
          </p:cNvPr>
          <p:cNvCxnSpPr>
            <a:cxnSpLocks/>
          </p:cNvCxnSpPr>
          <p:nvPr/>
        </p:nvCxnSpPr>
        <p:spPr>
          <a:xfrm>
            <a:off x="3018439" y="2370694"/>
            <a:ext cx="422422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A45DB3A-68BC-4BB1-8CC0-4482FF2575B0}"/>
              </a:ext>
            </a:extLst>
          </p:cNvPr>
          <p:cNvCxnSpPr>
            <a:cxnSpLocks/>
          </p:cNvCxnSpPr>
          <p:nvPr/>
        </p:nvCxnSpPr>
        <p:spPr>
          <a:xfrm flipV="1">
            <a:off x="3018453" y="3306151"/>
            <a:ext cx="4207871" cy="696739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AD8F6EEF-21A7-4C7A-B241-3B4D0574D312}"/>
              </a:ext>
            </a:extLst>
          </p:cNvPr>
          <p:cNvSpPr/>
          <p:nvPr/>
        </p:nvSpPr>
        <p:spPr>
          <a:xfrm>
            <a:off x="7242659" y="2361105"/>
            <a:ext cx="632408" cy="1089517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ACCE9A-873C-442F-9A2D-333263189A5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88" y="206138"/>
            <a:ext cx="2028143" cy="2011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3F5C7-1585-4F9C-B983-D0A6E16678D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" y="1107348"/>
            <a:ext cx="5345593" cy="12033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485083-C055-404E-A7D0-17A5B67AE27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03" y="270880"/>
            <a:ext cx="2108611" cy="1934874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9768370" y="32707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lonik Extended Heavy"/>
                <a:ea typeface="Cambria Math" panose="02040503050406030204" pitchFamily="18" charset="0"/>
              </a:rPr>
              <a:t>d</a:t>
            </a:r>
            <a:endParaRPr lang="zh-CN" altLang="en-US" sz="2400" b="1" dirty="0">
              <a:latin typeface="Helonik Extended Heavy"/>
            </a:endParaRPr>
          </a:p>
        </p:txBody>
      </p:sp>
    </p:spTree>
    <p:extLst>
      <p:ext uri="{BB962C8B-B14F-4D97-AF65-F5344CB8AC3E}">
        <p14:creationId xmlns:p14="http://schemas.microsoft.com/office/powerpoint/2010/main" val="343496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2C8E4-4F5B-419E-814F-B0155F8C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88" y="961376"/>
            <a:ext cx="2408129" cy="5410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8B6972-9FF3-47B7-92FD-1D858AEB19A2}"/>
              </a:ext>
            </a:extLst>
          </p:cNvPr>
          <p:cNvSpPr/>
          <p:nvPr/>
        </p:nvSpPr>
        <p:spPr>
          <a:xfrm>
            <a:off x="1874960" y="112632"/>
            <a:ext cx="1175657" cy="1045028"/>
          </a:xfrm>
          <a:prstGeom prst="rect">
            <a:avLst/>
          </a:prstGeom>
          <a:solidFill>
            <a:srgbClr val="A2C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4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5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32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4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5C6437E-419A-4F2E-BA82-DBC3DE9F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31" y="1345334"/>
            <a:ext cx="2256744" cy="10259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2CEC71-7AA0-4B66-9EE0-4BB647F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0" y="1345332"/>
            <a:ext cx="1832461" cy="1025959"/>
          </a:xfrm>
          <a:prstGeom prst="rect">
            <a:avLst/>
          </a:prstGeom>
        </p:spPr>
      </p:pic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560210" y="-27085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661355" y="-4365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D8D437-57A3-4965-BAEF-196D6FC28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745" y="-683869"/>
            <a:ext cx="14164886" cy="39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68D5CF7-2FC8-42F3-8FA4-C3F5662B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35" y="64893"/>
            <a:ext cx="4200762" cy="2392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CFBC72-3101-4A52-8087-06107CB3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5" y="62278"/>
            <a:ext cx="4317805" cy="239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2A98E-C4A9-48DF-8400-8B230118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6" y="19944"/>
            <a:ext cx="4385471" cy="2300635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68324" y="-7660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45178" y="-54459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33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5C6437E-419A-4F2E-BA82-DBC3DE9F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31" y="97866"/>
            <a:ext cx="2256744" cy="10259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2CEC71-7AA0-4B66-9EE0-4BB647F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" y="97864"/>
            <a:ext cx="1832461" cy="1025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8D5CF7-2FC8-42F3-8FA4-C3F5662BC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20" y="1235892"/>
            <a:ext cx="4200762" cy="2392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CFBC72-3101-4A52-8087-06107CB3F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0" y="1233278"/>
            <a:ext cx="4317805" cy="239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2A98E-C4A9-48DF-8400-8B230118B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1" y="1190944"/>
            <a:ext cx="4385471" cy="2300635"/>
          </a:xfrm>
          <a:prstGeom prst="rect">
            <a:avLst/>
          </a:prstGeom>
        </p:spPr>
      </p:pic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D8D437-57A3-4965-BAEF-196D6FC28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145" y="-1931337"/>
            <a:ext cx="14164886" cy="39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68D5CF7-2FC8-42F3-8FA4-C3F5662B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20" y="1235892"/>
            <a:ext cx="4200762" cy="2392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CFBC72-3101-4A52-8087-06107CB3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0" y="1233278"/>
            <a:ext cx="4317805" cy="239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2A98E-C4A9-48DF-8400-8B230118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1" y="1190944"/>
            <a:ext cx="4385471" cy="2300635"/>
          </a:xfrm>
          <a:prstGeom prst="rect">
            <a:avLst/>
          </a:prstGeom>
        </p:spPr>
      </p:pic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2B344D-7EFC-4858-93D2-2E66EFCEA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31" y="97866"/>
            <a:ext cx="2256744" cy="10259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455D2D-DC10-48C5-9603-82258A104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" y="90407"/>
            <a:ext cx="1832461" cy="1025959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9C56AD0C-D95C-4330-B15E-C6B107288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145" y="-1931337"/>
            <a:ext cx="14164886" cy="39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68D5CF7-2FC8-42F3-8FA4-C3F5662B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20" y="1235892"/>
            <a:ext cx="4200762" cy="2392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CFBC72-3101-4A52-8087-06107CB3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0" y="1233278"/>
            <a:ext cx="4317805" cy="239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2A98E-C4A9-48DF-8400-8B230118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1" y="1190944"/>
            <a:ext cx="4385471" cy="230063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93159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93159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07930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07930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07930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07930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7137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16559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24628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24628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288666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288666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51035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50895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11204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11204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292264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54496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14802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23556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23556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287593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287593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49962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4982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10131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10131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291191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53423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13730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35422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35422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896418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896279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899880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068980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068841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072441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11699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11699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24777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28375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19431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20391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23990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15045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blipFill>
                <a:blip r:embed="rId12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blipFill>
                <a:blip r:embed="rId13"/>
                <a:stretch>
                  <a:fillRect l="-4819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7771358" y="-664338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06258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06258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70296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70296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32665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32525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73894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36126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63115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63115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2681226" y="2859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2681226" y="7407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2717206" y="3579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100352" y="45667"/>
            <a:ext cx="2858165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48953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794823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08751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26411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4E6F31B-CF81-42E8-8654-8FE648948195}"/>
              </a:ext>
            </a:extLst>
          </p:cNvPr>
          <p:cNvSpPr/>
          <p:nvPr/>
        </p:nvSpPr>
        <p:spPr>
          <a:xfrm>
            <a:off x="785693" y="-1201231"/>
            <a:ext cx="780887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7D768D5-7023-4C18-8E34-F0EAF417AAF1}"/>
              </a:ext>
            </a:extLst>
          </p:cNvPr>
          <p:cNvSpPr/>
          <p:nvPr/>
        </p:nvSpPr>
        <p:spPr>
          <a:xfrm>
            <a:off x="5962953" y="-1201231"/>
            <a:ext cx="1618848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2B344D-7EFC-4858-93D2-2E66EFCEA9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31" y="97866"/>
            <a:ext cx="2256744" cy="10259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455D2D-DC10-48C5-9603-82258A1042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" y="90407"/>
            <a:ext cx="1832461" cy="10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1976816-47EC-4D08-BBDE-B1EEF8EB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2" y="1207267"/>
            <a:ext cx="4385471" cy="23006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B7061E-CEA7-4B75-BBF1-F97B28890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14" y="1243614"/>
            <a:ext cx="4317805" cy="239207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93159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93159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07930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07930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07930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07930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7137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16559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24628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24628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288666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288666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51035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50895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11204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11204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292264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54496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14802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23556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23556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287593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287593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49962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4982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10131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10131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291191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53423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13730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35422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35422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896418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896279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899880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068980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068841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072441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11699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11699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24777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28375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19431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20391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23990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15045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blipFill>
                <a:blip r:embed="rId11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blipFill>
                <a:blip r:embed="rId12"/>
                <a:stretch>
                  <a:fillRect l="-4819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7771358" y="-664338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06258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06258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70296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70296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32665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32525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73894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36126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63115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63115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2681226" y="2859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2681226" y="7407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2717206" y="3579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100352" y="45667"/>
            <a:ext cx="2858165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48953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794823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08751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26411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4E6F31B-CF81-42E8-8654-8FE648948195}"/>
              </a:ext>
            </a:extLst>
          </p:cNvPr>
          <p:cNvSpPr/>
          <p:nvPr/>
        </p:nvSpPr>
        <p:spPr>
          <a:xfrm>
            <a:off x="785693" y="-1201231"/>
            <a:ext cx="780887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7D768D5-7023-4C18-8E34-F0EAF417AAF1}"/>
              </a:ext>
            </a:extLst>
          </p:cNvPr>
          <p:cNvSpPr/>
          <p:nvPr/>
        </p:nvSpPr>
        <p:spPr>
          <a:xfrm>
            <a:off x="5962953" y="-1201231"/>
            <a:ext cx="1618848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05E9001-455C-42F3-923B-1A3D769483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23" y="1249507"/>
            <a:ext cx="4200762" cy="23920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2B344D-7EFC-4858-93D2-2E66EFCEA9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31" y="97866"/>
            <a:ext cx="2256744" cy="10259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455D2D-DC10-48C5-9603-82258A1042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" y="90407"/>
            <a:ext cx="1832461" cy="10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AB7061E-CEA7-4B75-BBF1-F97B2889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14" y="1243614"/>
            <a:ext cx="4317805" cy="239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29323D-2340-413B-9E81-DCF8F2E04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" y="1203991"/>
            <a:ext cx="4385471" cy="230063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93159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93159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07930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07930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07930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07930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7137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16559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24628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24628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288666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288666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51035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50895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11204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11204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292264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54496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14802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23556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23556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287593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287593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49962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4982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10131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10131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291191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53423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13730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35422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35422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896418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896279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899880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068980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068841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072441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11699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11699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24777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28375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19431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20391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23990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15045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blipFill>
                <a:blip r:embed="rId11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blipFill>
                <a:blip r:embed="rId12"/>
                <a:stretch>
                  <a:fillRect l="-4819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7771358" y="-664338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06258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06258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70296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70296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32665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32525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73894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36126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63115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63115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2681226" y="2859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2681226" y="7407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2717206" y="3579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solidFill>
                <a:srgbClr val="F9D78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100352" y="45667"/>
            <a:ext cx="2858165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48953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794823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08751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26411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4E6F31B-CF81-42E8-8654-8FE648948195}"/>
              </a:ext>
            </a:extLst>
          </p:cNvPr>
          <p:cNvSpPr/>
          <p:nvPr/>
        </p:nvSpPr>
        <p:spPr>
          <a:xfrm>
            <a:off x="785693" y="-1201231"/>
            <a:ext cx="780887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7D768D5-7023-4C18-8E34-F0EAF417AAF1}"/>
              </a:ext>
            </a:extLst>
          </p:cNvPr>
          <p:cNvSpPr/>
          <p:nvPr/>
        </p:nvSpPr>
        <p:spPr>
          <a:xfrm>
            <a:off x="5962953" y="-1201231"/>
            <a:ext cx="1618848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05E9001-455C-42F3-923B-1A3D769483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23" y="1249507"/>
            <a:ext cx="4200762" cy="239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B8652-A7B3-493F-B030-467C4FEDCD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" y="91184"/>
            <a:ext cx="1832461" cy="10259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C898D0-EDD1-4EF5-8C29-B8B2D2F28A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64" y="95966"/>
            <a:ext cx="2256744" cy="10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AB7061E-CEA7-4B75-BBF1-F97B2889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14" y="1243614"/>
            <a:ext cx="4317805" cy="239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29323D-2340-413B-9E81-DCF8F2E04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" y="1203991"/>
            <a:ext cx="4385471" cy="230063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8B492F-BEC8-421D-88BB-67C2923925D2}"/>
              </a:ext>
            </a:extLst>
          </p:cNvPr>
          <p:cNvCxnSpPr/>
          <p:nvPr/>
        </p:nvCxnSpPr>
        <p:spPr>
          <a:xfrm>
            <a:off x="931596" y="-718098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C94D85-E33D-4532-9142-56DE69EE3DF7}"/>
              </a:ext>
            </a:extLst>
          </p:cNvPr>
          <p:cNvCxnSpPr/>
          <p:nvPr/>
        </p:nvCxnSpPr>
        <p:spPr>
          <a:xfrm>
            <a:off x="931596" y="-254233"/>
            <a:ext cx="4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7D6B9-D8A9-4B60-BF17-5820E724B182}"/>
              </a:ext>
            </a:extLst>
          </p:cNvPr>
          <p:cNvCxnSpPr/>
          <p:nvPr/>
        </p:nvCxnSpPr>
        <p:spPr>
          <a:xfrm rot="2700000">
            <a:off x="1079305" y="-718100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7A2151-AE76-4DC0-801A-1DB0D17D2F9F}"/>
              </a:ext>
            </a:extLst>
          </p:cNvPr>
          <p:cNvCxnSpPr/>
          <p:nvPr/>
        </p:nvCxnSpPr>
        <p:spPr>
          <a:xfrm rot="8100000">
            <a:off x="1079304" y="-718098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D57788-57D8-4D1D-A145-1E9E46A121CE}"/>
              </a:ext>
            </a:extLst>
          </p:cNvPr>
          <p:cNvCxnSpPr/>
          <p:nvPr/>
        </p:nvCxnSpPr>
        <p:spPr>
          <a:xfrm rot="2700000">
            <a:off x="1079304" y="-256633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10A1ED-B80D-4BF2-A479-69DD7247AC72}"/>
              </a:ext>
            </a:extLst>
          </p:cNvPr>
          <p:cNvCxnSpPr/>
          <p:nvPr/>
        </p:nvCxnSpPr>
        <p:spPr>
          <a:xfrm rot="8100000">
            <a:off x="1079303" y="-256632"/>
            <a:ext cx="180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A0CFCB-319B-4873-B1E2-A4978B2C24D2}"/>
              </a:ext>
            </a:extLst>
          </p:cNvPr>
          <p:cNvSpPr txBox="1"/>
          <p:nvPr/>
        </p:nvSpPr>
        <p:spPr>
          <a:xfrm>
            <a:off x="1671377" y="-630047"/>
            <a:ext cx="190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533DAD5-A0EA-4B00-A207-7582AF0D5B17}"/>
              </a:ext>
            </a:extLst>
          </p:cNvPr>
          <p:cNvCxnSpPr/>
          <p:nvPr/>
        </p:nvCxnSpPr>
        <p:spPr>
          <a:xfrm>
            <a:off x="1165596" y="-705749"/>
            <a:ext cx="0" cy="432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E0465B-CB02-45A1-B4B6-3B3A14FED501}"/>
              </a:ext>
            </a:extLst>
          </p:cNvPr>
          <p:cNvCxnSpPr/>
          <p:nvPr/>
        </p:nvCxnSpPr>
        <p:spPr>
          <a:xfrm>
            <a:off x="2246287" y="314758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4B9D8A2-1CE2-474B-A86F-4E0ECA402CDD}"/>
              </a:ext>
            </a:extLst>
          </p:cNvPr>
          <p:cNvCxnSpPr/>
          <p:nvPr/>
        </p:nvCxnSpPr>
        <p:spPr>
          <a:xfrm>
            <a:off x="2246287" y="767380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8BD5C5C6-04F9-431A-A01A-9646082FF417}"/>
              </a:ext>
            </a:extLst>
          </p:cNvPr>
          <p:cNvSpPr/>
          <p:nvPr/>
        </p:nvSpPr>
        <p:spPr>
          <a:xfrm>
            <a:off x="2886661" y="27805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2AF5E64F-A3E0-4503-83D9-1CB00AFBBF20}"/>
              </a:ext>
            </a:extLst>
          </p:cNvPr>
          <p:cNvSpPr/>
          <p:nvPr/>
        </p:nvSpPr>
        <p:spPr>
          <a:xfrm>
            <a:off x="2886661" y="73284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5DED33E-BD27-48CC-A3BE-3C4200744E71}"/>
              </a:ext>
            </a:extLst>
          </p:cNvPr>
          <p:cNvSpPr/>
          <p:nvPr/>
        </p:nvSpPr>
        <p:spPr>
          <a:xfrm>
            <a:off x="3510353" y="732580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/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9639AC-2A69-4305-934E-FEE36121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93" y="592858"/>
                <a:ext cx="355954" cy="354987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EDE1E461-43FB-470D-A7A7-531D025CD30C}"/>
              </a:ext>
            </a:extLst>
          </p:cNvPr>
          <p:cNvSpPr/>
          <p:nvPr/>
        </p:nvSpPr>
        <p:spPr>
          <a:xfrm>
            <a:off x="3508959" y="284404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9BF4E59-94C5-4A55-9D31-023670F6E520}"/>
              </a:ext>
            </a:extLst>
          </p:cNvPr>
          <p:cNvSpPr/>
          <p:nvPr/>
        </p:nvSpPr>
        <p:spPr>
          <a:xfrm>
            <a:off x="4112044" y="27951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AAFD2A-E660-4828-8E96-4907F2FB5BBC}"/>
              </a:ext>
            </a:extLst>
          </p:cNvPr>
          <p:cNvSpPr/>
          <p:nvPr/>
        </p:nvSpPr>
        <p:spPr>
          <a:xfrm>
            <a:off x="4112044" y="731926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689C1D6-D058-4746-B419-055FCA631BE6}"/>
              </a:ext>
            </a:extLst>
          </p:cNvPr>
          <p:cNvCxnSpPr>
            <a:stCxn id="99" idx="4"/>
            <a:endCxn id="100" idx="0"/>
          </p:cNvCxnSpPr>
          <p:nvPr/>
        </p:nvCxnSpPr>
        <p:spPr>
          <a:xfrm>
            <a:off x="2922642" y="350055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6AADD0A-F60A-4402-BE66-701E44122618}"/>
              </a:ext>
            </a:extLst>
          </p:cNvPr>
          <p:cNvCxnSpPr>
            <a:stCxn id="105" idx="4"/>
            <a:endCxn id="103" idx="0"/>
          </p:cNvCxnSpPr>
          <p:nvPr/>
        </p:nvCxnSpPr>
        <p:spPr>
          <a:xfrm>
            <a:off x="3544964" y="356404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87A6673-C904-45B0-81CF-DDF967F294FD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4148026" y="351506"/>
            <a:ext cx="0" cy="38040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/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51DD6AF-72C0-4176-80B6-54501A40A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64" y="595855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/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B02C8D-02C5-449F-86E2-50DB06F1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5" y="138153"/>
                <a:ext cx="355954" cy="354987"/>
              </a:xfrm>
              <a:prstGeom prst="rect">
                <a:avLst/>
              </a:prstGeom>
              <a:blipFill>
                <a:blip r:embed="rId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/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EDB3E57-4BD7-49D8-9CD7-3009CAA4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58" y="135800"/>
                <a:ext cx="355954" cy="35498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/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478B817-4144-424D-B5DB-E9FF70255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28" y="589910"/>
                <a:ext cx="355954" cy="354987"/>
              </a:xfrm>
              <a:prstGeom prst="rect">
                <a:avLst/>
              </a:prstGeom>
              <a:blipFill>
                <a:blip r:embed="rId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/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9B6503-FEAA-4AC9-8146-B06DFFA53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2" y="589909"/>
                <a:ext cx="355954" cy="354987"/>
              </a:xfrm>
              <a:prstGeom prst="rect">
                <a:avLst/>
              </a:prstGeom>
              <a:blipFill>
                <a:blip r:embed="rId8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84DD8B1-A1F5-4206-87A5-17773D42C683}"/>
              </a:ext>
            </a:extLst>
          </p:cNvPr>
          <p:cNvCxnSpPr/>
          <p:nvPr/>
        </p:nvCxnSpPr>
        <p:spPr>
          <a:xfrm>
            <a:off x="2235561" y="-724502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CB5CE56-B157-425D-A803-9415CF776685}"/>
              </a:ext>
            </a:extLst>
          </p:cNvPr>
          <p:cNvCxnSpPr/>
          <p:nvPr/>
        </p:nvCxnSpPr>
        <p:spPr>
          <a:xfrm>
            <a:off x="2235561" y="-260636"/>
            <a:ext cx="248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6955A285-E4DC-47E7-9486-A637B89C6C2A}"/>
              </a:ext>
            </a:extLst>
          </p:cNvPr>
          <p:cNvSpPr/>
          <p:nvPr/>
        </p:nvSpPr>
        <p:spPr>
          <a:xfrm>
            <a:off x="2875934" y="-76121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2A933D-055D-46E8-96EE-5C7156CF9576}"/>
              </a:ext>
            </a:extLst>
          </p:cNvPr>
          <p:cNvSpPr/>
          <p:nvPr/>
        </p:nvSpPr>
        <p:spPr>
          <a:xfrm>
            <a:off x="2875934" y="-29517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60D64FE-BEA9-4D21-89AA-088617A8E2C4}"/>
              </a:ext>
            </a:extLst>
          </p:cNvPr>
          <p:cNvSpPr/>
          <p:nvPr/>
        </p:nvSpPr>
        <p:spPr>
          <a:xfrm>
            <a:off x="3499625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/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382E197-4C04-47E5-868B-BA948964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9" y="-435167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3E6A026F-604B-40C4-AB19-987BE45F5C09}"/>
              </a:ext>
            </a:extLst>
          </p:cNvPr>
          <p:cNvSpPr/>
          <p:nvPr/>
        </p:nvSpPr>
        <p:spPr>
          <a:xfrm>
            <a:off x="349823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0A1228D-DDD0-4FC6-B6D9-E19470B8CEBF}"/>
              </a:ext>
            </a:extLst>
          </p:cNvPr>
          <p:cNvSpPr/>
          <p:nvPr/>
        </p:nvSpPr>
        <p:spPr>
          <a:xfrm>
            <a:off x="4101318" y="-759751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308843B-A5EF-46F0-B171-14C550C82853}"/>
              </a:ext>
            </a:extLst>
          </p:cNvPr>
          <p:cNvSpPr/>
          <p:nvPr/>
        </p:nvSpPr>
        <p:spPr>
          <a:xfrm>
            <a:off x="4101318" y="-29609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6E91BD-E0D2-4D06-9C77-EA589E56788B}"/>
              </a:ext>
            </a:extLst>
          </p:cNvPr>
          <p:cNvCxnSpPr>
            <a:stCxn id="137" idx="4"/>
            <a:endCxn id="138" idx="0"/>
          </p:cNvCxnSpPr>
          <p:nvPr/>
        </p:nvCxnSpPr>
        <p:spPr>
          <a:xfrm>
            <a:off x="2911918" y="-689212"/>
            <a:ext cx="0" cy="39403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241EF8C-0AD1-458C-953A-0F657962C173}"/>
              </a:ext>
            </a:extLst>
          </p:cNvPr>
          <p:cNvCxnSpPr>
            <a:stCxn id="141" idx="4"/>
            <a:endCxn id="139" idx="0"/>
          </p:cNvCxnSpPr>
          <p:nvPr/>
        </p:nvCxnSpPr>
        <p:spPr>
          <a:xfrm>
            <a:off x="3534237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9A2BE59-7A2B-4FE3-87D6-56705B71F3A2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137300" y="-687761"/>
            <a:ext cx="0" cy="39165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/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25CBDC9-BC9C-4AF1-8742-6505F922F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99" y="-898708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/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C7FF3BA-7CDA-46EF-8CE5-1E268A6D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70" y="-90111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/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B290CB8-73EB-41F0-9929-5A6E241A3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33" y="-903471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/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87863E7-B81B-4023-B5AB-F94E6C17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3" y="-438115"/>
                <a:ext cx="355954" cy="354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/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2527-6DD9-4C57-B4CB-7BD76111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92" y="-896356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D69EC8E-AE5F-4F03-B198-074BC488CB91}"/>
              </a:ext>
            </a:extLst>
          </p:cNvPr>
          <p:cNvCxnSpPr/>
          <p:nvPr/>
        </p:nvCxnSpPr>
        <p:spPr>
          <a:xfrm>
            <a:off x="8354221" y="-723755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9D9304-A7E1-4A66-A62C-4C5C066BEEB9}"/>
              </a:ext>
            </a:extLst>
          </p:cNvPr>
          <p:cNvCxnSpPr/>
          <p:nvPr/>
        </p:nvCxnSpPr>
        <p:spPr>
          <a:xfrm>
            <a:off x="8354221" y="-259889"/>
            <a:ext cx="298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34F02A2-8F2C-4437-98DF-21B0B43E0D8A}"/>
              </a:ext>
            </a:extLst>
          </p:cNvPr>
          <p:cNvSpPr/>
          <p:nvPr/>
        </p:nvSpPr>
        <p:spPr>
          <a:xfrm>
            <a:off x="8964189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/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1AC0242-236B-45DC-9074-9B5BD4E5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33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96D7B874-E34F-477F-996D-E9FC7193534B}"/>
              </a:ext>
            </a:extLst>
          </p:cNvPr>
          <p:cNvSpPr/>
          <p:nvPr/>
        </p:nvSpPr>
        <p:spPr>
          <a:xfrm>
            <a:off x="8962795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36A251-A497-4F83-A9D3-F76AB5F599E8}"/>
              </a:ext>
            </a:extLst>
          </p:cNvPr>
          <p:cNvCxnSpPr>
            <a:stCxn id="164" idx="4"/>
            <a:endCxn id="162" idx="0"/>
          </p:cNvCxnSpPr>
          <p:nvPr/>
        </p:nvCxnSpPr>
        <p:spPr>
          <a:xfrm>
            <a:off x="8998800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/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4F3E222-031B-42DC-BD30-45C67339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66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CF606D81-28A7-4634-AFEB-9B8557FDC255}"/>
              </a:ext>
            </a:extLst>
          </p:cNvPr>
          <p:cNvSpPr/>
          <p:nvPr/>
        </p:nvSpPr>
        <p:spPr>
          <a:xfrm>
            <a:off x="10689807" y="-2954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/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DBE91A2-B5B3-427A-9020-33906A887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750" y="-435167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椭圆 170">
            <a:extLst>
              <a:ext uri="{FF2B5EF4-FFF2-40B4-BE49-F238E27FC236}">
                <a16:creationId xmlns:a16="http://schemas.microsoft.com/office/drawing/2014/main" id="{8F071789-68B9-4035-93B6-FE6EAD42D19C}"/>
              </a:ext>
            </a:extLst>
          </p:cNvPr>
          <p:cNvSpPr/>
          <p:nvPr/>
        </p:nvSpPr>
        <p:spPr>
          <a:xfrm>
            <a:off x="10688413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E07E6-FA50-49A4-A39E-979E09E9AAA8}"/>
              </a:ext>
            </a:extLst>
          </p:cNvPr>
          <p:cNvCxnSpPr>
            <a:stCxn id="171" idx="4"/>
            <a:endCxn id="169" idx="0"/>
          </p:cNvCxnSpPr>
          <p:nvPr/>
        </p:nvCxnSpPr>
        <p:spPr>
          <a:xfrm>
            <a:off x="10724418" y="-682862"/>
            <a:ext cx="1393" cy="3874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/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B785DD0-6A37-4D3F-B992-192D2FFE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4" y="-438115"/>
                <a:ext cx="355954" cy="35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159F63B-55F6-4279-A3FB-9ABDF6A8BF79}"/>
              </a:ext>
            </a:extLst>
          </p:cNvPr>
          <p:cNvCxnSpPr/>
          <p:nvPr/>
        </p:nvCxnSpPr>
        <p:spPr>
          <a:xfrm>
            <a:off x="6116998" y="-723755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D92ED8B-08ED-4CAD-AF82-DDDD26942D76}"/>
              </a:ext>
            </a:extLst>
          </p:cNvPr>
          <p:cNvCxnSpPr/>
          <p:nvPr/>
        </p:nvCxnSpPr>
        <p:spPr>
          <a:xfrm>
            <a:off x="6116998" y="-259889"/>
            <a:ext cx="1296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3A193DFC-4021-4C8E-A635-5E84284845F2}"/>
              </a:ext>
            </a:extLst>
          </p:cNvPr>
          <p:cNvSpPr/>
          <p:nvPr/>
        </p:nvSpPr>
        <p:spPr>
          <a:xfrm>
            <a:off x="6247772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94D11B4-5E68-4765-ACF7-9A84B84EA0E8}"/>
              </a:ext>
            </a:extLst>
          </p:cNvPr>
          <p:cNvCxnSpPr>
            <a:cxnSpLocks/>
            <a:stCxn id="177" idx="4"/>
            <a:endCxn id="179" idx="4"/>
          </p:cNvCxnSpPr>
          <p:nvPr/>
        </p:nvCxnSpPr>
        <p:spPr>
          <a:xfrm>
            <a:off x="6283756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3BF5EAED-411F-49BA-A6AB-010EA71A682A}"/>
              </a:ext>
            </a:extLst>
          </p:cNvPr>
          <p:cNvSpPr/>
          <p:nvPr/>
        </p:nvSpPr>
        <p:spPr>
          <a:xfrm>
            <a:off x="6194313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1107CB-1D3C-462D-94B9-A3E2CCE4EC4E}"/>
              </a:ext>
            </a:extLst>
          </p:cNvPr>
          <p:cNvSpPr/>
          <p:nvPr/>
        </p:nvSpPr>
        <p:spPr>
          <a:xfrm>
            <a:off x="7203917" y="-75486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690C4D6-C627-4DE3-9D9C-A0517CC51F0F}"/>
              </a:ext>
            </a:extLst>
          </p:cNvPr>
          <p:cNvCxnSpPr>
            <a:cxnSpLocks/>
            <a:stCxn id="181" idx="4"/>
            <a:endCxn id="183" idx="4"/>
          </p:cNvCxnSpPr>
          <p:nvPr/>
        </p:nvCxnSpPr>
        <p:spPr>
          <a:xfrm>
            <a:off x="7239901" y="-682876"/>
            <a:ext cx="558" cy="5170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4268A5DA-C6AD-45DB-AEA0-482D5C55F43F}"/>
              </a:ext>
            </a:extLst>
          </p:cNvPr>
          <p:cNvSpPr/>
          <p:nvPr/>
        </p:nvSpPr>
        <p:spPr>
          <a:xfrm>
            <a:off x="7150458" y="-345796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/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F4A80C6-8BEF-410C-89AC-E96C3C1B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14" y="-438115"/>
                <a:ext cx="498065" cy="354987"/>
              </a:xfrm>
              <a:prstGeom prst="rect">
                <a:avLst/>
              </a:prstGeom>
              <a:blipFill>
                <a:blip r:embed="rId11"/>
                <a:stretch>
                  <a:fillRect l="-3659" b="-101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/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solidFill>
                <a:srgbClr val="BED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E527ADA-E684-4E75-A2BA-F121675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81" y="-437224"/>
                <a:ext cx="498065" cy="354987"/>
              </a:xfrm>
              <a:prstGeom prst="rect">
                <a:avLst/>
              </a:prstGeom>
              <a:blipFill>
                <a:blip r:embed="rId12"/>
                <a:stretch>
                  <a:fillRect l="-4819" b="-8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5860DD1A-78EA-4F53-8DE2-AE95B7B075E5}"/>
              </a:ext>
            </a:extLst>
          </p:cNvPr>
          <p:cNvSpPr txBox="1"/>
          <p:nvPr/>
        </p:nvSpPr>
        <p:spPr>
          <a:xfrm>
            <a:off x="7771358" y="-664338"/>
            <a:ext cx="2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341F79D-DDAA-4219-AFB2-BF3F5551987F}"/>
              </a:ext>
            </a:extLst>
          </p:cNvPr>
          <p:cNvCxnSpPr/>
          <p:nvPr/>
        </p:nvCxnSpPr>
        <p:spPr>
          <a:xfrm>
            <a:off x="8062584" y="321957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84214E1-DCCA-4018-9022-E858FFE6D5FD}"/>
              </a:ext>
            </a:extLst>
          </p:cNvPr>
          <p:cNvCxnSpPr/>
          <p:nvPr/>
        </p:nvCxnSpPr>
        <p:spPr>
          <a:xfrm>
            <a:off x="8062584" y="774578"/>
            <a:ext cx="1944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948CB03D-2DB4-4FEC-9AD8-F976E9374BAB}"/>
              </a:ext>
            </a:extLst>
          </p:cNvPr>
          <p:cNvSpPr/>
          <p:nvPr/>
        </p:nvSpPr>
        <p:spPr>
          <a:xfrm>
            <a:off x="8702960" y="28525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2F87D1-1869-4DA4-A95E-29B85C1475D8}"/>
              </a:ext>
            </a:extLst>
          </p:cNvPr>
          <p:cNvSpPr/>
          <p:nvPr/>
        </p:nvSpPr>
        <p:spPr>
          <a:xfrm>
            <a:off x="8702960" y="740045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5E64B8A-3CE2-4F5C-BBC7-0E77C2138D33}"/>
              </a:ext>
            </a:extLst>
          </p:cNvPr>
          <p:cNvSpPr/>
          <p:nvPr/>
        </p:nvSpPr>
        <p:spPr>
          <a:xfrm>
            <a:off x="9326652" y="739778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B6B6B49-FC0F-4D82-99AB-1C0D90FD3BB2}"/>
              </a:ext>
            </a:extLst>
          </p:cNvPr>
          <p:cNvSpPr/>
          <p:nvPr/>
        </p:nvSpPr>
        <p:spPr>
          <a:xfrm>
            <a:off x="9325258" y="291603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B2BED1C-B798-4CF8-AC7F-68EE35B4D65E}"/>
              </a:ext>
            </a:extLst>
          </p:cNvPr>
          <p:cNvCxnSpPr>
            <a:stCxn id="190" idx="4"/>
            <a:endCxn id="191" idx="0"/>
          </p:cNvCxnSpPr>
          <p:nvPr/>
        </p:nvCxnSpPr>
        <p:spPr>
          <a:xfrm>
            <a:off x="8738941" y="357252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685E06A-22E0-45DD-8104-D5319CE208F6}"/>
              </a:ext>
            </a:extLst>
          </p:cNvPr>
          <p:cNvCxnSpPr>
            <a:stCxn id="194" idx="4"/>
            <a:endCxn id="192" idx="0"/>
          </p:cNvCxnSpPr>
          <p:nvPr/>
        </p:nvCxnSpPr>
        <p:spPr>
          <a:xfrm>
            <a:off x="9361263" y="363602"/>
            <a:ext cx="1393" cy="3761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/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2B3527C-6668-4D60-8DBC-B17113A7B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449" y="142909"/>
                <a:ext cx="355954" cy="354987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/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F11219D-4D3E-40DA-83EE-926501DD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57" y="142997"/>
                <a:ext cx="355954" cy="354987"/>
              </a:xfrm>
              <a:prstGeom prst="rect">
                <a:avLst/>
              </a:prstGeom>
              <a:blipFill>
                <a:blip r:embed="rId14"/>
                <a:stretch>
                  <a:fillRect b="-116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/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solidFill>
                <a:srgbClr val="FAC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FE8793C-53FB-4EBA-83D6-A6967F00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97" y="140850"/>
                <a:ext cx="355954" cy="354987"/>
              </a:xfrm>
              <a:prstGeom prst="rect">
                <a:avLst/>
              </a:prstGeom>
              <a:blipFill>
                <a:blip r:embed="rId15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BAA8D2A0-54B5-44A4-93A8-1653EB3FBBDA}"/>
              </a:ext>
            </a:extLst>
          </p:cNvPr>
          <p:cNvCxnSpPr/>
          <p:nvPr/>
        </p:nvCxnSpPr>
        <p:spPr>
          <a:xfrm>
            <a:off x="10631150" y="32307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AA1360-EA0C-4A84-A1EB-F6DEF2204687}"/>
              </a:ext>
            </a:extLst>
          </p:cNvPr>
          <p:cNvCxnSpPr/>
          <p:nvPr/>
        </p:nvCxnSpPr>
        <p:spPr>
          <a:xfrm>
            <a:off x="10631150" y="775693"/>
            <a:ext cx="2268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5DA315C7-E5EB-4033-960B-06D8175D70E0}"/>
              </a:ext>
            </a:extLst>
          </p:cNvPr>
          <p:cNvSpPr/>
          <p:nvPr/>
        </p:nvSpPr>
        <p:spPr>
          <a:xfrm>
            <a:off x="12681226" y="285967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7A6C883-0636-46AE-A0E9-C6F4474DEE4F}"/>
              </a:ext>
            </a:extLst>
          </p:cNvPr>
          <p:cNvSpPr/>
          <p:nvPr/>
        </p:nvSpPr>
        <p:spPr>
          <a:xfrm>
            <a:off x="12681226" y="740759"/>
            <a:ext cx="71999" cy="71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/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068B825-66EC-455F-8525-1EC57AE7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604166"/>
                <a:ext cx="355954" cy="35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96E06C2-E153-4C6D-94C0-0385DF5E002F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12717206" y="357967"/>
            <a:ext cx="0" cy="38279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/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CD22BDB-2C8E-4DEF-B191-22DFA9F1D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279" y="604166"/>
                <a:ext cx="355954" cy="354987"/>
              </a:xfrm>
              <a:prstGeom prst="rect">
                <a:avLst/>
              </a:prstGeom>
              <a:blipFill>
                <a:blip r:embed="rId17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/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E916F1E-0DE9-44A9-808F-FCE4B351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276" y="154195"/>
                <a:ext cx="355954" cy="354987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/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45538BC5-E5B3-439A-898D-2EBCBFFB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73" y="150638"/>
                <a:ext cx="355954" cy="354987"/>
              </a:xfrm>
              <a:prstGeom prst="rect">
                <a:avLst/>
              </a:prstGeom>
              <a:blipFill>
                <a:blip r:embed="rId19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/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8166760-3EDD-4832-8741-B071E90BB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070" y="604278"/>
                <a:ext cx="355954" cy="354987"/>
              </a:xfrm>
              <a:prstGeom prst="rect">
                <a:avLst/>
              </a:prstGeom>
              <a:blipFill>
                <a:blip r:embed="rId20"/>
                <a:stretch>
                  <a:fillRect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/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9A0B8A8-AD61-47BB-ABB6-C4217CE8F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329" y="150638"/>
                <a:ext cx="355954" cy="354987"/>
              </a:xfrm>
              <a:prstGeom prst="rect">
                <a:avLst/>
              </a:prstGeom>
              <a:blipFill>
                <a:blip r:embed="rId21"/>
                <a:stretch>
                  <a:fillRect t="-1695" b="-1186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/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solidFill>
                <a:srgbClr val="A2C67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D56985F7-953F-4CD8-BC18-58F8AFCD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6" y="605104"/>
                <a:ext cx="355954" cy="3549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文本框 225">
            <a:extLst>
              <a:ext uri="{FF2B5EF4-FFF2-40B4-BE49-F238E27FC236}">
                <a16:creationId xmlns:a16="http://schemas.microsoft.com/office/drawing/2014/main" id="{D15B041B-0F54-4B1D-BC62-690FC25E98CF}"/>
              </a:ext>
            </a:extLst>
          </p:cNvPr>
          <p:cNvSpPr txBox="1"/>
          <p:nvPr/>
        </p:nvSpPr>
        <p:spPr>
          <a:xfrm>
            <a:off x="153809" y="-113009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F9A6093-166B-4F5C-9C83-D503E636B219}"/>
              </a:ext>
            </a:extLst>
          </p:cNvPr>
          <p:cNvSpPr txBox="1"/>
          <p:nvPr/>
        </p:nvSpPr>
        <p:spPr>
          <a:xfrm>
            <a:off x="5254955" y="-1107374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82B07DB-0BD7-4AC5-A065-852B538FA7BB}"/>
              </a:ext>
            </a:extLst>
          </p:cNvPr>
          <p:cNvSpPr/>
          <p:nvPr/>
        </p:nvSpPr>
        <p:spPr>
          <a:xfrm>
            <a:off x="2100352" y="45667"/>
            <a:ext cx="2858165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C8952D8E-8A22-4620-BD02-A6781711467A}"/>
              </a:ext>
            </a:extLst>
          </p:cNvPr>
          <p:cNvSpPr/>
          <p:nvPr/>
        </p:nvSpPr>
        <p:spPr>
          <a:xfrm>
            <a:off x="10489531" y="37200"/>
            <a:ext cx="2611238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630B86E-D728-4D0F-AEED-5E7A5D075636}"/>
              </a:ext>
            </a:extLst>
          </p:cNvPr>
          <p:cNvSpPr/>
          <p:nvPr/>
        </p:nvSpPr>
        <p:spPr>
          <a:xfrm>
            <a:off x="7948234" y="39667"/>
            <a:ext cx="2231534" cy="1048722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B326DF8-D724-46D7-9A0D-C6CE60A28B40}"/>
              </a:ext>
            </a:extLst>
          </p:cNvPr>
          <p:cNvSpPr/>
          <p:nvPr/>
        </p:nvSpPr>
        <p:spPr>
          <a:xfrm>
            <a:off x="2087515" y="-1194574"/>
            <a:ext cx="2870992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007FD48E-D393-4ACD-A24E-7F1F8B1ECB50}"/>
              </a:ext>
            </a:extLst>
          </p:cNvPr>
          <p:cNvSpPr/>
          <p:nvPr/>
        </p:nvSpPr>
        <p:spPr>
          <a:xfrm>
            <a:off x="8264113" y="-1192431"/>
            <a:ext cx="3196244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C5AB96-4EC1-4F4D-9CFE-965ADE57F322}"/>
              </a:ext>
            </a:extLst>
          </p:cNvPr>
          <p:cNvSpPr txBox="1"/>
          <p:nvPr/>
        </p:nvSpPr>
        <p:spPr>
          <a:xfrm>
            <a:off x="153809" y="1094396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Helonik Extended Heavy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17E364-B284-4329-9534-2360087E4892}"/>
              </a:ext>
            </a:extLst>
          </p:cNvPr>
          <p:cNvSpPr txBox="1"/>
          <p:nvPr/>
        </p:nvSpPr>
        <p:spPr>
          <a:xfrm>
            <a:off x="4630663" y="1116543"/>
            <a:ext cx="7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onik Extended Heavy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4E6F31B-CF81-42E8-8654-8FE648948195}"/>
              </a:ext>
            </a:extLst>
          </p:cNvPr>
          <p:cNvSpPr/>
          <p:nvPr/>
        </p:nvSpPr>
        <p:spPr>
          <a:xfrm>
            <a:off x="785693" y="-1201231"/>
            <a:ext cx="780887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7D768D5-7023-4C18-8E34-F0EAF417AAF1}"/>
              </a:ext>
            </a:extLst>
          </p:cNvPr>
          <p:cNvSpPr/>
          <p:nvPr/>
        </p:nvSpPr>
        <p:spPr>
          <a:xfrm>
            <a:off x="5962953" y="-1201231"/>
            <a:ext cx="1618848" cy="1057711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5AAE72-B78C-4EC7-8AF9-53857BAB5F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22" y="104308"/>
            <a:ext cx="2256744" cy="10259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9EE3A62-2DB0-404A-BA2C-7CA4F76EAC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4" y="70611"/>
            <a:ext cx="1832461" cy="10259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5E9001-455C-42F3-923B-1A3D769483E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23" y="1249507"/>
            <a:ext cx="4200762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9440</TotalTime>
  <Words>464</Words>
  <Application>Microsoft Office PowerPoint</Application>
  <PresentationFormat>自定义</PresentationFormat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Helonik Extended Heavy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陈墨</dc:creator>
  <cp:lastModifiedBy>陈墨</cp:lastModifiedBy>
  <cp:revision>220</cp:revision>
  <dcterms:created xsi:type="dcterms:W3CDTF">2022-11-29T12:14:03Z</dcterms:created>
  <dcterms:modified xsi:type="dcterms:W3CDTF">2024-05-28T09:01:05Z</dcterms:modified>
</cp:coreProperties>
</file>