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6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0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6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7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F02A-6CD8-4166-8E82-4FD41C20486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21FC-B3DC-4AC2-B96F-7F229B2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8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research.csiro.au/iuu/case-studies/radar-harvesting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51761-8360-2164-BA32-0485808F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05624"/>
          </a:xfrm>
        </p:spPr>
        <p:txBody>
          <a:bodyPr>
            <a:noAutofit/>
          </a:bodyPr>
          <a:lstStyle/>
          <a:p>
            <a:r>
              <a:rPr lang="en-CA" altLang="zh-CN" sz="4000" b="1" dirty="0">
                <a:solidFill>
                  <a:schemeClr val="accent1"/>
                </a:solidFill>
              </a:rPr>
              <a:t>Intelligent radar that developed  </a:t>
            </a:r>
            <a:br>
              <a:rPr lang="en-CA" altLang="zh-CN" sz="4000" b="1" dirty="0">
                <a:solidFill>
                  <a:schemeClr val="accent1"/>
                </a:solidFill>
              </a:rPr>
            </a:br>
            <a:r>
              <a:rPr lang="en-CA" altLang="zh-CN" sz="4000" b="1" dirty="0">
                <a:solidFill>
                  <a:schemeClr val="accent1"/>
                </a:solidFill>
              </a:rPr>
              <a:t>human-like time management skills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41F01-055F-421A-6689-2B7274DA596C}"/>
              </a:ext>
            </a:extLst>
          </p:cNvPr>
          <p:cNvSpPr txBox="1"/>
          <p:nvPr/>
        </p:nvSpPr>
        <p:spPr>
          <a:xfrm>
            <a:off x="2940670" y="1305624"/>
            <a:ext cx="326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2800" dirty="0"/>
              <a:t>Qinghao Chen</a:t>
            </a:r>
            <a:endParaRPr lang="zh-CN" alt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56491-2794-CF49-601F-2E675317F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2"/>
          <a:stretch/>
        </p:blipFill>
        <p:spPr>
          <a:xfrm>
            <a:off x="0" y="2059619"/>
            <a:ext cx="9144000" cy="47983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28FF90-712D-1D19-EFE1-9E8F49D6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919" y="3624908"/>
            <a:ext cx="1459952" cy="1459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BC15B1-A6C7-6D8F-E2A9-7A393BFF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9987" y="2227731"/>
            <a:ext cx="866685" cy="8666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CAAD6A-52E0-44E6-5943-9065A4CED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5632" y="2064237"/>
            <a:ext cx="1752068" cy="17520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5B3501-1AEE-0854-0B7F-5B430703F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1366" y="2227731"/>
            <a:ext cx="866685" cy="8666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CCB8449-6A32-074A-243D-4E9FB15FC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4727" y="3783936"/>
            <a:ext cx="776234" cy="7762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BD61507-9741-4F42-654E-820F891772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4718" y="2498644"/>
            <a:ext cx="1108617" cy="11086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09CC84-DDA8-B7EC-7F58-D8BC9EA78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95" y="3912151"/>
            <a:ext cx="1320479" cy="132047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362E552-FFA4-D3AF-204C-61B8313875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06" y="4261762"/>
            <a:ext cx="823098" cy="823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01BB44-3CBA-00D0-D8C1-3B10D853B834}"/>
              </a:ext>
            </a:extLst>
          </p:cNvPr>
          <p:cNvSpPr txBox="1"/>
          <p:nvPr/>
        </p:nvSpPr>
        <p:spPr>
          <a:xfrm>
            <a:off x="-88777" y="6598838"/>
            <a:ext cx="718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en-CA" altLang="zh-CN" sz="1600" u="sng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source: </a:t>
            </a:r>
            <a:r>
              <a:rPr lang="en-US" altLang="zh-CN" sz="1600" u="sng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C0C0C0"/>
                </a:highlight>
                <a:ea typeface="DengXian" panose="02010600030101010101" pitchFamily="2" charset="-122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https://research.csiro.au/iuu/case-studies/radar-harvesting/</a:t>
            </a:r>
            <a:endParaRPr lang="zh-CN" altLang="zh-CN" sz="16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C0C0C0"/>
              </a:highlight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6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2558</TotalTime>
  <Words>28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Intelligent radar that developed   human-like time management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庆昊</dc:creator>
  <cp:lastModifiedBy>庆昊</cp:lastModifiedBy>
  <cp:revision>24</cp:revision>
  <dcterms:created xsi:type="dcterms:W3CDTF">2022-07-17T23:53:11Z</dcterms:created>
  <dcterms:modified xsi:type="dcterms:W3CDTF">2022-07-22T19:17:32Z</dcterms:modified>
</cp:coreProperties>
</file>