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274" r:id="rId4"/>
    <p:sldId id="312" r:id="rId5"/>
    <p:sldId id="315" r:id="rId7"/>
    <p:sldId id="321" r:id="rId8"/>
    <p:sldId id="343" r:id="rId9"/>
    <p:sldId id="329" r:id="rId10"/>
    <p:sldId id="344" r:id="rId11"/>
    <p:sldId id="345" r:id="rId12"/>
    <p:sldId id="349" r:id="rId13"/>
    <p:sldId id="351" r:id="rId14"/>
    <p:sldId id="280" r:id="rId15"/>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5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1" autoAdjust="0"/>
    <p:restoredTop sz="95179" autoAdjust="0"/>
  </p:normalViewPr>
  <p:slideViewPr>
    <p:cSldViewPr snapToGrid="0">
      <p:cViewPr varScale="1">
        <p:scale>
          <a:sx n="81" d="100"/>
          <a:sy n="81" d="100"/>
        </p:scale>
        <p:origin x="11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65.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06C2808-4946-4D10-B3C6-CFECB6B88B69}" type="doc">
      <dgm:prSet loTypeId="relationship" loCatId="relationship" qsTypeId="urn:microsoft.com/office/officeart/2005/8/quickstyle/simple2" qsCatId="simple" csTypeId="urn:microsoft.com/office/officeart/2005/8/colors/accent1_1" csCatId="accent1" phldr="0"/>
      <dgm:spPr/>
      <dgm:t>
        <a:bodyPr/>
        <a:p>
          <a:endParaRPr lang="en-US"/>
        </a:p>
      </dgm:t>
    </dgm:pt>
    <dgm:pt modelId="{606C32C2-2B81-43D2-8731-7AA5BC539E85}">
      <dgm:prSet phldrT="[Text]" phldr="0" custT="0"/>
      <dgm:spPr/>
      <dgm:t>
        <a:bodyPr vert="horz" wrap="square"/>
        <a:p>
          <a:pPr>
            <a:lnSpc>
              <a:spcPct val="100000"/>
            </a:lnSpc>
            <a:spcBef>
              <a:spcPct val="0"/>
            </a:spcBef>
            <a:spcAft>
              <a:spcPct val="35000"/>
            </a:spcAft>
          </a:pPr>
          <a:r>
            <a:rPr lang="vi-VN" altLang="en-US"/>
            <a:t>Phần </a:t>
          </a:r>
          <a:r>
            <a:rPr lang="vi-VN" altLang="en-US"/>
            <a:t>mềm </a:t>
          </a:r>
          <a:r>
            <a:rPr lang="vi-VN" altLang="en-US"/>
            <a:t>quản </a:t>
          </a:r>
          <a:r>
            <a:rPr lang="vi-VN" altLang="en-US"/>
            <a:t>lý </a:t>
          </a:r>
          <a:r>
            <a:rPr lang="vi-VN" altLang="en-US"/>
            <a:t>thiết </a:t>
          </a:r>
          <a:r>
            <a:rPr lang="vi-VN" altLang="en-US"/>
            <a:t>bị </a:t>
          </a:r>
          <a:r>
            <a:rPr lang="vi-VN" altLang="en-US"/>
            <a:t>và </a:t>
          </a:r>
          <a:r>
            <a:rPr lang="vi-VN" altLang="en-US"/>
            <a:t>phần </a:t>
          </a:r>
          <a:r>
            <a:rPr lang="vi-VN" altLang="en-US"/>
            <a:t>mềm</a:t>
          </a:r>
          <a:r>
            <a:rPr lang="vi-VN" altLang="en-US"/>
            <a:t/>
          </a:r>
          <a:endParaRPr lang="vi-VN" altLang="en-US"/>
        </a:p>
      </dgm:t>
    </dgm:pt>
    <dgm:pt modelId="{6A930F7C-102B-4B74-A810-0EF8A77C9C80}" cxnId="{05D4C334-360F-4D9F-B034-4C342811F8E8}" type="parTrans">
      <dgm:prSet/>
      <dgm:spPr/>
      <dgm:t>
        <a:bodyPr/>
        <a:p>
          <a:endParaRPr lang="en-US"/>
        </a:p>
      </dgm:t>
    </dgm:pt>
    <dgm:pt modelId="{6834A72C-D888-4AEC-9D62-346A2EEC237F}" cxnId="{05D4C334-360F-4D9F-B034-4C342811F8E8}" type="sibTrans">
      <dgm:prSet/>
      <dgm:spPr/>
      <dgm:t>
        <a:bodyPr/>
        <a:p>
          <a:endParaRPr lang="en-US"/>
        </a:p>
      </dgm:t>
    </dgm:pt>
    <dgm:pt modelId="{9EB41CF7-2687-4840-AAF4-087A996B7653}">
      <dgm:prSet phldrT="[Text]" phldr="0" custT="0"/>
      <dgm:spPr/>
      <dgm:t>
        <a:bodyPr vert="horz" wrap="square"/>
        <a:p>
          <a:pPr>
            <a:lnSpc>
              <a:spcPct val="100000"/>
            </a:lnSpc>
            <a:spcBef>
              <a:spcPct val="0"/>
            </a:spcBef>
            <a:spcAft>
              <a:spcPct val="35000"/>
            </a:spcAft>
          </a:pPr>
          <a:r>
            <a:rPr lang="vi-VN" altLang="en-US"/>
            <a:t>Đăng </a:t>
          </a:r>
          <a:r>
            <a:rPr lang="vi-VN" altLang="en-US"/>
            <a:t>nhập</a:t>
          </a:r>
          <a:r>
            <a:rPr lang="en-US"/>
            <a:t/>
          </a:r>
          <a:endParaRPr lang="en-US"/>
        </a:p>
      </dgm:t>
    </dgm:pt>
    <dgm:pt modelId="{F725B255-70E4-4BF2-A614-1EEFDC4C0EBD}" cxnId="{7787210C-9065-4CEF-91FF-68131C4316C5}" type="parTrans">
      <dgm:prSet/>
      <dgm:spPr/>
      <dgm:t>
        <a:bodyPr/>
        <a:p>
          <a:endParaRPr lang="en-US"/>
        </a:p>
      </dgm:t>
    </dgm:pt>
    <dgm:pt modelId="{BE024001-52C8-4377-9A93-EA2645AD60B3}" cxnId="{7787210C-9065-4CEF-91FF-68131C4316C5}" type="sibTrans">
      <dgm:prSet/>
      <dgm:spPr/>
      <dgm:t>
        <a:bodyPr/>
        <a:p>
          <a:endParaRPr lang="en-US"/>
        </a:p>
      </dgm:t>
    </dgm:pt>
    <dgm:pt modelId="{1FD7F08B-44CE-4CDA-8621-DB00C9588F7D}">
      <dgm:prSet phldrT="[Text]" phldr="0" custT="0"/>
      <dgm:spPr/>
      <dgm:t>
        <a:bodyPr vert="horz" wrap="square"/>
        <a:p>
          <a:pPr>
            <a:lnSpc>
              <a:spcPct val="100000"/>
            </a:lnSpc>
            <a:spcBef>
              <a:spcPct val="0"/>
            </a:spcBef>
            <a:spcAft>
              <a:spcPct val="35000"/>
            </a:spcAft>
          </a:pPr>
          <a:r>
            <a:rPr lang="vi-VN" altLang="en-US"/>
            <a:t>Đă</a:t>
          </a:r>
          <a:r>
            <a:rPr lang="vi-VN" altLang="en-US"/>
            <a:t>ng </a:t>
          </a:r>
          <a:r>
            <a:rPr lang="vi-VN" altLang="en-US"/>
            <a:t>xuất</a:t>
          </a:r>
          <a:r>
            <a:rPr lang="en-US"/>
            <a:t/>
          </a:r>
          <a:endParaRPr lang="en-US"/>
        </a:p>
      </dgm:t>
    </dgm:pt>
    <dgm:pt modelId="{3006E1B4-77FC-4EBD-A8B7-17D26EF2CDA2}" cxnId="{31B94E2C-0555-4007-B0F8-77A2E38D933A}" type="parTrans">
      <dgm:prSet/>
      <dgm:spPr/>
      <dgm:t>
        <a:bodyPr/>
        <a:p>
          <a:endParaRPr lang="en-US"/>
        </a:p>
      </dgm:t>
    </dgm:pt>
    <dgm:pt modelId="{397A3741-028F-425D-9B8D-8571BF64A664}" cxnId="{31B94E2C-0555-4007-B0F8-77A2E38D933A}" type="sibTrans">
      <dgm:prSet/>
      <dgm:spPr/>
      <dgm:t>
        <a:bodyPr/>
        <a:p>
          <a:endParaRPr lang="en-US"/>
        </a:p>
      </dgm:t>
    </dgm:pt>
    <dgm:pt modelId="{31D1D303-25E8-4D32-91E3-085595839514}">
      <dgm:prSet phldrT="[Text]" phldr="0" custT="0"/>
      <dgm:spPr/>
      <dgm:t>
        <a:bodyPr vert="horz" wrap="square"/>
        <a:p>
          <a:pPr>
            <a:lnSpc>
              <a:spcPct val="100000"/>
            </a:lnSpc>
            <a:spcBef>
              <a:spcPct val="0"/>
            </a:spcBef>
            <a:spcAft>
              <a:spcPct val="35000"/>
            </a:spcAft>
          </a:pPr>
          <a:r>
            <a:rPr lang="vi-VN" altLang="en-US"/>
            <a:t>Quản </a:t>
          </a:r>
          <a:r>
            <a:rPr lang="vi-VN" altLang="en-US"/>
            <a:t>lý </a:t>
          </a:r>
          <a:r>
            <a:rPr lang="vi-VN" altLang="en-US"/>
            <a:t>người </a:t>
          </a:r>
          <a:r>
            <a:rPr lang="vi-VN" altLang="en-US"/>
            <a:t>dùng</a:t>
          </a:r>
          <a:r>
            <a:rPr lang="en-US"/>
            <a:t/>
          </a:r>
          <a:endParaRPr lang="en-US"/>
        </a:p>
      </dgm:t>
    </dgm:pt>
    <dgm:pt modelId="{E7143639-131F-4238-BF6C-40B660E1F12E}" cxnId="{C297A8CF-9D67-4E51-AFE6-4FF9AC3E0E30}" type="parTrans">
      <dgm:prSet/>
      <dgm:spPr/>
      <dgm:t>
        <a:bodyPr/>
        <a:p>
          <a:endParaRPr lang="en-US"/>
        </a:p>
      </dgm:t>
    </dgm:pt>
    <dgm:pt modelId="{5A4727C6-0B9F-4DBB-9FD5-4817C9BACE96}" cxnId="{C297A8CF-9D67-4E51-AFE6-4FF9AC3E0E30}" type="sibTrans">
      <dgm:prSet/>
      <dgm:spPr/>
      <dgm:t>
        <a:bodyPr/>
        <a:p>
          <a:endParaRPr lang="en-US"/>
        </a:p>
      </dgm:t>
    </dgm:pt>
    <dgm:pt modelId="{ACC556BC-B091-4088-80C6-AED14A312FB5}">
      <dgm:prSet phldrT="[Text]" phldr="0" custT="0"/>
      <dgm:spPr/>
      <dgm:t>
        <a:bodyPr vert="horz" wrap="square"/>
        <a:p>
          <a:pPr>
            <a:lnSpc>
              <a:spcPct val="100000"/>
            </a:lnSpc>
            <a:spcBef>
              <a:spcPct val="0"/>
            </a:spcBef>
            <a:spcAft>
              <a:spcPct val="35000"/>
            </a:spcAft>
          </a:pPr>
          <a:r>
            <a:rPr lang="vi-VN" altLang="en-US"/>
            <a:t>Quản </a:t>
          </a:r>
          <a:r>
            <a:rPr lang="vi-VN" altLang="en-US"/>
            <a:t>lý </a:t>
          </a:r>
          <a:r>
            <a:rPr lang="vi-VN" altLang="en-US"/>
            <a:t>thiết </a:t>
          </a:r>
          <a:r>
            <a:rPr lang="vi-VN" altLang="en-US"/>
            <a:t>bị</a:t>
          </a:r>
          <a:r>
            <a:rPr lang="en-US"/>
            <a:t/>
          </a:r>
          <a:endParaRPr lang="en-US"/>
        </a:p>
      </dgm:t>
    </dgm:pt>
    <dgm:pt modelId="{D8C837FD-B8AC-4CC7-A639-B541B9D52215}" cxnId="{CA8F3D28-3C65-4B32-B107-86E7CA1D7414}" type="parTrans">
      <dgm:prSet/>
      <dgm:spPr/>
      <dgm:t>
        <a:bodyPr/>
        <a:p>
          <a:endParaRPr lang="en-US"/>
        </a:p>
      </dgm:t>
    </dgm:pt>
    <dgm:pt modelId="{F98D1FBC-D7A2-45AF-ABA0-D342C8F70BC4}" cxnId="{CA8F3D28-3C65-4B32-B107-86E7CA1D7414}" type="sibTrans">
      <dgm:prSet/>
      <dgm:spPr/>
      <dgm:t>
        <a:bodyPr/>
        <a:p>
          <a:endParaRPr lang="en-US"/>
        </a:p>
      </dgm:t>
    </dgm:pt>
    <dgm:pt modelId="{02B6E31E-7D36-434C-B895-B7691F258085}">
      <dgm:prSet phldr="0" custT="0"/>
      <dgm:spPr/>
      <dgm:t>
        <a:bodyPr vert="horz" wrap="square"/>
        <a:p>
          <a:pPr>
            <a:lnSpc>
              <a:spcPct val="100000"/>
            </a:lnSpc>
            <a:spcBef>
              <a:spcPct val="0"/>
            </a:spcBef>
            <a:spcAft>
              <a:spcPct val="35000"/>
            </a:spcAft>
          </a:pPr>
          <a:r>
            <a:rPr lang="vi-VN"/>
            <a:t>Quản </a:t>
          </a:r>
          <a:r>
            <a:rPr lang="vi-VN"/>
            <a:t>lý </a:t>
          </a:r>
          <a:r>
            <a:rPr lang="vi-VN"/>
            <a:t>phần </a:t>
          </a:r>
          <a:r>
            <a:rPr lang="vi-VN"/>
            <a:t>mềm</a:t>
          </a:r>
          <a:r>
            <a:rPr altLang="en-US"/>
            <a:t/>
          </a:r>
          <a:endParaRPr altLang="en-US"/>
        </a:p>
      </dgm:t>
    </dgm:pt>
    <dgm:pt modelId="{53DF9519-D29D-45EB-BC5F-FE60CBAF19D4}" cxnId="{1807DAF2-34F5-42CF-AA4C-E90EDB7DF2E7}" type="parTrans">
      <dgm:prSet/>
      <dgm:spPr/>
    </dgm:pt>
    <dgm:pt modelId="{2622488D-69C0-49DE-9842-E13E2D166161}" cxnId="{1807DAF2-34F5-42CF-AA4C-E90EDB7DF2E7}" type="sibTrans">
      <dgm:prSet/>
      <dgm:spPr/>
    </dgm:pt>
    <dgm:pt modelId="{051A9DD6-084F-4E90-8A40-75B0F7DDD123}">
      <dgm:prSet phldr="0" custT="0"/>
      <dgm:spPr/>
      <dgm:t>
        <a:bodyPr vert="horz" wrap="square"/>
        <a:p>
          <a:pPr>
            <a:lnSpc>
              <a:spcPct val="100000"/>
            </a:lnSpc>
            <a:spcBef>
              <a:spcPct val="0"/>
            </a:spcBef>
            <a:spcAft>
              <a:spcPct val="35000"/>
            </a:spcAft>
          </a:pPr>
          <a:r>
            <a:rPr lang="vi-VN"/>
            <a:t>Q</a:t>
          </a:r>
          <a:r>
            <a:rPr lang="vi-VN"/>
            <a:t>uản </a:t>
          </a:r>
          <a:r>
            <a:rPr lang="vi-VN"/>
            <a:t>lý </a:t>
          </a:r>
          <a:r>
            <a:rPr lang="vi-VN"/>
            <a:t>báo </a:t>
          </a:r>
          <a:r>
            <a:rPr lang="vi-VN"/>
            <a:t>cáo</a:t>
          </a:r>
          <a:r>
            <a:rPr altLang="en-US"/>
            <a:t/>
          </a:r>
          <a:endParaRPr altLang="en-US"/>
        </a:p>
      </dgm:t>
    </dgm:pt>
    <dgm:pt modelId="{78403DD1-A4E2-4E3E-BB43-5583F23D90BF}" cxnId="{0F1999CC-0E3A-4CF5-901E-E1EDC17484C2}" type="parTrans">
      <dgm:prSet/>
      <dgm:spPr/>
    </dgm:pt>
    <dgm:pt modelId="{0B8141CD-9FD6-46E0-BBA8-90021A27662B}" cxnId="{0F1999CC-0E3A-4CF5-901E-E1EDC17484C2}" type="sibTrans">
      <dgm:prSet/>
      <dgm:spPr/>
    </dgm:pt>
    <dgm:pt modelId="{F7FE7E28-AF1C-4E9F-ACE3-F9D82EFD301F}">
      <dgm:prSet phldr="0" custT="0"/>
      <dgm:spPr/>
      <dgm:t>
        <a:bodyPr vert="horz" wrap="square"/>
        <a:p>
          <a:pPr>
            <a:lnSpc>
              <a:spcPct val="100000"/>
            </a:lnSpc>
            <a:spcBef>
              <a:spcPct val="0"/>
            </a:spcBef>
            <a:spcAft>
              <a:spcPct val="35000"/>
            </a:spcAft>
          </a:pPr>
          <a:r>
            <a:rPr lang="vi-VN"/>
            <a:t>Quản </a:t>
          </a:r>
          <a:r>
            <a:rPr lang="vi-VN"/>
            <a:t>lý </a:t>
          </a:r>
          <a:r>
            <a:rPr lang="vi-VN"/>
            <a:t>phòng</a:t>
          </a:r>
          <a:r>
            <a:rPr altLang="en-US"/>
            <a:t/>
          </a:r>
          <a:endParaRPr altLang="en-US"/>
        </a:p>
      </dgm:t>
    </dgm:pt>
    <dgm:pt modelId="{C5140BB8-A4CA-4B9C-8D81-CABC13267119}" cxnId="{EED455B3-FD99-4396-8CFB-783FD293DCD3}" type="parTrans">
      <dgm:prSet/>
      <dgm:spPr/>
    </dgm:pt>
    <dgm:pt modelId="{88B80B4F-5668-4223-AD92-46E1F8471E72}" cxnId="{EED455B3-FD99-4396-8CFB-783FD293DCD3}" type="sibTrans">
      <dgm:prSet/>
      <dgm:spPr/>
    </dgm:pt>
    <dgm:pt modelId="{7DB1B1A9-68D6-4748-B708-072378D5AF0C}">
      <dgm:prSet phldr="0" custT="0"/>
      <dgm:spPr/>
      <dgm:t>
        <a:bodyPr vert="horz" wrap="square"/>
        <a:p>
          <a:pPr>
            <a:lnSpc>
              <a:spcPct val="100000"/>
            </a:lnSpc>
            <a:spcBef>
              <a:spcPct val="0"/>
            </a:spcBef>
            <a:spcAft>
              <a:spcPct val="35000"/>
            </a:spcAft>
          </a:pPr>
          <a:r>
            <a:rPr lang="vi-VN"/>
            <a:t>Xem </a:t>
          </a:r>
          <a:r>
            <a:rPr lang="vi-VN"/>
            <a:t>công </a:t>
          </a:r>
          <a:r>
            <a:rPr lang="vi-VN"/>
            <a:t>việc</a:t>
          </a:r>
          <a:r>
            <a:rPr altLang="en-US"/>
            <a:t/>
          </a:r>
          <a:endParaRPr altLang="en-US"/>
        </a:p>
      </dgm:t>
    </dgm:pt>
    <dgm:pt modelId="{99D3F6FA-F5BD-47E8-9816-A70AA1139438}" cxnId="{88D0CC11-2415-4DB8-92A6-2501ED3A60C9}" type="parTrans">
      <dgm:prSet/>
      <dgm:spPr/>
    </dgm:pt>
    <dgm:pt modelId="{15DD08DF-7B4F-4A95-9295-DC7AB0FBA3EB}" cxnId="{88D0CC11-2415-4DB8-92A6-2501ED3A60C9}" type="sibTrans">
      <dgm:prSet/>
      <dgm:spPr/>
    </dgm:pt>
    <dgm:pt modelId="{5DADA7F6-FF33-4F7A-A31E-868D9F5C1380}">
      <dgm:prSet phldr="0" custT="0"/>
      <dgm:spPr/>
      <dgm:t>
        <a:bodyPr vert="horz" wrap="square"/>
        <a:p>
          <a:pPr>
            <a:lnSpc>
              <a:spcPct val="100000"/>
            </a:lnSpc>
            <a:spcBef>
              <a:spcPct val="0"/>
            </a:spcBef>
            <a:spcAft>
              <a:spcPct val="35000"/>
            </a:spcAft>
          </a:pPr>
          <a:r>
            <a:rPr lang="vi-VN"/>
            <a:t>Lịch </a:t>
          </a:r>
          <a:r>
            <a:rPr lang="vi-VN"/>
            <a:t>sử </a:t>
          </a:r>
          <a:r>
            <a:rPr lang="vi-VN"/>
            <a:t>sửa </a:t>
          </a:r>
          <a:r>
            <a:rPr lang="vi-VN"/>
            <a:t>chữa</a:t>
          </a:r>
          <a:r>
            <a:rPr altLang="en-US"/>
            <a:t/>
          </a:r>
          <a:endParaRPr altLang="en-US"/>
        </a:p>
      </dgm:t>
    </dgm:pt>
    <dgm:pt modelId="{35054E2A-FEAA-4953-A48F-84DEC172F0BB}" cxnId="{06A1DDF3-02B1-40D2-A4D9-46C753A65FD6}" type="parTrans">
      <dgm:prSet/>
      <dgm:spPr/>
    </dgm:pt>
    <dgm:pt modelId="{6DBEA98D-630F-4009-B08F-930881BFEAA2}" cxnId="{06A1DDF3-02B1-40D2-A4D9-46C753A65FD6}" type="sibTrans">
      <dgm:prSet/>
      <dgm:spPr/>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9"/>
      <dgm:spPr/>
    </dgm:pt>
    <dgm:pt modelId="{3EC7B1D9-2BD6-405A-B2BE-EE40634A0814}" type="pres">
      <dgm:prSet presAssocID="{F725B255-70E4-4BF2-A614-1EEFDC4C0EBD}" presName="connectorText" presStyleCnt="0"/>
      <dgm:spPr/>
    </dgm:pt>
    <dgm:pt modelId="{E439FB7C-643C-454F-9092-F27C7C66C5B0}" type="pres">
      <dgm:prSet presAssocID="{9EB41CF7-2687-4840-AAF4-087A996B7653}" presName="node" presStyleLbl="node1" presStyleIdx="0" presStyleCnt="9">
        <dgm:presLayoutVars>
          <dgm:bulletEnabled val="1"/>
        </dgm:presLayoutVars>
      </dgm:prSet>
      <dgm:spPr/>
    </dgm:pt>
    <dgm:pt modelId="{7B6555EF-08DC-4AF8-B351-7FF0D98BC600}" type="pres">
      <dgm:prSet presAssocID="{3006E1B4-77FC-4EBD-A8B7-17D26EF2CDA2}" presName="parTrans" presStyleLbl="sibTrans2D1" presStyleIdx="1" presStyleCnt="9"/>
      <dgm:spPr/>
    </dgm:pt>
    <dgm:pt modelId="{54D044D7-DDFF-4962-9EA3-1FA11B88BED4}" type="pres">
      <dgm:prSet presAssocID="{3006E1B4-77FC-4EBD-A8B7-17D26EF2CDA2}" presName="connectorText" presStyleCnt="0"/>
      <dgm:spPr/>
    </dgm:pt>
    <dgm:pt modelId="{DA72E5D4-62CF-433D-B5E8-B21F597C9891}" type="pres">
      <dgm:prSet presAssocID="{1FD7F08B-44CE-4CDA-8621-DB00C9588F7D}" presName="node" presStyleLbl="node1" presStyleIdx="1" presStyleCnt="9">
        <dgm:presLayoutVars>
          <dgm:bulletEnabled val="1"/>
        </dgm:presLayoutVars>
      </dgm:prSet>
      <dgm:spPr/>
    </dgm:pt>
    <dgm:pt modelId="{BAA4AF61-D85D-4172-B49F-287A0B9C89FD}" type="pres">
      <dgm:prSet presAssocID="{E7143639-131F-4238-BF6C-40B660E1F12E}" presName="parTrans" presStyleLbl="sibTrans2D1" presStyleIdx="2" presStyleCnt="9"/>
      <dgm:spPr/>
    </dgm:pt>
    <dgm:pt modelId="{0EA34702-5ACE-401D-9EDC-0AEAC90B2447}" type="pres">
      <dgm:prSet presAssocID="{E7143639-131F-4238-BF6C-40B660E1F12E}" presName="connectorText" presStyleCnt="0"/>
      <dgm:spPr/>
    </dgm:pt>
    <dgm:pt modelId="{9E9F3594-8892-41E8-B3EB-FCDEECCFF202}" type="pres">
      <dgm:prSet presAssocID="{31D1D303-25E8-4D32-91E3-085595839514}" presName="node" presStyleLbl="node1" presStyleIdx="2" presStyleCnt="9">
        <dgm:presLayoutVars>
          <dgm:bulletEnabled val="1"/>
        </dgm:presLayoutVars>
      </dgm:prSet>
      <dgm:spPr/>
    </dgm:pt>
    <dgm:pt modelId="{61326397-1233-4C08-8969-7FBCBC2B26B2}" type="pres">
      <dgm:prSet presAssocID="{D8C837FD-B8AC-4CC7-A639-B541B9D52215}" presName="parTrans" presStyleLbl="sibTrans2D1" presStyleIdx="3" presStyleCnt="9"/>
      <dgm:spPr/>
    </dgm:pt>
    <dgm:pt modelId="{6505D330-90B3-4BB2-8F76-B02E19E3B067}" type="pres">
      <dgm:prSet presAssocID="{D8C837FD-B8AC-4CC7-A639-B541B9D52215}" presName="connectorText" presStyleCnt="0"/>
      <dgm:spPr/>
    </dgm:pt>
    <dgm:pt modelId="{EFD94A1D-1705-44D4-9F71-52ACA21AC469}" type="pres">
      <dgm:prSet presAssocID="{ACC556BC-B091-4088-80C6-AED14A312FB5}" presName="node" presStyleLbl="node1" presStyleIdx="3" presStyleCnt="9">
        <dgm:presLayoutVars>
          <dgm:bulletEnabled val="1"/>
        </dgm:presLayoutVars>
      </dgm:prSet>
      <dgm:spPr/>
    </dgm:pt>
    <dgm:pt modelId="{A801586C-E3DB-46B7-85E5-F0D0D316EFC5}" type="pres">
      <dgm:prSet presAssocID="{53DF9519-D29D-45EB-BC5F-FE60CBAF19D4}" presName="parTrans" presStyleLbl="sibTrans2D1" presStyleIdx="4" presStyleCnt="9"/>
      <dgm:spPr/>
    </dgm:pt>
    <dgm:pt modelId="{4D4849DE-9115-4E91-A071-41AECEE4129C}" type="pres">
      <dgm:prSet presAssocID="{53DF9519-D29D-45EB-BC5F-FE60CBAF19D4}" presName="connectorText" presStyleCnt="0"/>
      <dgm:spPr/>
    </dgm:pt>
    <dgm:pt modelId="{D14A2750-0F54-4ADE-9F67-82956BD3E9E3}" type="pres">
      <dgm:prSet presAssocID="{02B6E31E-7D36-434C-B895-B7691F258085}" presName="node" presStyleLbl="node1" presStyleIdx="4" presStyleCnt="9">
        <dgm:presLayoutVars>
          <dgm:bulletEnabled val="1"/>
        </dgm:presLayoutVars>
      </dgm:prSet>
      <dgm:spPr/>
    </dgm:pt>
    <dgm:pt modelId="{C5BC053D-653B-4B36-A310-D7EAF07158C5}" type="pres">
      <dgm:prSet presAssocID="{78403DD1-A4E2-4E3E-BB43-5583F23D90BF}" presName="parTrans" presStyleLbl="sibTrans2D1" presStyleIdx="5" presStyleCnt="9"/>
      <dgm:spPr/>
    </dgm:pt>
    <dgm:pt modelId="{888F5EB2-8127-44DB-831D-EFCEEAFAB488}" type="pres">
      <dgm:prSet presAssocID="{78403DD1-A4E2-4E3E-BB43-5583F23D90BF}" presName="connectorText" presStyleCnt="0"/>
      <dgm:spPr/>
    </dgm:pt>
    <dgm:pt modelId="{A6724003-8F1E-4EB7-87FA-D9B0E7623F04}" type="pres">
      <dgm:prSet presAssocID="{051A9DD6-084F-4E90-8A40-75B0F7DDD123}" presName="node" presStyleLbl="node1" presStyleIdx="5" presStyleCnt="9">
        <dgm:presLayoutVars>
          <dgm:bulletEnabled val="1"/>
        </dgm:presLayoutVars>
      </dgm:prSet>
      <dgm:spPr/>
    </dgm:pt>
    <dgm:pt modelId="{A03D3A0E-C18C-4376-AC65-0F75DE946E7D}" type="pres">
      <dgm:prSet presAssocID="{C5140BB8-A4CA-4B9C-8D81-CABC13267119}" presName="parTrans" presStyleLbl="sibTrans2D1" presStyleIdx="6" presStyleCnt="9"/>
      <dgm:spPr/>
    </dgm:pt>
    <dgm:pt modelId="{420ECCCB-89AD-48F6-9508-CDFD01BBFB1F}" type="pres">
      <dgm:prSet presAssocID="{C5140BB8-A4CA-4B9C-8D81-CABC13267119}" presName="connectorText" presStyleCnt="0"/>
      <dgm:spPr/>
    </dgm:pt>
    <dgm:pt modelId="{6FAB2FC2-9856-449A-B12D-5B769C99C419}" type="pres">
      <dgm:prSet presAssocID="{F7FE7E28-AF1C-4E9F-ACE3-F9D82EFD301F}" presName="node" presStyleLbl="node1" presStyleIdx="6" presStyleCnt="9">
        <dgm:presLayoutVars>
          <dgm:bulletEnabled val="1"/>
        </dgm:presLayoutVars>
      </dgm:prSet>
      <dgm:spPr/>
    </dgm:pt>
    <dgm:pt modelId="{5790871E-60CB-4129-A0D5-E183E4F46BFA}" type="pres">
      <dgm:prSet presAssocID="{99D3F6FA-F5BD-47E8-9816-A70AA1139438}" presName="parTrans" presStyleLbl="sibTrans2D1" presStyleIdx="7" presStyleCnt="9"/>
      <dgm:spPr/>
    </dgm:pt>
    <dgm:pt modelId="{39650F4E-D8C2-463D-9013-7F28D57E83D1}" type="pres">
      <dgm:prSet presAssocID="{99D3F6FA-F5BD-47E8-9816-A70AA1139438}" presName="connectorText" presStyleCnt="0"/>
      <dgm:spPr/>
    </dgm:pt>
    <dgm:pt modelId="{FADC582F-FD99-474F-8E3E-EBA081E67C9B}" type="pres">
      <dgm:prSet presAssocID="{7DB1B1A9-68D6-4748-B708-072378D5AF0C}" presName="node" presStyleLbl="node1" presStyleIdx="7" presStyleCnt="9">
        <dgm:presLayoutVars>
          <dgm:bulletEnabled val="1"/>
        </dgm:presLayoutVars>
      </dgm:prSet>
      <dgm:spPr/>
    </dgm:pt>
    <dgm:pt modelId="{188A9C00-FB18-4105-9496-2114F4E6E9CA}" type="pres">
      <dgm:prSet presAssocID="{35054E2A-FEAA-4953-A48F-84DEC172F0BB}" presName="parTrans" presStyleLbl="sibTrans2D1" presStyleIdx="8" presStyleCnt="9"/>
      <dgm:spPr/>
    </dgm:pt>
    <dgm:pt modelId="{5D9C27F2-9378-4B74-99B5-B6E247277292}" type="pres">
      <dgm:prSet presAssocID="{35054E2A-FEAA-4953-A48F-84DEC172F0BB}" presName="connectorText" presStyleCnt="0"/>
      <dgm:spPr/>
    </dgm:pt>
    <dgm:pt modelId="{E2E175EA-4BEC-4293-8087-475604AF382D}" type="pres">
      <dgm:prSet presAssocID="{5DADA7F6-FF33-4F7A-A31E-868D9F5C1380}" presName="node" presStyleLbl="node1" presStyleIdx="8" presStyleCnt="9">
        <dgm:presLayoutVars>
          <dgm:bulletEnabled val="1"/>
        </dgm:presLayoutVars>
      </dgm:prSet>
      <dgm:spPr/>
    </dgm:pt>
  </dgm:ptLst>
  <dgm:cxnLst>
    <dgm:cxn modelId="{05D4C334-360F-4D9F-B034-4C342811F8E8}" srcId="{E06C2808-4946-4D10-B3C6-CFECB6B88B69}" destId="{606C32C2-2B81-43D2-8731-7AA5BC539E85}" srcOrd="0" destOrd="0" parTransId="{6A930F7C-102B-4B74-A810-0EF8A77C9C80}" sibTransId="{6834A72C-D888-4AEC-9D62-346A2EEC237F}"/>
    <dgm:cxn modelId="{7787210C-9065-4CEF-91FF-68131C4316C5}" srcId="{606C32C2-2B81-43D2-8731-7AA5BC539E85}" destId="{9EB41CF7-2687-4840-AAF4-087A996B7653}" srcOrd="0" destOrd="0" parTransId="{F725B255-70E4-4BF2-A614-1EEFDC4C0EBD}" sibTransId="{BE024001-52C8-4377-9A93-EA2645AD60B3}"/>
    <dgm:cxn modelId="{31B94E2C-0555-4007-B0F8-77A2E38D933A}" srcId="{606C32C2-2B81-43D2-8731-7AA5BC539E85}" destId="{1FD7F08B-44CE-4CDA-8621-DB00C9588F7D}" srcOrd="1" destOrd="0" parTransId="{3006E1B4-77FC-4EBD-A8B7-17D26EF2CDA2}" sibTransId="{397A3741-028F-425D-9B8D-8571BF64A664}"/>
    <dgm:cxn modelId="{C297A8CF-9D67-4E51-AFE6-4FF9AC3E0E30}" srcId="{606C32C2-2B81-43D2-8731-7AA5BC539E85}" destId="{31D1D303-25E8-4D32-91E3-085595839514}" srcOrd="2" destOrd="0" parTransId="{E7143639-131F-4238-BF6C-40B660E1F12E}" sibTransId="{5A4727C6-0B9F-4DBB-9FD5-4817C9BACE96}"/>
    <dgm:cxn modelId="{CA8F3D28-3C65-4B32-B107-86E7CA1D7414}" srcId="{606C32C2-2B81-43D2-8731-7AA5BC539E85}" destId="{ACC556BC-B091-4088-80C6-AED14A312FB5}" srcOrd="3" destOrd="0" parTransId="{D8C837FD-B8AC-4CC7-A639-B541B9D52215}" sibTransId="{F98D1FBC-D7A2-45AF-ABA0-D342C8F70BC4}"/>
    <dgm:cxn modelId="{1807DAF2-34F5-42CF-AA4C-E90EDB7DF2E7}" srcId="{606C32C2-2B81-43D2-8731-7AA5BC539E85}" destId="{02B6E31E-7D36-434C-B895-B7691F258085}" srcOrd="4" destOrd="0" parTransId="{53DF9519-D29D-45EB-BC5F-FE60CBAF19D4}" sibTransId="{2622488D-69C0-49DE-9842-E13E2D166161}"/>
    <dgm:cxn modelId="{0F1999CC-0E3A-4CF5-901E-E1EDC17484C2}" srcId="{606C32C2-2B81-43D2-8731-7AA5BC539E85}" destId="{051A9DD6-084F-4E90-8A40-75B0F7DDD123}" srcOrd="5" destOrd="0" parTransId="{78403DD1-A4E2-4E3E-BB43-5583F23D90BF}" sibTransId="{0B8141CD-9FD6-46E0-BBA8-90021A27662B}"/>
    <dgm:cxn modelId="{EED455B3-FD99-4396-8CFB-783FD293DCD3}" srcId="{606C32C2-2B81-43D2-8731-7AA5BC539E85}" destId="{F7FE7E28-AF1C-4E9F-ACE3-F9D82EFD301F}" srcOrd="6" destOrd="0" parTransId="{C5140BB8-A4CA-4B9C-8D81-CABC13267119}" sibTransId="{88B80B4F-5668-4223-AD92-46E1F8471E72}"/>
    <dgm:cxn modelId="{88D0CC11-2415-4DB8-92A6-2501ED3A60C9}" srcId="{606C32C2-2B81-43D2-8731-7AA5BC539E85}" destId="{7DB1B1A9-68D6-4748-B708-072378D5AF0C}" srcOrd="7" destOrd="0" parTransId="{99D3F6FA-F5BD-47E8-9816-A70AA1139438}" sibTransId="{15DD08DF-7B4F-4A95-9295-DC7AB0FBA3EB}"/>
    <dgm:cxn modelId="{06A1DDF3-02B1-40D2-A4D9-46C753A65FD6}" srcId="{606C32C2-2B81-43D2-8731-7AA5BC539E85}" destId="{5DADA7F6-FF33-4F7A-A31E-868D9F5C1380}" srcOrd="8" destOrd="0" parTransId="{35054E2A-FEAA-4953-A48F-84DEC172F0BB}" sibTransId="{6DBEA98D-630F-4009-B08F-930881BFEAA2}"/>
    <dgm:cxn modelId="{BB3E49E5-0F65-4956-AED3-BD0B08E996F9}" type="presOf" srcId="{E06C2808-4946-4D10-B3C6-CFECB6B88B69}" destId="{3159887D-BC34-4F44-B574-5DC0809E4A70}" srcOrd="0" destOrd="0" presId="urn:microsoft.com/office/officeart/2005/8/layout/radial5"/>
    <dgm:cxn modelId="{1C8DAC01-5D4D-4339-89B2-93FF2B76A794}" type="presParOf" srcId="{3159887D-BC34-4F44-B574-5DC0809E4A70}" destId="{B49960C0-2478-4BCF-A9C0-745AB8F5088C}" srcOrd="0" destOrd="0" presId="urn:microsoft.com/office/officeart/2005/8/layout/radial5"/>
    <dgm:cxn modelId="{F07C684F-129B-4075-8B26-E79116B1145E}" type="presOf" srcId="{606C32C2-2B81-43D2-8731-7AA5BC539E85}" destId="{B49960C0-2478-4BCF-A9C0-745AB8F5088C}" srcOrd="0" destOrd="0" presId="urn:microsoft.com/office/officeart/2005/8/layout/radial5"/>
    <dgm:cxn modelId="{CFA3E418-1C67-41CC-9D34-1073F5C675E6}" type="presParOf" srcId="{3159887D-BC34-4F44-B574-5DC0809E4A70}" destId="{EC0B8BA3-D1A0-4681-887A-385E8DD367D4}" srcOrd="1" destOrd="0" presId="urn:microsoft.com/office/officeart/2005/8/layout/radial5"/>
    <dgm:cxn modelId="{F5AEBEFF-65EF-43AF-83D2-441E67A3A17A}" type="presOf" srcId="{F725B255-70E4-4BF2-A614-1EEFDC4C0EBD}" destId="{EC0B8BA3-D1A0-4681-887A-385E8DD367D4}" srcOrd="0" destOrd="0" presId="urn:microsoft.com/office/officeart/2005/8/layout/radial5"/>
    <dgm:cxn modelId="{7F273BA6-9415-4BAC-8552-BED13036E5E0}" type="presParOf" srcId="{EC0B8BA3-D1A0-4681-887A-385E8DD367D4}" destId="{3EC7B1D9-2BD6-405A-B2BE-EE40634A0814}" srcOrd="0" destOrd="1" presId="urn:microsoft.com/office/officeart/2005/8/layout/radial5"/>
    <dgm:cxn modelId="{5C06C582-69D2-4A81-93FE-AE180CE5E835}" type="presOf" srcId="{F725B255-70E4-4BF2-A614-1EEFDC4C0EBD}" destId="{3EC7B1D9-2BD6-405A-B2BE-EE40634A0814}" srcOrd="1" destOrd="0" presId="urn:microsoft.com/office/officeart/2005/8/layout/radial5"/>
    <dgm:cxn modelId="{14FD8FFC-DD6D-4DEC-8E41-61FA839AE209}" type="presParOf" srcId="{3159887D-BC34-4F44-B574-5DC0809E4A70}" destId="{E439FB7C-643C-454F-9092-F27C7C66C5B0}" srcOrd="2" destOrd="0" presId="urn:microsoft.com/office/officeart/2005/8/layout/radial5"/>
    <dgm:cxn modelId="{EFBDC806-CEA6-4E1C-B91E-7C21DA914EDC}" type="presOf" srcId="{9EB41CF7-2687-4840-AAF4-087A996B7653}" destId="{E439FB7C-643C-454F-9092-F27C7C66C5B0}" srcOrd="0" destOrd="0" presId="urn:microsoft.com/office/officeart/2005/8/layout/radial5"/>
    <dgm:cxn modelId="{C43BC0E4-9B65-4DA8-9A0C-9849D2F9FC89}" type="presParOf" srcId="{3159887D-BC34-4F44-B574-5DC0809E4A70}" destId="{7B6555EF-08DC-4AF8-B351-7FF0D98BC600}" srcOrd="3" destOrd="0" presId="urn:microsoft.com/office/officeart/2005/8/layout/radial5"/>
    <dgm:cxn modelId="{3B8EEA64-28A6-4548-8FF2-D39EF1A86A49}" type="presOf" srcId="{3006E1B4-77FC-4EBD-A8B7-17D26EF2CDA2}" destId="{7B6555EF-08DC-4AF8-B351-7FF0D98BC600}" srcOrd="0" destOrd="0" presId="urn:microsoft.com/office/officeart/2005/8/layout/radial5"/>
    <dgm:cxn modelId="{5DFC5208-F328-4864-A035-88E867E5DF23}" type="presParOf" srcId="{7B6555EF-08DC-4AF8-B351-7FF0D98BC600}" destId="{54D044D7-DDFF-4962-9EA3-1FA11B88BED4}" srcOrd="0" destOrd="3" presId="urn:microsoft.com/office/officeart/2005/8/layout/radial5"/>
    <dgm:cxn modelId="{4BC2D23F-5BAF-4177-9422-2952CA377B44}" type="presOf" srcId="{3006E1B4-77FC-4EBD-A8B7-17D26EF2CDA2}" destId="{54D044D7-DDFF-4962-9EA3-1FA11B88BED4}" srcOrd="1" destOrd="0" presId="urn:microsoft.com/office/officeart/2005/8/layout/radial5"/>
    <dgm:cxn modelId="{F6B153A6-14BA-4B14-8D8E-169CD81E2B1E}" type="presParOf" srcId="{3159887D-BC34-4F44-B574-5DC0809E4A70}" destId="{DA72E5D4-62CF-433D-B5E8-B21F597C9891}" srcOrd="4" destOrd="0" presId="urn:microsoft.com/office/officeart/2005/8/layout/radial5"/>
    <dgm:cxn modelId="{D976F034-80E4-4933-8153-726D9398CB06}" type="presOf" srcId="{1FD7F08B-44CE-4CDA-8621-DB00C9588F7D}" destId="{DA72E5D4-62CF-433D-B5E8-B21F597C9891}" srcOrd="0" destOrd="0" presId="urn:microsoft.com/office/officeart/2005/8/layout/radial5"/>
    <dgm:cxn modelId="{A7B38484-6EA6-473F-A3EA-62F01119938F}" type="presParOf" srcId="{3159887D-BC34-4F44-B574-5DC0809E4A70}" destId="{BAA4AF61-D85D-4172-B49F-287A0B9C89FD}" srcOrd="5" destOrd="0" presId="urn:microsoft.com/office/officeart/2005/8/layout/radial5"/>
    <dgm:cxn modelId="{A5F29D49-0311-4E92-AE00-C7777089C39E}" type="presOf" srcId="{E7143639-131F-4238-BF6C-40B660E1F12E}" destId="{BAA4AF61-D85D-4172-B49F-287A0B9C89FD}" srcOrd="0" destOrd="0" presId="urn:microsoft.com/office/officeart/2005/8/layout/radial5"/>
    <dgm:cxn modelId="{3C2933B4-C522-4A84-919C-0A8A91C8E3A4}" type="presParOf" srcId="{BAA4AF61-D85D-4172-B49F-287A0B9C89FD}" destId="{0EA34702-5ACE-401D-9EDC-0AEAC90B2447}" srcOrd="0" destOrd="5" presId="urn:microsoft.com/office/officeart/2005/8/layout/radial5"/>
    <dgm:cxn modelId="{2BF7D694-E12E-40D3-9574-2DD62D8271FC}" type="presOf" srcId="{E7143639-131F-4238-BF6C-40B660E1F12E}" destId="{0EA34702-5ACE-401D-9EDC-0AEAC90B2447}" srcOrd="1" destOrd="0" presId="urn:microsoft.com/office/officeart/2005/8/layout/radial5"/>
    <dgm:cxn modelId="{99FFFFCB-3366-42EC-933B-7CE431E43EC9}" type="presParOf" srcId="{3159887D-BC34-4F44-B574-5DC0809E4A70}" destId="{9E9F3594-8892-41E8-B3EB-FCDEECCFF202}" srcOrd="6" destOrd="0" presId="urn:microsoft.com/office/officeart/2005/8/layout/radial5"/>
    <dgm:cxn modelId="{F8915308-D7E7-44B4-8A19-DFCEB0144A14}" type="presOf" srcId="{31D1D303-25E8-4D32-91E3-085595839514}" destId="{9E9F3594-8892-41E8-B3EB-FCDEECCFF202}" srcOrd="0" destOrd="0" presId="urn:microsoft.com/office/officeart/2005/8/layout/radial5"/>
    <dgm:cxn modelId="{4AFF5BEF-7E92-4C8D-95B3-CAE73862468E}" type="presParOf" srcId="{3159887D-BC34-4F44-B574-5DC0809E4A70}" destId="{61326397-1233-4C08-8969-7FBCBC2B26B2}" srcOrd="7" destOrd="0" presId="urn:microsoft.com/office/officeart/2005/8/layout/radial5"/>
    <dgm:cxn modelId="{A446E6CE-168E-4649-B672-B3A7E532B9B4}" type="presOf" srcId="{D8C837FD-B8AC-4CC7-A639-B541B9D52215}" destId="{61326397-1233-4C08-8969-7FBCBC2B26B2}" srcOrd="0" destOrd="0" presId="urn:microsoft.com/office/officeart/2005/8/layout/radial5"/>
    <dgm:cxn modelId="{CF34156F-0AE1-41F3-BFD0-B5B6BC0AC28A}" type="presParOf" srcId="{61326397-1233-4C08-8969-7FBCBC2B26B2}" destId="{6505D330-90B3-4BB2-8F76-B02E19E3B067}" srcOrd="0" destOrd="7" presId="urn:microsoft.com/office/officeart/2005/8/layout/radial5"/>
    <dgm:cxn modelId="{07057FC7-6A62-4137-99F9-EF8904EB3020}" type="presOf" srcId="{D8C837FD-B8AC-4CC7-A639-B541B9D52215}" destId="{6505D330-90B3-4BB2-8F76-B02E19E3B067}" srcOrd="1" destOrd="0" presId="urn:microsoft.com/office/officeart/2005/8/layout/radial5"/>
    <dgm:cxn modelId="{B9C2100C-425A-4115-88D1-C2CA0A2A7939}" type="presParOf" srcId="{3159887D-BC34-4F44-B574-5DC0809E4A70}" destId="{EFD94A1D-1705-44D4-9F71-52ACA21AC469}" srcOrd="8" destOrd="0" presId="urn:microsoft.com/office/officeart/2005/8/layout/radial5"/>
    <dgm:cxn modelId="{8ED609B2-F2F9-4B0C-8211-35E27CA430F4}" type="presOf" srcId="{ACC556BC-B091-4088-80C6-AED14A312FB5}" destId="{EFD94A1D-1705-44D4-9F71-52ACA21AC469}" srcOrd="0" destOrd="0" presId="urn:microsoft.com/office/officeart/2005/8/layout/radial5"/>
    <dgm:cxn modelId="{3AF95507-479B-464B-94A4-8E4238AADE54}" type="presParOf" srcId="{3159887D-BC34-4F44-B574-5DC0809E4A70}" destId="{A801586C-E3DB-46B7-85E5-F0D0D316EFC5}" srcOrd="9" destOrd="0" presId="urn:microsoft.com/office/officeart/2005/8/layout/radial5"/>
    <dgm:cxn modelId="{BD0B88E9-9FD6-4C26-94AE-7BE0D1B89D5C}" type="presOf" srcId="{53DF9519-D29D-45EB-BC5F-FE60CBAF19D4}" destId="{A801586C-E3DB-46B7-85E5-F0D0D316EFC5}" srcOrd="0" destOrd="0" presId="urn:microsoft.com/office/officeart/2005/8/layout/radial5"/>
    <dgm:cxn modelId="{B02597D3-0A26-4565-B023-BACC2B48913C}" type="presParOf" srcId="{A801586C-E3DB-46B7-85E5-F0D0D316EFC5}" destId="{4D4849DE-9115-4E91-A071-41AECEE4129C}" srcOrd="0" destOrd="9" presId="urn:microsoft.com/office/officeart/2005/8/layout/radial5"/>
    <dgm:cxn modelId="{5D880DAC-7B58-41A9-8F19-171062813092}" type="presOf" srcId="{53DF9519-D29D-45EB-BC5F-FE60CBAF19D4}" destId="{4D4849DE-9115-4E91-A071-41AECEE4129C}" srcOrd="1" destOrd="0" presId="urn:microsoft.com/office/officeart/2005/8/layout/radial5"/>
    <dgm:cxn modelId="{6FD54F05-779E-4F38-AAF6-652AAEF6D076}" type="presParOf" srcId="{3159887D-BC34-4F44-B574-5DC0809E4A70}" destId="{D14A2750-0F54-4ADE-9F67-82956BD3E9E3}" srcOrd="10" destOrd="0" presId="urn:microsoft.com/office/officeart/2005/8/layout/radial5"/>
    <dgm:cxn modelId="{4604B131-6E92-44EB-A4F4-EEDC5CA5F3C3}" type="presOf" srcId="{02B6E31E-7D36-434C-B895-B7691F258085}" destId="{D14A2750-0F54-4ADE-9F67-82956BD3E9E3}" srcOrd="0" destOrd="0" presId="urn:microsoft.com/office/officeart/2005/8/layout/radial5"/>
    <dgm:cxn modelId="{FB7E479C-33A1-4DB9-A212-7F42BFD3D136}" type="presParOf" srcId="{3159887D-BC34-4F44-B574-5DC0809E4A70}" destId="{C5BC053D-653B-4B36-A310-D7EAF07158C5}" srcOrd="11" destOrd="0" presId="urn:microsoft.com/office/officeart/2005/8/layout/radial5"/>
    <dgm:cxn modelId="{BDBE00CB-D9AF-41A9-8A90-C4E9E3C144E3}" type="presOf" srcId="{78403DD1-A4E2-4E3E-BB43-5583F23D90BF}" destId="{C5BC053D-653B-4B36-A310-D7EAF07158C5}" srcOrd="0" destOrd="0" presId="urn:microsoft.com/office/officeart/2005/8/layout/radial5"/>
    <dgm:cxn modelId="{B9D560A1-CFC7-4520-8464-F88604BA4DA9}" type="presParOf" srcId="{C5BC053D-653B-4B36-A310-D7EAF07158C5}" destId="{888F5EB2-8127-44DB-831D-EFCEEAFAB488}" srcOrd="0" destOrd="11" presId="urn:microsoft.com/office/officeart/2005/8/layout/radial5"/>
    <dgm:cxn modelId="{317CF1E6-87DF-421B-8824-9EEC82BB64FB}" type="presOf" srcId="{78403DD1-A4E2-4E3E-BB43-5583F23D90BF}" destId="{888F5EB2-8127-44DB-831D-EFCEEAFAB488}" srcOrd="1" destOrd="0" presId="urn:microsoft.com/office/officeart/2005/8/layout/radial5"/>
    <dgm:cxn modelId="{AB81581E-6D8A-4DE0-9BEE-711F802D5931}" type="presParOf" srcId="{3159887D-BC34-4F44-B574-5DC0809E4A70}" destId="{A6724003-8F1E-4EB7-87FA-D9B0E7623F04}" srcOrd="12" destOrd="0" presId="urn:microsoft.com/office/officeart/2005/8/layout/radial5"/>
    <dgm:cxn modelId="{1ACF13FB-C3EA-4A87-8069-2B311D2A28E1}" type="presOf" srcId="{051A9DD6-084F-4E90-8A40-75B0F7DDD123}" destId="{A6724003-8F1E-4EB7-87FA-D9B0E7623F04}" srcOrd="0" destOrd="0" presId="urn:microsoft.com/office/officeart/2005/8/layout/radial5"/>
    <dgm:cxn modelId="{8176F134-F0FE-4FEE-84B1-324B763231BB}" type="presParOf" srcId="{3159887D-BC34-4F44-B574-5DC0809E4A70}" destId="{A03D3A0E-C18C-4376-AC65-0F75DE946E7D}" srcOrd="13" destOrd="0" presId="urn:microsoft.com/office/officeart/2005/8/layout/radial5"/>
    <dgm:cxn modelId="{7CA213F4-FBF8-4BD0-9E86-C4C2D07D03D3}" type="presOf" srcId="{C5140BB8-A4CA-4B9C-8D81-CABC13267119}" destId="{A03D3A0E-C18C-4376-AC65-0F75DE946E7D}" srcOrd="0" destOrd="0" presId="urn:microsoft.com/office/officeart/2005/8/layout/radial5"/>
    <dgm:cxn modelId="{A89C3116-E24B-4D8B-A9EB-BA51CFC1DD34}" type="presParOf" srcId="{A03D3A0E-C18C-4376-AC65-0F75DE946E7D}" destId="{420ECCCB-89AD-48F6-9508-CDFD01BBFB1F}" srcOrd="0" destOrd="13" presId="urn:microsoft.com/office/officeart/2005/8/layout/radial5"/>
    <dgm:cxn modelId="{201BA06F-606D-4699-BB7B-FB96DF5C09B9}" type="presOf" srcId="{C5140BB8-A4CA-4B9C-8D81-CABC13267119}" destId="{420ECCCB-89AD-48F6-9508-CDFD01BBFB1F}" srcOrd="1" destOrd="0" presId="urn:microsoft.com/office/officeart/2005/8/layout/radial5"/>
    <dgm:cxn modelId="{616CE13C-2C8A-4CA1-9ED9-69E1A39E7CCB}" type="presParOf" srcId="{3159887D-BC34-4F44-B574-5DC0809E4A70}" destId="{6FAB2FC2-9856-449A-B12D-5B769C99C419}" srcOrd="14" destOrd="0" presId="urn:microsoft.com/office/officeart/2005/8/layout/radial5"/>
    <dgm:cxn modelId="{9009F859-FFCF-4AD5-A629-5F7D53931EA5}" type="presOf" srcId="{F7FE7E28-AF1C-4E9F-ACE3-F9D82EFD301F}" destId="{6FAB2FC2-9856-449A-B12D-5B769C99C419}" srcOrd="0" destOrd="0" presId="urn:microsoft.com/office/officeart/2005/8/layout/radial5"/>
    <dgm:cxn modelId="{C532E76C-A29A-44BF-BDCC-933BCB822F19}" type="presParOf" srcId="{3159887D-BC34-4F44-B574-5DC0809E4A70}" destId="{5790871E-60CB-4129-A0D5-E183E4F46BFA}" srcOrd="15" destOrd="0" presId="urn:microsoft.com/office/officeart/2005/8/layout/radial5"/>
    <dgm:cxn modelId="{37272C0C-A9C0-4A4C-A194-5465D793859C}" type="presOf" srcId="{99D3F6FA-F5BD-47E8-9816-A70AA1139438}" destId="{5790871E-60CB-4129-A0D5-E183E4F46BFA}" srcOrd="0" destOrd="0" presId="urn:microsoft.com/office/officeart/2005/8/layout/radial5"/>
    <dgm:cxn modelId="{41884570-C2CA-47EA-9A7D-892F626429E2}" type="presParOf" srcId="{5790871E-60CB-4129-A0D5-E183E4F46BFA}" destId="{39650F4E-D8C2-463D-9013-7F28D57E83D1}" srcOrd="0" destOrd="15" presId="urn:microsoft.com/office/officeart/2005/8/layout/radial5"/>
    <dgm:cxn modelId="{E0F9656A-E879-4E80-A18E-777349D965D1}" type="presOf" srcId="{99D3F6FA-F5BD-47E8-9816-A70AA1139438}" destId="{39650F4E-D8C2-463D-9013-7F28D57E83D1}" srcOrd="1" destOrd="0" presId="urn:microsoft.com/office/officeart/2005/8/layout/radial5"/>
    <dgm:cxn modelId="{CFF8DA7B-0D88-446C-A6F4-F5E72B8C4E3F}" type="presParOf" srcId="{3159887D-BC34-4F44-B574-5DC0809E4A70}" destId="{FADC582F-FD99-474F-8E3E-EBA081E67C9B}" srcOrd="16" destOrd="0" presId="urn:microsoft.com/office/officeart/2005/8/layout/radial5"/>
    <dgm:cxn modelId="{63B4010D-17AB-4592-972F-96ADD6369130}" type="presOf" srcId="{7DB1B1A9-68D6-4748-B708-072378D5AF0C}" destId="{FADC582F-FD99-474F-8E3E-EBA081E67C9B}" srcOrd="0" destOrd="0" presId="urn:microsoft.com/office/officeart/2005/8/layout/radial5"/>
    <dgm:cxn modelId="{92683B4F-627D-4E64-9429-584AF7E58063}" type="presParOf" srcId="{3159887D-BC34-4F44-B574-5DC0809E4A70}" destId="{188A9C00-FB18-4105-9496-2114F4E6E9CA}" srcOrd="17" destOrd="0" presId="urn:microsoft.com/office/officeart/2005/8/layout/radial5"/>
    <dgm:cxn modelId="{0D03DD83-45F1-4CDE-BBD5-4730E11F1E96}" type="presOf" srcId="{35054E2A-FEAA-4953-A48F-84DEC172F0BB}" destId="{188A9C00-FB18-4105-9496-2114F4E6E9CA}" srcOrd="0" destOrd="0" presId="urn:microsoft.com/office/officeart/2005/8/layout/radial5"/>
    <dgm:cxn modelId="{44919DDD-00F8-406E-A986-5A1D3FCD1BD9}" type="presParOf" srcId="{188A9C00-FB18-4105-9496-2114F4E6E9CA}" destId="{5D9C27F2-9378-4B74-99B5-B6E247277292}" srcOrd="0" destOrd="17" presId="urn:microsoft.com/office/officeart/2005/8/layout/radial5"/>
    <dgm:cxn modelId="{289CD880-E6BD-4123-9B1C-24C9C1128769}" type="presOf" srcId="{35054E2A-FEAA-4953-A48F-84DEC172F0BB}" destId="{5D9C27F2-9378-4B74-99B5-B6E247277292}" srcOrd="1" destOrd="0" presId="urn:microsoft.com/office/officeart/2005/8/layout/radial5"/>
    <dgm:cxn modelId="{7EBB65A0-95F3-442E-943A-F4C25F048DB3}" type="presParOf" srcId="{3159887D-BC34-4F44-B574-5DC0809E4A70}" destId="{E2E175EA-4BEC-4293-8087-475604AF382D}" srcOrd="18" destOrd="0" presId="urn:microsoft.com/office/officeart/2005/8/layout/radial5"/>
    <dgm:cxn modelId="{237B259D-A29E-4F06-81F1-9ED0F9285C02}" type="presOf" srcId="{5DADA7F6-FF33-4F7A-A31E-868D9F5C1380}" destId="{E2E175EA-4BEC-4293-8087-475604AF382D}" srcOrd="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72200" cy="4729480"/>
        <a:chOff x="0" y="0"/>
        <a:chExt cx="6172200" cy="4729480"/>
      </a:xfrm>
    </dsp:grpSpPr>
    <dsp:sp modelId="{B49960C0-2478-4BCF-A9C0-745AB8F5088C}">
      <dsp:nvSpPr>
        <dsp:cNvPr id="3" name="Oval 2"/>
        <dsp:cNvSpPr/>
      </dsp:nvSpPr>
      <dsp:spPr bwMode="white">
        <a:xfrm>
          <a:off x="2581497" y="191797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Phần </a:t>
          </a:r>
          <a:r>
            <a:rPr lang="vi-VN" altLang="en-US">
              <a:solidFill>
                <a:schemeClr val="dk1"/>
              </a:solidFill>
            </a:rPr>
            <a:t>mềm </a:t>
          </a:r>
          <a:r>
            <a:rPr lang="vi-VN" altLang="en-US">
              <a:solidFill>
                <a:schemeClr val="dk1"/>
              </a:solidFill>
            </a:rPr>
            <a:t>quản </a:t>
          </a:r>
          <a:r>
            <a:rPr lang="vi-VN" altLang="en-US">
              <a:solidFill>
                <a:schemeClr val="dk1"/>
              </a:solidFill>
            </a:rPr>
            <a:t>lý </a:t>
          </a:r>
          <a:r>
            <a:rPr lang="vi-VN" altLang="en-US">
              <a:solidFill>
                <a:schemeClr val="dk1"/>
              </a:solidFill>
            </a:rPr>
            <a:t>thiết </a:t>
          </a:r>
          <a:r>
            <a:rPr lang="vi-VN" altLang="en-US">
              <a:solidFill>
                <a:schemeClr val="dk1"/>
              </a:solidFill>
            </a:rPr>
            <a:t>bị </a:t>
          </a:r>
          <a:r>
            <a:rPr lang="vi-VN" altLang="en-US">
              <a:solidFill>
                <a:schemeClr val="dk1"/>
              </a:solidFill>
            </a:rPr>
            <a:t>và </a:t>
          </a:r>
          <a:r>
            <a:rPr lang="vi-VN" altLang="en-US">
              <a:solidFill>
                <a:schemeClr val="dk1"/>
              </a:solidFill>
            </a:rPr>
            <a:t>phần </a:t>
          </a:r>
          <a:r>
            <a:rPr lang="vi-VN" altLang="en-US">
              <a:solidFill>
                <a:schemeClr val="dk1"/>
              </a:solidFill>
            </a:rPr>
            <a:t>mềm</a:t>
          </a:r>
          <a:endParaRPr lang="vi-VN" altLang="en-US">
            <a:solidFill>
              <a:schemeClr val="dk1"/>
            </a:solidFill>
          </a:endParaRPr>
        </a:p>
      </dsp:txBody>
      <dsp:txXfrm>
        <a:off x="2581497" y="1917970"/>
        <a:ext cx="1009207" cy="1009207"/>
      </dsp:txXfrm>
    </dsp:sp>
    <dsp:sp modelId="{EC0B8BA3-D1A0-4681-887A-385E8DD367D4}">
      <dsp:nvSpPr>
        <dsp:cNvPr id="4" name="Right Arrow 3"/>
        <dsp:cNvSpPr/>
      </dsp:nvSpPr>
      <dsp:spPr bwMode="white">
        <a:xfrm rot="16199999">
          <a:off x="2845278" y="129202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16199999">
        <a:off x="2845278" y="1292023"/>
        <a:ext cx="481645" cy="343130"/>
      </dsp:txXfrm>
    </dsp:sp>
    <dsp:sp modelId="{E439FB7C-643C-454F-9092-F27C7C66C5B0}">
      <dsp:nvSpPr>
        <dsp:cNvPr id="5" name="Oval 4"/>
        <dsp:cNvSpPr/>
      </dsp:nvSpPr>
      <dsp:spPr bwMode="white">
        <a:xfrm>
          <a:off x="2581497" y="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Đăng </a:t>
          </a:r>
          <a:r>
            <a:rPr lang="vi-VN" altLang="en-US">
              <a:solidFill>
                <a:schemeClr val="dk1"/>
              </a:solidFill>
            </a:rPr>
            <a:t>nhập</a:t>
          </a:r>
          <a:endParaRPr lang="en-US">
            <a:solidFill>
              <a:schemeClr val="dk1"/>
            </a:solidFill>
          </a:endParaRPr>
        </a:p>
      </dsp:txBody>
      <dsp:txXfrm>
        <a:off x="2581497" y="0"/>
        <a:ext cx="1009207" cy="1009207"/>
      </dsp:txXfrm>
    </dsp:sp>
    <dsp:sp modelId="{7B6555EF-08DC-4AF8-B351-7FF0D98BC600}">
      <dsp:nvSpPr>
        <dsp:cNvPr id="6" name="Right Arrow 5"/>
        <dsp:cNvSpPr/>
      </dsp:nvSpPr>
      <dsp:spPr bwMode="white">
        <a:xfrm rot="-3000000">
          <a:off x="3461701" y="15163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3000000">
        <a:off x="3461701" y="1516383"/>
        <a:ext cx="481645" cy="343130"/>
      </dsp:txXfrm>
    </dsp:sp>
    <dsp:sp modelId="{DA72E5D4-62CF-433D-B5E8-B21F597C9891}">
      <dsp:nvSpPr>
        <dsp:cNvPr id="7" name="Oval 6"/>
        <dsp:cNvSpPr/>
      </dsp:nvSpPr>
      <dsp:spPr bwMode="white">
        <a:xfrm>
          <a:off x="3814344" y="44872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Đă</a:t>
          </a:r>
          <a:r>
            <a:rPr lang="vi-VN" altLang="en-US">
              <a:solidFill>
                <a:schemeClr val="dk1"/>
              </a:solidFill>
            </a:rPr>
            <a:t>ng </a:t>
          </a:r>
          <a:r>
            <a:rPr lang="vi-VN" altLang="en-US">
              <a:solidFill>
                <a:schemeClr val="dk1"/>
              </a:solidFill>
            </a:rPr>
            <a:t>xuất</a:t>
          </a:r>
          <a:endParaRPr lang="en-US">
            <a:solidFill>
              <a:schemeClr val="dk1"/>
            </a:solidFill>
          </a:endParaRPr>
        </a:p>
      </dsp:txBody>
      <dsp:txXfrm>
        <a:off x="3814344" y="448720"/>
        <a:ext cx="1009207" cy="1009207"/>
      </dsp:txXfrm>
    </dsp:sp>
    <dsp:sp modelId="{BAA4AF61-D85D-4172-B49F-287A0B9C89FD}">
      <dsp:nvSpPr>
        <dsp:cNvPr id="8" name="Right Arrow 7"/>
        <dsp:cNvSpPr/>
      </dsp:nvSpPr>
      <dsp:spPr bwMode="white">
        <a:xfrm rot="-599999">
          <a:off x="3789694" y="20844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599999">
        <a:off x="3789694" y="2084483"/>
        <a:ext cx="481645" cy="343130"/>
      </dsp:txXfrm>
    </dsp:sp>
    <dsp:sp modelId="{9E9F3594-8892-41E8-B3EB-FCDEECCFF202}">
      <dsp:nvSpPr>
        <dsp:cNvPr id="9" name="Oval 8"/>
        <dsp:cNvSpPr/>
      </dsp:nvSpPr>
      <dsp:spPr bwMode="white">
        <a:xfrm>
          <a:off x="4470329" y="1584918"/>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Quản </a:t>
          </a:r>
          <a:r>
            <a:rPr lang="vi-VN" altLang="en-US">
              <a:solidFill>
                <a:schemeClr val="dk1"/>
              </a:solidFill>
            </a:rPr>
            <a:t>lý </a:t>
          </a:r>
          <a:r>
            <a:rPr lang="vi-VN" altLang="en-US">
              <a:solidFill>
                <a:schemeClr val="dk1"/>
              </a:solidFill>
            </a:rPr>
            <a:t>người </a:t>
          </a:r>
          <a:r>
            <a:rPr lang="vi-VN" altLang="en-US">
              <a:solidFill>
                <a:schemeClr val="dk1"/>
              </a:solidFill>
            </a:rPr>
            <a:t>dùng</a:t>
          </a:r>
          <a:endParaRPr lang="en-US">
            <a:solidFill>
              <a:schemeClr val="dk1"/>
            </a:solidFill>
          </a:endParaRPr>
        </a:p>
      </dsp:txBody>
      <dsp:txXfrm>
        <a:off x="4470329" y="1584918"/>
        <a:ext cx="1009207" cy="1009207"/>
      </dsp:txXfrm>
    </dsp:sp>
    <dsp:sp modelId="{61326397-1233-4C08-8969-7FBCBC2B26B2}">
      <dsp:nvSpPr>
        <dsp:cNvPr id="10" name="Right Arrow 9"/>
        <dsp:cNvSpPr/>
      </dsp:nvSpPr>
      <dsp:spPr bwMode="white">
        <a:xfrm rot="1799999">
          <a:off x="3675783" y="2730501"/>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lang="en-US">
            <a:solidFill>
              <a:schemeClr val="dk1"/>
            </a:solidFill>
          </a:endParaRPr>
        </a:p>
      </dsp:txBody>
      <dsp:txXfrm rot="1799999">
        <a:off x="3675783" y="2730501"/>
        <a:ext cx="481645" cy="343130"/>
      </dsp:txXfrm>
    </dsp:sp>
    <dsp:sp modelId="{EFD94A1D-1705-44D4-9F71-52ACA21AC469}">
      <dsp:nvSpPr>
        <dsp:cNvPr id="11" name="Oval 10"/>
        <dsp:cNvSpPr/>
      </dsp:nvSpPr>
      <dsp:spPr bwMode="white">
        <a:xfrm>
          <a:off x="4242508" y="2876956"/>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ltLang="en-US">
              <a:solidFill>
                <a:schemeClr val="dk1"/>
              </a:solidFill>
            </a:rPr>
            <a:t>Quản </a:t>
          </a:r>
          <a:r>
            <a:rPr lang="vi-VN" altLang="en-US">
              <a:solidFill>
                <a:schemeClr val="dk1"/>
              </a:solidFill>
            </a:rPr>
            <a:t>lý </a:t>
          </a:r>
          <a:r>
            <a:rPr lang="vi-VN" altLang="en-US">
              <a:solidFill>
                <a:schemeClr val="dk1"/>
              </a:solidFill>
            </a:rPr>
            <a:t>thiết </a:t>
          </a:r>
          <a:r>
            <a:rPr lang="vi-VN" altLang="en-US">
              <a:solidFill>
                <a:schemeClr val="dk1"/>
              </a:solidFill>
            </a:rPr>
            <a:t>bị</a:t>
          </a:r>
          <a:endParaRPr lang="en-US">
            <a:solidFill>
              <a:schemeClr val="dk1"/>
            </a:solidFill>
          </a:endParaRPr>
        </a:p>
      </dsp:txBody>
      <dsp:txXfrm>
        <a:off x="4242508" y="2876956"/>
        <a:ext cx="1009207" cy="1009207"/>
      </dsp:txXfrm>
    </dsp:sp>
    <dsp:sp modelId="{A801586C-E3DB-46B7-85E5-F0D0D316EFC5}">
      <dsp:nvSpPr>
        <dsp:cNvPr id="12" name="Right Arrow 11"/>
        <dsp:cNvSpPr/>
      </dsp:nvSpPr>
      <dsp:spPr bwMode="white">
        <a:xfrm rot="4200000">
          <a:off x="3173270" y="3152160"/>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4200000">
        <a:off x="3173270" y="3152160"/>
        <a:ext cx="481645" cy="343130"/>
      </dsp:txXfrm>
    </dsp:sp>
    <dsp:sp modelId="{D14A2750-0F54-4ADE-9F67-82956BD3E9E3}">
      <dsp:nvSpPr>
        <dsp:cNvPr id="13" name="Oval 12"/>
        <dsp:cNvSpPr/>
      </dsp:nvSpPr>
      <dsp:spPr bwMode="white">
        <a:xfrm>
          <a:off x="3237481" y="3720273"/>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Quản </a:t>
          </a:r>
          <a:r>
            <a:rPr lang="vi-VN">
              <a:solidFill>
                <a:schemeClr val="dk1"/>
              </a:solidFill>
            </a:rPr>
            <a:t>lý </a:t>
          </a:r>
          <a:r>
            <a:rPr lang="vi-VN">
              <a:solidFill>
                <a:schemeClr val="dk1"/>
              </a:solidFill>
            </a:rPr>
            <a:t>phần </a:t>
          </a:r>
          <a:r>
            <a:rPr lang="vi-VN">
              <a:solidFill>
                <a:schemeClr val="dk1"/>
              </a:solidFill>
            </a:rPr>
            <a:t>mềm</a:t>
          </a:r>
          <a:endParaRPr altLang="en-US">
            <a:solidFill>
              <a:schemeClr val="dk1"/>
            </a:solidFill>
          </a:endParaRPr>
        </a:p>
      </dsp:txBody>
      <dsp:txXfrm>
        <a:off x="3237481" y="3720273"/>
        <a:ext cx="1009207" cy="1009207"/>
      </dsp:txXfrm>
    </dsp:sp>
    <dsp:sp modelId="{C5BC053D-653B-4B36-A310-D7EAF07158C5}">
      <dsp:nvSpPr>
        <dsp:cNvPr id="14" name="Right Arrow 13"/>
        <dsp:cNvSpPr/>
      </dsp:nvSpPr>
      <dsp:spPr bwMode="white">
        <a:xfrm rot="6600000">
          <a:off x="2517285" y="3152160"/>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6600000">
        <a:off x="2517285" y="3152160"/>
        <a:ext cx="481645" cy="343130"/>
      </dsp:txXfrm>
    </dsp:sp>
    <dsp:sp modelId="{A6724003-8F1E-4EB7-87FA-D9B0E7623F04}">
      <dsp:nvSpPr>
        <dsp:cNvPr id="15" name="Oval 14"/>
        <dsp:cNvSpPr/>
      </dsp:nvSpPr>
      <dsp:spPr bwMode="white">
        <a:xfrm>
          <a:off x="1925512" y="3720273"/>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Q</a:t>
          </a:r>
          <a:r>
            <a:rPr lang="vi-VN">
              <a:solidFill>
                <a:schemeClr val="dk1"/>
              </a:solidFill>
            </a:rPr>
            <a:t>uản </a:t>
          </a:r>
          <a:r>
            <a:rPr lang="vi-VN">
              <a:solidFill>
                <a:schemeClr val="dk1"/>
              </a:solidFill>
            </a:rPr>
            <a:t>lý </a:t>
          </a:r>
          <a:r>
            <a:rPr lang="vi-VN">
              <a:solidFill>
                <a:schemeClr val="dk1"/>
              </a:solidFill>
            </a:rPr>
            <a:t>báo </a:t>
          </a:r>
          <a:r>
            <a:rPr lang="vi-VN">
              <a:solidFill>
                <a:schemeClr val="dk1"/>
              </a:solidFill>
            </a:rPr>
            <a:t>cáo</a:t>
          </a:r>
          <a:endParaRPr altLang="en-US">
            <a:solidFill>
              <a:schemeClr val="dk1"/>
            </a:solidFill>
          </a:endParaRPr>
        </a:p>
      </dsp:txBody>
      <dsp:txXfrm>
        <a:off x="1925512" y="3720273"/>
        <a:ext cx="1009207" cy="1009207"/>
      </dsp:txXfrm>
    </dsp:sp>
    <dsp:sp modelId="{A03D3A0E-C18C-4376-AC65-0F75DE946E7D}">
      <dsp:nvSpPr>
        <dsp:cNvPr id="16" name="Right Arrow 15"/>
        <dsp:cNvSpPr/>
      </dsp:nvSpPr>
      <dsp:spPr bwMode="white">
        <a:xfrm rot="9000000">
          <a:off x="2014772" y="2730501"/>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9000000">
        <a:off x="2014772" y="2730501"/>
        <a:ext cx="481645" cy="343130"/>
      </dsp:txXfrm>
    </dsp:sp>
    <dsp:sp modelId="{6FAB2FC2-9856-449A-B12D-5B769C99C419}">
      <dsp:nvSpPr>
        <dsp:cNvPr id="17" name="Oval 16"/>
        <dsp:cNvSpPr/>
      </dsp:nvSpPr>
      <dsp:spPr bwMode="white">
        <a:xfrm>
          <a:off x="920485" y="2876956"/>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Quản </a:t>
          </a:r>
          <a:r>
            <a:rPr lang="vi-VN">
              <a:solidFill>
                <a:schemeClr val="dk1"/>
              </a:solidFill>
            </a:rPr>
            <a:t>lý </a:t>
          </a:r>
          <a:r>
            <a:rPr lang="vi-VN">
              <a:solidFill>
                <a:schemeClr val="dk1"/>
              </a:solidFill>
            </a:rPr>
            <a:t>phòng</a:t>
          </a:r>
          <a:endParaRPr altLang="en-US">
            <a:solidFill>
              <a:schemeClr val="dk1"/>
            </a:solidFill>
          </a:endParaRPr>
        </a:p>
      </dsp:txBody>
      <dsp:txXfrm>
        <a:off x="920485" y="2876956"/>
        <a:ext cx="1009207" cy="1009207"/>
      </dsp:txXfrm>
    </dsp:sp>
    <dsp:sp modelId="{5790871E-60CB-4129-A0D5-E183E4F46BFA}">
      <dsp:nvSpPr>
        <dsp:cNvPr id="18" name="Right Arrow 17"/>
        <dsp:cNvSpPr/>
      </dsp:nvSpPr>
      <dsp:spPr bwMode="white">
        <a:xfrm rot="11400000">
          <a:off x="1900862" y="20844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11400000">
        <a:off x="1900862" y="2084483"/>
        <a:ext cx="481645" cy="343130"/>
      </dsp:txXfrm>
    </dsp:sp>
    <dsp:sp modelId="{FADC582F-FD99-474F-8E3E-EBA081E67C9B}">
      <dsp:nvSpPr>
        <dsp:cNvPr id="19" name="Oval 18"/>
        <dsp:cNvSpPr/>
      </dsp:nvSpPr>
      <dsp:spPr bwMode="white">
        <a:xfrm>
          <a:off x="692664" y="1584918"/>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Xem </a:t>
          </a:r>
          <a:r>
            <a:rPr lang="vi-VN">
              <a:solidFill>
                <a:schemeClr val="dk1"/>
              </a:solidFill>
            </a:rPr>
            <a:t>công </a:t>
          </a:r>
          <a:r>
            <a:rPr lang="vi-VN">
              <a:solidFill>
                <a:schemeClr val="dk1"/>
              </a:solidFill>
            </a:rPr>
            <a:t>việc</a:t>
          </a:r>
          <a:endParaRPr altLang="en-US">
            <a:solidFill>
              <a:schemeClr val="dk1"/>
            </a:solidFill>
          </a:endParaRPr>
        </a:p>
      </dsp:txBody>
      <dsp:txXfrm>
        <a:off x="692664" y="1584918"/>
        <a:ext cx="1009207" cy="1009207"/>
      </dsp:txXfrm>
    </dsp:sp>
    <dsp:sp modelId="{188A9C00-FB18-4105-9496-2114F4E6E9CA}">
      <dsp:nvSpPr>
        <dsp:cNvPr id="20" name="Right Arrow 19"/>
        <dsp:cNvSpPr/>
      </dsp:nvSpPr>
      <dsp:spPr bwMode="white">
        <a:xfrm rot="13800000">
          <a:off x="2228854" y="1516383"/>
          <a:ext cx="481645" cy="34313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Body>
        <a:bodyPr rot="10800000" lIns="0" tIns="0" rIns="0" bIns="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endParaRPr>
            <a:solidFill>
              <a:schemeClr val="dk1"/>
            </a:solidFill>
          </a:endParaRPr>
        </a:p>
      </dsp:txBody>
      <dsp:txXfrm rot="13800000">
        <a:off x="2228854" y="1516383"/>
        <a:ext cx="481645" cy="343130"/>
      </dsp:txXfrm>
    </dsp:sp>
    <dsp:sp modelId="{E2E175EA-4BEC-4293-8087-475604AF382D}">
      <dsp:nvSpPr>
        <dsp:cNvPr id="21" name="Oval 20"/>
        <dsp:cNvSpPr/>
      </dsp:nvSpPr>
      <dsp:spPr bwMode="white">
        <a:xfrm>
          <a:off x="1348649" y="448720"/>
          <a:ext cx="1009207" cy="1009207"/>
        </a:xfrm>
        <a:prstGeom prst="ellipse">
          <a:avLst/>
        </a:prstGeom>
      </dsp:spPr>
      <dsp:style>
        <a:lnRef idx="3">
          <a:schemeClr val="accent1">
            <a:shade val="80000"/>
          </a:schemeClr>
        </a:lnRef>
        <a:fillRef idx="1">
          <a:schemeClr val="lt1"/>
        </a:fillRef>
        <a:effectRef idx="1">
          <a:scrgbClr r="0" g="0" b="0"/>
        </a:effectRef>
        <a:fontRef idx="minor">
          <a:schemeClr val="lt1"/>
        </a:fontRef>
      </dsp:style>
      <dsp:txBody>
        <a:bodyPr vert="horz" wrap="square"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vi-VN">
              <a:solidFill>
                <a:schemeClr val="dk1"/>
              </a:solidFill>
            </a:rPr>
            <a:t>Lịch </a:t>
          </a:r>
          <a:r>
            <a:rPr lang="vi-VN">
              <a:solidFill>
                <a:schemeClr val="dk1"/>
              </a:solidFill>
            </a:rPr>
            <a:t>sử </a:t>
          </a:r>
          <a:r>
            <a:rPr lang="vi-VN">
              <a:solidFill>
                <a:schemeClr val="dk1"/>
              </a:solidFill>
            </a:rPr>
            <a:t>sửa </a:t>
          </a:r>
          <a:r>
            <a:rPr lang="vi-VN">
              <a:solidFill>
                <a:schemeClr val="dk1"/>
              </a:solidFill>
            </a:rPr>
            <a:t>chữa</a:t>
          </a:r>
          <a:endParaRPr altLang="en-US">
            <a:solidFill>
              <a:schemeClr val="dk1"/>
            </a:solidFill>
          </a:endParaRPr>
        </a:p>
      </dsp:txBody>
      <dsp:txXfrm>
        <a:off x="1348649" y="448720"/>
        <a:ext cx="1009207" cy="100920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28F30-2A27-49A6-922F-162107AB51C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38D92-BB2B-423B-8F4F-B8AF343D9E3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9A5F825-9C29-43CC-BB96-80A60E9689F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microsoft.com/office/2007/relationships/hdphoto" Target="../media/image2.wdp"/><Relationship Id="rId12" Type="http://schemas.openxmlformats.org/officeDocument/2006/relationships/image" Target="../media/image1.png"/><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image" Target="../media/image3.png"/><Relationship Id="rId10" Type="http://schemas.openxmlformats.org/officeDocument/2006/relationships/tags" Target="../tags/tag4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9" Type="http://schemas.openxmlformats.org/officeDocument/2006/relationships/tags" Target="../tags/tag87.xml"/><Relationship Id="rId18" Type="http://schemas.openxmlformats.org/officeDocument/2006/relationships/tags" Target="../tags/tag86.xml"/><Relationship Id="rId17" Type="http://schemas.openxmlformats.org/officeDocument/2006/relationships/tags" Target="../tags/tag85.xml"/><Relationship Id="rId16" Type="http://schemas.openxmlformats.org/officeDocument/2006/relationships/image" Target="../media/image7.png"/><Relationship Id="rId15" Type="http://schemas.openxmlformats.org/officeDocument/2006/relationships/tags" Target="../tags/tag84.xml"/><Relationship Id="rId14" Type="http://schemas.microsoft.com/office/2007/relationships/hdphoto" Target="../media/image6.wdp"/><Relationship Id="rId13" Type="http://schemas.openxmlformats.org/officeDocument/2006/relationships/image" Target="../media/image5.png"/><Relationship Id="rId12" Type="http://schemas.openxmlformats.org/officeDocument/2006/relationships/tags" Target="../tags/tag83.xml"/><Relationship Id="rId11" Type="http://schemas.openxmlformats.org/officeDocument/2006/relationships/image" Target="../media/image4.png"/><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任意多边形: 形状 34"/>
          <p:cNvSpPr/>
          <p:nvPr userDrawn="1">
            <p:custDataLst>
              <p:tags r:id="rId3"/>
            </p:custDataLst>
          </p:nvPr>
        </p:nvSpPr>
        <p:spPr>
          <a:xfrm>
            <a:off x="0" y="5604589"/>
            <a:ext cx="1393076" cy="1253411"/>
          </a:xfrm>
          <a:custGeom>
            <a:avLst/>
            <a:gdLst>
              <a:gd name="connsiteX0" fmla="*/ 0 w 1774536"/>
              <a:gd name="connsiteY0" fmla="*/ 0 h 1596627"/>
              <a:gd name="connsiteX1" fmla="*/ 965024 w 1774536"/>
              <a:gd name="connsiteY1" fmla="*/ 0 h 1596627"/>
              <a:gd name="connsiteX2" fmla="*/ 1235136 w 1774536"/>
              <a:gd name="connsiteY2" fmla="*/ 155934 h 1596627"/>
              <a:gd name="connsiteX3" fmla="*/ 1732763 w 1774536"/>
              <a:gd name="connsiteY3" fmla="*/ 1017906 h 1596627"/>
              <a:gd name="connsiteX4" fmla="*/ 1732763 w 1774536"/>
              <a:gd name="connsiteY4" fmla="*/ 1329773 h 1596627"/>
              <a:gd name="connsiteX5" fmla="*/ 1578693 w 1774536"/>
              <a:gd name="connsiteY5" fmla="*/ 1596627 h 1596627"/>
              <a:gd name="connsiteX6" fmla="*/ 0 w 1774536"/>
              <a:gd name="connsiteY6" fmla="*/ 1596627 h 159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36" h="1596627">
                <a:moveTo>
                  <a:pt x="0" y="0"/>
                </a:moveTo>
                <a:lnTo>
                  <a:pt x="965024" y="0"/>
                </a:lnTo>
                <a:cubicBezTo>
                  <a:pt x="1076458" y="0"/>
                  <a:pt x="1179401" y="59431"/>
                  <a:pt x="1235136" y="155934"/>
                </a:cubicBezTo>
                <a:lnTo>
                  <a:pt x="1732763" y="1017906"/>
                </a:lnTo>
                <a:cubicBezTo>
                  <a:pt x="1788461" y="1114408"/>
                  <a:pt x="1788461" y="1233270"/>
                  <a:pt x="1732763" y="1329773"/>
                </a:cubicBezTo>
                <a:lnTo>
                  <a:pt x="1578693" y="1596627"/>
                </a:lnTo>
                <a:lnTo>
                  <a:pt x="0" y="1596627"/>
                </a:lnTo>
                <a:close/>
              </a:path>
            </a:pathLst>
          </a:custGeom>
          <a:gradFill flip="none" rotWithShape="1">
            <a:gsLst>
              <a:gs pos="0">
                <a:schemeClr val="accent1">
                  <a:alpha val="0"/>
                </a:schemeClr>
              </a:gs>
              <a:gs pos="63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sym typeface="+mn-lt"/>
            </a:endParaRPr>
          </a:p>
        </p:txBody>
      </p:sp>
      <p:sp>
        <p:nvSpPr>
          <p:cNvPr id="29" name="任意多边形: 形状 28"/>
          <p:cNvSpPr/>
          <p:nvPr userDrawn="1">
            <p:custDataLst>
              <p:tags r:id="rId4"/>
            </p:custDataLst>
          </p:nvPr>
        </p:nvSpPr>
        <p:spPr>
          <a:xfrm>
            <a:off x="7302921" y="0"/>
            <a:ext cx="4889079" cy="4634823"/>
          </a:xfrm>
          <a:custGeom>
            <a:avLst/>
            <a:gdLst>
              <a:gd name="connsiteX0" fmla="*/ 860827 w 4515263"/>
              <a:gd name="connsiteY0" fmla="*/ 0 h 4280448"/>
              <a:gd name="connsiteX1" fmla="*/ 4515263 w 4515263"/>
              <a:gd name="connsiteY1" fmla="*/ 0 h 4280448"/>
              <a:gd name="connsiteX2" fmla="*/ 4515263 w 4515263"/>
              <a:gd name="connsiteY2" fmla="*/ 4052484 h 4280448"/>
              <a:gd name="connsiteX3" fmla="*/ 4492015 w 4515263"/>
              <a:gd name="connsiteY3" fmla="*/ 4078891 h 4280448"/>
              <a:gd name="connsiteX4" fmla="*/ 4003859 w 4515263"/>
              <a:gd name="connsiteY4" fmla="*/ 4280448 h 4280448"/>
              <a:gd name="connsiteX5" fmla="*/ 1795825 w 4515263"/>
              <a:gd name="connsiteY5" fmla="*/ 4280448 h 4280448"/>
              <a:gd name="connsiteX6" fmla="*/ 1196689 w 4515263"/>
              <a:gd name="connsiteY6" fmla="*/ 3934525 h 4280448"/>
              <a:gd name="connsiteX7" fmla="*/ 92672 w 4515263"/>
              <a:gd name="connsiteY7" fmla="*/ 2022323 h 4280448"/>
              <a:gd name="connsiteX8" fmla="*/ 92672 w 4515263"/>
              <a:gd name="connsiteY8" fmla="*/ 1330476 h 428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5263" h="4280448">
                <a:moveTo>
                  <a:pt x="860827" y="0"/>
                </a:moveTo>
                <a:lnTo>
                  <a:pt x="4515263" y="0"/>
                </a:lnTo>
                <a:lnTo>
                  <a:pt x="4515263" y="4052484"/>
                </a:lnTo>
                <a:lnTo>
                  <a:pt x="4492015" y="4078891"/>
                </a:lnTo>
                <a:cubicBezTo>
                  <a:pt x="4364071" y="4206287"/>
                  <a:pt x="4189262" y="4280448"/>
                  <a:pt x="4003859" y="4280448"/>
                </a:cubicBezTo>
                <a:lnTo>
                  <a:pt x="1795825" y="4280448"/>
                </a:lnTo>
                <a:cubicBezTo>
                  <a:pt x="1548701" y="4280448"/>
                  <a:pt x="1320250" y="4148607"/>
                  <a:pt x="1196689" y="3934525"/>
                </a:cubicBezTo>
                <a:lnTo>
                  <a:pt x="92672" y="2022323"/>
                </a:lnTo>
                <a:cubicBezTo>
                  <a:pt x="-30891" y="1808242"/>
                  <a:pt x="-30891" y="1544557"/>
                  <a:pt x="92672" y="1330476"/>
                </a:cubicBezTo>
                <a:close/>
              </a:path>
            </a:pathLst>
          </a:custGeom>
          <a:gradFill flip="none" rotWithShape="1">
            <a:gsLst>
              <a:gs pos="0">
                <a:schemeClr val="accent1">
                  <a:alpha val="5000"/>
                </a:schemeClr>
              </a:gs>
              <a:gs pos="33000">
                <a:schemeClr val="accent1">
                  <a:alpha val="25000"/>
                </a:schemeClr>
              </a:gs>
              <a:gs pos="99000">
                <a:schemeClr val="accent1"/>
              </a:gs>
            </a:gsLst>
            <a:lin ang="8100000" scaled="1"/>
            <a:tileRect/>
          </a:gradFill>
          <a:ln w="9525" cap="flat">
            <a:noFill/>
            <a:prstDash val="solid"/>
            <a:miter/>
          </a:ln>
        </p:spPr>
        <p:txBody>
          <a:bodyPr rtlCol="0" anchor="ctr"/>
          <a:lstStyle/>
          <a:p>
            <a:endParaRPr lang="en-US"/>
          </a:p>
        </p:txBody>
      </p:sp>
      <p:sp>
        <p:nvSpPr>
          <p:cNvPr id="2" name="标题 1"/>
          <p:cNvSpPr>
            <a:spLocks noGrp="1"/>
          </p:cNvSpPr>
          <p:nvPr userDrawn="1">
            <p:ph type="ctrTitle" hasCustomPrompt="1"/>
            <p:custDataLst>
              <p:tags r:id="rId5"/>
            </p:custDataLst>
          </p:nvPr>
        </p:nvSpPr>
        <p:spPr>
          <a:xfrm>
            <a:off x="1093470" y="1350010"/>
            <a:ext cx="6209665" cy="2697480"/>
          </a:xfrm>
          <a:prstGeom prst="rect">
            <a:avLst/>
          </a:prstGeom>
        </p:spPr>
        <p:txBody>
          <a:bodyPr wrap="square" anchor="b">
            <a:normAutofit/>
          </a:bodyPr>
          <a:lstStyle>
            <a:lvl1pPr algn="l">
              <a:lnSpc>
                <a:spcPct val="100000"/>
              </a:lnSpc>
              <a:defRPr sz="4700" b="0">
                <a:solidFill>
                  <a:schemeClr val="tx2"/>
                </a:solidFill>
                <a:latin typeface="+mj-lt"/>
              </a:defRPr>
            </a:lvl1pPr>
          </a:lstStyle>
          <a:p>
            <a:r>
              <a:rPr lang="en-US" dirty="0">
                <a:latin typeface="+mj-lt"/>
              </a:rPr>
              <a:t>Click to add title</a:t>
            </a:r>
            <a:endParaRPr lang="en-US" dirty="0"/>
          </a:p>
        </p:txBody>
      </p:sp>
      <p:sp>
        <p:nvSpPr>
          <p:cNvPr id="3" name="副标题 2"/>
          <p:cNvSpPr>
            <a:spLocks noGrp="1"/>
          </p:cNvSpPr>
          <p:nvPr userDrawn="1">
            <p:ph type="subTitle" idx="1" hasCustomPrompt="1"/>
            <p:custDataLst>
              <p:tags r:id="rId6"/>
            </p:custDataLst>
          </p:nvPr>
        </p:nvSpPr>
        <p:spPr>
          <a:xfrm>
            <a:off x="1093208" y="4125388"/>
            <a:ext cx="5137199" cy="758360"/>
          </a:xfrm>
          <a:prstGeom prst="rect">
            <a:avLst/>
          </a:prstGeom>
        </p:spPr>
        <p:txBody>
          <a:bodyPr wrap="square">
            <a:normAutofit/>
          </a:bodyPr>
          <a:lstStyle>
            <a:lvl1pPr marL="0" indent="0" algn="l">
              <a:lnSpc>
                <a:spcPct val="100000"/>
              </a:lnSpc>
              <a:buNone/>
              <a:defRPr sz="2400">
                <a:solidFill>
                  <a:schemeClr val="tx2"/>
                </a:solidFill>
                <a:latin typeface="+mj-lt"/>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userDrawn="1">
            <p:ph type="dt" sz="half" idx="10"/>
            <p:custDataLst>
              <p:tags r:id="rId7"/>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5" name="页脚占位符 4"/>
          <p:cNvSpPr>
            <a:spLocks noGrp="1"/>
          </p:cNvSpPr>
          <p:nvPr userDrawn="1">
            <p:ph type="ftr" sz="quarter" idx="11"/>
            <p:custDataLst>
              <p:tags r:id="rId8"/>
            </p:custDataLst>
          </p:nvPr>
        </p:nvSpPr>
        <p:spPr>
          <a:xfrm>
            <a:off x="4038600" y="6356350"/>
            <a:ext cx="4114800" cy="365125"/>
          </a:xfrm>
          <a:prstGeom prst="rect">
            <a:avLst/>
          </a:prstGeom>
        </p:spPr>
        <p:txBody>
          <a:bodyPr>
            <a:normAutofit/>
          </a:bodyPr>
          <a:lstStyle/>
          <a:p>
            <a:endParaRPr lang="en-US" dirty="0"/>
          </a:p>
        </p:txBody>
      </p:sp>
      <p:sp>
        <p:nvSpPr>
          <p:cNvPr id="6" name="灯片编号占位符 5"/>
          <p:cNvSpPr>
            <a:spLocks noGrp="1"/>
          </p:cNvSpPr>
          <p:nvPr>
            <p:ph type="sldNum" sz="quarter" idx="12"/>
            <p:custDataLst>
              <p:tags r:id="rId9"/>
            </p:custDataLst>
          </p:nvPr>
        </p:nvSpPr>
        <p:spPr>
          <a:xfrm>
            <a:off x="8610600"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24" name="署名占位符 10"/>
          <p:cNvSpPr>
            <a:spLocks noGrp="1"/>
          </p:cNvSpPr>
          <p:nvPr userDrawn="1">
            <p:ph type="body" sz="quarter" idx="17" hasCustomPrompt="1"/>
            <p:custDataLst>
              <p:tags r:id="rId10"/>
            </p:custDataLst>
          </p:nvPr>
        </p:nvSpPr>
        <p:spPr>
          <a:xfrm>
            <a:off x="1090348" y="4949990"/>
            <a:ext cx="2880000" cy="504000"/>
          </a:xfrm>
          <a:prstGeom prst="roundRect">
            <a:avLst>
              <a:gd name="adj" fmla="val 24227"/>
            </a:avLst>
          </a:prstGeom>
          <a:gradFill flip="none" rotWithShape="1">
            <a:gsLst>
              <a:gs pos="70000">
                <a:schemeClr val="accent1">
                  <a:lumMod val="75000"/>
                </a:schemeClr>
              </a:gs>
              <a:gs pos="5000">
                <a:schemeClr val="accent1"/>
              </a:gs>
            </a:gsLst>
            <a:lin ang="2700000" scaled="1"/>
            <a:tileRect/>
          </a:gradFill>
        </p:spPr>
        <p:txBody>
          <a:bodyPr wrap="square" anchor="ctr">
            <a:normAutofit/>
          </a:bodyPr>
          <a:lstStyle>
            <a:lvl1pPr marL="0" indent="0" algn="ctr">
              <a:lnSpc>
                <a:spcPct val="100000"/>
              </a:lnSpc>
              <a:buNone/>
              <a:defRPr sz="1600">
                <a:solidFill>
                  <a:srgbClr val="FFFFFF"/>
                </a:solidFill>
                <a:latin typeface="+mn-lt"/>
              </a:defRPr>
            </a:lvl1pPr>
          </a:lstStyle>
          <a:p>
            <a:pPr lvl="0"/>
            <a:r>
              <a:rPr lang="en-US" dirty="0">
                <a:latin typeface="+mn-lt"/>
              </a:rPr>
              <a:t>Click to add text</a:t>
            </a:r>
            <a:endParaRPr lang="en-US" dirty="0"/>
          </a:p>
        </p:txBody>
      </p:sp>
      <p:pic>
        <p:nvPicPr>
          <p:cNvPr id="10" name="图片 9"/>
          <p:cNvPicPr>
            <a:picLocks noChangeAspect="1"/>
          </p:cNvPicPr>
          <p:nvPr userDrawn="1">
            <p:custDataLst>
              <p:tags r:id="rId11"/>
            </p:custDataLst>
          </p:nvPr>
        </p:nvPicPr>
        <p:blipFill rotWithShape="1">
          <a:blip r:embed="rId12" cstate="print">
            <a:extLst>
              <a:ext uri="{BEBA8EAE-BF5A-486C-A8C5-ECC9F3942E4B}">
                <a14:imgProps xmlns:a14="http://schemas.microsoft.com/office/drawing/2010/main">
                  <a14:imgLayer r:embed="rId13">
                    <a14:imgEffect>
                      <a14:brightnessContrast bright="3000" contrast="3000"/>
                    </a14:imgEffect>
                  </a14:imgLayer>
                </a14:imgProps>
              </a:ext>
              <a:ext uri="{28A0092B-C50C-407E-A947-70E740481C1C}">
                <a14:useLocalDpi xmlns:a14="http://schemas.microsoft.com/office/drawing/2010/main" val="0"/>
              </a:ext>
            </a:extLst>
          </a:blip>
          <a:srcRect l="15593" t="12305" r="13611" b="8926"/>
          <a:stretch>
            <a:fillRect/>
          </a:stretch>
        </p:blipFill>
        <p:spPr>
          <a:xfrm>
            <a:off x="7056803" y="1185863"/>
            <a:ext cx="4308800" cy="4794020"/>
          </a:xfrm>
          <a:prstGeom prst="rect">
            <a:avLst/>
          </a:prstGeom>
        </p:spPr>
      </p:pic>
      <p:sp>
        <p:nvSpPr>
          <p:cNvPr id="7" name="椭圆 6"/>
          <p:cNvSpPr/>
          <p:nvPr userDrawn="1">
            <p:custDataLst>
              <p:tags r:id="rId14"/>
            </p:custDataLst>
          </p:nvPr>
        </p:nvSpPr>
        <p:spPr>
          <a:xfrm>
            <a:off x="1090348"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userDrawn="1">
            <p:custDataLst>
              <p:tags r:id="rId15"/>
            </p:custDataLst>
          </p:nvPr>
        </p:nvSpPr>
        <p:spPr>
          <a:xfrm>
            <a:off x="1229652"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userDrawn="1">
            <p:custDataLst>
              <p:tags r:id="rId16"/>
            </p:custDataLst>
          </p:nvPr>
        </p:nvSpPr>
        <p:spPr>
          <a:xfrm>
            <a:off x="1368955"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cs typeface="+mj-lt"/>
              </a:defRPr>
            </a:lvl1pPr>
          </a:lstStyle>
          <a:p>
            <a:r>
              <a:rPr lang="en-US" dirty="0">
                <a:latin typeface="+mj-lt"/>
              </a:rPr>
              <a:t>Click to add title</a:t>
            </a:r>
            <a:endParaRPr lang="en-US" dirty="0"/>
          </a:p>
        </p:txBody>
      </p:sp>
      <p:sp>
        <p:nvSpPr>
          <p:cNvPr id="8" name="内容占位符 7"/>
          <p:cNvSpPr>
            <a:spLocks noGrp="1"/>
          </p:cNvSpPr>
          <p:nvPr>
            <p:ph idx="1" hasCustomPrompt="1"/>
            <p:custDataLst>
              <p:tags r:id="rId3"/>
            </p:custDataLst>
          </p:nvPr>
        </p:nvSpPr>
        <p:spPr/>
        <p:txBody>
          <a:bodyPr wrap="square">
            <a:normAutofit/>
          </a:bodyPr>
          <a:lstStyle>
            <a:lvl1pPr>
              <a:defRPr>
                <a:latin typeface="+mn-lt"/>
                <a:cs typeface="+mn-lt"/>
              </a:defRPr>
            </a:lvl1pPr>
          </a:lstStyle>
          <a:p>
            <a:pPr lvl="0"/>
            <a:r>
              <a:rPr lang="en-US" dirty="0">
                <a:latin typeface="+mn-lt"/>
              </a:rPr>
              <a:t>Click to add text</a:t>
            </a:r>
            <a:endParaRPr lang="en-US" dirty="0"/>
          </a:p>
        </p:txBody>
      </p:sp>
      <p:sp>
        <p:nvSpPr>
          <p:cNvPr id="9" name="日期占位符 8"/>
          <p:cNvSpPr>
            <a:spLocks noGrp="1"/>
          </p:cNvSpPr>
          <p:nvPr>
            <p:ph type="dt" sz="half" idx="10"/>
            <p:custDataLst>
              <p:tags r:id="rId4"/>
            </p:custDataLst>
          </p:nvPr>
        </p:nvSpPr>
        <p:spPr/>
        <p:txBody>
          <a:bodyPr wrap="square">
            <a:normAutofit/>
          </a:bodyPr>
          <a:lstStyle/>
          <a:p>
            <a:r>
              <a:rPr lang="en-US"/>
              <a:t>Date Area</a:t>
            </a:r>
            <a:endParaRPr lang="en-US"/>
          </a:p>
        </p:txBody>
      </p:sp>
      <p:sp>
        <p:nvSpPr>
          <p:cNvPr id="10" name="页脚占位符 9"/>
          <p:cNvSpPr>
            <a:spLocks noGrp="1"/>
          </p:cNvSpPr>
          <p:nvPr>
            <p:ph type="ftr" sz="quarter" idx="11"/>
            <p:custDataLst>
              <p:tags r:id="rId5"/>
            </p:custDataLst>
          </p:nvPr>
        </p:nvSpPr>
        <p:spPr/>
        <p:txBody>
          <a:bodyPr/>
          <a:lstStyle/>
          <a:p>
            <a:endParaRPr lang="en-US"/>
          </a:p>
        </p:txBody>
      </p:sp>
      <p:sp>
        <p:nvSpPr>
          <p:cNvPr id="11" name="灯片编号占位符 10"/>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21" name="矩形 20"/>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任意多边形: 形状 37"/>
          <p:cNvSpPr/>
          <p:nvPr userDrawn="1">
            <p:custDataLst>
              <p:tags r:id="rId3"/>
            </p:custDataLst>
          </p:nvPr>
        </p:nvSpPr>
        <p:spPr>
          <a:xfrm>
            <a:off x="665351" y="0"/>
            <a:ext cx="3830449" cy="6858000"/>
          </a:xfrm>
          <a:custGeom>
            <a:avLst/>
            <a:gdLst>
              <a:gd name="connsiteX0" fmla="*/ 0 w 3830449"/>
              <a:gd name="connsiteY0" fmla="*/ 0 h 6858000"/>
              <a:gd name="connsiteX1" fmla="*/ 2025923 w 3830449"/>
              <a:gd name="connsiteY1" fmla="*/ 0 h 6858000"/>
              <a:gd name="connsiteX2" fmla="*/ 3678868 w 3830449"/>
              <a:gd name="connsiteY2" fmla="*/ 2863179 h 6858000"/>
              <a:gd name="connsiteX3" fmla="*/ 3678868 w 3830449"/>
              <a:gd name="connsiteY3" fmla="*/ 3994819 h 6858000"/>
              <a:gd name="connsiteX4" fmla="*/ 2025799 w 3830449"/>
              <a:gd name="connsiteY4" fmla="*/ 6858000 h 6858000"/>
              <a:gd name="connsiteX5" fmla="*/ 0 w 383044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0449" h="6858000">
                <a:moveTo>
                  <a:pt x="0" y="0"/>
                </a:moveTo>
                <a:lnTo>
                  <a:pt x="2025923" y="0"/>
                </a:lnTo>
                <a:lnTo>
                  <a:pt x="3678868" y="2863179"/>
                </a:lnTo>
                <a:cubicBezTo>
                  <a:pt x="3880976" y="3213348"/>
                  <a:pt x="3880976" y="3644651"/>
                  <a:pt x="3678868" y="3994819"/>
                </a:cubicBezTo>
                <a:lnTo>
                  <a:pt x="2025799" y="6858000"/>
                </a:lnTo>
                <a:lnTo>
                  <a:pt x="0" y="6858000"/>
                </a:lnTo>
                <a:close/>
              </a:path>
            </a:pathLst>
          </a:custGeom>
          <a:noFill/>
          <a:ln w="9525" cap="flat">
            <a:gradFill flip="none" rotWithShape="1">
              <a:gsLst>
                <a:gs pos="37000">
                  <a:schemeClr val="accent1">
                    <a:alpha val="0"/>
                  </a:schemeClr>
                </a:gs>
                <a:gs pos="89000">
                  <a:schemeClr val="accent1">
                    <a:alpha val="40000"/>
                  </a:schemeClr>
                </a:gs>
              </a:gsLst>
              <a:lin ang="0" scaled="1"/>
              <a:tileRect/>
            </a:gra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p>
        </p:txBody>
      </p:sp>
      <p:sp>
        <p:nvSpPr>
          <p:cNvPr id="35" name="任意多边形: 形状 34"/>
          <p:cNvSpPr/>
          <p:nvPr userDrawn="1">
            <p:custDataLst>
              <p:tags r:id="rId4"/>
            </p:custDataLst>
          </p:nvPr>
        </p:nvSpPr>
        <p:spPr>
          <a:xfrm>
            <a:off x="0" y="0"/>
            <a:ext cx="3083687" cy="6858002"/>
          </a:xfrm>
          <a:custGeom>
            <a:avLst/>
            <a:gdLst>
              <a:gd name="connsiteX0" fmla="*/ 0 w 3083687"/>
              <a:gd name="connsiteY0" fmla="*/ 0 h 6858002"/>
              <a:gd name="connsiteX1" fmla="*/ 718954 w 3083687"/>
              <a:gd name="connsiteY1" fmla="*/ 0 h 6858002"/>
              <a:gd name="connsiteX2" fmla="*/ 1508001 w 3083687"/>
              <a:gd name="connsiteY2" fmla="*/ 455511 h 6858002"/>
              <a:gd name="connsiteX3" fmla="*/ 2961658 w 3083687"/>
              <a:gd name="connsiteY3" fmla="*/ 2973490 h 6858002"/>
              <a:gd name="connsiteX4" fmla="*/ 2961658 w 3083687"/>
              <a:gd name="connsiteY4" fmla="*/ 3884512 h 6858002"/>
              <a:gd name="connsiteX5" fmla="*/ 1507893 w 3083687"/>
              <a:gd name="connsiteY5" fmla="*/ 6402491 h 6858002"/>
              <a:gd name="connsiteX6" fmla="*/ 718954 w 3083687"/>
              <a:gd name="connsiteY6" fmla="*/ 6858002 h 6858002"/>
              <a:gd name="connsiteX7" fmla="*/ 0 w 3083687"/>
              <a:gd name="connsiteY7"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3687" h="6858002">
                <a:moveTo>
                  <a:pt x="0" y="0"/>
                </a:moveTo>
                <a:lnTo>
                  <a:pt x="718954" y="0"/>
                </a:lnTo>
                <a:cubicBezTo>
                  <a:pt x="1044473" y="0"/>
                  <a:pt x="1345189" y="173610"/>
                  <a:pt x="1508001" y="455511"/>
                </a:cubicBezTo>
                <a:lnTo>
                  <a:pt x="2961658" y="2973490"/>
                </a:lnTo>
                <a:cubicBezTo>
                  <a:pt x="3124364" y="3255392"/>
                  <a:pt x="3124364" y="3602611"/>
                  <a:pt x="2961658" y="3884512"/>
                </a:cubicBezTo>
                <a:lnTo>
                  <a:pt x="1507893" y="6402491"/>
                </a:lnTo>
                <a:cubicBezTo>
                  <a:pt x="1345189" y="6684394"/>
                  <a:pt x="1044473" y="6858002"/>
                  <a:pt x="718954" y="6858002"/>
                </a:cubicBezTo>
                <a:lnTo>
                  <a:pt x="0" y="6858002"/>
                </a:lnTo>
                <a:close/>
              </a:path>
            </a:pathLst>
          </a:custGeom>
          <a:gradFill flip="none" rotWithShape="1">
            <a:gsLst>
              <a:gs pos="10000">
                <a:schemeClr val="accent1">
                  <a:alpha val="10000"/>
                </a:schemeClr>
              </a:gs>
              <a:gs pos="81000">
                <a:schemeClr val="accent1">
                  <a:alpha val="60000"/>
                </a:schemeClr>
              </a:gs>
            </a:gsLst>
            <a:lin ang="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p>
        </p:txBody>
      </p:sp>
      <p:sp>
        <p:nvSpPr>
          <p:cNvPr id="33" name="图形 22"/>
          <p:cNvSpPr/>
          <p:nvPr userDrawn="1">
            <p:custDataLst>
              <p:tags r:id="rId5"/>
            </p:custDataLst>
          </p:nvPr>
        </p:nvSpPr>
        <p:spPr>
          <a:xfrm>
            <a:off x="1307881" y="2171700"/>
            <a:ext cx="2800232" cy="2514600"/>
          </a:xfrm>
          <a:custGeom>
            <a:avLst/>
            <a:gdLst>
              <a:gd name="connsiteX0" fmla="*/ 4697587 w 6804564"/>
              <a:gd name="connsiteY0" fmla="*/ 0 h 6110478"/>
              <a:gd name="connsiteX1" fmla="*/ 2106978 w 6804564"/>
              <a:gd name="connsiteY1" fmla="*/ 0 h 6110478"/>
              <a:gd name="connsiteX2" fmla="*/ 1404033 w 6804564"/>
              <a:gd name="connsiteY2" fmla="*/ 405860 h 6110478"/>
              <a:gd name="connsiteX3" fmla="*/ 108728 w 6804564"/>
              <a:gd name="connsiteY3" fmla="*/ 2649379 h 6110478"/>
              <a:gd name="connsiteX4" fmla="*/ 108728 w 6804564"/>
              <a:gd name="connsiteY4" fmla="*/ 3461099 h 6110478"/>
              <a:gd name="connsiteX5" fmla="*/ 1404033 w 6804564"/>
              <a:gd name="connsiteY5" fmla="*/ 5704618 h 6110478"/>
              <a:gd name="connsiteX6" fmla="*/ 2106978 w 6804564"/>
              <a:gd name="connsiteY6" fmla="*/ 6110478 h 6110478"/>
              <a:gd name="connsiteX7" fmla="*/ 4697587 w 6804564"/>
              <a:gd name="connsiteY7" fmla="*/ 6110478 h 6110478"/>
              <a:gd name="connsiteX8" fmla="*/ 5400532 w 6804564"/>
              <a:gd name="connsiteY8" fmla="*/ 5704618 h 6110478"/>
              <a:gd name="connsiteX9" fmla="*/ 6695837 w 6804564"/>
              <a:gd name="connsiteY9" fmla="*/ 3461099 h 6110478"/>
              <a:gd name="connsiteX10" fmla="*/ 6695837 w 6804564"/>
              <a:gd name="connsiteY10" fmla="*/ 2649379 h 6110478"/>
              <a:gd name="connsiteX11" fmla="*/ 5400628 w 6804564"/>
              <a:gd name="connsiteY11" fmla="*/ 405860 h 6110478"/>
              <a:gd name="connsiteX12" fmla="*/ 4697587 w 6804564"/>
              <a:gd name="connsiteY12" fmla="*/ 0 h 61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04564" h="6110478">
                <a:moveTo>
                  <a:pt x="4697587" y="0"/>
                </a:moveTo>
                <a:lnTo>
                  <a:pt x="2106978" y="0"/>
                </a:lnTo>
                <a:cubicBezTo>
                  <a:pt x="1816941" y="0"/>
                  <a:pt x="1549003" y="154686"/>
                  <a:pt x="1404033" y="405860"/>
                </a:cubicBezTo>
                <a:lnTo>
                  <a:pt x="108728" y="2649379"/>
                </a:lnTo>
                <a:cubicBezTo>
                  <a:pt x="-36243" y="2900553"/>
                  <a:pt x="-36243" y="3209925"/>
                  <a:pt x="108728" y="3461099"/>
                </a:cubicBezTo>
                <a:lnTo>
                  <a:pt x="1404033" y="5704618"/>
                </a:lnTo>
                <a:cubicBezTo>
                  <a:pt x="1549003" y="5955793"/>
                  <a:pt x="1817037" y="6110478"/>
                  <a:pt x="2106978" y="6110478"/>
                </a:cubicBezTo>
                <a:lnTo>
                  <a:pt x="4697587" y="6110478"/>
                </a:lnTo>
                <a:cubicBezTo>
                  <a:pt x="4987624" y="6110478"/>
                  <a:pt x="5255562" y="5955793"/>
                  <a:pt x="5400532" y="5704618"/>
                </a:cubicBezTo>
                <a:lnTo>
                  <a:pt x="6695837" y="3461099"/>
                </a:lnTo>
                <a:cubicBezTo>
                  <a:pt x="6840808" y="3209925"/>
                  <a:pt x="6840808" y="2900553"/>
                  <a:pt x="6695837" y="2649379"/>
                </a:cubicBezTo>
                <a:lnTo>
                  <a:pt x="5400628" y="405860"/>
                </a:lnTo>
                <a:cubicBezTo>
                  <a:pt x="5255562" y="154686"/>
                  <a:pt x="4987624" y="0"/>
                  <a:pt x="4697587" y="0"/>
                </a:cubicBezTo>
                <a:close/>
              </a:path>
            </a:pathLst>
          </a:custGeom>
          <a:solidFill>
            <a:srgbClr val="FFFFFF"/>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p>
        </p:txBody>
      </p:sp>
      <p:sp>
        <p:nvSpPr>
          <p:cNvPr id="7" name="日期占位符 3"/>
          <p:cNvSpPr>
            <a:spLocks noGrp="1"/>
          </p:cNvSpPr>
          <p:nvPr>
            <p:ph type="dt" sz="half" idx="10"/>
            <p:custDataLst>
              <p:tags r:id="rId6"/>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8" name="页脚占位符 4"/>
          <p:cNvSpPr>
            <a:spLocks noGrp="1"/>
          </p:cNvSpPr>
          <p:nvPr>
            <p:ph type="ftr" sz="quarter" idx="11"/>
            <p:custDataLst>
              <p:tags r:id="rId7"/>
            </p:custDataLst>
          </p:nvPr>
        </p:nvSpPr>
        <p:spPr>
          <a:xfrm>
            <a:off x="4038600" y="6356350"/>
            <a:ext cx="4114800" cy="365125"/>
          </a:xfrm>
          <a:prstGeom prst="rect">
            <a:avLst/>
          </a:prstGeom>
        </p:spPr>
        <p:txBody>
          <a:bodyPr/>
          <a:lstStyle/>
          <a:p>
            <a:endParaRPr lang="en-US"/>
          </a:p>
        </p:txBody>
      </p:sp>
      <p:sp>
        <p:nvSpPr>
          <p:cNvPr id="9" name="灯片编号占位符 5"/>
          <p:cNvSpPr>
            <a:spLocks noGrp="1"/>
          </p:cNvSpPr>
          <p:nvPr>
            <p:ph type="sldNum" sz="quarter" idx="12"/>
            <p:custDataLst>
              <p:tags r:id="rId8"/>
            </p:custDataLst>
          </p:nvPr>
        </p:nvSpPr>
        <p:spPr>
          <a:xfrm>
            <a:off x="8753983"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24" name="图形 22"/>
          <p:cNvSpPr/>
          <p:nvPr>
            <p:custDataLst>
              <p:tags r:id="rId9"/>
            </p:custDataLst>
          </p:nvPr>
        </p:nvSpPr>
        <p:spPr>
          <a:xfrm>
            <a:off x="1351996" y="2211314"/>
            <a:ext cx="2712004" cy="2435372"/>
          </a:xfrm>
          <a:custGeom>
            <a:avLst/>
            <a:gdLst>
              <a:gd name="connsiteX0" fmla="*/ 4697587 w 6804564"/>
              <a:gd name="connsiteY0" fmla="*/ 0 h 6110478"/>
              <a:gd name="connsiteX1" fmla="*/ 2106978 w 6804564"/>
              <a:gd name="connsiteY1" fmla="*/ 0 h 6110478"/>
              <a:gd name="connsiteX2" fmla="*/ 1404033 w 6804564"/>
              <a:gd name="connsiteY2" fmla="*/ 405860 h 6110478"/>
              <a:gd name="connsiteX3" fmla="*/ 108728 w 6804564"/>
              <a:gd name="connsiteY3" fmla="*/ 2649379 h 6110478"/>
              <a:gd name="connsiteX4" fmla="*/ 108728 w 6804564"/>
              <a:gd name="connsiteY4" fmla="*/ 3461099 h 6110478"/>
              <a:gd name="connsiteX5" fmla="*/ 1404033 w 6804564"/>
              <a:gd name="connsiteY5" fmla="*/ 5704618 h 6110478"/>
              <a:gd name="connsiteX6" fmla="*/ 2106978 w 6804564"/>
              <a:gd name="connsiteY6" fmla="*/ 6110478 h 6110478"/>
              <a:gd name="connsiteX7" fmla="*/ 4697587 w 6804564"/>
              <a:gd name="connsiteY7" fmla="*/ 6110478 h 6110478"/>
              <a:gd name="connsiteX8" fmla="*/ 5400532 w 6804564"/>
              <a:gd name="connsiteY8" fmla="*/ 5704618 h 6110478"/>
              <a:gd name="connsiteX9" fmla="*/ 6695837 w 6804564"/>
              <a:gd name="connsiteY9" fmla="*/ 3461099 h 6110478"/>
              <a:gd name="connsiteX10" fmla="*/ 6695837 w 6804564"/>
              <a:gd name="connsiteY10" fmla="*/ 2649379 h 6110478"/>
              <a:gd name="connsiteX11" fmla="*/ 5400628 w 6804564"/>
              <a:gd name="connsiteY11" fmla="*/ 405860 h 6110478"/>
              <a:gd name="connsiteX12" fmla="*/ 4697587 w 6804564"/>
              <a:gd name="connsiteY12" fmla="*/ 0 h 61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04564" h="6110478">
                <a:moveTo>
                  <a:pt x="4697587" y="0"/>
                </a:moveTo>
                <a:lnTo>
                  <a:pt x="2106978" y="0"/>
                </a:lnTo>
                <a:cubicBezTo>
                  <a:pt x="1816941" y="0"/>
                  <a:pt x="1549003" y="154686"/>
                  <a:pt x="1404033" y="405860"/>
                </a:cubicBezTo>
                <a:lnTo>
                  <a:pt x="108728" y="2649379"/>
                </a:lnTo>
                <a:cubicBezTo>
                  <a:pt x="-36243" y="2900553"/>
                  <a:pt x="-36243" y="3209925"/>
                  <a:pt x="108728" y="3461099"/>
                </a:cubicBezTo>
                <a:lnTo>
                  <a:pt x="1404033" y="5704618"/>
                </a:lnTo>
                <a:cubicBezTo>
                  <a:pt x="1549003" y="5955793"/>
                  <a:pt x="1817037" y="6110478"/>
                  <a:pt x="2106978" y="6110478"/>
                </a:cubicBezTo>
                <a:lnTo>
                  <a:pt x="4697587" y="6110478"/>
                </a:lnTo>
                <a:cubicBezTo>
                  <a:pt x="4987624" y="6110478"/>
                  <a:pt x="5255562" y="5955793"/>
                  <a:pt x="5400532" y="5704618"/>
                </a:cubicBezTo>
                <a:lnTo>
                  <a:pt x="6695837" y="3461099"/>
                </a:lnTo>
                <a:cubicBezTo>
                  <a:pt x="6840808" y="3209925"/>
                  <a:pt x="6840808" y="2900553"/>
                  <a:pt x="6695837" y="2649379"/>
                </a:cubicBezTo>
                <a:lnTo>
                  <a:pt x="5400628" y="405860"/>
                </a:lnTo>
                <a:cubicBezTo>
                  <a:pt x="5255562" y="154686"/>
                  <a:pt x="4987624" y="0"/>
                  <a:pt x="4697587" y="0"/>
                </a:cubicBezTo>
                <a:close/>
              </a:path>
            </a:pathLst>
          </a:custGeom>
          <a:gradFill flip="none" rotWithShape="1">
            <a:gsLst>
              <a:gs pos="24000">
                <a:schemeClr val="accent1"/>
              </a:gs>
              <a:gs pos="78000">
                <a:schemeClr val="accent1">
                  <a:lumMod val="75000"/>
                </a:schemeClr>
              </a:gs>
            </a:gsLst>
            <a:lin ang="81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p>
        </p:txBody>
      </p:sp>
      <p:sp>
        <p:nvSpPr>
          <p:cNvPr id="2" name="标题 1"/>
          <p:cNvSpPr>
            <a:spLocks noGrp="1"/>
          </p:cNvSpPr>
          <p:nvPr>
            <p:ph type="title" hasCustomPrompt="1"/>
            <p:custDataLst>
              <p:tags r:id="rId10"/>
            </p:custDataLst>
          </p:nvPr>
        </p:nvSpPr>
        <p:spPr>
          <a:xfrm>
            <a:off x="1307465" y="2863215"/>
            <a:ext cx="2800985" cy="1219835"/>
          </a:xfrm>
          <a:prstGeom prst="rect">
            <a:avLst/>
          </a:prstGeom>
        </p:spPr>
        <p:txBody>
          <a:bodyPr wrap="square" anchor="ctr" anchorCtr="1">
            <a:normAutofit/>
          </a:bodyPr>
          <a:lstStyle>
            <a:lvl1pPr algn="ctr">
              <a:defRPr sz="3600">
                <a:solidFill>
                  <a:srgbClr val="FFFFFF"/>
                </a:solidFill>
                <a:latin typeface="+mj-lt"/>
              </a:defRPr>
            </a:lvl1pPr>
          </a:lstStyle>
          <a:p>
            <a:r>
              <a:rPr lang="en-US" dirty="0">
                <a:latin typeface="+mj-lt"/>
              </a:rPr>
              <a:t>Click to add title</a:t>
            </a:r>
            <a:endParaRPr lang="en-US" dirty="0">
              <a:latin typeface="+mj-l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任意多边形: 形状 19"/>
          <p:cNvSpPr/>
          <p:nvPr userDrawn="1">
            <p:custDataLst>
              <p:tags r:id="rId3"/>
            </p:custDataLst>
          </p:nvPr>
        </p:nvSpPr>
        <p:spPr>
          <a:xfrm flipH="1">
            <a:off x="10798924" y="5604590"/>
            <a:ext cx="1393076" cy="1253411"/>
          </a:xfrm>
          <a:custGeom>
            <a:avLst/>
            <a:gdLst>
              <a:gd name="connsiteX0" fmla="*/ 0 w 1774536"/>
              <a:gd name="connsiteY0" fmla="*/ 0 h 1596627"/>
              <a:gd name="connsiteX1" fmla="*/ 965024 w 1774536"/>
              <a:gd name="connsiteY1" fmla="*/ 0 h 1596627"/>
              <a:gd name="connsiteX2" fmla="*/ 1235136 w 1774536"/>
              <a:gd name="connsiteY2" fmla="*/ 155934 h 1596627"/>
              <a:gd name="connsiteX3" fmla="*/ 1732763 w 1774536"/>
              <a:gd name="connsiteY3" fmla="*/ 1017906 h 1596627"/>
              <a:gd name="connsiteX4" fmla="*/ 1732763 w 1774536"/>
              <a:gd name="connsiteY4" fmla="*/ 1329773 h 1596627"/>
              <a:gd name="connsiteX5" fmla="*/ 1578693 w 1774536"/>
              <a:gd name="connsiteY5" fmla="*/ 1596627 h 1596627"/>
              <a:gd name="connsiteX6" fmla="*/ 0 w 1774536"/>
              <a:gd name="connsiteY6" fmla="*/ 1596627 h 159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36" h="1596627">
                <a:moveTo>
                  <a:pt x="0" y="0"/>
                </a:moveTo>
                <a:lnTo>
                  <a:pt x="965024" y="0"/>
                </a:lnTo>
                <a:cubicBezTo>
                  <a:pt x="1076458" y="0"/>
                  <a:pt x="1179401" y="59431"/>
                  <a:pt x="1235136" y="155934"/>
                </a:cubicBezTo>
                <a:lnTo>
                  <a:pt x="1732763" y="1017906"/>
                </a:lnTo>
                <a:cubicBezTo>
                  <a:pt x="1788461" y="1114408"/>
                  <a:pt x="1788461" y="1233270"/>
                  <a:pt x="1732763" y="1329773"/>
                </a:cubicBezTo>
                <a:lnTo>
                  <a:pt x="1578693" y="1596627"/>
                </a:lnTo>
                <a:lnTo>
                  <a:pt x="0" y="1596627"/>
                </a:lnTo>
                <a:close/>
              </a:path>
            </a:pathLst>
          </a:custGeom>
          <a:gradFill flip="none" rotWithShape="1">
            <a:gsLst>
              <a:gs pos="0">
                <a:schemeClr val="accent1">
                  <a:alpha val="0"/>
                </a:schemeClr>
              </a:gs>
              <a:gs pos="63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p>
        </p:txBody>
      </p:sp>
      <p:sp>
        <p:nvSpPr>
          <p:cNvPr id="2" name="标题 1"/>
          <p:cNvSpPr>
            <a:spLocks noGrp="1"/>
          </p:cNvSpPr>
          <p:nvPr>
            <p:ph type="title" hasCustomPrompt="1"/>
            <p:custDataLst>
              <p:tags r:id="rId4"/>
            </p:custDataLst>
          </p:nvPr>
        </p:nvSpPr>
        <p:spPr>
          <a:xfrm>
            <a:off x="4888230" y="2948305"/>
            <a:ext cx="6766560" cy="2847340"/>
          </a:xfrm>
          <a:prstGeom prst="rect">
            <a:avLst/>
          </a:prstGeom>
        </p:spPr>
        <p:txBody>
          <a:bodyPr wrap="square" anchor="t" anchorCtr="0">
            <a:normAutofit/>
          </a:bodyPr>
          <a:lstStyle>
            <a:lvl1pPr algn="r">
              <a:defRPr sz="4800" b="0">
                <a:solidFill>
                  <a:schemeClr val="tx2"/>
                </a:solidFill>
                <a:latin typeface="+mj-lt"/>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5796915" y="1536065"/>
            <a:ext cx="5700395" cy="1318895"/>
          </a:xfrm>
          <a:prstGeom prst="rect">
            <a:avLst/>
          </a:prstGeom>
        </p:spPr>
        <p:txBody>
          <a:bodyPr wrap="none" anchor="b" anchorCtr="0">
            <a:normAutofit/>
          </a:bodyPr>
          <a:lstStyle>
            <a:lvl1pPr marL="0" indent="0" algn="r">
              <a:buNone/>
              <a:defRPr sz="8000" b="1">
                <a:solidFill>
                  <a:schemeClr val="accent1">
                    <a:lumMod val="75000"/>
                  </a:schemeClr>
                </a:solidFill>
                <a:latin typeface="+mn-lt"/>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6"/>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5" name="页脚占位符 5"/>
          <p:cNvSpPr>
            <a:spLocks noGrp="1"/>
          </p:cNvSpPr>
          <p:nvPr>
            <p:ph type="ftr" sz="quarter" idx="11"/>
            <p:custDataLst>
              <p:tags r:id="rId7"/>
            </p:custDataLst>
          </p:nvPr>
        </p:nvSpPr>
        <p:spPr>
          <a:xfrm>
            <a:off x="4038600" y="6356350"/>
            <a:ext cx="4114800" cy="365125"/>
          </a:xfrm>
          <a:prstGeom prst="rect">
            <a:avLst/>
          </a:prstGeom>
        </p:spPr>
        <p:txBody>
          <a:bodyPr/>
          <a:lstStyle/>
          <a:p>
            <a:endParaRPr lang="en-US"/>
          </a:p>
        </p:txBody>
      </p:sp>
      <p:sp>
        <p:nvSpPr>
          <p:cNvPr id="6" name="灯片编号占位符 6"/>
          <p:cNvSpPr>
            <a:spLocks noGrp="1"/>
          </p:cNvSpPr>
          <p:nvPr>
            <p:ph type="sldNum" sz="quarter" idx="12"/>
            <p:custDataLst>
              <p:tags r:id="rId8"/>
            </p:custDataLst>
          </p:nvPr>
        </p:nvSpPr>
        <p:spPr>
          <a:xfrm>
            <a:off x="8753983"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17" name="任意多边形: 形状 16"/>
          <p:cNvSpPr/>
          <p:nvPr userDrawn="1">
            <p:custDataLst>
              <p:tags r:id="rId9"/>
            </p:custDataLst>
          </p:nvPr>
        </p:nvSpPr>
        <p:spPr>
          <a:xfrm flipH="1">
            <a:off x="0" y="0"/>
            <a:ext cx="4889079" cy="4634823"/>
          </a:xfrm>
          <a:custGeom>
            <a:avLst/>
            <a:gdLst>
              <a:gd name="connsiteX0" fmla="*/ 860827 w 4515263"/>
              <a:gd name="connsiteY0" fmla="*/ 0 h 4280448"/>
              <a:gd name="connsiteX1" fmla="*/ 4515263 w 4515263"/>
              <a:gd name="connsiteY1" fmla="*/ 0 h 4280448"/>
              <a:gd name="connsiteX2" fmla="*/ 4515263 w 4515263"/>
              <a:gd name="connsiteY2" fmla="*/ 4052484 h 4280448"/>
              <a:gd name="connsiteX3" fmla="*/ 4492015 w 4515263"/>
              <a:gd name="connsiteY3" fmla="*/ 4078891 h 4280448"/>
              <a:gd name="connsiteX4" fmla="*/ 4003859 w 4515263"/>
              <a:gd name="connsiteY4" fmla="*/ 4280448 h 4280448"/>
              <a:gd name="connsiteX5" fmla="*/ 1795825 w 4515263"/>
              <a:gd name="connsiteY5" fmla="*/ 4280448 h 4280448"/>
              <a:gd name="connsiteX6" fmla="*/ 1196689 w 4515263"/>
              <a:gd name="connsiteY6" fmla="*/ 3934525 h 4280448"/>
              <a:gd name="connsiteX7" fmla="*/ 92672 w 4515263"/>
              <a:gd name="connsiteY7" fmla="*/ 2022323 h 4280448"/>
              <a:gd name="connsiteX8" fmla="*/ 92672 w 4515263"/>
              <a:gd name="connsiteY8" fmla="*/ 1330476 h 428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5263" h="4280448">
                <a:moveTo>
                  <a:pt x="860827" y="0"/>
                </a:moveTo>
                <a:lnTo>
                  <a:pt x="4515263" y="0"/>
                </a:lnTo>
                <a:lnTo>
                  <a:pt x="4515263" y="4052484"/>
                </a:lnTo>
                <a:lnTo>
                  <a:pt x="4492015" y="4078891"/>
                </a:lnTo>
                <a:cubicBezTo>
                  <a:pt x="4364071" y="4206287"/>
                  <a:pt x="4189262" y="4280448"/>
                  <a:pt x="4003859" y="4280448"/>
                </a:cubicBezTo>
                <a:lnTo>
                  <a:pt x="1795825" y="4280448"/>
                </a:lnTo>
                <a:cubicBezTo>
                  <a:pt x="1548701" y="4280448"/>
                  <a:pt x="1320250" y="4148607"/>
                  <a:pt x="1196689" y="3934525"/>
                </a:cubicBezTo>
                <a:lnTo>
                  <a:pt x="92672" y="2022323"/>
                </a:lnTo>
                <a:cubicBezTo>
                  <a:pt x="-30891" y="1808242"/>
                  <a:pt x="-30891" y="1544557"/>
                  <a:pt x="92672" y="1330476"/>
                </a:cubicBezTo>
                <a:close/>
              </a:path>
            </a:pathLst>
          </a:custGeom>
          <a:gradFill flip="none" rotWithShape="1">
            <a:gsLst>
              <a:gs pos="0">
                <a:schemeClr val="accent1">
                  <a:alpha val="5000"/>
                </a:schemeClr>
              </a:gs>
              <a:gs pos="33000">
                <a:schemeClr val="accent1">
                  <a:alpha val="25000"/>
                </a:schemeClr>
              </a:gs>
              <a:gs pos="99000">
                <a:schemeClr val="accent1"/>
              </a:gs>
            </a:gsLst>
            <a:lin ang="8100000" scaled="1"/>
            <a:tileRect/>
          </a:gradFill>
          <a:ln w="9525" cap="flat">
            <a:noFill/>
            <a:prstDash val="solid"/>
            <a:miter/>
          </a:ln>
        </p:spPr>
        <p:txBody>
          <a:bodyPr rot="0" spcFirstLastPara="0" vert="horz" wrap="square" lIns="91440" tIns="45720" rIns="91440" bIns="45720" numCol="1" spcCol="0" rtlCol="0" fromWordArt="0" anchor="ctr" anchorCtr="0" forceAA="0" compatLnSpc="0">
            <a:noAutofit/>
          </a:bodyPr>
          <a:lstStyle/>
          <a:p>
            <a:pPr lvl="0" algn="l">
              <a:buClrTx/>
              <a:buSzTx/>
              <a:buFontTx/>
            </a:pPr>
            <a:endParaRPr lang="en-US">
              <a:sym typeface="+mn-lt"/>
            </a:endParaRPr>
          </a:p>
        </p:txBody>
      </p:sp>
      <p:pic>
        <p:nvPicPr>
          <p:cNvPr id="19" name="图片 18"/>
          <p:cNvPicPr>
            <a:picLocks noChangeAspect="1"/>
          </p:cNvPicPr>
          <p:nvPr userDrawn="1">
            <p:custDataLst>
              <p:tags r:id="rId10"/>
            </p:custDataLst>
          </p:nvPr>
        </p:nvPicPr>
        <p:blipFill rotWithShape="1">
          <a:blip r:embed="rId11" cstate="print">
            <a:extLst>
              <a:ext uri="{28A0092B-C50C-407E-A947-70E740481C1C}">
                <a14:useLocalDpi xmlns:a14="http://schemas.microsoft.com/office/drawing/2010/main" val="0"/>
              </a:ext>
            </a:extLst>
          </a:blip>
          <a:srcRect l="16242" t="11667" r="16089" b="13518"/>
          <a:stretch>
            <a:fillRect/>
          </a:stretch>
        </p:blipFill>
        <p:spPr>
          <a:xfrm>
            <a:off x="1175494" y="1017354"/>
            <a:ext cx="4192058" cy="4634823"/>
          </a:xfrm>
          <a:prstGeom prst="rect">
            <a:avLst/>
          </a:prstGeom>
        </p:spPr>
      </p:pic>
      <p:sp>
        <p:nvSpPr>
          <p:cNvPr id="7" name="椭圆 6"/>
          <p:cNvSpPr/>
          <p:nvPr userDrawn="1">
            <p:custDataLst>
              <p:tags r:id="rId12"/>
            </p:custDataLst>
          </p:nvPr>
        </p:nvSpPr>
        <p:spPr>
          <a:xfrm>
            <a:off x="10261386"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userDrawn="1">
            <p:custDataLst>
              <p:tags r:id="rId13"/>
            </p:custDataLst>
          </p:nvPr>
        </p:nvSpPr>
        <p:spPr>
          <a:xfrm>
            <a:off x="10400690"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p:cNvSpPr/>
          <p:nvPr userDrawn="1">
            <p:custDataLst>
              <p:tags r:id="rId14"/>
            </p:custDataLst>
          </p:nvPr>
        </p:nvSpPr>
        <p:spPr>
          <a:xfrm>
            <a:off x="10539993"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3"/>
            </p:custDataLst>
          </p:nvPr>
        </p:nvSpPr>
        <p:spPr>
          <a:xfrm>
            <a:off x="695960" y="1301750"/>
            <a:ext cx="5323840" cy="4875850"/>
          </a:xfrm>
        </p:spPr>
        <p:txBody>
          <a:bodyPr wrap="square">
            <a:normAutofit/>
          </a:body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4"/>
            </p:custDataLst>
          </p:nvPr>
        </p:nvSpPr>
        <p:spPr>
          <a:xfrm>
            <a:off x="6172200" y="1301750"/>
            <a:ext cx="5323840" cy="4875850"/>
          </a:xfrm>
        </p:spPr>
        <p:txBody>
          <a:bodyPr wrap="square">
            <a:normAutofit/>
          </a:bodyPr>
          <a:lstStyle/>
          <a:p>
            <a:pPr lvl="0"/>
            <a:r>
              <a:rPr lang="en-US" dirty="0">
                <a:latin typeface="+mn-lt"/>
              </a:rPr>
              <a:t>Click to add text</a:t>
            </a:r>
            <a:endParaRPr lang="en-US" dirty="0"/>
          </a:p>
        </p:txBody>
      </p:sp>
      <p:sp>
        <p:nvSpPr>
          <p:cNvPr id="11" name="日期占位符 10"/>
          <p:cNvSpPr>
            <a:spLocks noGrp="1"/>
          </p:cNvSpPr>
          <p:nvPr>
            <p:ph type="dt" sz="half" idx="10"/>
            <p:custDataLst>
              <p:tags r:id="rId5"/>
            </p:custDataLst>
          </p:nvPr>
        </p:nvSpPr>
        <p:spPr/>
        <p:txBody>
          <a:bodyPr wrap="square">
            <a:normAutofit/>
          </a:bodyPr>
          <a:lstStyle/>
          <a:p>
            <a:r>
              <a:rPr lang="en-US"/>
              <a:t>Date Area</a:t>
            </a:r>
            <a:endParaRPr lang="en-US"/>
          </a:p>
        </p:txBody>
      </p:sp>
      <p:sp>
        <p:nvSpPr>
          <p:cNvPr id="12" name="页脚占位符 11"/>
          <p:cNvSpPr>
            <a:spLocks noGrp="1"/>
          </p:cNvSpPr>
          <p:nvPr>
            <p:ph type="ftr" sz="quarter" idx="11"/>
            <p:custDataLst>
              <p:tags r:id="rId6"/>
            </p:custDataLst>
          </p:nvPr>
        </p:nvSpPr>
        <p:spPr/>
        <p:txBody>
          <a:bodyPr/>
          <a:lstStyle/>
          <a:p>
            <a:endParaRPr lang="en-US"/>
          </a:p>
        </p:txBody>
      </p:sp>
      <p:sp>
        <p:nvSpPr>
          <p:cNvPr id="13" name="灯片编号占位符 12"/>
          <p:cNvSpPr>
            <a:spLocks noGrp="1"/>
          </p:cNvSpPr>
          <p:nvPr>
            <p:ph type="sldNum" sz="quarter" idx="12"/>
            <p:custDataLst>
              <p:tags r:id="rId7"/>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标题 9"/>
          <p:cNvSpPr>
            <a:spLocks noGrp="1"/>
          </p:cNvSpPr>
          <p:nvPr>
            <p:ph type="title" hasCustomPrompt="1"/>
            <p:custDataLst>
              <p:tags r:id="rId2"/>
            </p:custDataLst>
          </p:nvPr>
        </p:nvSpPr>
        <p:spPr>
          <a:xfrm>
            <a:off x="696595" y="360045"/>
            <a:ext cx="10799445" cy="864235"/>
          </a:xfrm>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11" name="文本占位符 10"/>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2" name="内容占位符 11"/>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13" name="文本占位符 12"/>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latin typeface="+mn-lt"/>
              </a:defRPr>
            </a:lvl1pPr>
          </a:lstStyle>
          <a:p>
            <a:pPr lvl="0"/>
            <a:r>
              <a:rPr lang="en-US" dirty="0">
                <a:latin typeface="+mn-lt"/>
              </a:rPr>
              <a:t>Click to add text</a:t>
            </a:r>
            <a:endParaRPr lang="en-US" dirty="0"/>
          </a:p>
        </p:txBody>
      </p:sp>
      <p:sp>
        <p:nvSpPr>
          <p:cNvPr id="15" name="日期占位符 14"/>
          <p:cNvSpPr>
            <a:spLocks noGrp="1"/>
          </p:cNvSpPr>
          <p:nvPr>
            <p:ph type="dt" sz="half" idx="10"/>
            <p:custDataLst>
              <p:tags r:id="rId7"/>
            </p:custDataLst>
          </p:nvPr>
        </p:nvSpPr>
        <p:spPr/>
        <p:txBody>
          <a:bodyPr wrap="square">
            <a:normAutofit/>
          </a:bodyPr>
          <a:lstStyle/>
          <a:p>
            <a:r>
              <a:rPr lang="en-US"/>
              <a:t>Date Area</a:t>
            </a:r>
            <a:endParaRPr lang="en-US"/>
          </a:p>
        </p:txBody>
      </p:sp>
      <p:sp>
        <p:nvSpPr>
          <p:cNvPr id="16" name="页脚占位符 15"/>
          <p:cNvSpPr>
            <a:spLocks noGrp="1"/>
          </p:cNvSpPr>
          <p:nvPr>
            <p:ph type="ftr" sz="quarter" idx="11"/>
            <p:custDataLst>
              <p:tags r:id="rId8"/>
            </p:custDataLst>
          </p:nvPr>
        </p:nvSpPr>
        <p:spPr/>
        <p:txBody>
          <a:bodyPr/>
          <a:lstStyle/>
          <a:p>
            <a:endParaRPr lang="en-US"/>
          </a:p>
        </p:txBody>
      </p:sp>
      <p:sp>
        <p:nvSpPr>
          <p:cNvPr id="17" name="灯片编号占位符 16"/>
          <p:cNvSpPr>
            <a:spLocks noGrp="1"/>
          </p:cNvSpPr>
          <p:nvPr>
            <p:ph type="sldNum" sz="quarter" idx="12"/>
            <p:custDataLst>
              <p:tags r:id="rId9"/>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p>
            <a:r>
              <a:rPr lang="en-US" dirty="0">
                <a:latin typeface="+mj-lt"/>
                <a:sym typeface="+mn-ea"/>
              </a:rPr>
              <a:t>Click to add title</a:t>
            </a:r>
            <a:endParaRPr lang="zh-CN" altLang="en-US"/>
          </a:p>
        </p:txBody>
      </p:sp>
      <p:sp>
        <p:nvSpPr>
          <p:cNvPr id="3" name="日期占位符 2"/>
          <p:cNvSpPr>
            <a:spLocks noGrp="1"/>
          </p:cNvSpPr>
          <p:nvPr>
            <p:ph type="dt" sz="half" idx="10"/>
            <p:custDataLst>
              <p:tags r:id="rId3"/>
            </p:custDataLst>
          </p:nvPr>
        </p:nvSpPr>
        <p:spPr/>
        <p:txBody>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3" name="页脚占位符 2"/>
          <p:cNvSpPr>
            <a:spLocks noGrp="1"/>
          </p:cNvSpPr>
          <p:nvPr>
            <p:ph type="ftr" sz="quarter" idx="11"/>
            <p:custDataLst>
              <p:tags r:id="rId3"/>
            </p:custDataLst>
          </p:nvPr>
        </p:nvSpPr>
        <p:spPr>
          <a:xfrm>
            <a:off x="4038600" y="6356350"/>
            <a:ext cx="4114800" cy="365125"/>
          </a:xfrm>
          <a:prstGeom prst="rect">
            <a:avLst/>
          </a:prstGeom>
        </p:spPr>
        <p:txBody>
          <a:bodyPr/>
          <a:lstStyle/>
          <a:p>
            <a:endParaRPr lang="en-US"/>
          </a:p>
        </p:txBody>
      </p:sp>
      <p:sp>
        <p:nvSpPr>
          <p:cNvPr id="4" name="灯片编号占位符 3"/>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内容占位符 1"/>
          <p:cNvSpPr>
            <a:spLocks noGrp="1"/>
          </p:cNvSpPr>
          <p:nvPr>
            <p:ph idx="1" hasCustomPrompt="1"/>
            <p:custDataLst>
              <p:tags r:id="rId2"/>
            </p:custDataLst>
          </p:nvPr>
        </p:nvSpPr>
        <p:spPr>
          <a:xfrm>
            <a:off x="695960" y="360045"/>
            <a:ext cx="10801985" cy="5817870"/>
          </a:xfrm>
        </p:spPr>
        <p:txBody>
          <a:bodyPr wrap="square">
            <a:normAutofit/>
          </a:bodyPr>
          <a:lstStyle/>
          <a:p>
            <a:pPr lvl="0"/>
            <a:r>
              <a:rPr lang="en-US" dirty="0">
                <a:latin typeface="+mn-lt"/>
              </a:rPr>
              <a:t>Click to add text</a:t>
            </a:r>
            <a:endParaRPr lang="en-US" dirty="0"/>
          </a:p>
        </p:txBody>
      </p:sp>
      <p:sp>
        <p:nvSpPr>
          <p:cNvPr id="7"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8" name="页脚占位符 3"/>
          <p:cNvSpPr>
            <a:spLocks noGrp="1"/>
          </p:cNvSpPr>
          <p:nvPr>
            <p:ph type="ftr" sz="quarter" idx="11"/>
            <p:custDataLst>
              <p:tags r:id="rId4"/>
            </p:custDataLst>
          </p:nvPr>
        </p:nvSpPr>
        <p:spPr/>
        <p:txBody>
          <a:bodyPr/>
          <a:lstStyle/>
          <a:p>
            <a:endParaRPr lang="en-US"/>
          </a:p>
        </p:txBody>
      </p:sp>
      <p:sp>
        <p:nvSpPr>
          <p:cNvPr id="9"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标题 3"/>
          <p:cNvSpPr>
            <a:spLocks noGrp="1"/>
          </p:cNvSpPr>
          <p:nvPr>
            <p:ph type="title" hasCustomPrompt="1"/>
            <p:custDataLst>
              <p:tags r:id="rId2"/>
            </p:custDataLst>
          </p:nvPr>
        </p:nvSpPr>
        <p:spPr>
          <a:xfrm>
            <a:off x="696595" y="360045"/>
            <a:ext cx="10798175" cy="864235"/>
          </a:xfrm>
        </p:spPr>
        <p:txBody>
          <a:bodyPr wrap="square">
            <a:normAutofit/>
          </a:bodyPr>
          <a:lstStyle/>
          <a:p>
            <a:r>
              <a:rPr lang="en-US" dirty="0">
                <a:latin typeface="+mj-lt"/>
              </a:rPr>
              <a:t>Click to add title</a:t>
            </a:r>
            <a:endParaRPr lang="en-US" dirty="0"/>
          </a:p>
        </p:txBody>
      </p:sp>
      <p:sp>
        <p:nvSpPr>
          <p:cNvPr id="5" name="文本占位符 4"/>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6"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10" name="页脚占位符 4"/>
          <p:cNvSpPr>
            <a:spLocks noGrp="1"/>
          </p:cNvSpPr>
          <p:nvPr>
            <p:ph type="ftr" sz="quarter" idx="11"/>
            <p:custDataLst>
              <p:tags r:id="rId5"/>
            </p:custDataLst>
          </p:nvPr>
        </p:nvSpPr>
        <p:spPr/>
        <p:txBody>
          <a:bodyPr/>
          <a:lstStyle/>
          <a:p>
            <a:endParaRPr lang="en-US"/>
          </a:p>
        </p:txBody>
      </p:sp>
      <p:sp>
        <p:nvSpPr>
          <p:cNvPr id="11"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18" name="矩形 17"/>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任意多边形: 形状 9"/>
          <p:cNvSpPr/>
          <p:nvPr userDrawn="1">
            <p:custDataLst>
              <p:tags r:id="rId3"/>
            </p:custDataLst>
          </p:nvPr>
        </p:nvSpPr>
        <p:spPr>
          <a:xfrm>
            <a:off x="0" y="5604589"/>
            <a:ext cx="1393076" cy="1253411"/>
          </a:xfrm>
          <a:custGeom>
            <a:avLst/>
            <a:gdLst>
              <a:gd name="connsiteX0" fmla="*/ 0 w 1774536"/>
              <a:gd name="connsiteY0" fmla="*/ 0 h 1596627"/>
              <a:gd name="connsiteX1" fmla="*/ 965024 w 1774536"/>
              <a:gd name="connsiteY1" fmla="*/ 0 h 1596627"/>
              <a:gd name="connsiteX2" fmla="*/ 1235136 w 1774536"/>
              <a:gd name="connsiteY2" fmla="*/ 155934 h 1596627"/>
              <a:gd name="connsiteX3" fmla="*/ 1732763 w 1774536"/>
              <a:gd name="connsiteY3" fmla="*/ 1017906 h 1596627"/>
              <a:gd name="connsiteX4" fmla="*/ 1732763 w 1774536"/>
              <a:gd name="connsiteY4" fmla="*/ 1329773 h 1596627"/>
              <a:gd name="connsiteX5" fmla="*/ 1578693 w 1774536"/>
              <a:gd name="connsiteY5" fmla="*/ 1596627 h 1596627"/>
              <a:gd name="connsiteX6" fmla="*/ 0 w 1774536"/>
              <a:gd name="connsiteY6" fmla="*/ 1596627 h 159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36" h="1596627">
                <a:moveTo>
                  <a:pt x="0" y="0"/>
                </a:moveTo>
                <a:lnTo>
                  <a:pt x="965024" y="0"/>
                </a:lnTo>
                <a:cubicBezTo>
                  <a:pt x="1076458" y="0"/>
                  <a:pt x="1179401" y="59431"/>
                  <a:pt x="1235136" y="155934"/>
                </a:cubicBezTo>
                <a:lnTo>
                  <a:pt x="1732763" y="1017906"/>
                </a:lnTo>
                <a:cubicBezTo>
                  <a:pt x="1788461" y="1114408"/>
                  <a:pt x="1788461" y="1233270"/>
                  <a:pt x="1732763" y="1329773"/>
                </a:cubicBezTo>
                <a:lnTo>
                  <a:pt x="1578693" y="1596627"/>
                </a:lnTo>
                <a:lnTo>
                  <a:pt x="0" y="1596627"/>
                </a:lnTo>
                <a:close/>
              </a:path>
            </a:pathLst>
          </a:custGeom>
          <a:gradFill flip="none" rotWithShape="1">
            <a:gsLst>
              <a:gs pos="0">
                <a:schemeClr val="accent1">
                  <a:alpha val="0"/>
                </a:schemeClr>
              </a:gs>
              <a:gs pos="63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sym typeface="+mn-lt"/>
            </a:endParaRPr>
          </a:p>
        </p:txBody>
      </p:sp>
      <p:sp>
        <p:nvSpPr>
          <p:cNvPr id="14" name="任意多边形: 形状 13"/>
          <p:cNvSpPr/>
          <p:nvPr userDrawn="1">
            <p:custDataLst>
              <p:tags r:id="rId4"/>
            </p:custDataLst>
          </p:nvPr>
        </p:nvSpPr>
        <p:spPr>
          <a:xfrm>
            <a:off x="7302921" y="0"/>
            <a:ext cx="4889079" cy="4634823"/>
          </a:xfrm>
          <a:custGeom>
            <a:avLst/>
            <a:gdLst>
              <a:gd name="connsiteX0" fmla="*/ 860827 w 4515263"/>
              <a:gd name="connsiteY0" fmla="*/ 0 h 4280448"/>
              <a:gd name="connsiteX1" fmla="*/ 4515263 w 4515263"/>
              <a:gd name="connsiteY1" fmla="*/ 0 h 4280448"/>
              <a:gd name="connsiteX2" fmla="*/ 4515263 w 4515263"/>
              <a:gd name="connsiteY2" fmla="*/ 4052484 h 4280448"/>
              <a:gd name="connsiteX3" fmla="*/ 4492015 w 4515263"/>
              <a:gd name="connsiteY3" fmla="*/ 4078891 h 4280448"/>
              <a:gd name="connsiteX4" fmla="*/ 4003859 w 4515263"/>
              <a:gd name="connsiteY4" fmla="*/ 4280448 h 4280448"/>
              <a:gd name="connsiteX5" fmla="*/ 1795825 w 4515263"/>
              <a:gd name="connsiteY5" fmla="*/ 4280448 h 4280448"/>
              <a:gd name="connsiteX6" fmla="*/ 1196689 w 4515263"/>
              <a:gd name="connsiteY6" fmla="*/ 3934525 h 4280448"/>
              <a:gd name="connsiteX7" fmla="*/ 92672 w 4515263"/>
              <a:gd name="connsiteY7" fmla="*/ 2022323 h 4280448"/>
              <a:gd name="connsiteX8" fmla="*/ 92672 w 4515263"/>
              <a:gd name="connsiteY8" fmla="*/ 1330476 h 428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5263" h="4280448">
                <a:moveTo>
                  <a:pt x="860827" y="0"/>
                </a:moveTo>
                <a:lnTo>
                  <a:pt x="4515263" y="0"/>
                </a:lnTo>
                <a:lnTo>
                  <a:pt x="4515263" y="4052484"/>
                </a:lnTo>
                <a:lnTo>
                  <a:pt x="4492015" y="4078891"/>
                </a:lnTo>
                <a:cubicBezTo>
                  <a:pt x="4364071" y="4206287"/>
                  <a:pt x="4189262" y="4280448"/>
                  <a:pt x="4003859" y="4280448"/>
                </a:cubicBezTo>
                <a:lnTo>
                  <a:pt x="1795825" y="4280448"/>
                </a:lnTo>
                <a:cubicBezTo>
                  <a:pt x="1548701" y="4280448"/>
                  <a:pt x="1320250" y="4148607"/>
                  <a:pt x="1196689" y="3934525"/>
                </a:cubicBezTo>
                <a:lnTo>
                  <a:pt x="92672" y="2022323"/>
                </a:lnTo>
                <a:cubicBezTo>
                  <a:pt x="-30891" y="1808242"/>
                  <a:pt x="-30891" y="1544557"/>
                  <a:pt x="92672" y="1330476"/>
                </a:cubicBezTo>
                <a:close/>
              </a:path>
            </a:pathLst>
          </a:custGeom>
          <a:gradFill flip="none" rotWithShape="1">
            <a:gsLst>
              <a:gs pos="0">
                <a:schemeClr val="accent1">
                  <a:alpha val="5000"/>
                </a:schemeClr>
              </a:gs>
              <a:gs pos="33000">
                <a:schemeClr val="accent1">
                  <a:alpha val="25000"/>
                </a:schemeClr>
              </a:gs>
              <a:gs pos="99000">
                <a:schemeClr val="accent1"/>
              </a:gs>
            </a:gsLst>
            <a:lin ang="8100000" scaled="1"/>
            <a:tileRect/>
          </a:gradFill>
          <a:ln w="9525" cap="flat">
            <a:noFill/>
            <a:prstDash val="solid"/>
            <a:miter/>
          </a:ln>
        </p:spPr>
        <p:txBody>
          <a:bodyPr rtlCol="0" anchor="ctr">
            <a:noAutofit/>
          </a:bodyPr>
          <a:lstStyle/>
          <a:p>
            <a:pPr lvl="0" algn="l">
              <a:buClrTx/>
              <a:buSzTx/>
              <a:buFontTx/>
            </a:pPr>
            <a:endParaRPr lang="en-US">
              <a:sym typeface="+mn-lt"/>
            </a:endParaRPr>
          </a:p>
        </p:txBody>
      </p:sp>
      <p:sp>
        <p:nvSpPr>
          <p:cNvPr id="2" name="标题 1"/>
          <p:cNvSpPr>
            <a:spLocks noGrp="1"/>
          </p:cNvSpPr>
          <p:nvPr>
            <p:ph type="ctrTitle" hasCustomPrompt="1"/>
            <p:custDataLst>
              <p:tags r:id="rId5"/>
            </p:custDataLst>
          </p:nvPr>
        </p:nvSpPr>
        <p:spPr>
          <a:xfrm>
            <a:off x="1101724" y="1716633"/>
            <a:ext cx="5335203" cy="1988890"/>
          </a:xfrm>
          <a:prstGeom prst="rect">
            <a:avLst/>
          </a:prstGeom>
        </p:spPr>
        <p:txBody>
          <a:bodyPr wrap="square" anchor="b">
            <a:normAutofit/>
          </a:bodyPr>
          <a:lstStyle>
            <a:lvl1pPr algn="l">
              <a:lnSpc>
                <a:spcPct val="100000"/>
              </a:lnSpc>
              <a:defRPr sz="5400">
                <a:solidFill>
                  <a:schemeClr val="tx2"/>
                </a:solidFill>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6"/>
            </p:custDataLst>
          </p:nvPr>
        </p:nvSpPr>
        <p:spPr>
          <a:xfrm>
            <a:off x="695960" y="6356350"/>
            <a:ext cx="2743200" cy="365125"/>
          </a:xfrm>
          <a:prstGeom prst="rect">
            <a:avLst/>
          </a:prstGeom>
        </p:spPr>
        <p:txBody>
          <a:bodyPr wrap="square">
            <a:normAutofit/>
          </a:bodyPr>
          <a:lstStyle/>
          <a:p>
            <a:r>
              <a:rPr lang="en-US"/>
              <a:t>Date Area</a:t>
            </a:r>
            <a:endParaRPr lang="en-US"/>
          </a:p>
        </p:txBody>
      </p:sp>
      <p:sp>
        <p:nvSpPr>
          <p:cNvPr id="5" name="页脚占位符 4"/>
          <p:cNvSpPr>
            <a:spLocks noGrp="1"/>
          </p:cNvSpPr>
          <p:nvPr>
            <p:ph type="ftr" sz="quarter" idx="11"/>
            <p:custDataLst>
              <p:tags r:id="rId7"/>
            </p:custDataLst>
          </p:nvPr>
        </p:nvSpPr>
        <p:spPr>
          <a:xfrm>
            <a:off x="4038600" y="6356350"/>
            <a:ext cx="4114800" cy="365125"/>
          </a:xfrm>
          <a:prstGeom prst="rect">
            <a:avLst/>
          </a:prstGeom>
        </p:spPr>
        <p:txBody>
          <a:bodyPr/>
          <a:lstStyle/>
          <a:p>
            <a:endParaRPr lang="en-US"/>
          </a:p>
        </p:txBody>
      </p:sp>
      <p:sp>
        <p:nvSpPr>
          <p:cNvPr id="6" name="灯片编号占位符 5"/>
          <p:cNvSpPr>
            <a:spLocks noGrp="1"/>
          </p:cNvSpPr>
          <p:nvPr>
            <p:ph type="sldNum" sz="quarter" idx="12"/>
            <p:custDataLst>
              <p:tags r:id="rId8"/>
            </p:custDataLst>
          </p:nvPr>
        </p:nvSpPr>
        <p:spPr>
          <a:xfrm>
            <a:off x="8610600" y="6356350"/>
            <a:ext cx="2743200" cy="365125"/>
          </a:xfrm>
          <a:prstGeom prst="rect">
            <a:avLst/>
          </a:prstGeom>
        </p:spPr>
        <p:txBody>
          <a:bodyPr wrap="square">
            <a:normAutofit/>
          </a:body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9"/>
            </p:custDataLst>
          </p:nvPr>
        </p:nvSpPr>
        <p:spPr>
          <a:xfrm>
            <a:off x="1101724" y="3915752"/>
            <a:ext cx="2880000" cy="504000"/>
          </a:xfrm>
          <a:prstGeom prst="roundRect">
            <a:avLst/>
          </a:prstGeom>
          <a:gradFill>
            <a:gsLst>
              <a:gs pos="0">
                <a:schemeClr val="accent1"/>
              </a:gs>
              <a:gs pos="75000">
                <a:schemeClr val="accent1">
                  <a:lumMod val="75000"/>
                </a:schemeClr>
              </a:gs>
            </a:gsLst>
            <a:lin ang="0" scaled="1"/>
          </a:gradFill>
        </p:spPr>
        <p:txBody>
          <a:bodyPr wrap="square" anchor="ctr">
            <a:normAutofit/>
          </a:bodyPr>
          <a:lstStyle>
            <a:lvl1pPr marL="0" indent="0" algn="ctr">
              <a:lnSpc>
                <a:spcPct val="100000"/>
              </a:lnSpc>
              <a:buNone/>
              <a:defRPr sz="1600">
                <a:solidFill>
                  <a:srgbClr val="FFFFFF"/>
                </a:solidFill>
                <a:latin typeface="+mn-lt"/>
              </a:defRPr>
            </a:lvl1pPr>
          </a:lstStyle>
          <a:p>
            <a:pPr lvl="0"/>
            <a:r>
              <a:rPr lang="en-US" dirty="0">
                <a:latin typeface="+mn-lt"/>
              </a:rPr>
              <a:t>Click to add text</a:t>
            </a:r>
            <a:endParaRPr lang="en-US" dirty="0"/>
          </a:p>
        </p:txBody>
      </p:sp>
      <p:pic>
        <p:nvPicPr>
          <p:cNvPr id="23" name="图片 22"/>
          <p:cNvPicPr>
            <a:picLocks noChangeAspect="1"/>
          </p:cNvPicPr>
          <p:nvPr userDrawn="1">
            <p:custDataLst>
              <p:tags r:id="rId10"/>
            </p:custDataLst>
          </p:nvPr>
        </p:nvPicPr>
        <p:blipFill rotWithShape="1">
          <a:blip r:embed="rId11" cstate="print">
            <a:extLst>
              <a:ext uri="{28A0092B-C50C-407E-A947-70E740481C1C}">
                <a14:useLocalDpi xmlns:a14="http://schemas.microsoft.com/office/drawing/2010/main" val="0"/>
              </a:ext>
            </a:extLst>
          </a:blip>
          <a:srcRect l="11888" t="24134" r="9591" b="14699"/>
          <a:stretch>
            <a:fillRect/>
          </a:stretch>
        </p:blipFill>
        <p:spPr>
          <a:xfrm>
            <a:off x="6869713" y="1599387"/>
            <a:ext cx="4889500" cy="3808813"/>
          </a:xfrm>
          <a:prstGeom prst="rect">
            <a:avLst/>
          </a:prstGeom>
        </p:spPr>
      </p:pic>
      <p:pic>
        <p:nvPicPr>
          <p:cNvPr id="26" name="图片 25"/>
          <p:cNvPicPr>
            <a:picLocks noChangeAspect="1"/>
          </p:cNvPicPr>
          <p:nvPr userDrawn="1">
            <p:custDataLst>
              <p:tags r:id="rId12"/>
            </p:custDataLst>
          </p:nvPr>
        </p:nvPicPr>
        <p:blipFill>
          <a:blip r:embed="rId13">
            <a:extLst>
              <a:ext uri="{BEBA8EAE-BF5A-486C-A8C5-ECC9F3942E4B}">
                <a14:imgProps xmlns:a14="http://schemas.microsoft.com/office/drawing/2010/main">
                  <a14:imgLayer r:embed="rId14">
                    <a14:imgEffect>
                      <a14:brightnessContrast bright="2000" contrast="2000"/>
                    </a14:imgEffect>
                    <a14:imgEffect>
                      <a14:saturation sat="120000"/>
                    </a14:imgEffect>
                  </a14:imgLayer>
                </a14:imgProps>
              </a:ext>
              <a:ext uri="{28A0092B-C50C-407E-A947-70E740481C1C}">
                <a14:useLocalDpi xmlns:a14="http://schemas.microsoft.com/office/drawing/2010/main" val="0"/>
              </a:ext>
            </a:extLst>
          </a:blip>
          <a:stretch>
            <a:fillRect/>
          </a:stretch>
        </p:blipFill>
        <p:spPr>
          <a:xfrm>
            <a:off x="10631139" y="1038097"/>
            <a:ext cx="722661" cy="744169"/>
          </a:xfrm>
          <a:prstGeom prst="rect">
            <a:avLst/>
          </a:prstGeom>
        </p:spPr>
      </p:pic>
      <p:pic>
        <p:nvPicPr>
          <p:cNvPr id="28" name="图片 27"/>
          <p:cNvPicPr>
            <a:picLocks noChangeAspect="1"/>
          </p:cNvPicPr>
          <p:nvPr userDrawn="1">
            <p:custDataLst>
              <p:tags r:id="rId15"/>
            </p:custDataLst>
          </p:nvPr>
        </p:nvPicPr>
        <p:blipFill>
          <a:blip r:embed="rId16" cstate="print">
            <a:extLst>
              <a:ext uri="{28A0092B-C50C-407E-A947-70E740481C1C}">
                <a14:useLocalDpi xmlns:a14="http://schemas.microsoft.com/office/drawing/2010/main" val="0"/>
              </a:ext>
            </a:extLst>
          </a:blip>
          <a:stretch>
            <a:fillRect/>
          </a:stretch>
        </p:blipFill>
        <p:spPr>
          <a:xfrm>
            <a:off x="6819899" y="4084958"/>
            <a:ext cx="406321" cy="501129"/>
          </a:xfrm>
          <a:prstGeom prst="rect">
            <a:avLst/>
          </a:prstGeom>
        </p:spPr>
      </p:pic>
      <p:sp>
        <p:nvSpPr>
          <p:cNvPr id="7" name="椭圆 6"/>
          <p:cNvSpPr/>
          <p:nvPr userDrawn="1">
            <p:custDataLst>
              <p:tags r:id="rId17"/>
            </p:custDataLst>
          </p:nvPr>
        </p:nvSpPr>
        <p:spPr>
          <a:xfrm>
            <a:off x="1090348"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椭圆 7"/>
          <p:cNvSpPr/>
          <p:nvPr userDrawn="1">
            <p:custDataLst>
              <p:tags r:id="rId18"/>
            </p:custDataLst>
          </p:nvPr>
        </p:nvSpPr>
        <p:spPr>
          <a:xfrm>
            <a:off x="1229652"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userDrawn="1">
            <p:custDataLst>
              <p:tags r:id="rId19"/>
            </p:custDataLst>
          </p:nvPr>
        </p:nvSpPr>
        <p:spPr>
          <a:xfrm>
            <a:off x="1368955" y="1201756"/>
            <a:ext cx="88370" cy="8837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Date Area</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F7B1AC-AD84-43ED-B2DB-E0F29AC4992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A07C4-8C79-4A7C-B3A6-A0DA6F3E7BAE}"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FF7B1AC-AD84-43ED-B2DB-E0F29AC499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FF7B1AC-AD84-43ED-B2DB-E0F29AC4992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7B1AC-AD84-43ED-B2DB-E0F29AC4992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F7B1AC-AD84-43ED-B2DB-E0F29AC4992E}"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F7B1AC-AD84-43ED-B2DB-E0F29AC4992E}"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5A07C4-8C79-4A7C-B3A6-A0DA6F3E7B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F7B1AC-AD84-43ED-B2DB-E0F29AC4992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A07C4-8C79-4A7C-B3A6-A0DA6F3E7B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2" Type="http://schemas.openxmlformats.org/officeDocument/2006/relationships/theme" Target="../theme/theme2.xml"/><Relationship Id="rId21" Type="http://schemas.openxmlformats.org/officeDocument/2006/relationships/tags" Target="../tags/tag96.xml"/><Relationship Id="rId20" Type="http://schemas.openxmlformats.org/officeDocument/2006/relationships/tags" Target="../tags/tag95.xml"/><Relationship Id="rId2" Type="http://schemas.openxmlformats.org/officeDocument/2006/relationships/slideLayout" Target="../slideLayouts/slideLayout15.xml"/><Relationship Id="rId19" Type="http://schemas.openxmlformats.org/officeDocument/2006/relationships/tags" Target="../tags/tag94.xml"/><Relationship Id="rId18" Type="http://schemas.openxmlformats.org/officeDocument/2006/relationships/tags" Target="../tags/tag93.xml"/><Relationship Id="rId17" Type="http://schemas.openxmlformats.org/officeDocument/2006/relationships/tags" Target="../tags/tag92.xml"/><Relationship Id="rId16" Type="http://schemas.openxmlformats.org/officeDocument/2006/relationships/tags" Target="../tags/tag91.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F7B1AC-AD84-43ED-B2DB-E0F29AC4992E}"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5A07C4-8C79-4A7C-B3A6-A0DA6F3E7BAE}"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13"/>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20" name="任意多边形: 形状 19"/>
          <p:cNvSpPr/>
          <p:nvPr userDrawn="1">
            <p:custDataLst>
              <p:tags r:id="rId14"/>
            </p:custDataLst>
          </p:nvPr>
        </p:nvSpPr>
        <p:spPr>
          <a:xfrm flipV="1">
            <a:off x="11028880" y="5830383"/>
            <a:ext cx="1163120" cy="1027617"/>
          </a:xfrm>
          <a:custGeom>
            <a:avLst/>
            <a:gdLst>
              <a:gd name="connsiteX0" fmla="*/ 824843 w 1732916"/>
              <a:gd name="connsiteY0" fmla="*/ 1531031 h 1531031"/>
              <a:gd name="connsiteX1" fmla="*/ 1732916 w 1732916"/>
              <a:gd name="connsiteY1" fmla="*/ 1531031 h 1531031"/>
              <a:gd name="connsiteX2" fmla="*/ 1732916 w 1732916"/>
              <a:gd name="connsiteY2" fmla="*/ 0 h 1531031"/>
              <a:gd name="connsiteX3" fmla="*/ 144223 w 1732916"/>
              <a:gd name="connsiteY3" fmla="*/ 0 h 1531031"/>
              <a:gd name="connsiteX4" fmla="*/ 42565 w 1732916"/>
              <a:gd name="connsiteY4" fmla="*/ 176076 h 1531031"/>
              <a:gd name="connsiteX5" fmla="*/ 42565 w 1732916"/>
              <a:gd name="connsiteY5" fmla="*/ 493849 h 1531031"/>
              <a:gd name="connsiteX6" fmla="*/ 549653 w 1732916"/>
              <a:gd name="connsiteY6" fmla="*/ 1372145 h 1531031"/>
              <a:gd name="connsiteX7" fmla="*/ 824843 w 1732916"/>
              <a:gd name="connsiteY7" fmla="*/ 1531031 h 153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2916" h="1531031">
                <a:moveTo>
                  <a:pt x="824843" y="1531031"/>
                </a:moveTo>
                <a:lnTo>
                  <a:pt x="1732916" y="1531031"/>
                </a:lnTo>
                <a:lnTo>
                  <a:pt x="1732916" y="0"/>
                </a:lnTo>
                <a:lnTo>
                  <a:pt x="144223" y="0"/>
                </a:lnTo>
                <a:lnTo>
                  <a:pt x="42565" y="176076"/>
                </a:lnTo>
                <a:cubicBezTo>
                  <a:pt x="-14189" y="274406"/>
                  <a:pt x="-14189" y="395519"/>
                  <a:pt x="42565" y="493849"/>
                </a:cubicBezTo>
                <a:lnTo>
                  <a:pt x="549653" y="1372145"/>
                </a:lnTo>
                <a:cubicBezTo>
                  <a:pt x="606406" y="1470475"/>
                  <a:pt x="711336" y="1531031"/>
                  <a:pt x="824843" y="1531031"/>
                </a:cubicBezTo>
                <a:close/>
              </a:path>
            </a:pathLst>
          </a:custGeom>
          <a:gradFill flip="none" rotWithShape="1">
            <a:gsLst>
              <a:gs pos="100000">
                <a:schemeClr val="accent1">
                  <a:alpha val="0"/>
                </a:schemeClr>
              </a:gs>
              <a:gs pos="47000">
                <a:schemeClr val="accent1">
                  <a:alpha val="25000"/>
                </a:schemeClr>
              </a:gs>
            </a:gsLst>
            <a:lin ang="189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latin typeface="Arial" panose="020B0604020202020204" pitchFamily="34" charset="0"/>
              <a:sym typeface="Arial" panose="020B0604020202020204" pitchFamily="34" charset="0"/>
            </a:endParaRPr>
          </a:p>
        </p:txBody>
      </p:sp>
      <p:sp>
        <p:nvSpPr>
          <p:cNvPr id="13" name="任意多边形: 形状 12"/>
          <p:cNvSpPr/>
          <p:nvPr userDrawn="1">
            <p:custDataLst>
              <p:tags r:id="rId15"/>
            </p:custDataLst>
          </p:nvPr>
        </p:nvSpPr>
        <p:spPr>
          <a:xfrm>
            <a:off x="0" y="0"/>
            <a:ext cx="1155779" cy="782190"/>
          </a:xfrm>
          <a:custGeom>
            <a:avLst/>
            <a:gdLst>
              <a:gd name="connsiteX0" fmla="*/ 0 w 1272801"/>
              <a:gd name="connsiteY0" fmla="*/ 0 h 861387"/>
              <a:gd name="connsiteX1" fmla="*/ 1263639 w 1272801"/>
              <a:gd name="connsiteY1" fmla="*/ 0 h 861387"/>
              <a:gd name="connsiteX2" fmla="*/ 1265668 w 1272801"/>
              <a:gd name="connsiteY2" fmla="*/ 4913 h 861387"/>
              <a:gd name="connsiteX3" fmla="*/ 1244268 w 1272801"/>
              <a:gd name="connsiteY3" fmla="*/ 166110 h 861387"/>
              <a:gd name="connsiteX4" fmla="*/ 904340 w 1272801"/>
              <a:gd name="connsiteY4" fmla="*/ 754877 h 861387"/>
              <a:gd name="connsiteX5" fmla="*/ 719866 w 1272801"/>
              <a:gd name="connsiteY5" fmla="*/ 861387 h 861387"/>
              <a:gd name="connsiteX6" fmla="*/ 40011 w 1272801"/>
              <a:gd name="connsiteY6" fmla="*/ 861387 h 861387"/>
              <a:gd name="connsiteX7" fmla="*/ 0 w 1272801"/>
              <a:gd name="connsiteY7" fmla="*/ 856079 h 86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2801" h="861387">
                <a:moveTo>
                  <a:pt x="0" y="0"/>
                </a:moveTo>
                <a:lnTo>
                  <a:pt x="1263639" y="0"/>
                </a:lnTo>
                <a:lnTo>
                  <a:pt x="1265668" y="4913"/>
                </a:lnTo>
                <a:cubicBezTo>
                  <a:pt x="1279935" y="58645"/>
                  <a:pt x="1272801" y="116673"/>
                  <a:pt x="1244268" y="166110"/>
                </a:cubicBezTo>
                <a:lnTo>
                  <a:pt x="904340" y="754877"/>
                </a:lnTo>
                <a:cubicBezTo>
                  <a:pt x="866296" y="820793"/>
                  <a:pt x="795981" y="861387"/>
                  <a:pt x="719866" y="861387"/>
                </a:cubicBezTo>
                <a:lnTo>
                  <a:pt x="40011" y="861387"/>
                </a:lnTo>
                <a:lnTo>
                  <a:pt x="0" y="856079"/>
                </a:lnTo>
                <a:close/>
              </a:path>
            </a:pathLst>
          </a:custGeom>
          <a:gradFill flip="none" rotWithShape="1">
            <a:gsLst>
              <a:gs pos="0">
                <a:schemeClr val="accent1">
                  <a:alpha val="0"/>
                </a:schemeClr>
              </a:gs>
              <a:gs pos="63000">
                <a:schemeClr val="accent1">
                  <a:alpha val="25000"/>
                </a:schemeClr>
              </a:gs>
            </a:gsLst>
            <a:lin ang="150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lgn="l">
              <a:buClrTx/>
              <a:buSzTx/>
              <a:buFontTx/>
            </a:pPr>
            <a:endParaRPr lang="en-US">
              <a:latin typeface="Arial" panose="020B0604020202020204" pitchFamily="34" charset="0"/>
              <a:sym typeface="Arial" panose="020B0604020202020204" pitchFamily="34" charset="0"/>
            </a:endParaRPr>
          </a:p>
        </p:txBody>
      </p:sp>
      <p:sp>
        <p:nvSpPr>
          <p:cNvPr id="7" name="标题占位符 1"/>
          <p:cNvSpPr>
            <a:spLocks noGrp="1"/>
          </p:cNvSpPr>
          <p:nvPr>
            <p:ph type="title"/>
            <p:custDataLst>
              <p:tags r:id="rId16"/>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9" name="文本占位符 8"/>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11" name="日期占位符 10"/>
          <p:cNvSpPr>
            <a:spLocks noGrp="1"/>
          </p:cNvSpPr>
          <p:nvPr>
            <p:ph type="dt" sz="half" idx="2"/>
            <p:custDataLst>
              <p:tags r:id="rId18"/>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endParaRPr lang="en-US"/>
          </a:p>
        </p:txBody>
      </p:sp>
      <p:sp>
        <p:nvSpPr>
          <p:cNvPr id="12" name="页脚占位符 11"/>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defRPr>
            </a:lvl1pPr>
          </a:lstStyle>
          <a:p>
            <a:endParaRPr lang="en-US" dirty="0"/>
          </a:p>
        </p:txBody>
      </p:sp>
      <p:sp>
        <p:nvSpPr>
          <p:cNvPr id="14" name="灯片编号占位符 13"/>
          <p:cNvSpPr>
            <a:spLocks noGrp="1"/>
          </p:cNvSpPr>
          <p:nvPr>
            <p:ph type="sldNum" sz="quarter" idx="4"/>
            <p:custDataLst>
              <p:tags r:id="rId20"/>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fld>
            <a:endParaRPr lang="en-US"/>
          </a:p>
        </p:txBody>
      </p:sp>
      <p:sp>
        <p:nvSpPr>
          <p:cNvPr id="2"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100000"/>
        </a:lnSpc>
        <a:spcBef>
          <a:spcPct val="0"/>
        </a:spcBef>
        <a:buNone/>
        <a:defRPr sz="3200" b="1" kern="1200">
          <a:solidFill>
            <a:schemeClr val="tx2"/>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0" Type="http://schemas.openxmlformats.org/officeDocument/2006/relationships/slideLayout" Target="../slideLayouts/slideLayout21.xml"/><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6" Type="http://schemas.openxmlformats.org/officeDocument/2006/relationships/notesSlide" Target="../notesSlides/notesSlide1.xml"/><Relationship Id="rId15" Type="http://schemas.openxmlformats.org/officeDocument/2006/relationships/slideLayout" Target="../slideLayouts/slideLayout16.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2.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image" Target="../media/image9.jpeg"/><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4.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0" Type="http://schemas.openxmlformats.org/officeDocument/2006/relationships/notesSlide" Target="../notesSlides/notesSlide3.xml"/><Relationship Id="rId3" Type="http://schemas.openxmlformats.org/officeDocument/2006/relationships/tags" Target="../tags/tag118.xml"/><Relationship Id="rId29" Type="http://schemas.openxmlformats.org/officeDocument/2006/relationships/slideLayout" Target="../slideLayouts/slideLayout12.xml"/><Relationship Id="rId28" Type="http://schemas.openxmlformats.org/officeDocument/2006/relationships/tags" Target="../tags/tag143.xml"/><Relationship Id="rId27" Type="http://schemas.openxmlformats.org/officeDocument/2006/relationships/tags" Target="../tags/tag142.xml"/><Relationship Id="rId26" Type="http://schemas.openxmlformats.org/officeDocument/2006/relationships/tags" Target="../tags/tag141.xml"/><Relationship Id="rId25" Type="http://schemas.openxmlformats.org/officeDocument/2006/relationships/tags" Target="../tags/tag140.xml"/><Relationship Id="rId24" Type="http://schemas.openxmlformats.org/officeDocument/2006/relationships/tags" Target="../tags/tag139.xml"/><Relationship Id="rId23" Type="http://schemas.openxmlformats.org/officeDocument/2006/relationships/tags" Target="../tags/tag138.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17.xml"/><Relationship Id="rId19" Type="http://schemas.openxmlformats.org/officeDocument/2006/relationships/tags" Target="../tags/tag134.xml"/><Relationship Id="rId18" Type="http://schemas.openxmlformats.org/officeDocument/2006/relationships/tags" Target="../tags/tag133.xml"/><Relationship Id="rId17" Type="http://schemas.openxmlformats.org/officeDocument/2006/relationships/tags" Target="../tags/tag132.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148.xml"/><Relationship Id="rId6" Type="http://schemas.openxmlformats.org/officeDocument/2006/relationships/tags" Target="../tags/tag14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50.xml"/><Relationship Id="rId2" Type="http://schemas.openxmlformats.org/officeDocument/2006/relationships/image" Target="../media/image10.png"/><Relationship Id="rId1" Type="http://schemas.openxmlformats.org/officeDocument/2006/relationships/tags" Target="../tags/tag14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152.xml"/><Relationship Id="rId2" Type="http://schemas.openxmlformats.org/officeDocument/2006/relationships/image" Target="../media/image11.png"/><Relationship Id="rId1" Type="http://schemas.openxmlformats.org/officeDocument/2006/relationships/tags" Target="../tags/tag15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529" y="443940"/>
            <a:ext cx="2132965" cy="904875"/>
          </a:xfrm>
          <a:prstGeom prst="rect">
            <a:avLst/>
          </a:prstGeom>
        </p:spPr>
      </p:pic>
      <p:sp>
        <p:nvSpPr>
          <p:cNvPr id="9" name="Text Box 8"/>
          <p:cNvSpPr txBox="1"/>
          <p:nvPr/>
        </p:nvSpPr>
        <p:spPr>
          <a:xfrm>
            <a:off x="2849245" y="579120"/>
            <a:ext cx="9342755" cy="904240"/>
          </a:xfrm>
          <a:prstGeom prst="rect">
            <a:avLst/>
          </a:prstGeom>
          <a:noFill/>
        </p:spPr>
        <p:txBody>
          <a:bodyPr wrap="square" rtlCol="0" anchor="t">
            <a:noAutofit/>
          </a:bodyPr>
          <a:p>
            <a:r>
              <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KHÓA</a:t>
            </a:r>
            <a:r>
              <a:rPr lang="en-US" sz="5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r>
              <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LUẬN</a:t>
            </a:r>
            <a:r>
              <a:rPr lang="en-US" sz="5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r>
              <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TỐT NGHIỆP</a:t>
            </a:r>
            <a:endParaRPr lang="en-US" sz="5400" b="1" dirty="0" err="1">
              <a:solidFill>
                <a:schemeClr val="tx1">
                  <a:lumMod val="95000"/>
                  <a:lumOff val="5000"/>
                </a:schemeClr>
              </a:solidFill>
              <a:latin typeface="Times New Roman" panose="02020603050405020304" pitchFamily="18" charset="0"/>
              <a:cs typeface="Times New Roman" panose="02020603050405020304" pitchFamily="18" charset="0"/>
              <a:sym typeface="+mn-ea"/>
            </a:endParaRPr>
          </a:p>
        </p:txBody>
      </p:sp>
      <p:sp>
        <p:nvSpPr>
          <p:cNvPr id="10" name="Text Box 9"/>
          <p:cNvSpPr txBox="1"/>
          <p:nvPr/>
        </p:nvSpPr>
        <p:spPr>
          <a:xfrm>
            <a:off x="371475" y="1895475"/>
            <a:ext cx="11485245" cy="1153160"/>
          </a:xfrm>
          <a:prstGeom prst="rect">
            <a:avLst/>
          </a:prstGeom>
          <a:noFill/>
        </p:spPr>
        <p:txBody>
          <a:bodyPr wrap="square" rtlCol="0" anchor="t">
            <a:spAutoFit/>
          </a:bodyPr>
          <a:p>
            <a:pPr marL="0" marR="0" algn="ctr">
              <a:lnSpc>
                <a:spcPct val="115000"/>
              </a:lnSpc>
            </a:pPr>
            <a:r>
              <a:rPr lang="en-US" sz="3000" b="1" dirty="0" err="1">
                <a:solidFill>
                  <a:schemeClr val="tx1"/>
                </a:solidFill>
                <a:effectLst/>
                <a:latin typeface="Times New Roman" panose="02020603050405020304" pitchFamily="18" charset="0"/>
                <a:ea typeface="Times New Roman" panose="02020603050405020304" pitchFamily="18" charset="0"/>
                <a:sym typeface="+mn-ea"/>
              </a:rPr>
              <a:t>HỆ</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THỐNG</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QUẢN</a:t>
            </a:r>
            <a:r>
              <a:rPr lang="en-US" sz="3000" b="1" dirty="0">
                <a:solidFill>
                  <a:schemeClr val="tx1"/>
                </a:solidFill>
                <a:effectLst/>
                <a:latin typeface="Times New Roman" panose="02020603050405020304" pitchFamily="18" charset="0"/>
                <a:ea typeface="Times New Roman" panose="02020603050405020304" pitchFamily="18" charset="0"/>
                <a:sym typeface="+mn-ea"/>
              </a:rPr>
              <a:t> LÝ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THIẾT</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BỊ</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VÀ</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PHẦN</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MỀM</a:t>
            </a:r>
            <a:r>
              <a:rPr lang="en-US" sz="3000" b="1" dirty="0">
                <a:solidFill>
                  <a:schemeClr val="tx1"/>
                </a:solidFill>
                <a:effectLst/>
                <a:latin typeface="Times New Roman" panose="02020603050405020304" pitchFamily="18" charset="0"/>
                <a:ea typeface="Times New Roman" panose="02020603050405020304" pitchFamily="18" charset="0"/>
                <a:sym typeface="+mn-ea"/>
              </a:rPr>
              <a:t> CHO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PHÒNG</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MÁY</a:t>
            </a:r>
            <a:r>
              <a:rPr lang="en-US" sz="3000" b="1" dirty="0">
                <a:solidFill>
                  <a:schemeClr val="tx1"/>
                </a:solidFill>
                <a:effectLst/>
                <a:latin typeface="Times New Roman" panose="02020603050405020304" pitchFamily="18" charset="0"/>
                <a:ea typeface="Times New Roman" panose="02020603050405020304" pitchFamily="18" charset="0"/>
                <a:sym typeface="+mn-ea"/>
              </a:rPr>
              <a:t> </a:t>
            </a:r>
            <a:r>
              <a:rPr lang="en-US" sz="3000" b="1" dirty="0" err="1">
                <a:solidFill>
                  <a:schemeClr val="tx1"/>
                </a:solidFill>
                <a:effectLst/>
                <a:latin typeface="Times New Roman" panose="02020603050405020304" pitchFamily="18" charset="0"/>
                <a:ea typeface="Times New Roman" panose="02020603050405020304" pitchFamily="18" charset="0"/>
                <a:sym typeface="+mn-ea"/>
              </a:rPr>
              <a:t>TÍNH</a:t>
            </a:r>
            <a:endParaRPr lang="en-US" sz="3000" b="1" dirty="0" err="1">
              <a:solidFill>
                <a:schemeClr val="tx1"/>
              </a:solidFill>
              <a:effectLst/>
              <a:latin typeface="Times New Roman" panose="02020603050405020304" pitchFamily="18" charset="0"/>
              <a:ea typeface="Times New Roman" panose="02020603050405020304" pitchFamily="18" charset="0"/>
              <a:sym typeface="+mn-ea"/>
            </a:endParaRPr>
          </a:p>
        </p:txBody>
      </p:sp>
      <p:sp>
        <p:nvSpPr>
          <p:cNvPr id="14" name="Text Box 13"/>
          <p:cNvSpPr txBox="1"/>
          <p:nvPr/>
        </p:nvSpPr>
        <p:spPr>
          <a:xfrm>
            <a:off x="3077210" y="3460750"/>
            <a:ext cx="6036945" cy="163004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Khoa: C</a:t>
            </a:r>
            <a:r>
              <a:rPr lang="vi-VN" altLang="en-US" sz="2000" b="1">
                <a:latin typeface="Times New Roman" panose="02020603050405020304" pitchFamily="18" charset="0"/>
                <a:cs typeface="Times New Roman" panose="02020603050405020304" pitchFamily="18" charset="0"/>
              </a:rPr>
              <a:t>ông nghệ thông tin</a:t>
            </a:r>
            <a:endParaRPr lang="vi-VN" altLang="en-US" sz="2000" b="1">
              <a:latin typeface="Times New Roman" panose="02020603050405020304" pitchFamily="18" charset="0"/>
              <a:cs typeface="Times New Roman" panose="02020603050405020304" pitchFamily="18" charset="0"/>
            </a:endParaRPr>
          </a:p>
          <a:p>
            <a:r>
              <a:rPr lang="vi-VN" altLang="en-US" sz="2000" b="1">
                <a:latin typeface="Times New Roman" panose="02020603050405020304" pitchFamily="18" charset="0"/>
                <a:cs typeface="Times New Roman" panose="02020603050405020304" pitchFamily="18" charset="0"/>
              </a:rPr>
              <a:t>Giảng viên hướng dẫn: Th.S Nguyễn Văn Thắng</a:t>
            </a:r>
            <a:endParaRPr lang="vi-VN" altLang="en-US" sz="2000" b="1">
              <a:latin typeface="Times New Roman" panose="02020603050405020304" pitchFamily="18" charset="0"/>
              <a:cs typeface="Times New Roman" panose="02020603050405020304" pitchFamily="18" charset="0"/>
            </a:endParaRPr>
          </a:p>
          <a:p>
            <a:r>
              <a:rPr lang="vi-VN" altLang="en-US" sz="2000" b="1">
                <a:latin typeface="Times New Roman" panose="02020603050405020304" pitchFamily="18" charset="0"/>
                <a:cs typeface="Times New Roman" panose="02020603050405020304" pitchFamily="18" charset="0"/>
              </a:rPr>
              <a:t>Sinh viên thực hiện: Dương Quang Hải</a:t>
            </a:r>
            <a:endParaRPr lang="vi-VN" altLang="en-US" sz="2000" b="1">
              <a:latin typeface="Times New Roman" panose="02020603050405020304" pitchFamily="18" charset="0"/>
              <a:cs typeface="Times New Roman" panose="02020603050405020304" pitchFamily="18" charset="0"/>
            </a:endParaRPr>
          </a:p>
          <a:p>
            <a:pPr marL="1371600" lvl="3" indent="457200"/>
            <a:r>
              <a:rPr lang="vi-VN" altLang="en-US" sz="2000" b="1">
                <a:latin typeface="Times New Roman" panose="02020603050405020304" pitchFamily="18" charset="0"/>
                <a:cs typeface="Times New Roman" panose="02020603050405020304" pitchFamily="18" charset="0"/>
              </a:rPr>
              <a:t>       Phan Minh Phú</a:t>
            </a:r>
            <a:endParaRPr lang="vi-VN" altLang="en-US" sz="2000" b="1">
              <a:latin typeface="Times New Roman" panose="02020603050405020304" pitchFamily="18" charset="0"/>
              <a:cs typeface="Times New Roman" panose="02020603050405020304" pitchFamily="18" charset="0"/>
            </a:endParaRPr>
          </a:p>
          <a:p>
            <a:pPr marL="1371600" lvl="3" indent="457200" algn="l"/>
            <a:endParaRPr lang="vi-V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对象3"/>
          <p:cNvSpPr/>
          <p:nvPr>
            <p:custDataLst>
              <p:tags r:id="rId1"/>
            </p:custDataLst>
          </p:nvPr>
        </p:nvSpPr>
        <p:spPr>
          <a:xfrm>
            <a:off x="754698" y="2008823"/>
            <a:ext cx="2779776" cy="2779776"/>
          </a:xfrm>
          <a:custGeom>
            <a:avLst/>
            <a:gdLst/>
            <a:ahLst/>
            <a:cxnLst/>
            <a:rect l="l" t="t" r="r" b="b"/>
            <a:pathLst>
              <a:path w="2779776" h="2779776">
                <a:moveTo>
                  <a:pt x="2779776" y="1389888"/>
                </a:moveTo>
                <a:cubicBezTo>
                  <a:pt x="2779776" y="2157984"/>
                  <a:pt x="2157984" y="2779776"/>
                  <a:pt x="1389888" y="2779776"/>
                </a:cubicBezTo>
                <a:cubicBezTo>
                  <a:pt x="621792" y="2779776"/>
                  <a:pt x="0" y="2157984"/>
                  <a:pt x="0" y="1389888"/>
                </a:cubicBezTo>
                <a:cubicBezTo>
                  <a:pt x="0" y="621792"/>
                  <a:pt x="621792" y="0"/>
                  <a:pt x="1389888" y="0"/>
                </a:cubicBezTo>
                <a:cubicBezTo>
                  <a:pt x="2157984" y="0"/>
                  <a:pt x="2779776" y="621792"/>
                  <a:pt x="2779776" y="1389888"/>
                </a:cubicBezTo>
              </a:path>
            </a:pathLst>
          </a:custGeom>
          <a:solidFill>
            <a:schemeClr val="accent1">
              <a:lumMod val="60000"/>
              <a:lumOff val="40000"/>
              <a:alpha val="20000"/>
            </a:schemeClr>
          </a:solidFill>
          <a:ln w="12700">
            <a:noFill/>
          </a:ln>
          <a:effectLst/>
        </p:spPr>
        <p:style>
          <a:lnRef idx="2">
            <a:schemeClr val="accent1">
              <a:lumMod val="75000"/>
            </a:schemeClr>
          </a:lnRef>
          <a:fillRef idx="1">
            <a:schemeClr val="accent1"/>
          </a:fillRef>
          <a:effectRef idx="0">
            <a:srgbClr val="FFFFFF"/>
          </a:effectRef>
          <a:fontRef idx="minor">
            <a:schemeClr val="lt1"/>
          </a:fontRef>
        </p:style>
        <p:txBody>
          <a:bodyPr/>
          <a:p>
            <a:endParaRPr lang="en-US">
              <a:latin typeface="Arial" panose="020B0604020202020204" pitchFamily="34" charset="0"/>
              <a:sym typeface="Arial" panose="020B0604020202020204" pitchFamily="34" charset="0"/>
            </a:endParaRPr>
          </a:p>
        </p:txBody>
      </p:sp>
      <p:sp>
        <p:nvSpPr>
          <p:cNvPr id="14" name="椭圆 2"/>
          <p:cNvSpPr/>
          <p:nvPr>
            <p:custDataLst>
              <p:tags r:id="rId2"/>
            </p:custDataLst>
          </p:nvPr>
        </p:nvSpPr>
        <p:spPr>
          <a:xfrm>
            <a:off x="4279583" y="1606868"/>
            <a:ext cx="630000" cy="630000"/>
          </a:xfrm>
          <a:prstGeom prst="ellipse">
            <a:avLst/>
          </a:prstGeom>
          <a:solidFill>
            <a:schemeClr val="accent1"/>
          </a:solidFill>
          <a:ln w="127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sz="2400" dirty="0">
                <a:solidFill>
                  <a:schemeClr val="lt1">
                    <a:lumMod val="100000"/>
                  </a:schemeClr>
                </a:solidFill>
                <a:latin typeface="+mn-lt"/>
              </a:rPr>
              <a:t>01</a:t>
            </a:r>
            <a:endParaRPr lang="en-US" sz="2400" dirty="0">
              <a:solidFill>
                <a:schemeClr val="lt1">
                  <a:lumMod val="100000"/>
                </a:schemeClr>
              </a:solidFill>
              <a:latin typeface="+mn-ea"/>
            </a:endParaRPr>
          </a:p>
        </p:txBody>
      </p:sp>
      <p:sp>
        <p:nvSpPr>
          <p:cNvPr id="15" name="椭圆 5"/>
          <p:cNvSpPr/>
          <p:nvPr>
            <p:custDataLst>
              <p:tags r:id="rId3"/>
            </p:custDataLst>
          </p:nvPr>
        </p:nvSpPr>
        <p:spPr>
          <a:xfrm>
            <a:off x="4279583" y="3092768"/>
            <a:ext cx="630000" cy="630000"/>
          </a:xfrm>
          <a:prstGeom prst="ellipse">
            <a:avLst/>
          </a:prstGeom>
          <a:solidFill>
            <a:schemeClr val="accent1"/>
          </a:solidFill>
          <a:ln w="127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sz="2400">
                <a:solidFill>
                  <a:schemeClr val="lt1">
                    <a:lumMod val="100000"/>
                  </a:schemeClr>
                </a:solidFill>
                <a:latin typeface="+mn-lt"/>
              </a:rPr>
              <a:t>02</a:t>
            </a:r>
            <a:endParaRPr lang="en-US" sz="2400">
              <a:solidFill>
                <a:schemeClr val="lt1">
                  <a:lumMod val="100000"/>
                </a:schemeClr>
              </a:solidFill>
              <a:latin typeface="+mn-ea"/>
            </a:endParaRPr>
          </a:p>
        </p:txBody>
      </p:sp>
      <p:sp>
        <p:nvSpPr>
          <p:cNvPr id="17" name="椭圆 6"/>
          <p:cNvSpPr/>
          <p:nvPr>
            <p:custDataLst>
              <p:tags r:id="rId4"/>
            </p:custDataLst>
          </p:nvPr>
        </p:nvSpPr>
        <p:spPr>
          <a:xfrm>
            <a:off x="4279583" y="4569143"/>
            <a:ext cx="630000" cy="630000"/>
          </a:xfrm>
          <a:prstGeom prst="ellipse">
            <a:avLst/>
          </a:prstGeom>
          <a:solidFill>
            <a:schemeClr val="accent1"/>
          </a:solidFill>
          <a:ln w="127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sz="2400">
                <a:solidFill>
                  <a:schemeClr val="lt1">
                    <a:lumMod val="100000"/>
                  </a:schemeClr>
                </a:solidFill>
                <a:latin typeface="+mn-lt"/>
              </a:rPr>
              <a:t>03</a:t>
            </a:r>
            <a:endParaRPr lang="en-US" sz="2400">
              <a:solidFill>
                <a:schemeClr val="lt1">
                  <a:lumMod val="100000"/>
                </a:schemeClr>
              </a:solidFill>
              <a:latin typeface="+mn-ea"/>
            </a:endParaRPr>
          </a:p>
        </p:txBody>
      </p:sp>
      <p:sp>
        <p:nvSpPr>
          <p:cNvPr id="19" name="对象11"/>
          <p:cNvSpPr/>
          <p:nvPr>
            <p:custDataLst>
              <p:tags r:id="rId5"/>
            </p:custDataLst>
          </p:nvPr>
        </p:nvSpPr>
        <p:spPr>
          <a:xfrm>
            <a:off x="987108" y="2236788"/>
            <a:ext cx="2314800" cy="2314800"/>
          </a:xfrm>
          <a:prstGeom prst="ellipse">
            <a:avLst/>
          </a:prstGeom>
          <a:solidFill>
            <a:schemeClr val="accent1"/>
          </a:solidFill>
          <a:ln w="12700">
            <a:no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0" tIns="0" rIns="0" bIns="0" numCol="1" spcCol="0" rtlCol="0" fromWordArt="0" anchor="ctr" anchorCtr="0" forceAA="0" compatLnSpc="1">
            <a:normAutofit/>
          </a:bodyPr>
          <a:p>
            <a:pPr algn="ctr">
              <a:spcBef>
                <a:spcPct val="0"/>
              </a:spcBef>
              <a:spcAft>
                <a:spcPct val="0"/>
              </a:spcAft>
            </a:pPr>
            <a:r>
              <a:rPr lang="vi-VN" altLang="en-US" sz="2700" dirty="0">
                <a:solidFill>
                  <a:schemeClr val="lt1">
                    <a:lumMod val="100000"/>
                  </a:schemeClr>
                </a:solidFill>
                <a:latin typeface="Times New Roman" panose="02020603050405020304" pitchFamily="18" charset="0"/>
                <a:cs typeface="Times New Roman" panose="02020603050405020304" pitchFamily="18" charset="0"/>
                <a:sym typeface="+mn-ea"/>
              </a:rPr>
              <a:t>Hướng phát triển</a:t>
            </a:r>
            <a:endParaRPr lang="vi-VN" altLang="en-US" sz="2700" dirty="0">
              <a:solidFill>
                <a:schemeClr val="lt1">
                  <a:lumMod val="100000"/>
                </a:schemeClr>
              </a:solidFill>
              <a:latin typeface="Times New Roman" panose="02020603050405020304" pitchFamily="18" charset="0"/>
              <a:cs typeface="Times New Roman" panose="02020603050405020304" pitchFamily="18" charset="0"/>
              <a:sym typeface="+mn-ea"/>
            </a:endParaRPr>
          </a:p>
        </p:txBody>
      </p:sp>
      <p:sp>
        <p:nvSpPr>
          <p:cNvPr id="20" name="矩形 11"/>
          <p:cNvSpPr/>
          <p:nvPr>
            <p:custDataLst>
              <p:tags r:id="rId6"/>
            </p:custDataLst>
          </p:nvPr>
        </p:nvSpPr>
        <p:spPr>
          <a:xfrm>
            <a:off x="5138738" y="1574483"/>
            <a:ext cx="6299020" cy="738505"/>
          </a:xfrm>
          <a:prstGeom prst="rect">
            <a:avLst/>
          </a:prstGeom>
          <a:noFill/>
        </p:spPr>
        <p:txBody>
          <a:bodyPr wrap="square" lIns="0" tIns="0" rIns="0" bIns="0" rtlCol="0" anchor="ctr" anchorCtr="0">
            <a:normAutofit fontScale="60000"/>
          </a:bodyPr>
          <a:p>
            <a:pPr>
              <a:lnSpc>
                <a:spcPct val="150000"/>
              </a:lnSpc>
              <a:spcBef>
                <a:spcPct val="0"/>
              </a:spcBef>
              <a:spcAft>
                <a:spcPct val="0"/>
              </a:spcAft>
            </a:pPr>
            <a:endParaRPr lang="vi-VN" altLang="en-US" sz="2000" kern="100" dirty="0">
              <a:solidFill>
                <a:srgbClr val="333333"/>
              </a:solidFill>
              <a:effectLst/>
              <a:latin typeface="Times New Roman" panose="02020603050405020304" pitchFamily="18" charset="0"/>
              <a:cs typeface="Times New Roman" panose="02020603050405020304" pitchFamily="18" charset="0"/>
              <a:sym typeface="+mn-ea"/>
            </a:endParaRPr>
          </a:p>
          <a:p>
            <a:pPr>
              <a:lnSpc>
                <a:spcPct val="150000"/>
              </a:lnSpc>
              <a:spcBef>
                <a:spcPct val="0"/>
              </a:spcBef>
              <a:spcAft>
                <a:spcPct val="0"/>
              </a:spcAft>
            </a:pPr>
            <a:r>
              <a:rPr lang="vi-VN" altLang="en-US" sz="2855" kern="100" dirty="0">
                <a:solidFill>
                  <a:srgbClr val="333333"/>
                </a:solidFill>
                <a:effectLst/>
                <a:latin typeface="Times New Roman" panose="02020603050405020304" pitchFamily="18" charset="0"/>
                <a:cs typeface="Times New Roman" panose="02020603050405020304" pitchFamily="18" charset="0"/>
                <a:sym typeface="+mn-ea"/>
              </a:rPr>
              <a:t>Tích hợp tự động báo cáo vấn đề</a:t>
            </a:r>
            <a:endParaRPr lang="vi-VN" altLang="en-US" sz="2855" kern="100" dirty="0">
              <a:solidFill>
                <a:srgbClr val="333333"/>
              </a:solidFill>
              <a:effectLst/>
              <a:latin typeface="Times New Roman" panose="02020603050405020304" pitchFamily="18" charset="0"/>
              <a:cs typeface="Times New Roman" panose="02020603050405020304" pitchFamily="18" charset="0"/>
            </a:endParaRPr>
          </a:p>
          <a:p>
            <a:pPr>
              <a:lnSpc>
                <a:spcPct val="150000"/>
              </a:lnSpc>
              <a:spcBef>
                <a:spcPct val="0"/>
              </a:spcBef>
              <a:spcAft>
                <a:spcPct val="0"/>
              </a:spcAft>
            </a:pPr>
            <a:endParaRPr lang="en-US" sz="2855" dirty="0">
              <a:solidFill>
                <a:schemeClr val="tx1">
                  <a:lumMod val="85000"/>
                  <a:lumOff val="15000"/>
                </a:schemeClr>
              </a:solidFill>
              <a:latin typeface="+mn-lt"/>
            </a:endParaRPr>
          </a:p>
        </p:txBody>
      </p:sp>
      <p:sp>
        <p:nvSpPr>
          <p:cNvPr id="21" name="矩形 12"/>
          <p:cNvSpPr/>
          <p:nvPr>
            <p:custDataLst>
              <p:tags r:id="rId7"/>
            </p:custDataLst>
          </p:nvPr>
        </p:nvSpPr>
        <p:spPr>
          <a:xfrm>
            <a:off x="5138738" y="3050858"/>
            <a:ext cx="6299020" cy="738505"/>
          </a:xfrm>
          <a:prstGeom prst="rect">
            <a:avLst/>
          </a:prstGeom>
          <a:noFill/>
        </p:spPr>
        <p:txBody>
          <a:bodyPr wrap="square" lIns="0" tIns="0" rIns="0" bIns="0" rtlCol="0" anchor="ctr">
            <a:normAutofit/>
          </a:bodyPr>
          <a:p>
            <a:pPr>
              <a:lnSpc>
                <a:spcPct val="150000"/>
              </a:lnSpc>
              <a:spcBef>
                <a:spcPct val="0"/>
              </a:spcBef>
              <a:spcAft>
                <a:spcPct val="0"/>
              </a:spcAft>
            </a:pPr>
            <a:r>
              <a:rPr lang="vi-VN" altLang="en-US" sz="2000">
                <a:solidFill>
                  <a:schemeClr val="tx1">
                    <a:lumMod val="85000"/>
                    <a:lumOff val="15000"/>
                  </a:schemeClr>
                </a:solidFill>
                <a:latin typeface="Times New Roman" panose="02020603050405020304" pitchFamily="18" charset="0"/>
                <a:cs typeface="Times New Roman" panose="02020603050405020304" pitchFamily="18" charset="0"/>
              </a:rPr>
              <a:t>Nâng cao trải nghiệm người dùng</a:t>
            </a:r>
            <a:endParaRPr lang="vi-VN" altLang="en-US" sz="20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5" name="矩形 13"/>
          <p:cNvSpPr/>
          <p:nvPr>
            <p:custDataLst>
              <p:tags r:id="rId8"/>
            </p:custDataLst>
          </p:nvPr>
        </p:nvSpPr>
        <p:spPr>
          <a:xfrm>
            <a:off x="5138738" y="4546283"/>
            <a:ext cx="6299020" cy="738505"/>
          </a:xfrm>
          <a:prstGeom prst="rect">
            <a:avLst/>
          </a:prstGeom>
          <a:noFill/>
        </p:spPr>
        <p:txBody>
          <a:bodyPr wrap="square" lIns="0" tIns="0" rIns="0" bIns="0" rtlCol="0" anchor="ctr">
            <a:normAutofit/>
          </a:bodyPr>
          <a:p>
            <a:pPr>
              <a:lnSpc>
                <a:spcPct val="150000"/>
              </a:lnSpc>
              <a:spcBef>
                <a:spcPct val="0"/>
              </a:spcBef>
              <a:spcAft>
                <a:spcPct val="0"/>
              </a:spcAft>
            </a:pPr>
            <a:r>
              <a:rPr lang="vi-VN" altLang="en-US" sz="2000">
                <a:solidFill>
                  <a:schemeClr val="tx1">
                    <a:lumMod val="85000"/>
                    <a:lumOff val="15000"/>
                  </a:schemeClr>
                </a:solidFill>
                <a:latin typeface="Times New Roman" panose="02020603050405020304" pitchFamily="18" charset="0"/>
                <a:cs typeface="Times New Roman" panose="02020603050405020304" pitchFamily="18" charset="0"/>
              </a:rPr>
              <a:t>Xây dựng hệ thống trên các nền tảng khác</a:t>
            </a:r>
            <a:endParaRPr lang="vi-VN" altLang="en-US" sz="200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2818613" y="1180326"/>
            <a:ext cx="5957307" cy="43472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atin typeface="Times New Roman" panose="02020603050405020304" pitchFamily="18" charset="0"/>
                <a:cs typeface="Times New Roman" panose="02020603050405020304" pitchFamily="18" charset="0"/>
              </a:rPr>
              <a:t>Nội dung</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5291455" y="293370"/>
            <a:ext cx="4064000" cy="914400"/>
          </a:xfrm>
          <a:prstGeom prst="rect">
            <a:avLst/>
          </a:prstGeom>
          <a:noFill/>
        </p:spPr>
        <p:txBody>
          <a:bodyPr wrap="square" rtlCol="0">
            <a:normAutofit/>
          </a:bodyPr>
          <a:p>
            <a:pPr algn="l">
              <a:lnSpc>
                <a:spcPct val="140000"/>
              </a:lnSpc>
            </a:pPr>
            <a:endParaRPr lang="en-US" sz="2400" kern="100" dirty="0">
              <a:solidFill>
                <a:srgbClr val="333333"/>
              </a:solidFill>
              <a:effectLst/>
              <a:latin typeface="+mn-ea"/>
              <a:cs typeface="江城圆体 400W" panose="020B0500000000000000" pitchFamily="34" charset="-122"/>
            </a:endParaRPr>
          </a:p>
        </p:txBody>
      </p:sp>
      <p:sp>
        <p:nvSpPr>
          <p:cNvPr id="5" name="矩形: 圆角 4"/>
          <p:cNvSpPr/>
          <p:nvPr>
            <p:custDataLst>
              <p:tags r:id="rId2"/>
            </p:custDataLst>
          </p:nvPr>
        </p:nvSpPr>
        <p:spPr>
          <a:xfrm>
            <a:off x="4866005" y="12207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10" name="序号"/>
          <p:cNvSpPr txBox="1"/>
          <p:nvPr>
            <p:custDataLst>
              <p:tags r:id="rId3"/>
            </p:custDataLst>
          </p:nvPr>
        </p:nvSpPr>
        <p:spPr>
          <a:xfrm>
            <a:off x="5037455" y="12461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01</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项标题"/>
          <p:cNvSpPr txBox="1"/>
          <p:nvPr>
            <p:custDataLst>
              <p:tags r:id="rId4"/>
            </p:custDataLst>
          </p:nvPr>
        </p:nvSpPr>
        <p:spPr>
          <a:xfrm>
            <a:off x="6517006" y="1334743"/>
            <a:ext cx="4432300" cy="673616"/>
          </a:xfrm>
          <a:prstGeom prst="rect">
            <a:avLst/>
          </a:prstGeom>
          <a:noFill/>
        </p:spPr>
        <p:txBody>
          <a:bodyPr wrap="square" lIns="0" tIns="0" rIns="0" bIns="0" rtlCol="0" anchor="ctr" anchorCtr="0">
            <a:normAutofit/>
          </a:bodyPr>
          <a:p>
            <a:pPr marL="0" indent="0" algn="l">
              <a:lnSpc>
                <a:spcPct val="100000"/>
              </a:lnSpc>
              <a:spcBef>
                <a:spcPts val="0"/>
              </a:spcBef>
              <a:spcAft>
                <a:spcPts val="0"/>
              </a:spcAft>
              <a:buSzPct val="100000"/>
            </a:pPr>
            <a:r>
              <a:rPr lang="vi-VN" altLang="en-US" sz="2000" b="1" dirty="0">
                <a:solidFill>
                  <a:srgbClr val="00151E"/>
                </a:solidFill>
                <a:latin typeface="Times New Roman" panose="02020603050405020304" pitchFamily="18" charset="0"/>
                <a:cs typeface="Times New Roman" panose="02020603050405020304" pitchFamily="18" charset="0"/>
              </a:rPr>
              <a:t>Giới thiệu</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
        <p:nvSpPr>
          <p:cNvPr id="14" name="矩形: 圆角 8"/>
          <p:cNvSpPr/>
          <p:nvPr>
            <p:custDataLst>
              <p:tags r:id="rId5"/>
            </p:custDataLst>
          </p:nvPr>
        </p:nvSpPr>
        <p:spPr>
          <a:xfrm>
            <a:off x="4866005" y="22621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15" name="序号"/>
          <p:cNvSpPr txBox="1"/>
          <p:nvPr>
            <p:custDataLst>
              <p:tags r:id="rId6"/>
            </p:custDataLst>
          </p:nvPr>
        </p:nvSpPr>
        <p:spPr>
          <a:xfrm>
            <a:off x="5037455" y="22875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02</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7" name="项标题"/>
          <p:cNvSpPr txBox="1"/>
          <p:nvPr>
            <p:custDataLst>
              <p:tags r:id="rId7"/>
            </p:custDataLst>
          </p:nvPr>
        </p:nvSpPr>
        <p:spPr>
          <a:xfrm>
            <a:off x="6517006" y="2376143"/>
            <a:ext cx="4432300" cy="673616"/>
          </a:xfrm>
          <a:prstGeom prst="rect">
            <a:avLst/>
          </a:prstGeom>
          <a:noFill/>
        </p:spPr>
        <p:txBody>
          <a:bodyPr wrap="square" lIns="0" tIns="0" rIns="0" bIns="0" rtlCol="0" anchor="ctr" anchorCtr="0">
            <a:normAutofit/>
          </a:bodyPr>
          <a:p>
            <a:pPr marL="0" indent="0" algn="l">
              <a:lnSpc>
                <a:spcPct val="100000"/>
              </a:lnSpc>
              <a:spcBef>
                <a:spcPts val="0"/>
              </a:spcBef>
              <a:spcAft>
                <a:spcPts val="0"/>
              </a:spcAft>
              <a:buSzPct val="100000"/>
            </a:pPr>
            <a:r>
              <a:rPr lang="vi-VN" altLang="en-US" sz="2000" b="1" dirty="0">
                <a:solidFill>
                  <a:srgbClr val="00151E"/>
                </a:solidFill>
                <a:latin typeface="Times New Roman" panose="02020603050405020304" pitchFamily="18" charset="0"/>
                <a:cs typeface="Times New Roman" panose="02020603050405020304" pitchFamily="18" charset="0"/>
              </a:rPr>
              <a:t>Công nghệ được sử dụng</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
        <p:nvSpPr>
          <p:cNvPr id="18" name="矩形: 圆角 16"/>
          <p:cNvSpPr/>
          <p:nvPr>
            <p:custDataLst>
              <p:tags r:id="rId8"/>
            </p:custDataLst>
          </p:nvPr>
        </p:nvSpPr>
        <p:spPr>
          <a:xfrm>
            <a:off x="4866005" y="33035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19" name="序号"/>
          <p:cNvSpPr txBox="1"/>
          <p:nvPr>
            <p:custDataLst>
              <p:tags r:id="rId9"/>
            </p:custDataLst>
          </p:nvPr>
        </p:nvSpPr>
        <p:spPr>
          <a:xfrm>
            <a:off x="5037455" y="33289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03</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1" name="项标题"/>
          <p:cNvSpPr txBox="1"/>
          <p:nvPr>
            <p:custDataLst>
              <p:tags r:id="rId10"/>
            </p:custDataLst>
          </p:nvPr>
        </p:nvSpPr>
        <p:spPr>
          <a:xfrm>
            <a:off x="6517006" y="3417543"/>
            <a:ext cx="4432300" cy="673616"/>
          </a:xfrm>
          <a:prstGeom prst="rect">
            <a:avLst/>
          </a:prstGeom>
          <a:noFill/>
        </p:spPr>
        <p:txBody>
          <a:bodyPr wrap="square" lIns="0" tIns="0" rIns="0" bIns="0" rtlCol="0" anchor="ctr" anchorCtr="0">
            <a:normAutofit/>
          </a:bodyPr>
          <a:p>
            <a:pPr marL="0" indent="0" algn="l">
              <a:lnSpc>
                <a:spcPct val="100000"/>
              </a:lnSpc>
              <a:spcBef>
                <a:spcPts val="0"/>
              </a:spcBef>
              <a:spcAft>
                <a:spcPts val="0"/>
              </a:spcAft>
              <a:buSzPct val="100000"/>
            </a:pPr>
            <a:r>
              <a:rPr lang="vi-VN" altLang="en-US" sz="2000" b="1" dirty="0">
                <a:solidFill>
                  <a:srgbClr val="00151E"/>
                </a:solidFill>
                <a:latin typeface="Times New Roman" panose="02020603050405020304" pitchFamily="18" charset="0"/>
                <a:cs typeface="Times New Roman" panose="02020603050405020304" pitchFamily="18" charset="0"/>
              </a:rPr>
              <a:t>Phân tích thiết </a:t>
            </a:r>
            <a:r>
              <a:rPr lang="vi-VN" altLang="en-US" sz="2000" b="1" dirty="0">
                <a:solidFill>
                  <a:srgbClr val="00151E"/>
                </a:solidFill>
                <a:latin typeface="Times New Roman" panose="02020603050405020304" pitchFamily="18" charset="0"/>
                <a:cs typeface="Times New Roman" panose="02020603050405020304" pitchFamily="18" charset="0"/>
              </a:rPr>
              <a:t>kế hệ </a:t>
            </a:r>
            <a:r>
              <a:rPr lang="vi-VN" altLang="en-US" sz="2000" b="1" dirty="0">
                <a:solidFill>
                  <a:srgbClr val="00151E"/>
                </a:solidFill>
                <a:latin typeface="Times New Roman" panose="02020603050405020304" pitchFamily="18" charset="0"/>
                <a:cs typeface="Times New Roman" panose="02020603050405020304" pitchFamily="18" charset="0"/>
              </a:rPr>
              <a:t>thống</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
        <p:nvSpPr>
          <p:cNvPr id="22" name="矩形: 圆角 20"/>
          <p:cNvSpPr/>
          <p:nvPr>
            <p:custDataLst>
              <p:tags r:id="rId11"/>
            </p:custDataLst>
          </p:nvPr>
        </p:nvSpPr>
        <p:spPr>
          <a:xfrm>
            <a:off x="4866005" y="4344998"/>
            <a:ext cx="6223000" cy="901506"/>
          </a:xfrm>
          <a:prstGeom prst="roundRect">
            <a:avLst>
              <a:gd name="adj" fmla="val 18076"/>
            </a:avLst>
          </a:prstGeom>
          <a:solidFill>
            <a:srgbClr val="FFFFFF"/>
          </a:solidFill>
          <a:ln>
            <a:solidFill>
              <a:schemeClr val="accent1">
                <a:lumMod val="40000"/>
                <a:lumOff val="60000"/>
              </a:schemeClr>
            </a:solidFill>
          </a:ln>
          <a:effectLst>
            <a:outerShdw blurRad="76200" dist="76200" dir="2700000" algn="tl"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sz="1600"/>
          </a:p>
        </p:txBody>
      </p:sp>
      <p:sp>
        <p:nvSpPr>
          <p:cNvPr id="23" name="序号"/>
          <p:cNvSpPr txBox="1"/>
          <p:nvPr>
            <p:custDataLst>
              <p:tags r:id="rId12"/>
            </p:custDataLst>
          </p:nvPr>
        </p:nvSpPr>
        <p:spPr>
          <a:xfrm>
            <a:off x="5037455" y="4370398"/>
            <a:ext cx="1193800" cy="901506"/>
          </a:xfrm>
          <a:prstGeom prst="rect">
            <a:avLst/>
          </a:prstGeom>
          <a:noFill/>
        </p:spPr>
        <p:txBody>
          <a:bodyPr wrap="none" lIns="0" tIns="0" rIns="0" bIns="0" rtlCol="0" anchor="ctr" anchorCtr="1">
            <a:noAutofit/>
          </a:bodyPr>
          <a:p>
            <a:pPr algn="ctr">
              <a:lnSpc>
                <a:spcPct val="100000"/>
              </a:lnSpc>
            </a:pPr>
            <a:r>
              <a:rPr lang="en-US" sz="2800" b="1" dirty="0">
                <a:solidFill>
                  <a:schemeClr val="accent1">
                    <a:lumMod val="75000"/>
                  </a:schemeClr>
                </a:solidFill>
                <a:latin typeface="Times New Roman" panose="02020603050405020304" pitchFamily="18" charset="0"/>
                <a:cs typeface="Times New Roman" panose="02020603050405020304" pitchFamily="18" charset="0"/>
              </a:rPr>
              <a:t>04</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4" name="项标题"/>
          <p:cNvSpPr txBox="1"/>
          <p:nvPr>
            <p:custDataLst>
              <p:tags r:id="rId13"/>
            </p:custDataLst>
          </p:nvPr>
        </p:nvSpPr>
        <p:spPr>
          <a:xfrm>
            <a:off x="6517006" y="4458943"/>
            <a:ext cx="4432300" cy="673616"/>
          </a:xfrm>
          <a:prstGeom prst="rect">
            <a:avLst/>
          </a:prstGeom>
          <a:noFill/>
        </p:spPr>
        <p:txBody>
          <a:bodyPr wrap="square" lIns="0" tIns="0" rIns="0" bIns="0" rtlCol="0" anchor="ctr" anchorCtr="0">
            <a:normAutofit/>
          </a:bodyPr>
          <a:p>
            <a:pPr>
              <a:lnSpc>
                <a:spcPct val="100000"/>
              </a:lnSpc>
            </a:pPr>
            <a:r>
              <a:rPr lang="vi-VN" altLang="en-US" sz="2000" b="1" dirty="0">
                <a:solidFill>
                  <a:srgbClr val="00151E"/>
                </a:solidFill>
                <a:latin typeface="Times New Roman" panose="02020603050405020304" pitchFamily="18" charset="0"/>
                <a:cs typeface="Times New Roman" panose="02020603050405020304" pitchFamily="18" charset="0"/>
              </a:rPr>
              <a:t>Kết luận </a:t>
            </a:r>
            <a:r>
              <a:rPr lang="vi-VN" altLang="en-US" sz="2000" b="1" dirty="0">
                <a:solidFill>
                  <a:srgbClr val="00151E"/>
                </a:solidFill>
                <a:latin typeface="Times New Roman" panose="02020603050405020304" pitchFamily="18" charset="0"/>
                <a:cs typeface="Times New Roman" panose="02020603050405020304" pitchFamily="18" charset="0"/>
              </a:rPr>
              <a:t>và hướng phát </a:t>
            </a:r>
            <a:r>
              <a:rPr lang="vi-VN" altLang="en-US" sz="2000" b="1" dirty="0">
                <a:solidFill>
                  <a:srgbClr val="00151E"/>
                </a:solidFill>
                <a:latin typeface="Times New Roman" panose="02020603050405020304" pitchFamily="18" charset="0"/>
                <a:cs typeface="Times New Roman" panose="02020603050405020304" pitchFamily="18" charset="0"/>
              </a:rPr>
              <a:t>triển</a:t>
            </a:r>
            <a:endParaRPr lang="vi-VN" altLang="en-US" sz="2000" b="1" dirty="0">
              <a:solidFill>
                <a:srgbClr val="00151E"/>
              </a:solidFill>
              <a:latin typeface="Times New Roman" panose="02020603050405020304" pitchFamily="18" charset="0"/>
              <a:cs typeface="Times New Roman" panose="02020603050405020304" pitchFamily="18" charset="0"/>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任意多边形 26"/>
          <p:cNvSpPr/>
          <p:nvPr>
            <p:custDataLst>
              <p:tags r:id="rId1"/>
            </p:custDataLst>
          </p:nvPr>
        </p:nvSpPr>
        <p:spPr>
          <a:xfrm>
            <a:off x="7905115" y="-13970"/>
            <a:ext cx="4292600" cy="6873875"/>
          </a:xfrm>
          <a:custGeom>
            <a:avLst/>
            <a:gdLst/>
            <a:ahLst/>
            <a:cxnLst>
              <a:cxn ang="3">
                <a:pos x="hc" y="t"/>
              </a:cxn>
              <a:cxn ang="cd2">
                <a:pos x="l" y="vc"/>
              </a:cxn>
              <a:cxn ang="cd4">
                <a:pos x="hc" y="b"/>
              </a:cxn>
              <a:cxn ang="0">
                <a:pos x="r" y="vc"/>
              </a:cxn>
            </a:cxnLst>
            <a:rect l="l" t="t" r="r" b="b"/>
            <a:pathLst>
              <a:path w="6760" h="10825">
                <a:moveTo>
                  <a:pt x="1604" y="0"/>
                </a:moveTo>
                <a:lnTo>
                  <a:pt x="6760" y="0"/>
                </a:lnTo>
                <a:lnTo>
                  <a:pt x="6760" y="10825"/>
                </a:lnTo>
                <a:lnTo>
                  <a:pt x="2785" y="10825"/>
                </a:lnTo>
                <a:lnTo>
                  <a:pt x="2728" y="10776"/>
                </a:lnTo>
                <a:cubicBezTo>
                  <a:pt x="1057" y="9320"/>
                  <a:pt x="0" y="7177"/>
                  <a:pt x="0" y="4786"/>
                </a:cubicBezTo>
                <a:cubicBezTo>
                  <a:pt x="0" y="3005"/>
                  <a:pt x="587" y="1360"/>
                  <a:pt x="1577" y="35"/>
                </a:cubicBezTo>
                <a:lnTo>
                  <a:pt x="1604" y="0"/>
                </a:lnTo>
                <a:close/>
              </a:path>
            </a:pathLst>
          </a:custGeom>
          <a:gradFill flip="none" rotWithShape="1">
            <a:gsLst>
              <a:gs pos="30000">
                <a:schemeClr val="accent1"/>
              </a:gs>
              <a:gs pos="88000">
                <a:schemeClr val="accent1">
                  <a:lumMod val="20000"/>
                  <a:lumOff val="80000"/>
                </a:schemeClr>
              </a:gs>
            </a:gsLst>
            <a:lin ang="5400000" scaled="1"/>
          </a:gradFill>
          <a:ln>
            <a:noFill/>
          </a:ln>
          <a:effectLst>
            <a:outerShdw blurRad="1905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lvl="0" algn="ctr">
              <a:buClrTx/>
              <a:buSzTx/>
              <a:buFontTx/>
            </a:pPr>
            <a:endParaRPr lang="en-US">
              <a:latin typeface="Arial" panose="020B0604020202020204" pitchFamily="34" charset="0"/>
              <a:sym typeface="+mn-lt"/>
            </a:endParaRPr>
          </a:p>
        </p:txBody>
      </p:sp>
      <p:sp>
        <p:nvSpPr>
          <p:cNvPr id="3" name="标题 2"/>
          <p:cNvSpPr>
            <a:spLocks noGrp="1"/>
          </p:cNvSpPr>
          <p:nvPr>
            <p:ph type="title"/>
            <p:custDataLst>
              <p:tags r:id="rId2"/>
            </p:custDataLst>
          </p:nvPr>
        </p:nvSpPr>
        <p:spPr>
          <a:xfrm>
            <a:off x="695960" y="394335"/>
            <a:ext cx="7208878" cy="791845"/>
          </a:xfrm>
        </p:spPr>
        <p:txBody>
          <a:bodyPr wrap="square">
            <a:normAutofit/>
          </a:bodyPr>
          <a:lstStyle/>
          <a:p>
            <a:r>
              <a:rPr lang="en-US" spc="0" dirty="0">
                <a:latin typeface="Times New Roman" panose="02020603050405020304" pitchFamily="18" charset="0"/>
                <a:cs typeface="Times New Roman" panose="02020603050405020304" pitchFamily="18" charset="0"/>
              </a:rPr>
              <a:t>1.Giới thiệu</a:t>
            </a:r>
            <a:endParaRPr lang="en-US" spc="0" dirty="0">
              <a:latin typeface="Times New Roman" panose="02020603050405020304" pitchFamily="18" charset="0"/>
              <a:cs typeface="Times New Roman" panose="02020603050405020304" pitchFamily="18" charset="0"/>
            </a:endParaRPr>
          </a:p>
        </p:txBody>
      </p:sp>
      <p:pic>
        <p:nvPicPr>
          <p:cNvPr id="36" name="图片 35"/>
          <p:cNvPicPr>
            <a:picLocks noChangeAspect="1"/>
          </p:cNvPicPr>
          <p:nvPr>
            <p:custDataLst>
              <p:tags r:id="rId3"/>
            </p:custDataLst>
          </p:nvPr>
        </p:nvPicPr>
        <p:blipFill>
          <a:blip r:embed="rId4"/>
          <a:srcRect l="12630" r="10924"/>
          <a:stretch>
            <a:fillRect/>
          </a:stretch>
        </p:blipFill>
        <p:spPr>
          <a:xfrm>
            <a:off x="8332565" y="-13971"/>
            <a:ext cx="3865427" cy="6858000"/>
          </a:xfrm>
          <a:custGeom>
            <a:avLst/>
            <a:gdLst>
              <a:gd name="connsiteX0" fmla="*/ 842291 w 3865427"/>
              <a:gd name="connsiteY0" fmla="*/ 0 h 6858000"/>
              <a:gd name="connsiteX1" fmla="*/ 3865427 w 3865427"/>
              <a:gd name="connsiteY1" fmla="*/ 0 h 6858000"/>
              <a:gd name="connsiteX2" fmla="*/ 3865427 w 3865427"/>
              <a:gd name="connsiteY2" fmla="*/ 6858000 h 6858000"/>
              <a:gd name="connsiteX3" fmla="*/ 3468900 w 3865427"/>
              <a:gd name="connsiteY3" fmla="*/ 6858000 h 6858000"/>
              <a:gd name="connsiteX4" fmla="*/ 3142970 w 3865427"/>
              <a:gd name="connsiteY4" fmla="*/ 6777914 h 6858000"/>
              <a:gd name="connsiteX5" fmla="*/ 0 w 3865427"/>
              <a:gd name="connsiteY5" fmla="*/ 2579532 h 6858000"/>
              <a:gd name="connsiteX6" fmla="*/ 747011 w 3865427"/>
              <a:gd name="connsiteY6" fmla="*/ 13398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5427" h="6858000">
                <a:moveTo>
                  <a:pt x="842291" y="0"/>
                </a:moveTo>
                <a:lnTo>
                  <a:pt x="3865427" y="0"/>
                </a:lnTo>
                <a:lnTo>
                  <a:pt x="3865427" y="6858000"/>
                </a:lnTo>
                <a:lnTo>
                  <a:pt x="3468900" y="6858000"/>
                </a:lnTo>
                <a:lnTo>
                  <a:pt x="3142970" y="6777914"/>
                </a:lnTo>
                <a:cubicBezTo>
                  <a:pt x="1326609" y="6246203"/>
                  <a:pt x="0" y="4567791"/>
                  <a:pt x="0" y="2579532"/>
                </a:cubicBezTo>
                <a:cubicBezTo>
                  <a:pt x="0" y="1673647"/>
                  <a:pt x="275387" y="832082"/>
                  <a:pt x="747011" y="133987"/>
                </a:cubicBez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7" name="矩形 6"/>
          <p:cNvSpPr/>
          <p:nvPr>
            <p:custDataLst>
              <p:tags r:id="rId5"/>
            </p:custDataLst>
          </p:nvPr>
        </p:nvSpPr>
        <p:spPr>
          <a:xfrm>
            <a:off x="851629" y="1423670"/>
            <a:ext cx="6428243" cy="3982615"/>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sym typeface="+mn-ea"/>
              </a:rPr>
              <a:t>Trong bối cảnh hiện đại, các phòng máy tính ngày càng trở nên phổ biến trong các cơ sở giáo dục, trung tâm đào tạo và doanh nghiệp. Việc quản lý các thiết bị và phần mềm trong phòng máy tính trở thành một nhiệm vụ phức tạp và đòi hỏi sự chính xác cao. Đề tài "Xây Dựng Hệ Thống Quản Lý Thiết Bị và Phần Mềm Cho Phòng Máy Tính" được lựa chọn với mục tiêu giải quyết vấn đề này. Hệ thống này không chỉ giúp nâng cao hiệu quả quản lý mà còn hỗ trợ xử lý sự cố và bảo trì thiết bị một cách nhanh chóng và hiệu quả, từ đó giảm thiểu thời gian gián đoạn trong quá trình sử dụng.</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sym typeface="+mn-ea"/>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矩形 60"/>
          <p:cNvSpPr/>
          <p:nvPr>
            <p:custDataLst>
              <p:tags r:id="rId1"/>
            </p:custDataLst>
          </p:nvPr>
        </p:nvSpPr>
        <p:spPr>
          <a:xfrm>
            <a:off x="0" y="0"/>
            <a:ext cx="12192000" cy="308510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任意多边形: 形状 65"/>
          <p:cNvSpPr/>
          <p:nvPr>
            <p:custDataLst>
              <p:tags r:id="rId2"/>
            </p:custDataLst>
          </p:nvPr>
        </p:nvSpPr>
        <p:spPr>
          <a:xfrm>
            <a:off x="9420981" y="392965"/>
            <a:ext cx="1282202" cy="1265764"/>
          </a:xfrm>
          <a:custGeom>
            <a:avLst/>
            <a:gdLst>
              <a:gd name="connsiteX0" fmla="*/ 1382820 w 1473826"/>
              <a:gd name="connsiteY0" fmla="*/ 0 h 1454932"/>
              <a:gd name="connsiteX1" fmla="*/ 1438304 w 1473826"/>
              <a:gd name="connsiteY1" fmla="*/ 162969 h 1454932"/>
              <a:gd name="connsiteX2" fmla="*/ 1256926 w 1473826"/>
              <a:gd name="connsiteY2" fmla="*/ 389062 h 1454932"/>
              <a:gd name="connsiteX3" fmla="*/ 1236488 w 1473826"/>
              <a:gd name="connsiteY3" fmla="*/ 425726 h 1454932"/>
              <a:gd name="connsiteX4" fmla="*/ 1174577 w 1473826"/>
              <a:gd name="connsiteY4" fmla="*/ 538664 h 1454932"/>
              <a:gd name="connsiteX5" fmla="*/ 1128797 w 1473826"/>
              <a:gd name="connsiteY5" fmla="*/ 615756 h 1454932"/>
              <a:gd name="connsiteX6" fmla="*/ 988733 w 1473826"/>
              <a:gd name="connsiteY6" fmla="*/ 688539 h 1454932"/>
              <a:gd name="connsiteX7" fmla="*/ 984809 w 1473826"/>
              <a:gd name="connsiteY7" fmla="*/ 689520 h 1454932"/>
              <a:gd name="connsiteX8" fmla="*/ 991513 w 1473826"/>
              <a:gd name="connsiteY8" fmla="*/ 699668 h 1454932"/>
              <a:gd name="connsiteX9" fmla="*/ 991948 w 1473826"/>
              <a:gd name="connsiteY9" fmla="*/ 823736 h 1454932"/>
              <a:gd name="connsiteX10" fmla="*/ 986880 w 1473826"/>
              <a:gd name="connsiteY10" fmla="*/ 830938 h 1454932"/>
              <a:gd name="connsiteX11" fmla="*/ 691165 w 1473826"/>
              <a:gd name="connsiteY11" fmla="*/ 1036627 h 1454932"/>
              <a:gd name="connsiteX12" fmla="*/ 590340 w 1473826"/>
              <a:gd name="connsiteY12" fmla="*/ 1036627 h 1454932"/>
              <a:gd name="connsiteX13" fmla="*/ 324982 w 1473826"/>
              <a:gd name="connsiteY13" fmla="*/ 1072636 h 1454932"/>
              <a:gd name="connsiteX14" fmla="*/ 218761 w 1473826"/>
              <a:gd name="connsiteY14" fmla="*/ 1291200 h 1454932"/>
              <a:gd name="connsiteX15" fmla="*/ 1211909 w 1473826"/>
              <a:gd name="connsiteY15" fmla="*/ 1291255 h 1454932"/>
              <a:gd name="connsiteX16" fmla="*/ 1293658 w 1473826"/>
              <a:gd name="connsiteY16" fmla="*/ 1373094 h 1454932"/>
              <a:gd name="connsiteX17" fmla="*/ 1293658 w 1473826"/>
              <a:gd name="connsiteY17" fmla="*/ 1427657 h 1454932"/>
              <a:gd name="connsiteX18" fmla="*/ 1266408 w 1473826"/>
              <a:gd name="connsiteY18" fmla="*/ 1454933 h 1454932"/>
              <a:gd name="connsiteX19" fmla="*/ 27250 w 1473826"/>
              <a:gd name="connsiteY19" fmla="*/ 1454933 h 1454932"/>
              <a:gd name="connsiteX20" fmla="*/ 0 w 1473826"/>
              <a:gd name="connsiteY20" fmla="*/ 1427657 h 1454932"/>
              <a:gd name="connsiteX21" fmla="*/ 0 w 1473826"/>
              <a:gd name="connsiteY21" fmla="*/ 1373094 h 1454932"/>
              <a:gd name="connsiteX22" fmla="*/ 5504 w 1473826"/>
              <a:gd name="connsiteY22" fmla="*/ 1343468 h 1454932"/>
              <a:gd name="connsiteX23" fmla="*/ 9701 w 1473826"/>
              <a:gd name="connsiteY23" fmla="*/ 1327646 h 1454932"/>
              <a:gd name="connsiteX24" fmla="*/ 452510 w 1473826"/>
              <a:gd name="connsiteY24" fmla="*/ 482250 h 1454932"/>
              <a:gd name="connsiteX25" fmla="*/ 1382820 w 1473826"/>
              <a:gd name="connsiteY25" fmla="*/ 0 h 1454932"/>
              <a:gd name="connsiteX26" fmla="*/ 1153267 w 1473826"/>
              <a:gd name="connsiteY26" fmla="*/ 209563 h 1454932"/>
              <a:gd name="connsiteX27" fmla="*/ 1141386 w 1473826"/>
              <a:gd name="connsiteY27" fmla="*/ 212618 h 1454932"/>
              <a:gd name="connsiteX28" fmla="*/ 422372 w 1473826"/>
              <a:gd name="connsiteY28" fmla="*/ 842777 h 1454932"/>
              <a:gd name="connsiteX29" fmla="*/ 412727 w 1473826"/>
              <a:gd name="connsiteY29" fmla="*/ 859800 h 1454932"/>
              <a:gd name="connsiteX30" fmla="*/ 432836 w 1473826"/>
              <a:gd name="connsiteY30" fmla="*/ 858491 h 1454932"/>
              <a:gd name="connsiteX31" fmla="*/ 604510 w 1473826"/>
              <a:gd name="connsiteY31" fmla="*/ 854672 h 1454932"/>
              <a:gd name="connsiteX32" fmla="*/ 691165 w 1473826"/>
              <a:gd name="connsiteY32" fmla="*/ 854672 h 1454932"/>
              <a:gd name="connsiteX33" fmla="*/ 805560 w 1473826"/>
              <a:gd name="connsiteY33" fmla="*/ 767977 h 1454932"/>
              <a:gd name="connsiteX34" fmla="*/ 809102 w 1473826"/>
              <a:gd name="connsiteY34" fmla="*/ 763558 h 1454932"/>
              <a:gd name="connsiteX35" fmla="*/ 801745 w 1473826"/>
              <a:gd name="connsiteY35" fmla="*/ 755210 h 1454932"/>
              <a:gd name="connsiteX36" fmla="*/ 758145 w 1473826"/>
              <a:gd name="connsiteY36" fmla="*/ 710198 h 1454932"/>
              <a:gd name="connsiteX37" fmla="*/ 747300 w 1473826"/>
              <a:gd name="connsiteY37" fmla="*/ 699777 h 1454932"/>
              <a:gd name="connsiteX38" fmla="*/ 792317 w 1473826"/>
              <a:gd name="connsiteY38" fmla="*/ 544830 h 1454932"/>
              <a:gd name="connsiteX39" fmla="*/ 940229 w 1473826"/>
              <a:gd name="connsiteY39" fmla="*/ 512258 h 1454932"/>
              <a:gd name="connsiteX40" fmla="*/ 960666 w 1473826"/>
              <a:gd name="connsiteY40" fmla="*/ 506856 h 1454932"/>
              <a:gd name="connsiteX41" fmla="*/ 982793 w 1473826"/>
              <a:gd name="connsiteY41" fmla="*/ 500309 h 1454932"/>
              <a:gd name="connsiteX42" fmla="*/ 987262 w 1473826"/>
              <a:gd name="connsiteY42" fmla="*/ 498890 h 1454932"/>
              <a:gd name="connsiteX43" fmla="*/ 1002467 w 1473826"/>
              <a:gd name="connsiteY43" fmla="*/ 473466 h 1454932"/>
              <a:gd name="connsiteX44" fmla="*/ 1016637 w 1473826"/>
              <a:gd name="connsiteY44" fmla="*/ 448696 h 1454932"/>
              <a:gd name="connsiteX45" fmla="*/ 1027810 w 1473826"/>
              <a:gd name="connsiteY45" fmla="*/ 428836 h 1454932"/>
              <a:gd name="connsiteX46" fmla="*/ 1088576 w 1473826"/>
              <a:gd name="connsiteY46" fmla="*/ 317644 h 1454932"/>
              <a:gd name="connsiteX47" fmla="*/ 1153267 w 1473826"/>
              <a:gd name="connsiteY47" fmla="*/ 209508 h 145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73826" h="1454932">
                <a:moveTo>
                  <a:pt x="1382820" y="0"/>
                </a:moveTo>
                <a:cubicBezTo>
                  <a:pt x="1469473" y="0"/>
                  <a:pt x="1506921" y="109937"/>
                  <a:pt x="1438304" y="162969"/>
                </a:cubicBezTo>
                <a:cubicBezTo>
                  <a:pt x="1366634" y="218347"/>
                  <a:pt x="1319764" y="278361"/>
                  <a:pt x="1256926" y="389062"/>
                </a:cubicBezTo>
                <a:lnTo>
                  <a:pt x="1236488" y="425726"/>
                </a:lnTo>
                <a:lnTo>
                  <a:pt x="1174577" y="538664"/>
                </a:lnTo>
                <a:cubicBezTo>
                  <a:pt x="1158773" y="566489"/>
                  <a:pt x="1144058" y="591368"/>
                  <a:pt x="1128797" y="615756"/>
                </a:cubicBezTo>
                <a:cubicBezTo>
                  <a:pt x="1108033" y="648873"/>
                  <a:pt x="1073752" y="667205"/>
                  <a:pt x="988733" y="688539"/>
                </a:cubicBezTo>
                <a:lnTo>
                  <a:pt x="984809" y="689520"/>
                </a:lnTo>
                <a:lnTo>
                  <a:pt x="991513" y="699668"/>
                </a:lnTo>
                <a:cubicBezTo>
                  <a:pt x="1019689" y="744789"/>
                  <a:pt x="1020398" y="781344"/>
                  <a:pt x="991948" y="823736"/>
                </a:cubicBezTo>
                <a:lnTo>
                  <a:pt x="986880" y="830938"/>
                </a:lnTo>
                <a:cubicBezTo>
                  <a:pt x="887472" y="965973"/>
                  <a:pt x="799674" y="1036627"/>
                  <a:pt x="691165" y="1036627"/>
                </a:cubicBezTo>
                <a:lnTo>
                  <a:pt x="590340" y="1036627"/>
                </a:lnTo>
                <a:cubicBezTo>
                  <a:pt x="401554" y="1037717"/>
                  <a:pt x="343674" y="1047538"/>
                  <a:pt x="324982" y="1072636"/>
                </a:cubicBezTo>
                <a:cubicBezTo>
                  <a:pt x="299422" y="1107117"/>
                  <a:pt x="263288" y="1180881"/>
                  <a:pt x="218761" y="1291200"/>
                </a:cubicBezTo>
                <a:lnTo>
                  <a:pt x="1211909" y="1291255"/>
                </a:lnTo>
                <a:cubicBezTo>
                  <a:pt x="1257058" y="1291255"/>
                  <a:pt x="1293658" y="1327895"/>
                  <a:pt x="1293658" y="1373094"/>
                </a:cubicBezTo>
                <a:lnTo>
                  <a:pt x="1293658" y="1427657"/>
                </a:lnTo>
                <a:cubicBezTo>
                  <a:pt x="1293658" y="1442719"/>
                  <a:pt x="1281458" y="1454933"/>
                  <a:pt x="1266408" y="1454933"/>
                </a:cubicBezTo>
                <a:lnTo>
                  <a:pt x="27250" y="1454933"/>
                </a:lnTo>
                <a:cubicBezTo>
                  <a:pt x="12200" y="1454933"/>
                  <a:pt x="0" y="1442719"/>
                  <a:pt x="0" y="1427657"/>
                </a:cubicBezTo>
                <a:lnTo>
                  <a:pt x="0" y="1373094"/>
                </a:lnTo>
                <a:cubicBezTo>
                  <a:pt x="0" y="1362618"/>
                  <a:pt x="1962" y="1352634"/>
                  <a:pt x="5504" y="1343468"/>
                </a:cubicBezTo>
                <a:cubicBezTo>
                  <a:pt x="6431" y="1338285"/>
                  <a:pt x="7848" y="1333047"/>
                  <a:pt x="9701" y="1327646"/>
                </a:cubicBezTo>
                <a:cubicBezTo>
                  <a:pt x="123442" y="999199"/>
                  <a:pt x="265685" y="712271"/>
                  <a:pt x="452510" y="482250"/>
                </a:cubicBezTo>
                <a:cubicBezTo>
                  <a:pt x="702773" y="174099"/>
                  <a:pt x="1011460" y="0"/>
                  <a:pt x="1382820" y="0"/>
                </a:cubicBezTo>
                <a:close/>
                <a:moveTo>
                  <a:pt x="1153267" y="209563"/>
                </a:moveTo>
                <a:lnTo>
                  <a:pt x="1141386" y="212618"/>
                </a:lnTo>
                <a:cubicBezTo>
                  <a:pt x="847197" y="290474"/>
                  <a:pt x="611323" y="513240"/>
                  <a:pt x="422372" y="842777"/>
                </a:cubicBezTo>
                <a:lnTo>
                  <a:pt x="412727" y="859800"/>
                </a:lnTo>
                <a:lnTo>
                  <a:pt x="432836" y="858491"/>
                </a:lnTo>
                <a:cubicBezTo>
                  <a:pt x="490016" y="855644"/>
                  <a:pt x="547262" y="854371"/>
                  <a:pt x="604510" y="854672"/>
                </a:cubicBezTo>
                <a:lnTo>
                  <a:pt x="691165" y="854672"/>
                </a:lnTo>
                <a:cubicBezTo>
                  <a:pt x="717597" y="854672"/>
                  <a:pt x="755584" y="827992"/>
                  <a:pt x="805560" y="767977"/>
                </a:cubicBezTo>
                <a:lnTo>
                  <a:pt x="809102" y="763558"/>
                </a:lnTo>
                <a:lnTo>
                  <a:pt x="801745" y="755210"/>
                </a:lnTo>
                <a:cubicBezTo>
                  <a:pt x="787695" y="739744"/>
                  <a:pt x="773154" y="724732"/>
                  <a:pt x="758145" y="710198"/>
                </a:cubicBezTo>
                <a:lnTo>
                  <a:pt x="747300" y="699777"/>
                </a:lnTo>
                <a:cubicBezTo>
                  <a:pt x="694162" y="648928"/>
                  <a:pt x="720214" y="559233"/>
                  <a:pt x="792317" y="544830"/>
                </a:cubicBezTo>
                <a:cubicBezTo>
                  <a:pt x="841882" y="535200"/>
                  <a:pt x="891201" y="524340"/>
                  <a:pt x="940229" y="512258"/>
                </a:cubicBezTo>
                <a:lnTo>
                  <a:pt x="960666" y="506856"/>
                </a:lnTo>
                <a:cubicBezTo>
                  <a:pt x="969222" y="504509"/>
                  <a:pt x="976634" y="502327"/>
                  <a:pt x="982793" y="500309"/>
                </a:cubicBezTo>
                <a:lnTo>
                  <a:pt x="987262" y="498890"/>
                </a:lnTo>
                <a:lnTo>
                  <a:pt x="1002467" y="473466"/>
                </a:lnTo>
                <a:lnTo>
                  <a:pt x="1016637" y="448696"/>
                </a:lnTo>
                <a:lnTo>
                  <a:pt x="1027810" y="428836"/>
                </a:lnTo>
                <a:lnTo>
                  <a:pt x="1088576" y="317644"/>
                </a:lnTo>
                <a:cubicBezTo>
                  <a:pt x="1108831" y="280830"/>
                  <a:pt x="1130408" y="244760"/>
                  <a:pt x="1153267" y="209508"/>
                </a:cubicBezTo>
                <a:close/>
              </a:path>
            </a:pathLst>
          </a:custGeom>
          <a:gradFill>
            <a:gsLst>
              <a:gs pos="0">
                <a:schemeClr val="accent1">
                  <a:lumMod val="0"/>
                  <a:lumOff val="100000"/>
                  <a:alpha val="33000"/>
                </a:schemeClr>
              </a:gs>
              <a:gs pos="100000">
                <a:schemeClr val="bg1">
                  <a:alpha val="0"/>
                </a:schemeClr>
              </a:gs>
            </a:gsLst>
            <a:lin ang="5400000" scaled="1"/>
          </a:gradFill>
          <a:ln w="1436" cap="flat">
            <a:noFill/>
            <a:prstDash val="solid"/>
            <a:miter/>
          </a:ln>
        </p:spPr>
        <p:txBody>
          <a:bodyPr rtlCol="0" anchor="ctr"/>
          <a:lstStyle/>
          <a:p>
            <a:endParaRPr lang="en-US"/>
          </a:p>
        </p:txBody>
      </p:sp>
      <p:sp>
        <p:nvSpPr>
          <p:cNvPr id="6" name="标题 5"/>
          <p:cNvSpPr>
            <a:spLocks noGrp="1"/>
          </p:cNvSpPr>
          <p:nvPr>
            <p:ph type="title"/>
            <p:custDataLst>
              <p:tags r:id="rId3"/>
            </p:custDataLst>
          </p:nvPr>
        </p:nvSpPr>
        <p:spPr>
          <a:xfrm>
            <a:off x="696000" y="360000"/>
            <a:ext cx="10800000" cy="720000"/>
          </a:xfrm>
        </p:spPr>
        <p:txBody>
          <a:bodyPr wrap="square" lIns="0" tIns="0" rIns="0" bIns="0" anchor="b" anchorCtr="0">
            <a:normAutofit/>
          </a:bodyPr>
          <a:lstStyle/>
          <a:p>
            <a:r>
              <a:rPr lang="vi-VN" altLang="en-US" spc="0" dirty="0">
                <a:solidFill>
                  <a:schemeClr val="lt1">
                    <a:lumMod val="100000"/>
                  </a:schemeClr>
                </a:solidFill>
                <a:latin typeface="+mj-lt"/>
              </a:rPr>
              <a:t>2. Công nghệ được sử </a:t>
            </a:r>
            <a:r>
              <a:rPr lang="vi-VN" altLang="en-US" spc="0" dirty="0">
                <a:solidFill>
                  <a:schemeClr val="lt1">
                    <a:lumMod val="100000"/>
                  </a:schemeClr>
                </a:solidFill>
                <a:latin typeface="+mj-lt"/>
              </a:rPr>
              <a:t>dụng</a:t>
            </a:r>
            <a:endParaRPr lang="vi-VN" altLang="en-US" spc="0" dirty="0">
              <a:solidFill>
                <a:schemeClr val="lt1">
                  <a:lumMod val="100000"/>
                </a:schemeClr>
              </a:solidFill>
              <a:latin typeface="+mj-lt"/>
            </a:endParaRPr>
          </a:p>
        </p:txBody>
      </p:sp>
      <p:sp>
        <p:nvSpPr>
          <p:cNvPr id="27" name="矩形: 圆角 24"/>
          <p:cNvSpPr/>
          <p:nvPr>
            <p:custDataLst>
              <p:tags r:id="rId4"/>
            </p:custDataLst>
          </p:nvPr>
        </p:nvSpPr>
        <p:spPr>
          <a:xfrm>
            <a:off x="695325"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矩形 27"/>
          <p:cNvSpPr/>
          <p:nvPr>
            <p:custDataLst>
              <p:tags r:id="rId5"/>
            </p:custDataLst>
          </p:nvPr>
        </p:nvSpPr>
        <p:spPr>
          <a:xfrm>
            <a:off x="902337" y="2546700"/>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một ngôn ngữ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ánh dấu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ợc sử dụng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xây dựng cấu trúc và nội dung của các trang web. Nó là nền tảng cơ bản của tất cả các trang web trên Internet.</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29" name="矩形 28"/>
          <p:cNvSpPr/>
          <p:nvPr>
            <p:custDataLst>
              <p:tags r:id="rId6"/>
            </p:custDataLst>
          </p:nvPr>
        </p:nvSpPr>
        <p:spPr>
          <a:xfrm>
            <a:off x="902337"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b="1" dirty="0">
                <a:solidFill>
                  <a:schemeClr val="accent1"/>
                </a:solidFill>
                <a:latin typeface="+mj-lt"/>
              </a:rPr>
              <a:t>HTML</a:t>
            </a:r>
            <a:endParaRPr lang="en-US" sz="2000" b="1" dirty="0">
              <a:solidFill>
                <a:schemeClr val="accent1"/>
              </a:solidFill>
              <a:latin typeface="+mj-lt"/>
            </a:endParaRPr>
          </a:p>
        </p:txBody>
      </p:sp>
      <p:sp>
        <p:nvSpPr>
          <p:cNvPr id="30" name="矩形 29"/>
          <p:cNvSpPr/>
          <p:nvPr>
            <p:custDataLst>
              <p:tags r:id="rId7"/>
            </p:custDataLst>
          </p:nvPr>
        </p:nvSpPr>
        <p:spPr>
          <a:xfrm>
            <a:off x="3081041" y="1902805"/>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01</a:t>
            </a:r>
            <a:endParaRPr lang="en-US" sz="3200" b="1" dirty="0">
              <a:solidFill>
                <a:schemeClr val="accent1"/>
              </a:solidFill>
              <a:latin typeface="+mn-ea"/>
            </a:endParaRPr>
          </a:p>
        </p:txBody>
      </p:sp>
      <p:sp>
        <p:nvSpPr>
          <p:cNvPr id="31" name="矩形: 圆角 17"/>
          <p:cNvSpPr/>
          <p:nvPr>
            <p:custDataLst>
              <p:tags r:id="rId8"/>
            </p:custDataLst>
          </p:nvPr>
        </p:nvSpPr>
        <p:spPr>
          <a:xfrm>
            <a:off x="4444398"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vi-VN" altLang="en-US"/>
              <a:t>C</a:t>
            </a:r>
            <a:endParaRPr lang="vi-VN" altLang="en-US"/>
          </a:p>
        </p:txBody>
      </p:sp>
      <p:sp>
        <p:nvSpPr>
          <p:cNvPr id="32" name="矩形 31"/>
          <p:cNvSpPr/>
          <p:nvPr>
            <p:custDataLst>
              <p:tags r:id="rId9"/>
            </p:custDataLst>
          </p:nvPr>
        </p:nvSpPr>
        <p:spPr>
          <a:xfrm>
            <a:off x="4651409" y="2546700"/>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ngôn ngữ dùng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làm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ẹp giao diện trang web. Nó giúp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ịnh dạng bố cục, màu sắc, phông chữ, khoảng cách, và nhiều thuộc tính khác của các phần tử HTML.</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33" name="矩形 32"/>
          <p:cNvSpPr/>
          <p:nvPr>
            <p:custDataLst>
              <p:tags r:id="rId10"/>
            </p:custDataLst>
          </p:nvPr>
        </p:nvSpPr>
        <p:spPr>
          <a:xfrm>
            <a:off x="4651409"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a:solidFill>
                  <a:schemeClr val="accent1"/>
                </a:solidFill>
                <a:latin typeface="+mj-lt"/>
              </a:rPr>
              <a:t>CSS</a:t>
            </a:r>
            <a:endParaRPr lang="vi-VN" altLang="en-US" sz="2000">
              <a:solidFill>
                <a:schemeClr val="accent1"/>
              </a:solidFill>
              <a:latin typeface="+mj-lt"/>
            </a:endParaRPr>
          </a:p>
        </p:txBody>
      </p:sp>
      <p:sp>
        <p:nvSpPr>
          <p:cNvPr id="34" name="矩形 33"/>
          <p:cNvSpPr/>
          <p:nvPr>
            <p:custDataLst>
              <p:tags r:id="rId11"/>
            </p:custDataLst>
          </p:nvPr>
        </p:nvSpPr>
        <p:spPr>
          <a:xfrm>
            <a:off x="6830113" y="1902805"/>
            <a:ext cx="727653"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02</a:t>
            </a:r>
            <a:endParaRPr lang="en-US" sz="3200" b="1" dirty="0">
              <a:solidFill>
                <a:schemeClr val="accent1"/>
              </a:solidFill>
              <a:latin typeface="+mn-ea"/>
            </a:endParaRPr>
          </a:p>
        </p:txBody>
      </p:sp>
      <p:sp>
        <p:nvSpPr>
          <p:cNvPr id="35" name="矩形: 圆角 22"/>
          <p:cNvSpPr/>
          <p:nvPr>
            <p:custDataLst>
              <p:tags r:id="rId12"/>
            </p:custDataLst>
          </p:nvPr>
        </p:nvSpPr>
        <p:spPr>
          <a:xfrm>
            <a:off x="8184580"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矩形 35"/>
          <p:cNvSpPr/>
          <p:nvPr>
            <p:custDataLst>
              <p:tags r:id="rId13"/>
            </p:custDataLst>
          </p:nvPr>
        </p:nvSpPr>
        <p:spPr>
          <a:xfrm>
            <a:off x="8390957" y="2546700"/>
            <a:ext cx="2906329"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ngôn ngữ lập trình giúp tạo các tính n</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ă</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ng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ộng và t</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ơng tác trên trang web, nh</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xử 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sự kiện, thay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ổi nội dung, hoặc giao tiếp với máy chủ mà không cần tải lại trang.</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37" name="矩形 36"/>
          <p:cNvSpPr/>
          <p:nvPr>
            <p:custDataLst>
              <p:tags r:id="rId14"/>
            </p:custDataLst>
          </p:nvPr>
        </p:nvSpPr>
        <p:spPr>
          <a:xfrm>
            <a:off x="8390957"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a:solidFill>
                  <a:schemeClr val="accent1"/>
                </a:solidFill>
                <a:latin typeface="+mj-lt"/>
              </a:rPr>
              <a:t>J</a:t>
            </a:r>
            <a:r>
              <a:rPr lang="en-US" sz="2000" b="1">
                <a:solidFill>
                  <a:schemeClr val="accent1"/>
                </a:solidFill>
                <a:latin typeface="+mj-lt"/>
              </a:rPr>
              <a:t>avascript </a:t>
            </a:r>
            <a:endParaRPr lang="en-US" sz="2000" b="1">
              <a:solidFill>
                <a:schemeClr val="accent1"/>
              </a:solidFill>
              <a:latin typeface="+mj-lt"/>
            </a:endParaRPr>
          </a:p>
        </p:txBody>
      </p:sp>
      <p:sp>
        <p:nvSpPr>
          <p:cNvPr id="38" name="矩形 37"/>
          <p:cNvSpPr/>
          <p:nvPr>
            <p:custDataLst>
              <p:tags r:id="rId15"/>
            </p:custDataLst>
          </p:nvPr>
        </p:nvSpPr>
        <p:spPr>
          <a:xfrm>
            <a:off x="10569661" y="1902805"/>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03</a:t>
            </a:r>
            <a:endParaRPr lang="en-US" sz="3200" b="1" dirty="0">
              <a:solidFill>
                <a:schemeClr val="accent1"/>
              </a:solidFill>
              <a:latin typeface="+mn-ea"/>
            </a:endParaRPr>
          </a:p>
        </p:txBody>
      </p:sp>
      <p:sp>
        <p:nvSpPr>
          <p:cNvPr id="40" name="矩形: 圆角 39"/>
          <p:cNvSpPr/>
          <p:nvPr>
            <p:custDataLst>
              <p:tags r:id="rId16"/>
            </p:custDataLst>
          </p:nvPr>
        </p:nvSpPr>
        <p:spPr>
          <a:xfrm>
            <a:off x="70358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矩形 38"/>
          <p:cNvSpPr/>
          <p:nvPr>
            <p:custDataLst>
              <p:tags r:id="rId17"/>
            </p:custDataLst>
          </p:nvPr>
        </p:nvSpPr>
        <p:spPr>
          <a:xfrm>
            <a:off x="910592" y="4975596"/>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ReactJS là th</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viện JavaScript dùng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xây dựng giao diện ng</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ời dùng, giúp tạo các component tái sử dụng và quản 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trạng thái hiệu quả.</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41" name="矩形 40"/>
          <p:cNvSpPr/>
          <p:nvPr>
            <p:custDataLst>
              <p:tags r:id="rId18"/>
            </p:custDataLst>
          </p:nvPr>
        </p:nvSpPr>
        <p:spPr>
          <a:xfrm>
            <a:off x="91059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dirty="0">
                <a:solidFill>
                  <a:schemeClr val="accent1"/>
                </a:solidFill>
                <a:latin typeface="+mj-lt"/>
              </a:rPr>
              <a:t>ReactJS</a:t>
            </a:r>
            <a:endParaRPr lang="vi-VN" altLang="en-US" sz="2000" dirty="0">
              <a:solidFill>
                <a:schemeClr val="accent1"/>
              </a:solidFill>
              <a:latin typeface="+mj-lt"/>
            </a:endParaRPr>
          </a:p>
        </p:txBody>
      </p:sp>
      <p:sp>
        <p:nvSpPr>
          <p:cNvPr id="42" name="矩形 41"/>
          <p:cNvSpPr/>
          <p:nvPr>
            <p:custDataLst>
              <p:tags r:id="rId19"/>
            </p:custDataLst>
          </p:nvPr>
        </p:nvSpPr>
        <p:spPr>
          <a:xfrm>
            <a:off x="3089296" y="4331701"/>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04</a:t>
            </a:r>
            <a:endParaRPr lang="en-US" sz="3200" b="1" dirty="0">
              <a:solidFill>
                <a:schemeClr val="accent1"/>
              </a:solidFill>
              <a:latin typeface="+mn-ea"/>
            </a:endParaRPr>
          </a:p>
        </p:txBody>
      </p:sp>
      <p:sp>
        <p:nvSpPr>
          <p:cNvPr id="45" name="矩形: 圆角 44"/>
          <p:cNvSpPr/>
          <p:nvPr>
            <p:custDataLst>
              <p:tags r:id="rId20"/>
            </p:custDataLst>
          </p:nvPr>
        </p:nvSpPr>
        <p:spPr>
          <a:xfrm>
            <a:off x="4444398"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矩形 42"/>
          <p:cNvSpPr/>
          <p:nvPr>
            <p:custDataLst>
              <p:tags r:id="rId21"/>
            </p:custDataLst>
          </p:nvPr>
        </p:nvSpPr>
        <p:spPr>
          <a:xfrm>
            <a:off x="4651409" y="4975596"/>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môi tr</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ờng chạy </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JavaS</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cript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phía server, cho phép xây dựng các ứng dụng web nhanh chóng và hiệu quả</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sym typeface="+mn-ea"/>
              </a:rPr>
              <a:t>nhờ mô hình bất đồng bộ</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giúp</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xử 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nhiều yêu cầu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ồng thời</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a:t>
            </a:r>
            <a:endParaRPr lang="en-US"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44" name="矩形 43"/>
          <p:cNvSpPr/>
          <p:nvPr>
            <p:custDataLst>
              <p:tags r:id="rId22"/>
            </p:custDataLst>
          </p:nvPr>
        </p:nvSpPr>
        <p:spPr>
          <a:xfrm>
            <a:off x="4651409"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dirty="0">
                <a:solidFill>
                  <a:schemeClr val="accent1"/>
                </a:solidFill>
                <a:latin typeface="+mj-lt"/>
              </a:rPr>
              <a:t>NodeJS</a:t>
            </a:r>
            <a:endParaRPr lang="vi-VN" altLang="en-US" sz="2000" dirty="0">
              <a:solidFill>
                <a:schemeClr val="accent1"/>
              </a:solidFill>
              <a:latin typeface="+mj-lt"/>
            </a:endParaRPr>
          </a:p>
        </p:txBody>
      </p:sp>
      <p:sp>
        <p:nvSpPr>
          <p:cNvPr id="46" name="矩形 45"/>
          <p:cNvSpPr/>
          <p:nvPr>
            <p:custDataLst>
              <p:tags r:id="rId23"/>
            </p:custDataLst>
          </p:nvPr>
        </p:nvSpPr>
        <p:spPr>
          <a:xfrm>
            <a:off x="6830113" y="4331701"/>
            <a:ext cx="727653"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05</a:t>
            </a:r>
            <a:endParaRPr lang="en-US" sz="3200" b="1" dirty="0">
              <a:solidFill>
                <a:schemeClr val="accent1"/>
              </a:solidFill>
              <a:latin typeface="+mn-ea"/>
            </a:endParaRPr>
          </a:p>
        </p:txBody>
      </p:sp>
      <p:sp>
        <p:nvSpPr>
          <p:cNvPr id="50" name="矩形: 圆角 49"/>
          <p:cNvSpPr/>
          <p:nvPr>
            <p:custDataLst>
              <p:tags r:id="rId24"/>
            </p:custDataLst>
          </p:nvPr>
        </p:nvSpPr>
        <p:spPr>
          <a:xfrm>
            <a:off x="817569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矩形 46"/>
          <p:cNvSpPr/>
          <p:nvPr>
            <p:custDataLst>
              <p:tags r:id="rId25"/>
            </p:custDataLst>
          </p:nvPr>
        </p:nvSpPr>
        <p:spPr>
          <a:xfrm>
            <a:off x="8392862" y="4975596"/>
            <a:ext cx="2906328" cy="1131480"/>
          </a:xfrm>
          <a:prstGeom prst="rect">
            <a:avLst/>
          </a:prstGeom>
          <a:noFill/>
        </p:spPr>
        <p:txBody>
          <a:bodyPr wrap="square" lIns="0" tIns="0" rIns="0" bIns="0" rtlCol="0" anchor="t" anchorCtr="0">
            <a:noAutofit/>
          </a:bodyPr>
          <a:p>
            <a:pPr>
              <a:lnSpc>
                <a:spcPct val="150000"/>
              </a:lnSpc>
              <a:spcBef>
                <a:spcPct val="0"/>
              </a:spcBef>
              <a:spcAft>
                <a:spcPct val="0"/>
              </a:spcAft>
            </a:pP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à hệ quản trị cơ sở dữ liệu mã nguồn mở, sử dụng SQL </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đ</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ể 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ư</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u trữ, quản l</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ý</a:t>
            </a:r>
            <a:r>
              <a:rPr lang="en-US" altLang="en-US" sz="1300" dirty="0">
                <a:ln>
                  <a:noFill/>
                  <a:prstDash val="sysDot"/>
                </a:ln>
                <a:solidFill>
                  <a:srgbClr val="212121"/>
                </a:solidFill>
                <a:latin typeface="Times New Roman" panose="02020603050405020304" pitchFamily="18" charset="0"/>
                <a:cs typeface="Times New Roman" panose="02020603050405020304" pitchFamily="18" charset="0"/>
              </a:rPr>
              <a:t> và truy vấn dữ liệu nhanh chóng và hiệu quả</a:t>
            </a:r>
            <a:r>
              <a:rPr lang="vi-VN" altLang="en-US" sz="1300" dirty="0">
                <a:ln>
                  <a:noFill/>
                  <a:prstDash val="sysDot"/>
                </a:ln>
                <a:solidFill>
                  <a:srgbClr val="212121"/>
                </a:solidFill>
                <a:latin typeface="Times New Roman" panose="02020603050405020304" pitchFamily="18" charset="0"/>
                <a:cs typeface="Times New Roman" panose="02020603050405020304" pitchFamily="18" charset="0"/>
              </a:rPr>
              <a:t>.</a:t>
            </a:r>
            <a:endParaRPr lang="vi-VN" altLang="en-US" sz="1300" dirty="0">
              <a:ln>
                <a:noFill/>
                <a:prstDash val="sysDot"/>
              </a:ln>
              <a:solidFill>
                <a:srgbClr val="212121"/>
              </a:solidFill>
              <a:latin typeface="Times New Roman" panose="02020603050405020304" pitchFamily="18" charset="0"/>
              <a:cs typeface="Times New Roman" panose="02020603050405020304" pitchFamily="18" charset="0"/>
            </a:endParaRPr>
          </a:p>
        </p:txBody>
      </p:sp>
      <p:sp>
        <p:nvSpPr>
          <p:cNvPr id="48" name="矩形 47"/>
          <p:cNvSpPr/>
          <p:nvPr>
            <p:custDataLst>
              <p:tags r:id="rId26"/>
            </p:custDataLst>
          </p:nvPr>
        </p:nvSpPr>
        <p:spPr>
          <a:xfrm>
            <a:off x="838270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vi-VN" altLang="en-US" sz="2000">
                <a:solidFill>
                  <a:schemeClr val="accent1"/>
                </a:solidFill>
                <a:latin typeface="+mj-lt"/>
              </a:rPr>
              <a:t>MySQL</a:t>
            </a:r>
            <a:endParaRPr lang="vi-VN" altLang="en-US" sz="2000">
              <a:solidFill>
                <a:schemeClr val="accent1"/>
              </a:solidFill>
              <a:latin typeface="+mj-lt"/>
            </a:endParaRPr>
          </a:p>
        </p:txBody>
      </p:sp>
      <p:sp>
        <p:nvSpPr>
          <p:cNvPr id="49" name="矩形 48"/>
          <p:cNvSpPr/>
          <p:nvPr>
            <p:custDataLst>
              <p:tags r:id="rId27"/>
            </p:custDataLst>
          </p:nvPr>
        </p:nvSpPr>
        <p:spPr>
          <a:xfrm>
            <a:off x="10561406" y="4331701"/>
            <a:ext cx="727652" cy="590727"/>
          </a:xfrm>
          <a:prstGeom prst="rect">
            <a:avLst/>
          </a:prstGeom>
          <a:noFill/>
        </p:spPr>
        <p:txBody>
          <a:bodyPr wrap="none" lIns="0" tIns="0" rIns="0" bIns="0" rtlCol="0" anchor="ctr" anchorCtr="0">
            <a:noAutofit/>
          </a:bodyPr>
          <a:p>
            <a:pPr algn="r">
              <a:spcBef>
                <a:spcPct val="0"/>
              </a:spcBef>
              <a:spcAft>
                <a:spcPct val="0"/>
              </a:spcAft>
              <a:buClr>
                <a:schemeClr val="accent1"/>
              </a:buClr>
              <a:buSzPct val="70000"/>
            </a:pPr>
            <a:r>
              <a:rPr lang="en-US" sz="3200" b="1" dirty="0">
                <a:solidFill>
                  <a:schemeClr val="accent1"/>
                </a:solidFill>
                <a:latin typeface="+mn-lt"/>
              </a:rPr>
              <a:t>06</a:t>
            </a:r>
            <a:endParaRPr lang="en-US" sz="3200" b="1" dirty="0">
              <a:solidFill>
                <a:schemeClr val="accent1"/>
              </a:solidFill>
              <a:latin typeface="+mn-ea"/>
            </a:endParaRPr>
          </a:p>
        </p:txBody>
      </p:sp>
    </p:spTree>
    <p:custDataLst>
      <p:tags r:id="rId2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3921125" y="2948305"/>
            <a:ext cx="7733665" cy="2847340"/>
          </a:xfrm>
        </p:spPr>
        <p:txBody>
          <a:bodyPr/>
          <a:lstStyle/>
          <a:p>
            <a:r>
              <a:rPr lang="vi-VN" altLang="en-US" b="1">
                <a:latin typeface="Times New Roman" panose="02020603050405020304" pitchFamily="18" charset="0"/>
                <a:cs typeface="Times New Roman" panose="02020603050405020304" pitchFamily="18" charset="0"/>
              </a:rPr>
              <a:t>Phân tích thiết kế hệ thống</a:t>
            </a:r>
            <a:endParaRPr lang="vi-VN" altLang="en-US" b="1">
              <a:latin typeface="Times New Roman" panose="02020603050405020304" pitchFamily="18" charset="0"/>
              <a:cs typeface="Times New Roman" panose="02020603050405020304" pitchFamily="18" charset="0"/>
            </a:endParaRPr>
          </a:p>
        </p:txBody>
      </p:sp>
      <p:sp>
        <p:nvSpPr>
          <p:cNvPr id="6" name="节编号"/>
          <p:cNvSpPr>
            <a:spLocks noGrp="1"/>
          </p:cNvSpPr>
          <p:nvPr>
            <p:ph type="body" sz="quarter" idx="13"/>
            <p:custDataLst>
              <p:tags r:id="rId2"/>
            </p:custDataLst>
          </p:nvPr>
        </p:nvSpPr>
        <p:spPr/>
        <p:txBody>
          <a:bodyPr>
            <a:normAutofit fontScale="77500"/>
          </a:bodyPr>
          <a:lstStyle/>
          <a:p>
            <a:r>
              <a:rPr lang="vi-VN" altLang="en-US">
                <a:latin typeface="Times New Roman" panose="02020603050405020304" pitchFamily="18" charset="0"/>
                <a:cs typeface="Times New Roman" panose="02020603050405020304" pitchFamily="18" charset="0"/>
              </a:rPr>
              <a:t>03</a:t>
            </a:r>
            <a:endParaRPr lang="vi-VN" altLang="en-US">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Diagram 2"/>
          <p:cNvGraphicFramePr/>
          <p:nvPr/>
        </p:nvGraphicFramePr>
        <p:xfrm>
          <a:off x="3009900" y="1409065"/>
          <a:ext cx="6172200" cy="4729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圆角矩形 4"/>
          <p:cNvSpPr/>
          <p:nvPr>
            <p:custDataLst>
              <p:tags r:id="rId6"/>
            </p:custDataLst>
          </p:nvPr>
        </p:nvSpPr>
        <p:spPr>
          <a:xfrm>
            <a:off x="434340" y="421640"/>
            <a:ext cx="11372215" cy="753745"/>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p>
            <a:pPr algn="ctr"/>
            <a:r>
              <a:rPr lang="vi-VN" altLang="en-US" sz="3200" b="1" dirty="0">
                <a:latin typeface="+mj-lt"/>
                <a:sym typeface="Arial" panose="020B0604020202020204" pitchFamily="34" charset="0"/>
              </a:rPr>
              <a:t>3.1 Các chức năng </a:t>
            </a:r>
            <a:r>
              <a:rPr lang="vi-VN" altLang="en-US" sz="3200" b="1" dirty="0">
                <a:latin typeface="+mj-lt"/>
                <a:sym typeface="Arial" panose="020B0604020202020204" pitchFamily="34" charset="0"/>
              </a:rPr>
              <a:t>chính</a:t>
            </a:r>
            <a:endParaRPr lang="vi-VN" altLang="en-US" sz="3200" b="1" dirty="0">
              <a:latin typeface="+mj-lt"/>
              <a:sym typeface="Arial" panose="020B0604020202020204" pitchFamily="34" charset="0"/>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圆角矩形 4"/>
          <p:cNvSpPr/>
          <p:nvPr>
            <p:custDataLst>
              <p:tags r:id="rId1"/>
            </p:custDataLst>
          </p:nvPr>
        </p:nvSpPr>
        <p:spPr>
          <a:xfrm>
            <a:off x="434340" y="421640"/>
            <a:ext cx="11372215" cy="753745"/>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p>
            <a:pPr algn="ctr"/>
            <a:r>
              <a:rPr lang="vi-VN" altLang="en-US" sz="3200" b="1" dirty="0">
                <a:latin typeface="+mj-lt"/>
                <a:sym typeface="Arial" panose="020B0604020202020204" pitchFamily="34" charset="0"/>
              </a:rPr>
              <a:t>3.2 Sơ đồ </a:t>
            </a:r>
            <a:r>
              <a:rPr lang="vi-VN" altLang="en-US" sz="3200" b="1" dirty="0">
                <a:latin typeface="+mj-lt"/>
                <a:sym typeface="Arial" panose="020B0604020202020204" pitchFamily="34" charset="0"/>
              </a:rPr>
              <a:t>usecase</a:t>
            </a:r>
            <a:endParaRPr lang="vi-VN" altLang="en-US" sz="3200" b="1" dirty="0">
              <a:latin typeface="+mj-lt"/>
              <a:sym typeface="Arial" panose="020B0604020202020204" pitchFamily="34" charset="0"/>
            </a:endParaRPr>
          </a:p>
        </p:txBody>
      </p:sp>
      <p:pic>
        <p:nvPicPr>
          <p:cNvPr id="28" name="Picture 1"/>
          <p:cNvPicPr>
            <a:picLocks noChangeAspect="1"/>
          </p:cNvPicPr>
          <p:nvPr/>
        </p:nvPicPr>
        <p:blipFill>
          <a:blip r:embed="rId2"/>
          <a:stretch>
            <a:fillRect/>
          </a:stretch>
        </p:blipFill>
        <p:spPr>
          <a:xfrm>
            <a:off x="1593850" y="1346200"/>
            <a:ext cx="9004300" cy="5402580"/>
          </a:xfrm>
          <a:prstGeom prst="rect">
            <a:avLst/>
          </a:prstGeom>
          <a:noFill/>
          <a:ln>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圆角矩形 4"/>
          <p:cNvSpPr/>
          <p:nvPr>
            <p:custDataLst>
              <p:tags r:id="rId1"/>
            </p:custDataLst>
          </p:nvPr>
        </p:nvSpPr>
        <p:spPr>
          <a:xfrm>
            <a:off x="434340" y="421640"/>
            <a:ext cx="11372215" cy="753745"/>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p>
            <a:pPr algn="ctr"/>
            <a:r>
              <a:rPr lang="vi-VN" altLang="en-US" sz="3200" b="1" dirty="0">
                <a:latin typeface="+mj-lt"/>
                <a:sym typeface="Arial" panose="020B0604020202020204" pitchFamily="34" charset="0"/>
              </a:rPr>
              <a:t>3.3 Sơ đồ </a:t>
            </a:r>
            <a:r>
              <a:rPr lang="vi-VN" altLang="en-US" sz="3200" b="1" dirty="0">
                <a:latin typeface="+mj-lt"/>
                <a:sym typeface="Arial" panose="020B0604020202020204" pitchFamily="34" charset="0"/>
              </a:rPr>
              <a:t>database</a:t>
            </a:r>
            <a:endParaRPr lang="vi-VN" altLang="en-US" sz="3200" b="1" dirty="0">
              <a:latin typeface="+mj-lt"/>
              <a:sym typeface="Arial" panose="020B0604020202020204" pitchFamily="34" charset="0"/>
            </a:endParaRPr>
          </a:p>
        </p:txBody>
      </p:sp>
      <p:pic>
        <p:nvPicPr>
          <p:cNvPr id="25" name="Picture 3"/>
          <p:cNvPicPr>
            <a:picLocks noChangeAspect="1"/>
          </p:cNvPicPr>
          <p:nvPr/>
        </p:nvPicPr>
        <p:blipFill>
          <a:blip r:embed="rId2"/>
          <a:stretch>
            <a:fillRect/>
          </a:stretch>
        </p:blipFill>
        <p:spPr>
          <a:xfrm>
            <a:off x="2027555" y="1360170"/>
            <a:ext cx="8136890" cy="5312410"/>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49300" y="2021205"/>
            <a:ext cx="5237480" cy="914400"/>
          </a:xfrm>
          <a:prstGeom prst="rect">
            <a:avLst/>
          </a:prstGeom>
          <a:noFill/>
        </p:spPr>
        <p:txBody>
          <a:bodyPr wrap="square" rtlCol="0">
            <a:noAutofit/>
          </a:bodyPr>
          <a:p>
            <a:pPr algn="l">
              <a:lnSpc>
                <a:spcPct val="140000"/>
              </a:lnSpc>
            </a:pPr>
            <a:r>
              <a:rPr lang="vi-VN" altLang="en-US" sz="4100" b="1">
                <a:latin typeface="Times New Roman" panose="02020603050405020304" pitchFamily="18" charset="0"/>
                <a:cs typeface="Times New Roman" panose="02020603050405020304" pitchFamily="18" charset="0"/>
                <a:sym typeface="+mn-ea"/>
              </a:rPr>
              <a:t>4. Kết luận và hướng phát triển</a:t>
            </a:r>
            <a:endParaRPr lang="vi-VN" altLang="en-US" sz="3600" b="1" kern="100" dirty="0">
              <a:solidFill>
                <a:srgbClr val="333333"/>
              </a:solidFill>
              <a:effectLst/>
              <a:latin typeface="Times New Roman" panose="02020603050405020304" pitchFamily="18" charset="0"/>
              <a:cs typeface="Times New Roman" panose="02020603050405020304" pitchFamily="18" charset="0"/>
              <a:sym typeface="+mn-ea"/>
            </a:endParaRPr>
          </a:p>
        </p:txBody>
      </p:sp>
      <p:graphicFrame>
        <p:nvGraphicFramePr>
          <p:cNvPr id="6" name="Table 5"/>
          <p:cNvGraphicFramePr/>
          <p:nvPr>
            <p:custDataLst>
              <p:tags r:id="rId1"/>
            </p:custDataLst>
          </p:nvPr>
        </p:nvGraphicFramePr>
        <p:xfrm>
          <a:off x="5881370" y="1472565"/>
          <a:ext cx="5632450" cy="2848610"/>
        </p:xfrm>
        <a:graphic>
          <a:graphicData uri="http://schemas.openxmlformats.org/drawingml/2006/table">
            <a:tbl>
              <a:tblPr firstRow="1" bandRow="1">
                <a:tableStyleId>{5C22544A-7EE6-4342-B048-85BDC9FD1C3A}</a:tableStyleId>
              </a:tblPr>
              <a:tblGrid>
                <a:gridCol w="2816225"/>
                <a:gridCol w="2816225"/>
              </a:tblGrid>
              <a:tr h="1424305">
                <a:tc>
                  <a:txBody>
                    <a:bodyPr/>
                    <a:p>
                      <a:pPr algn="ctr">
                        <a:buNone/>
                      </a:pPr>
                      <a:r>
                        <a:rPr lang="vi-VN" altLang="en-US" sz="2400">
                          <a:latin typeface="Times New Roman" panose="02020603050405020304" pitchFamily="18" charset="0"/>
                          <a:cs typeface="Times New Roman" panose="02020603050405020304" pitchFamily="18" charset="0"/>
                        </a:rPr>
                        <a:t>Đã hoàn thành</a:t>
                      </a:r>
                      <a:endParaRPr lang="vi-VN" altLang="en-US" sz="2400">
                        <a:latin typeface="Times New Roman" panose="02020603050405020304" pitchFamily="18" charset="0"/>
                        <a:cs typeface="Times New Roman" panose="02020603050405020304" pitchFamily="18" charset="0"/>
                      </a:endParaRPr>
                    </a:p>
                  </a:txBody>
                  <a:tcPr anchor="ctr" anchorCtr="0"/>
                </a:tc>
                <a:tc>
                  <a:txBody>
                    <a:bodyPr/>
                    <a:p>
                      <a:pPr algn="ctr">
                        <a:buNone/>
                      </a:pPr>
                      <a:r>
                        <a:rPr lang="vi-VN" altLang="en-US" sz="2400">
                          <a:latin typeface="Times New Roman" panose="02020603050405020304" pitchFamily="18" charset="0"/>
                          <a:cs typeface="Times New Roman" panose="02020603050405020304" pitchFamily="18" charset="0"/>
                        </a:rPr>
                        <a:t>Chưa hoàn thành</a:t>
                      </a:r>
                      <a:endParaRPr lang="vi-VN" altLang="en-US" sz="2400">
                        <a:latin typeface="Times New Roman" panose="02020603050405020304" pitchFamily="18" charset="0"/>
                        <a:cs typeface="Times New Roman" panose="02020603050405020304" pitchFamily="18" charset="0"/>
                      </a:endParaRPr>
                    </a:p>
                  </a:txBody>
                  <a:tcPr anchor="ctr" anchorCtr="0"/>
                </a:tc>
              </a:tr>
              <a:tr h="1424305">
                <a:tc>
                  <a:txBody>
                    <a:bodyPr/>
                    <a:p>
                      <a:pPr marL="342900" indent="-342900">
                        <a:buFont typeface="Wingdings" panose="05000000000000000000" charset="0"/>
                        <a:buChar char="ü"/>
                      </a:pPr>
                      <a:r>
                        <a:rPr lang="vi-VN" altLang="en-US" sz="2400">
                          <a:latin typeface="Times New Roman" panose="02020603050405020304" pitchFamily="18" charset="0"/>
                          <a:cs typeface="Times New Roman" panose="02020603050405020304" pitchFamily="18" charset="0"/>
                        </a:rPr>
                        <a:t>Hệ thống đã sử dụng được các chức năng đã đề ra</a:t>
                      </a:r>
                      <a:endParaRPr lang="vi-V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vi-VN" altLang="en-US" sz="2400">
                          <a:latin typeface="Times New Roman" panose="02020603050405020304" pitchFamily="18" charset="0"/>
                          <a:cs typeface="Times New Roman" panose="02020603050405020304" pitchFamily="18" charset="0"/>
                        </a:rPr>
                        <a:t>Giao diện dễ sử dụng</a:t>
                      </a:r>
                      <a:endParaRPr lang="vi-VN" altLang="en-US" sz="2400">
                        <a:latin typeface="Times New Roman" panose="02020603050405020304" pitchFamily="18" charset="0"/>
                        <a:cs typeface="Times New Roman" panose="02020603050405020304" pitchFamily="18" charset="0"/>
                      </a:endParaRPr>
                    </a:p>
                  </a:txBody>
                  <a:tcPr/>
                </a:tc>
                <a:tc>
                  <a:txBody>
                    <a:bodyPr/>
                    <a:p>
                      <a:pPr marL="342900" indent="-342900">
                        <a:buFont typeface="Arial" panose="020B0604020202020204" pitchFamily="34" charset="0"/>
                        <a:buChar char="•"/>
                      </a:pPr>
                      <a:r>
                        <a:rPr lang="vi-VN" altLang="en-US" sz="2400">
                          <a:latin typeface="Times New Roman" panose="02020603050405020304" pitchFamily="18" charset="0"/>
                          <a:cs typeface="Times New Roman" panose="02020603050405020304" pitchFamily="18" charset="0"/>
                        </a:rPr>
                        <a:t>Cập nhật hàng loạt máy </a:t>
                      </a:r>
                      <a:r>
                        <a:rPr lang="vi-VN" altLang="en-US" sz="2400">
                          <a:latin typeface="Times New Roman" panose="02020603050405020304" pitchFamily="18" charset="0"/>
                          <a:cs typeface="Times New Roman" panose="02020603050405020304" pitchFamily="18" charset="0"/>
                        </a:rPr>
                        <a:t>tính</a:t>
                      </a:r>
                      <a:endParaRPr lang="vi-VN" altLang="en-US" sz="2400">
                        <a:latin typeface="Times New Roman" panose="02020603050405020304" pitchFamily="18" charset="0"/>
                        <a:cs typeface="Times New Roman" panose="02020603050405020304" pitchFamily="18" charset="0"/>
                      </a:endParaRPr>
                    </a:p>
                  </a:txBody>
                  <a:tcPr/>
                </a:tc>
              </a:tr>
            </a:tbl>
          </a:graphicData>
        </a:graphic>
      </p:graphicFrame>
      <p:sp>
        <p:nvSpPr>
          <p:cNvPr id="12" name="圆角矩形 4"/>
          <p:cNvSpPr/>
          <p:nvPr>
            <p:custDataLst>
              <p:tags r:id="rId2"/>
            </p:custDataLst>
          </p:nvPr>
        </p:nvSpPr>
        <p:spPr>
          <a:xfrm>
            <a:off x="5881370" y="421640"/>
            <a:ext cx="5631815" cy="753745"/>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rmAutofit/>
          </a:bodyPr>
          <a:p>
            <a:pPr algn="ctr"/>
            <a:r>
              <a:rPr lang="vi-VN" altLang="en-US" sz="3200" b="1" dirty="0">
                <a:latin typeface="Times New Roman" panose="02020603050405020304" pitchFamily="18" charset="0"/>
                <a:cs typeface="Times New Roman" panose="02020603050405020304" pitchFamily="18" charset="0"/>
                <a:sym typeface="Arial" panose="020B0604020202020204" pitchFamily="34" charset="0"/>
              </a:rPr>
              <a:t>Kết luận</a:t>
            </a:r>
            <a:endParaRPr lang="vi-VN" altLang="en-US" sz="3200" b="1" dirty="0">
              <a:latin typeface="Times New Roman" panose="02020603050405020304" pitchFamily="18" charset="0"/>
              <a:cs typeface="Times New Roman" panose="02020603050405020304" pitchFamily="18" charset="0"/>
              <a:sym typeface="Arial" panose="020B0604020202020204" pitchFamily="3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1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2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2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TEXT_FILL_FORE_SCHEMECOLOR_INDEX_BRIGHTNESS" val="-0.25"/>
  <p:tag name="KSO_WM_UNIT_TEXT_FILL_FORE_SCHEMECOLOR_INDEX" val="5"/>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2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3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3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TEXT_FILL_FORE_SCHEMECOLOR_INDEX_BRIGHTNESS" val="-0.25"/>
  <p:tag name="KSO_WM_UNIT_TEXT_FILL_FORE_SCHEMECOLOR_INDEX" val="5"/>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3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4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4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TEXT_FILL_FORE_SCHEMECOLOR_INDEX_BRIGHTNESS" val="-0.25"/>
  <p:tag name="KSO_WM_UNIT_TEXT_FILL_FORE_SCHEMECOLOR_INDEX" val="5"/>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f*1_4_1"/>
  <p:tag name="KSO_WM_TEMPLATE_CATEGORY" val="custom"/>
  <p:tag name="KSO_WM_TEMPLATE_INDEX" val="20238137"/>
  <p:tag name="KSO_WM_UNIT_LAYERLEVEL" val="1_1_1"/>
  <p:tag name="KSO_WM_TAG_VERSION" val="3.0"/>
  <p:tag name="KSO_WM_BEAUTIFY_FLAG" val="#wm#"/>
  <p:tag name="KSO_WM_UNIT_SUBTYPE" val="a"/>
  <p:tag name="KSO_WM_UNIT_PRESET_TEXT_INDEX" val="0"/>
  <p:tag name="KSO_WM_UNIT_PRESET_TEXT_LEN" val="0"/>
  <p:tag name="KSO_WM_UNIT_NOCLEAR" val="0"/>
  <p:tag name="KSO_WM_UNIT_VALUE" val="34"/>
  <p:tag name="KSO_WM_DIAGRAM_GROUP_CODE" val="l1-1"/>
  <p:tag name="KSO_WM_UNIT_TYPE" val="l_h_f"/>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151e&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p="http://schemas.openxmlformats.org/presentationml/2006/main">
  <p:tag name="KSO_WM_SLIDE_ID" val="custom20238137_4"/>
  <p:tag name="KSO_WM_TEMPLATE_SUBCATEGORY" val="0"/>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8137"/>
  <p:tag name="KSO_WM_SLIDE_TYPE" val="contents"/>
  <p:tag name="KSO_WM_SLIDE_SUBTYPE" val="diag"/>
  <p:tag name="KSO_WM_DIAGRAM_GROUP_CODE" val="l1-1"/>
  <p:tag name="KSO_WM_SLIDE_DIAGTYPE" val="l"/>
  <p:tag name="KSO_WM_SLIDE_LAYOUT" val="a_l"/>
  <p:tag name="KSO_WM_SLIDE_LAYOUT_CNT" val="1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46_1*i*1"/>
  <p:tag name="KSO_WM_TEMPLATE_CATEGORY" val="custom"/>
  <p:tag name="KSO_WM_TEMPLATE_INDEX" val="20238246"/>
  <p:tag name="KSO_WM_UNIT_LAYERLEVEL" val="1"/>
  <p:tag name="KSO_WM_TAG_VERSION" val="3.0"/>
  <p:tag name="KSO_WM_BEAUTIFY_FLAG" val="#wm#"/>
  <p:tag name="KSO_WM_UNIT_FILL_FORE_SCHEMECOLOR_INDEX" val="5"/>
  <p:tag name="KSO_WM_UNIT_SHADOW_SCHEMECOLOR_INDEX" val="5"/>
  <p:tag name="KSO_WM_UNIT_TEXT_FILL_FORE_SCHEMECOLOR_INDEX" val="2"/>
  <p:tag name="KSO_WM_UNIT_TEXT_FILL_TYPE" val="1"/>
  <p:tag name="KSO_WM_UNIT_USESOURCEFORMAT_APPLY" val="1"/>
</p:tagLst>
</file>

<file path=ppt/tags/tag11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246"/>
  <p:tag name="KSO_WM_UNIT_ID" val="custom20238246_1*a*1"/>
  <p:tag name="KSO_WM_UNIT_TEXT_FILL_FORE_SCHEMECOLOR_INDEX" val="13"/>
  <p:tag name="KSO_WM_UNIT_TEXT_FILL_TYPE" val="1"/>
  <p:tag name="KSO_WM_UNIT_USESOURCEFORMAT_APPLY" val="1"/>
  <p:tag name="KSO_WM_UNIT_PRESET_TEXT" val="Your title here"/>
</p:tagLst>
</file>

<file path=ppt/tags/tag113.xml><?xml version="1.0" encoding="utf-8"?>
<p:tagLst xmlns:p="http://schemas.openxmlformats.org/presentationml/2006/main">
  <p:tag name="KSO_WM_UNIT_VALUE" val="1904*1073"/>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46_1*d*1"/>
  <p:tag name="KSO_WM_TEMPLATE_CATEGORY" val="custom"/>
  <p:tag name="KSO_WM_TEMPLATE_INDEX" val="20238246"/>
  <p:tag name="KSO_WM_UNIT_LAYERLEVEL" val="1"/>
  <p:tag name="KSO_WM_TAG_VERSION" val="3.0"/>
  <p:tag name="KSO_WM_BEAUTIFY_FLAG" val="#wm#"/>
  <p:tag name="KSO_WM_UNIT_LINE_FORE_SCHEMECOLOR_INDEX" val="1"/>
  <p:tag name="KSO_WM_UNIT_LINE_FILL_TYPE" val="2"/>
  <p:tag name="KSO_WM_UNIT_USESOURCEFORMAT_APPLY" val="1"/>
</p:tagLst>
</file>

<file path=ppt/tags/tag114.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383.6916987958292,&quot;left&quot;:55.037874015748024,&quot;top&quot;:112.1,&quot;width&quot;:518.180438169206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23_1*l_h_f*1_1_1"/>
  <p:tag name="KSO_WM_TEMPLATE_CATEGORY" val="diagram"/>
  <p:tag name="KSO_WM_TEMPLATE_INDEX" val="20237923"/>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115.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06*315.187"/>
  <p:tag name="KSO_WM_SLIDE_POSITION" val="55.8628*180.613"/>
  <p:tag name="KSO_WM_SLIDE_LAYOUT" val="a_d_l"/>
  <p:tag name="KSO_WM_SLIDE_LAYOUT_CNT" val="1_1_1"/>
  <p:tag name="KSO_WM_SPECIAL_SOURCE" val="bdnull"/>
  <p:tag name="KSO_WM_DIAGRAM_GROUP_CODE" val="l1-1"/>
  <p:tag name="KSO_WM_SLIDE_DIAGTYPE" val="l"/>
  <p:tag name="KSO_WM_TEMPLATE_INDEX" val="20238246"/>
  <p:tag name="KSO_WM_TEMPLATE_SUBCATEGORY" val="0"/>
  <p:tag name="KSO_WM_SLIDE_INDEX" val="1"/>
  <p:tag name="KSO_WM_TAG_VERSION" val="3.0"/>
  <p:tag name="KSO_WM_SLIDE_ID" val="custom20238246_1"/>
  <p:tag name="KSO_WM_SLIDE_ITEM_CN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63_1*i*1"/>
  <p:tag name="KSO_WM_TEMPLATE_CATEGORY" val="custom"/>
  <p:tag name="KSO_WM_TEMPLATE_INDEX" val="20238363"/>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363_1*i*2"/>
  <p:tag name="KSO_WM_TEMPLATE_CATEGORY" val="custom"/>
  <p:tag name="KSO_WM_TEMPLATE_INDEX" val="20238363"/>
  <p:tag name="KSO_WM_UNIT_LAYERLEVEL" val="1"/>
  <p:tag name="KSO_WM_TAG_VERSION" val="3.0"/>
  <p:tag name="KSO_WM_BEAUTIFY_FLAG" val="#wm#"/>
  <p:tag name="KSO_WM_UNIT_FILL_FORE_SCHEMECOLOR_INDEX" val="14"/>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63"/>
  <p:tag name="KSO_WM_UNIT_ID" val="custom20238363_1*a*1"/>
  <p:tag name="KSO_WM_UNIT_PRESET_TEXT" val="The title goes here"/>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71_1*l_h_i*1_1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71_1*l_h_f*1_1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21.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71_1*l_h_a*1_1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22.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371_1*l_h_i*1_1_1"/>
  <p:tag name="KSO_WM_TEMPLATE_CATEGORY" val="diagram"/>
  <p:tag name="KSO_WM_TEMPLATE_INDEX" val="20238371"/>
  <p:tag name="KSO_WM_UNIT_LAYERLEVEL" val="1_1_1"/>
  <p:tag name="KSO_WM_TAG_VERSION" val="3.0"/>
  <p:tag name="KSO_WM_BEAUTIFY_FLAG" val="#wm#"/>
  <p:tag name="KSO_WM_UNIT_PRESET_TEXT" val="01"/>
  <p:tag name="KSO_WM_UNIT_TEXT_FILL_FORE_SCHEMECOLOR_INDEX" val="1"/>
  <p:tag name="KSO_WM_UNIT_TEXT_FILL_TYPE" val="1"/>
  <p:tag name="KSO_WM_UNIT_USESOURCEFORMAT_APPLY" val="1"/>
</p:tagLst>
</file>

<file path=ppt/tags/tag123.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371_1*l_h_i*1_2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24.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71_1*l_h_f*1_2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25.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371_1*l_h_a*1_2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26.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371_1*l_h_i*1_2_1"/>
  <p:tag name="KSO_WM_TEMPLATE_CATEGORY" val="diagram"/>
  <p:tag name="KSO_WM_TEMPLATE_INDEX" val="20238371"/>
  <p:tag name="KSO_WM_UNIT_LAYERLEVEL" val="1_1_1"/>
  <p:tag name="KSO_WM_TAG_VERSION" val="3.0"/>
  <p:tag name="KSO_WM_BEAUTIFY_FLAG" val="#wm#"/>
  <p:tag name="KSO_WM_UNIT_PRESET_TEXT" val="02"/>
  <p:tag name="KSO_WM_UNIT_TEXT_FILL_FORE_SCHEMECOLOR_INDEX" val="1"/>
  <p:tag name="KSO_WM_UNIT_TEXT_FILL_TYPE" val="1"/>
  <p:tag name="KSO_WM_UNIT_USESOURCEFORMAT_APPLY" val="1"/>
</p:tagLst>
</file>

<file path=ppt/tags/tag127.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8371_1*l_h_i*1_3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28.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371_1*l_h_f*1_3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29.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371_1*l_h_a*1_3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130.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371_1*l_h_i*1_3_1"/>
  <p:tag name="KSO_WM_TEMPLATE_CATEGORY" val="diagram"/>
  <p:tag name="KSO_WM_TEMPLATE_INDEX" val="20238371"/>
  <p:tag name="KSO_WM_UNIT_LAYERLEVEL" val="1_1_1"/>
  <p:tag name="KSO_WM_TAG_VERSION" val="3.0"/>
  <p:tag name="KSO_WM_BEAUTIFY_FLAG" val="#wm#"/>
  <p:tag name="KSO_WM_UNIT_PRESET_TEXT" val="03"/>
  <p:tag name="KSO_WM_UNIT_TEXT_FILL_FORE_SCHEMECOLOR_INDEX" val="1"/>
  <p:tag name="KSO_WM_UNIT_TEXT_FILL_TYPE" val="1"/>
  <p:tag name="KSO_WM_UNIT_USESOURCEFORMAT_APPLY" val="1"/>
</p:tagLst>
</file>

<file path=ppt/tags/tag131.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8371_1*l_h_i*1_4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32.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371_1*l_h_f*1_4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33.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8371_1*l_h_a*1_4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34.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8371_1*l_h_i*1_4_1"/>
  <p:tag name="KSO_WM_TEMPLATE_CATEGORY" val="diagram"/>
  <p:tag name="KSO_WM_TEMPLATE_INDEX" val="20238371"/>
  <p:tag name="KSO_WM_UNIT_LAYERLEVEL" val="1_1_1"/>
  <p:tag name="KSO_WM_TAG_VERSION" val="3.0"/>
  <p:tag name="KSO_WM_BEAUTIFY_FLAG" val="#wm#"/>
  <p:tag name="KSO_WM_UNIT_PRESET_TEXT" val="04"/>
  <p:tag name="KSO_WM_UNIT_TEXT_FILL_FORE_SCHEMECOLOR_INDEX" val="1"/>
  <p:tag name="KSO_WM_UNIT_TEXT_FILL_TYPE" val="1"/>
  <p:tag name="KSO_WM_UNIT_USESOURCEFORMAT_APPLY" val="1"/>
</p:tagLst>
</file>

<file path=ppt/tags/tag135.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8371_1*l_h_i*1_5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36.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371_1*l_h_f*1_5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37.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8371_1*l_h_a*1_5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38.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8371_1*l_h_i*1_5_1"/>
  <p:tag name="KSO_WM_TEMPLATE_CATEGORY" val="diagram"/>
  <p:tag name="KSO_WM_TEMPLATE_INDEX" val="20238371"/>
  <p:tag name="KSO_WM_UNIT_LAYERLEVEL" val="1_1_1"/>
  <p:tag name="KSO_WM_TAG_VERSION" val="3.0"/>
  <p:tag name="KSO_WM_BEAUTIFY_FLAG" val="#wm#"/>
  <p:tag name="KSO_WM_UNIT_PRESET_TEXT" val="05"/>
  <p:tag name="KSO_WM_UNIT_TEXT_FILL_FORE_SCHEMECOLOR_INDEX" val="1"/>
  <p:tag name="KSO_WM_UNIT_TEXT_FILL_TYPE" val="1"/>
  <p:tag name="KSO_WM_UNIT_USESOURCEFORMAT_APPLY" val="1"/>
</p:tagLst>
</file>

<file path=ppt/tags/tag139.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8371_1*l_h_i*1_6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14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8371_1*l_h_f*1_6_1"/>
  <p:tag name="KSO_WM_TEMPLATE_CATEGORY" val="diagram"/>
  <p:tag name="KSO_WM_TEMPLATE_INDEX" val="20238371"/>
  <p:tag name="KSO_WM_UNIT_LAYERLEVEL" val="1_1_1"/>
  <p:tag name="KSO_WM_TAG_VERSION" val="3.0"/>
  <p:tag name="KSO_WM_UNIT_PRESET_TEXT" val="Click here to add text"/>
  <p:tag name="KSO_WM_UNIT_USESOURCEFORMAT_APPLY" val="1"/>
</p:tagLst>
</file>

<file path=ppt/tags/tag141.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38371_1*l_h_a*1_6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142.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diagram20238371_1*l_h_i*1_6_1"/>
  <p:tag name="KSO_WM_TEMPLATE_CATEGORY" val="diagram"/>
  <p:tag name="KSO_WM_TEMPLATE_INDEX" val="20238371"/>
  <p:tag name="KSO_WM_UNIT_LAYERLEVEL" val="1_1_1"/>
  <p:tag name="KSO_WM_TAG_VERSION" val="3.0"/>
  <p:tag name="KSO_WM_BEAUTIFY_FLAG" val="#wm#"/>
  <p:tag name="KSO_WM_UNIT_PRESET_TEXT" val="06"/>
  <p:tag name="KSO_WM_UNIT_TEXT_FILL_FORE_SCHEMECOLOR_INDEX" val="1"/>
  <p:tag name="KSO_WM_UNIT_TEXT_FILL_TYPE" val="1"/>
  <p:tag name="KSO_WM_UNIT_USESOURCEFORMAT_APPLY" val="1"/>
</p:tagLst>
</file>

<file path=ppt/tags/tag143.xml><?xml version="1.0" encoding="utf-8"?>
<p:tagLst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l"/>
  <p:tag name="KSO_WM_SLIDE_LAYOUT_CNT" val="1_1"/>
  <p:tag name="KSO_WM_SLIDE_TYPE" val="text"/>
  <p:tag name="KSO_WM_SLIDE_SUBTYPE" val="picTxt"/>
  <p:tag name="KSO_WM_SLIDE_SIZE" val="851.107*361.093"/>
  <p:tag name="KSO_WM_SLIDE_POSITION" val="54.75*134.907"/>
  <p:tag name="KSO_WM_TEMPLATE_INDEX" val="20238363"/>
  <p:tag name="KSO_WM_TEMPLATE_SUBCATEGORY" val="0"/>
  <p:tag name="KSO_WM_SLIDE_INDEX" val="1"/>
  <p:tag name="KSO_WM_TAG_VERSION" val="3.0"/>
  <p:tag name="KSO_WM_SLIDE_ID" val="custom20238363_1"/>
  <p:tag name="KSO_WM_SLIDE_ITEM_CNT" val="6"/>
  <p:tag name="KSO_WM_SPECIAL_SOURCE" val="bdnull"/>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7*a*1"/>
  <p:tag name="KSO_WM_TEMPLATE_CATEGORY" val="custom"/>
  <p:tag name="KSO_WM_TEMPLATE_INDEX" val="20238137"/>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Your title here"/>
</p:tagLst>
</file>

<file path=ppt/tags/tag14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8137_7*e*1"/>
  <p:tag name="KSO_WM_TEMPLATE_CATEGORY" val="custom"/>
  <p:tag name="KSO_WM_TEMPLATE_INDEX" val="20238137"/>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46.xml><?xml version="1.0" encoding="utf-8"?>
<p:tagLst xmlns:p="http://schemas.openxmlformats.org/presentationml/2006/main">
  <p:tag name="KSO_WM_SLIDE_ID" val="custom20238137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8137"/>
  <p:tag name="KSO_WM_SLIDE_TYPE" val="sectionTitle"/>
  <p:tag name="KSO_WM_SLIDE_SUBTYPE" val="pureTxt"/>
  <p:tag name="KSO_WM_SLIDE_LAYOUT" val="a_e"/>
  <p:tag name="KSO_WM_SLIDE_LAYOUT_CNT" val="1_1"/>
  <p:tag name="KSO_WM_SPECIAL_SOURCE" val="bdnull"/>
</p:tagLst>
</file>

<file path=ppt/tags/tag147.xml><?xml version="1.0" encoding="utf-8"?>
<p:tagLst xmlns:p="http://schemas.openxmlformats.org/presentationml/2006/main">
  <p:tag name="KSO_WM_DIAGRAM_MAX_ITEMCNT" val="1"/>
  <p:tag name="KSO_WM_DIAGRAM_MIN_ITEMCNT" val="1"/>
  <p:tag name="KSO_WM_DIAGRAM_VIRTUALLY_FRAME" val="{&quot;height&quot;:50,&quot;left&quot;:71.44999694824219,&quot;top&quot;:30.137480314960612,&quot;width&quot;:429.30000305175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73_1*l_h_a*1_1_1"/>
  <p:tag name="KSO_WM_TEMPLATE_CATEGORY" val="diagram"/>
  <p:tag name="KSO_WM_TEMPLATE_INDEX" val="20237973"/>
  <p:tag name="KSO_WM_UNIT_LAYERLEVEL" val="1_1_1"/>
  <p:tag name="KSO_WM_TAG_VERSION" val="3.0"/>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48.xml><?xml version="1.0" encoding="utf-8"?>
<p:tagLst xmlns:p="http://schemas.openxmlformats.org/presentationml/2006/main">
  <p:tag name="KSO_WM_SLIDE_ID" val="custom20238406_1"/>
  <p:tag name="KSO_WM_TEMPLATE_SUBCATEGORY" val="0"/>
  <p:tag name="KSO_WM_TEMPLATE_MASTER_TYPE" val="0"/>
  <p:tag name="KSO_WM_TEMPLATE_COLOR_TYPE" val="0"/>
  <p:tag name="KSO_WM_SLIDE_TYPE" val="text"/>
  <p:tag name="KSO_WM_SLIDE_SUBTYPE" val="picTxt"/>
  <p:tag name="KSO_WM_SLIDE_ITEM_CNT" val="1"/>
  <p:tag name="KSO_WM_SLIDE_INDEX" val="1"/>
  <p:tag name="KSO_WM_SLIDE_SIZE" val="316.1*85.55"/>
  <p:tag name="KSO_WM_SLIDE_POSITION" val="71.45*363.8"/>
  <p:tag name="KSO_WM_DIAGRAM_GROUP_CODE" val="l1-1"/>
  <p:tag name="KSO_WM_SLIDE_DIAGTYPE" val="l"/>
  <p:tag name="KSO_WM_TAG_VERSION" val="3.0"/>
  <p:tag name="KSO_WM_BEAUTIFY_FLAG" val="#wm#"/>
  <p:tag name="KSO_WM_TEMPLATE_CATEGORY" val="custom"/>
  <p:tag name="KSO_WM_TEMPLATE_INDEX" val="20238406"/>
  <p:tag name="KSO_WM_SLIDE_LAYOUT" val="a_d_l"/>
  <p:tag name="KSO_WM_SLIDE_LAYOUT_CNT" val="1_1_1"/>
  <p:tag name="KSO_WM_SPECIAL_SOURCE" val="bdnull"/>
</p:tagLst>
</file>

<file path=ppt/tags/tag149.xml><?xml version="1.0" encoding="utf-8"?>
<p:tagLst xmlns:p="http://schemas.openxmlformats.org/presentationml/2006/main">
  <p:tag name="KSO_WM_DIAGRAM_MAX_ITEMCNT" val="1"/>
  <p:tag name="KSO_WM_DIAGRAM_MIN_ITEMCNT" val="1"/>
  <p:tag name="KSO_WM_DIAGRAM_VIRTUALLY_FRAME" val="{&quot;height&quot;:50,&quot;left&quot;:71.44999694824219,&quot;top&quot;:30.137480314960612,&quot;width&quot;:429.30000305175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73_1*l_h_a*1_1_1"/>
  <p:tag name="KSO_WM_TEMPLATE_CATEGORY" val="diagram"/>
  <p:tag name="KSO_WM_TEMPLATE_INDEX" val="20237973"/>
  <p:tag name="KSO_WM_UNIT_LAYERLEVEL" val="1_1_1"/>
  <p:tag name="KSO_WM_TAG_VERSION" val="3.0"/>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150.xml><?xml version="1.0" encoding="utf-8"?>
<p:tagLst xmlns:p="http://schemas.openxmlformats.org/presentationml/2006/main">
  <p:tag name="KSO_WM_SLIDE_ID" val="custom20238406_1"/>
  <p:tag name="KSO_WM_TEMPLATE_SUBCATEGORY" val="0"/>
  <p:tag name="KSO_WM_TEMPLATE_MASTER_TYPE" val="0"/>
  <p:tag name="KSO_WM_TEMPLATE_COLOR_TYPE" val="0"/>
  <p:tag name="KSO_WM_SLIDE_TYPE" val="text"/>
  <p:tag name="KSO_WM_SLIDE_SUBTYPE" val="picTxt"/>
  <p:tag name="KSO_WM_SLIDE_ITEM_CNT" val="1"/>
  <p:tag name="KSO_WM_SLIDE_INDEX" val="1"/>
  <p:tag name="KSO_WM_SLIDE_SIZE" val="316.1*85.55"/>
  <p:tag name="KSO_WM_SLIDE_POSITION" val="71.45*363.8"/>
  <p:tag name="KSO_WM_DIAGRAM_GROUP_CODE" val="l1-1"/>
  <p:tag name="KSO_WM_SLIDE_DIAGTYPE" val="l"/>
  <p:tag name="KSO_WM_TAG_VERSION" val="3.0"/>
  <p:tag name="KSO_WM_BEAUTIFY_FLAG" val="#wm#"/>
  <p:tag name="KSO_WM_TEMPLATE_CATEGORY" val="custom"/>
  <p:tag name="KSO_WM_TEMPLATE_INDEX" val="20238406"/>
  <p:tag name="KSO_WM_SLIDE_LAYOUT" val="a_d_l"/>
  <p:tag name="KSO_WM_SLIDE_LAYOUT_CNT" val="1_1_1"/>
  <p:tag name="KSO_WM_SPECIAL_SOURCE" val="bdnull"/>
</p:tagLst>
</file>

<file path=ppt/tags/tag151.xml><?xml version="1.0" encoding="utf-8"?>
<p:tagLst xmlns:p="http://schemas.openxmlformats.org/presentationml/2006/main">
  <p:tag name="KSO_WM_DIAGRAM_MAX_ITEMCNT" val="1"/>
  <p:tag name="KSO_WM_DIAGRAM_MIN_ITEMCNT" val="1"/>
  <p:tag name="KSO_WM_DIAGRAM_VIRTUALLY_FRAME" val="{&quot;height&quot;:50,&quot;left&quot;:71.44999694824219,&quot;top&quot;:30.137480314960612,&quot;width&quot;:429.30000305175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73_1*l_h_a*1_1_1"/>
  <p:tag name="KSO_WM_TEMPLATE_CATEGORY" val="diagram"/>
  <p:tag name="KSO_WM_TEMPLATE_INDEX" val="20237973"/>
  <p:tag name="KSO_WM_UNIT_LAYERLEVEL" val="1_1_1"/>
  <p:tag name="KSO_WM_TAG_VERSION" val="3.0"/>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52.xml><?xml version="1.0" encoding="utf-8"?>
<p:tagLst xmlns:p="http://schemas.openxmlformats.org/presentationml/2006/main">
  <p:tag name="KSO_WM_SLIDE_ID" val="custom20238406_1"/>
  <p:tag name="KSO_WM_TEMPLATE_SUBCATEGORY" val="0"/>
  <p:tag name="KSO_WM_TEMPLATE_MASTER_TYPE" val="0"/>
  <p:tag name="KSO_WM_TEMPLATE_COLOR_TYPE" val="0"/>
  <p:tag name="KSO_WM_SLIDE_TYPE" val="text"/>
  <p:tag name="KSO_WM_SLIDE_SUBTYPE" val="picTxt"/>
  <p:tag name="KSO_WM_SLIDE_ITEM_CNT" val="1"/>
  <p:tag name="KSO_WM_SLIDE_INDEX" val="1"/>
  <p:tag name="KSO_WM_SLIDE_SIZE" val="316.1*85.55"/>
  <p:tag name="KSO_WM_SLIDE_POSITION" val="71.45*363.8"/>
  <p:tag name="KSO_WM_DIAGRAM_GROUP_CODE" val="l1-1"/>
  <p:tag name="KSO_WM_SLIDE_DIAGTYPE" val="l"/>
  <p:tag name="KSO_WM_TAG_VERSION" val="3.0"/>
  <p:tag name="KSO_WM_BEAUTIFY_FLAG" val="#wm#"/>
  <p:tag name="KSO_WM_TEMPLATE_CATEGORY" val="custom"/>
  <p:tag name="KSO_WM_TEMPLATE_INDEX" val="20238406"/>
  <p:tag name="KSO_WM_SLIDE_LAYOUT" val="a_d_l"/>
  <p:tag name="KSO_WM_SLIDE_LAYOUT_CNT" val="1_1_1"/>
  <p:tag name="KSO_WM_SPECIAL_SOURCE" val="bdnull"/>
</p:tagLst>
</file>

<file path=ppt/tags/tag153.xml><?xml version="1.0" encoding="utf-8"?>
<p:tagLst xmlns:p="http://schemas.openxmlformats.org/presentationml/2006/main">
  <p:tag name="TABLE_ENDDRAG_ORIGIN_RECT" val="443*224"/>
  <p:tag name="TABLE_ENDDRAG_RECT" val="463*115*443*224"/>
</p:tagLst>
</file>

<file path=ppt/tags/tag154.xml><?xml version="1.0" encoding="utf-8"?>
<p:tagLst xmlns:p="http://schemas.openxmlformats.org/presentationml/2006/main">
  <p:tag name="KSO_WM_DIAGRAM_MAX_ITEMCNT" val="1"/>
  <p:tag name="KSO_WM_DIAGRAM_MIN_ITEMCNT" val="1"/>
  <p:tag name="KSO_WM_DIAGRAM_VIRTUALLY_FRAME" val="{&quot;height&quot;:50,&quot;left&quot;:71.44999694824219,&quot;top&quot;:30.137480314960612,&quot;width&quot;:429.30000305175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73_1*l_h_a*1_1_1"/>
  <p:tag name="KSO_WM_TEMPLATE_CATEGORY" val="diagram"/>
  <p:tag name="KSO_WM_TEMPLATE_INDEX" val="20237973"/>
  <p:tag name="KSO_WM_UNIT_LAYERLEVEL" val="1_1_1"/>
  <p:tag name="KSO_WM_TAG_VERSION" val="3.0"/>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55.xml><?xml version="1.0" encoding="utf-8"?>
<p:tagLst xmlns:p="http://schemas.openxmlformats.org/presentationml/2006/main">
  <p:tag name="KSO_WM_BEAUTIFY_FLAG" val="#wm#"/>
  <p:tag name="KSO_WM_TEMPLATE_CATEGORY" val="custom"/>
  <p:tag name="KSO_WM_TEMPLATE_INDEX" val="20233299"/>
</p:tagLst>
</file>

<file path=ppt/tags/tag156.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solid&quot;:{&quot;brightness&quot;:0.4000000059604645,&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31635_2*n_h_i*1_1_1"/>
  <p:tag name="KSO_WM_TEMPLATE_CATEGORY" val="diagram"/>
  <p:tag name="KSO_WM_TEMPLATE_INDEX" val="20231635"/>
  <p:tag name="KSO_WM_UNIT_LAYERLEVEL" val="1_1_1"/>
  <p:tag name="KSO_WM_TAG_VERSION" val="3.0"/>
  <p:tag name="KSO_WM_BEAUTIFY_FLAG" val="#wm#"/>
  <p:tag name="KSO_WM_DIAGRAM_USE_COLOR_VALUE" val="{&quot;color_scheme&quot;:1,&quot;color_type&quot;:1,&quot;theme_color_indexes&quot;:[]}"/>
</p:tagLst>
</file>

<file path=ppt/tags/tag157.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2"/>
  <p:tag name="KSO_WM_UNIT_ID" val="diagram20231635_2*n_h_h_i*1_2_1_2"/>
  <p:tag name="KSO_WM_TEMPLATE_CATEGORY" val="diagram"/>
  <p:tag name="KSO_WM_TEMPLATE_INDEX" val="20231635"/>
  <p:tag name="KSO_WM_UNIT_LAYERLEVEL" val="1_1_1_1"/>
  <p:tag name="KSO_WM_TAG_VERSION" val="3.0"/>
  <p:tag name="KSO_WM_BEAUTIFY_FLAG" val="#wm#"/>
  <p:tag name="KSO_WM_DIAGRAM_USE_COLOR_VALUE" val="{&quot;color_scheme&quot;:1,&quot;color_type&quot;:1,&quot;theme_color_indexes&quot;:[]}"/>
</p:tagLst>
</file>

<file path=ppt/tags/tag158.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2"/>
  <p:tag name="KSO_WM_UNIT_ID" val="diagram20231635_2*n_h_h_i*1_2_2_2"/>
  <p:tag name="KSO_WM_TEMPLATE_CATEGORY" val="diagram"/>
  <p:tag name="KSO_WM_TEMPLATE_INDEX" val="20231635"/>
  <p:tag name="KSO_WM_UNIT_LAYERLEVEL" val="1_1_1_1"/>
  <p:tag name="KSO_WM_TAG_VERSION" val="3.0"/>
  <p:tag name="KSO_WM_BEAUTIFY_FLAG" val="#wm#"/>
  <p:tag name="KSO_WM_DIAGRAM_USE_COLOR_VALUE" val="{&quot;color_scheme&quot;:1,&quot;color_type&quot;:1,&quot;theme_color_indexes&quot;:[]}"/>
</p:tagLst>
</file>

<file path=ppt/tags/tag159.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2"/>
  <p:tag name="KSO_WM_UNIT_ID" val="diagram20231635_2*n_h_h_i*1_2_3_2"/>
  <p:tag name="KSO_WM_TEMPLATE_CATEGORY" val="diagram"/>
  <p:tag name="KSO_WM_TEMPLATE_INDEX" val="20231635"/>
  <p:tag name="KSO_WM_UNIT_LAYERLEVEL" val="1_1_1_1"/>
  <p:tag name="KSO_WM_TAG_VERSION" val="3.0"/>
  <p:tag name="KSO_WM_BEAUTIFY_FLAG" val="#wm#"/>
  <p:tag name="KSO_WM_DIAGRAM_USE_COLOR_VALUE" val="{&quot;color_scheme&quot;:1,&quot;color_type&quot;:1,&quot;theme_color_indexes&quo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BEAUTIFY_FLAG" val="#wm#"/>
  <p:tag name="KSO_WM_UNIT_TYPE" val="i"/>
  <p:tag name="KSO_WM_UNIT_INDEX" val="6"/>
</p:tagLst>
</file>

<file path=ppt/tags/tag160.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VERSION" val="3"/>
  <p:tag name="KSO_WM_DIAGRAM_COLOR_TRICK" val="1"/>
  <p:tag name="KSO_WM_DIAGRAM_COLOR_TEXT_CAN_REMOVE" val="n"/>
  <p:tag name="KSO_WM_UNIT_ISCONTENTSTITLE" val="0"/>
  <p:tag name="KSO_WM_UNIT_ISNUMDGMTITLE" val="0"/>
  <p:tag name="KSO_WM_UNIT_PRESET_TEXT" val="Your title here"/>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1635_2*n_h_a*1_1_1"/>
  <p:tag name="KSO_WM_TEMPLATE_CATEGORY" val="diagram"/>
  <p:tag name="KSO_WM_TEMPLATE_INDEX" val="20231635"/>
  <p:tag name="KSO_WM_UNIT_LAYERLEVEL" val="1_1_1"/>
  <p:tag name="KSO_WM_TAG_VERSION" val="3.0"/>
  <p:tag name="KSO_WM_BEAUTIFY_FLAG" val="#wm#"/>
  <p:tag name="KSO_WM_DIAGRAM_USE_COLOR_VALUE" val="{&quot;color_scheme&quot;:1,&quot;color_type&quot;:1,&quot;theme_color_indexes&quot;:[]}"/>
</p:tagLst>
</file>

<file path=ppt/tags/tag161.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Click here to add text"/>
  <p:tag name="KSO_WM_UNIT_NOCLEAR" val="0"/>
  <p:tag name="KSO_WM_UNIT_VALUE" val="52"/>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1635_2*n_h_h_f*1_2_1_1"/>
  <p:tag name="KSO_WM_TEMPLATE_CATEGORY" val="diagram"/>
  <p:tag name="KSO_WM_TEMPLATE_INDEX" val="20231635"/>
  <p:tag name="KSO_WM_UNIT_LAYERLEVEL" val="1_1_1_1"/>
  <p:tag name="KSO_WM_TAG_VERSION" val="3.0"/>
  <p:tag name="KSO_WM_DIAGRAM_USE_COLOR_VALUE" val="{&quot;color_scheme&quot;:1,&quot;color_type&quot;:1,&quot;theme_color_indexes&quot;:[]}"/>
</p:tagLst>
</file>

<file path=ppt/tags/tag162.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Click here to add text"/>
  <p:tag name="KSO_WM_UNIT_NOCLEAR" val="0"/>
  <p:tag name="KSO_WM_UNIT_VALUE" val="52"/>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31635_2*n_h_h_f*1_2_2_1"/>
  <p:tag name="KSO_WM_TEMPLATE_CATEGORY" val="diagram"/>
  <p:tag name="KSO_WM_TEMPLATE_INDEX" val="20231635"/>
  <p:tag name="KSO_WM_UNIT_LAYERLEVEL" val="1_1_1_1"/>
  <p:tag name="KSO_WM_TAG_VERSION" val="3.0"/>
  <p:tag name="KSO_WM_BEAUTIFY_FLAG" val="#wm#"/>
  <p:tag name="KSO_WM_DIAGRAM_USE_COLOR_VALUE" val="{&quot;color_scheme&quot;:1,&quot;color_type&quot;:1,&quot;theme_color_indexes&quot;:[]}"/>
</p:tagLst>
</file>

<file path=ppt/tags/tag163.xml><?xml version="1.0" encoding="utf-8"?>
<p:tagLst xmlns:p="http://schemas.openxmlformats.org/presentationml/2006/main">
  <p:tag name="KSO_WM_DIAGRAM_MAX_ITEMCNT" val="6"/>
  <p:tag name="KSO_WM_DIAGRAM_MIN_ITEMCNT" val="2"/>
  <p:tag name="KSO_WM_DIAGRAM_VIRTUALLY_FRAME" val="{&quot;height&quot;:292.56298828125,&quot;left&quot;:59.18637926957736,&quot;top&quot;:123.76854522945378,&quot;width&quot;:841.6631469726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Click here to add text"/>
  <p:tag name="KSO_WM_UNIT_NOCLEAR" val="0"/>
  <p:tag name="KSO_WM_UNIT_VALUE" val="52"/>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31635_2*n_h_h_f*1_2_3_1"/>
  <p:tag name="KSO_WM_TEMPLATE_CATEGORY" val="diagram"/>
  <p:tag name="KSO_WM_TEMPLATE_INDEX" val="20231635"/>
  <p:tag name="KSO_WM_UNIT_LAYERLEVEL" val="1_1_1_1"/>
  <p:tag name="KSO_WM_TAG_VERSION" val="3.0"/>
  <p:tag name="KSO_WM_BEAUTIFY_FLAG" val="#wm#"/>
  <p:tag name="KSO_WM_DIAGRAM_USE_COLOR_VALUE" val="{&quot;color_scheme&quot;:1,&quot;color_type&quot;:1,&quot;theme_color_indexes&quot;:[]}"/>
</p:tagLst>
</file>

<file path=ppt/tags/tag164.xml><?xml version="1.0" encoding="utf-8"?>
<p:tagLst xmlns:p="http://schemas.openxmlformats.org/presentationml/2006/main">
  <p:tag name="KSO_WM_BEAUTIFY_FLAG" val="#wm#"/>
  <p:tag name="KSO_WM_TEMPLATE_CATEGORY" val="custom"/>
  <p:tag name="KSO_WM_TEMPLATE_INDEX" val="20233299"/>
  <p:tag name="resource_record_key" val="{&quot;65&quot;:[20238137],&quot;70&quot;:[3318855]}"/>
</p:tagLst>
</file>

<file path=ppt/tags/tag165.xml><?xml version="1.0" encoding="utf-8"?>
<p:tagLst xmlns:p="http://schemas.openxmlformats.org/presentationml/2006/main">
  <p:tag name="resource_record_key" val="{&quot;65&quot;:[20238137],&quot;70&quot;:[331885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3.0"/>
  <p:tag name="KSO_WM_BEAUTIFY_FLAG" val="#wm#"/>
  <p:tag name="KSO_WM_UNIT_TYPE" val="i"/>
  <p:tag name="KSO_WM_UNIT_INDEX" val="7"/>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3.0"/>
  <p:tag name="KSO_WM_BEAUTIFY_FLAG" val="#wm#"/>
  <p:tag name="KSO_WM_UNIT_TYPE" val="i"/>
  <p:tag name="KSO_WM_UNIT_INDEX" val="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3.0"/>
  <p:tag name="KSO_WM_BEAUTIFY_FLAG" val="#wm#"/>
  <p:tag name="KSO_WM_UNIT_TYPE" val="i"/>
  <p:tag name="KSO_WM_UNIT_INDEX" val="5"/>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3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BEAUTIFY_FLAG" val="#wm#"/>
  <p:tag name="KSO_WM_UNIT_TYPE" val="i"/>
  <p:tag name="KSO_WM_UNIT_INDEX" val="4"/>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3.0"/>
  <p:tag name="KSO_WM_BEAUTIFY_FLAG" val="#wm#"/>
  <p:tag name="KSO_WM_UNIT_TYPE" val="i"/>
  <p:tag name="KSO_WM_UNIT_INDEX" val="5"/>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3.0"/>
  <p:tag name="KSO_WM_BEAUTIFY_FLAG" val="#wm#"/>
  <p:tag name="KSO_WM_UNIT_TYPE" val="i"/>
  <p:tag name="KSO_WM_UNIT_INDEX" val="6"/>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3.0"/>
  <p:tag name="KSO_WM_BEAUTIFY_FLAG" val="#wm#"/>
  <p:tag name="KSO_WM_UNIT_TYPE" val="i"/>
  <p:tag name="KSO_WM_UNIT_INDEX" val="7"/>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Click to add title"/>
  <p:tag name="KSO_WM_UNIT_NOCLEAR" val="0"/>
  <p:tag name="KSO_WM_UNIT_TYPE" val="a"/>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6"/>
  <p:tag name="KSO_WM_UNIT_LAYERLEVEL" val="1"/>
  <p:tag name="KSO_WM_TAG_VERSION" val="3.0"/>
  <p:tag name="KSO_WM_BEAUTIFY_FLAG" val="#wm#"/>
  <p:tag name="KSO_WM_UNIT_TYPE" val="i"/>
  <p:tag name="KSO_WM_UNIT_INDEX" val="6"/>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7"/>
  <p:tag name="KSO_WM_UNIT_LAYERLEVEL" val="1"/>
  <p:tag name="KSO_WM_TAG_VERSION" val="3.0"/>
  <p:tag name="KSO_WM_BEAUTIFY_FLAG" val="#wm#"/>
  <p:tag name="KSO_WM_UNIT_TYPE" val="i"/>
  <p:tag name="KSO_WM_UNIT_INDEX" val="7"/>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
  <p:tag name="KSO_WM_UNIT_LAYERLEVEL" val="1"/>
  <p:tag name="KSO_WM_TAG_VERSION" val="3.0"/>
  <p:tag name="KSO_WM_BEAUTIFY_FLAG" val="#wm#"/>
  <p:tag name="KSO_WM_UNIT_TYPE" val="i"/>
  <p:tag name="KSO_WM_UNIT_INDEX" val="8"/>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9"/>
  <p:tag name="KSO_WM_UNIT_LAYERLEVEL" val="1"/>
  <p:tag name="KSO_WM_TAG_VERSION" val="3.0"/>
  <p:tag name="KSO_WM_BEAUTIFY_FLAG" val="#wm#"/>
  <p:tag name="KSO_WM_UNIT_TYPE" val="i"/>
  <p:tag name="KSO_WM_UNIT_INDEX" val="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BEAUTIFY_FLAG" val="#wm#"/>
  <p:tag name="KSO_WM_UNIT_TYPE" val="i"/>
  <p:tag name="KSO_WM_UNIT_INDEX" val="3"/>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30"/>
  <p:tag name="KSO_WM_TEMPLATE_CATEGORY" val="custom"/>
  <p:tag name="KSO_WM_TEMPLATE_INDEX" val="20238137"/>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50"/>
  <p:tag name="KSO_WM_TEMPLATE_CATEGORY" val="custom"/>
  <p:tag name="KSO_WM_TEMPLATE_INDEX" val="20238137"/>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6.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37"/>
  <p:tag name="KSO_WM_TEMPLATE_THUMBS_INDEX" val="1、9"/>
  <p:tag name="KSO_WM_SPECIAL_SOURCE" val="bdnull"/>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a*1"/>
  <p:tag name="KSO_WM_TEMPLATE_CATEGORY" val="custom"/>
  <p:tag name="KSO_WM_TEMPLATE_INDEX" val="20238137"/>
  <p:tag name="KSO_WM_UNIT_LAYERLEVEL" val="1"/>
  <p:tag name="KSO_WM_TAG_VERSION" val="3.0"/>
  <p:tag name="KSO_WM_BEAUTIFY_FLAG" val="#wm#"/>
  <p:tag name="KSO_WM_UNIT_ISCONTENTSTITLE" val="1"/>
  <p:tag name="KSO_WM_UNIT_ISNUMDGMTITLE" val="0"/>
  <p:tag name="KSO_WM_UNIT_NOCLEAR" val="0"/>
  <p:tag name="KSO_WM_UNIT_VALUE" val="12"/>
  <p:tag name="KSO_WM_DIAGRAM_GROUP_CODE" val="l1-1"/>
  <p:tag name="KSO_WM_UNIT_TYPE" val="a"/>
  <p:tag name="KSO_WM_UNIT_INDEX" val="1"/>
  <p:tag name="KSO_WM_UNIT_PRESET_TEXT" val="Contents "/>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1_2"/>
  <p:tag name="KSO_WM_TEMPLATE_CATEGORY" val="custom"/>
  <p:tag name="KSO_WM_TEMPLATE_INDEX" val="20238137"/>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solid&quot;:{&quot;brightness&quot;:0,&quot;colorType&quot;:2,&quot;rgb&quot;:&quot;#ffffff&quot;,&quot;transparency&quot;:0},&quot;type&quot;:1},&quot;glow&quot;:{&quot;colorType&quot;:0},&quot;line&quot;:{&quot;solidLine&quot;:{&quot;brightness&quot;:0.6000000238418579,&quot;colorType&quot;:1,&quot;foreColorIndex&quot;:5,&quot;transparency&quot;:0},&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BRIGHTNESS" val="0.6"/>
  <p:tag name="KSO_WM_UNIT_LINE_FORE_SCHEMECOLOR_INDEX" val="5"/>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137_4*l_h_i*1_1_1"/>
  <p:tag name="KSO_WM_TEMPLATE_CATEGORY" val="custom"/>
  <p:tag name="KSO_WM_TEMPLATE_INDEX" val="20238137"/>
  <p:tag name="KSO_WM_UNIT_LAYERLEVEL" val="1_1_1"/>
  <p:tag name="KSO_WM_TAG_VERSION" val="3.0"/>
  <p:tag name="KSO_WM_BEAUTIFY_FLAG" val="#wm#"/>
  <p:tag name="KSO_WM_DIAGRAM_GROUP_CODE" val="l1-1"/>
  <p:tag name="KSO_WM_UNIT_SUBTYPE" val="d"/>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95.170703125,&quot;left&quot;:383.15,&quot;top&quot;:8.053152374507864,&quot;width&quot;:490}"/>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TEXT_FILL_FORE_SCHEMECOLOR_INDEX_BRIGHTNESS" val="-0.25"/>
  <p:tag name="KSO_WM_UNIT_TEXT_FILL_FORE_SCHEMECOLOR_INDEX" val="5"/>
  <p:tag name="KSO_WM_UNIT_TEXT_FILL_TYPE" val="1"/>
  <p:tag name="KSO_WM_UNIT_USESOURCEFORMAT_APPLY" val="1"/>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0000402-3">
      <a:dk1>
        <a:srgbClr val="333333"/>
      </a:dk1>
      <a:lt1>
        <a:srgbClr val="FFFFFF"/>
      </a:lt1>
      <a:dk2>
        <a:srgbClr val="00151E"/>
      </a:dk2>
      <a:lt2>
        <a:srgbClr val="E5F7FF"/>
      </a:lt2>
      <a:accent1>
        <a:srgbClr val="83D8FF"/>
      </a:accent1>
      <a:accent2>
        <a:srgbClr val="3D7EFE"/>
      </a:accent2>
      <a:accent3>
        <a:srgbClr val="839EFF"/>
      </a:accent3>
      <a:accent4>
        <a:srgbClr val="FF883C"/>
      </a:accent4>
      <a:accent5>
        <a:srgbClr val="FEC55C"/>
      </a:accent5>
      <a:accent6>
        <a:srgbClr val="FF836C"/>
      </a:accent6>
      <a:hlink>
        <a:srgbClr val="0026E5"/>
      </a:hlink>
      <a:folHlink>
        <a:srgbClr val="7E1FAD"/>
      </a:folHlink>
    </a:clrScheme>
    <a:fontScheme name="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rmAutofit/>
      </a:bodyPr>
      <a:lstStyle>
        <a:defPPr algn="l">
          <a:lnSpc>
            <a:spcPct val="140000"/>
          </a:lnSpc>
          <a:defRPr lang="en-US" sz="2400" kern="100" dirty="0">
            <a:solidFill>
              <a:srgbClr val="333333"/>
            </a:solidFill>
            <a:effectLst/>
            <a:latin typeface="+mn-ea"/>
            <a:cs typeface="江城圆体 400W" panose="020B05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2226</Words>
  <Application>WPS Presentation</Application>
  <PresentationFormat>Widescreen</PresentationFormat>
  <Paragraphs>110</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11</vt:i4>
      </vt:variant>
    </vt:vector>
  </HeadingPairs>
  <TitlesOfParts>
    <vt:vector size="30" baseType="lpstr">
      <vt:lpstr>Arial</vt:lpstr>
      <vt:lpstr>SimSun</vt:lpstr>
      <vt:lpstr>Wingdings</vt:lpstr>
      <vt:lpstr>Calibri</vt:lpstr>
      <vt:lpstr>江城圆体 400W</vt:lpstr>
      <vt:lpstr>Times New Roman</vt:lpstr>
      <vt:lpstr>Microsoft YaHei</vt:lpstr>
      <vt:lpstr>Arial Unicode MS</vt:lpstr>
      <vt:lpstr>Calibri Light</vt:lpstr>
      <vt:lpstr>Mali</vt:lpstr>
      <vt:lpstr>Segoe Print</vt:lpstr>
      <vt:lpstr>Mali SemiBold</vt:lpstr>
      <vt:lpstr>Times New Roman</vt:lpstr>
      <vt:lpstr>等线</vt:lpstr>
      <vt:lpstr>Symbol</vt:lpstr>
      <vt:lpstr>Courier New</vt:lpstr>
      <vt:lpstr>Wingdings</vt:lpstr>
      <vt:lpstr>Retrospect</vt:lpstr>
      <vt:lpstr>Office Theme</vt:lpstr>
      <vt:lpstr>PowerPoint 演示文稿</vt:lpstr>
      <vt:lpstr>Nội dung</vt:lpstr>
      <vt:lpstr>1.Giới thiệu</vt:lpstr>
      <vt:lpstr>2. Công nghệ được sử dụng</vt:lpstr>
      <vt:lpstr>Phân tích thiết kế hệ thống</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MÔN HỌC TIẾP THỊ ĐIỆN TỬ</dc:title>
  <dc:creator>Quang Nguyễn</dc:creator>
  <cp:lastModifiedBy>hai</cp:lastModifiedBy>
  <cp:revision>61</cp:revision>
  <dcterms:created xsi:type="dcterms:W3CDTF">2021-08-10T09:26:00Z</dcterms:created>
  <dcterms:modified xsi:type="dcterms:W3CDTF">2024-12-12T05:48:45Z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97257AB0D4284B75A424D9BDF63354D3_12</vt:lpwstr>
  </property>
  <property fmtid="{D5CDD505-2E9C-101B-9397-08002B2CF9AE}" pid="3" name="KSOProductBuildVer">
    <vt:lpwstr>1033-12.2.0.19307</vt:lpwstr>
  </property>
</Properties>
</file>