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60" r:id="rId11"/>
    <p:sldId id="261" r:id="rId12"/>
    <p:sldId id="262" r:id="rId13"/>
    <p:sldId id="263" r:id="rId14"/>
    <p:sldId id="270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D1FB-00B8-E349-84B1-85B0F3793238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A0B3-A256-2C45-86B5-A9EB8C89A4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408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5A0B3-A256-2C45-86B5-A9EB8C89A481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301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59B1-07C3-86F7-4AFF-7D7839D3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3B7E3-AFE1-7A55-2E59-9E66D0214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2A4E-6B65-95E8-DA8D-4DC5E5D9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0667-DD3A-BD12-5A8A-F81992F3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4CB4-D159-6E0D-85C5-D2A1BA67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7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D60B-C4D6-4177-0368-A2AAC58E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6FFAB-A8C7-677A-2CEA-92E1F1C3E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DC7D-4B34-AE29-0941-42C19FBB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DF97-CFFF-4FC3-B194-318BD26C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BA4B-09B1-C921-0A38-BEC79FD8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54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9EED9-BBA1-BADE-E810-2576BA0BC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4B377-B859-0337-2C42-F88D505A0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CE47-9DBD-8956-92B2-B895441D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A778-6EC4-9C12-1220-21DD1CB5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9176-3346-830B-1B0E-7F5988E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133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4B69-05CE-A65A-9E65-D9A0C78A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C03E-270D-9D17-7806-0D4C7F68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6E0E-1625-EFD6-EBCD-63B59771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DA79-9A05-705E-245B-D1DF0307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3EAC9-46C4-A3F9-2082-5ECCBE1A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238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F274-8BE8-619D-C384-5F827DF7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9468-B3CB-35DD-5475-2EB90484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53413-C8E6-B87C-822B-1F2A17F1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192A5-3693-7183-7A86-6CF7D839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7F1C-393D-98B2-EA22-FD52F865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240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521C-4B6E-114A-F486-84273BF1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9B74-CF44-2D30-687F-450D8AF64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5822D-5B62-DEE1-BD64-AF19781BE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BFE4E-1459-8FCD-6D74-700536AC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3BF7-A1FF-8500-D25A-90AE0AB2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FA70C-CDEE-6EC5-FC04-78B81477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898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5D50-8076-6FA2-8034-A6AB4AFC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1D3C-F96C-54FF-9625-127F2596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3FFE-4082-2F82-EF51-61B24A6A8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BAACC-71EA-5E39-7480-32F1E92E3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22DE3-D1F0-27DA-0AA8-C777AFD68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67038-0CD6-0B6E-2CC8-91DD8D65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F403B-9BD0-2289-62AA-A8252DDB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274EB-BAD2-DB10-20DC-9FF749A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281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F580-0CE0-17C6-5635-0C0B79BD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CE9D4-788C-2312-787D-D7F2540E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7ED79-F3C4-39A7-E952-DB21E5C1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1CD25-BF88-A593-7BA2-A49EE161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337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86643-6C4C-20C6-9A0A-2422ED4A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B73DD-7395-AE50-9371-BDC2CFBB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F1F1-3544-B8F8-6E19-239E8771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227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DFFA-5AC5-FFB0-2F8A-4F917300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4E23-718D-5092-14E2-BDA41844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A4082-A878-B85F-3E4B-1444CC5D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8B04-29F6-BFE4-9A60-5C113AAF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9696-30ED-0423-EA52-9B24B270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73BA-D626-DD29-6FC6-EAD9080F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7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F5CF-1D6B-EBF6-324F-1B90C5DB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CC4B0-15C0-753D-80D8-098F13503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CB60E-024C-78D9-E2B3-DDDBEBDC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C4CED-E767-DBC8-B964-0551EE33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C9435-73B9-3344-772B-DE4AAC4F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FA61-66F3-12CC-8F1F-D5D67B9F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638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6AF30-3689-37CE-C422-25D44131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88CAD-C9CD-A1BE-6569-B623A47B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A6AD-CCF5-3E43-5D3B-A71767103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FD72-F1FE-C247-AB2C-8E8FC174BA69}" type="datetimeFigureOut">
              <a:rPr lang="en-CN" smtClean="0"/>
              <a:t>2022/10/27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2E550-AFBA-30F2-ADFC-9FC040A90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C2E6-FB93-A592-AB06-1AB5D642C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931A-B144-C341-9B5C-0B5C101154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212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2C7A-58AE-0C62-05A1-012BA9194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大模型的Prompt简史</a:t>
            </a:r>
          </a:p>
        </p:txBody>
      </p:sp>
    </p:spTree>
    <p:extLst>
      <p:ext uri="{BB962C8B-B14F-4D97-AF65-F5344CB8AC3E}">
        <p14:creationId xmlns:p14="http://schemas.microsoft.com/office/powerpoint/2010/main" val="385135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E257E-554C-3596-A5BE-1DCAA6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rgbClr val="FFFFFF"/>
                </a:solidFill>
              </a:rPr>
              <a:t>Auto</a:t>
            </a:r>
            <a:br>
              <a:rPr lang="en-CN" dirty="0">
                <a:solidFill>
                  <a:srgbClr val="FFFFFF"/>
                </a:solidFill>
              </a:rPr>
            </a:br>
            <a:r>
              <a:rPr lang="en-CN" dirty="0">
                <a:solidFill>
                  <a:srgbClr val="FFFFFF"/>
                </a:solidFill>
              </a:rPr>
              <a:t>Prompt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C947-0DD0-FA8C-942E-059F5A88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775AB-AD77-9A80-061F-A762F4F4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99" y="1964432"/>
            <a:ext cx="8904353" cy="28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E257E-554C-3596-A5BE-1DCAA6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rgbClr val="FFFFFF"/>
                </a:solidFill>
              </a:rPr>
              <a:t>PromptTuning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C947-0DD0-FA8C-942E-059F5A88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83D37-1DAC-EAEC-7C9C-25C57C6A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36" y="983182"/>
            <a:ext cx="7772400" cy="4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9743D-397D-00F8-2B37-9CE0AFA1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435" y="343137"/>
            <a:ext cx="7772400" cy="5942857"/>
          </a:xfrm>
          <a:prstGeom prst="rect">
            <a:avLst/>
          </a:prstGeom>
        </p:spPr>
      </p:pic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E257E-554C-3596-A5BE-1DCAA6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rgbClr val="FFFFFF"/>
                </a:solidFill>
              </a:rPr>
              <a:t>PrefixTuning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6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E257E-554C-3596-A5BE-1DCAA6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79" y="1153571"/>
            <a:ext cx="3954766" cy="4461163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rgbClr val="FFFFFF"/>
                </a:solidFill>
              </a:rPr>
              <a:t>AdaptersTuning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D605F-B547-BDFD-2149-CD397F96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45" y="184515"/>
            <a:ext cx="6997700" cy="5956300"/>
          </a:xfrm>
          <a:prstGeom prst="rect">
            <a:avLst/>
          </a:prstGeom>
        </p:spPr>
      </p:pic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C73743-85C5-4EEA-32E2-7BD80C7F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6" y="1253331"/>
            <a:ext cx="1141808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CC28BC-47FF-374F-EDD7-8D5F98FE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4" y="0"/>
            <a:ext cx="11316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136D-9D4A-ED42-5F47-E70C4CF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为什么改变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7855-5EEE-74F1-31D2-5B8BC33A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4000" dirty="0">
                <a:latin typeface="+mj-lt"/>
              </a:rPr>
              <a:t>模型太大</a:t>
            </a:r>
            <a:r>
              <a:rPr lang="zh-CN" altLang="en-US" sz="4000" dirty="0">
                <a:latin typeface="+mj-lt"/>
              </a:rPr>
              <a:t>，无法训练</a:t>
            </a:r>
            <a:endParaRPr lang="en-C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58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136D-9D4A-ED42-5F47-E70C4CF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从内存的角度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16FC-DFD1-F9AF-B5B6-FE8E7F87E411}"/>
              </a:ext>
            </a:extLst>
          </p:cNvPr>
          <p:cNvSpPr/>
          <p:nvPr/>
        </p:nvSpPr>
        <p:spPr>
          <a:xfrm>
            <a:off x="976184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模型参数</a:t>
            </a:r>
          </a:p>
        </p:txBody>
      </p:sp>
    </p:spTree>
    <p:extLst>
      <p:ext uri="{BB962C8B-B14F-4D97-AF65-F5344CB8AC3E}">
        <p14:creationId xmlns:p14="http://schemas.microsoft.com/office/powerpoint/2010/main" val="113495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136D-9D4A-ED42-5F47-E70C4CF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从内存的角度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训练时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16FC-DFD1-F9AF-B5B6-FE8E7F87E411}"/>
              </a:ext>
            </a:extLst>
          </p:cNvPr>
          <p:cNvSpPr/>
          <p:nvPr/>
        </p:nvSpPr>
        <p:spPr>
          <a:xfrm>
            <a:off x="976184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模型参数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6B145-A8A3-3BD4-8157-6149CEBA2FF9}"/>
              </a:ext>
            </a:extLst>
          </p:cNvPr>
          <p:cNvSpPr/>
          <p:nvPr/>
        </p:nvSpPr>
        <p:spPr>
          <a:xfrm>
            <a:off x="3587578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参数梯度</a:t>
            </a:r>
          </a:p>
          <a:p>
            <a:pPr algn="ctr"/>
            <a:r>
              <a:rPr lang="en-CN" sz="32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0268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136D-9D4A-ED42-5F47-E70C4CF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从内存的角度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训练时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Momentum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16FC-DFD1-F9AF-B5B6-FE8E7F87E411}"/>
              </a:ext>
            </a:extLst>
          </p:cNvPr>
          <p:cNvSpPr/>
          <p:nvPr/>
        </p:nvSpPr>
        <p:spPr>
          <a:xfrm>
            <a:off x="976184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模型参数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6B145-A8A3-3BD4-8157-6149CEBA2FF9}"/>
              </a:ext>
            </a:extLst>
          </p:cNvPr>
          <p:cNvSpPr/>
          <p:nvPr/>
        </p:nvSpPr>
        <p:spPr>
          <a:xfrm>
            <a:off x="3587578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参数梯度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3D858-933A-85F4-CE42-7898EBB5F00F}"/>
              </a:ext>
            </a:extLst>
          </p:cNvPr>
          <p:cNvSpPr/>
          <p:nvPr/>
        </p:nvSpPr>
        <p:spPr>
          <a:xfrm>
            <a:off x="6198972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参数梯度</a:t>
            </a:r>
          </a:p>
          <a:p>
            <a:pPr algn="ctr"/>
            <a:r>
              <a:rPr lang="en-CN" sz="3200" dirty="0"/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278771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136D-9D4A-ED42-5F47-E70C4CF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从内存的角度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训练时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Adam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416FC-DFD1-F9AF-B5B6-FE8E7F87E411}"/>
              </a:ext>
            </a:extLst>
          </p:cNvPr>
          <p:cNvSpPr/>
          <p:nvPr/>
        </p:nvSpPr>
        <p:spPr>
          <a:xfrm>
            <a:off x="976184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模型参数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6B145-A8A3-3BD4-8157-6149CEBA2FF9}"/>
              </a:ext>
            </a:extLst>
          </p:cNvPr>
          <p:cNvSpPr/>
          <p:nvPr/>
        </p:nvSpPr>
        <p:spPr>
          <a:xfrm>
            <a:off x="3587578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参数梯度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3D858-933A-85F4-CE42-7898EBB5F00F}"/>
              </a:ext>
            </a:extLst>
          </p:cNvPr>
          <p:cNvSpPr/>
          <p:nvPr/>
        </p:nvSpPr>
        <p:spPr>
          <a:xfrm>
            <a:off x="6198972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参数梯度</a:t>
            </a:r>
          </a:p>
          <a:p>
            <a:pPr algn="ctr"/>
            <a:r>
              <a:rPr lang="en-CN" sz="3200" dirty="0"/>
              <a:t>t-1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9794E-5B6A-F863-9F9D-B3BEAAE59E32}"/>
              </a:ext>
            </a:extLst>
          </p:cNvPr>
          <p:cNvSpPr/>
          <p:nvPr/>
        </p:nvSpPr>
        <p:spPr>
          <a:xfrm>
            <a:off x="8810366" y="1690688"/>
            <a:ext cx="2162432" cy="216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dirty="0"/>
              <a:t>参数梯度</a:t>
            </a:r>
          </a:p>
          <a:p>
            <a:pPr algn="ctr"/>
            <a:r>
              <a:rPr lang="en-CN" sz="3200" dirty="0"/>
              <a:t>t-2</a:t>
            </a:r>
          </a:p>
        </p:txBody>
      </p:sp>
    </p:spTree>
    <p:extLst>
      <p:ext uri="{BB962C8B-B14F-4D97-AF65-F5344CB8AC3E}">
        <p14:creationId xmlns:p14="http://schemas.microsoft.com/office/powerpoint/2010/main" val="99416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136D-9D4A-ED42-5F47-E70C4CF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为什么改变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7855-5EEE-74F1-31D2-5B8BC33A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4000" dirty="0">
                <a:latin typeface="+mj-lt"/>
              </a:rPr>
              <a:t>模型太大</a:t>
            </a:r>
            <a:r>
              <a:rPr lang="zh-CN" altLang="en-US" sz="4000" dirty="0">
                <a:latin typeface="+mj-lt"/>
              </a:rPr>
              <a:t>，无法训练</a:t>
            </a:r>
            <a:endParaRPr lang="en-CN" altLang="zh-CN" sz="4000" dirty="0">
              <a:latin typeface="+mj-lt"/>
            </a:endParaRPr>
          </a:p>
          <a:p>
            <a:r>
              <a:rPr lang="zh-CN" altLang="en-CN" sz="4000" dirty="0">
                <a:latin typeface="+mj-lt"/>
              </a:rPr>
              <a:t>次要</a:t>
            </a:r>
            <a:r>
              <a:rPr lang="zh-CN" altLang="en-US" sz="4000" dirty="0">
                <a:latin typeface="+mj-lt"/>
              </a:rPr>
              <a:t>问题</a:t>
            </a:r>
            <a:endParaRPr lang="en-US" altLang="zh-CN" sz="4000" dirty="0">
              <a:latin typeface="+mj-lt"/>
            </a:endParaRPr>
          </a:p>
          <a:p>
            <a:pPr lvl="1"/>
            <a:r>
              <a:rPr lang="zh-CN" altLang="en-US" sz="4000" dirty="0">
                <a:latin typeface="+mj-lt"/>
              </a:rPr>
              <a:t>每个应用需要提供专门的大模型，模型无法复用</a:t>
            </a:r>
            <a:endParaRPr lang="en-US" altLang="zh-CN" sz="4000" dirty="0">
              <a:latin typeface="+mj-lt"/>
            </a:endParaRPr>
          </a:p>
          <a:p>
            <a:pPr lvl="1"/>
            <a:r>
              <a:rPr lang="zh-CN" altLang="en-US" sz="4000" dirty="0">
                <a:latin typeface="+mj-lt"/>
              </a:rPr>
              <a:t>一些特殊情况，例如数据量小时，全量训练可能会伤害到模型</a:t>
            </a:r>
            <a:endParaRPr lang="en-US" altLang="zh-C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027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E257E-554C-3596-A5BE-1DCAA6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N">
                <a:solidFill>
                  <a:srgbClr val="FFFFFF"/>
                </a:solidFill>
              </a:rPr>
              <a:t>自然语言Prompt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C947-0DD0-FA8C-942E-059F5A88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N" dirty="0"/>
              <a:t>GPT-3开始</a:t>
            </a:r>
          </a:p>
        </p:txBody>
      </p:sp>
    </p:spTree>
    <p:extLst>
      <p:ext uri="{BB962C8B-B14F-4D97-AF65-F5344CB8AC3E}">
        <p14:creationId xmlns:p14="http://schemas.microsoft.com/office/powerpoint/2010/main" val="188419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87</Words>
  <Application>Microsoft Macintosh PowerPoint</Application>
  <PresentationFormat>Widescreen</PresentationFormat>
  <Paragraphs>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大模型的Prompt简史</vt:lpstr>
      <vt:lpstr>PowerPoint Presentation</vt:lpstr>
      <vt:lpstr>为什么改变？</vt:lpstr>
      <vt:lpstr>从内存的角度</vt:lpstr>
      <vt:lpstr>从内存的角度 – 训练时</vt:lpstr>
      <vt:lpstr>从内存的角度 – 训练时 - Momentum</vt:lpstr>
      <vt:lpstr>从内存的角度 – 训练时 - Adam</vt:lpstr>
      <vt:lpstr>为什么改变？</vt:lpstr>
      <vt:lpstr>自然语言Prompt</vt:lpstr>
      <vt:lpstr>Auto Prompt</vt:lpstr>
      <vt:lpstr>PromptTuning</vt:lpstr>
      <vt:lpstr>PrefixTuning</vt:lpstr>
      <vt:lpstr>AdaptersTuning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Duan Qinghua</dc:creator>
  <cp:lastModifiedBy>Duan Qinghua</cp:lastModifiedBy>
  <cp:revision>3</cp:revision>
  <dcterms:created xsi:type="dcterms:W3CDTF">2022-10-27T11:08:21Z</dcterms:created>
  <dcterms:modified xsi:type="dcterms:W3CDTF">2022-10-27T11:35:21Z</dcterms:modified>
</cp:coreProperties>
</file>