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3" r:id="rId10"/>
    <p:sldId id="275" r:id="rId11"/>
    <p:sldId id="267" r:id="rId12"/>
    <p:sldId id="269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9FCB-74E6-F498-594D-F1CB6620F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08010-9ED9-000B-50C4-283128A9C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0003-9A2E-EF3F-47B2-EA3374D5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33EC-9A92-D34E-BA89-5FB337338FAD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7CD44-822E-F38B-2BE0-77865E60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FE921-2EF2-4A12-980A-A0FD592F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D4C-9492-1E42-B721-0E58DDDEE9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524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B221-6BD1-CA53-3FDC-0210534A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C0F5C-EC33-14A7-EBDC-0B1DAEC3A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059E3-2B37-144D-C197-3B310888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33EC-9A92-D34E-BA89-5FB337338FAD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EABF-818E-86B3-DCA2-A5D3D627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DC1C-AD53-E6B7-7030-AB642EE3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D4C-9492-1E42-B721-0E58DDDEE9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18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0015B-60AA-739D-4F43-6DD6B90CA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3D2BD-7DD1-EF81-125F-56812EDE5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612C9-E5AD-77AF-ED6C-77E9CF1A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33EC-9A92-D34E-BA89-5FB337338FAD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350F-F049-0876-4D35-AF337F9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4ADC-1700-D341-52EB-64BD6D6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D4C-9492-1E42-B721-0E58DDDEE9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494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0466-E863-1DFB-550A-C1DB172D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D5B8-68B4-ACE8-94B4-7EBBCA8F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DDE65-A860-5A39-E67F-1C85F3EE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33EC-9A92-D34E-BA89-5FB337338FAD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2022D-669C-BD74-A140-F90675CF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ECA79-1ABF-D4D8-2897-CBA9E121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D4C-9492-1E42-B721-0E58DDDEE9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820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BDA0-4D8A-2285-F97E-ADE96E50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4BD9-EFC8-0DB6-45C7-82BF95F5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58CE-5E0D-9F4D-9EDE-BD0EE6E2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33EC-9A92-D34E-BA89-5FB337338FAD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DB82-61DD-1D00-34AE-AE247E4A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E9FC-EF4B-FF37-B934-CE5D8F8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D4C-9492-1E42-B721-0E58DDDEE9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393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F39A-EA0C-AAEA-CC15-8E94286D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0DC3-9D92-A963-C67A-624190ECF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798AC-4EB9-B43D-1E3D-238CC83FE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397EE-66C3-7A6A-C20D-ACE00A15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33EC-9A92-D34E-BA89-5FB337338FAD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E2C1E-73A3-07D1-C45F-32A3D4E1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22BA-BA49-0BCE-677D-42268FC7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D4C-9492-1E42-B721-0E58DDDEE9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644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532E-558A-8919-2BF6-001FBAC9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95738-4F46-0A7B-5842-45CA4F47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7ACE3-D514-0D3C-8DF0-1E148C817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9F938-6E30-2482-E6C3-AADD420B5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1E21F-E649-147E-B46D-452435187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A5E35-187D-9DE5-8320-71029E26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33EC-9A92-D34E-BA89-5FB337338FAD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55B2C-1C8C-DA90-803D-E1249AA7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B7C66-EC47-CD1C-C798-CD277895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D4C-9492-1E42-B721-0E58DDDEE9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085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3DBA-0B46-2BD6-2EF8-B306FFF8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83415-D110-81ED-82B5-35E827CA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33EC-9A92-D34E-BA89-5FB337338FAD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FA131-3593-5BFF-225B-B34045CA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CFEF6-83AD-E777-2B78-12DA7C62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D4C-9492-1E42-B721-0E58DDDEE9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263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FD38C-C668-3E5E-9430-32F97F70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33EC-9A92-D34E-BA89-5FB337338FAD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CFA2F-7389-A5C5-604A-12D107F6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78661-FA54-E925-9327-553C7025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D4C-9492-1E42-B721-0E58DDDEE9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01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D714-42EE-11C2-5BCA-A84EB989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0329-4B33-FCC9-F89D-FBA93DD5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5D582-B55E-75B4-57BA-8E7D818E4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63A43-4B94-3984-F474-1E78490E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33EC-9A92-D34E-BA89-5FB337338FAD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54463-DC14-E43F-E9CA-EE483F97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548E5-C57C-44DA-623C-C988CCCD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D4C-9492-1E42-B721-0E58DDDEE9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479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4BE3-98EE-4743-170B-ABDA07D3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A7C97-DDFD-DE7A-E525-49C4CC124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A1735-5E4A-7155-DE7F-731F295B3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DEDE1-F047-AD30-E185-B4AC8EC4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33EC-9A92-D34E-BA89-5FB337338FAD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CD333-128D-DAEC-A8DC-5C5CB30C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0986C-73E4-EB8D-8169-3A1E6B16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BD4C-9492-1E42-B721-0E58DDDEE9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340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2B557-D59B-FD33-2E59-CD1A7AA0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BE354-DE6D-F86D-CEF6-94D36D0CA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537FF-55E1-A433-99C5-167142B1F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633EC-9A92-D34E-BA89-5FB337338FAD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5B47-2CF2-72F9-FB7E-F7F4A0BA5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E0D3D-CBF8-E4E8-84A8-5A238F7ED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BD4C-9492-1E42-B721-0E58DDDEE91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361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C344-96EC-8947-E241-1D94A58D0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UL20B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7F6B8-61F8-1FCC-6520-A9810646D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Unifying Language Learning Paradigms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8574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63171B-BDA4-6A92-DA5B-4A40CE7A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Decoder-Only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还是</a:t>
            </a: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Encoder-Decoder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789AA-69A2-039A-A0C9-23A738BAC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13996"/>
            <a:ext cx="10905066" cy="41166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94A8F3-98EB-D3B7-53E1-A22AE4028713}"/>
              </a:ext>
            </a:extLst>
          </p:cNvPr>
          <p:cNvSpPr/>
          <p:nvPr/>
        </p:nvSpPr>
        <p:spPr>
          <a:xfrm>
            <a:off x="403106" y="3994072"/>
            <a:ext cx="11517775" cy="322270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886E7-9FE1-492C-54A3-3AB2465F24F4}"/>
              </a:ext>
            </a:extLst>
          </p:cNvPr>
          <p:cNvSpPr/>
          <p:nvPr/>
        </p:nvSpPr>
        <p:spPr>
          <a:xfrm>
            <a:off x="556532" y="5456288"/>
            <a:ext cx="11517775" cy="322270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9164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9A90FE-2966-B3B7-D830-C840B84F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Fine-tune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621794B4-CD7D-AD4E-47FB-821C86BE8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672770"/>
            <a:ext cx="10905066" cy="23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9A90FE-2966-B3B7-D830-C840B84F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Fine-tune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621794B4-CD7D-AD4E-47FB-821C86BE8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672770"/>
            <a:ext cx="10905066" cy="23991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AB445F-725D-4B22-CDE1-FE9564CB948E}"/>
              </a:ext>
            </a:extLst>
          </p:cNvPr>
          <p:cNvSpPr/>
          <p:nvPr/>
        </p:nvSpPr>
        <p:spPr>
          <a:xfrm>
            <a:off x="425750" y="3184705"/>
            <a:ext cx="11070517" cy="244295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07FBC7-5689-8D08-E974-6595C955DAAA}"/>
              </a:ext>
            </a:extLst>
          </p:cNvPr>
          <p:cNvSpPr/>
          <p:nvPr/>
        </p:nvSpPr>
        <p:spPr>
          <a:xfrm>
            <a:off x="556532" y="4657862"/>
            <a:ext cx="11070517" cy="244295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2170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9A90FE-2966-B3B7-D830-C840B84F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Fine-tune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621794B4-CD7D-AD4E-47FB-821C86BE8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672770"/>
            <a:ext cx="10905066" cy="23991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AB445F-725D-4B22-CDE1-FE9564CB948E}"/>
              </a:ext>
            </a:extLst>
          </p:cNvPr>
          <p:cNvSpPr/>
          <p:nvPr/>
        </p:nvSpPr>
        <p:spPr>
          <a:xfrm>
            <a:off x="556532" y="3750178"/>
            <a:ext cx="11070517" cy="244295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07FBC7-5689-8D08-E974-6595C955DAAA}"/>
              </a:ext>
            </a:extLst>
          </p:cNvPr>
          <p:cNvSpPr/>
          <p:nvPr/>
        </p:nvSpPr>
        <p:spPr>
          <a:xfrm>
            <a:off x="556532" y="4657862"/>
            <a:ext cx="11070517" cy="244295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5535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C3D994-AC32-2AC3-31F1-1F571ADD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Zero</a:t>
            </a:r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-shot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49214-FEC5-D83A-9EB0-546C99C9E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68520"/>
            <a:ext cx="10905066" cy="40076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786483-0AA3-CBA3-C4D1-135B25C2EEBD}"/>
              </a:ext>
            </a:extLst>
          </p:cNvPr>
          <p:cNvSpPr/>
          <p:nvPr/>
        </p:nvSpPr>
        <p:spPr>
          <a:xfrm>
            <a:off x="643467" y="2465075"/>
            <a:ext cx="11070517" cy="244295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44208-DFF3-9106-A84F-8EE4A45F770E}"/>
              </a:ext>
            </a:extLst>
          </p:cNvPr>
          <p:cNvSpPr/>
          <p:nvPr/>
        </p:nvSpPr>
        <p:spPr>
          <a:xfrm>
            <a:off x="696940" y="5422459"/>
            <a:ext cx="11070517" cy="244295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3557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422D-21FF-80D6-57C8-0FA41A06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参考资料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FFE7-0C2D-8621-ACDC-071A59E5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/pdf/2205.05131v1.pdf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471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6A1F-3262-B41D-D91D-D09427601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三种训练目标设置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EE7A9F-2B7A-E700-9530-947A73529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>
                <a:latin typeface="+mj-lt"/>
                <a:ea typeface="+mj-ea"/>
              </a:rPr>
              <a:t>通过三种不同的训练目标设置</a:t>
            </a:r>
            <a:r>
              <a:rPr lang="zh-CN" altLang="en-US" dirty="0">
                <a:latin typeface="+mj-lt"/>
                <a:ea typeface="+mj-ea"/>
              </a:rPr>
              <a:t>，平衡</a:t>
            </a:r>
            <a:r>
              <a:rPr lang="en-US" altLang="zh-CN" dirty="0">
                <a:latin typeface="+mj-lt"/>
                <a:ea typeface="+mj-ea"/>
              </a:rPr>
              <a:t>NLU</a:t>
            </a:r>
            <a:r>
              <a:rPr lang="zh-CN" altLang="en-US" dirty="0">
                <a:latin typeface="+mj-lt"/>
                <a:ea typeface="+mj-ea"/>
              </a:rPr>
              <a:t>与</a:t>
            </a:r>
            <a:r>
              <a:rPr lang="en-US" altLang="zh-CN" dirty="0">
                <a:latin typeface="+mj-lt"/>
                <a:ea typeface="+mj-ea"/>
              </a:rPr>
              <a:t>NLG</a:t>
            </a:r>
            <a:r>
              <a:rPr lang="zh-CN" altLang="en-US" dirty="0">
                <a:latin typeface="+mj-lt"/>
                <a:ea typeface="+mj-ea"/>
              </a:rPr>
              <a:t>相关任务需求，实现预训练模型的统一（</a:t>
            </a:r>
            <a:r>
              <a:rPr lang="en-US" altLang="zh-CN" dirty="0">
                <a:latin typeface="+mj-lt"/>
                <a:ea typeface="+mj-ea"/>
              </a:rPr>
              <a:t>Unifying</a:t>
            </a:r>
            <a:r>
              <a:rPr lang="zh-CN" altLang="en-US" dirty="0">
                <a:latin typeface="+mj-lt"/>
                <a:ea typeface="+mj-ea"/>
              </a:rPr>
              <a:t>）</a:t>
            </a:r>
            <a:endParaRPr lang="en-CN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221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4C4A134-D5BF-A916-DE01-4D8C13AA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R-Denoising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06D4179-B90C-F5CA-30FA-9D190054FF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[NLU]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为了备战此次世锦赛，中国国家游泳队自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起在北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京展开备战训练。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26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日开赛前，蛙泳名将闫子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贝晒出了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自己在比赛现场的照片。他蓄了胡须。以往大赛前，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闫子贝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都会有个“小迷信”，也许这次就是蓄须。“蝶后”张雨霏也在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26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日更新了自己的社交媒体。</a:t>
            </a:r>
            <a:endParaRPr lang="en-C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B7D141B-43EF-CA60-1E6C-09CC80D265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N" dirty="0"/>
              <a:t>覆盖token长度</a:t>
            </a:r>
            <a:r>
              <a:rPr lang="en-US" altLang="zh-CN" dirty="0"/>
              <a:t>2</a:t>
            </a:r>
            <a:r>
              <a:rPr lang="zh-CN" altLang="en-US" dirty="0"/>
              <a:t>～</a:t>
            </a:r>
            <a:r>
              <a:rPr lang="en-US" altLang="zh-CN" dirty="0"/>
              <a:t>5</a:t>
            </a:r>
          </a:p>
          <a:p>
            <a:r>
              <a:rPr lang="en-US" dirty="0"/>
              <a:t>覆盖概率15%</a:t>
            </a:r>
          </a:p>
          <a:p>
            <a:r>
              <a:rPr lang="en-US" dirty="0" err="1"/>
              <a:t>对应各种NLU任务</a:t>
            </a:r>
            <a:endParaRPr lang="en-US" dirty="0"/>
          </a:p>
          <a:p>
            <a:pPr lvl="1"/>
            <a:r>
              <a:rPr lang="en-US" dirty="0" err="1"/>
              <a:t>例如命名实体识别</a:t>
            </a:r>
            <a:r>
              <a:rPr lang="zh-CN" altLang="en-US" dirty="0"/>
              <a:t>、信息抽取任务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5408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4C4A134-D5BF-A916-DE01-4D8C13AA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S-Denoising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06D4179-B90C-F5CA-30FA-9D190054FF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[S2S]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为了备战此次世锦赛，中国国家游泳队自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月起在北京展开备战训练。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26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日开赛前，蛙泳名将闫子贝晒出了自己在比赛现场的照片。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他蓄了胡须。以往大赛前，闫子贝都会有个“小迷信”，也许这次就是蓄须。“蝶后”张雨霏也在</a:t>
            </a:r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26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日更新了自己的社交媒体。</a:t>
            </a:r>
            <a:endParaRPr lang="en-CN" dirty="0">
              <a:highlight>
                <a:srgbClr val="C0C0C0"/>
              </a:highlight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B7D141B-43EF-CA60-1E6C-09CC80D265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N" dirty="0"/>
              <a:t>覆盖token长度</a:t>
            </a:r>
            <a:r>
              <a:rPr lang="zh-CN" altLang="en-CN" dirty="0"/>
              <a:t>为</a:t>
            </a:r>
            <a:r>
              <a:rPr lang="zh-CN" altLang="en-US" dirty="0"/>
              <a:t>文本后半部分</a:t>
            </a:r>
            <a:endParaRPr lang="en-US" altLang="zh-CN" dirty="0"/>
          </a:p>
          <a:p>
            <a:r>
              <a:rPr lang="en-US" dirty="0" err="1"/>
              <a:t>对应各种Sequence</a:t>
            </a:r>
            <a:r>
              <a:rPr lang="en-US" altLang="zh-CN" dirty="0"/>
              <a:t>-</a:t>
            </a:r>
            <a:r>
              <a:rPr lang="en-CN" altLang="zh-CN" dirty="0"/>
              <a:t>to</a:t>
            </a:r>
            <a:r>
              <a:rPr lang="en-US" altLang="zh-CN" dirty="0"/>
              <a:t>-sequence</a:t>
            </a:r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en-US" dirty="0"/>
              <a:t>例如机器翻译、新闻摘要任务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0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4C4A134-D5BF-A916-DE01-4D8C13AA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X-Denoising(1)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06D4179-B90C-F5CA-30FA-9D190054FF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[X]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为了备战此次世锦赛，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中国国家游泳队自</a:t>
            </a:r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9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月起在北京展开备战训练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。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26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日开赛前，蛙泳名将闫子贝晒出了自己在比赛现场的照片。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他蓄了胡须。以往大赛前，闫子贝都会有个“小迷信”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，也许这次就是蓄须。“蝶后”张雨霏也在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26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日更新了自己的社交媒体。</a:t>
            </a:r>
            <a:endParaRPr lang="en-C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B7D141B-43EF-CA60-1E6C-09CC80D265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N" dirty="0"/>
              <a:t>覆盖token长度</a:t>
            </a:r>
            <a:r>
              <a:rPr lang="en-US" dirty="0" err="1"/>
              <a:t>较长</a:t>
            </a:r>
            <a:r>
              <a:rPr lang="zh-CN" altLang="en-US" dirty="0"/>
              <a:t>，超过</a:t>
            </a:r>
            <a:r>
              <a:rPr lang="en-US" altLang="zh-CN" dirty="0"/>
              <a:t>12</a:t>
            </a:r>
            <a:r>
              <a:rPr lang="zh-CN" altLang="en-US" dirty="0"/>
              <a:t>个</a:t>
            </a:r>
            <a:r>
              <a:rPr lang="en-US" altLang="zh-CN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256946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4C4A134-D5BF-A916-DE01-4D8C13AA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X-Denoising(</a:t>
            </a:r>
            <a:r>
              <a:rPr lang="en-US" altLang="zh-CN" dirty="0"/>
              <a:t>2</a:t>
            </a:r>
            <a:r>
              <a:rPr lang="en-CN" dirty="0"/>
              <a:t>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06D4179-B90C-F5CA-30FA-9D190054FF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[X]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为了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备战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此次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世锦赛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，中国国家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游泳队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自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月起在北京展开备战训练。</a:t>
            </a:r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26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日开赛前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，蛙泳名将闫子贝晒出了自己在比赛现场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的照片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。他蓄了胡须。以往大赛前，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闫子贝都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会有个“小迷信”，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也许这次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就是蓄须。“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蝶后”张雨霏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也在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26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日更新了</a:t>
            </a:r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自己的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社交媒体。</a:t>
            </a:r>
            <a:endParaRPr lang="en-C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B7D141B-43EF-CA60-1E6C-09CC80D265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N" dirty="0"/>
              <a:t>覆盖token长度</a:t>
            </a:r>
            <a:r>
              <a:rPr lang="en-US" dirty="0" err="1"/>
              <a:t>较多</a:t>
            </a:r>
            <a:r>
              <a:rPr lang="zh-CN" altLang="en-US" dirty="0"/>
              <a:t>，超过</a:t>
            </a:r>
            <a:r>
              <a:rPr lang="en-US" altLang="zh-CN" dirty="0"/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333555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63171B-BDA4-6A92-DA5B-4A40CE7A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Decoder-Only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还是</a:t>
            </a: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Encoder-Decoder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789AA-69A2-039A-A0C9-23A738BAC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13996"/>
            <a:ext cx="10905066" cy="411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5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63171B-BDA4-6A92-DA5B-4A40CE7A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Decoder-Only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还是</a:t>
            </a: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Encoder-Decoder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789AA-69A2-039A-A0C9-23A738BAC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13996"/>
            <a:ext cx="10905066" cy="41166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FC31FD-8E0B-1804-0964-B89FCAFFF211}"/>
              </a:ext>
            </a:extLst>
          </p:cNvPr>
          <p:cNvSpPr/>
          <p:nvPr/>
        </p:nvSpPr>
        <p:spPr>
          <a:xfrm>
            <a:off x="1746279" y="2689795"/>
            <a:ext cx="753763" cy="1573285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3895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63171B-BDA4-6A92-DA5B-4A40CE7A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Decoder-Only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还是</a:t>
            </a: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Encoder-Decoder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789AA-69A2-039A-A0C9-23A738BAC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13996"/>
            <a:ext cx="10905066" cy="41166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FC31FD-8E0B-1804-0964-B89FCAFFF211}"/>
              </a:ext>
            </a:extLst>
          </p:cNvPr>
          <p:cNvSpPr/>
          <p:nvPr/>
        </p:nvSpPr>
        <p:spPr>
          <a:xfrm>
            <a:off x="1709209" y="4357373"/>
            <a:ext cx="753763" cy="1351450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2372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460</Words>
  <Application>Microsoft Macintosh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Office Theme</vt:lpstr>
      <vt:lpstr>UL20B</vt:lpstr>
      <vt:lpstr>三种训练目标设置</vt:lpstr>
      <vt:lpstr>R-Denoising</vt:lpstr>
      <vt:lpstr>S-Denoising</vt:lpstr>
      <vt:lpstr>X-Denoising(1)</vt:lpstr>
      <vt:lpstr>X-Denoising(2)</vt:lpstr>
      <vt:lpstr>Decoder-Only 还是 Encoder-Decoder</vt:lpstr>
      <vt:lpstr>Decoder-Only 还是 Encoder-Decoder</vt:lpstr>
      <vt:lpstr>Decoder-Only 还是 Encoder-Decoder</vt:lpstr>
      <vt:lpstr>Decoder-Only 还是 Encoder-Decoder</vt:lpstr>
      <vt:lpstr>Fine-tune</vt:lpstr>
      <vt:lpstr>Fine-tune</vt:lpstr>
      <vt:lpstr>Fine-tune</vt:lpstr>
      <vt:lpstr>Zero-shot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UL20B</dc:title>
  <dc:creator>Duan Qinghua</dc:creator>
  <cp:lastModifiedBy>Duan Qinghua</cp:lastModifiedBy>
  <cp:revision>3</cp:revision>
  <dcterms:created xsi:type="dcterms:W3CDTF">2022-10-27T08:33:46Z</dcterms:created>
  <dcterms:modified xsi:type="dcterms:W3CDTF">2022-10-27T09:12:20Z</dcterms:modified>
</cp:coreProperties>
</file>