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7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75065" autoAdjust="0"/>
  </p:normalViewPr>
  <p:slideViewPr>
    <p:cSldViewPr snapToGrid="0">
      <p:cViewPr varScale="1">
        <p:scale>
          <a:sx n="38" d="100"/>
          <a:sy n="38" d="100"/>
        </p:scale>
        <p:origin x="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62590-73A2-48E7-B281-173F842EA3D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DF735A-2D70-4D69-B998-080707491FA3}">
      <dgm:prSet phldrT="[Text]" custT="1"/>
      <dgm:spPr>
        <a:noFill/>
      </dgm:spPr>
      <dgm:t>
        <a:bodyPr/>
        <a:lstStyle/>
        <a:p>
          <a:r>
            <a:rPr lang="en-US" sz="2000" dirty="0" smtClean="0"/>
            <a:t>Top Downloaded Apps in Google Play and Apple App Store in 2017</a:t>
          </a:r>
          <a:endParaRPr lang="en-US" sz="2000" dirty="0"/>
        </a:p>
      </dgm:t>
    </dgm:pt>
    <dgm:pt modelId="{086D9B21-E087-4E0C-BCBC-F88172BED731}" type="parTrans" cxnId="{04BC77DB-DBA0-4502-80BD-2DBD2484FD6A}">
      <dgm:prSet/>
      <dgm:spPr/>
      <dgm:t>
        <a:bodyPr/>
        <a:lstStyle/>
        <a:p>
          <a:endParaRPr lang="en-US"/>
        </a:p>
      </dgm:t>
    </dgm:pt>
    <dgm:pt modelId="{C29BC08A-48D6-4786-B117-F2230EDBD430}" type="sibTrans" cxnId="{04BC77DB-DBA0-4502-80BD-2DBD2484FD6A}">
      <dgm:prSet/>
      <dgm:spPr/>
      <dgm:t>
        <a:bodyPr/>
        <a:lstStyle/>
        <a:p>
          <a:endParaRPr lang="en-US"/>
        </a:p>
      </dgm:t>
    </dgm:pt>
    <dgm:pt modelId="{E3E3F56B-69AF-4AA8-A3E8-E5C059E86006}">
      <dgm:prSet phldrT="[Text]" custT="1"/>
      <dgm:spPr>
        <a:noFill/>
      </dgm:spPr>
      <dgm:t>
        <a:bodyPr/>
        <a:lstStyle/>
        <a:p>
          <a:r>
            <a:rPr lang="en-US" sz="2000" dirty="0" smtClean="0"/>
            <a:t>Free</a:t>
          </a:r>
          <a:endParaRPr lang="en-US" sz="2000" dirty="0"/>
        </a:p>
      </dgm:t>
    </dgm:pt>
    <dgm:pt modelId="{6957E1F9-DE60-4D4D-AFBC-A06ADC9F265D}" type="parTrans" cxnId="{A38E6136-9792-490E-BD67-804D0C377F83}">
      <dgm:prSet/>
      <dgm:spPr/>
      <dgm:t>
        <a:bodyPr/>
        <a:lstStyle/>
        <a:p>
          <a:endParaRPr lang="en-US"/>
        </a:p>
      </dgm:t>
    </dgm:pt>
    <dgm:pt modelId="{C50C7A34-A238-4EB7-AD09-278A118C63AD}" type="sibTrans" cxnId="{A38E6136-9792-490E-BD67-804D0C377F83}">
      <dgm:prSet/>
      <dgm:spPr/>
      <dgm:t>
        <a:bodyPr/>
        <a:lstStyle/>
        <a:p>
          <a:endParaRPr lang="en-US"/>
        </a:p>
      </dgm:t>
    </dgm:pt>
    <dgm:pt modelId="{D707ED0E-636A-4959-A2CC-FD11316D1182}">
      <dgm:prSet phldrT="[Text]"/>
      <dgm:spPr>
        <a:noFill/>
      </dgm:spPr>
      <dgm:t>
        <a:bodyPr/>
        <a:lstStyle/>
        <a:p>
          <a:r>
            <a:rPr lang="en-US" smtClean="0"/>
            <a:t>Revenue &gt; </a:t>
          </a:r>
          <a:r>
            <a:rPr lang="en-US" dirty="0" smtClean="0"/>
            <a:t>0 </a:t>
          </a:r>
          <a:endParaRPr lang="en-US" dirty="0"/>
        </a:p>
      </dgm:t>
    </dgm:pt>
    <dgm:pt modelId="{44A492FA-C1BF-4924-B4BE-16F463C245C3}" type="parTrans" cxnId="{D94CCD6D-163F-432C-AD0B-3822B3D47395}">
      <dgm:prSet/>
      <dgm:spPr/>
      <dgm:t>
        <a:bodyPr/>
        <a:lstStyle/>
        <a:p>
          <a:endParaRPr lang="en-US"/>
        </a:p>
      </dgm:t>
    </dgm:pt>
    <dgm:pt modelId="{F8BBD227-06CC-4AE8-AC43-5AAD9B459E0D}" type="sibTrans" cxnId="{D94CCD6D-163F-432C-AD0B-3822B3D47395}">
      <dgm:prSet/>
      <dgm:spPr/>
      <dgm:t>
        <a:bodyPr/>
        <a:lstStyle/>
        <a:p>
          <a:endParaRPr lang="en-US"/>
        </a:p>
      </dgm:t>
    </dgm:pt>
    <dgm:pt modelId="{C591B486-DF9E-41FC-89FD-B156EBDF0E84}">
      <dgm:prSet phldrT="[Text]"/>
      <dgm:spPr>
        <a:noFill/>
      </dgm:spPr>
      <dgm:t>
        <a:bodyPr/>
        <a:lstStyle/>
        <a:p>
          <a:r>
            <a:rPr lang="en-US" dirty="0" smtClean="0"/>
            <a:t>Revenue = 0</a:t>
          </a:r>
          <a:endParaRPr lang="en-US" dirty="0"/>
        </a:p>
      </dgm:t>
    </dgm:pt>
    <dgm:pt modelId="{E82E6E0A-6DE9-47FD-A191-7F27B6CCA89C}" type="parTrans" cxnId="{F066AB12-3A4B-4C4B-A99B-2A1F421E66AB}">
      <dgm:prSet/>
      <dgm:spPr/>
      <dgm:t>
        <a:bodyPr/>
        <a:lstStyle/>
        <a:p>
          <a:endParaRPr lang="en-US"/>
        </a:p>
      </dgm:t>
    </dgm:pt>
    <dgm:pt modelId="{09E1F10D-9004-45BA-B300-085882938CD3}" type="sibTrans" cxnId="{F066AB12-3A4B-4C4B-A99B-2A1F421E66AB}">
      <dgm:prSet/>
      <dgm:spPr/>
      <dgm:t>
        <a:bodyPr/>
        <a:lstStyle/>
        <a:p>
          <a:endParaRPr lang="en-US"/>
        </a:p>
      </dgm:t>
    </dgm:pt>
    <dgm:pt modelId="{B8E194D3-035E-4F0B-9AFA-FEB29846874B}">
      <dgm:prSet phldrT="[Text]" custT="1"/>
      <dgm:spPr>
        <a:noFill/>
      </dgm:spPr>
      <dgm:t>
        <a:bodyPr/>
        <a:lstStyle/>
        <a:p>
          <a:r>
            <a:rPr lang="en-US" sz="2000" dirty="0" smtClean="0"/>
            <a:t>Paid</a:t>
          </a:r>
          <a:endParaRPr lang="en-US" sz="2000" dirty="0"/>
        </a:p>
      </dgm:t>
    </dgm:pt>
    <dgm:pt modelId="{9620F1DE-8EC8-42FF-8D02-E1A5DC351833}" type="parTrans" cxnId="{DC8CAEE9-B7DB-439B-8792-2EA8BB379C76}">
      <dgm:prSet/>
      <dgm:spPr/>
      <dgm:t>
        <a:bodyPr/>
        <a:lstStyle/>
        <a:p>
          <a:endParaRPr lang="en-US"/>
        </a:p>
      </dgm:t>
    </dgm:pt>
    <dgm:pt modelId="{A970911F-F828-44E2-8799-4CD6FDA182C8}" type="sibTrans" cxnId="{DC8CAEE9-B7DB-439B-8792-2EA8BB379C76}">
      <dgm:prSet/>
      <dgm:spPr/>
      <dgm:t>
        <a:bodyPr/>
        <a:lstStyle/>
        <a:p>
          <a:endParaRPr lang="en-US"/>
        </a:p>
      </dgm:t>
    </dgm:pt>
    <dgm:pt modelId="{9CA0908A-50F6-4783-A23B-CAFF17EC9729}">
      <dgm:prSet phldrT="[Text]" custT="1"/>
      <dgm:spPr>
        <a:noFill/>
      </dgm:spPr>
      <dgm:t>
        <a:bodyPr/>
        <a:lstStyle/>
        <a:p>
          <a:r>
            <a:rPr lang="en-US" sz="1600" dirty="0" smtClean="0"/>
            <a:t>Ad Support Only</a:t>
          </a:r>
          <a:endParaRPr lang="en-US" sz="1600" dirty="0"/>
        </a:p>
      </dgm:t>
    </dgm:pt>
    <dgm:pt modelId="{AAFFFCBB-8057-4DB9-8922-A3A29400D8EF}" type="parTrans" cxnId="{E19BDA19-0609-4982-AE1D-5F4C2B9B90BF}">
      <dgm:prSet/>
      <dgm:spPr/>
      <dgm:t>
        <a:bodyPr/>
        <a:lstStyle/>
        <a:p>
          <a:endParaRPr lang="en-US"/>
        </a:p>
      </dgm:t>
    </dgm:pt>
    <dgm:pt modelId="{0B615C03-6615-4974-8351-60A79BDE17B2}" type="sibTrans" cxnId="{E19BDA19-0609-4982-AE1D-5F4C2B9B90BF}">
      <dgm:prSet/>
      <dgm:spPr/>
      <dgm:t>
        <a:bodyPr/>
        <a:lstStyle/>
        <a:p>
          <a:endParaRPr lang="en-US"/>
        </a:p>
      </dgm:t>
    </dgm:pt>
    <dgm:pt modelId="{45964F53-A6D5-481B-A00B-34C7607847D5}">
      <dgm:prSet phldrT="[Text]"/>
      <dgm:spPr>
        <a:noFill/>
      </dgm:spPr>
      <dgm:t>
        <a:bodyPr/>
        <a:lstStyle/>
        <a:p>
          <a:r>
            <a:rPr lang="en-US" dirty="0" smtClean="0"/>
            <a:t>In-App Purchase Only</a:t>
          </a:r>
          <a:endParaRPr lang="en-US" dirty="0"/>
        </a:p>
      </dgm:t>
    </dgm:pt>
    <dgm:pt modelId="{18B8C099-B9BC-4A01-A9F6-D9DAF258B249}" type="parTrans" cxnId="{DD41EABD-E880-4BA3-9026-E88E6485E83C}">
      <dgm:prSet/>
      <dgm:spPr/>
      <dgm:t>
        <a:bodyPr/>
        <a:lstStyle/>
        <a:p>
          <a:endParaRPr lang="en-US"/>
        </a:p>
      </dgm:t>
    </dgm:pt>
    <dgm:pt modelId="{FEAC7F5E-629F-42BF-85AB-AF77F0AEF057}" type="sibTrans" cxnId="{DD41EABD-E880-4BA3-9026-E88E6485E83C}">
      <dgm:prSet/>
      <dgm:spPr/>
      <dgm:t>
        <a:bodyPr/>
        <a:lstStyle/>
        <a:p>
          <a:endParaRPr lang="en-US"/>
        </a:p>
      </dgm:t>
    </dgm:pt>
    <dgm:pt modelId="{0520B3FF-4AC5-4ED6-9850-E10D5F27F1E2}">
      <dgm:prSet phldrT="[Text]"/>
      <dgm:spPr>
        <a:noFill/>
      </dgm:spPr>
      <dgm:t>
        <a:bodyPr/>
        <a:lstStyle/>
        <a:p>
          <a:r>
            <a:rPr lang="en-US" dirty="0" smtClean="0"/>
            <a:t>Ad Support &amp; In App Purchase Only</a:t>
          </a:r>
          <a:endParaRPr lang="en-US" dirty="0"/>
        </a:p>
      </dgm:t>
    </dgm:pt>
    <dgm:pt modelId="{4265A561-E085-4089-8745-9417455177E2}" type="parTrans" cxnId="{14060B85-DD66-4F78-B780-54F10FB12E70}">
      <dgm:prSet/>
      <dgm:spPr/>
      <dgm:t>
        <a:bodyPr/>
        <a:lstStyle/>
        <a:p>
          <a:endParaRPr lang="en-US"/>
        </a:p>
      </dgm:t>
    </dgm:pt>
    <dgm:pt modelId="{5C80FB20-6555-4979-A875-4D1B7B8DA417}" type="sibTrans" cxnId="{14060B85-DD66-4F78-B780-54F10FB12E70}">
      <dgm:prSet/>
      <dgm:spPr/>
      <dgm:t>
        <a:bodyPr/>
        <a:lstStyle/>
        <a:p>
          <a:endParaRPr lang="en-US"/>
        </a:p>
      </dgm:t>
    </dgm:pt>
    <dgm:pt modelId="{54EF2CA7-3C55-4B10-B3A4-EDFA78BA6B9D}" type="pres">
      <dgm:prSet presAssocID="{9DD62590-73A2-48E7-B281-173F842EA3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A6D71-9261-4EDE-801D-328320618CD6}" type="pres">
      <dgm:prSet presAssocID="{9DD62590-73A2-48E7-B281-173F842EA3DE}" presName="hierFlow" presStyleCnt="0"/>
      <dgm:spPr/>
    </dgm:pt>
    <dgm:pt modelId="{ADA2FB09-8611-4059-8231-F90557739BD4}" type="pres">
      <dgm:prSet presAssocID="{9DD62590-73A2-48E7-B281-173F842EA3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7F91C9-3EE4-45F4-9DA5-D7BEFCC072BA}" type="pres">
      <dgm:prSet presAssocID="{70DF735A-2D70-4D69-B998-080707491FA3}" presName="Name17" presStyleCnt="0"/>
      <dgm:spPr/>
    </dgm:pt>
    <dgm:pt modelId="{E3AFFC6F-CB84-42D9-956D-FB0624BEB2AA}" type="pres">
      <dgm:prSet presAssocID="{70DF735A-2D70-4D69-B998-080707491FA3}" presName="level1Shape" presStyleLbl="node0" presStyleIdx="0" presStyleCnt="1" custScaleX="223194" custScaleY="519323" custLinFactNeighborX="-75898" custLinFactNeighborY="66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728C5-58DA-4035-A369-80F826E477F5}" type="pres">
      <dgm:prSet presAssocID="{70DF735A-2D70-4D69-B998-080707491FA3}" presName="hierChild2" presStyleCnt="0"/>
      <dgm:spPr/>
    </dgm:pt>
    <dgm:pt modelId="{5209006F-E6F9-479D-B7F4-B341A1E45310}" type="pres">
      <dgm:prSet presAssocID="{6957E1F9-DE60-4D4D-AFBC-A06ADC9F265D}" presName="Name25" presStyleLbl="parChTrans1D2" presStyleIdx="0" presStyleCnt="2"/>
      <dgm:spPr/>
    </dgm:pt>
    <dgm:pt modelId="{2CB0DBBE-EFBC-4FA3-8E13-34815FD31016}" type="pres">
      <dgm:prSet presAssocID="{6957E1F9-DE60-4D4D-AFBC-A06ADC9F265D}" presName="connTx" presStyleLbl="parChTrans1D2" presStyleIdx="0" presStyleCnt="2"/>
      <dgm:spPr/>
    </dgm:pt>
    <dgm:pt modelId="{08BF7D9B-D90E-43E6-9786-089BB7B86965}" type="pres">
      <dgm:prSet presAssocID="{E3E3F56B-69AF-4AA8-A3E8-E5C059E86006}" presName="Name30" presStyleCnt="0"/>
      <dgm:spPr/>
    </dgm:pt>
    <dgm:pt modelId="{9A8EB991-8867-47FE-9B6A-0B55C8DB2618}" type="pres">
      <dgm:prSet presAssocID="{E3E3F56B-69AF-4AA8-A3E8-E5C059E86006}" presName="level2Shape" presStyleLbl="node2" presStyleIdx="0" presStyleCnt="2" custLinFactX="-929244" custLinFactY="-89919" custLinFactNeighborX="-1000000" custLinFactNeighborY="-100000"/>
      <dgm:spPr/>
    </dgm:pt>
    <dgm:pt modelId="{CBC980BD-C508-4FA8-B371-8F9D2A3FFDB1}" type="pres">
      <dgm:prSet presAssocID="{E3E3F56B-69AF-4AA8-A3E8-E5C059E86006}" presName="hierChild3" presStyleCnt="0"/>
      <dgm:spPr/>
    </dgm:pt>
    <dgm:pt modelId="{D9E6C72B-ECE2-429D-A1EF-988181BE83E4}" type="pres">
      <dgm:prSet presAssocID="{44A492FA-C1BF-4924-B4BE-16F463C245C3}" presName="Name25" presStyleLbl="parChTrans1D3" presStyleIdx="0" presStyleCnt="2"/>
      <dgm:spPr/>
    </dgm:pt>
    <dgm:pt modelId="{C1BC72E0-BC23-4C51-B11F-7B3ECB9D7331}" type="pres">
      <dgm:prSet presAssocID="{44A492FA-C1BF-4924-B4BE-16F463C245C3}" presName="connTx" presStyleLbl="parChTrans1D3" presStyleIdx="0" presStyleCnt="2"/>
      <dgm:spPr/>
    </dgm:pt>
    <dgm:pt modelId="{1F3CE2B9-D9C3-41D8-8BAB-AA396572992F}" type="pres">
      <dgm:prSet presAssocID="{D707ED0E-636A-4959-A2CC-FD11316D1182}" presName="Name30" presStyleCnt="0"/>
      <dgm:spPr/>
    </dgm:pt>
    <dgm:pt modelId="{1AD556D6-5401-4D5C-8412-0295BFE1C6AA}" type="pres">
      <dgm:prSet presAssocID="{D707ED0E-636A-4959-A2CC-FD11316D1182}" presName="level2Shape" presStyleLbl="node3" presStyleIdx="0" presStyleCnt="2" custLinFactNeighborX="-44134" custLinFactNeighborY="-60395"/>
      <dgm:spPr/>
    </dgm:pt>
    <dgm:pt modelId="{87F8D07C-11E7-4A4C-9DD5-013781657649}" type="pres">
      <dgm:prSet presAssocID="{D707ED0E-636A-4959-A2CC-FD11316D1182}" presName="hierChild3" presStyleCnt="0"/>
      <dgm:spPr/>
    </dgm:pt>
    <dgm:pt modelId="{98B4A13A-AC2C-420C-A357-3B1F7A9B283C}" type="pres">
      <dgm:prSet presAssocID="{AAFFFCBB-8057-4DB9-8922-A3A29400D8EF}" presName="Name25" presStyleLbl="parChTrans1D4" presStyleIdx="0" presStyleCnt="3"/>
      <dgm:spPr/>
    </dgm:pt>
    <dgm:pt modelId="{6A3CBE7E-F7AE-46C4-8D5C-B56EBABB11B9}" type="pres">
      <dgm:prSet presAssocID="{AAFFFCBB-8057-4DB9-8922-A3A29400D8EF}" presName="connTx" presStyleLbl="parChTrans1D4" presStyleIdx="0" presStyleCnt="3"/>
      <dgm:spPr/>
    </dgm:pt>
    <dgm:pt modelId="{9CEC2C41-5C01-40F3-BFD4-264CFB0D778F}" type="pres">
      <dgm:prSet presAssocID="{9CA0908A-50F6-4783-A23B-CAFF17EC9729}" presName="Name30" presStyleCnt="0"/>
      <dgm:spPr/>
    </dgm:pt>
    <dgm:pt modelId="{C4361232-3D78-4284-A8C8-161712636304}" type="pres">
      <dgm:prSet presAssocID="{9CA0908A-50F6-4783-A23B-CAFF17EC9729}" presName="level2Shape" presStyleLbl="node4" presStyleIdx="0" presStyleCnt="3" custLinFactNeighborX="99908" custLinFactNeighborY="-80211"/>
      <dgm:spPr/>
      <dgm:t>
        <a:bodyPr/>
        <a:lstStyle/>
        <a:p>
          <a:endParaRPr lang="en-US"/>
        </a:p>
      </dgm:t>
    </dgm:pt>
    <dgm:pt modelId="{A63C63FC-7E67-4A28-98A5-3D45E7A962AC}" type="pres">
      <dgm:prSet presAssocID="{9CA0908A-50F6-4783-A23B-CAFF17EC9729}" presName="hierChild3" presStyleCnt="0"/>
      <dgm:spPr/>
    </dgm:pt>
    <dgm:pt modelId="{B2D43F9C-2982-4A4B-B553-F3B00DDD7F35}" type="pres">
      <dgm:prSet presAssocID="{18B8C099-B9BC-4A01-A9F6-D9DAF258B249}" presName="Name25" presStyleLbl="parChTrans1D4" presStyleIdx="1" presStyleCnt="3"/>
      <dgm:spPr/>
    </dgm:pt>
    <dgm:pt modelId="{DFF719E1-0BE0-42ED-8145-E7C91CF01D65}" type="pres">
      <dgm:prSet presAssocID="{18B8C099-B9BC-4A01-A9F6-D9DAF258B249}" presName="connTx" presStyleLbl="parChTrans1D4" presStyleIdx="1" presStyleCnt="3"/>
      <dgm:spPr/>
    </dgm:pt>
    <dgm:pt modelId="{24923A85-4B8D-4869-B2B0-00E192407445}" type="pres">
      <dgm:prSet presAssocID="{45964F53-A6D5-481B-A00B-34C7607847D5}" presName="Name30" presStyleCnt="0"/>
      <dgm:spPr/>
    </dgm:pt>
    <dgm:pt modelId="{2678BB11-41AE-4391-BFF5-1B5A66D0F17C}" type="pres">
      <dgm:prSet presAssocID="{45964F53-A6D5-481B-A00B-34C7607847D5}" presName="level2Shape" presStyleLbl="node4" presStyleIdx="1" presStyleCnt="3" custScaleX="232143"/>
      <dgm:spPr/>
      <dgm:t>
        <a:bodyPr/>
        <a:lstStyle/>
        <a:p>
          <a:endParaRPr lang="en-US"/>
        </a:p>
      </dgm:t>
    </dgm:pt>
    <dgm:pt modelId="{041836EB-36EC-4B3C-AFE4-B3204FDFD255}" type="pres">
      <dgm:prSet presAssocID="{45964F53-A6D5-481B-A00B-34C7607847D5}" presName="hierChild3" presStyleCnt="0"/>
      <dgm:spPr/>
    </dgm:pt>
    <dgm:pt modelId="{46C72B53-6C59-45AC-8846-F3BA5C14FDC7}" type="pres">
      <dgm:prSet presAssocID="{4265A561-E085-4089-8745-9417455177E2}" presName="Name25" presStyleLbl="parChTrans1D4" presStyleIdx="2" presStyleCnt="3"/>
      <dgm:spPr/>
    </dgm:pt>
    <dgm:pt modelId="{C1AE8139-0ED3-4FB3-BD2A-BF04EDB815E8}" type="pres">
      <dgm:prSet presAssocID="{4265A561-E085-4089-8745-9417455177E2}" presName="connTx" presStyleLbl="parChTrans1D4" presStyleIdx="2" presStyleCnt="3"/>
      <dgm:spPr/>
    </dgm:pt>
    <dgm:pt modelId="{77016F7C-AA7A-41D7-8E82-FFDD4373F19D}" type="pres">
      <dgm:prSet presAssocID="{0520B3FF-4AC5-4ED6-9850-E10D5F27F1E2}" presName="Name30" presStyleCnt="0"/>
      <dgm:spPr/>
    </dgm:pt>
    <dgm:pt modelId="{BBE3C13E-C2FA-41D8-808B-66B6E56C8C51}" type="pres">
      <dgm:prSet presAssocID="{0520B3FF-4AC5-4ED6-9850-E10D5F27F1E2}" presName="level2Shape" presStyleLbl="node4" presStyleIdx="2" presStyleCnt="3" custScaleX="228713" custLinFactY="300000" custLinFactNeighborX="4122" custLinFactNeighborY="395158"/>
      <dgm:spPr/>
      <dgm:t>
        <a:bodyPr/>
        <a:lstStyle/>
        <a:p>
          <a:endParaRPr lang="en-US"/>
        </a:p>
      </dgm:t>
    </dgm:pt>
    <dgm:pt modelId="{43D1853D-4484-48F5-9420-9E8820CCA277}" type="pres">
      <dgm:prSet presAssocID="{0520B3FF-4AC5-4ED6-9850-E10D5F27F1E2}" presName="hierChild3" presStyleCnt="0"/>
      <dgm:spPr/>
    </dgm:pt>
    <dgm:pt modelId="{F7F8F50A-98F4-4D64-A919-CEE6AABC0142}" type="pres">
      <dgm:prSet presAssocID="{E82E6E0A-6DE9-47FD-A191-7F27B6CCA89C}" presName="Name25" presStyleLbl="parChTrans1D3" presStyleIdx="1" presStyleCnt="2"/>
      <dgm:spPr/>
    </dgm:pt>
    <dgm:pt modelId="{B05261F8-F300-4588-B7CA-58ECC9ECB408}" type="pres">
      <dgm:prSet presAssocID="{E82E6E0A-6DE9-47FD-A191-7F27B6CCA89C}" presName="connTx" presStyleLbl="parChTrans1D3" presStyleIdx="1" presStyleCnt="2"/>
      <dgm:spPr/>
    </dgm:pt>
    <dgm:pt modelId="{D03D3029-0EFC-4523-B4BB-F430D1997C5B}" type="pres">
      <dgm:prSet presAssocID="{C591B486-DF9E-41FC-89FD-B156EBDF0E84}" presName="Name30" presStyleCnt="0"/>
      <dgm:spPr/>
    </dgm:pt>
    <dgm:pt modelId="{8BE9C76C-FF9E-4309-8F42-766DA0D0305D}" type="pres">
      <dgm:prSet presAssocID="{C591B486-DF9E-41FC-89FD-B156EBDF0E84}" presName="level2Shape" presStyleLbl="node3" presStyleIdx="1" presStyleCnt="2" custLinFactNeighborX="-43360" custLinFactNeighborY="0"/>
      <dgm:spPr/>
    </dgm:pt>
    <dgm:pt modelId="{205A4911-5F2A-4772-A6AB-8CD872FE500F}" type="pres">
      <dgm:prSet presAssocID="{C591B486-DF9E-41FC-89FD-B156EBDF0E84}" presName="hierChild3" presStyleCnt="0"/>
      <dgm:spPr/>
    </dgm:pt>
    <dgm:pt modelId="{18F392C1-0AB5-418E-96CF-946D1A7EA250}" type="pres">
      <dgm:prSet presAssocID="{9620F1DE-8EC8-42FF-8D02-E1A5DC351833}" presName="Name25" presStyleLbl="parChTrans1D2" presStyleIdx="1" presStyleCnt="2"/>
      <dgm:spPr/>
    </dgm:pt>
    <dgm:pt modelId="{7F6023D6-CA8F-4101-BAC8-9286C7FEB6FE}" type="pres">
      <dgm:prSet presAssocID="{9620F1DE-8EC8-42FF-8D02-E1A5DC351833}" presName="connTx" presStyleLbl="parChTrans1D2" presStyleIdx="1" presStyleCnt="2"/>
      <dgm:spPr/>
    </dgm:pt>
    <dgm:pt modelId="{5064F443-0E6E-4BAF-8DE5-2A093FFC6988}" type="pres">
      <dgm:prSet presAssocID="{B8E194D3-035E-4F0B-9AFA-FEB29846874B}" presName="Name30" presStyleCnt="0"/>
      <dgm:spPr/>
    </dgm:pt>
    <dgm:pt modelId="{3D8A91EF-1798-45D2-9187-2CF1761C171F}" type="pres">
      <dgm:prSet presAssocID="{B8E194D3-035E-4F0B-9AFA-FEB29846874B}" presName="level2Shape" presStyleLbl="node2" presStyleIdx="1" presStyleCnt="2" custLinFactX="-929244" custLinFactNeighborX="-1000000" custLinFactNeighborY="53472"/>
      <dgm:spPr/>
    </dgm:pt>
    <dgm:pt modelId="{FA4FD8C3-44C2-4F97-96A1-3C57D6B4201B}" type="pres">
      <dgm:prSet presAssocID="{B8E194D3-035E-4F0B-9AFA-FEB29846874B}" presName="hierChild3" presStyleCnt="0"/>
      <dgm:spPr/>
    </dgm:pt>
    <dgm:pt modelId="{869C91F0-24CB-4A59-8725-5030D26DFD6E}" type="pres">
      <dgm:prSet presAssocID="{9DD62590-73A2-48E7-B281-173F842EA3DE}" presName="bgShapesFlow" presStyleCnt="0"/>
      <dgm:spPr/>
    </dgm:pt>
  </dgm:ptLst>
  <dgm:cxnLst>
    <dgm:cxn modelId="{D94CCD6D-163F-432C-AD0B-3822B3D47395}" srcId="{E3E3F56B-69AF-4AA8-A3E8-E5C059E86006}" destId="{D707ED0E-636A-4959-A2CC-FD11316D1182}" srcOrd="0" destOrd="0" parTransId="{44A492FA-C1BF-4924-B4BE-16F463C245C3}" sibTransId="{F8BBD227-06CC-4AE8-AC43-5AAD9B459E0D}"/>
    <dgm:cxn modelId="{87F35A4F-472B-4505-AE1F-AFBDAD96DE6F}" type="presOf" srcId="{44A492FA-C1BF-4924-B4BE-16F463C245C3}" destId="{C1BC72E0-BC23-4C51-B11F-7B3ECB9D7331}" srcOrd="1" destOrd="0" presId="urn:microsoft.com/office/officeart/2005/8/layout/hierarchy5"/>
    <dgm:cxn modelId="{F066AB12-3A4B-4C4B-A99B-2A1F421E66AB}" srcId="{E3E3F56B-69AF-4AA8-A3E8-E5C059E86006}" destId="{C591B486-DF9E-41FC-89FD-B156EBDF0E84}" srcOrd="1" destOrd="0" parTransId="{E82E6E0A-6DE9-47FD-A191-7F27B6CCA89C}" sibTransId="{09E1F10D-9004-45BA-B300-085882938CD3}"/>
    <dgm:cxn modelId="{DD41EABD-E880-4BA3-9026-E88E6485E83C}" srcId="{D707ED0E-636A-4959-A2CC-FD11316D1182}" destId="{45964F53-A6D5-481B-A00B-34C7607847D5}" srcOrd="1" destOrd="0" parTransId="{18B8C099-B9BC-4A01-A9F6-D9DAF258B249}" sibTransId="{FEAC7F5E-629F-42BF-85AB-AF77F0AEF057}"/>
    <dgm:cxn modelId="{40C98B83-A3D4-4226-931C-304B495A89D2}" type="presOf" srcId="{44A492FA-C1BF-4924-B4BE-16F463C245C3}" destId="{D9E6C72B-ECE2-429D-A1EF-988181BE83E4}" srcOrd="0" destOrd="0" presId="urn:microsoft.com/office/officeart/2005/8/layout/hierarchy5"/>
    <dgm:cxn modelId="{7D76671E-A3C2-4550-9238-E619F17E537F}" type="presOf" srcId="{6957E1F9-DE60-4D4D-AFBC-A06ADC9F265D}" destId="{5209006F-E6F9-479D-B7F4-B341A1E45310}" srcOrd="0" destOrd="0" presId="urn:microsoft.com/office/officeart/2005/8/layout/hierarchy5"/>
    <dgm:cxn modelId="{04BC77DB-DBA0-4502-80BD-2DBD2484FD6A}" srcId="{9DD62590-73A2-48E7-B281-173F842EA3DE}" destId="{70DF735A-2D70-4D69-B998-080707491FA3}" srcOrd="0" destOrd="0" parTransId="{086D9B21-E087-4E0C-BCBC-F88172BED731}" sibTransId="{C29BC08A-48D6-4786-B117-F2230EDBD430}"/>
    <dgm:cxn modelId="{541E56C1-61F6-4493-B7E8-9C143DB7452C}" type="presOf" srcId="{D707ED0E-636A-4959-A2CC-FD11316D1182}" destId="{1AD556D6-5401-4D5C-8412-0295BFE1C6AA}" srcOrd="0" destOrd="0" presId="urn:microsoft.com/office/officeart/2005/8/layout/hierarchy5"/>
    <dgm:cxn modelId="{B9E7768D-E753-4AA9-8D1C-45FFCB8109F0}" type="presOf" srcId="{9DD62590-73A2-48E7-B281-173F842EA3DE}" destId="{54EF2CA7-3C55-4B10-B3A4-EDFA78BA6B9D}" srcOrd="0" destOrd="0" presId="urn:microsoft.com/office/officeart/2005/8/layout/hierarchy5"/>
    <dgm:cxn modelId="{801BD1F7-06A4-4C4B-BC2B-4570C7FA7D2C}" type="presOf" srcId="{AAFFFCBB-8057-4DB9-8922-A3A29400D8EF}" destId="{98B4A13A-AC2C-420C-A357-3B1F7A9B283C}" srcOrd="0" destOrd="0" presId="urn:microsoft.com/office/officeart/2005/8/layout/hierarchy5"/>
    <dgm:cxn modelId="{CDE69687-F54E-46FC-9340-8B20B1FB9F50}" type="presOf" srcId="{4265A561-E085-4089-8745-9417455177E2}" destId="{46C72B53-6C59-45AC-8846-F3BA5C14FDC7}" srcOrd="0" destOrd="0" presId="urn:microsoft.com/office/officeart/2005/8/layout/hierarchy5"/>
    <dgm:cxn modelId="{DC8CAEE9-B7DB-439B-8792-2EA8BB379C76}" srcId="{70DF735A-2D70-4D69-B998-080707491FA3}" destId="{B8E194D3-035E-4F0B-9AFA-FEB29846874B}" srcOrd="1" destOrd="0" parTransId="{9620F1DE-8EC8-42FF-8D02-E1A5DC351833}" sibTransId="{A970911F-F828-44E2-8799-4CD6FDA182C8}"/>
    <dgm:cxn modelId="{A38E6136-9792-490E-BD67-804D0C377F83}" srcId="{70DF735A-2D70-4D69-B998-080707491FA3}" destId="{E3E3F56B-69AF-4AA8-A3E8-E5C059E86006}" srcOrd="0" destOrd="0" parTransId="{6957E1F9-DE60-4D4D-AFBC-A06ADC9F265D}" sibTransId="{C50C7A34-A238-4EB7-AD09-278A118C63AD}"/>
    <dgm:cxn modelId="{BCB103E5-07E7-4572-A5C8-AE65EBB4CB5F}" type="presOf" srcId="{18B8C099-B9BC-4A01-A9F6-D9DAF258B249}" destId="{DFF719E1-0BE0-42ED-8145-E7C91CF01D65}" srcOrd="1" destOrd="0" presId="urn:microsoft.com/office/officeart/2005/8/layout/hierarchy5"/>
    <dgm:cxn modelId="{AFDC154E-CD9F-460E-9194-C6A413A979E3}" type="presOf" srcId="{6957E1F9-DE60-4D4D-AFBC-A06ADC9F265D}" destId="{2CB0DBBE-EFBC-4FA3-8E13-34815FD31016}" srcOrd="1" destOrd="0" presId="urn:microsoft.com/office/officeart/2005/8/layout/hierarchy5"/>
    <dgm:cxn modelId="{14060B85-DD66-4F78-B780-54F10FB12E70}" srcId="{D707ED0E-636A-4959-A2CC-FD11316D1182}" destId="{0520B3FF-4AC5-4ED6-9850-E10D5F27F1E2}" srcOrd="2" destOrd="0" parTransId="{4265A561-E085-4089-8745-9417455177E2}" sibTransId="{5C80FB20-6555-4979-A875-4D1B7B8DA417}"/>
    <dgm:cxn modelId="{EBE22914-DE8F-468E-AD17-DE5A24F26ECC}" type="presOf" srcId="{E82E6E0A-6DE9-47FD-A191-7F27B6CCA89C}" destId="{F7F8F50A-98F4-4D64-A919-CEE6AABC0142}" srcOrd="0" destOrd="0" presId="urn:microsoft.com/office/officeart/2005/8/layout/hierarchy5"/>
    <dgm:cxn modelId="{B2B9F18A-4F82-4E16-BE08-A48B8EAD2A2D}" type="presOf" srcId="{4265A561-E085-4089-8745-9417455177E2}" destId="{C1AE8139-0ED3-4FB3-BD2A-BF04EDB815E8}" srcOrd="1" destOrd="0" presId="urn:microsoft.com/office/officeart/2005/8/layout/hierarchy5"/>
    <dgm:cxn modelId="{00CECF82-D66E-4C97-97FD-179168B8055C}" type="presOf" srcId="{AAFFFCBB-8057-4DB9-8922-A3A29400D8EF}" destId="{6A3CBE7E-F7AE-46C4-8D5C-B56EBABB11B9}" srcOrd="1" destOrd="0" presId="urn:microsoft.com/office/officeart/2005/8/layout/hierarchy5"/>
    <dgm:cxn modelId="{559C7624-A78D-4E21-97D1-9D31540183DD}" type="presOf" srcId="{9CA0908A-50F6-4783-A23B-CAFF17EC9729}" destId="{C4361232-3D78-4284-A8C8-161712636304}" srcOrd="0" destOrd="0" presId="urn:microsoft.com/office/officeart/2005/8/layout/hierarchy5"/>
    <dgm:cxn modelId="{7D32D6C2-C62B-4BF1-9316-2B372ABAD84B}" type="presOf" srcId="{E3E3F56B-69AF-4AA8-A3E8-E5C059E86006}" destId="{9A8EB991-8867-47FE-9B6A-0B55C8DB2618}" srcOrd="0" destOrd="0" presId="urn:microsoft.com/office/officeart/2005/8/layout/hierarchy5"/>
    <dgm:cxn modelId="{13B85B4A-B941-4E0B-A5D2-E30CAE21AFDD}" type="presOf" srcId="{B8E194D3-035E-4F0B-9AFA-FEB29846874B}" destId="{3D8A91EF-1798-45D2-9187-2CF1761C171F}" srcOrd="0" destOrd="0" presId="urn:microsoft.com/office/officeart/2005/8/layout/hierarchy5"/>
    <dgm:cxn modelId="{E19BDA19-0609-4982-AE1D-5F4C2B9B90BF}" srcId="{D707ED0E-636A-4959-A2CC-FD11316D1182}" destId="{9CA0908A-50F6-4783-A23B-CAFF17EC9729}" srcOrd="0" destOrd="0" parTransId="{AAFFFCBB-8057-4DB9-8922-A3A29400D8EF}" sibTransId="{0B615C03-6615-4974-8351-60A79BDE17B2}"/>
    <dgm:cxn modelId="{5FD89939-AB19-416C-AB29-703CB068873A}" type="presOf" srcId="{0520B3FF-4AC5-4ED6-9850-E10D5F27F1E2}" destId="{BBE3C13E-C2FA-41D8-808B-66B6E56C8C51}" srcOrd="0" destOrd="0" presId="urn:microsoft.com/office/officeart/2005/8/layout/hierarchy5"/>
    <dgm:cxn modelId="{BA19795D-B374-4C44-8D35-D70C98A15E95}" type="presOf" srcId="{C591B486-DF9E-41FC-89FD-B156EBDF0E84}" destId="{8BE9C76C-FF9E-4309-8F42-766DA0D0305D}" srcOrd="0" destOrd="0" presId="urn:microsoft.com/office/officeart/2005/8/layout/hierarchy5"/>
    <dgm:cxn modelId="{A61C26A8-9779-46DD-95C8-BA55D7BA993F}" type="presOf" srcId="{9620F1DE-8EC8-42FF-8D02-E1A5DC351833}" destId="{7F6023D6-CA8F-4101-BAC8-9286C7FEB6FE}" srcOrd="1" destOrd="0" presId="urn:microsoft.com/office/officeart/2005/8/layout/hierarchy5"/>
    <dgm:cxn modelId="{ED5B3C28-18BF-47ED-8F0D-F71F2FD7D2CF}" type="presOf" srcId="{70DF735A-2D70-4D69-B998-080707491FA3}" destId="{E3AFFC6F-CB84-42D9-956D-FB0624BEB2AA}" srcOrd="0" destOrd="0" presId="urn:microsoft.com/office/officeart/2005/8/layout/hierarchy5"/>
    <dgm:cxn modelId="{C6B8558C-63D2-464C-B496-67E346BA7007}" type="presOf" srcId="{45964F53-A6D5-481B-A00B-34C7607847D5}" destId="{2678BB11-41AE-4391-BFF5-1B5A66D0F17C}" srcOrd="0" destOrd="0" presId="urn:microsoft.com/office/officeart/2005/8/layout/hierarchy5"/>
    <dgm:cxn modelId="{C85C4ECD-627B-47DC-B8B9-087FEB44D7BF}" type="presOf" srcId="{18B8C099-B9BC-4A01-A9F6-D9DAF258B249}" destId="{B2D43F9C-2982-4A4B-B553-F3B00DDD7F35}" srcOrd="0" destOrd="0" presId="urn:microsoft.com/office/officeart/2005/8/layout/hierarchy5"/>
    <dgm:cxn modelId="{F9424A37-23FE-4FCC-8D31-40484539AA3E}" type="presOf" srcId="{E82E6E0A-6DE9-47FD-A191-7F27B6CCA89C}" destId="{B05261F8-F300-4588-B7CA-58ECC9ECB408}" srcOrd="1" destOrd="0" presId="urn:microsoft.com/office/officeart/2005/8/layout/hierarchy5"/>
    <dgm:cxn modelId="{EA4573FE-23B5-4F47-8603-4ABFF30537EB}" type="presOf" srcId="{9620F1DE-8EC8-42FF-8D02-E1A5DC351833}" destId="{18F392C1-0AB5-418E-96CF-946D1A7EA250}" srcOrd="0" destOrd="0" presId="urn:microsoft.com/office/officeart/2005/8/layout/hierarchy5"/>
    <dgm:cxn modelId="{9F75572C-F4BA-4788-811E-704AC4FCF0F6}" type="presParOf" srcId="{54EF2CA7-3C55-4B10-B3A4-EDFA78BA6B9D}" destId="{D4DA6D71-9261-4EDE-801D-328320618CD6}" srcOrd="0" destOrd="0" presId="urn:microsoft.com/office/officeart/2005/8/layout/hierarchy5"/>
    <dgm:cxn modelId="{B99543BB-AFD0-4349-833A-5FB2E58F83F9}" type="presParOf" srcId="{D4DA6D71-9261-4EDE-801D-328320618CD6}" destId="{ADA2FB09-8611-4059-8231-F90557739BD4}" srcOrd="0" destOrd="0" presId="urn:microsoft.com/office/officeart/2005/8/layout/hierarchy5"/>
    <dgm:cxn modelId="{DB8B2A64-995B-4495-A7D3-14FD8E39E332}" type="presParOf" srcId="{ADA2FB09-8611-4059-8231-F90557739BD4}" destId="{E27F91C9-3EE4-45F4-9DA5-D7BEFCC072BA}" srcOrd="0" destOrd="0" presId="urn:microsoft.com/office/officeart/2005/8/layout/hierarchy5"/>
    <dgm:cxn modelId="{08565FB4-CB12-479E-A07E-E1440C9A0CB1}" type="presParOf" srcId="{E27F91C9-3EE4-45F4-9DA5-D7BEFCC072BA}" destId="{E3AFFC6F-CB84-42D9-956D-FB0624BEB2AA}" srcOrd="0" destOrd="0" presId="urn:microsoft.com/office/officeart/2005/8/layout/hierarchy5"/>
    <dgm:cxn modelId="{55BD0E02-0BF3-4FE2-8248-9BAB3FF9A90D}" type="presParOf" srcId="{E27F91C9-3EE4-45F4-9DA5-D7BEFCC072BA}" destId="{D61728C5-58DA-4035-A369-80F826E477F5}" srcOrd="1" destOrd="0" presId="urn:microsoft.com/office/officeart/2005/8/layout/hierarchy5"/>
    <dgm:cxn modelId="{DF6A362D-200E-4F07-B9DB-33103817533F}" type="presParOf" srcId="{D61728C5-58DA-4035-A369-80F826E477F5}" destId="{5209006F-E6F9-479D-B7F4-B341A1E45310}" srcOrd="0" destOrd="0" presId="urn:microsoft.com/office/officeart/2005/8/layout/hierarchy5"/>
    <dgm:cxn modelId="{C1874C70-894A-46E8-A95A-6E7E6AA39223}" type="presParOf" srcId="{5209006F-E6F9-479D-B7F4-B341A1E45310}" destId="{2CB0DBBE-EFBC-4FA3-8E13-34815FD31016}" srcOrd="0" destOrd="0" presId="urn:microsoft.com/office/officeart/2005/8/layout/hierarchy5"/>
    <dgm:cxn modelId="{F1FDEBAD-EC8C-4113-AB75-A04225C99267}" type="presParOf" srcId="{D61728C5-58DA-4035-A369-80F826E477F5}" destId="{08BF7D9B-D90E-43E6-9786-089BB7B86965}" srcOrd="1" destOrd="0" presId="urn:microsoft.com/office/officeart/2005/8/layout/hierarchy5"/>
    <dgm:cxn modelId="{FD681B6B-2C5E-4AF6-9E6E-E24B2C7DD6B7}" type="presParOf" srcId="{08BF7D9B-D90E-43E6-9786-089BB7B86965}" destId="{9A8EB991-8867-47FE-9B6A-0B55C8DB2618}" srcOrd="0" destOrd="0" presId="urn:microsoft.com/office/officeart/2005/8/layout/hierarchy5"/>
    <dgm:cxn modelId="{0D12784B-BC9B-48B7-B20F-4AB6BBCED514}" type="presParOf" srcId="{08BF7D9B-D90E-43E6-9786-089BB7B86965}" destId="{CBC980BD-C508-4FA8-B371-8F9D2A3FFDB1}" srcOrd="1" destOrd="0" presId="urn:microsoft.com/office/officeart/2005/8/layout/hierarchy5"/>
    <dgm:cxn modelId="{036BCB4A-3901-4265-83F4-F14B51E2CD3C}" type="presParOf" srcId="{CBC980BD-C508-4FA8-B371-8F9D2A3FFDB1}" destId="{D9E6C72B-ECE2-429D-A1EF-988181BE83E4}" srcOrd="0" destOrd="0" presId="urn:microsoft.com/office/officeart/2005/8/layout/hierarchy5"/>
    <dgm:cxn modelId="{36468AB9-AA9D-45FB-B86E-C663DE07D964}" type="presParOf" srcId="{D9E6C72B-ECE2-429D-A1EF-988181BE83E4}" destId="{C1BC72E0-BC23-4C51-B11F-7B3ECB9D7331}" srcOrd="0" destOrd="0" presId="urn:microsoft.com/office/officeart/2005/8/layout/hierarchy5"/>
    <dgm:cxn modelId="{DAFD4A02-D5C2-416B-8AE3-9CE9F338D0F0}" type="presParOf" srcId="{CBC980BD-C508-4FA8-B371-8F9D2A3FFDB1}" destId="{1F3CE2B9-D9C3-41D8-8BAB-AA396572992F}" srcOrd="1" destOrd="0" presId="urn:microsoft.com/office/officeart/2005/8/layout/hierarchy5"/>
    <dgm:cxn modelId="{5E8D7BB8-44CA-45DD-B58F-F8DF87C5F5BF}" type="presParOf" srcId="{1F3CE2B9-D9C3-41D8-8BAB-AA396572992F}" destId="{1AD556D6-5401-4D5C-8412-0295BFE1C6AA}" srcOrd="0" destOrd="0" presId="urn:microsoft.com/office/officeart/2005/8/layout/hierarchy5"/>
    <dgm:cxn modelId="{C96C4740-9A56-492F-93AC-A39FD32249B7}" type="presParOf" srcId="{1F3CE2B9-D9C3-41D8-8BAB-AA396572992F}" destId="{87F8D07C-11E7-4A4C-9DD5-013781657649}" srcOrd="1" destOrd="0" presId="urn:microsoft.com/office/officeart/2005/8/layout/hierarchy5"/>
    <dgm:cxn modelId="{54883B5A-7C9A-4E39-A78D-ADE0DE4BC794}" type="presParOf" srcId="{87F8D07C-11E7-4A4C-9DD5-013781657649}" destId="{98B4A13A-AC2C-420C-A357-3B1F7A9B283C}" srcOrd="0" destOrd="0" presId="urn:microsoft.com/office/officeart/2005/8/layout/hierarchy5"/>
    <dgm:cxn modelId="{CF42F89B-5742-4D37-991E-0CDFB7BC19CD}" type="presParOf" srcId="{98B4A13A-AC2C-420C-A357-3B1F7A9B283C}" destId="{6A3CBE7E-F7AE-46C4-8D5C-B56EBABB11B9}" srcOrd="0" destOrd="0" presId="urn:microsoft.com/office/officeart/2005/8/layout/hierarchy5"/>
    <dgm:cxn modelId="{4FEE0288-658A-4627-A3F6-A990DBED1BD6}" type="presParOf" srcId="{87F8D07C-11E7-4A4C-9DD5-013781657649}" destId="{9CEC2C41-5C01-40F3-BFD4-264CFB0D778F}" srcOrd="1" destOrd="0" presId="urn:microsoft.com/office/officeart/2005/8/layout/hierarchy5"/>
    <dgm:cxn modelId="{1C8861CF-7054-432E-B783-19AAC759F2BD}" type="presParOf" srcId="{9CEC2C41-5C01-40F3-BFD4-264CFB0D778F}" destId="{C4361232-3D78-4284-A8C8-161712636304}" srcOrd="0" destOrd="0" presId="urn:microsoft.com/office/officeart/2005/8/layout/hierarchy5"/>
    <dgm:cxn modelId="{B4065469-1D68-4C3A-A756-F648586D7C60}" type="presParOf" srcId="{9CEC2C41-5C01-40F3-BFD4-264CFB0D778F}" destId="{A63C63FC-7E67-4A28-98A5-3D45E7A962AC}" srcOrd="1" destOrd="0" presId="urn:microsoft.com/office/officeart/2005/8/layout/hierarchy5"/>
    <dgm:cxn modelId="{8842C8CA-37B8-43A9-8AB7-2B842D06BCB5}" type="presParOf" srcId="{87F8D07C-11E7-4A4C-9DD5-013781657649}" destId="{B2D43F9C-2982-4A4B-B553-F3B00DDD7F35}" srcOrd="2" destOrd="0" presId="urn:microsoft.com/office/officeart/2005/8/layout/hierarchy5"/>
    <dgm:cxn modelId="{D491DCAE-273C-4346-9D8A-241ECC77DBF3}" type="presParOf" srcId="{B2D43F9C-2982-4A4B-B553-F3B00DDD7F35}" destId="{DFF719E1-0BE0-42ED-8145-E7C91CF01D65}" srcOrd="0" destOrd="0" presId="urn:microsoft.com/office/officeart/2005/8/layout/hierarchy5"/>
    <dgm:cxn modelId="{274E70A6-ACA8-407D-A357-FBED3AB52644}" type="presParOf" srcId="{87F8D07C-11E7-4A4C-9DD5-013781657649}" destId="{24923A85-4B8D-4869-B2B0-00E192407445}" srcOrd="3" destOrd="0" presId="urn:microsoft.com/office/officeart/2005/8/layout/hierarchy5"/>
    <dgm:cxn modelId="{C66AC7E7-35B2-4033-A144-89E597A21621}" type="presParOf" srcId="{24923A85-4B8D-4869-B2B0-00E192407445}" destId="{2678BB11-41AE-4391-BFF5-1B5A66D0F17C}" srcOrd="0" destOrd="0" presId="urn:microsoft.com/office/officeart/2005/8/layout/hierarchy5"/>
    <dgm:cxn modelId="{B3A002F9-6854-4969-AEFE-39B9367ADA00}" type="presParOf" srcId="{24923A85-4B8D-4869-B2B0-00E192407445}" destId="{041836EB-36EC-4B3C-AFE4-B3204FDFD255}" srcOrd="1" destOrd="0" presId="urn:microsoft.com/office/officeart/2005/8/layout/hierarchy5"/>
    <dgm:cxn modelId="{2E04D49A-6124-494F-A225-169448566FEE}" type="presParOf" srcId="{87F8D07C-11E7-4A4C-9DD5-013781657649}" destId="{46C72B53-6C59-45AC-8846-F3BA5C14FDC7}" srcOrd="4" destOrd="0" presId="urn:microsoft.com/office/officeart/2005/8/layout/hierarchy5"/>
    <dgm:cxn modelId="{984ACA3A-C932-4E3B-9B47-78AFC13BE1A4}" type="presParOf" srcId="{46C72B53-6C59-45AC-8846-F3BA5C14FDC7}" destId="{C1AE8139-0ED3-4FB3-BD2A-BF04EDB815E8}" srcOrd="0" destOrd="0" presId="urn:microsoft.com/office/officeart/2005/8/layout/hierarchy5"/>
    <dgm:cxn modelId="{EEC5ADC8-7420-4D48-9A83-12E77FCC0224}" type="presParOf" srcId="{87F8D07C-11E7-4A4C-9DD5-013781657649}" destId="{77016F7C-AA7A-41D7-8E82-FFDD4373F19D}" srcOrd="5" destOrd="0" presId="urn:microsoft.com/office/officeart/2005/8/layout/hierarchy5"/>
    <dgm:cxn modelId="{31B4A0C8-6FB5-437D-A1D2-2EDDDDE2AE21}" type="presParOf" srcId="{77016F7C-AA7A-41D7-8E82-FFDD4373F19D}" destId="{BBE3C13E-C2FA-41D8-808B-66B6E56C8C51}" srcOrd="0" destOrd="0" presId="urn:microsoft.com/office/officeart/2005/8/layout/hierarchy5"/>
    <dgm:cxn modelId="{4FC0DD82-2EAA-4D03-BD1B-6F576CEE9D97}" type="presParOf" srcId="{77016F7C-AA7A-41D7-8E82-FFDD4373F19D}" destId="{43D1853D-4484-48F5-9420-9E8820CCA277}" srcOrd="1" destOrd="0" presId="urn:microsoft.com/office/officeart/2005/8/layout/hierarchy5"/>
    <dgm:cxn modelId="{496D006C-C3E2-43E9-B618-A0B2ACFCE074}" type="presParOf" srcId="{CBC980BD-C508-4FA8-B371-8F9D2A3FFDB1}" destId="{F7F8F50A-98F4-4D64-A919-CEE6AABC0142}" srcOrd="2" destOrd="0" presId="urn:microsoft.com/office/officeart/2005/8/layout/hierarchy5"/>
    <dgm:cxn modelId="{295451AD-DA08-42FB-89F9-3AE70C62DFEB}" type="presParOf" srcId="{F7F8F50A-98F4-4D64-A919-CEE6AABC0142}" destId="{B05261F8-F300-4588-B7CA-58ECC9ECB408}" srcOrd="0" destOrd="0" presId="urn:microsoft.com/office/officeart/2005/8/layout/hierarchy5"/>
    <dgm:cxn modelId="{D4672BDF-DD0C-43C1-AD75-045923A3AF9F}" type="presParOf" srcId="{CBC980BD-C508-4FA8-B371-8F9D2A3FFDB1}" destId="{D03D3029-0EFC-4523-B4BB-F430D1997C5B}" srcOrd="3" destOrd="0" presId="urn:microsoft.com/office/officeart/2005/8/layout/hierarchy5"/>
    <dgm:cxn modelId="{1728393A-2103-44F2-B76B-11C9B3EB9FCB}" type="presParOf" srcId="{D03D3029-0EFC-4523-B4BB-F430D1997C5B}" destId="{8BE9C76C-FF9E-4309-8F42-766DA0D0305D}" srcOrd="0" destOrd="0" presId="urn:microsoft.com/office/officeart/2005/8/layout/hierarchy5"/>
    <dgm:cxn modelId="{07066524-75A3-406D-B12B-D6D84CA80141}" type="presParOf" srcId="{D03D3029-0EFC-4523-B4BB-F430D1997C5B}" destId="{205A4911-5F2A-4772-A6AB-8CD872FE500F}" srcOrd="1" destOrd="0" presId="urn:microsoft.com/office/officeart/2005/8/layout/hierarchy5"/>
    <dgm:cxn modelId="{FD5C49E4-B766-451C-8F38-E9BE95D1324D}" type="presParOf" srcId="{D61728C5-58DA-4035-A369-80F826E477F5}" destId="{18F392C1-0AB5-418E-96CF-946D1A7EA250}" srcOrd="2" destOrd="0" presId="urn:microsoft.com/office/officeart/2005/8/layout/hierarchy5"/>
    <dgm:cxn modelId="{DC66AE49-1C6C-4437-A9E8-D490C33AAF07}" type="presParOf" srcId="{18F392C1-0AB5-418E-96CF-946D1A7EA250}" destId="{7F6023D6-CA8F-4101-BAC8-9286C7FEB6FE}" srcOrd="0" destOrd="0" presId="urn:microsoft.com/office/officeart/2005/8/layout/hierarchy5"/>
    <dgm:cxn modelId="{54D37DB1-76AF-4501-A5AB-3EDB984D5897}" type="presParOf" srcId="{D61728C5-58DA-4035-A369-80F826E477F5}" destId="{5064F443-0E6E-4BAF-8DE5-2A093FFC6988}" srcOrd="3" destOrd="0" presId="urn:microsoft.com/office/officeart/2005/8/layout/hierarchy5"/>
    <dgm:cxn modelId="{B92891B7-E2A5-4D9A-853E-810959E259A3}" type="presParOf" srcId="{5064F443-0E6E-4BAF-8DE5-2A093FFC6988}" destId="{3D8A91EF-1798-45D2-9187-2CF1761C171F}" srcOrd="0" destOrd="0" presId="urn:microsoft.com/office/officeart/2005/8/layout/hierarchy5"/>
    <dgm:cxn modelId="{EF299ECF-DE93-4014-9D7A-A4D176F82EB2}" type="presParOf" srcId="{5064F443-0E6E-4BAF-8DE5-2A093FFC6988}" destId="{FA4FD8C3-44C2-4F97-96A1-3C57D6B4201B}" srcOrd="1" destOrd="0" presId="urn:microsoft.com/office/officeart/2005/8/layout/hierarchy5"/>
    <dgm:cxn modelId="{EC96FDC5-E3AC-45EE-B08F-DF98F7C7CD22}" type="presParOf" srcId="{54EF2CA7-3C55-4B10-B3A4-EDFA78BA6B9D}" destId="{869C91F0-24CB-4A59-8725-5030D26DFD6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FC6F-CB84-42D9-956D-FB0624BEB2AA}">
      <dsp:nvSpPr>
        <dsp:cNvPr id="0" name=""/>
        <dsp:cNvSpPr/>
      </dsp:nvSpPr>
      <dsp:spPr>
        <a:xfrm>
          <a:off x="0" y="615816"/>
          <a:ext cx="2774131" cy="3227394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Top Downloaded Apps in Google Play and Apple App Store in 2017</a:t>
          </a:r>
          <a:endParaRPr lang="en-US" sz="2000" kern="1200" dirty="0"/>
        </a:p>
      </dsp:txBody>
      <dsp:txXfrm>
        <a:off x="81252" y="697068"/>
        <a:ext cx="2611627" cy="3064890"/>
      </dsp:txXfrm>
    </dsp:sp>
    <dsp:sp modelId="{5209006F-E6F9-479D-B7F4-B341A1E45310}">
      <dsp:nvSpPr>
        <dsp:cNvPr id="0" name=""/>
        <dsp:cNvSpPr/>
      </dsp:nvSpPr>
      <dsp:spPr>
        <a:xfrm rot="18323180">
          <a:off x="2658099" y="1915650"/>
          <a:ext cx="551334" cy="178242"/>
        </a:xfrm>
        <a:custGeom>
          <a:avLst/>
          <a:gdLst/>
          <a:ahLst/>
          <a:cxnLst/>
          <a:rect l="0" t="0" r="0" b="0"/>
          <a:pathLst>
            <a:path>
              <a:moveTo>
                <a:pt x="0" y="89121"/>
              </a:moveTo>
              <a:lnTo>
                <a:pt x="551334" y="891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9983" y="1990987"/>
        <a:ext cx="27566" cy="27566"/>
      </dsp:txXfrm>
    </dsp:sp>
    <dsp:sp modelId="{9A8EB991-8867-47FE-9B6A-0B55C8DB2618}">
      <dsp:nvSpPr>
        <dsp:cNvPr id="0" name=""/>
        <dsp:cNvSpPr/>
      </dsp:nvSpPr>
      <dsp:spPr>
        <a:xfrm>
          <a:off x="3093401" y="1469298"/>
          <a:ext cx="1242923" cy="62146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Free</a:t>
          </a:r>
          <a:endParaRPr lang="en-US" sz="2000" kern="1200" dirty="0"/>
        </a:p>
      </dsp:txBody>
      <dsp:txXfrm>
        <a:off x="3111603" y="1487500"/>
        <a:ext cx="1206519" cy="585057"/>
      </dsp:txXfrm>
    </dsp:sp>
    <dsp:sp modelId="{D9E6C72B-ECE2-429D-A1EF-988181BE83E4}">
      <dsp:nvSpPr>
        <dsp:cNvPr id="0" name=""/>
        <dsp:cNvSpPr/>
      </dsp:nvSpPr>
      <dsp:spPr>
        <a:xfrm rot="20052852">
          <a:off x="4300764" y="1535552"/>
          <a:ext cx="714267" cy="178242"/>
        </a:xfrm>
        <a:custGeom>
          <a:avLst/>
          <a:gdLst/>
          <a:ahLst/>
          <a:cxnLst/>
          <a:rect l="0" t="0" r="0" b="0"/>
          <a:pathLst>
            <a:path>
              <a:moveTo>
                <a:pt x="0" y="89121"/>
              </a:moveTo>
              <a:lnTo>
                <a:pt x="714267" y="891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0041" y="1606816"/>
        <a:ext cx="35713" cy="35713"/>
      </dsp:txXfrm>
    </dsp:sp>
    <dsp:sp modelId="{1AD556D6-5401-4D5C-8412-0295BFE1C6AA}">
      <dsp:nvSpPr>
        <dsp:cNvPr id="0" name=""/>
        <dsp:cNvSpPr/>
      </dsp:nvSpPr>
      <dsp:spPr>
        <a:xfrm>
          <a:off x="4979471" y="1158586"/>
          <a:ext cx="1242923" cy="62146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Revenue &gt; </a:t>
          </a:r>
          <a:r>
            <a:rPr lang="en-US" sz="1700" kern="1200" dirty="0" smtClean="0"/>
            <a:t>0 </a:t>
          </a:r>
          <a:endParaRPr lang="en-US" sz="1700" kern="1200" dirty="0"/>
        </a:p>
      </dsp:txBody>
      <dsp:txXfrm>
        <a:off x="4997673" y="1176788"/>
        <a:ext cx="1206519" cy="585057"/>
      </dsp:txXfrm>
    </dsp:sp>
    <dsp:sp modelId="{98B4A13A-AC2C-420C-A357-3B1F7A9B283C}">
      <dsp:nvSpPr>
        <dsp:cNvPr id="0" name=""/>
        <dsp:cNvSpPr/>
      </dsp:nvSpPr>
      <dsp:spPr>
        <a:xfrm rot="20549223">
          <a:off x="6166804" y="1019288"/>
          <a:ext cx="2398683" cy="178242"/>
        </a:xfrm>
        <a:custGeom>
          <a:avLst/>
          <a:gdLst/>
          <a:ahLst/>
          <a:cxnLst/>
          <a:rect l="0" t="0" r="0" b="0"/>
          <a:pathLst>
            <a:path>
              <a:moveTo>
                <a:pt x="0" y="89121"/>
              </a:moveTo>
              <a:lnTo>
                <a:pt x="2398683" y="891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306178" y="1048442"/>
        <a:ext cx="119934" cy="119934"/>
      </dsp:txXfrm>
    </dsp:sp>
    <dsp:sp modelId="{C4361232-3D78-4284-A8C8-161712636304}">
      <dsp:nvSpPr>
        <dsp:cNvPr id="0" name=""/>
        <dsp:cNvSpPr/>
      </dsp:nvSpPr>
      <dsp:spPr>
        <a:xfrm>
          <a:off x="8509896" y="436771"/>
          <a:ext cx="1242923" cy="62146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 Support Only</a:t>
          </a:r>
          <a:endParaRPr lang="en-US" sz="1600" kern="1200" dirty="0"/>
        </a:p>
      </dsp:txBody>
      <dsp:txXfrm>
        <a:off x="8528098" y="454973"/>
        <a:ext cx="1206519" cy="585057"/>
      </dsp:txXfrm>
    </dsp:sp>
    <dsp:sp modelId="{B2D43F9C-2982-4A4B-B553-F3B00DDD7F35}">
      <dsp:nvSpPr>
        <dsp:cNvPr id="0" name=""/>
        <dsp:cNvSpPr/>
      </dsp:nvSpPr>
      <dsp:spPr>
        <a:xfrm rot="71466">
          <a:off x="6222281" y="1391067"/>
          <a:ext cx="1045947" cy="178242"/>
        </a:xfrm>
        <a:custGeom>
          <a:avLst/>
          <a:gdLst/>
          <a:ahLst/>
          <a:cxnLst/>
          <a:rect l="0" t="0" r="0" b="0"/>
          <a:pathLst>
            <a:path>
              <a:moveTo>
                <a:pt x="0" y="89121"/>
              </a:moveTo>
              <a:lnTo>
                <a:pt x="1045947" y="891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19107" y="1454039"/>
        <a:ext cx="52297" cy="52297"/>
      </dsp:txXfrm>
    </dsp:sp>
    <dsp:sp modelId="{2678BB11-41AE-4391-BFF5-1B5A66D0F17C}">
      <dsp:nvSpPr>
        <dsp:cNvPr id="0" name=""/>
        <dsp:cNvSpPr/>
      </dsp:nvSpPr>
      <dsp:spPr>
        <a:xfrm>
          <a:off x="7268116" y="1180328"/>
          <a:ext cx="2885360" cy="62146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In-App Purchase Only</a:t>
          </a:r>
          <a:endParaRPr lang="en-US" sz="1700" kern="1200" dirty="0"/>
        </a:p>
      </dsp:txBody>
      <dsp:txXfrm>
        <a:off x="7286318" y="1198530"/>
        <a:ext cx="2848956" cy="585057"/>
      </dsp:txXfrm>
    </dsp:sp>
    <dsp:sp modelId="{46C72B53-6C59-45AC-8846-F3BA5C14FDC7}">
      <dsp:nvSpPr>
        <dsp:cNvPr id="0" name=""/>
        <dsp:cNvSpPr/>
      </dsp:nvSpPr>
      <dsp:spPr>
        <a:xfrm rot="2518230">
          <a:off x="6033165" y="1873536"/>
          <a:ext cx="1475414" cy="178242"/>
        </a:xfrm>
        <a:custGeom>
          <a:avLst/>
          <a:gdLst/>
          <a:ahLst/>
          <a:cxnLst/>
          <a:rect l="0" t="0" r="0" b="0"/>
          <a:pathLst>
            <a:path>
              <a:moveTo>
                <a:pt x="0" y="89121"/>
              </a:moveTo>
              <a:lnTo>
                <a:pt x="1475414" y="891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33987" y="1925771"/>
        <a:ext cx="73770" cy="73770"/>
      </dsp:txXfrm>
    </dsp:sp>
    <dsp:sp modelId="{BBE3C13E-C2FA-41D8-808B-66B6E56C8C51}">
      <dsp:nvSpPr>
        <dsp:cNvPr id="0" name=""/>
        <dsp:cNvSpPr/>
      </dsp:nvSpPr>
      <dsp:spPr>
        <a:xfrm>
          <a:off x="7319349" y="2145266"/>
          <a:ext cx="2842728" cy="62146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 Support &amp; In App Purchase Only</a:t>
          </a:r>
          <a:endParaRPr lang="en-US" sz="1700" kern="1200" dirty="0"/>
        </a:p>
      </dsp:txBody>
      <dsp:txXfrm>
        <a:off x="7337551" y="2163468"/>
        <a:ext cx="2806324" cy="585057"/>
      </dsp:txXfrm>
    </dsp:sp>
    <dsp:sp modelId="{F7F8F50A-98F4-4D64-A919-CEE6AABC0142}">
      <dsp:nvSpPr>
        <dsp:cNvPr id="0" name=""/>
        <dsp:cNvSpPr/>
      </dsp:nvSpPr>
      <dsp:spPr>
        <a:xfrm rot="1986661">
          <a:off x="4273050" y="1903763"/>
          <a:ext cx="779315" cy="178242"/>
        </a:xfrm>
        <a:custGeom>
          <a:avLst/>
          <a:gdLst/>
          <a:ahLst/>
          <a:cxnLst/>
          <a:rect l="0" t="0" r="0" b="0"/>
          <a:pathLst>
            <a:path>
              <a:moveTo>
                <a:pt x="0" y="89121"/>
              </a:moveTo>
              <a:lnTo>
                <a:pt x="779315" y="891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43225" y="1973401"/>
        <a:ext cx="38965" cy="38965"/>
      </dsp:txXfrm>
    </dsp:sp>
    <dsp:sp modelId="{8BE9C76C-FF9E-4309-8F42-766DA0D0305D}">
      <dsp:nvSpPr>
        <dsp:cNvPr id="0" name=""/>
        <dsp:cNvSpPr/>
      </dsp:nvSpPr>
      <dsp:spPr>
        <a:xfrm>
          <a:off x="4989091" y="1895009"/>
          <a:ext cx="1242923" cy="62146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Revenue = 0</a:t>
          </a:r>
          <a:endParaRPr lang="en-US" sz="1700" kern="1200" dirty="0"/>
        </a:p>
      </dsp:txBody>
      <dsp:txXfrm>
        <a:off x="5007293" y="1913211"/>
        <a:ext cx="1206519" cy="585057"/>
      </dsp:txXfrm>
    </dsp:sp>
    <dsp:sp modelId="{18F392C1-0AB5-418E-96CF-946D1A7EA250}">
      <dsp:nvSpPr>
        <dsp:cNvPr id="0" name=""/>
        <dsp:cNvSpPr/>
      </dsp:nvSpPr>
      <dsp:spPr>
        <a:xfrm rot="2871451">
          <a:off x="2695851" y="2316801"/>
          <a:ext cx="475829" cy="178242"/>
        </a:xfrm>
        <a:custGeom>
          <a:avLst/>
          <a:gdLst/>
          <a:ahLst/>
          <a:cxnLst/>
          <a:rect l="0" t="0" r="0" b="0"/>
          <a:pathLst>
            <a:path>
              <a:moveTo>
                <a:pt x="0" y="89121"/>
              </a:moveTo>
              <a:lnTo>
                <a:pt x="475829" y="8912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1870" y="2394026"/>
        <a:ext cx="23791" cy="23791"/>
      </dsp:txXfrm>
    </dsp:sp>
    <dsp:sp modelId="{3D8A91EF-1798-45D2-9187-2CF1761C171F}">
      <dsp:nvSpPr>
        <dsp:cNvPr id="0" name=""/>
        <dsp:cNvSpPr/>
      </dsp:nvSpPr>
      <dsp:spPr>
        <a:xfrm>
          <a:off x="3093401" y="2271600"/>
          <a:ext cx="1242923" cy="621461"/>
        </a:xfrm>
        <a:prstGeom prst="roundRect">
          <a:avLst>
            <a:gd name="adj" fmla="val 10000"/>
          </a:avLst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Paid</a:t>
          </a:r>
          <a:endParaRPr lang="en-US" sz="2000" kern="1200" dirty="0"/>
        </a:p>
      </dsp:txBody>
      <dsp:txXfrm>
        <a:off x="3111603" y="2289802"/>
        <a:ext cx="1206519" cy="585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92B1A-A2C8-4239-BA5B-BFC6AFADECB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B8EE7-4C3B-4EAB-970D-33D75E20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several friends who have ideas for apps and who have the engineering skills</a:t>
            </a:r>
            <a:r>
              <a:rPr lang="en-US" baseline="0" dirty="0" smtClean="0"/>
              <a:t> to build it.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it always comes down to is, I don’t know how we’re going to monetize it. I wanted to see if there are any revenue-generating models for apps that are better than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</a:t>
            </a:r>
            <a:r>
              <a:rPr lang="en-US" baseline="0" dirty="0" smtClean="0"/>
              <a:t> filtering for this, I still had roughly 900 apps on which I could run my study.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scatter plots represent the data and the line shows the fitted values.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 was looking for is the coefficient of the fitted values.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higher the coefficient, the higher revenue per download. And we find that in the in-app purchase only data set.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results are likely representative of the effect of the type of apps rather than the type of revenue generating models. I say this because a lot of gaming apps are free and rely on in-app purchases. I don’t know if there are any gamers in this class, but you can purchase different weapons right? I’m not a gamer. And gaming apps are the highest grossing apps across all </a:t>
            </a:r>
            <a:r>
              <a:rPr lang="en-US" baseline="0" dirty="0" err="1" smtClean="0"/>
              <a:t>catoegires</a:t>
            </a:r>
            <a:r>
              <a:rPr lang="en-US" baseline="0" dirty="0" smtClean="0"/>
              <a:t>. So this </a:t>
            </a:r>
            <a:r>
              <a:rPr lang="en-US" dirty="0" smtClean="0"/>
              <a:t>severely</a:t>
            </a:r>
            <a:r>
              <a:rPr lang="en-US" baseline="0" dirty="0" smtClean="0"/>
              <a:t> skews the data </a:t>
            </a:r>
            <a:r>
              <a:rPr lang="en-US" dirty="0" smtClean="0"/>
              <a:t>by</a:t>
            </a:r>
            <a:r>
              <a:rPr lang="en-US" baseline="0" dirty="0" smtClean="0"/>
              <a:t> the heavy proportion of gaming apps that generate revenue on in-app purchases.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2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Overall, as you can</a:t>
            </a:r>
            <a:r>
              <a:rPr lang="en-US" baseline="0" dirty="0" smtClean="0"/>
              <a:t> tell by my scatter plot, you can tell this is a very tough data set to predict. the mean squared error values are very high and variance scores show that the model barely represents any of the values..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i</a:t>
            </a:r>
            <a:r>
              <a:rPr lang="en-US" baseline="0" dirty="0" smtClean="0"/>
              <a:t> have three main suggestions that I think might yield in a much more helpful insight..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8EE7-4C3B-4EAB-970D-33D75E2035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65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ADB085-2273-4A14-A907-EE9A2026340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C13C-F94C-4D47-BAE6-CC28D70B7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938" y="1122363"/>
            <a:ext cx="10081404" cy="2387600"/>
          </a:xfrm>
        </p:spPr>
        <p:txBody>
          <a:bodyPr/>
          <a:lstStyle/>
          <a:p>
            <a:r>
              <a:rPr lang="en-US" dirty="0" smtClean="0"/>
              <a:t>App Revenue Maximizing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Boyoung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or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to exclude apps with  revenue and downloads in the top quartile</a:t>
            </a:r>
          </a:p>
          <a:p>
            <a:r>
              <a:rPr lang="en-US" dirty="0" smtClean="0"/>
              <a:t>Find other drivers of app revenue, such as time spent on apps</a:t>
            </a:r>
          </a:p>
          <a:p>
            <a:r>
              <a:rPr lang="en-US" dirty="0" smtClean="0"/>
              <a:t>Gather enough data to run this analysis by app category</a:t>
            </a:r>
          </a:p>
        </p:txBody>
      </p:sp>
    </p:spTree>
    <p:extLst>
      <p:ext uri="{BB962C8B-B14F-4D97-AF65-F5344CB8AC3E}">
        <p14:creationId xmlns:p14="http://schemas.microsoft.com/office/powerpoint/2010/main" val="7789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Business Model Generates the Highest Revenue Per Download for Free Mobile Applications?</a:t>
            </a:r>
          </a:p>
          <a:p>
            <a:r>
              <a:rPr lang="en-US" dirty="0" smtClean="0"/>
              <a:t>Only Ad Supported</a:t>
            </a:r>
          </a:p>
          <a:p>
            <a:r>
              <a:rPr lang="en-US" dirty="0" smtClean="0"/>
              <a:t>Only In-App Purchases</a:t>
            </a:r>
          </a:p>
          <a:p>
            <a:r>
              <a:rPr lang="en-US" dirty="0" smtClean="0"/>
              <a:t>Both Ad Supported and In-App Purchases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 smtClean="0"/>
              <a:t>Sensor Tower data of top downloaded apps from Google Play Store and Apple App Store in 2017</a:t>
            </a:r>
          </a:p>
          <a:p>
            <a:endParaRPr lang="en-US" dirty="0"/>
          </a:p>
          <a:p>
            <a:r>
              <a:rPr lang="en-US" dirty="0" smtClean="0"/>
              <a:t>Data on 1,466 apps: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87" y="3345881"/>
            <a:ext cx="4158350" cy="18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Part 1:</a:t>
            </a:r>
            <a:br>
              <a:rPr lang="en-US" dirty="0" smtClean="0"/>
            </a:br>
            <a:r>
              <a:rPr lang="en-US" sz="2800" i="1" dirty="0" smtClean="0"/>
              <a:t>Filtering for  Free &amp; Revenue-Generating Apps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 smtClean="0"/>
              <a:t>Removing paid apps and apps with no revenue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88" y="3133724"/>
            <a:ext cx="3028950" cy="311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284" y="2600324"/>
            <a:ext cx="5019675" cy="3648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36830" y="4453339"/>
            <a:ext cx="1177290" cy="480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20846" y="5399369"/>
            <a:ext cx="1517116" cy="849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Part 2:</a:t>
            </a:r>
            <a:br>
              <a:rPr lang="en-US" dirty="0" smtClean="0"/>
            </a:br>
            <a:r>
              <a:rPr lang="en-US" sz="2800" i="1" dirty="0" smtClean="0"/>
              <a:t>Creating Data Frames by Business Model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16" y="1853248"/>
            <a:ext cx="8946541" cy="4126301"/>
          </a:xfrm>
        </p:spPr>
        <p:txBody>
          <a:bodyPr/>
          <a:lstStyle/>
          <a:p>
            <a:r>
              <a:rPr lang="en-US" dirty="0" smtClean="0"/>
              <a:t>Setting Conditions on Values in “In_App_Purchase” and “Ads” Columns by True/False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4939962"/>
              </p:ext>
            </p:extLst>
          </p:nvPr>
        </p:nvGraphicFramePr>
        <p:xfrm>
          <a:off x="899460" y="2434214"/>
          <a:ext cx="10670106" cy="428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7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App Revenue Based Only on the Number of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of the Three Filtered Data Sets:</a:t>
            </a:r>
          </a:p>
          <a:p>
            <a:r>
              <a:rPr lang="en-US" dirty="0" smtClean="0"/>
              <a:t>Ads Only: 69 Apps</a:t>
            </a:r>
          </a:p>
          <a:p>
            <a:r>
              <a:rPr lang="en-US" dirty="0" smtClean="0"/>
              <a:t>In App Purchase Only: 133 Apps</a:t>
            </a:r>
          </a:p>
          <a:p>
            <a:r>
              <a:rPr lang="en-US" dirty="0" smtClean="0"/>
              <a:t>Ads and In-App Purchase: 684 Apps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Every Data Set, using:</a:t>
            </a:r>
          </a:p>
          <a:p>
            <a:r>
              <a:rPr lang="en-US" dirty="0" smtClean="0"/>
              <a:t>Downloads as the X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Revenue as the Y variable</a:t>
            </a:r>
          </a:p>
        </p:txBody>
      </p:sp>
    </p:spTree>
    <p:extLst>
      <p:ext uri="{BB962C8B-B14F-4D97-AF65-F5344CB8AC3E}">
        <p14:creationId xmlns:p14="http://schemas.microsoft.com/office/powerpoint/2010/main" val="34893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br>
              <a:rPr lang="en-US" dirty="0" smtClean="0"/>
            </a:br>
            <a:r>
              <a:rPr lang="en-US" sz="2800" i="1" dirty="0" smtClean="0"/>
              <a:t>Train </a:t>
            </a:r>
            <a:r>
              <a:rPr lang="en-US" sz="2800" i="1" dirty="0"/>
              <a:t>on 70% of the data and test on the other 30</a:t>
            </a:r>
            <a:r>
              <a:rPr lang="en-US" sz="2800" i="1" dirty="0" smtClean="0"/>
              <a:t>%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5" y="2052918"/>
            <a:ext cx="3657025" cy="2576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19" y="2052918"/>
            <a:ext cx="3564285" cy="2576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622" y="2052918"/>
            <a:ext cx="3687757" cy="2576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875" y="4629296"/>
            <a:ext cx="1148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Downloads              </a:t>
            </a:r>
          </a:p>
          <a:p>
            <a:r>
              <a:rPr lang="en-US" b="1" dirty="0" smtClean="0"/>
              <a:t>              Ads Only                                    In-App Purchases Only               Both Ads and In-App Purchases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757" y="1984074"/>
            <a:ext cx="461665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</a:t>
            </a:r>
            <a:br>
              <a:rPr lang="en-US" dirty="0" smtClean="0"/>
            </a:br>
            <a:r>
              <a:rPr lang="en-US" sz="2800" i="1" dirty="0" smtClean="0"/>
              <a:t>Highest Coefficient = Highest Revenue/ Download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5" y="2052918"/>
            <a:ext cx="3657025" cy="2576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19" y="2052918"/>
            <a:ext cx="3564285" cy="2576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622" y="2052918"/>
            <a:ext cx="3687757" cy="2576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875" y="4629296"/>
            <a:ext cx="1148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Downloads              </a:t>
            </a:r>
          </a:p>
          <a:p>
            <a:r>
              <a:rPr lang="en-US" b="1" dirty="0" smtClean="0"/>
              <a:t>              Ads Only                                    In-App Purchases Only               Both Ads and In-App Purchases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757" y="1984074"/>
            <a:ext cx="461665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Revenue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5900" y="1853248"/>
            <a:ext cx="3850722" cy="3840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Models</a:t>
            </a:r>
            <a:br>
              <a:rPr lang="en-US" dirty="0" smtClean="0"/>
            </a:br>
            <a:r>
              <a:rPr lang="en-US" sz="2800" i="1" dirty="0" smtClean="0"/>
              <a:t>Downloads is Not a Good Predictor of Revenue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139965"/>
              </p:ext>
            </p:extLst>
          </p:nvPr>
        </p:nvGraphicFramePr>
        <p:xfrm>
          <a:off x="345988" y="1853246"/>
          <a:ext cx="11553569" cy="389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8736"/>
                <a:gridCol w="3311611"/>
                <a:gridCol w="3311611"/>
                <a:gridCol w="3311611"/>
              </a:tblGrid>
              <a:tr h="166633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Ads-Support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Only</a:t>
                      </a:r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In-App</a:t>
                      </a:r>
                      <a:r>
                        <a:rPr lang="en-US" sz="2400" baseline="0" dirty="0" smtClean="0"/>
                        <a:t> Purchases Only</a:t>
                      </a:r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Both Ads &amp; In-App Purchases</a:t>
                      </a:r>
                      <a:endParaRPr lang="en-US" sz="2400" dirty="0"/>
                    </a:p>
                  </a:txBody>
                  <a:tcPr anchor="ctr">
                    <a:noFill/>
                  </a:tcPr>
                </a:tc>
              </a:tr>
              <a:tr h="1035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MSE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368,808,136,543,025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25,075,873,945,490,164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785,800,783,133,758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1035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Variance Score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(R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0.22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8320</TotalTime>
  <Words>570</Words>
  <Application>Microsoft Office PowerPoint</Application>
  <PresentationFormat>Widescreen</PresentationFormat>
  <Paragraphs>76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App Revenue Maximizing Model</vt:lpstr>
      <vt:lpstr>Problem Statement</vt:lpstr>
      <vt:lpstr>Data Overview</vt:lpstr>
      <vt:lpstr>Data Preparation Part 1: Filtering for  Free &amp; Revenue-Generating Apps</vt:lpstr>
      <vt:lpstr>Data Preparation Part 2: Creating Data Frames by Business Model</vt:lpstr>
      <vt:lpstr>Predict App Revenue Based Only on the Number of Downloads</vt:lpstr>
      <vt:lpstr>Linear Regression Model Train on 70% of the data and test on the other 30%</vt:lpstr>
      <vt:lpstr>Coefficient Highest Coefficient = Highest Revenue/ Download</vt:lpstr>
      <vt:lpstr>Accuracy of Models Downloads is Not a Good Predictor of Revenue</vt:lpstr>
      <vt:lpstr>Recommendations or 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Boyoung Kim</dc:creator>
  <cp:lastModifiedBy>Boyoung Kim</cp:lastModifiedBy>
  <cp:revision>38</cp:revision>
  <dcterms:created xsi:type="dcterms:W3CDTF">2018-08-27T23:39:24Z</dcterms:created>
  <dcterms:modified xsi:type="dcterms:W3CDTF">2018-09-02T18:19:51Z</dcterms:modified>
</cp:coreProperties>
</file>