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4" r:id="rId6"/>
    <p:sldId id="263" r:id="rId7"/>
    <p:sldId id="265" r:id="rId8"/>
    <p:sldId id="267" r:id="rId9"/>
    <p:sldId id="266" r:id="rId10"/>
    <p:sldId id="260"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95" d="100"/>
          <a:sy n="95" d="100"/>
        </p:scale>
        <p:origin x="33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2/14/2019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2/14/2019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ko-KR" altLang="en-US"/>
              <a:t>마스터 제목 스타일 편집</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2/14/2019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2/14/2019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2/14/2019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4CE78F-46EE-4EA6-8567-55CD0C1D6B32}"/>
              </a:ext>
            </a:extLst>
          </p:cNvPr>
          <p:cNvSpPr>
            <a:spLocks noGrp="1"/>
          </p:cNvSpPr>
          <p:nvPr>
            <p:ph type="ctrTitle"/>
          </p:nvPr>
        </p:nvSpPr>
        <p:spPr/>
        <p:txBody>
          <a:bodyPr/>
          <a:lstStyle/>
          <a:p>
            <a:r>
              <a:rPr lang="ko-KR" altLang="en-US">
                <a:latin typeface="한컴 윤고딕 250" panose="02020603020101020101" pitchFamily="18" charset="-127"/>
                <a:ea typeface="한컴 윤고딕 250" panose="02020603020101020101" pitchFamily="18" charset="-127"/>
              </a:rPr>
              <a:t>그룹 지정하기</a:t>
            </a:r>
            <a:endParaRPr lang="ko-KR" altLang="en-US" dirty="0">
              <a:latin typeface="한컴 윤고딕 250" panose="02020603020101020101" pitchFamily="18" charset="-127"/>
              <a:ea typeface="한컴 윤고딕 250" panose="02020603020101020101" pitchFamily="18" charset="-127"/>
            </a:endParaRPr>
          </a:p>
        </p:txBody>
      </p:sp>
      <p:sp>
        <p:nvSpPr>
          <p:cNvPr id="3" name="부제목 2">
            <a:extLst>
              <a:ext uri="{FF2B5EF4-FFF2-40B4-BE49-F238E27FC236}">
                <a16:creationId xmlns:a16="http://schemas.microsoft.com/office/drawing/2014/main" id="{885AF3D2-A43D-4806-80D3-8BC4EFA8733E}"/>
              </a:ext>
            </a:extLst>
          </p:cNvPr>
          <p:cNvSpPr>
            <a:spLocks noGrp="1"/>
          </p:cNvSpPr>
          <p:nvPr>
            <p:ph type="subTitle" idx="1"/>
          </p:nvPr>
        </p:nvSpPr>
        <p:spPr/>
        <p:txBody>
          <a:bodyPr/>
          <a:lstStyle/>
          <a:p>
            <a:r>
              <a:rPr lang="en-US" altLang="ko-KR" dirty="0">
                <a:latin typeface="한컴 윤고딕 250" panose="02020603020101020101" pitchFamily="18" charset="-127"/>
                <a:ea typeface="한컴 윤고딕 250" panose="02020603020101020101" pitchFamily="18" charset="-127"/>
              </a:rPr>
              <a:t>PHP</a:t>
            </a:r>
            <a:r>
              <a:rPr lang="ko-KR" altLang="en-US" dirty="0">
                <a:latin typeface="한컴 윤고딕 250" panose="02020603020101020101" pitchFamily="18" charset="-127"/>
                <a:ea typeface="한컴 윤고딕 250" panose="02020603020101020101" pitchFamily="18" charset="-127"/>
              </a:rPr>
              <a:t>와 </a:t>
            </a:r>
            <a:r>
              <a:rPr lang="en-US" altLang="ko-KR" dirty="0">
                <a:latin typeface="한컴 윤고딕 250" panose="02020603020101020101" pitchFamily="18" charset="-127"/>
                <a:ea typeface="한컴 윤고딕 250" panose="02020603020101020101" pitchFamily="18" charset="-127"/>
              </a:rPr>
              <a:t>SQL</a:t>
            </a:r>
            <a:r>
              <a:rPr lang="ko-KR" altLang="en-US" dirty="0">
                <a:latin typeface="한컴 윤고딕 250" panose="02020603020101020101" pitchFamily="18" charset="-127"/>
                <a:ea typeface="한컴 윤고딕 250" panose="02020603020101020101" pitchFamily="18" charset="-127"/>
              </a:rPr>
              <a:t>을 활용한 그룹 나누기 웹페이지 제작</a:t>
            </a:r>
          </a:p>
        </p:txBody>
      </p:sp>
    </p:spTree>
    <p:extLst>
      <p:ext uri="{BB962C8B-B14F-4D97-AF65-F5344CB8AC3E}">
        <p14:creationId xmlns:p14="http://schemas.microsoft.com/office/powerpoint/2010/main" val="1222365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a:extLst>
              <a:ext uri="{FF2B5EF4-FFF2-40B4-BE49-F238E27FC236}">
                <a16:creationId xmlns:a16="http://schemas.microsoft.com/office/drawing/2014/main" id="{B5C448A2-31B5-4D2E-9261-92F1BFC10D91}"/>
              </a:ext>
            </a:extLst>
          </p:cNvPr>
          <p:cNvSpPr txBox="1">
            <a:spLocks/>
          </p:cNvSpPr>
          <p:nvPr/>
        </p:nvSpPr>
        <p:spPr>
          <a:xfrm>
            <a:off x="854109" y="240653"/>
            <a:ext cx="6831673" cy="1086237"/>
          </a:xfrm>
          <a:prstGeom prst="rect">
            <a:avLst/>
          </a:prstGeom>
        </p:spPr>
        <p:txBody>
          <a:bodyPr/>
          <a:lst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ko-KR" dirty="0">
                <a:latin typeface="한컴 윤고딕 250" panose="02020603020101020101" pitchFamily="18" charset="-127"/>
                <a:ea typeface="한컴 윤고딕 250" panose="02020603020101020101" pitchFamily="18" charset="-127"/>
              </a:rPr>
              <a:t>HOW?</a:t>
            </a:r>
            <a:endParaRPr lang="ko-KR" altLang="en-US" dirty="0">
              <a:latin typeface="한컴 윤고딕 250" panose="02020603020101020101" pitchFamily="18" charset="-127"/>
              <a:ea typeface="한컴 윤고딕 250" panose="02020603020101020101" pitchFamily="18" charset="-127"/>
            </a:endParaRPr>
          </a:p>
        </p:txBody>
      </p:sp>
      <p:sp>
        <p:nvSpPr>
          <p:cNvPr id="8" name="TextBox 7">
            <a:extLst>
              <a:ext uri="{FF2B5EF4-FFF2-40B4-BE49-F238E27FC236}">
                <a16:creationId xmlns:a16="http://schemas.microsoft.com/office/drawing/2014/main" id="{28A4C48E-7E13-43C4-A156-AB1F53E91A60}"/>
              </a:ext>
            </a:extLst>
          </p:cNvPr>
          <p:cNvSpPr txBox="1"/>
          <p:nvPr/>
        </p:nvSpPr>
        <p:spPr>
          <a:xfrm>
            <a:off x="5674759" y="3020517"/>
            <a:ext cx="7157776" cy="1569660"/>
          </a:xfrm>
          <a:prstGeom prst="rect">
            <a:avLst/>
          </a:prstGeom>
          <a:noFill/>
        </p:spPr>
        <p:txBody>
          <a:bodyPr wrap="square" rtlCol="0">
            <a:spAutoFit/>
          </a:bodyPr>
          <a:lstStyle/>
          <a:p>
            <a:r>
              <a:rPr lang="en-US" altLang="ko-KR" sz="1600" dirty="0">
                <a:latin typeface="한컴 윤고딕 240" panose="02020603020101020101" pitchFamily="18" charset="-127"/>
                <a:ea typeface="한컴 윤고딕 240" panose="02020603020101020101" pitchFamily="18" charset="-127"/>
              </a:rPr>
              <a:t>Group table</a:t>
            </a:r>
            <a:r>
              <a:rPr lang="ko-KR" altLang="en-US" sz="1600" dirty="0">
                <a:latin typeface="한컴 윤고딕 240" panose="02020603020101020101" pitchFamily="18" charset="-127"/>
                <a:ea typeface="한컴 윤고딕 240" panose="02020603020101020101" pitchFamily="18" charset="-127"/>
              </a:rPr>
              <a:t>을 생성 후 </a:t>
            </a:r>
            <a:r>
              <a:rPr lang="en-US" altLang="ko-KR" sz="1600" dirty="0">
                <a:latin typeface="한컴 윤고딕 240" panose="02020603020101020101" pitchFamily="18" charset="-127"/>
                <a:ea typeface="한컴 윤고딕 240" panose="02020603020101020101" pitchFamily="18" charset="-127"/>
              </a:rPr>
              <a:t>member</a:t>
            </a:r>
            <a:r>
              <a:rPr lang="ko-KR" altLang="en-US" sz="1600" dirty="0">
                <a:latin typeface="한컴 윤고딕 240" panose="02020603020101020101" pitchFamily="18" charset="-127"/>
                <a:ea typeface="한컴 윤고딕 240" panose="02020603020101020101" pitchFamily="18" charset="-127"/>
              </a:rPr>
              <a:t> 의 데이터를 가공하여 </a:t>
            </a:r>
            <a:r>
              <a:rPr lang="en-US" altLang="ko-KR" sz="1600" dirty="0">
                <a:latin typeface="한컴 윤고딕 240" panose="02020603020101020101" pitchFamily="18" charset="-127"/>
                <a:ea typeface="한컴 윤고딕 240" panose="02020603020101020101" pitchFamily="18" charset="-127"/>
              </a:rPr>
              <a:t>INSERT</a:t>
            </a:r>
          </a:p>
          <a:p>
            <a:pPr marL="285750" indent="-285750">
              <a:buFont typeface="Wingdings" panose="05000000000000000000" pitchFamily="2" charset="2"/>
              <a:buChar char="§"/>
            </a:pPr>
            <a:endParaRPr lang="en-US" altLang="ko-KR" sz="1600"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
            </a:pPr>
            <a:r>
              <a:rPr lang="ko-KR" altLang="en-US" sz="1600" dirty="0">
                <a:latin typeface="한컴 윤고딕 240" panose="02020603020101020101" pitchFamily="18" charset="-127"/>
                <a:ea typeface="한컴 윤고딕 240" panose="02020603020101020101" pitchFamily="18" charset="-127"/>
              </a:rPr>
              <a:t>랜덤 수를 만들어</a:t>
            </a:r>
            <a:r>
              <a:rPr lang="en-US" altLang="ko-KR" sz="1600" dirty="0">
                <a:latin typeface="한컴 윤고딕 240" panose="02020603020101020101" pitchFamily="18" charset="-127"/>
                <a:ea typeface="한컴 윤고딕 240" panose="02020603020101020101" pitchFamily="18" charset="-127"/>
              </a:rPr>
              <a:t>, </a:t>
            </a:r>
            <a:r>
              <a:rPr lang="ko-KR" altLang="en-US" sz="1600" dirty="0">
                <a:latin typeface="한컴 윤고딕 240" panose="02020603020101020101" pitchFamily="18" charset="-127"/>
                <a:ea typeface="한컴 윤고딕 240" panose="02020603020101020101" pitchFamily="18" charset="-127"/>
              </a:rPr>
              <a:t>랜덤 수에다 만들고자 하는 </a:t>
            </a:r>
            <a:r>
              <a:rPr lang="ko-KR" altLang="en-US" sz="1600" dirty="0" err="1">
                <a:latin typeface="한컴 윤고딕 240" panose="02020603020101020101" pitchFamily="18" charset="-127"/>
                <a:ea typeface="한컴 윤고딕 240" panose="02020603020101020101" pitchFamily="18" charset="-127"/>
              </a:rPr>
              <a:t>그룹수를</a:t>
            </a:r>
            <a:r>
              <a:rPr lang="ko-KR" altLang="en-US" sz="1600" dirty="0">
                <a:latin typeface="한컴 윤고딕 240" panose="02020603020101020101" pitchFamily="18" charset="-127"/>
                <a:ea typeface="한컴 윤고딕 240" panose="02020603020101020101" pitchFamily="18" charset="-127"/>
              </a:rPr>
              <a:t> 나눠 그 나머지를 </a:t>
            </a:r>
            <a:endParaRPr lang="en-US" altLang="ko-KR" sz="1600" dirty="0">
              <a:latin typeface="한컴 윤고딕 240" panose="02020603020101020101" pitchFamily="18" charset="-127"/>
              <a:ea typeface="한컴 윤고딕 240" panose="02020603020101020101" pitchFamily="18" charset="-127"/>
            </a:endParaRPr>
          </a:p>
          <a:p>
            <a:r>
              <a:rPr lang="ko-KR" altLang="en-US" sz="1600" dirty="0">
                <a:latin typeface="한컴 윤고딕 240" panose="02020603020101020101" pitchFamily="18" charset="-127"/>
                <a:ea typeface="한컴 윤고딕 240" panose="02020603020101020101" pitchFamily="18" charset="-127"/>
              </a:rPr>
              <a:t>그룹의 넘버로 이용</a:t>
            </a:r>
            <a:r>
              <a:rPr lang="en-US" altLang="ko-KR" sz="1600" dirty="0">
                <a:latin typeface="한컴 윤고딕 240" panose="02020603020101020101" pitchFamily="18" charset="-127"/>
                <a:ea typeface="한컴 윤고딕 240" panose="02020603020101020101" pitchFamily="18" charset="-127"/>
              </a:rPr>
              <a:t>.</a:t>
            </a:r>
          </a:p>
          <a:p>
            <a:pPr marL="285750" indent="-285750">
              <a:buFont typeface="Wingdings" panose="05000000000000000000" pitchFamily="2" charset="2"/>
              <a:buChar char="§"/>
            </a:pPr>
            <a:r>
              <a:rPr lang="en-US" altLang="ko-KR" sz="1600" dirty="0">
                <a:latin typeface="한컴 윤고딕 240" panose="02020603020101020101" pitchFamily="18" charset="-127"/>
                <a:ea typeface="한컴 윤고딕 240" panose="02020603020101020101" pitchFamily="18" charset="-127"/>
              </a:rPr>
              <a:t>Flag</a:t>
            </a:r>
            <a:r>
              <a:rPr lang="ko-KR" altLang="en-US" sz="1600" dirty="0">
                <a:latin typeface="한컴 윤고딕 240" panose="02020603020101020101" pitchFamily="18" charset="-127"/>
                <a:ea typeface="한컴 윤고딕 240" panose="02020603020101020101" pitchFamily="18" charset="-127"/>
              </a:rPr>
              <a:t>를 이용하여 </a:t>
            </a:r>
            <a:r>
              <a:rPr lang="ko-KR" altLang="en-US" sz="1600" dirty="0" err="1">
                <a:latin typeface="한컴 윤고딕 240" panose="02020603020101020101" pitchFamily="18" charset="-127"/>
                <a:ea typeface="한컴 윤고딕 240" panose="02020603020101020101" pitchFamily="18" charset="-127"/>
              </a:rPr>
              <a:t>멤버들간의</a:t>
            </a:r>
            <a:r>
              <a:rPr lang="ko-KR" altLang="en-US" sz="1600" dirty="0">
                <a:latin typeface="한컴 윤고딕 240" panose="02020603020101020101" pitchFamily="18" charset="-127"/>
                <a:ea typeface="한컴 윤고딕 240" panose="02020603020101020101" pitchFamily="18" charset="-127"/>
              </a:rPr>
              <a:t> 필터링</a:t>
            </a:r>
            <a:endParaRPr lang="en-US" altLang="ko-KR" sz="1600" dirty="0">
              <a:latin typeface="한컴 윤고딕 240" panose="02020603020101020101" pitchFamily="18" charset="-127"/>
              <a:ea typeface="한컴 윤고딕 240" panose="02020603020101020101" pitchFamily="18" charset="-127"/>
            </a:endParaRPr>
          </a:p>
          <a:p>
            <a:endParaRPr lang="ko-KR" altLang="en-US" sz="1600" dirty="0">
              <a:latin typeface="한컴 윤고딕 240" panose="02020603020101020101" pitchFamily="18" charset="-127"/>
              <a:ea typeface="한컴 윤고딕 240" panose="02020603020101020101" pitchFamily="18" charset="-127"/>
            </a:endParaRPr>
          </a:p>
        </p:txBody>
      </p:sp>
      <p:graphicFrame>
        <p:nvGraphicFramePr>
          <p:cNvPr id="2" name="표 1">
            <a:extLst>
              <a:ext uri="{FF2B5EF4-FFF2-40B4-BE49-F238E27FC236}">
                <a16:creationId xmlns:a16="http://schemas.microsoft.com/office/drawing/2014/main" id="{BCB64E93-AAEF-46E8-BDBB-1A33CF28F66D}"/>
              </a:ext>
            </a:extLst>
          </p:cNvPr>
          <p:cNvGraphicFramePr>
            <a:graphicFrameLocks noGrp="1"/>
          </p:cNvGraphicFramePr>
          <p:nvPr>
            <p:extLst>
              <p:ext uri="{D42A27DB-BD31-4B8C-83A1-F6EECF244321}">
                <p14:modId xmlns:p14="http://schemas.microsoft.com/office/powerpoint/2010/main" val="624989938"/>
              </p:ext>
            </p:extLst>
          </p:nvPr>
        </p:nvGraphicFramePr>
        <p:xfrm>
          <a:off x="1142929" y="1669145"/>
          <a:ext cx="4191000" cy="3257550"/>
        </p:xfrm>
        <a:graphic>
          <a:graphicData uri="http://schemas.openxmlformats.org/drawingml/2006/table">
            <a:tbl>
              <a:tblPr>
                <a:tableStyleId>{5C22544A-7EE6-4342-B048-85BDC9FD1C3A}</a:tableStyleId>
              </a:tblPr>
              <a:tblGrid>
                <a:gridCol w="1054100">
                  <a:extLst>
                    <a:ext uri="{9D8B030D-6E8A-4147-A177-3AD203B41FA5}">
                      <a16:colId xmlns:a16="http://schemas.microsoft.com/office/drawing/2014/main" val="3229896804"/>
                    </a:ext>
                  </a:extLst>
                </a:gridCol>
                <a:gridCol w="1333500">
                  <a:extLst>
                    <a:ext uri="{9D8B030D-6E8A-4147-A177-3AD203B41FA5}">
                      <a16:colId xmlns:a16="http://schemas.microsoft.com/office/drawing/2014/main" val="3628034473"/>
                    </a:ext>
                  </a:extLst>
                </a:gridCol>
                <a:gridCol w="1143000">
                  <a:extLst>
                    <a:ext uri="{9D8B030D-6E8A-4147-A177-3AD203B41FA5}">
                      <a16:colId xmlns:a16="http://schemas.microsoft.com/office/drawing/2014/main" val="816556053"/>
                    </a:ext>
                  </a:extLst>
                </a:gridCol>
                <a:gridCol w="660400">
                  <a:extLst>
                    <a:ext uri="{9D8B030D-6E8A-4147-A177-3AD203B41FA5}">
                      <a16:colId xmlns:a16="http://schemas.microsoft.com/office/drawing/2014/main" val="743237345"/>
                    </a:ext>
                  </a:extLst>
                </a:gridCol>
              </a:tblGrid>
              <a:tr h="222250">
                <a:tc>
                  <a:txBody>
                    <a:bodyPr/>
                    <a:lstStyle/>
                    <a:p>
                      <a:pPr algn="ctr" fontAlgn="ctr"/>
                      <a:r>
                        <a:rPr lang="en-US" sz="1100" u="none" strike="noStrike">
                          <a:effectLst/>
                        </a:rPr>
                        <a:t>Group</a:t>
                      </a:r>
                      <a:endParaRPr lang="en-US" sz="1100" b="0" i="0" u="none" strike="noStrike">
                        <a:solidFill>
                          <a:srgbClr val="9C57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ko-KR" altLang="en-US" sz="1100" u="none" strike="noStrike">
                          <a:effectLst/>
                        </a:rPr>
                        <a:t>만들 그룹 수</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altLang="ko-KR" sz="1100" u="none" strike="noStrike">
                          <a:effectLst/>
                        </a:rPr>
                        <a:t>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056187735"/>
                  </a:ext>
                </a:extLst>
              </a:tr>
              <a:tr h="222250">
                <a:tc>
                  <a:txBody>
                    <a:bodyPr/>
                    <a:lstStyle/>
                    <a:p>
                      <a:pPr algn="ctr" fontAlgn="ctr"/>
                      <a:r>
                        <a:rPr lang="ko-KR" altLang="en-US" sz="1100" u="none" strike="noStrike">
                          <a:effectLst/>
                        </a:rPr>
                        <a:t>번호</a:t>
                      </a:r>
                      <a:r>
                        <a:rPr lang="en-US" altLang="ko-KR" sz="1100" u="none" strike="noStrike">
                          <a:effectLst/>
                        </a:rPr>
                        <a:t>(</a:t>
                      </a:r>
                      <a:r>
                        <a:rPr lang="en-US" sz="1100" u="none" strike="noStrike">
                          <a:effectLst/>
                        </a:rPr>
                        <a:t>num)</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100" u="none" strike="noStrike">
                          <a:effectLst/>
                        </a:rPr>
                        <a:t>랜덤수</a:t>
                      </a:r>
                      <a:r>
                        <a:rPr lang="en-US" altLang="ko-KR" sz="1100" u="none" strike="noStrike">
                          <a:effectLst/>
                        </a:rPr>
                        <a:t>(</a:t>
                      </a:r>
                      <a:r>
                        <a:rPr lang="en-US" sz="1100" u="none" strike="noStrike">
                          <a:effectLst/>
                        </a:rPr>
                        <a:t>randNum)</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100" u="none" strike="noStrike">
                          <a:effectLst/>
                        </a:rPr>
                        <a:t>그룹</a:t>
                      </a:r>
                      <a:r>
                        <a:rPr lang="en-US" altLang="ko-KR" sz="1100" u="none" strike="noStrike">
                          <a:effectLst/>
                        </a:rPr>
                        <a:t>(</a:t>
                      </a:r>
                      <a:r>
                        <a:rPr lang="en-US" sz="1100" u="none" strike="noStrike">
                          <a:effectLst/>
                        </a:rPr>
                        <a:t>group)</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100" u="none" strike="noStrike">
                          <a:effectLst/>
                        </a:rPr>
                        <a:t>flag</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811318526"/>
                  </a:ext>
                </a:extLst>
              </a:tr>
              <a:tr h="215900">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dirty="0">
                          <a:effectLst/>
                        </a:rPr>
                        <a:t>13</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354110585"/>
                  </a:ext>
                </a:extLst>
              </a:tr>
              <a:tr h="215900">
                <a:tc>
                  <a:txBody>
                    <a:bodyPr/>
                    <a:lstStyle/>
                    <a:p>
                      <a:pPr algn="r" fontAlgn="ctr"/>
                      <a:r>
                        <a:rPr lang="en-US" altLang="ko-KR" sz="1100" u="none" strike="noStrike">
                          <a:effectLst/>
                        </a:rPr>
                        <a:t>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dirty="0">
                          <a:effectLst/>
                        </a:rPr>
                        <a:t>　</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456795625"/>
                  </a:ext>
                </a:extLst>
              </a:tr>
              <a:tr h="215900">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053547149"/>
                  </a:ext>
                </a:extLst>
              </a:tr>
              <a:tr h="215900">
                <a:tc>
                  <a:txBody>
                    <a:bodyPr/>
                    <a:lstStyle/>
                    <a:p>
                      <a:pPr algn="r" fontAlgn="ctr"/>
                      <a:r>
                        <a:rPr lang="en-US" altLang="ko-KR" sz="1100" u="none" strike="noStrike">
                          <a:effectLst/>
                        </a:rPr>
                        <a:t>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911447647"/>
                  </a:ext>
                </a:extLst>
              </a:tr>
              <a:tr h="215900">
                <a:tc>
                  <a:txBody>
                    <a:bodyPr/>
                    <a:lstStyle/>
                    <a:p>
                      <a:pPr algn="r" fontAlgn="ctr"/>
                      <a:r>
                        <a:rPr lang="en-US" altLang="ko-KR" sz="1100" u="none" strike="noStrike">
                          <a:effectLst/>
                        </a:rPr>
                        <a:t>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310267485"/>
                  </a:ext>
                </a:extLst>
              </a:tr>
              <a:tr h="215900">
                <a:tc>
                  <a:txBody>
                    <a:bodyPr/>
                    <a:lstStyle/>
                    <a:p>
                      <a:pPr algn="r" fontAlgn="ctr"/>
                      <a:r>
                        <a:rPr lang="en-US" altLang="ko-KR" sz="1100" u="none" strike="noStrike">
                          <a:effectLst/>
                        </a:rPr>
                        <a:t>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dirty="0">
                          <a:effectLst/>
                        </a:rPr>
                        <a:t>11</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115722159"/>
                  </a:ext>
                </a:extLst>
              </a:tr>
              <a:tr h="215900">
                <a:tc>
                  <a:txBody>
                    <a:bodyPr/>
                    <a:lstStyle/>
                    <a:p>
                      <a:pPr algn="r" fontAlgn="ctr"/>
                      <a:r>
                        <a:rPr lang="en-US" altLang="ko-KR" sz="1100" u="none" strike="noStrike">
                          <a:effectLst/>
                        </a:rPr>
                        <a:t>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47206205"/>
                  </a:ext>
                </a:extLst>
              </a:tr>
              <a:tr h="215900">
                <a:tc>
                  <a:txBody>
                    <a:bodyPr/>
                    <a:lstStyle/>
                    <a:p>
                      <a:pPr algn="r" fontAlgn="ctr"/>
                      <a:r>
                        <a:rPr lang="en-US" altLang="ko-KR" sz="1100" u="none" strike="noStrike">
                          <a:effectLst/>
                        </a:rPr>
                        <a:t>8</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778425694"/>
                  </a:ext>
                </a:extLst>
              </a:tr>
              <a:tr h="215900">
                <a:tc>
                  <a:txBody>
                    <a:bodyPr/>
                    <a:lstStyle/>
                    <a:p>
                      <a:pPr algn="r" fontAlgn="ctr"/>
                      <a:r>
                        <a:rPr lang="en-US" altLang="ko-KR" sz="1100" u="none" strike="noStrike">
                          <a:effectLst/>
                        </a:rPr>
                        <a:t>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048332622"/>
                  </a:ext>
                </a:extLst>
              </a:tr>
              <a:tr h="215900">
                <a:tc>
                  <a:txBody>
                    <a:bodyPr/>
                    <a:lstStyle/>
                    <a:p>
                      <a:pPr algn="r" fontAlgn="ctr"/>
                      <a:r>
                        <a:rPr lang="en-US" altLang="ko-KR" sz="1100" u="none" strike="noStrike">
                          <a:effectLst/>
                        </a:rPr>
                        <a:t>10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248894956"/>
                  </a:ext>
                </a:extLst>
              </a:tr>
              <a:tr h="215900">
                <a:tc>
                  <a:txBody>
                    <a:bodyPr/>
                    <a:lstStyle/>
                    <a:p>
                      <a:pPr algn="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dirty="0">
                          <a:effectLst/>
                        </a:rPr>
                        <a:t>　</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92391519"/>
                  </a:ext>
                </a:extLst>
              </a:tr>
              <a:tr h="215900">
                <a:tc>
                  <a:txBody>
                    <a:bodyPr/>
                    <a:lstStyle/>
                    <a:p>
                      <a:pPr algn="r" fontAlgn="ctr"/>
                      <a:r>
                        <a:rPr lang="en-US" altLang="ko-KR" sz="1100" u="none" strike="noStrike">
                          <a:effectLst/>
                        </a:rPr>
                        <a:t>12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688144972"/>
                  </a:ext>
                </a:extLst>
              </a:tr>
              <a:tr h="222250">
                <a:tc>
                  <a:txBody>
                    <a:bodyPr/>
                    <a:lstStyle/>
                    <a:p>
                      <a:pPr algn="r" fontAlgn="ctr"/>
                      <a:r>
                        <a:rPr lang="en-US" altLang="ko-KR" sz="1100" u="none" strike="noStrike">
                          <a:effectLst/>
                        </a:rPr>
                        <a:t>13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dirty="0">
                          <a:effectLst/>
                        </a:rPr>
                        <a:t>　</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241327980"/>
                  </a:ext>
                </a:extLst>
              </a:tr>
            </a:tbl>
          </a:graphicData>
        </a:graphic>
      </p:graphicFrame>
      <p:sp>
        <p:nvSpPr>
          <p:cNvPr id="4" name="직사각형 3">
            <a:extLst>
              <a:ext uri="{FF2B5EF4-FFF2-40B4-BE49-F238E27FC236}">
                <a16:creationId xmlns:a16="http://schemas.microsoft.com/office/drawing/2014/main" id="{D65F62A5-1A63-4480-A051-5E8560FE33E1}"/>
              </a:ext>
            </a:extLst>
          </p:cNvPr>
          <p:cNvSpPr/>
          <p:nvPr/>
        </p:nvSpPr>
        <p:spPr>
          <a:xfrm>
            <a:off x="1142929" y="5268950"/>
            <a:ext cx="9421169" cy="1200329"/>
          </a:xfrm>
          <a:prstGeom prst="rect">
            <a:avLst/>
          </a:prstGeom>
        </p:spPr>
        <p:txBody>
          <a:bodyPr wrap="none">
            <a:spAutoFit/>
          </a:bodyPr>
          <a:lstStyle/>
          <a:p>
            <a:r>
              <a:rPr lang="ko-KR" altLang="en-US" dirty="0"/>
              <a:t> </a:t>
            </a:r>
            <a:r>
              <a:rPr lang="ko-KR" altLang="en-US" dirty="0" err="1"/>
              <a:t>mysqli_fetch_row</a:t>
            </a:r>
            <a:r>
              <a:rPr lang="ko-KR" altLang="en-US" dirty="0"/>
              <a:t>($</a:t>
            </a:r>
            <a:r>
              <a:rPr lang="ko-KR" altLang="en-US" dirty="0" err="1"/>
              <a:t>result</a:t>
            </a:r>
            <a:r>
              <a:rPr lang="ko-KR" altLang="en-US" dirty="0"/>
              <a:t>) 을 이용하여 </a:t>
            </a:r>
            <a:r>
              <a:rPr lang="en-US" altLang="ko-KR" dirty="0"/>
              <a:t>member</a:t>
            </a:r>
            <a:r>
              <a:rPr lang="ko-KR" altLang="en-US" dirty="0"/>
              <a:t>에 있는 데이터를 가져옴</a:t>
            </a:r>
            <a:endParaRPr lang="en-US" altLang="ko-KR" dirty="0"/>
          </a:p>
          <a:p>
            <a:r>
              <a:rPr lang="ko-KR" altLang="en-US" dirty="0"/>
              <a:t>랜덤수가 </a:t>
            </a:r>
            <a:r>
              <a:rPr lang="ko-KR" altLang="en-US" dirty="0" err="1"/>
              <a:t>겹칠때는</a:t>
            </a:r>
            <a:r>
              <a:rPr lang="ko-KR" altLang="en-US" dirty="0"/>
              <a:t> 어떻게 처리 해야 안 겹칠까</a:t>
            </a:r>
            <a:r>
              <a:rPr lang="en-US" altLang="ko-KR" dirty="0"/>
              <a:t>? </a:t>
            </a:r>
            <a:r>
              <a:rPr lang="ko-KR" altLang="en-US" dirty="0"/>
              <a:t>배열을 만들어 이미 있다고 기록 </a:t>
            </a:r>
            <a:r>
              <a:rPr lang="ko-KR" altLang="en-US" dirty="0" err="1"/>
              <a:t>해놓을까</a:t>
            </a:r>
            <a:r>
              <a:rPr lang="en-US" altLang="ko-KR" dirty="0"/>
              <a:t>?</a:t>
            </a:r>
          </a:p>
          <a:p>
            <a:r>
              <a:rPr lang="ko-KR" altLang="en-US" dirty="0"/>
              <a:t>총 몇 개의 자료가 </a:t>
            </a:r>
            <a:r>
              <a:rPr lang="ko-KR" altLang="en-US" dirty="0" err="1"/>
              <a:t>저장되어있는지</a:t>
            </a:r>
            <a:r>
              <a:rPr lang="ko-KR" altLang="en-US" dirty="0"/>
              <a:t> 알 수 있는 방법이 없을까</a:t>
            </a:r>
            <a:r>
              <a:rPr lang="en-US" altLang="ko-KR" dirty="0"/>
              <a:t>?</a:t>
            </a:r>
            <a:br>
              <a:rPr lang="en-US" altLang="ko-KR" dirty="0"/>
            </a:br>
            <a:r>
              <a:rPr lang="en-US" altLang="ko-KR" dirty="0"/>
              <a:t>=&gt;SELECT COUNT(</a:t>
            </a:r>
            <a:r>
              <a:rPr lang="en-US" altLang="ko-KR" dirty="0" err="1"/>
              <a:t>song_num</a:t>
            </a:r>
            <a:r>
              <a:rPr lang="en-US" altLang="ko-KR" dirty="0"/>
              <a:t>) FROM </a:t>
            </a:r>
            <a:r>
              <a:rPr lang="en-US" altLang="ko-KR" dirty="0" err="1"/>
              <a:t>song_member</a:t>
            </a:r>
            <a:r>
              <a:rPr lang="en-US" altLang="ko-KR" dirty="0"/>
              <a:t>;</a:t>
            </a:r>
            <a:endParaRPr lang="ko-KR" altLang="en-US" dirty="0"/>
          </a:p>
        </p:txBody>
      </p:sp>
    </p:spTree>
    <p:extLst>
      <p:ext uri="{BB962C8B-B14F-4D97-AF65-F5344CB8AC3E}">
        <p14:creationId xmlns:p14="http://schemas.microsoft.com/office/powerpoint/2010/main" val="3595417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E6272A-C861-4EF3-A870-F2509DABB30E}"/>
              </a:ext>
            </a:extLst>
          </p:cNvPr>
          <p:cNvSpPr txBox="1"/>
          <p:nvPr/>
        </p:nvSpPr>
        <p:spPr>
          <a:xfrm>
            <a:off x="1332411" y="627017"/>
            <a:ext cx="7715795" cy="3693319"/>
          </a:xfrm>
          <a:prstGeom prst="rect">
            <a:avLst/>
          </a:prstGeom>
          <a:noFill/>
        </p:spPr>
        <p:txBody>
          <a:bodyPr wrap="square" rtlCol="0">
            <a:spAutoFit/>
          </a:bodyPr>
          <a:lstStyle/>
          <a:p>
            <a:r>
              <a:rPr lang="en-US" altLang="ko-KR" dirty="0"/>
              <a:t>**</a:t>
            </a:r>
            <a:r>
              <a:rPr lang="ko-KR" altLang="en-US" dirty="0"/>
              <a:t>알고리즘</a:t>
            </a:r>
            <a:endParaRPr lang="en-US" altLang="ko-KR" dirty="0"/>
          </a:p>
          <a:p>
            <a:endParaRPr lang="en-US" altLang="ko-KR" dirty="0"/>
          </a:p>
          <a:p>
            <a:r>
              <a:rPr lang="en-US" altLang="ko-KR" dirty="0" err="1"/>
              <a:t>Member_count</a:t>
            </a:r>
            <a:r>
              <a:rPr lang="en-US" altLang="ko-KR" dirty="0"/>
              <a:t> = member</a:t>
            </a:r>
            <a:r>
              <a:rPr lang="ko-KR" altLang="en-US" dirty="0"/>
              <a:t>의 개수</a:t>
            </a:r>
            <a:endParaRPr lang="en-US" altLang="ko-KR" dirty="0"/>
          </a:p>
          <a:p>
            <a:r>
              <a:rPr lang="en-US" altLang="ko-KR" dirty="0"/>
              <a:t>$</a:t>
            </a:r>
            <a:r>
              <a:rPr lang="en-US" altLang="ko-KR" dirty="0" err="1"/>
              <a:t>arr</a:t>
            </a:r>
            <a:r>
              <a:rPr lang="en-US" altLang="ko-KR" dirty="0"/>
              <a:t>= array();</a:t>
            </a:r>
          </a:p>
          <a:p>
            <a:r>
              <a:rPr lang="en-US" altLang="ko-KR" dirty="0"/>
              <a:t>While(member DB</a:t>
            </a:r>
            <a:r>
              <a:rPr lang="ko-KR" altLang="en-US" dirty="0"/>
              <a:t>에서 </a:t>
            </a:r>
            <a:r>
              <a:rPr lang="ko-KR" altLang="en-US" dirty="0" err="1"/>
              <a:t>한줄씩</a:t>
            </a:r>
            <a:r>
              <a:rPr lang="ko-KR" altLang="en-US" dirty="0"/>
              <a:t> </a:t>
            </a:r>
            <a:r>
              <a:rPr lang="ko-KR" altLang="en-US" dirty="0" err="1"/>
              <a:t>뽑아옴</a:t>
            </a:r>
            <a:r>
              <a:rPr lang="en-US" altLang="ko-KR" dirty="0"/>
              <a:t>){</a:t>
            </a:r>
          </a:p>
          <a:p>
            <a:r>
              <a:rPr lang="en-US" altLang="ko-KR" dirty="0"/>
              <a:t>	a = array[rand(1,member_count)] </a:t>
            </a:r>
          </a:p>
          <a:p>
            <a:r>
              <a:rPr lang="en-US" altLang="ko-KR" dirty="0"/>
              <a:t>	while(a != 0){</a:t>
            </a:r>
          </a:p>
          <a:p>
            <a:r>
              <a:rPr lang="en-US" altLang="ko-KR" dirty="0"/>
              <a:t>	a = rand(1, </a:t>
            </a:r>
            <a:r>
              <a:rPr lang="en-US" altLang="ko-KR" dirty="0" err="1"/>
              <a:t>member_count</a:t>
            </a:r>
            <a:r>
              <a:rPr lang="en-US" altLang="ko-KR" dirty="0"/>
              <a:t>)</a:t>
            </a:r>
          </a:p>
          <a:p>
            <a:r>
              <a:rPr lang="en-US" altLang="ko-KR" dirty="0"/>
              <a:t>	}</a:t>
            </a:r>
          </a:p>
          <a:p>
            <a:r>
              <a:rPr lang="en-US" altLang="ko-KR" dirty="0"/>
              <a:t>	</a:t>
            </a:r>
            <a:r>
              <a:rPr lang="en-US" altLang="ko-KR" dirty="0" err="1"/>
              <a:t>arr</a:t>
            </a:r>
            <a:r>
              <a:rPr lang="en-US" altLang="ko-KR" dirty="0"/>
              <a:t>[a] = 1;</a:t>
            </a:r>
          </a:p>
          <a:p>
            <a:r>
              <a:rPr lang="en-US" altLang="ko-KR" dirty="0"/>
              <a:t>	b = a / group</a:t>
            </a:r>
            <a:r>
              <a:rPr lang="ko-KR" altLang="en-US" dirty="0"/>
              <a:t> 수</a:t>
            </a:r>
            <a:endParaRPr lang="en-US" altLang="ko-KR" dirty="0"/>
          </a:p>
          <a:p>
            <a:r>
              <a:rPr lang="en-US" altLang="ko-KR" dirty="0"/>
              <a:t>        </a:t>
            </a:r>
          </a:p>
          <a:p>
            <a:r>
              <a:rPr lang="en-US" altLang="ko-KR" dirty="0"/>
              <a:t>}</a:t>
            </a:r>
            <a:endParaRPr lang="ko-KR" altLang="en-US" dirty="0"/>
          </a:p>
        </p:txBody>
      </p:sp>
      <p:sp>
        <p:nvSpPr>
          <p:cNvPr id="3" name="TextBox 2">
            <a:extLst>
              <a:ext uri="{FF2B5EF4-FFF2-40B4-BE49-F238E27FC236}">
                <a16:creationId xmlns:a16="http://schemas.microsoft.com/office/drawing/2014/main" id="{570C23D5-A8C8-48E8-BD78-DC6CF4130DC2}"/>
              </a:ext>
            </a:extLst>
          </p:cNvPr>
          <p:cNvSpPr txBox="1"/>
          <p:nvPr/>
        </p:nvSpPr>
        <p:spPr>
          <a:xfrm>
            <a:off x="6411675" y="627016"/>
            <a:ext cx="7715795" cy="4524315"/>
          </a:xfrm>
          <a:prstGeom prst="rect">
            <a:avLst/>
          </a:prstGeom>
          <a:noFill/>
        </p:spPr>
        <p:txBody>
          <a:bodyPr wrap="square" rtlCol="0">
            <a:spAutoFit/>
          </a:bodyPr>
          <a:lstStyle/>
          <a:p>
            <a:r>
              <a:rPr lang="en-US" altLang="ko-KR" dirty="0"/>
              <a:t>**</a:t>
            </a:r>
            <a:r>
              <a:rPr lang="ko-KR" altLang="en-US" dirty="0"/>
              <a:t>알고리즘</a:t>
            </a:r>
            <a:endParaRPr lang="en-US" altLang="ko-KR" dirty="0"/>
          </a:p>
          <a:p>
            <a:endParaRPr lang="en-US" altLang="ko-KR" dirty="0"/>
          </a:p>
          <a:p>
            <a:r>
              <a:rPr lang="en-US" altLang="ko-KR" dirty="0" err="1"/>
              <a:t>Member_count</a:t>
            </a:r>
            <a:r>
              <a:rPr lang="en-US" altLang="ko-KR" dirty="0"/>
              <a:t> = member</a:t>
            </a:r>
            <a:r>
              <a:rPr lang="ko-KR" altLang="en-US" dirty="0"/>
              <a:t>의 개수</a:t>
            </a:r>
            <a:endParaRPr lang="en-US" altLang="ko-KR" dirty="0"/>
          </a:p>
          <a:p>
            <a:r>
              <a:rPr lang="en-US" altLang="ko-KR" dirty="0"/>
              <a:t>$</a:t>
            </a:r>
            <a:r>
              <a:rPr lang="en-US" altLang="ko-KR" dirty="0" err="1"/>
              <a:t>arr</a:t>
            </a:r>
            <a:r>
              <a:rPr lang="en-US" altLang="ko-KR" dirty="0"/>
              <a:t>= array();</a:t>
            </a:r>
          </a:p>
          <a:p>
            <a:r>
              <a:rPr lang="en-US" altLang="ko-KR" dirty="0"/>
              <a:t>While(member DB</a:t>
            </a:r>
            <a:r>
              <a:rPr lang="ko-KR" altLang="en-US" dirty="0"/>
              <a:t>에서 </a:t>
            </a:r>
            <a:r>
              <a:rPr lang="ko-KR" altLang="en-US" dirty="0" err="1"/>
              <a:t>한줄씩</a:t>
            </a:r>
            <a:r>
              <a:rPr lang="ko-KR" altLang="en-US" dirty="0"/>
              <a:t> </a:t>
            </a:r>
            <a:r>
              <a:rPr lang="ko-KR" altLang="en-US" dirty="0" err="1"/>
              <a:t>뽑아옴</a:t>
            </a:r>
            <a:r>
              <a:rPr lang="en-US" altLang="ko-KR" dirty="0"/>
              <a:t>){</a:t>
            </a:r>
          </a:p>
          <a:p>
            <a:r>
              <a:rPr lang="en-US" altLang="ko-KR" dirty="0"/>
              <a:t>	a = array[rand(1,member_count)] </a:t>
            </a:r>
          </a:p>
          <a:p>
            <a:r>
              <a:rPr lang="en-US" altLang="ko-KR" dirty="0"/>
              <a:t>	while(a != 0){</a:t>
            </a:r>
          </a:p>
          <a:p>
            <a:r>
              <a:rPr lang="en-US" altLang="ko-KR" dirty="0"/>
              <a:t>	a = rand(1, </a:t>
            </a:r>
            <a:r>
              <a:rPr lang="en-US" altLang="ko-KR" dirty="0" err="1"/>
              <a:t>member_count</a:t>
            </a:r>
            <a:r>
              <a:rPr lang="en-US" altLang="ko-KR" dirty="0"/>
              <a:t>)</a:t>
            </a:r>
          </a:p>
          <a:p>
            <a:r>
              <a:rPr lang="en-US" altLang="ko-KR" dirty="0"/>
              <a:t>	}</a:t>
            </a:r>
          </a:p>
          <a:p>
            <a:r>
              <a:rPr lang="en-US" altLang="ko-KR" dirty="0"/>
              <a:t>	</a:t>
            </a:r>
            <a:r>
              <a:rPr lang="en-US" altLang="ko-KR" dirty="0" err="1"/>
              <a:t>arr</a:t>
            </a:r>
            <a:r>
              <a:rPr lang="en-US" altLang="ko-KR" dirty="0"/>
              <a:t>[a] = 1;</a:t>
            </a:r>
          </a:p>
          <a:p>
            <a:r>
              <a:rPr lang="en-US" altLang="ko-KR" dirty="0"/>
              <a:t>	b = a / group</a:t>
            </a:r>
            <a:r>
              <a:rPr lang="ko-KR" altLang="en-US" dirty="0"/>
              <a:t> 수</a:t>
            </a:r>
            <a:endParaRPr lang="en-US" altLang="ko-KR" dirty="0"/>
          </a:p>
          <a:p>
            <a:r>
              <a:rPr lang="en-US" altLang="ko-KR" dirty="0"/>
              <a:t>        </a:t>
            </a:r>
          </a:p>
          <a:p>
            <a:r>
              <a:rPr lang="en-US" altLang="ko-KR" dirty="0"/>
              <a:t>	</a:t>
            </a:r>
            <a:r>
              <a:rPr lang="en-US" altLang="ko-KR" dirty="0" err="1"/>
              <a:t>groupDB</a:t>
            </a:r>
            <a:r>
              <a:rPr lang="ko-KR" altLang="en-US" dirty="0"/>
              <a:t>에서 </a:t>
            </a:r>
            <a:r>
              <a:rPr lang="ko-KR" altLang="en-US" dirty="0" err="1"/>
              <a:t>한줄씩</a:t>
            </a:r>
            <a:r>
              <a:rPr lang="ko-KR" altLang="en-US" dirty="0"/>
              <a:t> </a:t>
            </a:r>
            <a:r>
              <a:rPr lang="ko-KR" altLang="en-US" dirty="0" err="1"/>
              <a:t>뽑아옴</a:t>
            </a:r>
            <a:endParaRPr lang="en-US" altLang="ko-KR" dirty="0"/>
          </a:p>
          <a:p>
            <a:r>
              <a:rPr lang="en-US" altLang="ko-KR" dirty="0"/>
              <a:t>	if(</a:t>
            </a:r>
            <a:r>
              <a:rPr lang="en-US" altLang="ko-KR" dirty="0" err="1"/>
              <a:t>group_row</a:t>
            </a:r>
            <a:r>
              <a:rPr lang="en-US" altLang="ko-KR" dirty="0"/>
              <a:t>[2] == row[0]) </a:t>
            </a:r>
          </a:p>
          <a:p>
            <a:endParaRPr lang="en-US" altLang="ko-KR" dirty="0"/>
          </a:p>
          <a:p>
            <a:r>
              <a:rPr lang="en-US" altLang="ko-KR" dirty="0"/>
              <a:t>}</a:t>
            </a:r>
            <a:endParaRPr lang="ko-KR" altLang="en-US" dirty="0"/>
          </a:p>
        </p:txBody>
      </p:sp>
    </p:spTree>
    <p:extLst>
      <p:ext uri="{BB962C8B-B14F-4D97-AF65-F5344CB8AC3E}">
        <p14:creationId xmlns:p14="http://schemas.microsoft.com/office/powerpoint/2010/main" val="2178556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412798" y="627017"/>
            <a:ext cx="7715795" cy="1200329"/>
          </a:xfrm>
          <a:prstGeom prst="rect">
            <a:avLst/>
          </a:prstGeom>
          <a:noFill/>
        </p:spPr>
        <p:txBody>
          <a:bodyPr wrap="square" rtlCol="0">
            <a:spAutoFit/>
          </a:bodyPr>
          <a:lstStyle/>
          <a:p>
            <a:r>
              <a:rPr lang="en-US" altLang="ko-KR" dirty="0"/>
              <a:t>**</a:t>
            </a:r>
            <a:r>
              <a:rPr lang="ko-KR" altLang="en-US" dirty="0"/>
              <a:t>정렬 알고리즘</a:t>
            </a:r>
            <a:endParaRPr lang="en-US" altLang="ko-KR" dirty="0"/>
          </a:p>
          <a:p>
            <a:endParaRPr lang="en-US" altLang="ko-KR" dirty="0"/>
          </a:p>
          <a:p>
            <a:r>
              <a:rPr lang="en-US" altLang="ko-KR" dirty="0"/>
              <a:t>-</a:t>
            </a:r>
            <a:r>
              <a:rPr lang="ko-KR" altLang="en-US" dirty="0"/>
              <a:t>그룹 지정된 멤버들을 정렬</a:t>
            </a:r>
            <a:endParaRPr lang="en-US" altLang="ko-KR" dirty="0"/>
          </a:p>
          <a:p>
            <a:r>
              <a:rPr lang="en-US" altLang="ko-KR" dirty="0"/>
              <a:t>-</a:t>
            </a:r>
          </a:p>
        </p:txBody>
      </p:sp>
    </p:spTree>
    <p:extLst>
      <p:ext uri="{BB962C8B-B14F-4D97-AF65-F5344CB8AC3E}">
        <p14:creationId xmlns:p14="http://schemas.microsoft.com/office/powerpoint/2010/main" val="3655280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D5B6F1-519F-4FA0-8BE1-36FD937C9B97}"/>
              </a:ext>
            </a:extLst>
          </p:cNvPr>
          <p:cNvSpPr txBox="1"/>
          <p:nvPr/>
        </p:nvSpPr>
        <p:spPr>
          <a:xfrm>
            <a:off x="854109" y="783772"/>
            <a:ext cx="11515411" cy="1477328"/>
          </a:xfrm>
          <a:prstGeom prst="rect">
            <a:avLst/>
          </a:prstGeom>
          <a:noFill/>
        </p:spPr>
        <p:txBody>
          <a:bodyPr wrap="square" rtlCol="0">
            <a:spAutoFit/>
          </a:bodyPr>
          <a:lstStyle/>
          <a:p>
            <a:r>
              <a:rPr lang="ko-KR" altLang="en-US" dirty="0">
                <a:latin typeface="한컴 윤고딕 240" panose="02020603020101020101" pitchFamily="18" charset="-127"/>
                <a:ea typeface="한컴 윤고딕 240" panose="02020603020101020101" pitchFamily="18" charset="-127"/>
              </a:rPr>
              <a:t> 공동체에서 그룹장을 맡은 적이 있습니다</a:t>
            </a:r>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공동체 안에서 여러가지 그룹이 있는데</a:t>
            </a:r>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그룹장으로서 그 그룹에 공동체 인원을 배분해야 하였습니다</a:t>
            </a:r>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항상 </a:t>
            </a:r>
            <a:r>
              <a:rPr lang="ko-KR" altLang="en-US" dirty="0" err="1">
                <a:latin typeface="한컴 윤고딕 240" panose="02020603020101020101" pitchFamily="18" charset="-127"/>
                <a:ea typeface="한컴 윤고딕 240" panose="02020603020101020101" pitchFamily="18" charset="-127"/>
              </a:rPr>
              <a:t>제비뽑기로</a:t>
            </a:r>
            <a:r>
              <a:rPr lang="ko-KR" altLang="en-US" dirty="0">
                <a:latin typeface="한컴 윤고딕 240" panose="02020603020101020101" pitchFamily="18" charset="-127"/>
                <a:ea typeface="한컴 윤고딕 240" panose="02020603020101020101" pitchFamily="18" charset="-127"/>
              </a:rPr>
              <a:t> 하였지만</a:t>
            </a:r>
            <a:r>
              <a:rPr lang="en-US" altLang="ko-KR" dirty="0">
                <a:latin typeface="한컴 윤고딕 240" panose="02020603020101020101" pitchFamily="18" charset="-127"/>
                <a:ea typeface="한컴 윤고딕 240" panose="02020603020101020101" pitchFamily="18" charset="-127"/>
              </a:rPr>
              <a:t>, </a:t>
            </a:r>
            <a:r>
              <a:rPr lang="ko-KR" altLang="en-US" dirty="0" err="1">
                <a:latin typeface="한컴 윤고딕 240" panose="02020603020101020101" pitchFamily="18" charset="-127"/>
                <a:ea typeface="한컴 윤고딕 240" panose="02020603020101020101" pitchFamily="18" charset="-127"/>
              </a:rPr>
              <a:t>제비뽑기로</a:t>
            </a:r>
            <a:r>
              <a:rPr lang="ko-KR" altLang="en-US" dirty="0">
                <a:latin typeface="한컴 윤고딕 240" panose="02020603020101020101" pitchFamily="18" charset="-127"/>
                <a:ea typeface="한컴 윤고딕 240" panose="02020603020101020101" pitchFamily="18" charset="-127"/>
              </a:rPr>
              <a:t> 하면 데이터 저장이 힘들고</a:t>
            </a:r>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저번 그룹에 했던 사람들끼리 같이 되는 경우도 있고</a:t>
            </a:r>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피해야 할 사람끼리 같이 되는 경우가 만연했습니다</a:t>
            </a:r>
            <a:r>
              <a:rPr lang="en-US" altLang="ko-KR" dirty="0">
                <a:latin typeface="한컴 윤고딕 240" panose="02020603020101020101" pitchFamily="18" charset="-127"/>
                <a:ea typeface="한컴 윤고딕 240" panose="02020603020101020101" pitchFamily="18" charset="-127"/>
              </a:rPr>
              <a:t>. </a:t>
            </a:r>
          </a:p>
          <a:p>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이 문제를 해결하는데</a:t>
            </a:r>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기록할 수 있는 프로그램이 있으면 </a:t>
            </a:r>
            <a:r>
              <a:rPr lang="ko-KR" altLang="en-US" dirty="0" err="1">
                <a:latin typeface="한컴 윤고딕 240" panose="02020603020101020101" pitchFamily="18" charset="-127"/>
                <a:ea typeface="한컴 윤고딕 240" panose="02020603020101020101" pitchFamily="18" charset="-127"/>
              </a:rPr>
              <a:t>좋을꺼</a:t>
            </a:r>
            <a:r>
              <a:rPr lang="ko-KR" altLang="en-US" dirty="0">
                <a:latin typeface="한컴 윤고딕 240" panose="02020603020101020101" pitchFamily="18" charset="-127"/>
                <a:ea typeface="한컴 윤고딕 240" panose="02020603020101020101" pitchFamily="18" charset="-127"/>
              </a:rPr>
              <a:t> 같다는 생각에 그룹 지정 웹페이지를 제작하려고 합니다</a:t>
            </a:r>
            <a:r>
              <a:rPr lang="en-US" altLang="ko-KR" dirty="0">
                <a:latin typeface="한컴 윤고딕 240" panose="02020603020101020101" pitchFamily="18" charset="-127"/>
                <a:ea typeface="한컴 윤고딕 240" panose="02020603020101020101" pitchFamily="18" charset="-127"/>
              </a:rPr>
              <a:t>.</a:t>
            </a:r>
            <a:endParaRPr lang="ko-KR" altLang="en-US" dirty="0">
              <a:latin typeface="한컴 윤고딕 240" panose="02020603020101020101" pitchFamily="18" charset="-127"/>
              <a:ea typeface="한컴 윤고딕 240" panose="02020603020101020101" pitchFamily="18" charset="-127"/>
            </a:endParaRPr>
          </a:p>
        </p:txBody>
      </p:sp>
      <p:sp>
        <p:nvSpPr>
          <p:cNvPr id="3" name="부제목 2">
            <a:extLst>
              <a:ext uri="{FF2B5EF4-FFF2-40B4-BE49-F238E27FC236}">
                <a16:creationId xmlns:a16="http://schemas.microsoft.com/office/drawing/2014/main" id="{B5C448A2-31B5-4D2E-9261-92F1BFC10D91}"/>
              </a:ext>
            </a:extLst>
          </p:cNvPr>
          <p:cNvSpPr txBox="1">
            <a:spLocks/>
          </p:cNvSpPr>
          <p:nvPr/>
        </p:nvSpPr>
        <p:spPr>
          <a:xfrm>
            <a:off x="854109" y="240653"/>
            <a:ext cx="6831673" cy="1086237"/>
          </a:xfrm>
          <a:prstGeom prst="rect">
            <a:avLst/>
          </a:prstGeom>
        </p:spPr>
        <p:txBody>
          <a:bodyPr/>
          <a:lst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ko-KR" dirty="0">
                <a:latin typeface="한컴 윤고딕 250" panose="02020603020101020101" pitchFamily="18" charset="-127"/>
                <a:ea typeface="한컴 윤고딕 250" panose="02020603020101020101" pitchFamily="18" charset="-127"/>
              </a:rPr>
              <a:t>WHY?</a:t>
            </a:r>
            <a:endParaRPr lang="ko-KR" altLang="en-US" dirty="0">
              <a:latin typeface="한컴 윤고딕 250" panose="02020603020101020101" pitchFamily="18" charset="-127"/>
              <a:ea typeface="한컴 윤고딕 250" panose="02020603020101020101" pitchFamily="18" charset="-127"/>
            </a:endParaRPr>
          </a:p>
        </p:txBody>
      </p:sp>
      <p:sp>
        <p:nvSpPr>
          <p:cNvPr id="4" name="TextBox 3">
            <a:extLst>
              <a:ext uri="{FF2B5EF4-FFF2-40B4-BE49-F238E27FC236}">
                <a16:creationId xmlns:a16="http://schemas.microsoft.com/office/drawing/2014/main" id="{E2657266-9FD6-4502-BB2B-77A2EEC1BBA7}"/>
              </a:ext>
            </a:extLst>
          </p:cNvPr>
          <p:cNvSpPr txBox="1"/>
          <p:nvPr/>
        </p:nvSpPr>
        <p:spPr>
          <a:xfrm>
            <a:off x="854109" y="2553957"/>
            <a:ext cx="11515411" cy="1477328"/>
          </a:xfrm>
          <a:prstGeom prst="rect">
            <a:avLst/>
          </a:prstGeom>
          <a:noFill/>
        </p:spPr>
        <p:txBody>
          <a:bodyPr wrap="square" rtlCol="0">
            <a:spAutoFit/>
          </a:bodyPr>
          <a:lstStyle/>
          <a:p>
            <a:r>
              <a:rPr lang="ko-KR" altLang="en-US" dirty="0">
                <a:latin typeface="한컴 윤고딕 240" panose="02020603020101020101" pitchFamily="18" charset="-127"/>
                <a:ea typeface="한컴 윤고딕 240" panose="02020603020101020101" pitchFamily="18" charset="-127"/>
              </a:rPr>
              <a:t>기존 방식의 단점</a:t>
            </a:r>
            <a:r>
              <a:rPr lang="en-US" altLang="ko-KR" dirty="0">
                <a:latin typeface="한컴 윤고딕 240" panose="02020603020101020101" pitchFamily="18" charset="-127"/>
                <a:ea typeface="한컴 윤고딕 240" panose="02020603020101020101" pitchFamily="18" charset="-127"/>
              </a:rPr>
              <a:t>(</a:t>
            </a:r>
            <a:r>
              <a:rPr lang="ko-KR" altLang="en-US" dirty="0" err="1">
                <a:latin typeface="한컴 윤고딕 240" panose="02020603020101020101" pitchFamily="18" charset="-127"/>
                <a:ea typeface="한컴 윤고딕 240" panose="02020603020101020101" pitchFamily="18" charset="-127"/>
              </a:rPr>
              <a:t>제비뽑기</a:t>
            </a:r>
            <a:r>
              <a:rPr lang="en-US" altLang="ko-KR" dirty="0">
                <a:latin typeface="한컴 윤고딕 240" panose="02020603020101020101" pitchFamily="18" charset="-127"/>
                <a:ea typeface="한컴 윤고딕 240" panose="02020603020101020101" pitchFamily="18" charset="-127"/>
              </a:rPr>
              <a:t>)</a:t>
            </a:r>
          </a:p>
          <a:p>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ko-KR" altLang="en-US" dirty="0">
                <a:latin typeface="한컴 윤고딕 240" panose="02020603020101020101" pitchFamily="18" charset="-127"/>
                <a:ea typeface="한컴 윤고딕 240" panose="02020603020101020101" pitchFamily="18" charset="-127"/>
              </a:rPr>
              <a:t>데이터 저장을 할 수 없음</a:t>
            </a:r>
            <a:r>
              <a:rPr lang="en-US" altLang="ko-KR" dirty="0">
                <a:latin typeface="한컴 윤고딕 240" panose="02020603020101020101" pitchFamily="18" charset="-127"/>
                <a:ea typeface="한컴 윤고딕 240" panose="02020603020101020101" pitchFamily="18" charset="-127"/>
              </a:rPr>
              <a:t>.(</a:t>
            </a:r>
            <a:r>
              <a:rPr lang="ko-KR" altLang="en-US" dirty="0">
                <a:latin typeface="한컴 윤고딕 240" panose="02020603020101020101" pitchFamily="18" charset="-127"/>
                <a:ea typeface="한컴 윤고딕 240" panose="02020603020101020101" pitchFamily="18" charset="-127"/>
              </a:rPr>
              <a:t>연속으로 같은 그룹에 지정되는 경우가 발생</a:t>
            </a:r>
            <a:r>
              <a:rPr lang="en-US" altLang="ko-KR" dirty="0">
                <a:latin typeface="한컴 윤고딕 240" panose="02020603020101020101" pitchFamily="18" charset="-127"/>
                <a:ea typeface="한컴 윤고딕 240" panose="02020603020101020101" pitchFamily="18" charset="-127"/>
              </a:rPr>
              <a:t>)</a:t>
            </a:r>
          </a:p>
          <a:p>
            <a:pPr marL="285750" indent="-285750">
              <a:buFont typeface="Wingdings" panose="05000000000000000000" pitchFamily="2" charset="2"/>
              <a:buChar char="ü"/>
            </a:pPr>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ko-KR" altLang="en-US" dirty="0">
                <a:latin typeface="한컴 윤고딕 240" panose="02020603020101020101" pitchFamily="18" charset="-127"/>
                <a:ea typeface="한컴 윤고딕 240" panose="02020603020101020101" pitchFamily="18" charset="-127"/>
              </a:rPr>
              <a:t>같은 그룹에 있으면 안되는 사람을 같은 그룹으로 지정하는 경우가 발생</a:t>
            </a:r>
            <a:r>
              <a:rPr lang="en-US" altLang="ko-KR" dirty="0">
                <a:latin typeface="한컴 윤고딕 240" panose="02020603020101020101" pitchFamily="18" charset="-127"/>
                <a:ea typeface="한컴 윤고딕 240" panose="02020603020101020101" pitchFamily="18" charset="-127"/>
              </a:rPr>
              <a:t>.</a:t>
            </a:r>
            <a:endParaRPr lang="ko-KR" altLang="en-US" dirty="0">
              <a:latin typeface="한컴 윤고딕 240" panose="02020603020101020101" pitchFamily="18" charset="-127"/>
              <a:ea typeface="한컴 윤고딕 240" panose="02020603020101020101" pitchFamily="18" charset="-127"/>
            </a:endParaRPr>
          </a:p>
        </p:txBody>
      </p:sp>
      <p:sp>
        <p:nvSpPr>
          <p:cNvPr id="5" name="TextBox 4">
            <a:extLst>
              <a:ext uri="{FF2B5EF4-FFF2-40B4-BE49-F238E27FC236}">
                <a16:creationId xmlns:a16="http://schemas.microsoft.com/office/drawing/2014/main" id="{EFA7FE69-8064-4FE6-8F46-DE58B531620A}"/>
              </a:ext>
            </a:extLst>
          </p:cNvPr>
          <p:cNvSpPr txBox="1"/>
          <p:nvPr/>
        </p:nvSpPr>
        <p:spPr>
          <a:xfrm>
            <a:off x="854109" y="4494963"/>
            <a:ext cx="11515411" cy="1477328"/>
          </a:xfrm>
          <a:prstGeom prst="rect">
            <a:avLst/>
          </a:prstGeom>
          <a:noFill/>
        </p:spPr>
        <p:txBody>
          <a:bodyPr wrap="square" rtlCol="0">
            <a:spAutoFit/>
          </a:bodyPr>
          <a:lstStyle/>
          <a:p>
            <a:r>
              <a:rPr lang="ko-KR" altLang="en-US" dirty="0">
                <a:latin typeface="한컴 윤고딕 240" panose="02020603020101020101" pitchFamily="18" charset="-127"/>
                <a:ea typeface="한컴 윤고딕 240" panose="02020603020101020101" pitchFamily="18" charset="-127"/>
              </a:rPr>
              <a:t>해결방안 </a:t>
            </a:r>
            <a:endParaRPr lang="en-US" altLang="ko-KR" dirty="0">
              <a:latin typeface="한컴 윤고딕 240" panose="02020603020101020101" pitchFamily="18" charset="-127"/>
              <a:ea typeface="한컴 윤고딕 240" panose="02020603020101020101" pitchFamily="18" charset="-127"/>
            </a:endParaRPr>
          </a:p>
          <a:p>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ko-KR" altLang="en-US" dirty="0">
                <a:latin typeface="한컴 윤고딕 240" panose="02020603020101020101" pitchFamily="18" charset="-127"/>
                <a:ea typeface="한컴 윤고딕 240" panose="02020603020101020101" pitchFamily="18" charset="-127"/>
              </a:rPr>
              <a:t>데이터베이스를 사용한 데이터 저장</a:t>
            </a:r>
            <a:r>
              <a:rPr lang="en-US" altLang="ko-KR" dirty="0">
                <a:latin typeface="한컴 윤고딕 240" panose="02020603020101020101" pitchFamily="18" charset="-127"/>
                <a:ea typeface="한컴 윤고딕 240" panose="02020603020101020101" pitchFamily="18" charset="-127"/>
              </a:rPr>
              <a:t>.</a:t>
            </a:r>
          </a:p>
          <a:p>
            <a:pPr marL="285750" indent="-285750">
              <a:buFont typeface="Wingdings" panose="05000000000000000000" pitchFamily="2" charset="2"/>
              <a:buChar char="ü"/>
            </a:pPr>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ko-KR" altLang="en-US" dirty="0">
                <a:latin typeface="한컴 윤고딕 240" panose="02020603020101020101" pitchFamily="18" charset="-127"/>
                <a:ea typeface="한컴 윤고딕 240" panose="02020603020101020101" pitchFamily="18" charset="-127"/>
              </a:rPr>
              <a:t>데이터에 </a:t>
            </a:r>
            <a:r>
              <a:rPr lang="en-US" altLang="ko-KR" dirty="0">
                <a:latin typeface="한컴 윤고딕 240" panose="02020603020101020101" pitchFamily="18" charset="-127"/>
                <a:ea typeface="한컴 윤고딕 240" panose="02020603020101020101" pitchFamily="18" charset="-127"/>
              </a:rPr>
              <a:t>flag</a:t>
            </a:r>
            <a:r>
              <a:rPr lang="ko-KR" altLang="en-US" dirty="0">
                <a:latin typeface="한컴 윤고딕 240" panose="02020603020101020101" pitchFamily="18" charset="-127"/>
                <a:ea typeface="한컴 윤고딕 240" panose="02020603020101020101" pitchFamily="18" charset="-127"/>
              </a:rPr>
              <a:t>를 표시하여 같은 플래그를 가진 </a:t>
            </a:r>
            <a:r>
              <a:rPr lang="ko-KR" altLang="en-US" dirty="0" err="1">
                <a:latin typeface="한컴 윤고딕 240" panose="02020603020101020101" pitchFamily="18" charset="-127"/>
                <a:ea typeface="한컴 윤고딕 240" panose="02020603020101020101" pitchFamily="18" charset="-127"/>
              </a:rPr>
              <a:t>사람끼리는</a:t>
            </a:r>
            <a:r>
              <a:rPr lang="ko-KR" altLang="en-US" dirty="0">
                <a:latin typeface="한컴 윤고딕 240" panose="02020603020101020101" pitchFamily="18" charset="-127"/>
                <a:ea typeface="한컴 윤고딕 240" panose="02020603020101020101" pitchFamily="18" charset="-127"/>
              </a:rPr>
              <a:t> 같은 그룹에 갈 수 없게 함</a:t>
            </a:r>
            <a:r>
              <a:rPr lang="en-US" altLang="ko-KR" dirty="0">
                <a:latin typeface="한컴 윤고딕 240" panose="02020603020101020101" pitchFamily="18" charset="-127"/>
                <a:ea typeface="한컴 윤고딕 240" panose="02020603020101020101" pitchFamily="18" charset="-127"/>
              </a:rPr>
              <a:t>.</a:t>
            </a:r>
            <a:endParaRPr lang="ko-KR" altLang="en-US" dirty="0">
              <a:latin typeface="한컴 윤고딕 240" panose="02020603020101020101" pitchFamily="18" charset="-127"/>
              <a:ea typeface="한컴 윤고딕 240" panose="02020603020101020101" pitchFamily="18" charset="-127"/>
            </a:endParaRPr>
          </a:p>
        </p:txBody>
      </p:sp>
    </p:spTree>
    <p:extLst>
      <p:ext uri="{BB962C8B-B14F-4D97-AF65-F5344CB8AC3E}">
        <p14:creationId xmlns:p14="http://schemas.microsoft.com/office/powerpoint/2010/main" val="3162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D5B6F1-519F-4FA0-8BE1-36FD937C9B97}"/>
              </a:ext>
            </a:extLst>
          </p:cNvPr>
          <p:cNvSpPr txBox="1"/>
          <p:nvPr/>
        </p:nvSpPr>
        <p:spPr>
          <a:xfrm>
            <a:off x="854109" y="783772"/>
            <a:ext cx="11515411" cy="1200329"/>
          </a:xfrm>
          <a:prstGeom prst="rect">
            <a:avLst/>
          </a:prstGeom>
          <a:noFill/>
        </p:spPr>
        <p:txBody>
          <a:bodyPr wrap="square" rtlCol="0">
            <a:spAutoFit/>
          </a:bodyPr>
          <a:lstStyle/>
          <a:p>
            <a:r>
              <a:rPr lang="en-US" altLang="ko-KR" dirty="0"/>
              <a:t> I've been the head of a group in the community. There are several groups in the community. As a group leader, we had to allocate community members to them. I always decided to draw lots, but it was hard to save data. So it's common to have people with the last group, people with whom to avoid. In solving this problem, I will create a recordable program.</a:t>
            </a:r>
            <a:endParaRPr lang="ko-KR" altLang="en-US" dirty="0">
              <a:latin typeface="한컴 윤고딕 240" panose="02020603020101020101" pitchFamily="18" charset="-127"/>
              <a:ea typeface="한컴 윤고딕 240" panose="02020603020101020101" pitchFamily="18" charset="-127"/>
            </a:endParaRPr>
          </a:p>
        </p:txBody>
      </p:sp>
      <p:sp>
        <p:nvSpPr>
          <p:cNvPr id="3" name="부제목 2">
            <a:extLst>
              <a:ext uri="{FF2B5EF4-FFF2-40B4-BE49-F238E27FC236}">
                <a16:creationId xmlns:a16="http://schemas.microsoft.com/office/drawing/2014/main" id="{B5C448A2-31B5-4D2E-9261-92F1BFC10D91}"/>
              </a:ext>
            </a:extLst>
          </p:cNvPr>
          <p:cNvSpPr txBox="1">
            <a:spLocks/>
          </p:cNvSpPr>
          <p:nvPr/>
        </p:nvSpPr>
        <p:spPr>
          <a:xfrm>
            <a:off x="854109" y="240653"/>
            <a:ext cx="6831673" cy="1086237"/>
          </a:xfrm>
          <a:prstGeom prst="rect">
            <a:avLst/>
          </a:prstGeom>
        </p:spPr>
        <p:txBody>
          <a:bodyPr/>
          <a:lst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ko-KR" dirty="0">
                <a:latin typeface="한컴 윤고딕 250" panose="02020603020101020101" pitchFamily="18" charset="-127"/>
                <a:ea typeface="한컴 윤고딕 250" panose="02020603020101020101" pitchFamily="18" charset="-127"/>
              </a:rPr>
              <a:t>WHY?</a:t>
            </a:r>
            <a:endParaRPr lang="ko-KR" altLang="en-US" dirty="0">
              <a:latin typeface="한컴 윤고딕 250" panose="02020603020101020101" pitchFamily="18" charset="-127"/>
              <a:ea typeface="한컴 윤고딕 250" panose="02020603020101020101" pitchFamily="18" charset="-127"/>
            </a:endParaRPr>
          </a:p>
        </p:txBody>
      </p:sp>
      <p:sp>
        <p:nvSpPr>
          <p:cNvPr id="4" name="TextBox 3">
            <a:extLst>
              <a:ext uri="{FF2B5EF4-FFF2-40B4-BE49-F238E27FC236}">
                <a16:creationId xmlns:a16="http://schemas.microsoft.com/office/drawing/2014/main" id="{E2657266-9FD6-4502-BB2B-77A2EEC1BBA7}"/>
              </a:ext>
            </a:extLst>
          </p:cNvPr>
          <p:cNvSpPr txBox="1"/>
          <p:nvPr/>
        </p:nvSpPr>
        <p:spPr>
          <a:xfrm>
            <a:off x="854109" y="2553957"/>
            <a:ext cx="11515411" cy="1477328"/>
          </a:xfrm>
          <a:prstGeom prst="rect">
            <a:avLst/>
          </a:prstGeom>
          <a:noFill/>
        </p:spPr>
        <p:txBody>
          <a:bodyPr wrap="square" rtlCol="0">
            <a:spAutoFit/>
          </a:bodyPr>
          <a:lstStyle/>
          <a:p>
            <a:r>
              <a:rPr lang="en-US" altLang="ko-KR" dirty="0">
                <a:latin typeface="한컴 윤고딕 240" panose="02020603020101020101" pitchFamily="18" charset="-127"/>
                <a:ea typeface="한컴 윤고딕 240" panose="02020603020101020101" pitchFamily="18" charset="-127"/>
              </a:rPr>
              <a:t>Weakness(drawing lots)</a:t>
            </a:r>
          </a:p>
          <a:p>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en-US" altLang="ko-KR" dirty="0">
                <a:latin typeface="한컴 윤고딕 240" panose="02020603020101020101" pitchFamily="18" charset="-127"/>
                <a:ea typeface="한컴 윤고딕 240" panose="02020603020101020101" pitchFamily="18" charset="-127"/>
              </a:rPr>
              <a:t>Unable to save to data(It happens that they are assigned to the same group in a row.)</a:t>
            </a:r>
          </a:p>
          <a:p>
            <a:pPr marL="285750" indent="-285750">
              <a:buFont typeface="Wingdings" panose="05000000000000000000" pitchFamily="2" charset="2"/>
              <a:buChar char="ü"/>
            </a:pPr>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en-US" altLang="ko-KR" dirty="0">
                <a:latin typeface="한컴 윤고딕 240" panose="02020603020101020101" pitchFamily="18" charset="-127"/>
                <a:ea typeface="한컴 윤고딕 240" panose="02020603020101020101" pitchFamily="18" charset="-127"/>
              </a:rPr>
              <a:t>People who are not supposed to be in the same group get together in the same group</a:t>
            </a:r>
            <a:endParaRPr lang="ko-KR" altLang="en-US" dirty="0">
              <a:latin typeface="한컴 윤고딕 240" panose="02020603020101020101" pitchFamily="18" charset="-127"/>
              <a:ea typeface="한컴 윤고딕 240" panose="02020603020101020101" pitchFamily="18" charset="-127"/>
            </a:endParaRPr>
          </a:p>
        </p:txBody>
      </p:sp>
      <p:sp>
        <p:nvSpPr>
          <p:cNvPr id="5" name="TextBox 4">
            <a:extLst>
              <a:ext uri="{FF2B5EF4-FFF2-40B4-BE49-F238E27FC236}">
                <a16:creationId xmlns:a16="http://schemas.microsoft.com/office/drawing/2014/main" id="{EFA7FE69-8064-4FE6-8F46-DE58B531620A}"/>
              </a:ext>
            </a:extLst>
          </p:cNvPr>
          <p:cNvSpPr txBox="1"/>
          <p:nvPr/>
        </p:nvSpPr>
        <p:spPr>
          <a:xfrm>
            <a:off x="854109" y="4494963"/>
            <a:ext cx="11515411" cy="1477328"/>
          </a:xfrm>
          <a:prstGeom prst="rect">
            <a:avLst/>
          </a:prstGeom>
          <a:noFill/>
        </p:spPr>
        <p:txBody>
          <a:bodyPr wrap="square" rtlCol="0">
            <a:spAutoFit/>
          </a:bodyPr>
          <a:lstStyle/>
          <a:p>
            <a:r>
              <a:rPr lang="en-US" altLang="ko-KR" dirty="0">
                <a:latin typeface="한컴 윤고딕 240" panose="02020603020101020101" pitchFamily="18" charset="-127"/>
                <a:ea typeface="한컴 윤고딕 240" panose="02020603020101020101" pitchFamily="18" charset="-127"/>
              </a:rPr>
              <a:t>Solution plan</a:t>
            </a:r>
          </a:p>
          <a:p>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en-US" altLang="ko-KR" dirty="0">
                <a:latin typeface="한컴 윤고딕 240" panose="02020603020101020101" pitchFamily="18" charset="-127"/>
                <a:ea typeface="한컴 윤고딕 240" panose="02020603020101020101" pitchFamily="18" charset="-127"/>
              </a:rPr>
              <a:t>Using the database.</a:t>
            </a:r>
          </a:p>
          <a:p>
            <a:pPr marL="285750" indent="-285750">
              <a:buFont typeface="Wingdings" panose="05000000000000000000" pitchFamily="2" charset="2"/>
              <a:buChar char="ü"/>
            </a:pPr>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en-US" altLang="ko-KR" dirty="0">
                <a:latin typeface="한컴 윤고딕 240" panose="02020603020101020101" pitchFamily="18" charset="-127"/>
                <a:ea typeface="한컴 윤고딕 240" panose="02020603020101020101" pitchFamily="18" charset="-127"/>
              </a:rPr>
              <a:t>Avoid between people with the same flag.</a:t>
            </a:r>
            <a:endParaRPr lang="ko-KR" altLang="en-US" dirty="0">
              <a:latin typeface="한컴 윤고딕 240" panose="02020603020101020101" pitchFamily="18" charset="-127"/>
              <a:ea typeface="한컴 윤고딕 240" panose="02020603020101020101" pitchFamily="18" charset="-127"/>
            </a:endParaRPr>
          </a:p>
        </p:txBody>
      </p:sp>
    </p:spTree>
    <p:extLst>
      <p:ext uri="{BB962C8B-B14F-4D97-AF65-F5344CB8AC3E}">
        <p14:creationId xmlns:p14="http://schemas.microsoft.com/office/powerpoint/2010/main" val="243670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a:extLst>
              <a:ext uri="{FF2B5EF4-FFF2-40B4-BE49-F238E27FC236}">
                <a16:creationId xmlns:a16="http://schemas.microsoft.com/office/drawing/2014/main" id="{B5C448A2-31B5-4D2E-9261-92F1BFC10D91}"/>
              </a:ext>
            </a:extLst>
          </p:cNvPr>
          <p:cNvSpPr txBox="1">
            <a:spLocks/>
          </p:cNvSpPr>
          <p:nvPr/>
        </p:nvSpPr>
        <p:spPr>
          <a:xfrm>
            <a:off x="854109" y="240653"/>
            <a:ext cx="6831673" cy="1086237"/>
          </a:xfrm>
          <a:prstGeom prst="rect">
            <a:avLst/>
          </a:prstGeom>
        </p:spPr>
        <p:txBody>
          <a:bodyPr/>
          <a:lst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ko-KR" dirty="0">
                <a:latin typeface="한컴 윤고딕 250" panose="02020603020101020101" pitchFamily="18" charset="-127"/>
                <a:ea typeface="한컴 윤고딕 250" panose="02020603020101020101" pitchFamily="18" charset="-127"/>
              </a:rPr>
              <a:t>HOW?</a:t>
            </a:r>
            <a:endParaRPr lang="ko-KR" altLang="en-US" dirty="0">
              <a:latin typeface="한컴 윤고딕 250" panose="02020603020101020101" pitchFamily="18" charset="-127"/>
              <a:ea typeface="한컴 윤고딕 250" panose="02020603020101020101" pitchFamily="18" charset="-127"/>
            </a:endParaRPr>
          </a:p>
        </p:txBody>
      </p:sp>
      <p:graphicFrame>
        <p:nvGraphicFramePr>
          <p:cNvPr id="7" name="표 6">
            <a:extLst>
              <a:ext uri="{FF2B5EF4-FFF2-40B4-BE49-F238E27FC236}">
                <a16:creationId xmlns:a16="http://schemas.microsoft.com/office/drawing/2014/main" id="{421BE34D-5658-4120-8EB9-7284095DA469}"/>
              </a:ext>
            </a:extLst>
          </p:cNvPr>
          <p:cNvGraphicFramePr>
            <a:graphicFrameLocks noGrp="1"/>
          </p:cNvGraphicFramePr>
          <p:nvPr>
            <p:extLst>
              <p:ext uri="{D42A27DB-BD31-4B8C-83A1-F6EECF244321}">
                <p14:modId xmlns:p14="http://schemas.microsoft.com/office/powerpoint/2010/main" val="674550248"/>
              </p:ext>
            </p:extLst>
          </p:nvPr>
        </p:nvGraphicFramePr>
        <p:xfrm>
          <a:off x="1901022" y="1589210"/>
          <a:ext cx="2019300" cy="3257550"/>
        </p:xfrm>
        <a:graphic>
          <a:graphicData uri="http://schemas.openxmlformats.org/drawingml/2006/table">
            <a:tbl>
              <a:tblPr>
                <a:tableStyleId>{5C22544A-7EE6-4342-B048-85BDC9FD1C3A}</a:tableStyleId>
              </a:tblPr>
              <a:tblGrid>
                <a:gridCol w="876300">
                  <a:extLst>
                    <a:ext uri="{9D8B030D-6E8A-4147-A177-3AD203B41FA5}">
                      <a16:colId xmlns:a16="http://schemas.microsoft.com/office/drawing/2014/main" val="2903979856"/>
                    </a:ext>
                  </a:extLst>
                </a:gridCol>
                <a:gridCol w="1143000">
                  <a:extLst>
                    <a:ext uri="{9D8B030D-6E8A-4147-A177-3AD203B41FA5}">
                      <a16:colId xmlns:a16="http://schemas.microsoft.com/office/drawing/2014/main" val="3463719300"/>
                    </a:ext>
                  </a:extLst>
                </a:gridCol>
              </a:tblGrid>
              <a:tr h="222250">
                <a:tc>
                  <a:txBody>
                    <a:bodyPr/>
                    <a:lstStyle/>
                    <a:p>
                      <a:pPr algn="ctr" fontAlgn="ctr"/>
                      <a:r>
                        <a:rPr lang="en-US" sz="1100" u="none" strike="noStrike" dirty="0">
                          <a:effectLst/>
                        </a:rPr>
                        <a:t>member</a:t>
                      </a:r>
                      <a:endParaRPr lang="en-US" sz="1100" b="1" i="0" u="none" strike="noStrike" dirty="0">
                        <a:solidFill>
                          <a:srgbClr val="0061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459470212"/>
                  </a:ext>
                </a:extLst>
              </a:tr>
              <a:tr h="222250">
                <a:tc>
                  <a:txBody>
                    <a:bodyPr/>
                    <a:lstStyle/>
                    <a:p>
                      <a:pPr algn="ctr" fontAlgn="ctr"/>
                      <a:r>
                        <a:rPr lang="ko-KR" altLang="en-US" sz="1100" u="none" strike="noStrike">
                          <a:effectLst/>
                        </a:rPr>
                        <a:t>번호</a:t>
                      </a:r>
                      <a:r>
                        <a:rPr lang="en-US" altLang="ko-KR" sz="1100" u="none" strike="noStrike">
                          <a:effectLst/>
                        </a:rPr>
                        <a:t>(</a:t>
                      </a:r>
                      <a:r>
                        <a:rPr lang="en-US" sz="1100" u="none" strike="noStrike">
                          <a:effectLst/>
                        </a:rPr>
                        <a:t>num)</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100" u="none" strike="noStrike">
                          <a:effectLst/>
                        </a:rPr>
                        <a:t>이름</a:t>
                      </a:r>
                      <a:r>
                        <a:rPr lang="en-US" altLang="ko-KR" sz="1100" u="none" strike="noStrike">
                          <a:effectLst/>
                        </a:rPr>
                        <a:t>(</a:t>
                      </a:r>
                      <a:r>
                        <a:rPr lang="en-US" sz="1100" u="none" strike="noStrike">
                          <a:effectLst/>
                        </a:rPr>
                        <a:t>name)</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12835120"/>
                  </a:ext>
                </a:extLst>
              </a:tr>
              <a:tr h="215900">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a</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63661972"/>
                  </a:ext>
                </a:extLst>
              </a:tr>
              <a:tr h="215900">
                <a:tc>
                  <a:txBody>
                    <a:bodyPr/>
                    <a:lstStyle/>
                    <a:p>
                      <a:pPr algn="r" fontAlgn="ctr"/>
                      <a:r>
                        <a:rPr lang="en-US" altLang="ko-KR" sz="1100" u="none" strike="noStrike">
                          <a:effectLst/>
                        </a:rPr>
                        <a:t>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b</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631116140"/>
                  </a:ext>
                </a:extLst>
              </a:tr>
              <a:tr h="215900">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c</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126749466"/>
                  </a:ext>
                </a:extLst>
              </a:tr>
              <a:tr h="215900">
                <a:tc>
                  <a:txBody>
                    <a:bodyPr/>
                    <a:lstStyle/>
                    <a:p>
                      <a:pPr algn="r" fontAlgn="ctr"/>
                      <a:r>
                        <a:rPr lang="en-US" altLang="ko-KR" sz="1100" u="none" strike="noStrike">
                          <a:effectLst/>
                        </a:rPr>
                        <a:t>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d</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39053305"/>
                  </a:ext>
                </a:extLst>
              </a:tr>
              <a:tr h="215900">
                <a:tc>
                  <a:txBody>
                    <a:bodyPr/>
                    <a:lstStyle/>
                    <a:p>
                      <a:pPr algn="r" fontAlgn="ctr"/>
                      <a:r>
                        <a:rPr lang="en-US" altLang="ko-KR" sz="1100" u="none" strike="noStrike">
                          <a:effectLst/>
                        </a:rPr>
                        <a:t>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e</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488698000"/>
                  </a:ext>
                </a:extLst>
              </a:tr>
              <a:tr h="215900">
                <a:tc>
                  <a:txBody>
                    <a:bodyPr/>
                    <a:lstStyle/>
                    <a:p>
                      <a:pPr algn="r" fontAlgn="ctr"/>
                      <a:r>
                        <a:rPr lang="en-US" altLang="ko-KR" sz="1100" u="none" strike="noStrike">
                          <a:effectLst/>
                        </a:rPr>
                        <a:t>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f</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480263037"/>
                  </a:ext>
                </a:extLst>
              </a:tr>
              <a:tr h="215900">
                <a:tc>
                  <a:txBody>
                    <a:bodyPr/>
                    <a:lstStyle/>
                    <a:p>
                      <a:pPr algn="r" fontAlgn="ctr"/>
                      <a:r>
                        <a:rPr lang="en-US" altLang="ko-KR" sz="1100" u="none" strike="noStrike">
                          <a:effectLst/>
                        </a:rPr>
                        <a:t>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g</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722412011"/>
                  </a:ext>
                </a:extLst>
              </a:tr>
              <a:tr h="215900">
                <a:tc>
                  <a:txBody>
                    <a:bodyPr/>
                    <a:lstStyle/>
                    <a:p>
                      <a:pPr algn="r" fontAlgn="ctr"/>
                      <a:r>
                        <a:rPr lang="en-US" altLang="ko-KR" sz="1100" u="none" strike="noStrike">
                          <a:effectLst/>
                        </a:rPr>
                        <a:t>8</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h</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220212374"/>
                  </a:ext>
                </a:extLst>
              </a:tr>
              <a:tr h="215900">
                <a:tc>
                  <a:txBody>
                    <a:bodyPr/>
                    <a:lstStyle/>
                    <a:p>
                      <a:pPr algn="r" fontAlgn="ctr"/>
                      <a:r>
                        <a:rPr lang="en-US" altLang="ko-KR" sz="1100" u="none" strike="noStrike">
                          <a:effectLst/>
                        </a:rPr>
                        <a:t>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i</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291064565"/>
                  </a:ext>
                </a:extLst>
              </a:tr>
              <a:tr h="215900">
                <a:tc>
                  <a:txBody>
                    <a:bodyPr/>
                    <a:lstStyle/>
                    <a:p>
                      <a:pPr algn="r" fontAlgn="ctr"/>
                      <a:r>
                        <a:rPr lang="en-US" altLang="ko-KR" sz="1100" u="none" strike="noStrike">
                          <a:effectLst/>
                        </a:rPr>
                        <a:t>10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j</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704060281"/>
                  </a:ext>
                </a:extLst>
              </a:tr>
              <a:tr h="215900">
                <a:tc>
                  <a:txBody>
                    <a:bodyPr/>
                    <a:lstStyle/>
                    <a:p>
                      <a:pPr algn="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k</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516264092"/>
                  </a:ext>
                </a:extLst>
              </a:tr>
              <a:tr h="215900">
                <a:tc>
                  <a:txBody>
                    <a:bodyPr/>
                    <a:lstStyle/>
                    <a:p>
                      <a:pPr algn="r" fontAlgn="ctr"/>
                      <a:r>
                        <a:rPr lang="en-US" altLang="ko-KR" sz="1100" u="none" strike="noStrike">
                          <a:effectLst/>
                        </a:rPr>
                        <a:t>12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l</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613054452"/>
                  </a:ext>
                </a:extLst>
              </a:tr>
              <a:tr h="222250">
                <a:tc>
                  <a:txBody>
                    <a:bodyPr/>
                    <a:lstStyle/>
                    <a:p>
                      <a:pPr algn="r" fontAlgn="ctr"/>
                      <a:r>
                        <a:rPr lang="en-US" altLang="ko-KR" sz="1100" u="none" strike="noStrike">
                          <a:effectLst/>
                        </a:rPr>
                        <a:t>13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dirty="0">
                          <a:effectLst/>
                        </a:rPr>
                        <a:t>m</a:t>
                      </a:r>
                      <a:endParaRPr 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393470429"/>
                  </a:ext>
                </a:extLst>
              </a:tr>
            </a:tbl>
          </a:graphicData>
        </a:graphic>
      </p:graphicFrame>
      <p:sp>
        <p:nvSpPr>
          <p:cNvPr id="8" name="TextBox 7">
            <a:extLst>
              <a:ext uri="{FF2B5EF4-FFF2-40B4-BE49-F238E27FC236}">
                <a16:creationId xmlns:a16="http://schemas.microsoft.com/office/drawing/2014/main" id="{28A4C48E-7E13-43C4-A156-AB1F53E91A60}"/>
              </a:ext>
            </a:extLst>
          </p:cNvPr>
          <p:cNvSpPr txBox="1"/>
          <p:nvPr/>
        </p:nvSpPr>
        <p:spPr>
          <a:xfrm>
            <a:off x="5184950" y="3059668"/>
            <a:ext cx="5486400" cy="369332"/>
          </a:xfrm>
          <a:prstGeom prst="rect">
            <a:avLst/>
          </a:prstGeom>
          <a:noFill/>
        </p:spPr>
        <p:txBody>
          <a:bodyPr wrap="square" rtlCol="0">
            <a:spAutoFit/>
          </a:bodyPr>
          <a:lstStyle/>
          <a:p>
            <a:r>
              <a:rPr lang="en-US" altLang="ko-KR" dirty="0">
                <a:latin typeface="한컴 윤고딕 240" panose="02020603020101020101" pitchFamily="18" charset="-127"/>
                <a:ea typeface="한컴 윤고딕 240" panose="02020603020101020101" pitchFamily="18" charset="-127"/>
              </a:rPr>
              <a:t>Member table</a:t>
            </a:r>
            <a:r>
              <a:rPr lang="ko-KR" altLang="en-US" dirty="0">
                <a:latin typeface="한컴 윤고딕 240" panose="02020603020101020101" pitchFamily="18" charset="-127"/>
                <a:ea typeface="한컴 윤고딕 240" panose="02020603020101020101" pitchFamily="18" charset="-127"/>
              </a:rPr>
              <a:t>을 생성하여 멤버 모두를 입력 받음</a:t>
            </a:r>
          </a:p>
        </p:txBody>
      </p:sp>
    </p:spTree>
    <p:extLst>
      <p:ext uri="{BB962C8B-B14F-4D97-AF65-F5344CB8AC3E}">
        <p14:creationId xmlns:p14="http://schemas.microsoft.com/office/powerpoint/2010/main" val="1696584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923330"/>
          </a:xfrm>
          <a:prstGeom prst="rect">
            <a:avLst/>
          </a:prstGeom>
          <a:noFill/>
        </p:spPr>
        <p:txBody>
          <a:bodyPr wrap="square" rtlCol="0">
            <a:spAutoFit/>
          </a:bodyPr>
          <a:lstStyle/>
          <a:p>
            <a:r>
              <a:rPr lang="ko-KR" altLang="en-US" dirty="0" err="1">
                <a:latin typeface="한컴 윤고딕 250" panose="02020603020101020101" pitchFamily="18" charset="-127"/>
                <a:ea typeface="한컴 윤고딕 250" panose="02020603020101020101" pitchFamily="18" charset="-127"/>
              </a:rPr>
              <a:t>메인화면</a:t>
            </a:r>
            <a:r>
              <a:rPr lang="en-US" altLang="ko-KR" dirty="0">
                <a:latin typeface="한컴 윤고딕 250" panose="02020603020101020101" pitchFamily="18" charset="-127"/>
                <a:ea typeface="한컴 윤고딕 250" panose="02020603020101020101" pitchFamily="18" charset="-127"/>
              </a:rPr>
              <a:t>(INSERT)</a:t>
            </a:r>
          </a:p>
          <a:p>
            <a:endParaRPr lang="en-US" altLang="ko-KR" dirty="0">
              <a:latin typeface="한컴 윤고딕 250" panose="02020603020101020101" pitchFamily="18" charset="-127"/>
              <a:ea typeface="한컴 윤고딕 250" panose="02020603020101020101" pitchFamily="18" charset="-127"/>
            </a:endParaRPr>
          </a:p>
          <a:p>
            <a:endParaRPr lang="en-US" altLang="ko-KR" dirty="0">
              <a:latin typeface="한컴 윤고딕 250" panose="02020603020101020101" pitchFamily="18" charset="-127"/>
              <a:ea typeface="한컴 윤고딕 250" panose="02020603020101020101" pitchFamily="18" charset="-127"/>
            </a:endParaRPr>
          </a:p>
        </p:txBody>
      </p:sp>
      <p:sp>
        <p:nvSpPr>
          <p:cNvPr id="2" name="TextBox 1">
            <a:extLst>
              <a:ext uri="{FF2B5EF4-FFF2-40B4-BE49-F238E27FC236}">
                <a16:creationId xmlns:a16="http://schemas.microsoft.com/office/drawing/2014/main" id="{32999FB5-5009-42D4-81D4-0E738E543E2B}"/>
              </a:ext>
            </a:extLst>
          </p:cNvPr>
          <p:cNvSpPr txBox="1"/>
          <p:nvPr/>
        </p:nvSpPr>
        <p:spPr>
          <a:xfrm>
            <a:off x="1858945" y="1416818"/>
            <a:ext cx="5948624" cy="923330"/>
          </a:xfrm>
          <a:prstGeom prst="rect">
            <a:avLst/>
          </a:prstGeom>
          <a:noFill/>
        </p:spPr>
        <p:txBody>
          <a:bodyPr wrap="square" rtlCol="0">
            <a:spAutoFit/>
          </a:bodyPr>
          <a:lstStyle/>
          <a:p>
            <a:r>
              <a:rPr lang="en-US" altLang="ko-KR" dirty="0"/>
              <a:t>1. </a:t>
            </a:r>
            <a:r>
              <a:rPr lang="ko-KR" altLang="en-US" dirty="0"/>
              <a:t>그룹명과 인원 수를 입력하면 그 인원만큼의 칸이 생김</a:t>
            </a:r>
            <a:endParaRPr lang="en-US" altLang="ko-KR" dirty="0"/>
          </a:p>
          <a:p>
            <a:endParaRPr lang="en-US" altLang="ko-KR" dirty="0"/>
          </a:p>
          <a:p>
            <a:r>
              <a:rPr lang="en-US" altLang="ko-KR" dirty="0"/>
              <a:t>ID,</a:t>
            </a:r>
            <a:r>
              <a:rPr lang="ko-KR" altLang="en-US" dirty="0"/>
              <a:t> 이름 </a:t>
            </a:r>
            <a:r>
              <a:rPr lang="en-US" altLang="ko-KR" dirty="0"/>
              <a:t>, </a:t>
            </a:r>
            <a:r>
              <a:rPr lang="ko-KR" altLang="en-US" dirty="0"/>
              <a:t>그룹 수 </a:t>
            </a:r>
          </a:p>
        </p:txBody>
      </p:sp>
      <p:pic>
        <p:nvPicPr>
          <p:cNvPr id="5" name="그림 4">
            <a:extLst>
              <a:ext uri="{FF2B5EF4-FFF2-40B4-BE49-F238E27FC236}">
                <a16:creationId xmlns:a16="http://schemas.microsoft.com/office/drawing/2014/main" id="{0452C906-E304-44EF-8AC7-A73355BC546D}"/>
              </a:ext>
            </a:extLst>
          </p:cNvPr>
          <p:cNvPicPr>
            <a:picLocks noChangeAspect="1"/>
          </p:cNvPicPr>
          <p:nvPr/>
        </p:nvPicPr>
        <p:blipFill>
          <a:blip r:embed="rId2"/>
          <a:stretch>
            <a:fillRect/>
          </a:stretch>
        </p:blipFill>
        <p:spPr>
          <a:xfrm>
            <a:off x="2018672" y="2705100"/>
            <a:ext cx="3009900" cy="1447800"/>
          </a:xfrm>
          <a:prstGeom prst="rect">
            <a:avLst/>
          </a:prstGeom>
        </p:spPr>
      </p:pic>
    </p:spTree>
    <p:extLst>
      <p:ext uri="{BB962C8B-B14F-4D97-AF65-F5344CB8AC3E}">
        <p14:creationId xmlns:p14="http://schemas.microsoft.com/office/powerpoint/2010/main" val="1684373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923330"/>
          </a:xfrm>
          <a:prstGeom prst="rect">
            <a:avLst/>
          </a:prstGeom>
          <a:noFill/>
        </p:spPr>
        <p:txBody>
          <a:bodyPr wrap="square" rtlCol="0">
            <a:spAutoFit/>
          </a:bodyPr>
          <a:lstStyle/>
          <a:p>
            <a:r>
              <a:rPr lang="ko-KR" altLang="en-US" dirty="0" err="1">
                <a:latin typeface="한컴 윤고딕 250" panose="02020603020101020101" pitchFamily="18" charset="-127"/>
                <a:ea typeface="한컴 윤고딕 250" panose="02020603020101020101" pitchFamily="18" charset="-127"/>
              </a:rPr>
              <a:t>메인화면</a:t>
            </a:r>
            <a:r>
              <a:rPr lang="en-US" altLang="ko-KR" dirty="0">
                <a:latin typeface="한컴 윤고딕 250" panose="02020603020101020101" pitchFamily="18" charset="-127"/>
                <a:ea typeface="한컴 윤고딕 250" panose="02020603020101020101" pitchFamily="18" charset="-127"/>
              </a:rPr>
              <a:t>(INSERT)</a:t>
            </a:r>
          </a:p>
          <a:p>
            <a:endParaRPr lang="en-US" altLang="ko-KR" dirty="0">
              <a:latin typeface="한컴 윤고딕 250" panose="02020603020101020101" pitchFamily="18" charset="-127"/>
              <a:ea typeface="한컴 윤고딕 250" panose="02020603020101020101" pitchFamily="18" charset="-127"/>
            </a:endParaRPr>
          </a:p>
          <a:p>
            <a:endParaRPr lang="en-US" altLang="ko-KR" dirty="0">
              <a:latin typeface="한컴 윤고딕 250" panose="02020603020101020101" pitchFamily="18" charset="-127"/>
              <a:ea typeface="한컴 윤고딕 250" panose="02020603020101020101" pitchFamily="18" charset="-127"/>
            </a:endParaRPr>
          </a:p>
        </p:txBody>
      </p:sp>
      <p:sp>
        <p:nvSpPr>
          <p:cNvPr id="2" name="TextBox 1">
            <a:extLst>
              <a:ext uri="{FF2B5EF4-FFF2-40B4-BE49-F238E27FC236}">
                <a16:creationId xmlns:a16="http://schemas.microsoft.com/office/drawing/2014/main" id="{32999FB5-5009-42D4-81D4-0E738E543E2B}"/>
              </a:ext>
            </a:extLst>
          </p:cNvPr>
          <p:cNvSpPr txBox="1"/>
          <p:nvPr/>
        </p:nvSpPr>
        <p:spPr>
          <a:xfrm>
            <a:off x="1858945" y="1416818"/>
            <a:ext cx="5948624" cy="923330"/>
          </a:xfrm>
          <a:prstGeom prst="rect">
            <a:avLst/>
          </a:prstGeom>
          <a:noFill/>
        </p:spPr>
        <p:txBody>
          <a:bodyPr wrap="square" rtlCol="0">
            <a:spAutoFit/>
          </a:bodyPr>
          <a:lstStyle/>
          <a:p>
            <a:r>
              <a:rPr lang="en-US" altLang="ko-KR" dirty="0"/>
              <a:t>1. </a:t>
            </a:r>
            <a:r>
              <a:rPr lang="ko-KR" altLang="en-US" dirty="0"/>
              <a:t>그룹명과 인원 수를 입력하면 그 인원만큼의 칸이 생김</a:t>
            </a:r>
            <a:endParaRPr lang="en-US" altLang="ko-KR" dirty="0"/>
          </a:p>
          <a:p>
            <a:endParaRPr lang="en-US" altLang="ko-KR" dirty="0"/>
          </a:p>
          <a:p>
            <a:r>
              <a:rPr lang="en-US" altLang="ko-KR" dirty="0"/>
              <a:t>ID,</a:t>
            </a:r>
            <a:r>
              <a:rPr lang="ko-KR" altLang="en-US" dirty="0"/>
              <a:t> 이름 </a:t>
            </a:r>
            <a:r>
              <a:rPr lang="en-US" altLang="ko-KR" dirty="0"/>
              <a:t>, </a:t>
            </a:r>
            <a:r>
              <a:rPr lang="ko-KR" altLang="en-US" dirty="0"/>
              <a:t>그룹 수 </a:t>
            </a:r>
          </a:p>
        </p:txBody>
      </p:sp>
      <p:pic>
        <p:nvPicPr>
          <p:cNvPr id="3" name="그림 2">
            <a:extLst>
              <a:ext uri="{FF2B5EF4-FFF2-40B4-BE49-F238E27FC236}">
                <a16:creationId xmlns:a16="http://schemas.microsoft.com/office/drawing/2014/main" id="{B14FB61E-17CF-4E31-8A62-8E3E4476301B}"/>
              </a:ext>
            </a:extLst>
          </p:cNvPr>
          <p:cNvPicPr>
            <a:picLocks noChangeAspect="1"/>
          </p:cNvPicPr>
          <p:nvPr/>
        </p:nvPicPr>
        <p:blipFill>
          <a:blip r:embed="rId2"/>
          <a:stretch>
            <a:fillRect/>
          </a:stretch>
        </p:blipFill>
        <p:spPr>
          <a:xfrm>
            <a:off x="1858945" y="2824053"/>
            <a:ext cx="2552700" cy="2628900"/>
          </a:xfrm>
          <a:prstGeom prst="rect">
            <a:avLst/>
          </a:prstGeom>
        </p:spPr>
      </p:pic>
      <p:sp>
        <p:nvSpPr>
          <p:cNvPr id="7" name="타원 6">
            <a:extLst>
              <a:ext uri="{FF2B5EF4-FFF2-40B4-BE49-F238E27FC236}">
                <a16:creationId xmlns:a16="http://schemas.microsoft.com/office/drawing/2014/main" id="{91DF7FE5-D016-4E29-86AD-51171DB37603}"/>
              </a:ext>
            </a:extLst>
          </p:cNvPr>
          <p:cNvSpPr/>
          <p:nvPr/>
        </p:nvSpPr>
        <p:spPr>
          <a:xfrm>
            <a:off x="3637503" y="2881880"/>
            <a:ext cx="693337" cy="61671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5B1723A7-108D-483E-932A-72704FB62D6B}"/>
              </a:ext>
            </a:extLst>
          </p:cNvPr>
          <p:cNvSpPr/>
          <p:nvPr/>
        </p:nvSpPr>
        <p:spPr>
          <a:xfrm>
            <a:off x="3637502" y="3627688"/>
            <a:ext cx="693337" cy="61671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DDCAED1D-FFFA-4D9B-9D6B-0E4345C52233}"/>
              </a:ext>
            </a:extLst>
          </p:cNvPr>
          <p:cNvSpPr/>
          <p:nvPr/>
        </p:nvSpPr>
        <p:spPr>
          <a:xfrm>
            <a:off x="3637502" y="4373496"/>
            <a:ext cx="693337" cy="61671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60CE385D-64EF-46CE-A6DB-7B13EE602AB8}"/>
              </a:ext>
            </a:extLst>
          </p:cNvPr>
          <p:cNvSpPr txBox="1"/>
          <p:nvPr/>
        </p:nvSpPr>
        <p:spPr>
          <a:xfrm>
            <a:off x="4005315" y="3006447"/>
            <a:ext cx="914400" cy="369332"/>
          </a:xfrm>
          <a:prstGeom prst="rect">
            <a:avLst/>
          </a:prstGeom>
          <a:noFill/>
        </p:spPr>
        <p:txBody>
          <a:bodyPr wrap="square" rtlCol="0">
            <a:spAutoFit/>
          </a:bodyPr>
          <a:lstStyle/>
          <a:p>
            <a:r>
              <a:rPr lang="en-US" altLang="ko-KR" dirty="0"/>
              <a:t>1</a:t>
            </a:r>
            <a:endParaRPr lang="ko-KR" altLang="en-US" dirty="0"/>
          </a:p>
        </p:txBody>
      </p:sp>
      <p:sp>
        <p:nvSpPr>
          <p:cNvPr id="16" name="TextBox 15">
            <a:extLst>
              <a:ext uri="{FF2B5EF4-FFF2-40B4-BE49-F238E27FC236}">
                <a16:creationId xmlns:a16="http://schemas.microsoft.com/office/drawing/2014/main" id="{911C249B-48F9-4E8D-907B-505CB20C2B21}"/>
              </a:ext>
            </a:extLst>
          </p:cNvPr>
          <p:cNvSpPr txBox="1"/>
          <p:nvPr/>
        </p:nvSpPr>
        <p:spPr>
          <a:xfrm>
            <a:off x="3994848" y="3764905"/>
            <a:ext cx="914400" cy="369332"/>
          </a:xfrm>
          <a:prstGeom prst="rect">
            <a:avLst/>
          </a:prstGeom>
          <a:noFill/>
        </p:spPr>
        <p:txBody>
          <a:bodyPr wrap="square" rtlCol="0">
            <a:spAutoFit/>
          </a:bodyPr>
          <a:lstStyle/>
          <a:p>
            <a:r>
              <a:rPr lang="en-US" altLang="ko-KR" dirty="0"/>
              <a:t>2</a:t>
            </a:r>
            <a:endParaRPr lang="ko-KR" altLang="en-US" dirty="0"/>
          </a:p>
        </p:txBody>
      </p:sp>
      <p:sp>
        <p:nvSpPr>
          <p:cNvPr id="17" name="TextBox 16">
            <a:extLst>
              <a:ext uri="{FF2B5EF4-FFF2-40B4-BE49-F238E27FC236}">
                <a16:creationId xmlns:a16="http://schemas.microsoft.com/office/drawing/2014/main" id="{0AE149C7-9042-485E-81F2-E848676E37B1}"/>
              </a:ext>
            </a:extLst>
          </p:cNvPr>
          <p:cNvSpPr txBox="1"/>
          <p:nvPr/>
        </p:nvSpPr>
        <p:spPr>
          <a:xfrm>
            <a:off x="3984170" y="4497189"/>
            <a:ext cx="914400" cy="369332"/>
          </a:xfrm>
          <a:prstGeom prst="rect">
            <a:avLst/>
          </a:prstGeom>
          <a:noFill/>
        </p:spPr>
        <p:txBody>
          <a:bodyPr wrap="square" rtlCol="0">
            <a:spAutoFit/>
          </a:bodyPr>
          <a:lstStyle/>
          <a:p>
            <a:r>
              <a:rPr lang="en-US" altLang="ko-KR" dirty="0"/>
              <a:t>3</a:t>
            </a:r>
            <a:endParaRPr lang="ko-KR" altLang="en-US" dirty="0"/>
          </a:p>
        </p:txBody>
      </p:sp>
      <p:sp>
        <p:nvSpPr>
          <p:cNvPr id="18" name="직사각형 17">
            <a:extLst>
              <a:ext uri="{FF2B5EF4-FFF2-40B4-BE49-F238E27FC236}">
                <a16:creationId xmlns:a16="http://schemas.microsoft.com/office/drawing/2014/main" id="{A7BD9C63-6668-4B8D-9342-A43B5841F4DD}"/>
              </a:ext>
            </a:extLst>
          </p:cNvPr>
          <p:cNvSpPr/>
          <p:nvPr/>
        </p:nvSpPr>
        <p:spPr>
          <a:xfrm>
            <a:off x="4773009" y="2610743"/>
            <a:ext cx="6096000" cy="2677656"/>
          </a:xfrm>
          <a:prstGeom prst="rect">
            <a:avLst/>
          </a:prstGeom>
        </p:spPr>
        <p:txBody>
          <a:bodyPr wrap="square">
            <a:spAutoFit/>
          </a:bodyPr>
          <a:lstStyle/>
          <a:p>
            <a:r>
              <a:rPr lang="ko-KR" altLang="en-US" sz="1400" dirty="0" err="1"/>
              <a:t>for</a:t>
            </a:r>
            <a:r>
              <a:rPr lang="ko-KR" altLang="en-US" sz="1400" dirty="0"/>
              <a:t>($</a:t>
            </a:r>
            <a:r>
              <a:rPr lang="ko-KR" altLang="en-US" sz="1400" dirty="0" err="1"/>
              <a:t>count</a:t>
            </a:r>
            <a:r>
              <a:rPr lang="ko-KR" altLang="en-US" sz="1400" dirty="0"/>
              <a:t> = 0; $</a:t>
            </a:r>
            <a:r>
              <a:rPr lang="ko-KR" altLang="en-US" sz="1400" dirty="0" err="1"/>
              <a:t>count</a:t>
            </a:r>
            <a:r>
              <a:rPr lang="ko-KR" altLang="en-US" sz="1400" dirty="0"/>
              <a:t> &lt; $_POST['</a:t>
            </a:r>
            <a:r>
              <a:rPr lang="ko-KR" altLang="en-US" sz="1400" dirty="0" err="1"/>
              <a:t>song_groupCount</a:t>
            </a:r>
            <a:r>
              <a:rPr lang="ko-KR" altLang="en-US" sz="1400" dirty="0"/>
              <a:t>']; $</a:t>
            </a:r>
            <a:r>
              <a:rPr lang="ko-KR" altLang="en-US" sz="1400" dirty="0" err="1"/>
              <a:t>count</a:t>
            </a:r>
            <a:r>
              <a:rPr lang="ko-KR" altLang="en-US" sz="1400" dirty="0"/>
              <a:t>++){</a:t>
            </a:r>
          </a:p>
          <a:p>
            <a:r>
              <a:rPr lang="ko-KR" altLang="en-US" sz="1400" dirty="0"/>
              <a:t>    </a:t>
            </a:r>
            <a:r>
              <a:rPr lang="ko-KR" altLang="en-US" sz="1400" dirty="0" err="1"/>
              <a:t>echo</a:t>
            </a:r>
            <a:r>
              <a:rPr lang="ko-KR" altLang="en-US" sz="1400" dirty="0"/>
              <a:t>  '</a:t>
            </a:r>
          </a:p>
          <a:p>
            <a:endParaRPr lang="ko-KR" altLang="en-US" sz="1400" dirty="0"/>
          </a:p>
          <a:p>
            <a:r>
              <a:rPr lang="ko-KR" altLang="en-US" sz="1400" dirty="0"/>
              <a:t>      &lt;</a:t>
            </a:r>
            <a:r>
              <a:rPr lang="ko-KR" altLang="en-US" sz="1400" dirty="0" err="1"/>
              <a:t>p</a:t>
            </a:r>
            <a:r>
              <a:rPr lang="ko-KR" altLang="en-US" sz="1400" dirty="0"/>
              <a:t>&gt; </a:t>
            </a:r>
            <a:r>
              <a:rPr lang="ko-KR" altLang="en-US" sz="1400" dirty="0" err="1"/>
              <a:t>No</a:t>
            </a:r>
            <a:r>
              <a:rPr lang="ko-KR" altLang="en-US" sz="1400" dirty="0"/>
              <a:t> : &lt;</a:t>
            </a:r>
            <a:r>
              <a:rPr lang="ko-KR" altLang="en-US" sz="1400" dirty="0" err="1"/>
              <a:t>input</a:t>
            </a:r>
            <a:r>
              <a:rPr lang="ko-KR" altLang="en-US" sz="1400" dirty="0"/>
              <a:t> </a:t>
            </a:r>
            <a:r>
              <a:rPr lang="ko-KR" altLang="en-US" sz="1400" dirty="0" err="1"/>
              <a:t>type</a:t>
            </a:r>
            <a:r>
              <a:rPr lang="ko-KR" altLang="en-US" sz="1400" dirty="0"/>
              <a:t>="</a:t>
            </a:r>
            <a:r>
              <a:rPr lang="ko-KR" altLang="en-US" sz="1400" dirty="0" err="1"/>
              <a:t>text</a:t>
            </a:r>
            <a:r>
              <a:rPr lang="ko-KR" altLang="en-US" sz="1400" dirty="0"/>
              <a:t>" </a:t>
            </a:r>
            <a:r>
              <a:rPr lang="ko-KR" altLang="en-US" sz="1400" dirty="0" err="1"/>
              <a:t>name</a:t>
            </a:r>
            <a:r>
              <a:rPr lang="ko-KR" altLang="en-US" sz="1400" dirty="0"/>
              <a:t>="</a:t>
            </a:r>
            <a:r>
              <a:rPr lang="ko-KR" altLang="en-US" sz="1400" dirty="0" err="1"/>
              <a:t>song_num</a:t>
            </a:r>
            <a:r>
              <a:rPr lang="ko-KR" altLang="en-US" sz="1400" dirty="0"/>
              <a:t>[]"&gt;&lt;/</a:t>
            </a:r>
            <a:r>
              <a:rPr lang="ko-KR" altLang="en-US" sz="1400" dirty="0" err="1"/>
              <a:t>p</a:t>
            </a:r>
            <a:r>
              <a:rPr lang="ko-KR" altLang="en-US" sz="1400" dirty="0"/>
              <a:t>&gt;</a:t>
            </a:r>
          </a:p>
          <a:p>
            <a:r>
              <a:rPr lang="ko-KR" altLang="en-US" sz="1400" dirty="0"/>
              <a:t>      &lt;</a:t>
            </a:r>
            <a:r>
              <a:rPr lang="ko-KR" altLang="en-US" sz="1400" dirty="0" err="1"/>
              <a:t>p</a:t>
            </a:r>
            <a:r>
              <a:rPr lang="ko-KR" altLang="en-US" sz="1400" dirty="0"/>
              <a:t>&gt; </a:t>
            </a:r>
            <a:r>
              <a:rPr lang="ko-KR" altLang="en-US" sz="1400" dirty="0" err="1"/>
              <a:t>Name</a:t>
            </a:r>
            <a:r>
              <a:rPr lang="ko-KR" altLang="en-US" sz="1400" dirty="0"/>
              <a:t> :&lt;</a:t>
            </a:r>
            <a:r>
              <a:rPr lang="ko-KR" altLang="en-US" sz="1400" dirty="0" err="1"/>
              <a:t>input</a:t>
            </a:r>
            <a:r>
              <a:rPr lang="ko-KR" altLang="en-US" sz="1400" dirty="0"/>
              <a:t> </a:t>
            </a:r>
            <a:r>
              <a:rPr lang="ko-KR" altLang="en-US" sz="1400" dirty="0" err="1"/>
              <a:t>type</a:t>
            </a:r>
            <a:r>
              <a:rPr lang="ko-KR" altLang="en-US" sz="1400" dirty="0"/>
              <a:t>="</a:t>
            </a:r>
            <a:r>
              <a:rPr lang="ko-KR" altLang="en-US" sz="1400" dirty="0" err="1"/>
              <a:t>text</a:t>
            </a:r>
            <a:r>
              <a:rPr lang="ko-KR" altLang="en-US" sz="1400" dirty="0"/>
              <a:t>" </a:t>
            </a:r>
            <a:r>
              <a:rPr lang="ko-KR" altLang="en-US" sz="1400" dirty="0" err="1"/>
              <a:t>name</a:t>
            </a:r>
            <a:r>
              <a:rPr lang="ko-KR" altLang="en-US" sz="1400" dirty="0"/>
              <a:t>="</a:t>
            </a:r>
            <a:r>
              <a:rPr lang="ko-KR" altLang="en-US" sz="1400" dirty="0" err="1"/>
              <a:t>song_name</a:t>
            </a:r>
            <a:r>
              <a:rPr lang="ko-KR" altLang="en-US" sz="1400" dirty="0"/>
              <a:t>[]"&gt;&lt;/</a:t>
            </a:r>
            <a:r>
              <a:rPr lang="ko-KR" altLang="en-US" sz="1400" dirty="0" err="1"/>
              <a:t>p</a:t>
            </a:r>
            <a:r>
              <a:rPr lang="ko-KR" altLang="en-US" sz="1400" dirty="0"/>
              <a:t>&gt;</a:t>
            </a:r>
          </a:p>
          <a:p>
            <a:r>
              <a:rPr lang="ko-KR" altLang="en-US" sz="1400" dirty="0"/>
              <a:t>      ';</a:t>
            </a:r>
          </a:p>
          <a:p>
            <a:r>
              <a:rPr lang="ko-KR" altLang="en-US" sz="1400" dirty="0"/>
              <a:t>    }</a:t>
            </a:r>
          </a:p>
          <a:p>
            <a:r>
              <a:rPr lang="ko-KR" altLang="en-US" sz="1400" dirty="0"/>
              <a:t>    </a:t>
            </a:r>
            <a:r>
              <a:rPr lang="ko-KR" altLang="en-US" sz="1400" dirty="0" err="1"/>
              <a:t>echo</a:t>
            </a:r>
            <a:r>
              <a:rPr lang="ko-KR" altLang="en-US" sz="1400" dirty="0"/>
              <a:t> '</a:t>
            </a:r>
          </a:p>
          <a:p>
            <a:r>
              <a:rPr lang="ko-KR" altLang="en-US" sz="1400" dirty="0"/>
              <a:t>    &lt;</a:t>
            </a:r>
            <a:r>
              <a:rPr lang="ko-KR" altLang="en-US" sz="1400" dirty="0" err="1"/>
              <a:t>input</a:t>
            </a:r>
            <a:r>
              <a:rPr lang="ko-KR" altLang="en-US" sz="1400" dirty="0"/>
              <a:t> </a:t>
            </a:r>
            <a:r>
              <a:rPr lang="ko-KR" altLang="en-US" sz="1400" dirty="0" err="1"/>
              <a:t>type</a:t>
            </a:r>
            <a:r>
              <a:rPr lang="ko-KR" altLang="en-US" sz="1400" dirty="0"/>
              <a:t>="</a:t>
            </a:r>
            <a:r>
              <a:rPr lang="ko-KR" altLang="en-US" sz="1400" dirty="0" err="1"/>
              <a:t>hidden</a:t>
            </a:r>
            <a:r>
              <a:rPr lang="ko-KR" altLang="en-US" sz="1400" dirty="0"/>
              <a:t>" </a:t>
            </a:r>
            <a:r>
              <a:rPr lang="ko-KR" altLang="en-US" sz="1400" dirty="0" err="1"/>
              <a:t>name</a:t>
            </a:r>
            <a:r>
              <a:rPr lang="ko-KR" altLang="en-US" sz="1400" dirty="0"/>
              <a:t> = "</a:t>
            </a:r>
            <a:r>
              <a:rPr lang="ko-KR" altLang="en-US" sz="1400" dirty="0" err="1"/>
              <a:t>count</a:t>
            </a:r>
            <a:r>
              <a:rPr lang="ko-KR" altLang="en-US" sz="1400" dirty="0"/>
              <a:t>" </a:t>
            </a:r>
            <a:r>
              <a:rPr lang="ko-KR" altLang="en-US" sz="1400" dirty="0" err="1"/>
              <a:t>value</a:t>
            </a:r>
            <a:r>
              <a:rPr lang="ko-KR" altLang="en-US" sz="1400" dirty="0"/>
              <a:t> ="';</a:t>
            </a:r>
          </a:p>
          <a:p>
            <a:r>
              <a:rPr lang="ko-KR" altLang="en-US" sz="1400" dirty="0"/>
              <a:t>    </a:t>
            </a:r>
            <a:r>
              <a:rPr lang="ko-KR" altLang="en-US" sz="1400" dirty="0" err="1"/>
              <a:t>echo</a:t>
            </a:r>
            <a:r>
              <a:rPr lang="ko-KR" altLang="en-US" sz="1400" dirty="0"/>
              <a:t> $</a:t>
            </a:r>
            <a:r>
              <a:rPr lang="ko-KR" altLang="en-US" sz="1400" dirty="0" err="1"/>
              <a:t>groupCount</a:t>
            </a:r>
            <a:r>
              <a:rPr lang="ko-KR" altLang="en-US" sz="1400" dirty="0"/>
              <a:t>.'"&gt;</a:t>
            </a:r>
          </a:p>
          <a:p>
            <a:r>
              <a:rPr lang="ko-KR" altLang="en-US" sz="1400" dirty="0"/>
              <a:t>    &lt;</a:t>
            </a:r>
            <a:r>
              <a:rPr lang="ko-KR" altLang="en-US" sz="1400" dirty="0" err="1"/>
              <a:t>input</a:t>
            </a:r>
            <a:r>
              <a:rPr lang="ko-KR" altLang="en-US" sz="1400" dirty="0"/>
              <a:t> </a:t>
            </a:r>
            <a:r>
              <a:rPr lang="ko-KR" altLang="en-US" sz="1400" dirty="0" err="1"/>
              <a:t>type</a:t>
            </a:r>
            <a:r>
              <a:rPr lang="ko-KR" altLang="en-US" sz="1400" dirty="0"/>
              <a:t>="</a:t>
            </a:r>
            <a:r>
              <a:rPr lang="ko-KR" altLang="en-US" sz="1400" dirty="0" err="1"/>
              <a:t>submit</a:t>
            </a:r>
            <a:r>
              <a:rPr lang="ko-KR" altLang="en-US" sz="1400" dirty="0"/>
              <a:t>"&gt;</a:t>
            </a:r>
          </a:p>
          <a:p>
            <a:r>
              <a:rPr lang="ko-KR" altLang="en-US" sz="1400" dirty="0"/>
              <a:t>    &lt;/</a:t>
            </a:r>
            <a:r>
              <a:rPr lang="ko-KR" altLang="en-US" sz="1400" dirty="0" err="1"/>
              <a:t>form</a:t>
            </a:r>
            <a:r>
              <a:rPr lang="ko-KR" altLang="en-US" sz="1400" dirty="0"/>
              <a:t>&gt;';</a:t>
            </a:r>
          </a:p>
        </p:txBody>
      </p:sp>
    </p:spTree>
    <p:extLst>
      <p:ext uri="{BB962C8B-B14F-4D97-AF65-F5344CB8AC3E}">
        <p14:creationId xmlns:p14="http://schemas.microsoft.com/office/powerpoint/2010/main" val="953023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923330"/>
          </a:xfrm>
          <a:prstGeom prst="rect">
            <a:avLst/>
          </a:prstGeom>
          <a:noFill/>
        </p:spPr>
        <p:txBody>
          <a:bodyPr wrap="square" rtlCol="0">
            <a:spAutoFit/>
          </a:bodyPr>
          <a:lstStyle/>
          <a:p>
            <a:r>
              <a:rPr lang="ko-KR" altLang="en-US" dirty="0" err="1">
                <a:latin typeface="한컴 윤고딕 250" panose="02020603020101020101" pitchFamily="18" charset="-127"/>
                <a:ea typeface="한컴 윤고딕 250" panose="02020603020101020101" pitchFamily="18" charset="-127"/>
              </a:rPr>
              <a:t>메인화면</a:t>
            </a:r>
            <a:r>
              <a:rPr lang="en-US" altLang="ko-KR" dirty="0">
                <a:latin typeface="한컴 윤고딕 250" panose="02020603020101020101" pitchFamily="18" charset="-127"/>
                <a:ea typeface="한컴 윤고딕 250" panose="02020603020101020101" pitchFamily="18" charset="-127"/>
              </a:rPr>
              <a:t>(INSERT)</a:t>
            </a:r>
          </a:p>
          <a:p>
            <a:endParaRPr lang="en-US" altLang="ko-KR" dirty="0">
              <a:latin typeface="한컴 윤고딕 250" panose="02020603020101020101" pitchFamily="18" charset="-127"/>
              <a:ea typeface="한컴 윤고딕 250" panose="02020603020101020101" pitchFamily="18" charset="-127"/>
            </a:endParaRPr>
          </a:p>
          <a:p>
            <a:endParaRPr lang="en-US" altLang="ko-KR" dirty="0">
              <a:latin typeface="한컴 윤고딕 250" panose="02020603020101020101" pitchFamily="18" charset="-127"/>
              <a:ea typeface="한컴 윤고딕 250" panose="02020603020101020101" pitchFamily="18" charset="-127"/>
            </a:endParaRPr>
          </a:p>
        </p:txBody>
      </p:sp>
      <p:sp>
        <p:nvSpPr>
          <p:cNvPr id="2" name="TextBox 1">
            <a:extLst>
              <a:ext uri="{FF2B5EF4-FFF2-40B4-BE49-F238E27FC236}">
                <a16:creationId xmlns:a16="http://schemas.microsoft.com/office/drawing/2014/main" id="{32999FB5-5009-42D4-81D4-0E738E543E2B}"/>
              </a:ext>
            </a:extLst>
          </p:cNvPr>
          <p:cNvSpPr txBox="1"/>
          <p:nvPr/>
        </p:nvSpPr>
        <p:spPr>
          <a:xfrm>
            <a:off x="1858945" y="1416818"/>
            <a:ext cx="5948624" cy="646331"/>
          </a:xfrm>
          <a:prstGeom prst="rect">
            <a:avLst/>
          </a:prstGeom>
          <a:noFill/>
        </p:spPr>
        <p:txBody>
          <a:bodyPr wrap="square" rtlCol="0">
            <a:spAutoFit/>
          </a:bodyPr>
          <a:lstStyle/>
          <a:p>
            <a:r>
              <a:rPr lang="en-US" altLang="ko-KR" dirty="0"/>
              <a:t>2. </a:t>
            </a:r>
            <a:r>
              <a:rPr lang="ko-KR" altLang="en-US" dirty="0"/>
              <a:t>여러 그룹으로 나눔</a:t>
            </a:r>
            <a:endParaRPr lang="en-US" altLang="ko-KR" dirty="0"/>
          </a:p>
          <a:p>
            <a:endParaRPr lang="en-US" altLang="ko-KR" dirty="0"/>
          </a:p>
        </p:txBody>
      </p:sp>
      <p:pic>
        <p:nvPicPr>
          <p:cNvPr id="3" name="그림 2">
            <a:extLst>
              <a:ext uri="{FF2B5EF4-FFF2-40B4-BE49-F238E27FC236}">
                <a16:creationId xmlns:a16="http://schemas.microsoft.com/office/drawing/2014/main" id="{334361F3-C670-4737-891D-9673EF3D35B2}"/>
              </a:ext>
            </a:extLst>
          </p:cNvPr>
          <p:cNvPicPr>
            <a:picLocks noChangeAspect="1"/>
          </p:cNvPicPr>
          <p:nvPr/>
        </p:nvPicPr>
        <p:blipFill>
          <a:blip r:embed="rId2"/>
          <a:stretch>
            <a:fillRect/>
          </a:stretch>
        </p:blipFill>
        <p:spPr>
          <a:xfrm>
            <a:off x="1416555" y="2063149"/>
            <a:ext cx="5781675" cy="4848225"/>
          </a:xfrm>
          <a:prstGeom prst="rect">
            <a:avLst/>
          </a:prstGeom>
        </p:spPr>
      </p:pic>
    </p:spTree>
    <p:extLst>
      <p:ext uri="{BB962C8B-B14F-4D97-AF65-F5344CB8AC3E}">
        <p14:creationId xmlns:p14="http://schemas.microsoft.com/office/powerpoint/2010/main" val="615519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923330"/>
          </a:xfrm>
          <a:prstGeom prst="rect">
            <a:avLst/>
          </a:prstGeom>
          <a:noFill/>
        </p:spPr>
        <p:txBody>
          <a:bodyPr wrap="square" rtlCol="0">
            <a:spAutoFit/>
          </a:bodyPr>
          <a:lstStyle/>
          <a:p>
            <a:r>
              <a:rPr lang="ko-KR" altLang="en-US" dirty="0" err="1">
                <a:latin typeface="한컴 윤고딕 250" panose="02020603020101020101" pitchFamily="18" charset="-127"/>
                <a:ea typeface="한컴 윤고딕 250" panose="02020603020101020101" pitchFamily="18" charset="-127"/>
              </a:rPr>
              <a:t>메인화면</a:t>
            </a:r>
            <a:r>
              <a:rPr lang="en-US" altLang="ko-KR" dirty="0">
                <a:latin typeface="한컴 윤고딕 250" panose="02020603020101020101" pitchFamily="18" charset="-127"/>
                <a:ea typeface="한컴 윤고딕 250" panose="02020603020101020101" pitchFamily="18" charset="-127"/>
              </a:rPr>
              <a:t>(INSERT)</a:t>
            </a:r>
          </a:p>
          <a:p>
            <a:endParaRPr lang="en-US" altLang="ko-KR" dirty="0">
              <a:latin typeface="한컴 윤고딕 250" panose="02020603020101020101" pitchFamily="18" charset="-127"/>
              <a:ea typeface="한컴 윤고딕 250" panose="02020603020101020101" pitchFamily="18" charset="-127"/>
            </a:endParaRPr>
          </a:p>
          <a:p>
            <a:endParaRPr lang="en-US" altLang="ko-KR" dirty="0">
              <a:latin typeface="한컴 윤고딕 250" panose="02020603020101020101" pitchFamily="18" charset="-127"/>
              <a:ea typeface="한컴 윤고딕 250" panose="02020603020101020101" pitchFamily="18" charset="-127"/>
            </a:endParaRPr>
          </a:p>
        </p:txBody>
      </p:sp>
      <p:sp>
        <p:nvSpPr>
          <p:cNvPr id="2" name="TextBox 1">
            <a:extLst>
              <a:ext uri="{FF2B5EF4-FFF2-40B4-BE49-F238E27FC236}">
                <a16:creationId xmlns:a16="http://schemas.microsoft.com/office/drawing/2014/main" id="{32999FB5-5009-42D4-81D4-0E738E543E2B}"/>
              </a:ext>
            </a:extLst>
          </p:cNvPr>
          <p:cNvSpPr txBox="1"/>
          <p:nvPr/>
        </p:nvSpPr>
        <p:spPr>
          <a:xfrm>
            <a:off x="1768510" y="1093652"/>
            <a:ext cx="5948624" cy="369332"/>
          </a:xfrm>
          <a:prstGeom prst="rect">
            <a:avLst/>
          </a:prstGeom>
          <a:noFill/>
        </p:spPr>
        <p:txBody>
          <a:bodyPr wrap="square" rtlCol="0">
            <a:spAutoFit/>
          </a:bodyPr>
          <a:lstStyle/>
          <a:p>
            <a:r>
              <a:rPr lang="ko-KR" altLang="en-US" dirty="0">
                <a:latin typeface="한컴 윤고딕 250" panose="02020603020101020101" pitchFamily="18" charset="-127"/>
                <a:ea typeface="한컴 윤고딕 250" panose="02020603020101020101" pitchFamily="18" charset="-127"/>
              </a:rPr>
              <a:t>그룹별 </a:t>
            </a:r>
            <a:r>
              <a:rPr lang="ko-KR" altLang="en-US" dirty="0" err="1">
                <a:latin typeface="한컴 윤고딕 250" panose="02020603020101020101" pitchFamily="18" charset="-127"/>
                <a:ea typeface="한컴 윤고딕 250" panose="02020603020101020101" pitchFamily="18" charset="-127"/>
              </a:rPr>
              <a:t>인원표</a:t>
            </a:r>
            <a:r>
              <a:rPr lang="ko-KR" altLang="en-US" dirty="0">
                <a:latin typeface="한컴 윤고딕 250" panose="02020603020101020101" pitchFamily="18" charset="-127"/>
                <a:ea typeface="한컴 윤고딕 250" panose="02020603020101020101" pitchFamily="18" charset="-127"/>
              </a:rPr>
              <a:t> </a:t>
            </a:r>
            <a:r>
              <a:rPr lang="ko-KR" altLang="en-US" dirty="0" err="1">
                <a:latin typeface="한컴 윤고딕 250" panose="02020603020101020101" pitchFamily="18" charset="-127"/>
                <a:ea typeface="한컴 윤고딕 250" panose="02020603020101020101" pitchFamily="18" charset="-127"/>
              </a:rPr>
              <a:t>만들예정</a:t>
            </a:r>
            <a:endParaRPr lang="en-US" altLang="ko-KR" dirty="0">
              <a:latin typeface="한컴 윤고딕 250" panose="02020603020101020101" pitchFamily="18" charset="-127"/>
              <a:ea typeface="한컴 윤고딕 250" panose="02020603020101020101" pitchFamily="18" charset="-127"/>
            </a:endParaRPr>
          </a:p>
        </p:txBody>
      </p:sp>
      <p:pic>
        <p:nvPicPr>
          <p:cNvPr id="3" name="그림 2">
            <a:extLst>
              <a:ext uri="{FF2B5EF4-FFF2-40B4-BE49-F238E27FC236}">
                <a16:creationId xmlns:a16="http://schemas.microsoft.com/office/drawing/2014/main" id="{334361F3-C670-4737-891D-9673EF3D35B2}"/>
              </a:ext>
            </a:extLst>
          </p:cNvPr>
          <p:cNvPicPr>
            <a:picLocks noChangeAspect="1"/>
          </p:cNvPicPr>
          <p:nvPr/>
        </p:nvPicPr>
        <p:blipFill>
          <a:blip r:embed="rId2"/>
          <a:stretch>
            <a:fillRect/>
          </a:stretch>
        </p:blipFill>
        <p:spPr>
          <a:xfrm>
            <a:off x="1332412" y="1490057"/>
            <a:ext cx="5781675" cy="4848225"/>
          </a:xfrm>
          <a:prstGeom prst="rect">
            <a:avLst/>
          </a:prstGeom>
        </p:spPr>
      </p:pic>
      <p:sp>
        <p:nvSpPr>
          <p:cNvPr id="5" name="화살표: 오른쪽 4">
            <a:extLst>
              <a:ext uri="{FF2B5EF4-FFF2-40B4-BE49-F238E27FC236}">
                <a16:creationId xmlns:a16="http://schemas.microsoft.com/office/drawing/2014/main" id="{A4A47B1F-9134-4802-B0E4-042C403A0914}"/>
              </a:ext>
            </a:extLst>
          </p:cNvPr>
          <p:cNvSpPr/>
          <p:nvPr/>
        </p:nvSpPr>
        <p:spPr>
          <a:xfrm>
            <a:off x="2250977" y="4029390"/>
            <a:ext cx="5466157" cy="54261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26446B1C-587B-4827-9EB8-97B6CA01342B}"/>
              </a:ext>
            </a:extLst>
          </p:cNvPr>
          <p:cNvSpPr txBox="1"/>
          <p:nvPr/>
        </p:nvSpPr>
        <p:spPr>
          <a:xfrm>
            <a:off x="2519532" y="4478493"/>
            <a:ext cx="4109775" cy="369332"/>
          </a:xfrm>
          <a:prstGeom prst="rect">
            <a:avLst/>
          </a:prstGeom>
          <a:noFill/>
        </p:spPr>
        <p:txBody>
          <a:bodyPr wrap="square" rtlCol="0">
            <a:spAutoFit/>
          </a:bodyPr>
          <a:lstStyle/>
          <a:p>
            <a:r>
              <a:rPr lang="ko-KR" altLang="en-US" dirty="0">
                <a:solidFill>
                  <a:srgbClr val="FF0000"/>
                </a:solidFill>
                <a:latin typeface="한컴 윤고딕 230" panose="02020603020101020101" pitchFamily="18" charset="-127"/>
                <a:ea typeface="한컴 윤고딕 230" panose="02020603020101020101" pitchFamily="18" charset="-127"/>
              </a:rPr>
              <a:t>클릭하면 해당 그룹 </a:t>
            </a:r>
            <a:r>
              <a:rPr lang="ko-KR" altLang="en-US" dirty="0" err="1">
                <a:solidFill>
                  <a:srgbClr val="FF0000"/>
                </a:solidFill>
                <a:latin typeface="한컴 윤고딕 230" panose="02020603020101020101" pitchFamily="18" charset="-127"/>
                <a:ea typeface="한컴 윤고딕 230" panose="02020603020101020101" pitchFamily="18" charset="-127"/>
              </a:rPr>
              <a:t>인원표</a:t>
            </a:r>
            <a:r>
              <a:rPr lang="ko-KR" altLang="en-US" dirty="0">
                <a:solidFill>
                  <a:srgbClr val="FF0000"/>
                </a:solidFill>
                <a:latin typeface="한컴 윤고딕 230" panose="02020603020101020101" pitchFamily="18" charset="-127"/>
                <a:ea typeface="한컴 윤고딕 230" panose="02020603020101020101" pitchFamily="18" charset="-127"/>
              </a:rPr>
              <a:t> 나오게</a:t>
            </a:r>
          </a:p>
        </p:txBody>
      </p:sp>
    </p:spTree>
    <p:extLst>
      <p:ext uri="{BB962C8B-B14F-4D97-AF65-F5344CB8AC3E}">
        <p14:creationId xmlns:p14="http://schemas.microsoft.com/office/powerpoint/2010/main" val="56112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923330"/>
          </a:xfrm>
          <a:prstGeom prst="rect">
            <a:avLst/>
          </a:prstGeom>
          <a:noFill/>
        </p:spPr>
        <p:txBody>
          <a:bodyPr wrap="square" rtlCol="0">
            <a:spAutoFit/>
          </a:bodyPr>
          <a:lstStyle/>
          <a:p>
            <a:r>
              <a:rPr lang="ko-KR" altLang="en-US" dirty="0" err="1">
                <a:latin typeface="한컴 윤고딕 250" panose="02020603020101020101" pitchFamily="18" charset="-127"/>
                <a:ea typeface="한컴 윤고딕 250" panose="02020603020101020101" pitchFamily="18" charset="-127"/>
              </a:rPr>
              <a:t>메인화면</a:t>
            </a:r>
            <a:r>
              <a:rPr lang="en-US" altLang="ko-KR" dirty="0">
                <a:latin typeface="한컴 윤고딕 250" panose="02020603020101020101" pitchFamily="18" charset="-127"/>
                <a:ea typeface="한컴 윤고딕 250" panose="02020603020101020101" pitchFamily="18" charset="-127"/>
              </a:rPr>
              <a:t>(INSERT)</a:t>
            </a:r>
          </a:p>
          <a:p>
            <a:endParaRPr lang="en-US" altLang="ko-KR" dirty="0">
              <a:latin typeface="한컴 윤고딕 250" panose="02020603020101020101" pitchFamily="18" charset="-127"/>
              <a:ea typeface="한컴 윤고딕 250" panose="02020603020101020101" pitchFamily="18" charset="-127"/>
            </a:endParaRPr>
          </a:p>
          <a:p>
            <a:endParaRPr lang="en-US" altLang="ko-KR" dirty="0">
              <a:latin typeface="한컴 윤고딕 250" panose="02020603020101020101" pitchFamily="18" charset="-127"/>
              <a:ea typeface="한컴 윤고딕 250" panose="02020603020101020101" pitchFamily="18" charset="-127"/>
            </a:endParaRPr>
          </a:p>
        </p:txBody>
      </p:sp>
      <p:sp>
        <p:nvSpPr>
          <p:cNvPr id="2" name="TextBox 1">
            <a:extLst>
              <a:ext uri="{FF2B5EF4-FFF2-40B4-BE49-F238E27FC236}">
                <a16:creationId xmlns:a16="http://schemas.microsoft.com/office/drawing/2014/main" id="{32999FB5-5009-42D4-81D4-0E738E543E2B}"/>
              </a:ext>
            </a:extLst>
          </p:cNvPr>
          <p:cNvSpPr txBox="1"/>
          <p:nvPr/>
        </p:nvSpPr>
        <p:spPr>
          <a:xfrm>
            <a:off x="1858945" y="1416818"/>
            <a:ext cx="5948624" cy="646331"/>
          </a:xfrm>
          <a:prstGeom prst="rect">
            <a:avLst/>
          </a:prstGeom>
          <a:noFill/>
        </p:spPr>
        <p:txBody>
          <a:bodyPr wrap="square" rtlCol="0">
            <a:spAutoFit/>
          </a:bodyPr>
          <a:lstStyle/>
          <a:p>
            <a:r>
              <a:rPr lang="en-US" altLang="ko-KR" dirty="0"/>
              <a:t>3. </a:t>
            </a:r>
            <a:r>
              <a:rPr lang="ko-KR" altLang="en-US" dirty="0"/>
              <a:t>그룹추출</a:t>
            </a:r>
            <a:endParaRPr lang="en-US" altLang="ko-KR" dirty="0"/>
          </a:p>
          <a:p>
            <a:endParaRPr lang="en-US" altLang="ko-KR" dirty="0"/>
          </a:p>
        </p:txBody>
      </p:sp>
      <p:sp>
        <p:nvSpPr>
          <p:cNvPr id="3" name="TextBox 2">
            <a:extLst>
              <a:ext uri="{FF2B5EF4-FFF2-40B4-BE49-F238E27FC236}">
                <a16:creationId xmlns:a16="http://schemas.microsoft.com/office/drawing/2014/main" id="{5645C1BE-CAD2-46D4-BA4F-7B53F74796D0}"/>
              </a:ext>
            </a:extLst>
          </p:cNvPr>
          <p:cNvSpPr txBox="1"/>
          <p:nvPr/>
        </p:nvSpPr>
        <p:spPr>
          <a:xfrm>
            <a:off x="1959429" y="2220686"/>
            <a:ext cx="6782637" cy="369332"/>
          </a:xfrm>
          <a:prstGeom prst="rect">
            <a:avLst/>
          </a:prstGeom>
          <a:noFill/>
        </p:spPr>
        <p:txBody>
          <a:bodyPr wrap="square" rtlCol="0">
            <a:spAutoFit/>
          </a:bodyPr>
          <a:lstStyle/>
          <a:p>
            <a:endParaRPr lang="ko-KR" altLang="en-US" dirty="0"/>
          </a:p>
        </p:txBody>
      </p:sp>
      <p:pic>
        <p:nvPicPr>
          <p:cNvPr id="5" name="그림 4">
            <a:extLst>
              <a:ext uri="{FF2B5EF4-FFF2-40B4-BE49-F238E27FC236}">
                <a16:creationId xmlns:a16="http://schemas.microsoft.com/office/drawing/2014/main" id="{D92298FD-05BA-40CF-98D9-326A36AF45A7}"/>
              </a:ext>
            </a:extLst>
          </p:cNvPr>
          <p:cNvPicPr>
            <a:picLocks noChangeAspect="1"/>
          </p:cNvPicPr>
          <p:nvPr/>
        </p:nvPicPr>
        <p:blipFill>
          <a:blip r:embed="rId2"/>
          <a:stretch>
            <a:fillRect/>
          </a:stretch>
        </p:blipFill>
        <p:spPr>
          <a:xfrm>
            <a:off x="1744394" y="2340148"/>
            <a:ext cx="2076450" cy="2724150"/>
          </a:xfrm>
          <a:prstGeom prst="rect">
            <a:avLst/>
          </a:prstGeom>
        </p:spPr>
      </p:pic>
    </p:spTree>
    <p:extLst>
      <p:ext uri="{BB962C8B-B14F-4D97-AF65-F5344CB8AC3E}">
        <p14:creationId xmlns:p14="http://schemas.microsoft.com/office/powerpoint/2010/main" val="3289668812"/>
      </p:ext>
    </p:extLst>
  </p:cSld>
  <p:clrMapOvr>
    <a:masterClrMapping/>
  </p:clrMapOvr>
</p:sld>
</file>

<file path=ppt/theme/theme1.xml><?xml version="1.0" encoding="utf-8"?>
<a:theme xmlns:a="http://schemas.openxmlformats.org/drawingml/2006/main" name="자르기">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TM10001105[[fn=자르기]]</Template>
  <TotalTime>888</TotalTime>
  <Words>654</Words>
  <Application>Microsoft Office PowerPoint</Application>
  <PresentationFormat>와이드스크린</PresentationFormat>
  <Paragraphs>189</Paragraphs>
  <Slides>12</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12</vt:i4>
      </vt:variant>
    </vt:vector>
  </HeadingPairs>
  <TitlesOfParts>
    <vt:vector size="19" baseType="lpstr">
      <vt:lpstr>맑은 고딕</vt:lpstr>
      <vt:lpstr>한컴 윤고딕 230</vt:lpstr>
      <vt:lpstr>한컴 윤고딕 240</vt:lpstr>
      <vt:lpstr>한컴 윤고딕 250</vt:lpstr>
      <vt:lpstr>Franklin Gothic Book</vt:lpstr>
      <vt:lpstr>Wingdings</vt:lpstr>
      <vt:lpstr>자르기</vt:lpstr>
      <vt:lpstr>그룹 지정하기</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그룹 지정하기</dc:title>
  <dc:creator>song</dc:creator>
  <cp:lastModifiedBy>song</cp:lastModifiedBy>
  <cp:revision>23</cp:revision>
  <dcterms:created xsi:type="dcterms:W3CDTF">2019-02-12T13:06:19Z</dcterms:created>
  <dcterms:modified xsi:type="dcterms:W3CDTF">2019-02-14T14:49:39Z</dcterms:modified>
</cp:coreProperties>
</file>