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928"/>
    <a:srgbClr val="DC4F40"/>
    <a:srgbClr val="CC0000"/>
    <a:srgbClr val="85C980"/>
    <a:srgbClr val="8ACB7C"/>
    <a:srgbClr val="888888"/>
    <a:srgbClr val="1A804B"/>
    <a:srgbClr val="7CC56D"/>
    <a:srgbClr val="FFFFFF"/>
    <a:srgbClr val="76C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33E2-C3CB-4B8E-9BEC-487E71D8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9ABB5-4884-49A7-BDE1-0124B5C50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1753-2C93-44E8-AAB4-372E6576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3D3B-C9AF-436A-9A01-08DE9ACE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36B16-8E9F-44B5-AEA3-19FBD402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FCFE-4198-4862-AFA8-BB4A6235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402B-F785-46A3-A71E-24897A5E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6FEB-0D61-4384-BC8C-E85AE46A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C05D-84BC-4F4E-991E-F43812F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0DDD-1F13-4A13-95D0-25CD5E78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EC3B1-B612-41C6-A939-74F82154E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7A98D-7415-4D0C-80A7-C7E06BE5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D19-F156-47A5-9084-1FA0A97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AA72-A8DD-4FF0-B7B0-C2658F3D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97D2-A708-457A-81C5-713627E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B4E0-ED71-4A98-AAB3-2D53640A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934A-08DE-45FC-A47B-6B95D62F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7D1-4A89-4C9B-831C-E6E2BC5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D6EF-7131-45C8-A02F-5ACCEB4D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9C69-10E8-44AA-A7A2-6B13E62A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458-0D1A-4761-9BA8-995C9B04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40AA3-C375-468E-8B1F-A6DFC1BB4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20D4-A82E-4F3F-949A-709CB872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7012-F6BE-4FB5-A298-8AE13EAB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117C-9198-4F69-9792-4D749956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BCC-AB65-4558-AD89-4054FEFA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B2C0-52EF-4620-8B56-4FB3FF96F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0572-ED04-4DCE-81ED-26E4C265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C02BE-F7C7-4B6E-AA22-4DDAC7BC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5B81-6D7C-4FE1-BCAB-7CA93FEF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AFF16-D2DB-4684-A2DC-D68E0B21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BAA3-4EC5-4808-8B4B-E52BFAA9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DF6E-0C6E-48E7-9DBC-9B227382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857AC-AC62-4707-9935-E7D32EAC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85A77-D4CB-4F9F-A3BE-E67CFC08D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0E610-FEDD-45FA-B166-0A258E84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292E6-2170-4D8C-9AC9-41C241FB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4F720-7696-4C22-8E64-DF4DB530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573F1-C265-4B72-89B9-C5ABD4A5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53AC-AAF4-475C-9F86-BA646AF3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EEAD9-E58E-468E-93D7-8D45E025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55849-EF0E-428E-B3C3-33B1A8B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00656-6882-42BB-81BB-42F8CA9C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7D68B-6B64-458C-9B39-2A41A164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A4921-8061-421D-89D4-C8DC6B48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694C9-E0FF-4F87-A78D-AAADABE5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24D0-1CC3-40A6-933A-836798E4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929C-E608-49A9-80A4-B52F2A39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135BF-8698-4931-AB53-5BDEC85C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AF36B-2861-4848-AF2C-0324DEF3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3EFC-6F76-4B9F-ABF9-13448181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10235-28B1-43D9-B52D-C3EDA6D2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0810-00B2-4D8E-88AF-02E46A30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7EAC3-0B1C-4D13-BDC9-D0CD9E2E5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045F-2D5A-4499-9177-9450353D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7A06-B74C-4D5D-B328-1E1EE92A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0AE52-F106-4890-8F62-F6374D8F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B8C95-8C51-4879-AB04-2EF1103B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1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6690F-EB1F-4807-861E-B634F995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0767-9518-4181-A27F-F4446CCB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16BE-CDE1-4B17-A6E9-B9E7F75C7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777B-AA54-4EE8-B4C6-E683800CAFC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FDB-F26F-4FE2-9C0B-5FF449F23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637C-18D2-426D-95DB-67F88EA29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80A6-B5D7-4F5B-8D3D-CDCCDE60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A812C9-049C-4FD2-B6FD-A0C10CE59A73}"/>
              </a:ext>
            </a:extLst>
          </p:cNvPr>
          <p:cNvSpPr/>
          <p:nvPr/>
        </p:nvSpPr>
        <p:spPr>
          <a:xfrm>
            <a:off x="-198783" y="980661"/>
            <a:ext cx="10344269" cy="128356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0">
                <a:srgbClr val="8ACB7C"/>
              </a:gs>
              <a:gs pos="57000">
                <a:srgbClr val="85C980">
                  <a:lumMod val="84000"/>
                  <a:lumOff val="16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4842E-6CA3-4DF6-8033-B6EC909A0D51}"/>
              </a:ext>
            </a:extLst>
          </p:cNvPr>
          <p:cNvSpPr txBox="1"/>
          <p:nvPr/>
        </p:nvSpPr>
        <p:spPr>
          <a:xfrm>
            <a:off x="6096000" y="5215619"/>
            <a:ext cx="7539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1A804B"/>
                </a:solidFill>
              </a:rPr>
              <a:t>WHAT IS VUE</a:t>
            </a:r>
          </a:p>
        </p:txBody>
      </p:sp>
    </p:spTree>
    <p:extLst>
      <p:ext uri="{BB962C8B-B14F-4D97-AF65-F5344CB8AC3E}">
        <p14:creationId xmlns:p14="http://schemas.microsoft.com/office/powerpoint/2010/main" val="18319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A812C9-049C-4FD2-B6FD-A0C10CE59A73}"/>
              </a:ext>
            </a:extLst>
          </p:cNvPr>
          <p:cNvSpPr/>
          <p:nvPr/>
        </p:nvSpPr>
        <p:spPr>
          <a:xfrm>
            <a:off x="-335993" y="6368587"/>
            <a:ext cx="11086390" cy="2854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0">
                <a:srgbClr val="8ACB7C"/>
              </a:gs>
              <a:gs pos="57000">
                <a:srgbClr val="85C980">
                  <a:lumMod val="84000"/>
                  <a:lumOff val="16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DE461-7075-4F8D-9A72-5830BB4A5D10}"/>
              </a:ext>
            </a:extLst>
          </p:cNvPr>
          <p:cNvSpPr txBox="1"/>
          <p:nvPr/>
        </p:nvSpPr>
        <p:spPr>
          <a:xfrm>
            <a:off x="1331742" y="1051407"/>
            <a:ext cx="108602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While I am studying </a:t>
            </a:r>
            <a:r>
              <a:rPr lang="en-US" sz="2000" dirty="0" err="1">
                <a:latin typeface="Abadi" panose="020B0604020104020204" pitchFamily="34" charset="0"/>
              </a:rPr>
              <a:t>vue</a:t>
            </a:r>
            <a:r>
              <a:rPr lang="en-US" sz="2000" dirty="0">
                <a:latin typeface="Abadi" panose="020B0604020104020204" pitchFamily="34" charset="0"/>
              </a:rPr>
              <a:t>, I have some questions/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badi" panose="020B0604020104020204" pitchFamily="34" charset="0"/>
              </a:rPr>
              <a:t>Why do we use Vue.js? And Why do we use </a:t>
            </a:r>
            <a:r>
              <a:rPr lang="en-US" sz="2000" dirty="0" err="1">
                <a:latin typeface="Abadi" panose="020B0604020104020204" pitchFamily="34" charset="0"/>
              </a:rPr>
              <a:t>Vuex</a:t>
            </a:r>
            <a:r>
              <a:rPr lang="en-US" sz="2000" dirty="0">
                <a:latin typeface="Abadi" panose="020B0604020104020204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badi" panose="020B0604020104020204" pitchFamily="34" charset="0"/>
              </a:rPr>
              <a:t>How do I connect to data in Vue.js?(Data fetching)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badi" panose="020B0604020104020204" pitchFamily="34" charset="0"/>
              </a:rPr>
              <a:t>What is router in vue.js?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badi" panose="020B0604020104020204" pitchFamily="34" charset="0"/>
              </a:rPr>
              <a:t>What is </a:t>
            </a:r>
            <a:r>
              <a:rPr lang="en-US" sz="2000" dirty="0" err="1">
                <a:latin typeface="Abadi" panose="020B0604020104020204" pitchFamily="34" charset="0"/>
              </a:rPr>
              <a:t>axios</a:t>
            </a:r>
            <a:r>
              <a:rPr lang="en-US" sz="2000" dirty="0">
                <a:latin typeface="Abadi" panose="020B0604020104020204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badi" panose="020B0604020104020204" pitchFamily="34" charset="0"/>
              </a:rPr>
              <a:t>What is instance’s life cycle model?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badi" panose="020B0604020104020204" pitchFamily="34" charset="0"/>
              </a:rPr>
              <a:t>What is </a:t>
            </a:r>
            <a:r>
              <a:rPr lang="en-US" sz="2000" dirty="0" err="1">
                <a:latin typeface="Abadi" panose="020B0604020104020204" pitchFamily="34" charset="0"/>
              </a:rPr>
              <a:t>Vuex</a:t>
            </a:r>
            <a:r>
              <a:rPr lang="en-US" sz="2000" dirty="0">
                <a:latin typeface="Abadi" panose="020B0604020104020204" pitchFamily="34" charset="0"/>
              </a:rPr>
              <a:t>? </a:t>
            </a: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4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7EE5F0-BB3C-46AB-A3CB-0E215B5B614F}"/>
              </a:ext>
            </a:extLst>
          </p:cNvPr>
          <p:cNvSpPr/>
          <p:nvPr/>
        </p:nvSpPr>
        <p:spPr>
          <a:xfrm>
            <a:off x="-389002" y="482549"/>
            <a:ext cx="11086390" cy="2854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0">
                <a:srgbClr val="8ACB7C"/>
              </a:gs>
              <a:gs pos="57000">
                <a:srgbClr val="85C980">
                  <a:lumMod val="84000"/>
                  <a:lumOff val="16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9F724-6AB8-4733-98F7-16760E7137E6}"/>
              </a:ext>
            </a:extLst>
          </p:cNvPr>
          <p:cNvSpPr txBox="1"/>
          <p:nvPr/>
        </p:nvSpPr>
        <p:spPr>
          <a:xfrm>
            <a:off x="742122" y="1100577"/>
            <a:ext cx="962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What is Vue Life Cycle?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2BA52-2FE9-4189-8684-A77C8325772C}"/>
              </a:ext>
            </a:extLst>
          </p:cNvPr>
          <p:cNvSpPr/>
          <p:nvPr/>
        </p:nvSpPr>
        <p:spPr>
          <a:xfrm>
            <a:off x="1753875" y="2734841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9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50E66E-AB2C-4772-9A1B-4F3FDCDF9C76}"/>
              </a:ext>
            </a:extLst>
          </p:cNvPr>
          <p:cNvSpPr/>
          <p:nvPr/>
        </p:nvSpPr>
        <p:spPr>
          <a:xfrm>
            <a:off x="4152926" y="2734841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">
                <a:schemeClr val="accent6">
                  <a:lumMod val="0"/>
                  <a:lumOff val="100000"/>
                </a:schemeClr>
              </a:gs>
              <a:gs pos="51000">
                <a:schemeClr val="accent6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B9453F-5002-487F-8032-F648E882BD76}"/>
              </a:ext>
            </a:extLst>
          </p:cNvPr>
          <p:cNvSpPr/>
          <p:nvPr/>
        </p:nvSpPr>
        <p:spPr>
          <a:xfrm>
            <a:off x="6551977" y="2747583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3067B8-01A1-4A8E-9426-DDE83DB1430A}"/>
              </a:ext>
            </a:extLst>
          </p:cNvPr>
          <p:cNvSpPr/>
          <p:nvPr/>
        </p:nvSpPr>
        <p:spPr>
          <a:xfrm>
            <a:off x="8951028" y="2747583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">
                <a:schemeClr val="accent6">
                  <a:lumMod val="0"/>
                  <a:lumOff val="100000"/>
                </a:schemeClr>
              </a:gs>
              <a:gs pos="49000">
                <a:schemeClr val="accent6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B98E4-B388-4237-883C-8DE5D39F4C3A}"/>
              </a:ext>
            </a:extLst>
          </p:cNvPr>
          <p:cNvSpPr txBox="1"/>
          <p:nvPr/>
        </p:nvSpPr>
        <p:spPr>
          <a:xfrm>
            <a:off x="3766064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8AFC1-C03D-43E0-9A53-66F3EAF69042}"/>
              </a:ext>
            </a:extLst>
          </p:cNvPr>
          <p:cNvSpPr txBox="1"/>
          <p:nvPr/>
        </p:nvSpPr>
        <p:spPr>
          <a:xfrm>
            <a:off x="1367013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DE16B-D735-4462-9737-65082EDD49D9}"/>
              </a:ext>
            </a:extLst>
          </p:cNvPr>
          <p:cNvSpPr txBox="1"/>
          <p:nvPr/>
        </p:nvSpPr>
        <p:spPr>
          <a:xfrm>
            <a:off x="6165115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0C01E-1EA5-4CD7-854B-C30C6E1E0344}"/>
              </a:ext>
            </a:extLst>
          </p:cNvPr>
          <p:cNvSpPr txBox="1"/>
          <p:nvPr/>
        </p:nvSpPr>
        <p:spPr>
          <a:xfrm>
            <a:off x="8564166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9213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7EE5F0-BB3C-46AB-A3CB-0E215B5B614F}"/>
              </a:ext>
            </a:extLst>
          </p:cNvPr>
          <p:cNvSpPr/>
          <p:nvPr/>
        </p:nvSpPr>
        <p:spPr>
          <a:xfrm>
            <a:off x="-389002" y="482549"/>
            <a:ext cx="11086390" cy="2854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0">
                <a:srgbClr val="8ACB7C"/>
              </a:gs>
              <a:gs pos="57000">
                <a:srgbClr val="85C980">
                  <a:lumMod val="84000"/>
                  <a:lumOff val="16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9F724-6AB8-4733-98F7-16760E7137E6}"/>
              </a:ext>
            </a:extLst>
          </p:cNvPr>
          <p:cNvSpPr txBox="1"/>
          <p:nvPr/>
        </p:nvSpPr>
        <p:spPr>
          <a:xfrm>
            <a:off x="742122" y="1100577"/>
            <a:ext cx="962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What is Vue Life Cycle?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2BA52-2FE9-4189-8684-A77C8325772C}"/>
              </a:ext>
            </a:extLst>
          </p:cNvPr>
          <p:cNvSpPr/>
          <p:nvPr/>
        </p:nvSpPr>
        <p:spPr>
          <a:xfrm>
            <a:off x="1753875" y="2734841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9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50E66E-AB2C-4772-9A1B-4F3FDCDF9C76}"/>
              </a:ext>
            </a:extLst>
          </p:cNvPr>
          <p:cNvSpPr/>
          <p:nvPr/>
        </p:nvSpPr>
        <p:spPr>
          <a:xfrm>
            <a:off x="4152926" y="2734841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">
                <a:schemeClr val="accent6">
                  <a:lumMod val="0"/>
                  <a:lumOff val="100000"/>
                </a:schemeClr>
              </a:gs>
              <a:gs pos="51000">
                <a:schemeClr val="accent6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B9453F-5002-487F-8032-F648E882BD76}"/>
              </a:ext>
            </a:extLst>
          </p:cNvPr>
          <p:cNvSpPr/>
          <p:nvPr/>
        </p:nvSpPr>
        <p:spPr>
          <a:xfrm>
            <a:off x="6551977" y="2747583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3067B8-01A1-4A8E-9426-DDE83DB1430A}"/>
              </a:ext>
            </a:extLst>
          </p:cNvPr>
          <p:cNvSpPr/>
          <p:nvPr/>
        </p:nvSpPr>
        <p:spPr>
          <a:xfrm>
            <a:off x="8951028" y="2747583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">
                <a:schemeClr val="accent6">
                  <a:lumMod val="0"/>
                  <a:lumOff val="100000"/>
                </a:schemeClr>
              </a:gs>
              <a:gs pos="49000">
                <a:schemeClr val="accent6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B98E4-B388-4237-883C-8DE5D39F4C3A}"/>
              </a:ext>
            </a:extLst>
          </p:cNvPr>
          <p:cNvSpPr txBox="1"/>
          <p:nvPr/>
        </p:nvSpPr>
        <p:spPr>
          <a:xfrm>
            <a:off x="3766064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8AFC1-C03D-43E0-9A53-66F3EAF69042}"/>
              </a:ext>
            </a:extLst>
          </p:cNvPr>
          <p:cNvSpPr txBox="1"/>
          <p:nvPr/>
        </p:nvSpPr>
        <p:spPr>
          <a:xfrm>
            <a:off x="1367013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DE16B-D735-4462-9737-65082EDD49D9}"/>
              </a:ext>
            </a:extLst>
          </p:cNvPr>
          <p:cNvSpPr txBox="1"/>
          <p:nvPr/>
        </p:nvSpPr>
        <p:spPr>
          <a:xfrm>
            <a:off x="6165115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0C01E-1EA5-4CD7-854B-C30C6E1E0344}"/>
              </a:ext>
            </a:extLst>
          </p:cNvPr>
          <p:cNvSpPr txBox="1"/>
          <p:nvPr/>
        </p:nvSpPr>
        <p:spPr>
          <a:xfrm>
            <a:off x="8564166" y="4025147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Destroy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7930F-EB43-4D30-9597-1377AA0B33CF}"/>
              </a:ext>
            </a:extLst>
          </p:cNvPr>
          <p:cNvSpPr txBox="1"/>
          <p:nvPr/>
        </p:nvSpPr>
        <p:spPr>
          <a:xfrm>
            <a:off x="150667" y="4389465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beforeCreate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DD8D6-3E44-4F77-B101-84EB0B1B3050}"/>
              </a:ext>
            </a:extLst>
          </p:cNvPr>
          <p:cNvSpPr txBox="1"/>
          <p:nvPr/>
        </p:nvSpPr>
        <p:spPr>
          <a:xfrm>
            <a:off x="2549718" y="4320387"/>
            <a:ext cx="172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Created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48F79-2655-4613-B084-44735D505298}"/>
              </a:ext>
            </a:extLst>
          </p:cNvPr>
          <p:cNvSpPr txBox="1"/>
          <p:nvPr/>
        </p:nvSpPr>
        <p:spPr>
          <a:xfrm>
            <a:off x="2322646" y="4688621"/>
            <a:ext cx="21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beforeMount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B2C26-D64A-4473-A230-3F0EFDCE3CB1}"/>
              </a:ext>
            </a:extLst>
          </p:cNvPr>
          <p:cNvSpPr txBox="1"/>
          <p:nvPr/>
        </p:nvSpPr>
        <p:spPr>
          <a:xfrm>
            <a:off x="4712320" y="4320387"/>
            <a:ext cx="21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mounted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FD743-20D8-48F1-9554-90A2F07B075F}"/>
              </a:ext>
            </a:extLst>
          </p:cNvPr>
          <p:cNvSpPr txBox="1"/>
          <p:nvPr/>
        </p:nvSpPr>
        <p:spPr>
          <a:xfrm>
            <a:off x="4712319" y="4708712"/>
            <a:ext cx="21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beforeUpdate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20A12-0772-4654-83BF-D19D9A014D7C}"/>
              </a:ext>
            </a:extLst>
          </p:cNvPr>
          <p:cNvSpPr txBox="1"/>
          <p:nvPr/>
        </p:nvSpPr>
        <p:spPr>
          <a:xfrm>
            <a:off x="7136042" y="4317534"/>
            <a:ext cx="21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updated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27C3C-A987-4E77-AD90-D8E60E53E4C5}"/>
              </a:ext>
            </a:extLst>
          </p:cNvPr>
          <p:cNvSpPr txBox="1"/>
          <p:nvPr/>
        </p:nvSpPr>
        <p:spPr>
          <a:xfrm>
            <a:off x="7207650" y="4705859"/>
            <a:ext cx="21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beforeDestroy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73D277-B5A9-4F2B-BE1F-0985CF58196B}"/>
              </a:ext>
            </a:extLst>
          </p:cNvPr>
          <p:cNvSpPr txBox="1"/>
          <p:nvPr/>
        </p:nvSpPr>
        <p:spPr>
          <a:xfrm>
            <a:off x="9865428" y="4389465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83928"/>
                </a:solidFill>
                <a:latin typeface="Abadi" panose="020B0604020104020204" pitchFamily="34" charset="0"/>
                <a:cs typeface="Browallia New" panose="020B0604020202020204" pitchFamily="34" charset="-34"/>
              </a:rPr>
              <a:t>destroyed</a:t>
            </a:r>
            <a:endParaRPr lang="en-US" sz="1400" dirty="0">
              <a:solidFill>
                <a:srgbClr val="D83928"/>
              </a:solidFill>
              <a:latin typeface="Abadi" panose="020B0604020104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9665E20D-92FC-45A9-9C0C-92715A808F91}"/>
              </a:ext>
            </a:extLst>
          </p:cNvPr>
          <p:cNvSpPr/>
          <p:nvPr/>
        </p:nvSpPr>
        <p:spPr>
          <a:xfrm>
            <a:off x="892534" y="3567089"/>
            <a:ext cx="300825" cy="523220"/>
          </a:xfrm>
          <a:prstGeom prst="upArrow">
            <a:avLst/>
          </a:prstGeom>
          <a:solidFill>
            <a:srgbClr val="D83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384954DF-5F18-498F-9C65-9B0A050FB2E7}"/>
              </a:ext>
            </a:extLst>
          </p:cNvPr>
          <p:cNvSpPr/>
          <p:nvPr/>
        </p:nvSpPr>
        <p:spPr>
          <a:xfrm>
            <a:off x="3327010" y="3567089"/>
            <a:ext cx="300825" cy="523220"/>
          </a:xfrm>
          <a:prstGeom prst="upArrow">
            <a:avLst/>
          </a:prstGeom>
          <a:solidFill>
            <a:srgbClr val="D83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C6DCA6E7-0364-4504-A974-A87B029D0E36}"/>
              </a:ext>
            </a:extLst>
          </p:cNvPr>
          <p:cNvSpPr/>
          <p:nvPr/>
        </p:nvSpPr>
        <p:spPr>
          <a:xfrm>
            <a:off x="5720250" y="3567089"/>
            <a:ext cx="300825" cy="523220"/>
          </a:xfrm>
          <a:prstGeom prst="upArrow">
            <a:avLst/>
          </a:prstGeom>
          <a:solidFill>
            <a:srgbClr val="D83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694E0E10-4A49-4972-AFCC-FD4F8864D661}"/>
              </a:ext>
            </a:extLst>
          </p:cNvPr>
          <p:cNvSpPr/>
          <p:nvPr/>
        </p:nvSpPr>
        <p:spPr>
          <a:xfrm>
            <a:off x="8026892" y="3567089"/>
            <a:ext cx="300825" cy="523220"/>
          </a:xfrm>
          <a:prstGeom prst="upArrow">
            <a:avLst/>
          </a:prstGeom>
          <a:solidFill>
            <a:srgbClr val="D83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7EE5F0-BB3C-46AB-A3CB-0E215B5B614F}"/>
              </a:ext>
            </a:extLst>
          </p:cNvPr>
          <p:cNvSpPr/>
          <p:nvPr/>
        </p:nvSpPr>
        <p:spPr>
          <a:xfrm>
            <a:off x="-389002" y="482549"/>
            <a:ext cx="11086390" cy="2854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0">
                <a:srgbClr val="8ACB7C"/>
              </a:gs>
              <a:gs pos="57000">
                <a:srgbClr val="85C980">
                  <a:lumMod val="84000"/>
                  <a:lumOff val="16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9F724-6AB8-4733-98F7-16760E7137E6}"/>
              </a:ext>
            </a:extLst>
          </p:cNvPr>
          <p:cNvSpPr txBox="1"/>
          <p:nvPr/>
        </p:nvSpPr>
        <p:spPr>
          <a:xfrm>
            <a:off x="742122" y="1100577"/>
            <a:ext cx="962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What is Vue Router?</a:t>
            </a:r>
          </a:p>
        </p:txBody>
      </p:sp>
    </p:spTree>
    <p:extLst>
      <p:ext uri="{BB962C8B-B14F-4D97-AF65-F5344CB8AC3E}">
        <p14:creationId xmlns:p14="http://schemas.microsoft.com/office/powerpoint/2010/main" val="369749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FA049-15BE-4B28-87C9-8ADEF1181524}"/>
              </a:ext>
            </a:extLst>
          </p:cNvPr>
          <p:cNvSpPr txBox="1"/>
          <p:nvPr/>
        </p:nvSpPr>
        <p:spPr>
          <a:xfrm>
            <a:off x="870857" y="962013"/>
            <a:ext cx="10450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badi" panose="020B0604020104020204" pitchFamily="34" charset="0"/>
              </a:rPr>
              <a:t>Vuex</a:t>
            </a:r>
            <a:endParaRPr lang="en-US" sz="3600" dirty="0">
              <a:latin typeface="Abadi" panose="020B0604020104020204" pitchFamily="34" charset="0"/>
            </a:endParaRPr>
          </a:p>
          <a:p>
            <a:r>
              <a:rPr lang="en-US" sz="2000" dirty="0" err="1">
                <a:latin typeface="Abadi" panose="020B0604020104020204" pitchFamily="34" charset="0"/>
              </a:rPr>
              <a:t>Vuex</a:t>
            </a:r>
            <a:r>
              <a:rPr lang="en-US" sz="2000" dirty="0">
                <a:latin typeface="Abadi" panose="020B0604020104020204" pitchFamily="34" charset="0"/>
              </a:rPr>
              <a:t> is a </a:t>
            </a:r>
            <a:r>
              <a:rPr lang="en-US" sz="2000" b="1" dirty="0">
                <a:latin typeface="Abadi" panose="020B0604020104020204" pitchFamily="34" charset="0"/>
              </a:rPr>
              <a:t>state management pattern + library</a:t>
            </a:r>
            <a:r>
              <a:rPr lang="en-US" sz="2000" dirty="0">
                <a:latin typeface="Abadi" panose="020B0604020104020204" pitchFamily="34" charset="0"/>
              </a:rPr>
              <a:t> for Vue.js applications.</a:t>
            </a:r>
            <a:endParaRPr lang="en-US" sz="3600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C90EB-C7C8-4460-86C4-B17B01D2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34" y="2110154"/>
            <a:ext cx="6403411" cy="45113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7EE5F0-BB3C-46AB-A3CB-0E215B5B614F}"/>
              </a:ext>
            </a:extLst>
          </p:cNvPr>
          <p:cNvSpPr/>
          <p:nvPr/>
        </p:nvSpPr>
        <p:spPr>
          <a:xfrm>
            <a:off x="-389002" y="482549"/>
            <a:ext cx="11086390" cy="2854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0">
                <a:srgbClr val="8ACB7C"/>
              </a:gs>
              <a:gs pos="57000">
                <a:srgbClr val="85C980">
                  <a:lumMod val="84000"/>
                  <a:lumOff val="16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103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</vt:lpstr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Seunggi</dc:creator>
  <cp:lastModifiedBy>Song Seunggi</cp:lastModifiedBy>
  <cp:revision>8</cp:revision>
  <dcterms:created xsi:type="dcterms:W3CDTF">2019-04-25T17:30:38Z</dcterms:created>
  <dcterms:modified xsi:type="dcterms:W3CDTF">2019-04-27T00:35:10Z</dcterms:modified>
</cp:coreProperties>
</file>