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grid/#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sefulparadigm.com/2017/03/31/a-few-ways-to-make-a-grid-layou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BEA3-0B5B-4C8F-A2E5-763CC79E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ECC83-C417-414F-BF35-F9A9D32B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 OS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B228-8892-4143-8C54-521AC8B6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62CD-D017-4692-9B6C-CBBA62AC74C2}"/>
              </a:ext>
            </a:extLst>
          </p:cNvPr>
          <p:cNvSpPr txBox="1"/>
          <p:nvPr/>
        </p:nvSpPr>
        <p:spPr>
          <a:xfrm>
            <a:off x="4063117" y="930303"/>
            <a:ext cx="752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Grid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8CDBC-9990-4175-92C2-E18FEF0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965906"/>
            <a:ext cx="10412901" cy="292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224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2E3E9-D9B0-4F0F-9239-CB593A06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4" y="2175496"/>
            <a:ext cx="10617883" cy="3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129086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 VS Grid </a:t>
            </a:r>
          </a:p>
        </p:txBody>
      </p:sp>
      <p:pic>
        <p:nvPicPr>
          <p:cNvPr id="1026" name="Picture 2" descr="https://usefulpa.s3.amazonaws.com/images/2017/2017-03-31_cssgrid-vs-flexbox.png">
            <a:extLst>
              <a:ext uri="{FF2B5EF4-FFF2-40B4-BE49-F238E27FC236}">
                <a16:creationId xmlns:a16="http://schemas.microsoft.com/office/drawing/2014/main" id="{D78C6224-44ED-4340-92F6-7CFF15A5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380679"/>
            <a:ext cx="1143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E9E33D-5EDF-4949-A2BE-F70C53F0A641}"/>
              </a:ext>
            </a:extLst>
          </p:cNvPr>
          <p:cNvSpPr/>
          <p:nvPr/>
        </p:nvSpPr>
        <p:spPr>
          <a:xfrm>
            <a:off x="7051964" y="6094674"/>
            <a:ext cx="482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Lato"/>
              </a:rPr>
              <a:t>그림 출처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: </a:t>
            </a:r>
            <a:r>
              <a:rPr lang="en-US" altLang="ko-KR" dirty="0">
                <a:solidFill>
                  <a:srgbClr val="337AB7"/>
                </a:solidFill>
                <a:latin typeface="Lato"/>
                <a:hlinkClick r:id="rId3"/>
              </a:rPr>
              <a:t>W3C CSS Grid Layout Module </a:t>
            </a:r>
            <a:r>
              <a:rPr lang="ko-KR" altLang="en-US" dirty="0">
                <a:solidFill>
                  <a:srgbClr val="337AB7"/>
                </a:solidFill>
                <a:latin typeface="Lato"/>
                <a:hlinkClick r:id="rId3"/>
              </a:rPr>
              <a:t>명세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93A45-2F55-481C-840C-AE3D0432AB8A}"/>
              </a:ext>
            </a:extLst>
          </p:cNvPr>
          <p:cNvSpPr/>
          <p:nvPr/>
        </p:nvSpPr>
        <p:spPr>
          <a:xfrm>
            <a:off x="1129086" y="6094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http://www.usefulparadigm.com/2017/03/31/a-few-ways-to-make-a-grid-layout/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</p:spTree>
    <p:extLst>
      <p:ext uri="{BB962C8B-B14F-4D97-AF65-F5344CB8AC3E}">
        <p14:creationId xmlns:p14="http://schemas.microsoft.com/office/powerpoint/2010/main" val="83767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2313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D53239-4BE8-44BF-89F6-856FE491A1F6}"/>
              </a:ext>
            </a:extLst>
          </p:cNvPr>
          <p:cNvSpPr/>
          <p:nvPr/>
        </p:nvSpPr>
        <p:spPr>
          <a:xfrm>
            <a:off x="1288112" y="3347499"/>
            <a:ext cx="9867568" cy="2313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A5CCE-01E5-478E-9CFA-83E6B964B9B1}"/>
              </a:ext>
            </a:extLst>
          </p:cNvPr>
          <p:cNvSpPr/>
          <p:nvPr/>
        </p:nvSpPr>
        <p:spPr>
          <a:xfrm>
            <a:off x="1355698" y="1101256"/>
            <a:ext cx="4866198" cy="2178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153C37-AE05-4468-A83C-408FE3F93DB2}"/>
              </a:ext>
            </a:extLst>
          </p:cNvPr>
          <p:cNvSpPr/>
          <p:nvPr/>
        </p:nvSpPr>
        <p:spPr>
          <a:xfrm>
            <a:off x="6255689" y="1101256"/>
            <a:ext cx="4866198" cy="2178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987D43-55D2-4AB3-991F-B1522865B4F7}"/>
              </a:ext>
            </a:extLst>
          </p:cNvPr>
          <p:cNvSpPr/>
          <p:nvPr/>
        </p:nvSpPr>
        <p:spPr>
          <a:xfrm>
            <a:off x="1355698" y="3405145"/>
            <a:ext cx="4866198" cy="2178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5949E1-6304-4946-95A1-2FD3FA0B631B}"/>
              </a:ext>
            </a:extLst>
          </p:cNvPr>
          <p:cNvSpPr/>
          <p:nvPr/>
        </p:nvSpPr>
        <p:spPr>
          <a:xfrm>
            <a:off x="6255689" y="3405145"/>
            <a:ext cx="4866198" cy="2178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22578"/>
            <a:ext cx="22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B87B2E-F9B4-4A53-92A2-AE8D64EAD308}"/>
              </a:ext>
            </a:extLst>
          </p:cNvPr>
          <p:cNvCxnSpPr/>
          <p:nvPr/>
        </p:nvCxnSpPr>
        <p:spPr>
          <a:xfrm>
            <a:off x="1355698" y="1701579"/>
            <a:ext cx="48661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5862FA-0F3E-421C-A2D4-FB75A2531127}"/>
              </a:ext>
            </a:extLst>
          </p:cNvPr>
          <p:cNvCxnSpPr/>
          <p:nvPr/>
        </p:nvCxnSpPr>
        <p:spPr>
          <a:xfrm>
            <a:off x="6255689" y="1701579"/>
            <a:ext cx="48661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2ABDB6-C79C-4173-A3B4-99BFC9A685A8}"/>
              </a:ext>
            </a:extLst>
          </p:cNvPr>
          <p:cNvCxnSpPr/>
          <p:nvPr/>
        </p:nvCxnSpPr>
        <p:spPr>
          <a:xfrm>
            <a:off x="6255689" y="3989971"/>
            <a:ext cx="48661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F12E866-4A23-42BA-94D5-633B634259E9}"/>
              </a:ext>
            </a:extLst>
          </p:cNvPr>
          <p:cNvCxnSpPr/>
          <p:nvPr/>
        </p:nvCxnSpPr>
        <p:spPr>
          <a:xfrm>
            <a:off x="1355698" y="3989971"/>
            <a:ext cx="48661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A2242C-3DAB-4084-B542-6CA80BBCE56D}"/>
              </a:ext>
            </a:extLst>
          </p:cNvPr>
          <p:cNvCxnSpPr/>
          <p:nvPr/>
        </p:nvCxnSpPr>
        <p:spPr>
          <a:xfrm>
            <a:off x="3593990" y="1101256"/>
            <a:ext cx="0" cy="6003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B4B230-0972-4C5C-A899-32752EEF2FC7}"/>
              </a:ext>
            </a:extLst>
          </p:cNvPr>
          <p:cNvCxnSpPr/>
          <p:nvPr/>
        </p:nvCxnSpPr>
        <p:spPr>
          <a:xfrm>
            <a:off x="4762832" y="3389648"/>
            <a:ext cx="0" cy="60032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DFDDF0-AC2E-4AD3-AC77-DD89184FE703}"/>
              </a:ext>
            </a:extLst>
          </p:cNvPr>
          <p:cNvCxnSpPr/>
          <p:nvPr/>
        </p:nvCxnSpPr>
        <p:spPr>
          <a:xfrm>
            <a:off x="8762338" y="1101256"/>
            <a:ext cx="0" cy="60032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C4CE72-40C7-4CD4-9637-DDDA457714B4}"/>
              </a:ext>
            </a:extLst>
          </p:cNvPr>
          <p:cNvCxnSpPr>
            <a:cxnSpLocks/>
          </p:cNvCxnSpPr>
          <p:nvPr/>
        </p:nvCxnSpPr>
        <p:spPr>
          <a:xfrm>
            <a:off x="4541521" y="1718807"/>
            <a:ext cx="0" cy="1561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957C5-FD94-4646-BDB7-651BF02B7AF6}"/>
              </a:ext>
            </a:extLst>
          </p:cNvPr>
          <p:cNvCxnSpPr>
            <a:cxnSpLocks/>
          </p:cNvCxnSpPr>
          <p:nvPr/>
        </p:nvCxnSpPr>
        <p:spPr>
          <a:xfrm>
            <a:off x="2983065" y="1718807"/>
            <a:ext cx="0" cy="15611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8136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202</TotalTime>
  <Words>32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Lato</vt:lpstr>
      <vt:lpstr>Arial</vt:lpstr>
      <vt:lpstr>Corbel</vt:lpstr>
      <vt:lpstr>Wingdings 2</vt:lpstr>
      <vt:lpstr>틀</vt:lpstr>
      <vt:lpstr>CSS </vt:lpstr>
      <vt:lpstr>CSS layout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Song Seunggi</dc:creator>
  <cp:lastModifiedBy>Song Seunggi</cp:lastModifiedBy>
  <cp:revision>5</cp:revision>
  <dcterms:created xsi:type="dcterms:W3CDTF">2019-04-19T04:34:12Z</dcterms:created>
  <dcterms:modified xsi:type="dcterms:W3CDTF">2019-04-19T07:56:31Z</dcterms:modified>
</cp:coreProperties>
</file>