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9F7C-3ED2-4BCE-93C1-3D54869D0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08BFE-D1E6-4CB4-BF52-77CCC2A8F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3E61-990A-47C1-874F-D8D6EE36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A58C-17AD-4130-AAA3-ECBB5489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C5BB-4122-412D-BC20-F3B85CF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E020-9B95-4227-BECF-B5960146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E9B22-CE2F-4FC0-883A-223911BC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06F6-1570-4BB2-9793-C68F5B2A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B8CD7-DA53-476F-8291-E9F07D43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00DE-251F-4C36-AE1C-F12BBDB4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03704-F7C8-4435-BF1F-CEAA8BCB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CEAC-9C52-4ADB-A89B-2DE5A7EE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2573-D502-420C-8D27-AB4D7ED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1E98-2488-4E46-9760-6CC9D202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5ED6-9C43-462E-B602-20489B5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C38F-276E-4126-8AE5-B733B2F0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CC2E-5B33-46A0-9C74-02CA1408F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230D-4652-4CB8-BF39-6410223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441A-BE9C-4CA1-84B6-D708CB8D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8065-584D-4FEB-97A3-29F4B867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086-C713-4D7D-B747-591FB9FD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67CA-A605-462C-8E54-DEA07C84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970A-0DC9-4FDD-95EC-10F1A742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31BE-7418-4EC0-9918-F933F894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C999-B31E-4C1B-80FC-2BF3237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0DBA-1979-4BD7-8B1F-DCF97F73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C947-F0B2-481A-9172-195C7958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DDC7-B35D-4742-B796-D0EE569C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D03F-F3D3-4AA8-9443-13E27D44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CF55-5BAC-45D0-802C-C26D1BA9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F9AC3-8160-4FD3-828A-E8466E7A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B50-9359-4E56-87D9-EEA64507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EEA1-EC87-4CD5-874D-A59A5758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E301A-CE9C-402E-A00F-41DD18E34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5459F-B077-48D7-8E88-2122F7AFA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F0A8D-AD3E-485E-BBB5-7A1AA47E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5B35-C155-4A97-9515-E543914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86457-B59A-4100-AA8E-B1474082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36ABD-C261-499C-89CE-FC18EC15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6AD-572D-40D7-85F5-5052C097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7C75-670C-4B92-90A8-4F6DDFD3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5D499-905A-4D4E-A4CF-96B48299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3C791-2115-4B47-AE9B-27C835C5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4CDC8-F268-4B02-B6B5-4786BAD9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4917-CC9B-4DF0-B3A7-B27A209F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6740C-9C85-40F9-92A1-5779170F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AF4-928E-4EBB-AC1E-15A87353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A0E2-8D27-463E-880D-BF23654C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11796-81CF-4044-9074-94065B85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CBBE3-272A-433E-B220-9B1AC73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B25B5-58BE-43CC-B5D8-9FD4C051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7BA5-1E1F-480A-9449-8FC49A6B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5726-52E9-45B1-939F-61DB1ECB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897C1-DE42-4AC1-887A-3555A989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EF34-11EC-4B1C-AFE2-56D324F2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F938-5DDB-4C67-AF41-AC4569A4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454B8-0582-4337-81D6-07898625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CC531-1390-480F-A15F-A7E4328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84DE-635E-4573-B7A2-3A4718E1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0335-9F87-40EB-9BFF-1C991F70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14BC-D5B2-46C1-B4E6-B1177042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083D-06C7-4512-83C4-454B98DDF6E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8083-D8CE-4D3D-B99D-FE7C445A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177D-6C1B-4162-BBD4-D6E1EA80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418D-9068-402A-B866-5B8FCE35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AD0E-F931-4AD0-9A56-A0AFA05E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123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Question.</a:t>
            </a:r>
          </a:p>
        </p:txBody>
      </p:sp>
    </p:spTree>
    <p:extLst>
      <p:ext uri="{BB962C8B-B14F-4D97-AF65-F5344CB8AC3E}">
        <p14:creationId xmlns:p14="http://schemas.microsoft.com/office/powerpoint/2010/main" val="33856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24CEB-C2A7-45D0-9711-B7C3420C91B9}"/>
              </a:ext>
            </a:extLst>
          </p:cNvPr>
          <p:cNvSpPr txBox="1"/>
          <p:nvPr/>
        </p:nvSpPr>
        <p:spPr>
          <a:xfrm>
            <a:off x="914400" y="1266092"/>
            <a:ext cx="13462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I’d like to know who are our competitors.</a:t>
            </a:r>
          </a:p>
          <a:p>
            <a:r>
              <a:rPr lang="en-US" sz="2400" b="1" dirty="0"/>
              <a:t>   (Is there anybody who has competitor data?)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What’s the result after using our product?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462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Question.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Question.</dc:title>
  <dc:creator>pulzze</dc:creator>
  <cp:lastModifiedBy>pulzze</cp:lastModifiedBy>
  <cp:revision>5</cp:revision>
  <dcterms:created xsi:type="dcterms:W3CDTF">2019-04-10T21:00:30Z</dcterms:created>
  <dcterms:modified xsi:type="dcterms:W3CDTF">2019-04-11T02:20:19Z</dcterms:modified>
</cp:coreProperties>
</file>