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972B-CA65-49FB-9E1F-17069612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12FFB-44E7-4272-8A36-FB35549F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FA91-A4EB-4C54-8788-CCF65720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E851-5CD6-4601-87D9-31E4AB1E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9D03-DF3C-41C1-8E83-FC9198D3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0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25AF-CF0F-44BE-A580-AAF8C664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42D1-CA4A-4287-8C9C-6E586926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564A-AD26-47B7-A96E-4B431E76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C767-BE30-40A4-8850-A1990AD4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398-AAA8-4A8E-8ED3-7DD88348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BCC60-7113-49CC-A840-21FC47588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BD39E-1FB1-48BE-BA1D-01924C9F3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42F9-4955-4DD2-86F4-B4362130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E174-74E1-4523-9386-154874A7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0D7C-591F-4697-88AF-BD2D52F5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AD2B-B0C8-47F6-B020-C9874638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A504-A402-4860-A915-443BA12B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3ED7-581F-4602-BFF8-2F25AEC9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2F84-8505-48A0-A70E-4F5603A4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71F3-E09B-4262-8644-22C62D75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F9C0-AB90-481A-AD60-224FE247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E8C7F-97D7-47E6-A4B0-08DBBF9D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F458-11F9-4A7D-BAD2-7E005FF7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EBC-5BD9-425E-ABE8-15AF074F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071D-0EBB-4380-9D95-BA4156F4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3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C953-BFF2-446E-9123-9055314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AC7D-0157-4CC3-B6F5-A889FDB15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D7BF0-B9D3-4D36-AE41-4998E1940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0D4DE-D370-4F14-A9A2-A7B3051A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621F-0586-411A-9D04-E155B186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32511-BF8A-41A5-8492-C295DD42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E13F-4656-4439-AD5D-3307AD9F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8872-D953-4F44-9C73-2A85B30F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CC1B-2D73-49DE-9558-9A107F9C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4840D-D8DF-4F14-BC87-2D148001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74A3A-6175-48A8-BACA-C30AB8048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34C7D-DDA6-4E08-A410-4A008D86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670DF-D914-4E9E-8544-8FE94A7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07F92-2193-494C-8644-7F87432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A44A-608F-4F3B-8D32-A377E7AD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BEC68-7A6E-4B4A-9A3D-9738FF22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63C40-4136-4DB7-8096-0B7A6135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F94BB-4632-4052-9E80-8D307CF1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276BC-B1DA-49D9-9EC1-1956E386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771D0-C763-4557-85B5-A692270F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CD7A-CF83-4733-A966-390F59DE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B9A2-6A2A-4D56-9A7B-3D0EA1B8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777C-2728-49BB-83EB-29E22B73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8C122-51BE-4782-9EFF-F82C5005A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0C8B-ADFE-4433-929E-D532E063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C6025-5194-486A-8363-02CA08DA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E2AE-EB3C-4F34-8576-6A17D918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FC78-A9E7-4A7F-A97F-73B7D114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83558-D47C-4760-90AB-6CE7CF836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53915-378F-4143-83F8-A8B335A8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9479D-E3C7-4483-A792-33820611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A2D5-75B6-415A-9A7B-C5A97A92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B208-4293-48D5-94F7-1AE8ADE9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BBB76-29BA-486C-AABC-55949566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3721-2D0C-4CCE-ABA4-C49C33F84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FE5F-BDB0-471B-A38E-4CE2E6A6E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410D-9807-4128-9E82-5361174D35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7A39-4B79-4662-BCF8-E25F53F72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D4FF0-A521-4750-97D1-AD1AF35E3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0A83-DB7C-44DD-9772-7D58168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B49-3337-4150-8AD4-C0559D79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017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+mn-lt"/>
              </a:rPr>
              <a:t>Why do we need SNS?</a:t>
            </a:r>
          </a:p>
        </p:txBody>
      </p:sp>
    </p:spTree>
    <p:extLst>
      <p:ext uri="{BB962C8B-B14F-4D97-AF65-F5344CB8AC3E}">
        <p14:creationId xmlns:p14="http://schemas.microsoft.com/office/powerpoint/2010/main" val="317697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4D0E3B-CA77-47BC-8ABD-BD0B13B6B72F}"/>
              </a:ext>
            </a:extLst>
          </p:cNvPr>
          <p:cNvCxnSpPr/>
          <p:nvPr/>
        </p:nvCxnSpPr>
        <p:spPr>
          <a:xfrm>
            <a:off x="2014330" y="3313043"/>
            <a:ext cx="7964557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3B98F3-BD86-4C4C-8EBB-D1890D415D37}"/>
              </a:ext>
            </a:extLst>
          </p:cNvPr>
          <p:cNvCxnSpPr>
            <a:cxnSpLocks/>
          </p:cNvCxnSpPr>
          <p:nvPr/>
        </p:nvCxnSpPr>
        <p:spPr>
          <a:xfrm>
            <a:off x="5853178" y="1116495"/>
            <a:ext cx="0" cy="462501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C2CBC4-037E-4882-9FC2-004DCA24E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67" y="3954678"/>
            <a:ext cx="1434906" cy="1434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450E3-A66A-40A7-A902-85ABA6DD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67" y="3834670"/>
            <a:ext cx="1674922" cy="1674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B13E00-4215-40BF-9186-8C7BB19C5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67" y="1468416"/>
            <a:ext cx="1331576" cy="1331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9DEF0F-3E02-4718-84FA-B3B29E411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66" y="1557371"/>
            <a:ext cx="1344324" cy="13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0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B49-3337-4150-8AD4-C0559D79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+mn-lt"/>
              </a:rPr>
              <a:t>They </a:t>
            </a:r>
            <a:r>
              <a:rPr lang="en-US" sz="7200" dirty="0">
                <a:solidFill>
                  <a:srgbClr val="FF0000"/>
                </a:solidFill>
                <a:latin typeface="+mn-lt"/>
              </a:rPr>
              <a:t>don’t know </a:t>
            </a:r>
            <a:r>
              <a:rPr lang="en-US" sz="7200" dirty="0">
                <a:latin typeface="+mn-lt"/>
              </a:rPr>
              <a:t>a ‘Interactor’</a:t>
            </a:r>
          </a:p>
        </p:txBody>
      </p:sp>
    </p:spTree>
    <p:extLst>
      <p:ext uri="{BB962C8B-B14F-4D97-AF65-F5344CB8AC3E}">
        <p14:creationId xmlns:p14="http://schemas.microsoft.com/office/powerpoint/2010/main" val="8918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EF84BD-AAEA-4CAF-BC50-CDB93D8B665A}"/>
              </a:ext>
            </a:extLst>
          </p:cNvPr>
          <p:cNvCxnSpPr>
            <a:cxnSpLocks/>
          </p:cNvCxnSpPr>
          <p:nvPr/>
        </p:nvCxnSpPr>
        <p:spPr>
          <a:xfrm>
            <a:off x="6096000" y="1341578"/>
            <a:ext cx="0" cy="462501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B2D6BB-AB30-4327-9BF8-D6338160407C}"/>
              </a:ext>
            </a:extLst>
          </p:cNvPr>
          <p:cNvSpPr/>
          <p:nvPr/>
        </p:nvSpPr>
        <p:spPr>
          <a:xfrm>
            <a:off x="5335327" y="3249637"/>
            <a:ext cx="1364559" cy="534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EF84BD-AAEA-4CAF-BC50-CDB93D8B665A}"/>
              </a:ext>
            </a:extLst>
          </p:cNvPr>
          <p:cNvCxnSpPr>
            <a:cxnSpLocks/>
          </p:cNvCxnSpPr>
          <p:nvPr/>
        </p:nvCxnSpPr>
        <p:spPr>
          <a:xfrm>
            <a:off x="8509627" y="1116495"/>
            <a:ext cx="0" cy="462501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20D1FA-6E34-42D6-A540-41651E2C0EF5}"/>
              </a:ext>
            </a:extLst>
          </p:cNvPr>
          <p:cNvCxnSpPr>
            <a:cxnSpLocks/>
          </p:cNvCxnSpPr>
          <p:nvPr/>
        </p:nvCxnSpPr>
        <p:spPr>
          <a:xfrm>
            <a:off x="4165055" y="1116495"/>
            <a:ext cx="0" cy="462501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414F6E54-9102-4C96-B00C-D60F21B91633}"/>
              </a:ext>
            </a:extLst>
          </p:cNvPr>
          <p:cNvSpPr/>
          <p:nvPr/>
        </p:nvSpPr>
        <p:spPr>
          <a:xfrm>
            <a:off x="3573194" y="3024554"/>
            <a:ext cx="1364559" cy="534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B2D6BB-AB30-4327-9BF8-D6338160407C}"/>
              </a:ext>
            </a:extLst>
          </p:cNvPr>
          <p:cNvSpPr/>
          <p:nvPr/>
        </p:nvSpPr>
        <p:spPr>
          <a:xfrm>
            <a:off x="7748954" y="3024554"/>
            <a:ext cx="1364559" cy="53457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B49-3337-4150-8AD4-C0559D79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017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+mn-lt"/>
              </a:rPr>
              <a:t>What is our SNS goal?</a:t>
            </a:r>
          </a:p>
        </p:txBody>
      </p:sp>
    </p:spTree>
    <p:extLst>
      <p:ext uri="{BB962C8B-B14F-4D97-AF65-F5344CB8AC3E}">
        <p14:creationId xmlns:p14="http://schemas.microsoft.com/office/powerpoint/2010/main" val="356184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B49-3337-4150-8AD4-C0559D79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017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+mn-lt"/>
              </a:rPr>
              <a:t>All people Know Interactor</a:t>
            </a:r>
          </a:p>
        </p:txBody>
      </p:sp>
    </p:spTree>
    <p:extLst>
      <p:ext uri="{BB962C8B-B14F-4D97-AF65-F5344CB8AC3E}">
        <p14:creationId xmlns:p14="http://schemas.microsoft.com/office/powerpoint/2010/main" val="237593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B49-3337-4150-8AD4-C0559D79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705256"/>
            <a:ext cx="10841502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+mn-lt"/>
              </a:rPr>
              <a:t>How do we attract people?</a:t>
            </a:r>
          </a:p>
        </p:txBody>
      </p:sp>
    </p:spTree>
    <p:extLst>
      <p:ext uri="{BB962C8B-B14F-4D97-AF65-F5344CB8AC3E}">
        <p14:creationId xmlns:p14="http://schemas.microsoft.com/office/powerpoint/2010/main" val="29815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29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Why do we need SNS?</vt:lpstr>
      <vt:lpstr>PowerPoint Presentation</vt:lpstr>
      <vt:lpstr>They don’t know a ‘Interactor’</vt:lpstr>
      <vt:lpstr>PowerPoint Presentation</vt:lpstr>
      <vt:lpstr>PowerPoint Presentation</vt:lpstr>
      <vt:lpstr>What is our SNS goal?</vt:lpstr>
      <vt:lpstr>All people Know Interactor</vt:lpstr>
      <vt:lpstr>How do we attract people?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need SNS?</dc:title>
  <dc:creator>pulzze</dc:creator>
  <cp:lastModifiedBy>pulzze</cp:lastModifiedBy>
  <cp:revision>7</cp:revision>
  <dcterms:created xsi:type="dcterms:W3CDTF">2019-04-09T01:13:56Z</dcterms:created>
  <dcterms:modified xsi:type="dcterms:W3CDTF">2019-04-10T02:46:21Z</dcterms:modified>
</cp:coreProperties>
</file>