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1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57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1AB3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E3D8-2621-43AD-9681-A87FE68F1EC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F2E28-55EE-46BB-A790-716EA8D5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8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82d0bfcd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82d0bfcd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2d0bfcd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2d0bfcd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82d0bfcd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82d0bfcd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82d0bfc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82d0bfc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48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css-grid/#intr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usefulparadigm.com/2017/03/31/a-few-ways-to-make-a-grid-layou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CBEA3-0B5B-4C8F-A2E5-763CC79E2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9ECC83-C417-414F-BF35-F9A9D32B8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Pan OS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28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95BB0E-2BBF-41C9-AF46-59A95B6E84D2}"/>
              </a:ext>
            </a:extLst>
          </p:cNvPr>
          <p:cNvSpPr txBox="1"/>
          <p:nvPr/>
        </p:nvSpPr>
        <p:spPr>
          <a:xfrm>
            <a:off x="768626" y="622852"/>
            <a:ext cx="966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Change Frame…</a:t>
            </a:r>
          </a:p>
          <a:p>
            <a:r>
              <a:rPr lang="en-US" dirty="0"/>
              <a:t>Like this </a:t>
            </a:r>
          </a:p>
          <a:p>
            <a:r>
              <a:rPr lang="en-US" dirty="0"/>
              <a:t>But I think it is easier than original.</a:t>
            </a:r>
          </a:p>
          <a:p>
            <a:r>
              <a:rPr lang="en-US" dirty="0"/>
              <a:t>I use vue.js</a:t>
            </a:r>
          </a:p>
        </p:txBody>
      </p:sp>
    </p:spTree>
    <p:extLst>
      <p:ext uri="{BB962C8B-B14F-4D97-AF65-F5344CB8AC3E}">
        <p14:creationId xmlns:p14="http://schemas.microsoft.com/office/powerpoint/2010/main" val="19997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6"/>
          <p:cNvGrpSpPr/>
          <p:nvPr/>
        </p:nvGrpSpPr>
        <p:grpSpPr>
          <a:xfrm>
            <a:off x="866067" y="271634"/>
            <a:ext cx="11325933" cy="6227733"/>
            <a:chOff x="649550" y="203725"/>
            <a:chExt cx="8494450" cy="4670800"/>
          </a:xfrm>
        </p:grpSpPr>
        <p:sp>
          <p:nvSpPr>
            <p:cNvPr id="72" name="Google Shape;72;p16"/>
            <p:cNvSpPr/>
            <p:nvPr/>
          </p:nvSpPr>
          <p:spPr>
            <a:xfrm>
              <a:off x="1846250" y="450425"/>
              <a:ext cx="7250700" cy="4424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4242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649550" y="203725"/>
              <a:ext cx="1196700" cy="4670700"/>
            </a:xfrm>
            <a:prstGeom prst="rect">
              <a:avLst/>
            </a:prstGeom>
            <a:solidFill>
              <a:srgbClr val="424242"/>
            </a:solidFill>
            <a:ln>
              <a:solidFill>
                <a:srgbClr val="42424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74" name="Google Shape;7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46250" y="218715"/>
              <a:ext cx="7297750" cy="307910"/>
            </a:xfrm>
            <a:prstGeom prst="rect">
              <a:avLst/>
            </a:prstGeom>
            <a:noFill/>
            <a:ln>
              <a:solidFill>
                <a:srgbClr val="424242"/>
              </a:solidFill>
            </a:ln>
          </p:spPr>
        </p:pic>
      </p:grpSp>
      <p:sp>
        <p:nvSpPr>
          <p:cNvPr id="75" name="Google Shape;75;p16"/>
          <p:cNvSpPr txBox="1"/>
          <p:nvPr/>
        </p:nvSpPr>
        <p:spPr>
          <a:xfrm>
            <a:off x="10330467" y="291700"/>
            <a:ext cx="15956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rgbClr val="434343"/>
                </a:solidFill>
              </a:rPr>
              <a:t>Logged in as: </a:t>
            </a:r>
            <a:r>
              <a:rPr lang="en" sz="1067" b="1">
                <a:solidFill>
                  <a:srgbClr val="434343"/>
                </a:solidFill>
              </a:rPr>
              <a:t>admin</a:t>
            </a:r>
            <a:endParaRPr sz="1067" b="1">
              <a:solidFill>
                <a:srgbClr val="434343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042" y="512218"/>
            <a:ext cx="1351633" cy="17256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988033" y="1247367"/>
            <a:ext cx="1473600" cy="4104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1AB3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1333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988033" y="1713000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Devices</a:t>
            </a:r>
            <a:endParaRPr sz="1333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988033" y="2220333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Interactions</a:t>
            </a:r>
            <a:endParaRPr sz="1333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988033" y="2727667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Administration</a:t>
            </a:r>
            <a:endParaRPr sz="1333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117133" y="291700"/>
            <a:ext cx="2394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rgbClr val="434343"/>
                </a:solidFill>
              </a:rPr>
              <a:t>License: </a:t>
            </a:r>
            <a:r>
              <a:rPr lang="en" sz="1067" b="1">
                <a:solidFill>
                  <a:srgbClr val="434343"/>
                </a:solidFill>
              </a:rPr>
              <a:t>Trial, Expires 9/1/2019</a:t>
            </a:r>
            <a:endParaRPr sz="1067" b="1">
              <a:solidFill>
                <a:srgbClr val="434343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866033" y="6088833"/>
            <a:ext cx="1595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1333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1333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8486200" y="980167"/>
            <a:ext cx="2680800" cy="242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 u="sng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Disk	Capacity		Status</a:t>
            </a:r>
            <a:endParaRPr sz="1333" b="1" u="sng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Disk 1	1 TB		Ok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Disk 2	1 TB		Ok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Disk 3	1 TB		Ok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Disk 4	1 TB		Ok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Disk 5	1 TB		Ok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2933400" y="980167"/>
            <a:ext cx="3206400" cy="242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Hostname: Interactor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IP: 10.109.8.17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Netmask: 255.255.255.0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Gateway: 10.109.8.1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Version: 3.1.5r2	  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Updated: Apr 10, 2019 4:52:10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License:</a:t>
            </a:r>
            <a:r>
              <a:rPr lang="en" sz="1333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Trial, Expires 9/1/2019</a:t>
            </a:r>
            <a:endParaRPr sz="1333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Uptime: 105 days	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Since: Mar 31, 2019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Serial: Tr23450693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6296200" y="980167"/>
            <a:ext cx="2033600" cy="242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Nodes: 	1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CPU: 	1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RAM: 	16 GB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Storage:	5 TB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Disks: 	5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Alarms: None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6296200" y="980167"/>
            <a:ext cx="2033600" cy="2372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8486200" y="980167"/>
            <a:ext cx="2680800" cy="2372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2933400" y="980167"/>
            <a:ext cx="3206400" cy="2372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sz="1333" b="1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2933400" y="3629533"/>
            <a:ext cx="3206400" cy="2372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Performance Overview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9967" y="4262449"/>
            <a:ext cx="2237367" cy="935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8301" y="4262433"/>
            <a:ext cx="2237367" cy="93543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2933400" y="3983300"/>
            <a:ext cx="1275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Unique 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devices: 	5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Sources: 3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5067933" y="3983300"/>
            <a:ext cx="21388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Logs processed: Hourly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2933400" y="3629533"/>
            <a:ext cx="8233600" cy="16544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7950267" y="3887033"/>
            <a:ext cx="24616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Logs processed: last 24 hours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2933400" y="5507700"/>
            <a:ext cx="8233600" cy="9916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2933400" y="5507700"/>
            <a:ext cx="3206400" cy="2372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System Events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2903900" y="5746833"/>
            <a:ext cx="8233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 b="1" u="sng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Time:			Event: 					Severity:</a:t>
            </a:r>
            <a:endParaRPr sz="1200" b="1" u="sng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2019/21/04:14:55:12	Lost connection with Splunk source		High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2019/19/18:22:01:54	Transform failed				Medium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2461667" y="600567"/>
            <a:ext cx="9667600" cy="589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Google Shape;104;p17"/>
          <p:cNvSpPr/>
          <p:nvPr/>
        </p:nvSpPr>
        <p:spPr>
          <a:xfrm>
            <a:off x="866067" y="271633"/>
            <a:ext cx="1595600" cy="62276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667" y="291620"/>
            <a:ext cx="9730333" cy="410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10330467" y="291700"/>
            <a:ext cx="15956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rgbClr val="434343"/>
                </a:solidFill>
              </a:rPr>
              <a:t>Logged in as: </a:t>
            </a:r>
            <a:r>
              <a:rPr lang="en" sz="1067" b="1">
                <a:solidFill>
                  <a:srgbClr val="434343"/>
                </a:solidFill>
              </a:rPr>
              <a:t>admin</a:t>
            </a:r>
            <a:endParaRPr sz="1067" b="1">
              <a:solidFill>
                <a:srgbClr val="434343"/>
              </a:solidFill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042" y="512218"/>
            <a:ext cx="1351633" cy="17256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/>
          <p:nvPr/>
        </p:nvSpPr>
        <p:spPr>
          <a:xfrm>
            <a:off x="988033" y="1247367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1333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988033" y="1713000"/>
            <a:ext cx="1473600" cy="4104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Devices</a:t>
            </a:r>
            <a:endParaRPr sz="1333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988033" y="2220333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Interactions</a:t>
            </a:r>
            <a:endParaRPr sz="1333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988033" y="2727667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Administration</a:t>
            </a:r>
            <a:endParaRPr sz="1333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117133" y="291700"/>
            <a:ext cx="2394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rgbClr val="434343"/>
                </a:solidFill>
              </a:rPr>
              <a:t>License: </a:t>
            </a:r>
            <a:r>
              <a:rPr lang="en" sz="1067" b="1">
                <a:solidFill>
                  <a:srgbClr val="434343"/>
                </a:solidFill>
              </a:rPr>
              <a:t>Trial, Expires 9/1/2019</a:t>
            </a:r>
            <a:endParaRPr sz="1067" b="1">
              <a:solidFill>
                <a:srgbClr val="434343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866033" y="6088833"/>
            <a:ext cx="1595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1333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1333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2839467" y="980167"/>
            <a:ext cx="2781200" cy="811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Unique devices: 5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5838267" y="980167"/>
            <a:ext cx="2781200" cy="811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Data sources: 5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6" name="Google Shape;116;p17"/>
          <p:cNvGraphicFramePr/>
          <p:nvPr/>
        </p:nvGraphicFramePr>
        <p:xfrm>
          <a:off x="2839467" y="4491917"/>
          <a:ext cx="8043335" cy="166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08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Device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Hostname</a:t>
                      </a:r>
                      <a:endParaRPr sz="1100"/>
                    </a:p>
                  </a:txBody>
                  <a:tcPr marL="121900" marR="121900" marT="121900" marB="1219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Source</a:t>
                      </a:r>
                      <a:endParaRPr sz="11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Last transaction</a:t>
                      </a:r>
                      <a:endParaRPr sz="11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future</a:t>
                      </a:r>
                      <a:endParaRPr sz="11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10.3.4.5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FW01DC019</a:t>
                      </a:r>
                      <a:endParaRPr sz="1100"/>
                    </a:p>
                  </a:txBody>
                  <a:tcPr marL="121900" marR="121900" marT="121900" marB="1219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Splunk-2</a:t>
                      </a:r>
                      <a:endParaRPr sz="11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</a:rPr>
                        <a:t>2019/21/04:14:55:12</a:t>
                      </a:r>
                      <a:endParaRPr sz="11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10.189.4.5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fw-jnpr-ofc-10</a:t>
                      </a:r>
                      <a:endParaRPr sz="1100"/>
                    </a:p>
                  </a:txBody>
                  <a:tcPr marL="121900" marR="121900" marT="121900" marB="1219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Syslog-1</a:t>
                      </a:r>
                      <a:endParaRPr sz="11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2019/21/04:14:55:12</a:t>
                      </a:r>
                      <a:endParaRPr sz="11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121900" marR="121900" marT="121900" marB="1219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121900" marR="121900" marT="121900" marB="1219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7" name="Google Shape;117;p17"/>
          <p:cNvGraphicFramePr/>
          <p:nvPr/>
        </p:nvGraphicFramePr>
        <p:xfrm>
          <a:off x="2839467" y="2069351"/>
          <a:ext cx="6434668" cy="205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08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Source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Type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Connector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Status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Syslog-1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Direct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none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active</a:t>
                      </a:r>
                      <a:endParaRPr sz="11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Splunk-1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API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splk-conn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active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Panorama-1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API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Panorama-conn 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active</a:t>
                      </a:r>
                      <a:endParaRPr sz="11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Splunk-2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API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splk-conn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active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2461667" y="600567"/>
            <a:ext cx="9667600" cy="589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3" name="Google Shape;123;p18"/>
          <p:cNvSpPr/>
          <p:nvPr/>
        </p:nvSpPr>
        <p:spPr>
          <a:xfrm>
            <a:off x="866067" y="271633"/>
            <a:ext cx="1595600" cy="62276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667" y="291620"/>
            <a:ext cx="9730333" cy="41054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10330467" y="291700"/>
            <a:ext cx="15956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rgbClr val="434343"/>
                </a:solidFill>
              </a:rPr>
              <a:t>Logged in as: </a:t>
            </a:r>
            <a:r>
              <a:rPr lang="en" sz="1067" b="1">
                <a:solidFill>
                  <a:srgbClr val="434343"/>
                </a:solidFill>
              </a:rPr>
              <a:t>admin</a:t>
            </a:r>
            <a:endParaRPr sz="1067" b="1">
              <a:solidFill>
                <a:srgbClr val="434343"/>
              </a:solidFill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042" y="512218"/>
            <a:ext cx="1351633" cy="17256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988033" y="1247367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1333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988033" y="1713000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Devices</a:t>
            </a:r>
            <a:endParaRPr sz="1333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988033" y="2220333"/>
            <a:ext cx="1473600" cy="4104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Interactions</a:t>
            </a:r>
            <a:endParaRPr sz="1333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988033" y="2727667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Administration</a:t>
            </a:r>
            <a:endParaRPr sz="1333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5117133" y="291700"/>
            <a:ext cx="2394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rgbClr val="434343"/>
                </a:solidFill>
              </a:rPr>
              <a:t>License: </a:t>
            </a:r>
            <a:r>
              <a:rPr lang="en" sz="1067" b="1">
                <a:solidFill>
                  <a:srgbClr val="434343"/>
                </a:solidFill>
              </a:rPr>
              <a:t>Trial, Expires 9/1/2019</a:t>
            </a:r>
            <a:endParaRPr sz="1067" b="1">
              <a:solidFill>
                <a:srgbClr val="434343"/>
              </a:solidFill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866033" y="6088833"/>
            <a:ext cx="1595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1333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1333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3014167" y="1145000"/>
            <a:ext cx="7032800" cy="15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/>
              <a:t>Display the interactor services configuration page</a:t>
            </a:r>
            <a:endParaRPr sz="1600"/>
          </a:p>
          <a:p>
            <a:endParaRPr sz="1600"/>
          </a:p>
          <a:p>
            <a:r>
              <a:rPr lang="en" sz="1600"/>
              <a:t>List predefined services (example below - does not have to be graphical):</a:t>
            </a:r>
            <a:endParaRPr sz="1600"/>
          </a:p>
          <a:p>
            <a:endParaRPr sz="1600"/>
          </a:p>
          <a:p>
            <a:r>
              <a:rPr lang="en" sz="1600"/>
              <a:t>Start with: Splunk, Palo Alto, Fortigate, Juniper SRX, Cisco ASA</a:t>
            </a:r>
            <a:endParaRPr sz="1600"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9336" y="2630733"/>
            <a:ext cx="3658835" cy="3561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/>
          <p:nvPr/>
        </p:nvSpPr>
        <p:spPr>
          <a:xfrm>
            <a:off x="2461667" y="600567"/>
            <a:ext cx="9667600" cy="589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0" name="Google Shape;140;p19"/>
          <p:cNvSpPr/>
          <p:nvPr/>
        </p:nvSpPr>
        <p:spPr>
          <a:xfrm>
            <a:off x="866067" y="271633"/>
            <a:ext cx="1595600" cy="62276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667" y="291620"/>
            <a:ext cx="9730333" cy="41054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10330467" y="291700"/>
            <a:ext cx="15956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rgbClr val="434343"/>
                </a:solidFill>
              </a:rPr>
              <a:t>Logged in as: </a:t>
            </a:r>
            <a:r>
              <a:rPr lang="en" sz="1067" b="1">
                <a:solidFill>
                  <a:srgbClr val="434343"/>
                </a:solidFill>
              </a:rPr>
              <a:t>admin</a:t>
            </a:r>
            <a:endParaRPr sz="1067" b="1">
              <a:solidFill>
                <a:srgbClr val="434343"/>
              </a:solidFill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042" y="512218"/>
            <a:ext cx="1351633" cy="17256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/>
          <p:nvPr/>
        </p:nvSpPr>
        <p:spPr>
          <a:xfrm>
            <a:off x="988033" y="1247367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1333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988033" y="1713000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Devices</a:t>
            </a:r>
            <a:endParaRPr sz="1333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988033" y="2220333"/>
            <a:ext cx="1473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Interactions</a:t>
            </a:r>
            <a:endParaRPr sz="1333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988033" y="2727667"/>
            <a:ext cx="1473600" cy="4104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Administration</a:t>
            </a:r>
            <a:endParaRPr sz="1333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5117133" y="291700"/>
            <a:ext cx="2394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rgbClr val="434343"/>
                </a:solidFill>
              </a:rPr>
              <a:t>License: </a:t>
            </a:r>
            <a:r>
              <a:rPr lang="en" sz="1067" b="1">
                <a:solidFill>
                  <a:srgbClr val="434343"/>
                </a:solidFill>
              </a:rPr>
              <a:t>Trial, Expires 9/1/2019</a:t>
            </a:r>
            <a:endParaRPr sz="1067" b="1">
              <a:solidFill>
                <a:srgbClr val="434343"/>
              </a:solidFill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866033" y="6088833"/>
            <a:ext cx="1595600" cy="4104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1333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1333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0" name="Google Shape;150;p19"/>
          <p:cNvGraphicFramePr/>
          <p:nvPr/>
        </p:nvGraphicFramePr>
        <p:xfrm>
          <a:off x="2878733" y="4044317"/>
          <a:ext cx="8480668" cy="205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20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0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0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Admin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Type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Auth type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Account Status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peter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superuser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local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active</a:t>
                      </a:r>
                      <a:endParaRPr sz="11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david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superuser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local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active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jason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superuser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local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active</a:t>
                      </a:r>
                      <a:endParaRPr sz="11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BK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superuser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local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active</a:t>
                      </a:r>
                      <a:endParaRPr sz="1100"/>
                    </a:p>
                  </a:txBody>
                  <a:tcPr marL="121900" marR="121900" marT="121900" marB="121900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1" name="Google Shape;151;p19"/>
          <p:cNvSpPr/>
          <p:nvPr/>
        </p:nvSpPr>
        <p:spPr>
          <a:xfrm>
            <a:off x="2878667" y="874767"/>
            <a:ext cx="8480800" cy="24876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Hostname: 	Interactor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IP: 		10.109.8.17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Netmask: 	255.255.255.0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Gateway: 	10.109.8.1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DNS:		8.8.8.8			4.2.2.2		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NTP:		time.us.gov		univ.ntp.pool				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4075233" y="956433"/>
            <a:ext cx="1595600" cy="2908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4075233" y="1366967"/>
            <a:ext cx="1595600" cy="2908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4075233" y="1777500"/>
            <a:ext cx="1595600" cy="2908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4075233" y="2188033"/>
            <a:ext cx="1595600" cy="2908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4075233" y="2568384"/>
            <a:ext cx="1595600" cy="2908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4075233" y="3009084"/>
            <a:ext cx="1595600" cy="2908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5915933" y="2568384"/>
            <a:ext cx="1595600" cy="2908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5915933" y="3009084"/>
            <a:ext cx="1595600" cy="290800"/>
          </a:xfrm>
          <a:prstGeom prst="rect">
            <a:avLst/>
          </a:prstGeom>
          <a:noFill/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10061500" y="3009100"/>
            <a:ext cx="1200000" cy="2908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Save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2878667" y="3649100"/>
            <a:ext cx="1200000" cy="2908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Add Admin</a:t>
            </a:r>
            <a:endParaRPr sz="1333"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91CDCA7-2169-4DD8-81F8-7D99CCEE106D}"/>
              </a:ext>
            </a:extLst>
          </p:cNvPr>
          <p:cNvSpPr/>
          <p:nvPr/>
        </p:nvSpPr>
        <p:spPr>
          <a:xfrm>
            <a:off x="1388168" y="5115340"/>
            <a:ext cx="9766852" cy="10336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35F1B4-19BF-40E0-9C00-4A926571BC5D}"/>
              </a:ext>
            </a:extLst>
          </p:cNvPr>
          <p:cNvSpPr/>
          <p:nvPr/>
        </p:nvSpPr>
        <p:spPr>
          <a:xfrm>
            <a:off x="1391478" y="3147390"/>
            <a:ext cx="9766852" cy="19215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499282-E337-426D-92CD-5CFAAA3D3D3B}"/>
              </a:ext>
            </a:extLst>
          </p:cNvPr>
          <p:cNvSpPr/>
          <p:nvPr/>
        </p:nvSpPr>
        <p:spPr>
          <a:xfrm>
            <a:off x="1394788" y="1179441"/>
            <a:ext cx="9766852" cy="19215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77CA33-212A-449F-BA80-B67CD32F2074}"/>
              </a:ext>
            </a:extLst>
          </p:cNvPr>
          <p:cNvSpPr/>
          <p:nvPr/>
        </p:nvSpPr>
        <p:spPr>
          <a:xfrm>
            <a:off x="1073426" y="940904"/>
            <a:ext cx="10257183" cy="5340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41EA0-FF1C-4D98-B23E-9A84084C83F0}"/>
              </a:ext>
            </a:extLst>
          </p:cNvPr>
          <p:cNvSpPr txBox="1"/>
          <p:nvPr/>
        </p:nvSpPr>
        <p:spPr>
          <a:xfrm>
            <a:off x="1073426" y="556591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202020204" pitchFamily="34" charset="0"/>
              </a:rPr>
              <a:t>First</a:t>
            </a:r>
            <a:r>
              <a:rPr lang="ko-KR" altLang="en-US" dirty="0">
                <a:latin typeface="Abadi" panose="020B0604020202020204" pitchFamily="34" charset="0"/>
              </a:rPr>
              <a:t> </a:t>
            </a:r>
            <a:r>
              <a:rPr lang="en-US" altLang="ko-KR" dirty="0">
                <a:latin typeface="Abadi" panose="020B0604020202020204" pitchFamily="34" charset="0"/>
              </a:rPr>
              <a:t>Page</a:t>
            </a:r>
            <a:endParaRPr lang="en-US" dirty="0">
              <a:latin typeface="Abadi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ADA7AD-FB9C-4DEF-9D1C-5E913BE7D49D}"/>
              </a:ext>
            </a:extLst>
          </p:cNvPr>
          <p:cNvSpPr/>
          <p:nvPr/>
        </p:nvSpPr>
        <p:spPr>
          <a:xfrm>
            <a:off x="1583634" y="1232452"/>
            <a:ext cx="3419062" cy="18155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0F600-6248-47AA-AE76-294913D2EC3C}"/>
              </a:ext>
            </a:extLst>
          </p:cNvPr>
          <p:cNvSpPr/>
          <p:nvPr/>
        </p:nvSpPr>
        <p:spPr>
          <a:xfrm>
            <a:off x="5512903" y="1232452"/>
            <a:ext cx="2107097" cy="18155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1D1EA-702A-4438-A14B-1D39FEB06CE7}"/>
              </a:ext>
            </a:extLst>
          </p:cNvPr>
          <p:cNvSpPr/>
          <p:nvPr/>
        </p:nvSpPr>
        <p:spPr>
          <a:xfrm>
            <a:off x="8097077" y="1232452"/>
            <a:ext cx="2875722" cy="18155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2C53B-FE1B-4B19-AA83-CE862A29C1B0}"/>
              </a:ext>
            </a:extLst>
          </p:cNvPr>
          <p:cNvSpPr/>
          <p:nvPr/>
        </p:nvSpPr>
        <p:spPr>
          <a:xfrm>
            <a:off x="1583633" y="3200399"/>
            <a:ext cx="9389165" cy="18155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9A81DF-0AF2-4DE1-B76D-7D3E43410307}"/>
              </a:ext>
            </a:extLst>
          </p:cNvPr>
          <p:cNvSpPr/>
          <p:nvPr/>
        </p:nvSpPr>
        <p:spPr>
          <a:xfrm>
            <a:off x="1583632" y="5234605"/>
            <a:ext cx="9389165" cy="748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B555-93B0-4605-B254-70C0598A982B}"/>
              </a:ext>
            </a:extLst>
          </p:cNvPr>
          <p:cNvSpPr txBox="1"/>
          <p:nvPr/>
        </p:nvSpPr>
        <p:spPr>
          <a:xfrm>
            <a:off x="2282689" y="1669774"/>
            <a:ext cx="216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Component1</a:t>
            </a:r>
          </a:p>
          <a:p>
            <a:r>
              <a:rPr lang="en-US" sz="2400" dirty="0">
                <a:latin typeface="Abadi" panose="020B0604020104020204" pitchFamily="34" charset="0"/>
              </a:rPr>
              <a:t>:System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039638-2B54-4ACB-9A02-00635741D4B5}"/>
              </a:ext>
            </a:extLst>
          </p:cNvPr>
          <p:cNvSpPr txBox="1"/>
          <p:nvPr/>
        </p:nvSpPr>
        <p:spPr>
          <a:xfrm>
            <a:off x="5666964" y="1686734"/>
            <a:ext cx="216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Component2</a:t>
            </a:r>
          </a:p>
          <a:p>
            <a:r>
              <a:rPr lang="en-US" sz="2400" dirty="0">
                <a:latin typeface="Abadi" panose="020B0604020104020204" pitchFamily="34" charset="0"/>
              </a:rPr>
              <a:t>:Resources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19F354-7686-4E54-80EE-DAEB8E2EFC71}"/>
              </a:ext>
            </a:extLst>
          </p:cNvPr>
          <p:cNvSpPr txBox="1"/>
          <p:nvPr/>
        </p:nvSpPr>
        <p:spPr>
          <a:xfrm>
            <a:off x="8454885" y="1679136"/>
            <a:ext cx="216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Component3</a:t>
            </a:r>
          </a:p>
          <a:p>
            <a:r>
              <a:rPr lang="en-US" sz="2400" dirty="0">
                <a:latin typeface="Abadi" panose="020B0604020104020204" pitchFamily="34" charset="0"/>
              </a:rPr>
              <a:t>:Storage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C7BC33-8410-47B3-BDDD-DF9A6CBDC8DD}"/>
              </a:ext>
            </a:extLst>
          </p:cNvPr>
          <p:cNvSpPr txBox="1"/>
          <p:nvPr/>
        </p:nvSpPr>
        <p:spPr>
          <a:xfrm>
            <a:off x="2259500" y="3692674"/>
            <a:ext cx="4012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Component4</a:t>
            </a:r>
          </a:p>
          <a:p>
            <a:r>
              <a:rPr lang="en-US" sz="2400" dirty="0">
                <a:latin typeface="Abadi" panose="020B0604020104020204" pitchFamily="34" charset="0"/>
              </a:rPr>
              <a:t>:Performance Overview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CCBED2-A1D6-4BBB-A7F4-F287C659E9B7}"/>
              </a:ext>
            </a:extLst>
          </p:cNvPr>
          <p:cNvSpPr txBox="1"/>
          <p:nvPr/>
        </p:nvSpPr>
        <p:spPr>
          <a:xfrm>
            <a:off x="2282689" y="5243965"/>
            <a:ext cx="2160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Component5</a:t>
            </a:r>
          </a:p>
          <a:p>
            <a:r>
              <a:rPr lang="en-US" sz="2000" dirty="0">
                <a:latin typeface="Abadi" panose="020B0604020104020204" pitchFamily="34" charset="0"/>
              </a:rPr>
              <a:t>:System Events</a:t>
            </a:r>
          </a:p>
        </p:txBody>
      </p:sp>
    </p:spTree>
    <p:extLst>
      <p:ext uri="{BB962C8B-B14F-4D97-AF65-F5344CB8AC3E}">
        <p14:creationId xmlns:p14="http://schemas.microsoft.com/office/powerpoint/2010/main" val="2658038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A328E67-0FF9-4E59-AA5F-A88A4E7403D1}"/>
              </a:ext>
            </a:extLst>
          </p:cNvPr>
          <p:cNvSpPr/>
          <p:nvPr/>
        </p:nvSpPr>
        <p:spPr>
          <a:xfrm>
            <a:off x="1404730" y="4588564"/>
            <a:ext cx="9713844" cy="16101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95E84B-91B9-4799-9BD1-6C3671B435E0}"/>
              </a:ext>
            </a:extLst>
          </p:cNvPr>
          <p:cNvSpPr/>
          <p:nvPr/>
        </p:nvSpPr>
        <p:spPr>
          <a:xfrm>
            <a:off x="1404730" y="2641361"/>
            <a:ext cx="7580244" cy="191983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8D9F94-08A8-4C5F-8FB9-4BC6F79DE856}"/>
              </a:ext>
            </a:extLst>
          </p:cNvPr>
          <p:cNvSpPr/>
          <p:nvPr/>
        </p:nvSpPr>
        <p:spPr>
          <a:xfrm>
            <a:off x="1404730" y="1073426"/>
            <a:ext cx="6573079" cy="1470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77CA33-212A-449F-BA80-B67CD32F2074}"/>
              </a:ext>
            </a:extLst>
          </p:cNvPr>
          <p:cNvSpPr/>
          <p:nvPr/>
        </p:nvSpPr>
        <p:spPr>
          <a:xfrm>
            <a:off x="1073426" y="940904"/>
            <a:ext cx="10257183" cy="5340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41EA0-FF1C-4D98-B23E-9A84084C83F0}"/>
              </a:ext>
            </a:extLst>
          </p:cNvPr>
          <p:cNvSpPr txBox="1"/>
          <p:nvPr/>
        </p:nvSpPr>
        <p:spPr>
          <a:xfrm>
            <a:off x="1073426" y="556591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202020204" pitchFamily="34" charset="0"/>
              </a:rPr>
              <a:t>Second</a:t>
            </a:r>
            <a:r>
              <a:rPr lang="ko-KR" altLang="en-US" dirty="0">
                <a:latin typeface="Abadi" panose="020B0604020202020204" pitchFamily="34" charset="0"/>
              </a:rPr>
              <a:t> </a:t>
            </a:r>
            <a:r>
              <a:rPr lang="en-US" altLang="ko-KR" dirty="0">
                <a:latin typeface="Abadi" panose="020B0604020202020204" pitchFamily="34" charset="0"/>
              </a:rPr>
              <a:t>Page</a:t>
            </a:r>
            <a:endParaRPr lang="en-US" dirty="0">
              <a:latin typeface="Abadi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1D1EA-702A-4438-A14B-1D39FEB06CE7}"/>
              </a:ext>
            </a:extLst>
          </p:cNvPr>
          <p:cNvSpPr/>
          <p:nvPr/>
        </p:nvSpPr>
        <p:spPr>
          <a:xfrm>
            <a:off x="4764156" y="1232452"/>
            <a:ext cx="2875722" cy="1179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2C53B-FE1B-4B19-AA83-CE862A29C1B0}"/>
              </a:ext>
            </a:extLst>
          </p:cNvPr>
          <p:cNvSpPr/>
          <p:nvPr/>
        </p:nvSpPr>
        <p:spPr>
          <a:xfrm>
            <a:off x="1583632" y="2690190"/>
            <a:ext cx="7242317" cy="18221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9A81DF-0AF2-4DE1-B76D-7D3E43410307}"/>
              </a:ext>
            </a:extLst>
          </p:cNvPr>
          <p:cNvSpPr/>
          <p:nvPr/>
        </p:nvSpPr>
        <p:spPr>
          <a:xfrm>
            <a:off x="1583632" y="4658138"/>
            <a:ext cx="9389165" cy="14709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A5DAF7-D38F-4B27-B03C-D1C72849BAC1}"/>
              </a:ext>
            </a:extLst>
          </p:cNvPr>
          <p:cNvSpPr/>
          <p:nvPr/>
        </p:nvSpPr>
        <p:spPr>
          <a:xfrm>
            <a:off x="1583632" y="1232452"/>
            <a:ext cx="2875722" cy="1179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EFCE95-659E-4EB8-ACC7-C667B7E2A8C0}"/>
              </a:ext>
            </a:extLst>
          </p:cNvPr>
          <p:cNvSpPr txBox="1"/>
          <p:nvPr/>
        </p:nvSpPr>
        <p:spPr>
          <a:xfrm>
            <a:off x="1941440" y="1430011"/>
            <a:ext cx="216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Component1</a:t>
            </a:r>
          </a:p>
          <a:p>
            <a:r>
              <a:rPr lang="en-US" sz="2400" dirty="0">
                <a:latin typeface="Abadi" panose="020B0604020104020204" pitchFamily="34" charset="0"/>
              </a:rPr>
              <a:t>:System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546646-C328-464E-B026-15116FB3E839}"/>
              </a:ext>
            </a:extLst>
          </p:cNvPr>
          <p:cNvSpPr txBox="1"/>
          <p:nvPr/>
        </p:nvSpPr>
        <p:spPr>
          <a:xfrm>
            <a:off x="5204790" y="1430011"/>
            <a:ext cx="216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Component1</a:t>
            </a:r>
          </a:p>
          <a:p>
            <a:r>
              <a:rPr lang="en-US" sz="2400" dirty="0">
                <a:latin typeface="Abadi" panose="020B0604020104020204" pitchFamily="34" charset="0"/>
              </a:rPr>
              <a:t>:System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F628D9-8DEC-4CFC-B4CF-C7B491E544AC}"/>
              </a:ext>
            </a:extLst>
          </p:cNvPr>
          <p:cNvSpPr txBox="1"/>
          <p:nvPr/>
        </p:nvSpPr>
        <p:spPr>
          <a:xfrm>
            <a:off x="1941439" y="4953577"/>
            <a:ext cx="216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Component1</a:t>
            </a:r>
          </a:p>
          <a:p>
            <a:r>
              <a:rPr lang="en-US" sz="2400" dirty="0">
                <a:latin typeface="Abadi" panose="020B0604020104020204" pitchFamily="34" charset="0"/>
              </a:rPr>
              <a:t>:System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BFADC-6F03-4C7E-A384-1433A99004E1}"/>
              </a:ext>
            </a:extLst>
          </p:cNvPr>
          <p:cNvSpPr txBox="1"/>
          <p:nvPr/>
        </p:nvSpPr>
        <p:spPr>
          <a:xfrm>
            <a:off x="1941439" y="3013501"/>
            <a:ext cx="216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Component1</a:t>
            </a:r>
          </a:p>
          <a:p>
            <a:r>
              <a:rPr lang="en-US" sz="2400" dirty="0">
                <a:latin typeface="Abadi" panose="020B0604020104020204" pitchFamily="34" charset="0"/>
              </a:rPr>
              <a:t>:System</a:t>
            </a:r>
          </a:p>
        </p:txBody>
      </p:sp>
    </p:spTree>
    <p:extLst>
      <p:ext uri="{BB962C8B-B14F-4D97-AF65-F5344CB8AC3E}">
        <p14:creationId xmlns:p14="http://schemas.microsoft.com/office/powerpoint/2010/main" val="643590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6A5A70-4C8E-43DE-A91D-90F71C02F540}"/>
              </a:ext>
            </a:extLst>
          </p:cNvPr>
          <p:cNvSpPr/>
          <p:nvPr/>
        </p:nvSpPr>
        <p:spPr>
          <a:xfrm>
            <a:off x="1696278" y="1431235"/>
            <a:ext cx="9157252" cy="397565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77CA33-212A-449F-BA80-B67CD32F2074}"/>
              </a:ext>
            </a:extLst>
          </p:cNvPr>
          <p:cNvSpPr/>
          <p:nvPr/>
        </p:nvSpPr>
        <p:spPr>
          <a:xfrm>
            <a:off x="1073426" y="940904"/>
            <a:ext cx="10257183" cy="5340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41EA0-FF1C-4D98-B23E-9A84084C83F0}"/>
              </a:ext>
            </a:extLst>
          </p:cNvPr>
          <p:cNvSpPr txBox="1"/>
          <p:nvPr/>
        </p:nvSpPr>
        <p:spPr>
          <a:xfrm>
            <a:off x="1073426" y="556591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202020204" pitchFamily="34" charset="0"/>
              </a:rPr>
              <a:t>Third</a:t>
            </a:r>
            <a:r>
              <a:rPr lang="ko-KR" altLang="en-US" dirty="0">
                <a:latin typeface="Abadi" panose="020B0604020202020204" pitchFamily="34" charset="0"/>
              </a:rPr>
              <a:t> </a:t>
            </a:r>
            <a:r>
              <a:rPr lang="en-US" altLang="ko-KR" dirty="0">
                <a:latin typeface="Abadi" panose="020B0604020202020204" pitchFamily="34" charset="0"/>
              </a:rPr>
              <a:t>Page</a:t>
            </a:r>
            <a:endParaRPr lang="en-US" dirty="0">
              <a:latin typeface="Abadi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1D1EA-702A-4438-A14B-1D39FEB06CE7}"/>
              </a:ext>
            </a:extLst>
          </p:cNvPr>
          <p:cNvSpPr/>
          <p:nvPr/>
        </p:nvSpPr>
        <p:spPr>
          <a:xfrm>
            <a:off x="1908313" y="1868556"/>
            <a:ext cx="1318591" cy="1179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71353A-CA53-457B-8308-0AC4500CB595}"/>
              </a:ext>
            </a:extLst>
          </p:cNvPr>
          <p:cNvSpPr/>
          <p:nvPr/>
        </p:nvSpPr>
        <p:spPr>
          <a:xfrm>
            <a:off x="3713920" y="1868556"/>
            <a:ext cx="1318591" cy="1179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45F872-A0FC-4958-8472-6D8C7322125E}"/>
              </a:ext>
            </a:extLst>
          </p:cNvPr>
          <p:cNvSpPr/>
          <p:nvPr/>
        </p:nvSpPr>
        <p:spPr>
          <a:xfrm>
            <a:off x="5519527" y="1868556"/>
            <a:ext cx="1318591" cy="1179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BBFE67-CC39-493E-BC8E-5C426FAF3AC8}"/>
              </a:ext>
            </a:extLst>
          </p:cNvPr>
          <p:cNvSpPr/>
          <p:nvPr/>
        </p:nvSpPr>
        <p:spPr>
          <a:xfrm>
            <a:off x="9130741" y="1868556"/>
            <a:ext cx="1318591" cy="1179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64707-647D-480C-968A-720C261DB050}"/>
              </a:ext>
            </a:extLst>
          </p:cNvPr>
          <p:cNvSpPr/>
          <p:nvPr/>
        </p:nvSpPr>
        <p:spPr>
          <a:xfrm>
            <a:off x="7325134" y="1868556"/>
            <a:ext cx="1318591" cy="1179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F71F66-8A58-41F6-9140-E68A6D185A61}"/>
              </a:ext>
            </a:extLst>
          </p:cNvPr>
          <p:cNvSpPr/>
          <p:nvPr/>
        </p:nvSpPr>
        <p:spPr>
          <a:xfrm>
            <a:off x="1908313" y="3485321"/>
            <a:ext cx="1318591" cy="1179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6531E7-2DBB-4524-9E50-237F2B6AAAFC}"/>
              </a:ext>
            </a:extLst>
          </p:cNvPr>
          <p:cNvSpPr/>
          <p:nvPr/>
        </p:nvSpPr>
        <p:spPr>
          <a:xfrm>
            <a:off x="3713920" y="3485321"/>
            <a:ext cx="1318591" cy="1179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283F75-9DFD-4DAE-92ED-56134CE96766}"/>
              </a:ext>
            </a:extLst>
          </p:cNvPr>
          <p:cNvSpPr/>
          <p:nvPr/>
        </p:nvSpPr>
        <p:spPr>
          <a:xfrm>
            <a:off x="5519527" y="3485321"/>
            <a:ext cx="1318591" cy="1179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AADD8C-67F5-4E6E-A686-125B070B851C}"/>
              </a:ext>
            </a:extLst>
          </p:cNvPr>
          <p:cNvSpPr/>
          <p:nvPr/>
        </p:nvSpPr>
        <p:spPr>
          <a:xfrm>
            <a:off x="7325134" y="3485321"/>
            <a:ext cx="1318591" cy="1179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1E1842-E127-4B61-80AB-B7F3E5E63A3D}"/>
              </a:ext>
            </a:extLst>
          </p:cNvPr>
          <p:cNvSpPr/>
          <p:nvPr/>
        </p:nvSpPr>
        <p:spPr>
          <a:xfrm>
            <a:off x="9077743" y="3485321"/>
            <a:ext cx="1318591" cy="11794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96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80EBC1-7489-428C-9765-D31647C0C223}"/>
              </a:ext>
            </a:extLst>
          </p:cNvPr>
          <p:cNvSpPr/>
          <p:nvPr/>
        </p:nvSpPr>
        <p:spPr>
          <a:xfrm>
            <a:off x="1189381" y="1099929"/>
            <a:ext cx="10045148" cy="5234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77CA33-212A-449F-BA80-B67CD32F2074}"/>
              </a:ext>
            </a:extLst>
          </p:cNvPr>
          <p:cNvSpPr/>
          <p:nvPr/>
        </p:nvSpPr>
        <p:spPr>
          <a:xfrm>
            <a:off x="1073426" y="940904"/>
            <a:ext cx="10257183" cy="5340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41EA0-FF1C-4D98-B23E-9A84084C83F0}"/>
              </a:ext>
            </a:extLst>
          </p:cNvPr>
          <p:cNvSpPr txBox="1"/>
          <p:nvPr/>
        </p:nvSpPr>
        <p:spPr>
          <a:xfrm>
            <a:off x="1073426" y="556591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202020204" pitchFamily="34" charset="0"/>
              </a:rPr>
              <a:t>Fourth</a:t>
            </a:r>
            <a:r>
              <a:rPr lang="ko-KR" altLang="en-US" dirty="0">
                <a:latin typeface="Abadi" panose="020B0604020202020204" pitchFamily="34" charset="0"/>
              </a:rPr>
              <a:t> </a:t>
            </a:r>
            <a:r>
              <a:rPr lang="en-US" altLang="ko-KR" dirty="0">
                <a:latin typeface="Abadi" panose="020B0604020202020204" pitchFamily="34" charset="0"/>
              </a:rPr>
              <a:t>Page</a:t>
            </a:r>
            <a:endParaRPr lang="en-US" dirty="0"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2C53B-FE1B-4B19-AA83-CE862A29C1B0}"/>
              </a:ext>
            </a:extLst>
          </p:cNvPr>
          <p:cNvSpPr/>
          <p:nvPr/>
        </p:nvSpPr>
        <p:spPr>
          <a:xfrm>
            <a:off x="1305336" y="1166190"/>
            <a:ext cx="9813238" cy="22628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9A81DF-0AF2-4DE1-B76D-7D3E43410307}"/>
              </a:ext>
            </a:extLst>
          </p:cNvPr>
          <p:cNvSpPr/>
          <p:nvPr/>
        </p:nvSpPr>
        <p:spPr>
          <a:xfrm>
            <a:off x="1305336" y="3654285"/>
            <a:ext cx="9813238" cy="240195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8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4447E0-07FA-4EE4-8625-F69DD9F1842F}"/>
              </a:ext>
            </a:extLst>
          </p:cNvPr>
          <p:cNvSpPr txBox="1"/>
          <p:nvPr/>
        </p:nvSpPr>
        <p:spPr>
          <a:xfrm>
            <a:off x="1247775" y="676275"/>
            <a:ext cx="93916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/>
              <a:t>I need to use CSS more effective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/>
              <a:t>I mess my CSS code</a:t>
            </a:r>
          </a:p>
          <a:p>
            <a:r>
              <a:rPr lang="en-US" altLang="ko-KR" sz="2800" b="1" dirty="0"/>
              <a:t>So I decided my rule. How? 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First</a:t>
            </a:r>
            <a:r>
              <a:rPr lang="en-US" altLang="ko-KR" sz="2800" b="1"/>
              <a:t>, Deciding Frame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7257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B228-8892-4143-8C54-521AC8B6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layout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D62CD-D017-4692-9B6C-CBBA62AC74C2}"/>
              </a:ext>
            </a:extLst>
          </p:cNvPr>
          <p:cNvSpPr txBox="1"/>
          <p:nvPr/>
        </p:nvSpPr>
        <p:spPr>
          <a:xfrm>
            <a:off x="4063117" y="930303"/>
            <a:ext cx="7529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CSS float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Flexbox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CSS Grid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16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828CDBC-9990-4175-92C2-E18FEF093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16" y="1965906"/>
            <a:ext cx="10412901" cy="2926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60906-D270-4BF7-A3F8-83FAEF4CECAC}"/>
              </a:ext>
            </a:extLst>
          </p:cNvPr>
          <p:cNvSpPr txBox="1"/>
          <p:nvPr/>
        </p:nvSpPr>
        <p:spPr>
          <a:xfrm>
            <a:off x="1288112" y="763326"/>
            <a:ext cx="752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Flexbox</a:t>
            </a:r>
          </a:p>
        </p:txBody>
      </p:sp>
    </p:spTree>
    <p:extLst>
      <p:ext uri="{BB962C8B-B14F-4D97-AF65-F5344CB8AC3E}">
        <p14:creationId xmlns:p14="http://schemas.microsoft.com/office/powerpoint/2010/main" val="32243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60906-D270-4BF7-A3F8-83FAEF4CECAC}"/>
              </a:ext>
            </a:extLst>
          </p:cNvPr>
          <p:cNvSpPr txBox="1"/>
          <p:nvPr/>
        </p:nvSpPr>
        <p:spPr>
          <a:xfrm>
            <a:off x="1288112" y="763326"/>
            <a:ext cx="752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Grid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C2E3E9-D9B0-4F0F-9239-CB593A06F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94" y="2175496"/>
            <a:ext cx="10617883" cy="312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5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60906-D270-4BF7-A3F8-83FAEF4CECAC}"/>
              </a:ext>
            </a:extLst>
          </p:cNvPr>
          <p:cNvSpPr txBox="1"/>
          <p:nvPr/>
        </p:nvSpPr>
        <p:spPr>
          <a:xfrm>
            <a:off x="1129086" y="763326"/>
            <a:ext cx="752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Flexbox VS Grid </a:t>
            </a:r>
          </a:p>
        </p:txBody>
      </p:sp>
      <p:pic>
        <p:nvPicPr>
          <p:cNvPr id="1026" name="Picture 2" descr="https://usefulpa.s3.amazonaws.com/images/2017/2017-03-31_cssgrid-vs-flexbox.png">
            <a:extLst>
              <a:ext uri="{FF2B5EF4-FFF2-40B4-BE49-F238E27FC236}">
                <a16:creationId xmlns:a16="http://schemas.microsoft.com/office/drawing/2014/main" id="{D78C6224-44ED-4340-92F6-7CFF15A54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5" y="1380679"/>
            <a:ext cx="114300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6E9E33D-5EDF-4949-A2BE-F70C53F0A641}"/>
              </a:ext>
            </a:extLst>
          </p:cNvPr>
          <p:cNvSpPr/>
          <p:nvPr/>
        </p:nvSpPr>
        <p:spPr>
          <a:xfrm>
            <a:off x="7051964" y="6094674"/>
            <a:ext cx="482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Lato"/>
              </a:rPr>
              <a:t>그림 출처</a:t>
            </a:r>
            <a:r>
              <a:rPr lang="en-US" altLang="ko-KR" dirty="0">
                <a:solidFill>
                  <a:srgbClr val="333333"/>
                </a:solidFill>
                <a:latin typeface="Lato"/>
              </a:rPr>
              <a:t>: </a:t>
            </a:r>
            <a:r>
              <a:rPr lang="en-US" altLang="ko-KR" dirty="0">
                <a:solidFill>
                  <a:srgbClr val="337AB7"/>
                </a:solidFill>
                <a:latin typeface="Lato"/>
                <a:hlinkClick r:id="rId3"/>
              </a:rPr>
              <a:t>W3C CSS Grid Layout Module </a:t>
            </a:r>
            <a:r>
              <a:rPr lang="ko-KR" altLang="en-US" dirty="0">
                <a:solidFill>
                  <a:srgbClr val="337AB7"/>
                </a:solidFill>
                <a:latin typeface="Lato"/>
                <a:hlinkClick r:id="rId3"/>
              </a:rPr>
              <a:t>명세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A93A45-2F55-481C-840C-AE3D0432AB8A}"/>
              </a:ext>
            </a:extLst>
          </p:cNvPr>
          <p:cNvSpPr/>
          <p:nvPr/>
        </p:nvSpPr>
        <p:spPr>
          <a:xfrm>
            <a:off x="1129086" y="60946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4"/>
              </a:rPr>
              <a:t>http://www.usefulparadigm.com/2017/03/31/a-few-ways-to-make-a-grid-layout/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19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03">
            <a:extLst>
              <a:ext uri="{FF2B5EF4-FFF2-40B4-BE49-F238E27FC236}">
                <a16:creationId xmlns:a16="http://schemas.microsoft.com/office/drawing/2014/main" id="{1A059985-B1A2-44D7-8D45-E6D3483C21C7}"/>
              </a:ext>
            </a:extLst>
          </p:cNvPr>
          <p:cNvSpPr/>
          <p:nvPr/>
        </p:nvSpPr>
        <p:spPr>
          <a:xfrm>
            <a:off x="6073373" y="5528543"/>
            <a:ext cx="3661940" cy="5936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124">
            <a:extLst>
              <a:ext uri="{FF2B5EF4-FFF2-40B4-BE49-F238E27FC236}">
                <a16:creationId xmlns:a16="http://schemas.microsoft.com/office/drawing/2014/main" id="{56970066-031B-48BD-82FE-170C1B413981}"/>
              </a:ext>
            </a:extLst>
          </p:cNvPr>
          <p:cNvSpPr/>
          <p:nvPr/>
        </p:nvSpPr>
        <p:spPr>
          <a:xfrm>
            <a:off x="1924731" y="5528577"/>
            <a:ext cx="3663035" cy="5941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D7CACE-543F-4FD9-97F4-ABAD69B48A6B}"/>
              </a:ext>
            </a:extLst>
          </p:cNvPr>
          <p:cNvCxnSpPr>
            <a:cxnSpLocks/>
          </p:cNvCxnSpPr>
          <p:nvPr/>
        </p:nvCxnSpPr>
        <p:spPr>
          <a:xfrm>
            <a:off x="290286" y="595085"/>
            <a:ext cx="11901714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853A6C-A427-46B0-A99C-C2F8D2230180}"/>
              </a:ext>
            </a:extLst>
          </p:cNvPr>
          <p:cNvSpPr txBox="1"/>
          <p:nvPr/>
        </p:nvSpPr>
        <p:spPr>
          <a:xfrm>
            <a:off x="290286" y="104392"/>
            <a:ext cx="598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PAN Expedition - Log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Ingester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UI - Dashboard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21F091-2260-43A5-A250-4B32F5DDCA3D}"/>
              </a:ext>
            </a:extLst>
          </p:cNvPr>
          <p:cNvSpPr txBox="1"/>
          <p:nvPr/>
        </p:nvSpPr>
        <p:spPr>
          <a:xfrm>
            <a:off x="9244341" y="6341165"/>
            <a:ext cx="263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Best Customer Experience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2C247F-0ABA-4821-9571-19E9615DC99A}"/>
              </a:ext>
            </a:extLst>
          </p:cNvPr>
          <p:cNvSpPr/>
          <p:nvPr/>
        </p:nvSpPr>
        <p:spPr>
          <a:xfrm>
            <a:off x="1678370" y="841585"/>
            <a:ext cx="8268819" cy="5302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8718D1-C26F-40F5-8DAD-149F455028B4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5812780" y="841585"/>
            <a:ext cx="0" cy="5302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C0A964-5910-4782-B9CF-72F70FA5F5C0}"/>
              </a:ext>
            </a:extLst>
          </p:cNvPr>
          <p:cNvCxnSpPr>
            <a:cxnSpLocks/>
            <a:stCxn id="9" idx="1"/>
            <a:endCxn id="9" idx="3"/>
          </p:cNvCxnSpPr>
          <p:nvPr/>
        </p:nvCxnSpPr>
        <p:spPr>
          <a:xfrm>
            <a:off x="1678370" y="3492841"/>
            <a:ext cx="8268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EDC93C-358E-4456-A383-358A2F3FC025}"/>
              </a:ext>
            </a:extLst>
          </p:cNvPr>
          <p:cNvSpPr txBox="1"/>
          <p:nvPr/>
        </p:nvSpPr>
        <p:spPr>
          <a:xfrm>
            <a:off x="1878227" y="988541"/>
            <a:ext cx="10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Firewalls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767071-736B-44F8-ADE3-57BAD2FC9515}"/>
              </a:ext>
            </a:extLst>
          </p:cNvPr>
          <p:cNvSpPr txBox="1"/>
          <p:nvPr/>
        </p:nvSpPr>
        <p:spPr>
          <a:xfrm>
            <a:off x="6012637" y="98854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12663-1D71-4874-AC34-00F169C793B4}"/>
              </a:ext>
            </a:extLst>
          </p:cNvPr>
          <p:cNvSpPr txBox="1"/>
          <p:nvPr/>
        </p:nvSpPr>
        <p:spPr>
          <a:xfrm>
            <a:off x="1878227" y="3639797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Ingestion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1E8C31-74C5-4CCF-A5E6-C5B3BE1DB709}"/>
              </a:ext>
            </a:extLst>
          </p:cNvPr>
          <p:cNvSpPr txBox="1"/>
          <p:nvPr/>
        </p:nvSpPr>
        <p:spPr>
          <a:xfrm>
            <a:off x="6012637" y="363979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6" name="Rounded Rectangle 22">
            <a:extLst>
              <a:ext uri="{FF2B5EF4-FFF2-40B4-BE49-F238E27FC236}">
                <a16:creationId xmlns:a16="http://schemas.microsoft.com/office/drawing/2014/main" id="{311B7D0F-5A83-4448-9751-6BB7232E799C}"/>
              </a:ext>
            </a:extLst>
          </p:cNvPr>
          <p:cNvSpPr/>
          <p:nvPr/>
        </p:nvSpPr>
        <p:spPr>
          <a:xfrm>
            <a:off x="1924733" y="1504827"/>
            <a:ext cx="1047404" cy="10530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32BE5C-2916-4A6C-9A9F-1B828732DAEC}"/>
              </a:ext>
            </a:extLst>
          </p:cNvPr>
          <p:cNvSpPr txBox="1"/>
          <p:nvPr/>
        </p:nvSpPr>
        <p:spPr>
          <a:xfrm>
            <a:off x="1949447" y="1542540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PAN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44CF79-4A95-42D3-8175-C88FBC239CD7}"/>
              </a:ext>
            </a:extLst>
          </p:cNvPr>
          <p:cNvSpPr txBox="1"/>
          <p:nvPr/>
        </p:nvSpPr>
        <p:spPr>
          <a:xfrm>
            <a:off x="1949447" y="1759889"/>
            <a:ext cx="962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10.1.1.1</a:t>
            </a:r>
          </a:p>
          <a:p>
            <a:r>
              <a:rPr lang="en-US" sz="800" dirty="0"/>
              <a:t>PAN-OS 8.1</a:t>
            </a:r>
          </a:p>
          <a:p>
            <a:r>
              <a:rPr lang="en-US" sz="800" dirty="0"/>
              <a:t>2348972 received</a:t>
            </a:r>
          </a:p>
          <a:p>
            <a:r>
              <a:rPr lang="en-US" sz="800" dirty="0"/>
              <a:t>Start 100 days ago</a:t>
            </a:r>
          </a:p>
          <a:p>
            <a:r>
              <a:rPr lang="en-US" sz="800" dirty="0"/>
              <a:t>Last received 2 sec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139F0C-70BB-48BF-BF9C-3AC9180D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826" y="1599249"/>
            <a:ext cx="131794" cy="131794"/>
          </a:xfrm>
          <a:prstGeom prst="rect">
            <a:avLst/>
          </a:prstGeom>
        </p:spPr>
      </p:pic>
      <p:sp>
        <p:nvSpPr>
          <p:cNvPr id="20" name="Rounded Rectangle 31">
            <a:extLst>
              <a:ext uri="{FF2B5EF4-FFF2-40B4-BE49-F238E27FC236}">
                <a16:creationId xmlns:a16="http://schemas.microsoft.com/office/drawing/2014/main" id="{6A383062-AE9E-412D-8E09-D0A999F20ABE}"/>
              </a:ext>
            </a:extLst>
          </p:cNvPr>
          <p:cNvSpPr/>
          <p:nvPr/>
        </p:nvSpPr>
        <p:spPr>
          <a:xfrm>
            <a:off x="3171993" y="1504827"/>
            <a:ext cx="1047398" cy="105300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15F3B1-0ECA-4FEA-9166-D78DCC250EB9}"/>
              </a:ext>
            </a:extLst>
          </p:cNvPr>
          <p:cNvSpPr txBox="1"/>
          <p:nvPr/>
        </p:nvSpPr>
        <p:spPr>
          <a:xfrm>
            <a:off x="3196707" y="1542540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PAN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15C517-721D-4209-88D0-03197EEC554B}"/>
              </a:ext>
            </a:extLst>
          </p:cNvPr>
          <p:cNvSpPr txBox="1"/>
          <p:nvPr/>
        </p:nvSpPr>
        <p:spPr>
          <a:xfrm>
            <a:off x="3196707" y="1759889"/>
            <a:ext cx="962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10.1.2.1</a:t>
            </a:r>
          </a:p>
          <a:p>
            <a:r>
              <a:rPr lang="en-US" sz="800" dirty="0"/>
              <a:t>PAN-OS 8.1</a:t>
            </a:r>
          </a:p>
          <a:p>
            <a:r>
              <a:rPr lang="en-US" sz="800" dirty="0"/>
              <a:t>123 received</a:t>
            </a:r>
          </a:p>
          <a:p>
            <a:r>
              <a:rPr lang="en-US" sz="800" dirty="0"/>
              <a:t>Start 1 hour ago</a:t>
            </a:r>
          </a:p>
          <a:p>
            <a:r>
              <a:rPr lang="en-US" sz="800" dirty="0"/>
              <a:t>Last received 2 sec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AFFD6EA-E541-4862-8C09-C08BCAB5D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086" y="1599249"/>
            <a:ext cx="131794" cy="13179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F76BDBE-D0B6-4117-B2BE-89EF594BA02F}"/>
              </a:ext>
            </a:extLst>
          </p:cNvPr>
          <p:cNvSpPr/>
          <p:nvPr/>
        </p:nvSpPr>
        <p:spPr>
          <a:xfrm>
            <a:off x="3923737" y="988541"/>
            <a:ext cx="1710943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B4C238-4367-4DB2-8580-3994477A870D}"/>
              </a:ext>
            </a:extLst>
          </p:cNvPr>
          <p:cNvSpPr txBox="1"/>
          <p:nvPr/>
        </p:nvSpPr>
        <p:spPr>
          <a:xfrm>
            <a:off x="3939442" y="999126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Search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D92FA4-B944-4E45-AC33-3261AD289FE0}"/>
              </a:ext>
            </a:extLst>
          </p:cNvPr>
          <p:cNvSpPr/>
          <p:nvPr/>
        </p:nvSpPr>
        <p:spPr>
          <a:xfrm>
            <a:off x="7334410" y="988541"/>
            <a:ext cx="2462688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6EBF1E-E64C-4E82-945F-A645839D99A4}"/>
              </a:ext>
            </a:extLst>
          </p:cNvPr>
          <p:cNvSpPr txBox="1"/>
          <p:nvPr/>
        </p:nvSpPr>
        <p:spPr>
          <a:xfrm>
            <a:off x="7359124" y="101224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10.1.1.1</a:t>
            </a:r>
          </a:p>
        </p:txBody>
      </p:sp>
      <p:sp>
        <p:nvSpPr>
          <p:cNvPr id="28" name="Rounded Rectangle 39">
            <a:extLst>
              <a:ext uri="{FF2B5EF4-FFF2-40B4-BE49-F238E27FC236}">
                <a16:creationId xmlns:a16="http://schemas.microsoft.com/office/drawing/2014/main" id="{2F15AD5E-C469-49A9-95E3-A261BAE925FA}"/>
              </a:ext>
            </a:extLst>
          </p:cNvPr>
          <p:cNvSpPr/>
          <p:nvPr/>
        </p:nvSpPr>
        <p:spPr>
          <a:xfrm>
            <a:off x="3669587" y="1594607"/>
            <a:ext cx="481914" cy="1359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Confirm</a:t>
            </a:r>
          </a:p>
        </p:txBody>
      </p:sp>
      <p:sp>
        <p:nvSpPr>
          <p:cNvPr id="29" name="Rounded Rectangle 40">
            <a:extLst>
              <a:ext uri="{FF2B5EF4-FFF2-40B4-BE49-F238E27FC236}">
                <a16:creationId xmlns:a16="http://schemas.microsoft.com/office/drawing/2014/main" id="{06619B23-9BF8-402E-BA7E-5C9676FD6FEA}"/>
              </a:ext>
            </a:extLst>
          </p:cNvPr>
          <p:cNvSpPr/>
          <p:nvPr/>
        </p:nvSpPr>
        <p:spPr>
          <a:xfrm>
            <a:off x="4417390" y="1524984"/>
            <a:ext cx="1047404" cy="10530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8761C-3547-4109-8DFF-CC779CAD0BFA}"/>
              </a:ext>
            </a:extLst>
          </p:cNvPr>
          <p:cNvSpPr txBox="1"/>
          <p:nvPr/>
        </p:nvSpPr>
        <p:spPr>
          <a:xfrm>
            <a:off x="4771815" y="1830345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B9BA7A-EEF9-4B89-B999-0A3E5CF8BB3B}"/>
              </a:ext>
            </a:extLst>
          </p:cNvPr>
          <p:cNvSpPr txBox="1"/>
          <p:nvPr/>
        </p:nvSpPr>
        <p:spPr>
          <a:xfrm>
            <a:off x="146545" y="735248"/>
            <a:ext cx="138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 title to go to page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C85DA7-4B8A-4642-BF96-2B6A138AD320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>
            <a:off x="1528276" y="966081"/>
            <a:ext cx="349951" cy="20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3EE29C-1937-4CDF-AF73-7A5601ACBFE9}"/>
              </a:ext>
            </a:extLst>
          </p:cNvPr>
          <p:cNvCxnSpPr/>
          <p:nvPr/>
        </p:nvCxnSpPr>
        <p:spPr>
          <a:xfrm>
            <a:off x="6034215" y="1788761"/>
            <a:ext cx="3701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BA4B9E1-C86B-41C4-9B7A-CEFFD9548B06}"/>
              </a:ext>
            </a:extLst>
          </p:cNvPr>
          <p:cNvCxnSpPr/>
          <p:nvPr/>
        </p:nvCxnSpPr>
        <p:spPr>
          <a:xfrm>
            <a:off x="6034215" y="2163582"/>
            <a:ext cx="3701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86C4CD-C124-49A3-BE7F-7EB19949996A}"/>
              </a:ext>
            </a:extLst>
          </p:cNvPr>
          <p:cNvCxnSpPr/>
          <p:nvPr/>
        </p:nvCxnSpPr>
        <p:spPr>
          <a:xfrm>
            <a:off x="6034215" y="2524992"/>
            <a:ext cx="3701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8261B61-D9D4-4239-84A6-491633585303}"/>
              </a:ext>
            </a:extLst>
          </p:cNvPr>
          <p:cNvSpPr txBox="1"/>
          <p:nvPr/>
        </p:nvSpPr>
        <p:spPr>
          <a:xfrm>
            <a:off x="5993024" y="1853512"/>
            <a:ext cx="2698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Syslog    10.1.1.1    2019/04/2 03:02:11    X, Y, Z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3B58C-3213-4FCA-B281-5423EBF514B4}"/>
              </a:ext>
            </a:extLst>
          </p:cNvPr>
          <p:cNvSpPr txBox="1"/>
          <p:nvPr/>
        </p:nvSpPr>
        <p:spPr>
          <a:xfrm>
            <a:off x="5993024" y="2202610"/>
            <a:ext cx="27574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File         10.1.1.1    2019/04/2 03:02:11    X, Y, Z  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72DCB2-8ECF-4863-8F40-0803D24E4B99}"/>
              </a:ext>
            </a:extLst>
          </p:cNvPr>
          <p:cNvSpPr txBox="1"/>
          <p:nvPr/>
        </p:nvSpPr>
        <p:spPr>
          <a:xfrm>
            <a:off x="10412410" y="730098"/>
            <a:ext cx="1693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Simple match (contains)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DD61D0-6AE8-4418-ACA7-9A9A4DC40A49}"/>
              </a:ext>
            </a:extLst>
          </p:cNvPr>
          <p:cNvCxnSpPr>
            <a:stCxn id="38" idx="1"/>
          </p:cNvCxnSpPr>
          <p:nvPr/>
        </p:nvCxnSpPr>
        <p:spPr>
          <a:xfrm flipH="1">
            <a:off x="9440562" y="868598"/>
            <a:ext cx="971848" cy="304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A70CD7C-4856-47A6-8B0F-0F0A5B746D45}"/>
              </a:ext>
            </a:extLst>
          </p:cNvPr>
          <p:cNvSpPr txBox="1"/>
          <p:nvPr/>
        </p:nvSpPr>
        <p:spPr>
          <a:xfrm>
            <a:off x="7265115" y="1320163"/>
            <a:ext cx="2191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Rate Limited to 1 per second, Max 100</a:t>
            </a:r>
          </a:p>
        </p:txBody>
      </p:sp>
      <p:sp>
        <p:nvSpPr>
          <p:cNvPr id="41" name="Rounded Rectangle 59">
            <a:extLst>
              <a:ext uri="{FF2B5EF4-FFF2-40B4-BE49-F238E27FC236}">
                <a16:creationId xmlns:a16="http://schemas.microsoft.com/office/drawing/2014/main" id="{70BC2DCA-E245-47BF-82E6-22AA86CAF136}"/>
              </a:ext>
            </a:extLst>
          </p:cNvPr>
          <p:cNvSpPr/>
          <p:nvPr/>
        </p:nvSpPr>
        <p:spPr>
          <a:xfrm>
            <a:off x="1924732" y="4140898"/>
            <a:ext cx="3666614" cy="646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FC262E-F406-4E41-8695-D41652DDC22F}"/>
              </a:ext>
            </a:extLst>
          </p:cNvPr>
          <p:cNvSpPr txBox="1"/>
          <p:nvPr/>
        </p:nvSpPr>
        <p:spPr>
          <a:xfrm>
            <a:off x="1949447" y="4178610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Syslog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1AAC1F-50B9-492A-95A9-BDCB84181A8A}"/>
              </a:ext>
            </a:extLst>
          </p:cNvPr>
          <p:cNvSpPr txBox="1"/>
          <p:nvPr/>
        </p:nvSpPr>
        <p:spPr>
          <a:xfrm>
            <a:off x="1949447" y="4395959"/>
            <a:ext cx="264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Port 514     No TLS</a:t>
            </a:r>
          </a:p>
          <a:p>
            <a:r>
              <a:rPr lang="en-US" sz="800" dirty="0"/>
              <a:t>2348972 received    Start 100 days ago    Last received 2 sec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09E2639-F6E4-48DB-8FDD-99AA18F2A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80" y="4235319"/>
            <a:ext cx="131794" cy="131794"/>
          </a:xfrm>
          <a:prstGeom prst="rect">
            <a:avLst/>
          </a:prstGeom>
        </p:spPr>
      </p:pic>
      <p:sp>
        <p:nvSpPr>
          <p:cNvPr id="45" name="Rounded Rectangle 63">
            <a:extLst>
              <a:ext uri="{FF2B5EF4-FFF2-40B4-BE49-F238E27FC236}">
                <a16:creationId xmlns:a16="http://schemas.microsoft.com/office/drawing/2014/main" id="{202015E3-4456-492E-9355-F944E54F9777}"/>
              </a:ext>
            </a:extLst>
          </p:cNvPr>
          <p:cNvSpPr/>
          <p:nvPr/>
        </p:nvSpPr>
        <p:spPr>
          <a:xfrm>
            <a:off x="1921154" y="4842808"/>
            <a:ext cx="3666614" cy="6165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E48E11-16AE-406D-9DF0-10973C870066}"/>
              </a:ext>
            </a:extLst>
          </p:cNvPr>
          <p:cNvSpPr txBox="1"/>
          <p:nvPr/>
        </p:nvSpPr>
        <p:spPr>
          <a:xfrm>
            <a:off x="1945868" y="4880520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Splunk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761E1D-7443-42F6-B87D-F39F38F2DCBD}"/>
              </a:ext>
            </a:extLst>
          </p:cNvPr>
          <p:cNvSpPr txBox="1"/>
          <p:nvPr/>
        </p:nvSpPr>
        <p:spPr>
          <a:xfrm>
            <a:off x="1945868" y="5097869"/>
            <a:ext cx="2778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10.3.1.2    Port 8089</a:t>
            </a:r>
          </a:p>
          <a:p>
            <a:r>
              <a:rPr lang="en-US" sz="800" dirty="0"/>
              <a:t>2348972 received      Start 100 days ago         Last received 2 sec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CCDA86-1CD9-4C6F-9356-FBDF2B5BC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599" y="4937229"/>
            <a:ext cx="131794" cy="13179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8EFD6A3-A923-4649-A0FB-B07A1704B8A3}"/>
              </a:ext>
            </a:extLst>
          </p:cNvPr>
          <p:cNvSpPr txBox="1"/>
          <p:nvPr/>
        </p:nvSpPr>
        <p:spPr>
          <a:xfrm>
            <a:off x="146545" y="3824666"/>
            <a:ext cx="1381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Syslog, Syslog-conn over UDP, TCP and Syslog-</a:t>
            </a:r>
            <a:r>
              <a:rPr lang="en-US" sz="1200" dirty="0" err="1"/>
              <a:t>tls</a:t>
            </a:r>
            <a:r>
              <a:rPr lang="en-US" sz="1200" dirty="0"/>
              <a:t>. A single syslog server is configured by default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BB53A3-CA01-4EA2-A211-F8E2023DAC8C}"/>
              </a:ext>
            </a:extLst>
          </p:cNvPr>
          <p:cNvCxnSpPr>
            <a:cxnSpLocks/>
            <a:stCxn id="49" idx="3"/>
            <a:endCxn id="42" idx="1"/>
          </p:cNvCxnSpPr>
          <p:nvPr/>
        </p:nvCxnSpPr>
        <p:spPr>
          <a:xfrm flipV="1">
            <a:off x="1528276" y="4301721"/>
            <a:ext cx="421171" cy="12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3439B0-BF0C-4CC2-87DF-53512F735EAC}"/>
              </a:ext>
            </a:extLst>
          </p:cNvPr>
          <p:cNvSpPr txBox="1"/>
          <p:nvPr/>
        </p:nvSpPr>
        <p:spPr>
          <a:xfrm>
            <a:off x="152402" y="5103845"/>
            <a:ext cx="13817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Change color on error condition such as Splunk API error, connection error, or no activity for more than 1 day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417B12-51EB-48BD-A927-E39D14EEBFF1}"/>
              </a:ext>
            </a:extLst>
          </p:cNvPr>
          <p:cNvSpPr txBox="1"/>
          <p:nvPr/>
        </p:nvSpPr>
        <p:spPr>
          <a:xfrm>
            <a:off x="140459" y="2631931"/>
            <a:ext cx="1381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Change color on detected firewalls that has not been confirmed by user yet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1C6268-C3AE-4E2E-A3E9-DF9221E9DF9F}"/>
              </a:ext>
            </a:extLst>
          </p:cNvPr>
          <p:cNvSpPr txBox="1"/>
          <p:nvPr/>
        </p:nvSpPr>
        <p:spPr>
          <a:xfrm>
            <a:off x="1794725" y="6278582"/>
            <a:ext cx="282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Splunk need query during setup. May use default query that is provided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FA64DD5-037B-4B41-B25F-9D79CA5BE24A}"/>
              </a:ext>
            </a:extLst>
          </p:cNvPr>
          <p:cNvCxnSpPr>
            <a:cxnSpLocks/>
            <a:stCxn id="46" idx="2"/>
            <a:endCxn id="53" idx="0"/>
          </p:cNvCxnSpPr>
          <p:nvPr/>
        </p:nvCxnSpPr>
        <p:spPr>
          <a:xfrm>
            <a:off x="2218539" y="5126741"/>
            <a:ext cx="987177" cy="115184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CFCC909-DF66-4091-89DE-E00F74997644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 flipV="1">
            <a:off x="1534133" y="5267146"/>
            <a:ext cx="411735" cy="52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A6151D-F270-4D86-86F1-7DB4E49E0590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1522190" y="2493881"/>
            <a:ext cx="1691855" cy="64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92">
            <a:extLst>
              <a:ext uri="{FF2B5EF4-FFF2-40B4-BE49-F238E27FC236}">
                <a16:creationId xmlns:a16="http://schemas.microsoft.com/office/drawing/2014/main" id="{49AA2FD3-53A8-4D97-8EC4-8110D70CB403}"/>
              </a:ext>
            </a:extLst>
          </p:cNvPr>
          <p:cNvSpPr/>
          <p:nvPr/>
        </p:nvSpPr>
        <p:spPr>
          <a:xfrm>
            <a:off x="6073372" y="4125200"/>
            <a:ext cx="3646245" cy="6622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C9FAE0-CA0C-4946-A08D-D205403FE875}"/>
              </a:ext>
            </a:extLst>
          </p:cNvPr>
          <p:cNvSpPr txBox="1"/>
          <p:nvPr/>
        </p:nvSpPr>
        <p:spPr>
          <a:xfrm>
            <a:off x="6098087" y="4162912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File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7C898C-43AF-4B36-A99A-D4FD9B2E01B9}"/>
              </a:ext>
            </a:extLst>
          </p:cNvPr>
          <p:cNvSpPr txBox="1"/>
          <p:nvPr/>
        </p:nvSpPr>
        <p:spPr>
          <a:xfrm>
            <a:off x="6098087" y="4380261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/User/log/         TLS</a:t>
            </a:r>
          </a:p>
          <a:p>
            <a:r>
              <a:rPr lang="en-US" sz="800" dirty="0"/>
              <a:t>2348972 saved       Start 100 days ago          Last saved 2 sec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ABCE2EE-81DF-43CD-8ADC-6364BD16F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178" y="4219621"/>
            <a:ext cx="131794" cy="131794"/>
          </a:xfrm>
          <a:prstGeom prst="rect">
            <a:avLst/>
          </a:prstGeom>
        </p:spPr>
      </p:pic>
      <p:sp>
        <p:nvSpPr>
          <p:cNvPr id="61" name="Rounded Rectangle 96">
            <a:extLst>
              <a:ext uri="{FF2B5EF4-FFF2-40B4-BE49-F238E27FC236}">
                <a16:creationId xmlns:a16="http://schemas.microsoft.com/office/drawing/2014/main" id="{D4E3A92F-3535-4C75-8C51-5F9FDC10F3CD}"/>
              </a:ext>
            </a:extLst>
          </p:cNvPr>
          <p:cNvSpPr/>
          <p:nvPr/>
        </p:nvSpPr>
        <p:spPr>
          <a:xfrm>
            <a:off x="6092261" y="4829411"/>
            <a:ext cx="3643051" cy="6299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DD36E3-AF0F-452B-AF8F-1058DA35D57A}"/>
              </a:ext>
            </a:extLst>
          </p:cNvPr>
          <p:cNvSpPr txBox="1"/>
          <p:nvPr/>
        </p:nvSpPr>
        <p:spPr>
          <a:xfrm>
            <a:off x="6116976" y="4867124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HA1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1C1A35-D4C8-49FD-A287-FAEABF0B26E9}"/>
              </a:ext>
            </a:extLst>
          </p:cNvPr>
          <p:cNvSpPr txBox="1"/>
          <p:nvPr/>
        </p:nvSpPr>
        <p:spPr>
          <a:xfrm>
            <a:off x="6116976" y="5084473"/>
            <a:ext cx="3405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10.5.1.2       Load Balanced</a:t>
            </a:r>
          </a:p>
          <a:p>
            <a:r>
              <a:rPr lang="en-US" sz="800" dirty="0"/>
              <a:t>2348972 sent       Start 100 days ago          Last sent 2 sec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C88AF4A-1401-4D76-8E50-FB52C92B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350" y="4923833"/>
            <a:ext cx="131794" cy="13179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A740195-4A86-473F-BC2E-60F39FF571D8}"/>
              </a:ext>
            </a:extLst>
          </p:cNvPr>
          <p:cNvSpPr txBox="1"/>
          <p:nvPr/>
        </p:nvSpPr>
        <p:spPr>
          <a:xfrm>
            <a:off x="6098087" y="5566255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HA2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4715DF-17A3-4F3E-BD8D-5BA8CE7A5CAF}"/>
              </a:ext>
            </a:extLst>
          </p:cNvPr>
          <p:cNvSpPr txBox="1"/>
          <p:nvPr/>
        </p:nvSpPr>
        <p:spPr>
          <a:xfrm>
            <a:off x="6098087" y="5783604"/>
            <a:ext cx="2400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10.5.1.3    Connection Error</a:t>
            </a:r>
          </a:p>
          <a:p>
            <a:r>
              <a:rPr lang="en-US" sz="800" dirty="0"/>
              <a:t>2348972 sent     Start 100 days ago        Last sent 2 sec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672B491-C121-47C6-8022-C8E9CA961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178" y="5622964"/>
            <a:ext cx="131794" cy="131794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7637257-EA80-43A0-9750-B3967537C20D}"/>
              </a:ext>
            </a:extLst>
          </p:cNvPr>
          <p:cNvCxnSpPr/>
          <p:nvPr/>
        </p:nvCxnSpPr>
        <p:spPr>
          <a:xfrm>
            <a:off x="6047771" y="2875105"/>
            <a:ext cx="3701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8499E10-6DAD-4A69-BCBF-6E84CD08B613}"/>
              </a:ext>
            </a:extLst>
          </p:cNvPr>
          <p:cNvSpPr txBox="1"/>
          <p:nvPr/>
        </p:nvSpPr>
        <p:spPr>
          <a:xfrm>
            <a:off x="6006580" y="2565080"/>
            <a:ext cx="27093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HA1       10.1.1.1    2019/04/2 03:02:11    X, Y, Z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8653F4-38A1-40CA-A1FE-35FA7C956B62}"/>
              </a:ext>
            </a:extLst>
          </p:cNvPr>
          <p:cNvSpPr txBox="1"/>
          <p:nvPr/>
        </p:nvSpPr>
        <p:spPr>
          <a:xfrm>
            <a:off x="10412410" y="3677355"/>
            <a:ext cx="1381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Change color on error condition such as connection error, or keep alive.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3535D7-1437-4066-92B8-A3FA130241A6}"/>
              </a:ext>
            </a:extLst>
          </p:cNvPr>
          <p:cNvCxnSpPr>
            <a:cxnSpLocks/>
            <a:stCxn id="70" idx="1"/>
            <a:endCxn id="3" idx="3"/>
          </p:cNvCxnSpPr>
          <p:nvPr/>
        </p:nvCxnSpPr>
        <p:spPr>
          <a:xfrm flipH="1">
            <a:off x="9735313" y="4092854"/>
            <a:ext cx="677097" cy="17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14D219B-DC3B-4E39-9A90-0828CEF3B569}"/>
              </a:ext>
            </a:extLst>
          </p:cNvPr>
          <p:cNvSpPr txBox="1"/>
          <p:nvPr/>
        </p:nvSpPr>
        <p:spPr>
          <a:xfrm>
            <a:off x="3585183" y="5600243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44A291EC-20B0-4F75-B454-F71CA431E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051" y="1041417"/>
            <a:ext cx="314754" cy="26850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22810C6-D273-43A7-A11A-19FCB80D0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416" y="3680898"/>
            <a:ext cx="333461" cy="333461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1B14FF1-35F2-4CE2-9458-E3ED2338648C}"/>
              </a:ext>
            </a:extLst>
          </p:cNvPr>
          <p:cNvCxnSpPr/>
          <p:nvPr/>
        </p:nvCxnSpPr>
        <p:spPr>
          <a:xfrm>
            <a:off x="1678370" y="1381578"/>
            <a:ext cx="4134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92C14C8-4C4B-448D-A093-9878CAF3083E}"/>
              </a:ext>
            </a:extLst>
          </p:cNvPr>
          <p:cNvCxnSpPr/>
          <p:nvPr/>
        </p:nvCxnSpPr>
        <p:spPr>
          <a:xfrm>
            <a:off x="3074504" y="868598"/>
            <a:ext cx="0" cy="2624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822C30C-2599-4C2F-8C54-CBAD6D35B97B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345868" y="1368458"/>
            <a:ext cx="0" cy="2173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EB574E-651A-4187-8E77-677776D8FE07}"/>
              </a:ext>
            </a:extLst>
          </p:cNvPr>
          <p:cNvCxnSpPr/>
          <p:nvPr/>
        </p:nvCxnSpPr>
        <p:spPr>
          <a:xfrm>
            <a:off x="5812779" y="1368458"/>
            <a:ext cx="4134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67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6574B4-C1D6-43CD-A15C-06CDBE8E388E}"/>
              </a:ext>
            </a:extLst>
          </p:cNvPr>
          <p:cNvSpPr/>
          <p:nvPr/>
        </p:nvSpPr>
        <p:spPr>
          <a:xfrm>
            <a:off x="1288112" y="1033670"/>
            <a:ext cx="9867568" cy="53538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9C9C2-9F3F-4380-9B2A-1062383F5415}"/>
              </a:ext>
            </a:extLst>
          </p:cNvPr>
          <p:cNvSpPr txBox="1"/>
          <p:nvPr/>
        </p:nvSpPr>
        <p:spPr>
          <a:xfrm>
            <a:off x="1232452" y="601766"/>
            <a:ext cx="5857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haroni" panose="020B0604020202020204" pitchFamily="2" charset="-79"/>
                <a:cs typeface="Aharoni" panose="020B0604020202020204" pitchFamily="2" charset="-79"/>
              </a:rPr>
              <a:t>CSS Frame(Flexbox version)</a:t>
            </a:r>
            <a:endParaRPr lang="ko-KR" altLang="en-US" sz="24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5E246-3C32-42D7-8B6F-B72DB82E7128}"/>
              </a:ext>
            </a:extLst>
          </p:cNvPr>
          <p:cNvSpPr txBox="1"/>
          <p:nvPr/>
        </p:nvSpPr>
        <p:spPr>
          <a:xfrm>
            <a:off x="1232452" y="6474551"/>
            <a:ext cx="1196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spend</a:t>
            </a:r>
            <a:r>
              <a:rPr lang="ko-KR" altLang="en-US" dirty="0"/>
              <a:t> </a:t>
            </a:r>
            <a:r>
              <a:rPr lang="en-US" altLang="ko-KR" dirty="0"/>
              <a:t>lots time to find a frame.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D6AC7-7216-4577-94E7-1F7A0140A4F6}"/>
              </a:ext>
            </a:extLst>
          </p:cNvPr>
          <p:cNvSpPr/>
          <p:nvPr/>
        </p:nvSpPr>
        <p:spPr>
          <a:xfrm>
            <a:off x="1484242" y="1258958"/>
            <a:ext cx="4611757" cy="2292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8A9474-E90A-463D-AC1C-4F2401D75648}"/>
              </a:ext>
            </a:extLst>
          </p:cNvPr>
          <p:cNvSpPr/>
          <p:nvPr/>
        </p:nvSpPr>
        <p:spPr>
          <a:xfrm>
            <a:off x="6319961" y="1258958"/>
            <a:ext cx="4611757" cy="2292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AFEEC7-2628-40DE-B302-1489F67336EE}"/>
              </a:ext>
            </a:extLst>
          </p:cNvPr>
          <p:cNvSpPr/>
          <p:nvPr/>
        </p:nvSpPr>
        <p:spPr>
          <a:xfrm>
            <a:off x="6319961" y="3823253"/>
            <a:ext cx="4611757" cy="2292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C37548-796A-495A-857B-A1B8592B6A62}"/>
              </a:ext>
            </a:extLst>
          </p:cNvPr>
          <p:cNvSpPr/>
          <p:nvPr/>
        </p:nvSpPr>
        <p:spPr>
          <a:xfrm>
            <a:off x="1484242" y="3823253"/>
            <a:ext cx="4611757" cy="2292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3287AC-6A38-4DB8-90DA-CE63FE28FFC0}"/>
              </a:ext>
            </a:extLst>
          </p:cNvPr>
          <p:cNvSpPr/>
          <p:nvPr/>
        </p:nvSpPr>
        <p:spPr>
          <a:xfrm>
            <a:off x="1603511" y="1417984"/>
            <a:ext cx="4373217" cy="371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3E604B-ED15-4560-90DB-451820C8C847}"/>
              </a:ext>
            </a:extLst>
          </p:cNvPr>
          <p:cNvSpPr/>
          <p:nvPr/>
        </p:nvSpPr>
        <p:spPr>
          <a:xfrm>
            <a:off x="1603511" y="1948069"/>
            <a:ext cx="4373217" cy="14809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ABC3A9-CFA6-44FC-9205-9EAFFA001A71}"/>
              </a:ext>
            </a:extLst>
          </p:cNvPr>
          <p:cNvSpPr/>
          <p:nvPr/>
        </p:nvSpPr>
        <p:spPr>
          <a:xfrm>
            <a:off x="6439230" y="1417984"/>
            <a:ext cx="4373217" cy="371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9DFCFD-E263-4EE5-996E-892056C0D4A9}"/>
              </a:ext>
            </a:extLst>
          </p:cNvPr>
          <p:cNvSpPr/>
          <p:nvPr/>
        </p:nvSpPr>
        <p:spPr>
          <a:xfrm>
            <a:off x="6439229" y="1948068"/>
            <a:ext cx="4373217" cy="14809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5173BF-5092-42AC-93AD-F9E36E872F9C}"/>
              </a:ext>
            </a:extLst>
          </p:cNvPr>
          <p:cNvSpPr/>
          <p:nvPr/>
        </p:nvSpPr>
        <p:spPr>
          <a:xfrm>
            <a:off x="1603511" y="3975655"/>
            <a:ext cx="4373217" cy="371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4AFFEB-525E-41DA-B3E2-540BABD2457E}"/>
              </a:ext>
            </a:extLst>
          </p:cNvPr>
          <p:cNvSpPr/>
          <p:nvPr/>
        </p:nvSpPr>
        <p:spPr>
          <a:xfrm>
            <a:off x="1603511" y="4505740"/>
            <a:ext cx="4373217" cy="14809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B72F01-EDAC-48ED-9A6F-8F61DB8F3166}"/>
              </a:ext>
            </a:extLst>
          </p:cNvPr>
          <p:cNvSpPr/>
          <p:nvPr/>
        </p:nvSpPr>
        <p:spPr>
          <a:xfrm>
            <a:off x="6439230" y="3975656"/>
            <a:ext cx="4373217" cy="371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F09F6AA-C9FE-421D-AC85-E1DB1E446176}"/>
              </a:ext>
            </a:extLst>
          </p:cNvPr>
          <p:cNvSpPr/>
          <p:nvPr/>
        </p:nvSpPr>
        <p:spPr>
          <a:xfrm>
            <a:off x="6439229" y="4505740"/>
            <a:ext cx="4373217" cy="14809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7C07BF-5E5F-4EDF-AEDA-411CD7AAB3DD}"/>
              </a:ext>
            </a:extLst>
          </p:cNvPr>
          <p:cNvSpPr/>
          <p:nvPr/>
        </p:nvSpPr>
        <p:spPr>
          <a:xfrm>
            <a:off x="1709529" y="1493319"/>
            <a:ext cx="2438402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B903D8-6AF3-4195-9E15-0A4C8DB49B9D}"/>
              </a:ext>
            </a:extLst>
          </p:cNvPr>
          <p:cNvSpPr/>
          <p:nvPr/>
        </p:nvSpPr>
        <p:spPr>
          <a:xfrm>
            <a:off x="6557172" y="1498317"/>
            <a:ext cx="2438402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AAE71D-4A37-42DD-8305-C302455EA142}"/>
              </a:ext>
            </a:extLst>
          </p:cNvPr>
          <p:cNvSpPr/>
          <p:nvPr/>
        </p:nvSpPr>
        <p:spPr>
          <a:xfrm>
            <a:off x="1709529" y="4037437"/>
            <a:ext cx="2438402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ACDAF4-AA06-4C13-8B0E-EDB70290FCB8}"/>
              </a:ext>
            </a:extLst>
          </p:cNvPr>
          <p:cNvSpPr/>
          <p:nvPr/>
        </p:nvSpPr>
        <p:spPr>
          <a:xfrm>
            <a:off x="6557172" y="4038560"/>
            <a:ext cx="2438402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1EEA86-234F-46D8-BB7C-5B55328414BF}"/>
              </a:ext>
            </a:extLst>
          </p:cNvPr>
          <p:cNvSpPr/>
          <p:nvPr/>
        </p:nvSpPr>
        <p:spPr>
          <a:xfrm>
            <a:off x="4265873" y="1493319"/>
            <a:ext cx="474426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E8C1B7-7E08-4ED7-8689-957911C46A3F}"/>
              </a:ext>
            </a:extLst>
          </p:cNvPr>
          <p:cNvSpPr/>
          <p:nvPr/>
        </p:nvSpPr>
        <p:spPr>
          <a:xfrm>
            <a:off x="4846315" y="1493319"/>
            <a:ext cx="1024397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E08850-5937-470B-AF1A-49D7D5AEB51F}"/>
              </a:ext>
            </a:extLst>
          </p:cNvPr>
          <p:cNvSpPr/>
          <p:nvPr/>
        </p:nvSpPr>
        <p:spPr>
          <a:xfrm>
            <a:off x="9113517" y="1493319"/>
            <a:ext cx="1582974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39C7E7-F9D8-42C6-8D37-9CA0D0751782}"/>
              </a:ext>
            </a:extLst>
          </p:cNvPr>
          <p:cNvSpPr/>
          <p:nvPr/>
        </p:nvSpPr>
        <p:spPr>
          <a:xfrm>
            <a:off x="4846315" y="4037437"/>
            <a:ext cx="1024397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17E892-E5B5-4028-BFF1-DF77B3E0EB3B}"/>
              </a:ext>
            </a:extLst>
          </p:cNvPr>
          <p:cNvSpPr/>
          <p:nvPr/>
        </p:nvSpPr>
        <p:spPr>
          <a:xfrm>
            <a:off x="1766510" y="2112000"/>
            <a:ext cx="1258958" cy="1213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A96807-1243-4EDF-B9DD-28C8BBADD27F}"/>
              </a:ext>
            </a:extLst>
          </p:cNvPr>
          <p:cNvSpPr/>
          <p:nvPr/>
        </p:nvSpPr>
        <p:spPr>
          <a:xfrm>
            <a:off x="3144736" y="2112000"/>
            <a:ext cx="1258958" cy="1213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A4E515-DD95-41E6-A3AB-BF215A75AFD3}"/>
              </a:ext>
            </a:extLst>
          </p:cNvPr>
          <p:cNvSpPr/>
          <p:nvPr/>
        </p:nvSpPr>
        <p:spPr>
          <a:xfrm>
            <a:off x="4522962" y="2112000"/>
            <a:ext cx="1258958" cy="1213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61B11E-8BB7-4E73-AD6A-90C5D0BAAF56}"/>
              </a:ext>
            </a:extLst>
          </p:cNvPr>
          <p:cNvSpPr/>
          <p:nvPr/>
        </p:nvSpPr>
        <p:spPr>
          <a:xfrm>
            <a:off x="6557171" y="2160653"/>
            <a:ext cx="4139319" cy="253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3249FF-85DE-452C-A176-339369DE2738}"/>
              </a:ext>
            </a:extLst>
          </p:cNvPr>
          <p:cNvSpPr/>
          <p:nvPr/>
        </p:nvSpPr>
        <p:spPr>
          <a:xfrm>
            <a:off x="6557171" y="2541451"/>
            <a:ext cx="4139319" cy="253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80FE6B-3E44-40AD-A985-99EF68FDBF24}"/>
              </a:ext>
            </a:extLst>
          </p:cNvPr>
          <p:cNvSpPr/>
          <p:nvPr/>
        </p:nvSpPr>
        <p:spPr>
          <a:xfrm>
            <a:off x="6557171" y="2927190"/>
            <a:ext cx="4139319" cy="253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7735647-2AA2-4711-9C0C-68D179ED5C76}"/>
              </a:ext>
            </a:extLst>
          </p:cNvPr>
          <p:cNvSpPr/>
          <p:nvPr/>
        </p:nvSpPr>
        <p:spPr>
          <a:xfrm>
            <a:off x="1696277" y="4547097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A265BD6-1475-4765-8E3B-4F031AA30BD6}"/>
              </a:ext>
            </a:extLst>
          </p:cNvPr>
          <p:cNvSpPr/>
          <p:nvPr/>
        </p:nvSpPr>
        <p:spPr>
          <a:xfrm>
            <a:off x="1696277" y="5501034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B2AE04-4972-4EC2-873F-A89AE22EEA48}"/>
              </a:ext>
            </a:extLst>
          </p:cNvPr>
          <p:cNvSpPr/>
          <p:nvPr/>
        </p:nvSpPr>
        <p:spPr>
          <a:xfrm>
            <a:off x="1696277" y="5024065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DDE458-DC17-4E44-8368-3A49DE6FACF3}"/>
              </a:ext>
            </a:extLst>
          </p:cNvPr>
          <p:cNvSpPr/>
          <p:nvPr/>
        </p:nvSpPr>
        <p:spPr>
          <a:xfrm>
            <a:off x="6556177" y="4547097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A1EA7EC-A4B1-4221-BCAB-18148116FBD0}"/>
              </a:ext>
            </a:extLst>
          </p:cNvPr>
          <p:cNvSpPr/>
          <p:nvPr/>
        </p:nvSpPr>
        <p:spPr>
          <a:xfrm>
            <a:off x="6552198" y="5024065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2A9B52-929A-4D3D-8704-3247C37FB01B}"/>
              </a:ext>
            </a:extLst>
          </p:cNvPr>
          <p:cNvSpPr/>
          <p:nvPr/>
        </p:nvSpPr>
        <p:spPr>
          <a:xfrm>
            <a:off x="6552197" y="5501034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B49C8-2A05-4307-976B-803062AE3E3D}"/>
              </a:ext>
            </a:extLst>
          </p:cNvPr>
          <p:cNvSpPr/>
          <p:nvPr/>
        </p:nvSpPr>
        <p:spPr>
          <a:xfrm>
            <a:off x="6319961" y="381909"/>
            <a:ext cx="4228769" cy="3471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F6498-0BC4-4156-8DF8-70CC3769B131}"/>
              </a:ext>
            </a:extLst>
          </p:cNvPr>
          <p:cNvSpPr txBox="1"/>
          <p:nvPr/>
        </p:nvSpPr>
        <p:spPr>
          <a:xfrm>
            <a:off x="6366340" y="381909"/>
            <a:ext cx="44461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Container &gt;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window &gt; </a:t>
            </a:r>
            <a:r>
              <a:rPr lang="en-US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bucket &gt;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item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764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6574B4-C1D6-43CD-A15C-06CDBE8E388E}"/>
              </a:ext>
            </a:extLst>
          </p:cNvPr>
          <p:cNvSpPr/>
          <p:nvPr/>
        </p:nvSpPr>
        <p:spPr>
          <a:xfrm>
            <a:off x="1288112" y="1033670"/>
            <a:ext cx="9867568" cy="53538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9C9C2-9F3F-4380-9B2A-1062383F5415}"/>
              </a:ext>
            </a:extLst>
          </p:cNvPr>
          <p:cNvSpPr txBox="1"/>
          <p:nvPr/>
        </p:nvSpPr>
        <p:spPr>
          <a:xfrm>
            <a:off x="1232452" y="601766"/>
            <a:ext cx="5857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haroni" panose="020B0604020202020204" pitchFamily="2" charset="-79"/>
                <a:cs typeface="Aharoni" panose="020B0604020202020204" pitchFamily="2" charset="-79"/>
              </a:rPr>
              <a:t>CSS Frame(Flexbox version)</a:t>
            </a:r>
            <a:endParaRPr lang="ko-KR" altLang="en-US" sz="24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5E246-3C32-42D7-8B6F-B72DB82E7128}"/>
              </a:ext>
            </a:extLst>
          </p:cNvPr>
          <p:cNvSpPr txBox="1"/>
          <p:nvPr/>
        </p:nvSpPr>
        <p:spPr>
          <a:xfrm>
            <a:off x="1232452" y="6474551"/>
            <a:ext cx="1196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spend</a:t>
            </a:r>
            <a:r>
              <a:rPr lang="ko-KR" altLang="en-US" dirty="0"/>
              <a:t> </a:t>
            </a:r>
            <a:r>
              <a:rPr lang="en-US" altLang="ko-KR" dirty="0"/>
              <a:t>lots time to find a frame.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D6AC7-7216-4577-94E7-1F7A0140A4F6}"/>
              </a:ext>
            </a:extLst>
          </p:cNvPr>
          <p:cNvSpPr/>
          <p:nvPr/>
        </p:nvSpPr>
        <p:spPr>
          <a:xfrm>
            <a:off x="1484242" y="1258958"/>
            <a:ext cx="4611757" cy="2292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8A9474-E90A-463D-AC1C-4F2401D75648}"/>
              </a:ext>
            </a:extLst>
          </p:cNvPr>
          <p:cNvSpPr/>
          <p:nvPr/>
        </p:nvSpPr>
        <p:spPr>
          <a:xfrm>
            <a:off x="6319961" y="1258958"/>
            <a:ext cx="4611757" cy="2292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AFEEC7-2628-40DE-B302-1489F67336EE}"/>
              </a:ext>
            </a:extLst>
          </p:cNvPr>
          <p:cNvSpPr/>
          <p:nvPr/>
        </p:nvSpPr>
        <p:spPr>
          <a:xfrm>
            <a:off x="6319961" y="3823253"/>
            <a:ext cx="4611757" cy="2292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C37548-796A-495A-857B-A1B8592B6A62}"/>
              </a:ext>
            </a:extLst>
          </p:cNvPr>
          <p:cNvSpPr/>
          <p:nvPr/>
        </p:nvSpPr>
        <p:spPr>
          <a:xfrm>
            <a:off x="1484242" y="3823253"/>
            <a:ext cx="4611757" cy="2292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3287AC-6A38-4DB8-90DA-CE63FE28FFC0}"/>
              </a:ext>
            </a:extLst>
          </p:cNvPr>
          <p:cNvSpPr/>
          <p:nvPr/>
        </p:nvSpPr>
        <p:spPr>
          <a:xfrm>
            <a:off x="1603511" y="1417984"/>
            <a:ext cx="4373217" cy="371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3E604B-ED15-4560-90DB-451820C8C847}"/>
              </a:ext>
            </a:extLst>
          </p:cNvPr>
          <p:cNvSpPr/>
          <p:nvPr/>
        </p:nvSpPr>
        <p:spPr>
          <a:xfrm>
            <a:off x="1603511" y="1948069"/>
            <a:ext cx="4373217" cy="14809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ABC3A9-CFA6-44FC-9205-9EAFFA001A71}"/>
              </a:ext>
            </a:extLst>
          </p:cNvPr>
          <p:cNvSpPr/>
          <p:nvPr/>
        </p:nvSpPr>
        <p:spPr>
          <a:xfrm>
            <a:off x="6439230" y="1417984"/>
            <a:ext cx="4373217" cy="371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9DFCFD-E263-4EE5-996E-892056C0D4A9}"/>
              </a:ext>
            </a:extLst>
          </p:cNvPr>
          <p:cNvSpPr/>
          <p:nvPr/>
        </p:nvSpPr>
        <p:spPr>
          <a:xfrm>
            <a:off x="6439229" y="1948068"/>
            <a:ext cx="4373217" cy="14809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5173BF-5092-42AC-93AD-F9E36E872F9C}"/>
              </a:ext>
            </a:extLst>
          </p:cNvPr>
          <p:cNvSpPr/>
          <p:nvPr/>
        </p:nvSpPr>
        <p:spPr>
          <a:xfrm>
            <a:off x="1603511" y="3975655"/>
            <a:ext cx="4373217" cy="371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4AFFEB-525E-41DA-B3E2-540BABD2457E}"/>
              </a:ext>
            </a:extLst>
          </p:cNvPr>
          <p:cNvSpPr/>
          <p:nvPr/>
        </p:nvSpPr>
        <p:spPr>
          <a:xfrm>
            <a:off x="1603511" y="4505740"/>
            <a:ext cx="4373217" cy="14809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B72F01-EDAC-48ED-9A6F-8F61DB8F3166}"/>
              </a:ext>
            </a:extLst>
          </p:cNvPr>
          <p:cNvSpPr/>
          <p:nvPr/>
        </p:nvSpPr>
        <p:spPr>
          <a:xfrm>
            <a:off x="6439230" y="3975656"/>
            <a:ext cx="4373217" cy="371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F09F6AA-C9FE-421D-AC85-E1DB1E446176}"/>
              </a:ext>
            </a:extLst>
          </p:cNvPr>
          <p:cNvSpPr/>
          <p:nvPr/>
        </p:nvSpPr>
        <p:spPr>
          <a:xfrm>
            <a:off x="6439229" y="4505740"/>
            <a:ext cx="4373217" cy="14809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7C07BF-5E5F-4EDF-AEDA-411CD7AAB3DD}"/>
              </a:ext>
            </a:extLst>
          </p:cNvPr>
          <p:cNvSpPr/>
          <p:nvPr/>
        </p:nvSpPr>
        <p:spPr>
          <a:xfrm>
            <a:off x="1709529" y="1493319"/>
            <a:ext cx="2438402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B903D8-6AF3-4195-9E15-0A4C8DB49B9D}"/>
              </a:ext>
            </a:extLst>
          </p:cNvPr>
          <p:cNvSpPr/>
          <p:nvPr/>
        </p:nvSpPr>
        <p:spPr>
          <a:xfrm>
            <a:off x="6557172" y="1498317"/>
            <a:ext cx="2438402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AAE71D-4A37-42DD-8305-C302455EA142}"/>
              </a:ext>
            </a:extLst>
          </p:cNvPr>
          <p:cNvSpPr/>
          <p:nvPr/>
        </p:nvSpPr>
        <p:spPr>
          <a:xfrm>
            <a:off x="1709529" y="4037437"/>
            <a:ext cx="2438402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ACDAF4-AA06-4C13-8B0E-EDB70290FCB8}"/>
              </a:ext>
            </a:extLst>
          </p:cNvPr>
          <p:cNvSpPr/>
          <p:nvPr/>
        </p:nvSpPr>
        <p:spPr>
          <a:xfrm>
            <a:off x="6557172" y="4038560"/>
            <a:ext cx="2438402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1EEA86-234F-46D8-BB7C-5B55328414BF}"/>
              </a:ext>
            </a:extLst>
          </p:cNvPr>
          <p:cNvSpPr/>
          <p:nvPr/>
        </p:nvSpPr>
        <p:spPr>
          <a:xfrm>
            <a:off x="4265873" y="1493319"/>
            <a:ext cx="474426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E8C1B7-7E08-4ED7-8689-957911C46A3F}"/>
              </a:ext>
            </a:extLst>
          </p:cNvPr>
          <p:cNvSpPr/>
          <p:nvPr/>
        </p:nvSpPr>
        <p:spPr>
          <a:xfrm>
            <a:off x="4846315" y="1493319"/>
            <a:ext cx="1024397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E08850-5937-470B-AF1A-49D7D5AEB51F}"/>
              </a:ext>
            </a:extLst>
          </p:cNvPr>
          <p:cNvSpPr/>
          <p:nvPr/>
        </p:nvSpPr>
        <p:spPr>
          <a:xfrm>
            <a:off x="9113517" y="1493319"/>
            <a:ext cx="1582974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39C7E7-F9D8-42C6-8D37-9CA0D0751782}"/>
              </a:ext>
            </a:extLst>
          </p:cNvPr>
          <p:cNvSpPr/>
          <p:nvPr/>
        </p:nvSpPr>
        <p:spPr>
          <a:xfrm>
            <a:off x="4846315" y="4037437"/>
            <a:ext cx="1024397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17E892-E5B5-4028-BFF1-DF77B3E0EB3B}"/>
              </a:ext>
            </a:extLst>
          </p:cNvPr>
          <p:cNvSpPr/>
          <p:nvPr/>
        </p:nvSpPr>
        <p:spPr>
          <a:xfrm>
            <a:off x="1766510" y="2112000"/>
            <a:ext cx="1258958" cy="1213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A96807-1243-4EDF-B9DD-28C8BBADD27F}"/>
              </a:ext>
            </a:extLst>
          </p:cNvPr>
          <p:cNvSpPr/>
          <p:nvPr/>
        </p:nvSpPr>
        <p:spPr>
          <a:xfrm>
            <a:off x="3144736" y="2112000"/>
            <a:ext cx="1258958" cy="1213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A4E515-DD95-41E6-A3AB-BF215A75AFD3}"/>
              </a:ext>
            </a:extLst>
          </p:cNvPr>
          <p:cNvSpPr/>
          <p:nvPr/>
        </p:nvSpPr>
        <p:spPr>
          <a:xfrm>
            <a:off x="4522962" y="2112000"/>
            <a:ext cx="1258958" cy="1213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61B11E-8BB7-4E73-AD6A-90C5D0BAAF56}"/>
              </a:ext>
            </a:extLst>
          </p:cNvPr>
          <p:cNvSpPr/>
          <p:nvPr/>
        </p:nvSpPr>
        <p:spPr>
          <a:xfrm>
            <a:off x="6557171" y="2160653"/>
            <a:ext cx="4139319" cy="253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3249FF-85DE-452C-A176-339369DE2738}"/>
              </a:ext>
            </a:extLst>
          </p:cNvPr>
          <p:cNvSpPr/>
          <p:nvPr/>
        </p:nvSpPr>
        <p:spPr>
          <a:xfrm>
            <a:off x="6557171" y="2541451"/>
            <a:ext cx="4139319" cy="253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80FE6B-3E44-40AD-A985-99EF68FDBF24}"/>
              </a:ext>
            </a:extLst>
          </p:cNvPr>
          <p:cNvSpPr/>
          <p:nvPr/>
        </p:nvSpPr>
        <p:spPr>
          <a:xfrm>
            <a:off x="6557171" y="2927190"/>
            <a:ext cx="4139319" cy="253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7735647-2AA2-4711-9C0C-68D179ED5C76}"/>
              </a:ext>
            </a:extLst>
          </p:cNvPr>
          <p:cNvSpPr/>
          <p:nvPr/>
        </p:nvSpPr>
        <p:spPr>
          <a:xfrm>
            <a:off x="1696277" y="4547097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A265BD6-1475-4765-8E3B-4F031AA30BD6}"/>
              </a:ext>
            </a:extLst>
          </p:cNvPr>
          <p:cNvSpPr/>
          <p:nvPr/>
        </p:nvSpPr>
        <p:spPr>
          <a:xfrm>
            <a:off x="1696277" y="5501034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B2AE04-4972-4EC2-873F-A89AE22EEA48}"/>
              </a:ext>
            </a:extLst>
          </p:cNvPr>
          <p:cNvSpPr/>
          <p:nvPr/>
        </p:nvSpPr>
        <p:spPr>
          <a:xfrm>
            <a:off x="1696277" y="5024065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DDE458-DC17-4E44-8368-3A49DE6FACF3}"/>
              </a:ext>
            </a:extLst>
          </p:cNvPr>
          <p:cNvSpPr/>
          <p:nvPr/>
        </p:nvSpPr>
        <p:spPr>
          <a:xfrm>
            <a:off x="6556177" y="4547097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A1EA7EC-A4B1-4221-BCAB-18148116FBD0}"/>
              </a:ext>
            </a:extLst>
          </p:cNvPr>
          <p:cNvSpPr/>
          <p:nvPr/>
        </p:nvSpPr>
        <p:spPr>
          <a:xfrm>
            <a:off x="6552198" y="5024065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2A9B52-929A-4D3D-8704-3247C37FB01B}"/>
              </a:ext>
            </a:extLst>
          </p:cNvPr>
          <p:cNvSpPr/>
          <p:nvPr/>
        </p:nvSpPr>
        <p:spPr>
          <a:xfrm>
            <a:off x="6552197" y="5501034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34C8E4-3661-4F5F-99C5-CDA22A0910B4}"/>
              </a:ext>
            </a:extLst>
          </p:cNvPr>
          <p:cNvSpPr txBox="1"/>
          <p:nvPr/>
        </p:nvSpPr>
        <p:spPr>
          <a:xfrm>
            <a:off x="1709529" y="1425482"/>
            <a:ext cx="10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Firewalls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40B3141-FD21-4D1D-A494-F8681381954D}"/>
              </a:ext>
            </a:extLst>
          </p:cNvPr>
          <p:cNvSpPr/>
          <p:nvPr/>
        </p:nvSpPr>
        <p:spPr>
          <a:xfrm>
            <a:off x="4795959" y="1409850"/>
            <a:ext cx="1180769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333CA4-FDE4-4DB9-A65D-025E128192AD}"/>
              </a:ext>
            </a:extLst>
          </p:cNvPr>
          <p:cNvSpPr txBox="1"/>
          <p:nvPr/>
        </p:nvSpPr>
        <p:spPr>
          <a:xfrm>
            <a:off x="4811664" y="1420435"/>
            <a:ext cx="116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Search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D811C1D6-9FF9-4E50-825B-7ED057053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273" y="1462726"/>
            <a:ext cx="314754" cy="268504"/>
          </a:xfrm>
          <a:prstGeom prst="rect">
            <a:avLst/>
          </a:prstGeom>
        </p:spPr>
      </p:pic>
      <p:sp>
        <p:nvSpPr>
          <p:cNvPr id="75" name="Rounded Rectangle 22">
            <a:extLst>
              <a:ext uri="{FF2B5EF4-FFF2-40B4-BE49-F238E27FC236}">
                <a16:creationId xmlns:a16="http://schemas.microsoft.com/office/drawing/2014/main" id="{AD8C0257-E0C0-44BF-A80B-447900A76D12}"/>
              </a:ext>
            </a:extLst>
          </p:cNvPr>
          <p:cNvSpPr/>
          <p:nvPr/>
        </p:nvSpPr>
        <p:spPr>
          <a:xfrm>
            <a:off x="1902524" y="2180187"/>
            <a:ext cx="1047404" cy="10530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405E1F-4E7A-44D5-AE82-065DB4880213}"/>
              </a:ext>
            </a:extLst>
          </p:cNvPr>
          <p:cNvSpPr txBox="1"/>
          <p:nvPr/>
        </p:nvSpPr>
        <p:spPr>
          <a:xfrm>
            <a:off x="1958651" y="2207233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PAN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68B539-D9FC-4580-BEE3-567EC75B5095}"/>
              </a:ext>
            </a:extLst>
          </p:cNvPr>
          <p:cNvSpPr txBox="1"/>
          <p:nvPr/>
        </p:nvSpPr>
        <p:spPr>
          <a:xfrm>
            <a:off x="1958651" y="2424582"/>
            <a:ext cx="962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10.1.1.1</a:t>
            </a:r>
          </a:p>
          <a:p>
            <a:r>
              <a:rPr lang="en-US" sz="800" dirty="0"/>
              <a:t>PAN-OS 8.1</a:t>
            </a:r>
          </a:p>
          <a:p>
            <a:r>
              <a:rPr lang="en-US" sz="800" dirty="0"/>
              <a:t>2348972 received</a:t>
            </a:r>
          </a:p>
          <a:p>
            <a:r>
              <a:rPr lang="en-US" sz="800" dirty="0"/>
              <a:t>Start 100 days ago</a:t>
            </a:r>
          </a:p>
          <a:p>
            <a:r>
              <a:rPr lang="en-US" sz="800" dirty="0"/>
              <a:t>Last received 2 sec</a:t>
            </a:r>
          </a:p>
        </p:txBody>
      </p:sp>
    </p:spTree>
    <p:extLst>
      <p:ext uri="{BB962C8B-B14F-4D97-AF65-F5344CB8AC3E}">
        <p14:creationId xmlns:p14="http://schemas.microsoft.com/office/powerpoint/2010/main" val="136238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95BB0E-2BBF-41C9-AF46-59A95B6E84D2}"/>
              </a:ext>
            </a:extLst>
          </p:cNvPr>
          <p:cNvSpPr txBox="1"/>
          <p:nvPr/>
        </p:nvSpPr>
        <p:spPr>
          <a:xfrm>
            <a:off x="768626" y="622852"/>
            <a:ext cx="966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Interactor</a:t>
            </a:r>
            <a:r>
              <a:rPr lang="ko-KR" altLang="en-US" dirty="0"/>
              <a:t>에서 </a:t>
            </a:r>
            <a:r>
              <a:rPr lang="en-US" altLang="ko-KR" dirty="0"/>
              <a:t>CSS </a:t>
            </a:r>
            <a:r>
              <a:rPr lang="ko-KR" altLang="en-US" dirty="0"/>
              <a:t>실행되게 하기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39368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2187</TotalTime>
  <Words>630</Words>
  <Application>Microsoft Office PowerPoint</Application>
  <PresentationFormat>와이드스크린</PresentationFormat>
  <Paragraphs>248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Lato</vt:lpstr>
      <vt:lpstr>Abadi</vt:lpstr>
      <vt:lpstr>Aharoni</vt:lpstr>
      <vt:lpstr>Arial</vt:lpstr>
      <vt:lpstr>Calibri</vt:lpstr>
      <vt:lpstr>Corbel</vt:lpstr>
      <vt:lpstr>Wingdings 2</vt:lpstr>
      <vt:lpstr>틀</vt:lpstr>
      <vt:lpstr>CSS </vt:lpstr>
      <vt:lpstr>CSS layout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Song Seunggi</dc:creator>
  <cp:lastModifiedBy>Song Seunggi</cp:lastModifiedBy>
  <cp:revision>21</cp:revision>
  <dcterms:created xsi:type="dcterms:W3CDTF">2019-04-19T04:34:12Z</dcterms:created>
  <dcterms:modified xsi:type="dcterms:W3CDTF">2019-04-24T07:50:37Z</dcterms:modified>
</cp:coreProperties>
</file>