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8" r:id="rId5"/>
    <p:sldId id="258" r:id="rId6"/>
    <p:sldId id="273" r:id="rId7"/>
    <p:sldId id="272" r:id="rId8"/>
    <p:sldId id="264" r:id="rId9"/>
    <p:sldId id="263" r:id="rId10"/>
    <p:sldId id="265" r:id="rId11"/>
    <p:sldId id="266" r:id="rId12"/>
    <p:sldId id="267" r:id="rId13"/>
    <p:sldId id="269" r:id="rId14"/>
    <p:sldId id="270" r:id="rId15"/>
    <p:sldId id="271" r:id="rId16"/>
    <p:sldId id="260" r:id="rId17"/>
    <p:sldId id="26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blog.inidog.com/p/20171008467"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4CE78F-46EE-4EA6-8567-55CD0C1D6B32}"/>
              </a:ext>
            </a:extLst>
          </p:cNvPr>
          <p:cNvSpPr>
            <a:spLocks noGrp="1"/>
          </p:cNvSpPr>
          <p:nvPr>
            <p:ph type="ctrTitle"/>
          </p:nvPr>
        </p:nvSpPr>
        <p:spPr/>
        <p:txBody>
          <a:bodyPr/>
          <a:lstStyle/>
          <a:p>
            <a:r>
              <a:rPr lang="ko-KR" altLang="en-US">
                <a:latin typeface="한컴 윤고딕 250" panose="02020603020101020101" pitchFamily="18" charset="-127"/>
                <a:ea typeface="한컴 윤고딕 250" panose="02020603020101020101" pitchFamily="18" charset="-127"/>
              </a:rPr>
              <a:t>그룹 지정하기</a:t>
            </a:r>
            <a:endParaRPr lang="ko-KR" altLang="en-US" dirty="0">
              <a:latin typeface="한컴 윤고딕 250" panose="02020603020101020101" pitchFamily="18" charset="-127"/>
              <a:ea typeface="한컴 윤고딕 250" panose="02020603020101020101" pitchFamily="18" charset="-127"/>
            </a:endParaRPr>
          </a:p>
        </p:txBody>
      </p:sp>
      <p:sp>
        <p:nvSpPr>
          <p:cNvPr id="3" name="부제목 2">
            <a:extLst>
              <a:ext uri="{FF2B5EF4-FFF2-40B4-BE49-F238E27FC236}">
                <a16:creationId xmlns:a16="http://schemas.microsoft.com/office/drawing/2014/main" id="{885AF3D2-A43D-4806-80D3-8BC4EFA8733E}"/>
              </a:ext>
            </a:extLst>
          </p:cNvPr>
          <p:cNvSpPr>
            <a:spLocks noGrp="1"/>
          </p:cNvSpPr>
          <p:nvPr>
            <p:ph type="subTitle" idx="1"/>
          </p:nvPr>
        </p:nvSpPr>
        <p:spPr/>
        <p:txBody>
          <a:bodyPr/>
          <a:lstStyle/>
          <a:p>
            <a:r>
              <a:rPr lang="en-US" altLang="ko-KR" dirty="0">
                <a:latin typeface="한컴 윤고딕 250" panose="02020603020101020101" pitchFamily="18" charset="-127"/>
                <a:ea typeface="한컴 윤고딕 250" panose="02020603020101020101" pitchFamily="18" charset="-127"/>
              </a:rPr>
              <a:t>PHP</a:t>
            </a:r>
            <a:r>
              <a:rPr lang="ko-KR" altLang="en-US" dirty="0">
                <a:latin typeface="한컴 윤고딕 250" panose="02020603020101020101" pitchFamily="18" charset="-127"/>
                <a:ea typeface="한컴 윤고딕 250" panose="02020603020101020101" pitchFamily="18" charset="-127"/>
              </a:rPr>
              <a:t>와 </a:t>
            </a:r>
            <a:r>
              <a:rPr lang="en-US" altLang="ko-KR" dirty="0">
                <a:latin typeface="한컴 윤고딕 250" panose="02020603020101020101" pitchFamily="18" charset="-127"/>
                <a:ea typeface="한컴 윤고딕 250" panose="02020603020101020101" pitchFamily="18" charset="-127"/>
              </a:rPr>
              <a:t>SQL</a:t>
            </a:r>
            <a:r>
              <a:rPr lang="ko-KR" altLang="en-US" dirty="0">
                <a:latin typeface="한컴 윤고딕 250" panose="02020603020101020101" pitchFamily="18" charset="-127"/>
                <a:ea typeface="한컴 윤고딕 250" panose="02020603020101020101" pitchFamily="18" charset="-127"/>
              </a:rPr>
              <a:t>을 활용한 그룹 나누기 웹페이지 제작</a:t>
            </a:r>
          </a:p>
        </p:txBody>
      </p:sp>
    </p:spTree>
    <p:extLst>
      <p:ext uri="{BB962C8B-B14F-4D97-AF65-F5344CB8AC3E}">
        <p14:creationId xmlns:p14="http://schemas.microsoft.com/office/powerpoint/2010/main" val="122236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646331"/>
          </a:xfrm>
          <a:prstGeom prst="rect">
            <a:avLst/>
          </a:prstGeom>
          <a:noFill/>
        </p:spPr>
        <p:txBody>
          <a:bodyPr wrap="square" rtlCol="0">
            <a:spAutoFit/>
          </a:bodyPr>
          <a:lstStyle/>
          <a:p>
            <a:r>
              <a:rPr lang="en-US" altLang="ko-KR" dirty="0"/>
              <a:t>2. </a:t>
            </a:r>
            <a:r>
              <a:rPr lang="ko-KR" altLang="en-US" dirty="0"/>
              <a:t>여러 그룹으로 나눔</a:t>
            </a:r>
            <a:endParaRPr lang="en-US" altLang="ko-KR" dirty="0"/>
          </a:p>
          <a:p>
            <a:endParaRPr lang="en-US" altLang="ko-KR" dirty="0"/>
          </a:p>
        </p:txBody>
      </p:sp>
      <p:pic>
        <p:nvPicPr>
          <p:cNvPr id="3" name="그림 2">
            <a:extLst>
              <a:ext uri="{FF2B5EF4-FFF2-40B4-BE49-F238E27FC236}">
                <a16:creationId xmlns:a16="http://schemas.microsoft.com/office/drawing/2014/main" id="{334361F3-C670-4737-891D-9673EF3D35B2}"/>
              </a:ext>
            </a:extLst>
          </p:cNvPr>
          <p:cNvPicPr>
            <a:picLocks noChangeAspect="1"/>
          </p:cNvPicPr>
          <p:nvPr/>
        </p:nvPicPr>
        <p:blipFill>
          <a:blip r:embed="rId2"/>
          <a:stretch>
            <a:fillRect/>
          </a:stretch>
        </p:blipFill>
        <p:spPr>
          <a:xfrm>
            <a:off x="1416555" y="2063149"/>
            <a:ext cx="5781675" cy="4848225"/>
          </a:xfrm>
          <a:prstGeom prst="rect">
            <a:avLst/>
          </a:prstGeom>
        </p:spPr>
      </p:pic>
    </p:spTree>
    <p:extLst>
      <p:ext uri="{BB962C8B-B14F-4D97-AF65-F5344CB8AC3E}">
        <p14:creationId xmlns:p14="http://schemas.microsoft.com/office/powerpoint/2010/main" val="61551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646331"/>
          </a:xfrm>
          <a:prstGeom prst="rect">
            <a:avLst/>
          </a:prstGeom>
          <a:noFill/>
        </p:spPr>
        <p:txBody>
          <a:bodyPr wrap="square" rtlCol="0">
            <a:spAutoFit/>
          </a:bodyPr>
          <a:lstStyle/>
          <a:p>
            <a:r>
              <a:rPr lang="en-US" altLang="ko-KR" dirty="0"/>
              <a:t>3. </a:t>
            </a:r>
            <a:r>
              <a:rPr lang="ko-KR" altLang="en-US" dirty="0"/>
              <a:t>그룹추출</a:t>
            </a:r>
            <a:endParaRPr lang="en-US" altLang="ko-KR" dirty="0"/>
          </a:p>
          <a:p>
            <a:endParaRPr lang="en-US" altLang="ko-KR" dirty="0"/>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pic>
        <p:nvPicPr>
          <p:cNvPr id="5" name="그림 4">
            <a:extLst>
              <a:ext uri="{FF2B5EF4-FFF2-40B4-BE49-F238E27FC236}">
                <a16:creationId xmlns:a16="http://schemas.microsoft.com/office/drawing/2014/main" id="{D92298FD-05BA-40CF-98D9-326A36AF45A7}"/>
              </a:ext>
            </a:extLst>
          </p:cNvPr>
          <p:cNvPicPr>
            <a:picLocks noChangeAspect="1"/>
          </p:cNvPicPr>
          <p:nvPr/>
        </p:nvPicPr>
        <p:blipFill>
          <a:blip r:embed="rId2"/>
          <a:stretch>
            <a:fillRect/>
          </a:stretch>
        </p:blipFill>
        <p:spPr>
          <a:xfrm>
            <a:off x="1744394" y="2340148"/>
            <a:ext cx="2076450" cy="2724150"/>
          </a:xfrm>
          <a:prstGeom prst="rect">
            <a:avLst/>
          </a:prstGeom>
        </p:spPr>
      </p:pic>
    </p:spTree>
    <p:extLst>
      <p:ext uri="{BB962C8B-B14F-4D97-AF65-F5344CB8AC3E}">
        <p14:creationId xmlns:p14="http://schemas.microsoft.com/office/powerpoint/2010/main" val="328966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en-US" altLang="ko-KR" dirty="0">
                <a:latin typeface="한컴 윤고딕 250" panose="02020603020101020101" pitchFamily="18" charset="-127"/>
                <a:ea typeface="한컴 윤고딕 250" panose="02020603020101020101" pitchFamily="18" charset="-127"/>
              </a:rPr>
              <a:t>HOW TO solve?</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768510" y="1093652"/>
            <a:ext cx="5948624" cy="369332"/>
          </a:xfrm>
          <a:prstGeom prst="rect">
            <a:avLst/>
          </a:prstGeom>
          <a:noFill/>
        </p:spPr>
        <p:txBody>
          <a:bodyPr wrap="square" rtlCol="0">
            <a:spAutoFit/>
          </a:bodyPr>
          <a:lstStyle/>
          <a:p>
            <a:r>
              <a:rPr lang="ko-KR" altLang="en-US" dirty="0">
                <a:latin typeface="한컴 윤고딕 250" panose="02020603020101020101" pitchFamily="18" charset="-127"/>
                <a:ea typeface="한컴 윤고딕 250" panose="02020603020101020101" pitchFamily="18" charset="-127"/>
              </a:rPr>
              <a:t>그룹별 </a:t>
            </a:r>
            <a:r>
              <a:rPr lang="ko-KR" altLang="en-US" dirty="0" err="1">
                <a:latin typeface="한컴 윤고딕 250" panose="02020603020101020101" pitchFamily="18" charset="-127"/>
                <a:ea typeface="한컴 윤고딕 250" panose="02020603020101020101" pitchFamily="18" charset="-127"/>
              </a:rPr>
              <a:t>인원표</a:t>
            </a:r>
            <a:r>
              <a:rPr lang="ko-KR" altLang="en-US" dirty="0">
                <a:latin typeface="한컴 윤고딕 250" panose="02020603020101020101" pitchFamily="18" charset="-127"/>
                <a:ea typeface="한컴 윤고딕 250" panose="02020603020101020101" pitchFamily="18" charset="-127"/>
              </a:rPr>
              <a:t> </a:t>
            </a:r>
            <a:r>
              <a:rPr lang="ko-KR" altLang="en-US" dirty="0" err="1">
                <a:latin typeface="한컴 윤고딕 250" panose="02020603020101020101" pitchFamily="18" charset="-127"/>
                <a:ea typeface="한컴 윤고딕 250" panose="02020603020101020101" pitchFamily="18" charset="-127"/>
              </a:rPr>
              <a:t>만들예정</a:t>
            </a:r>
            <a:endParaRPr lang="en-US" altLang="ko-KR" dirty="0">
              <a:latin typeface="한컴 윤고딕 250" panose="02020603020101020101" pitchFamily="18" charset="-127"/>
              <a:ea typeface="한컴 윤고딕 250" panose="02020603020101020101" pitchFamily="18" charset="-127"/>
            </a:endParaRPr>
          </a:p>
        </p:txBody>
      </p:sp>
      <p:pic>
        <p:nvPicPr>
          <p:cNvPr id="3" name="그림 2">
            <a:extLst>
              <a:ext uri="{FF2B5EF4-FFF2-40B4-BE49-F238E27FC236}">
                <a16:creationId xmlns:a16="http://schemas.microsoft.com/office/drawing/2014/main" id="{334361F3-C670-4737-891D-9673EF3D35B2}"/>
              </a:ext>
            </a:extLst>
          </p:cNvPr>
          <p:cNvPicPr>
            <a:picLocks noChangeAspect="1"/>
          </p:cNvPicPr>
          <p:nvPr/>
        </p:nvPicPr>
        <p:blipFill>
          <a:blip r:embed="rId2"/>
          <a:stretch>
            <a:fillRect/>
          </a:stretch>
        </p:blipFill>
        <p:spPr>
          <a:xfrm>
            <a:off x="1332412" y="1490057"/>
            <a:ext cx="5781675" cy="4848225"/>
          </a:xfrm>
          <a:prstGeom prst="rect">
            <a:avLst/>
          </a:prstGeom>
        </p:spPr>
      </p:pic>
      <p:sp>
        <p:nvSpPr>
          <p:cNvPr id="5" name="화살표: 오른쪽 4">
            <a:extLst>
              <a:ext uri="{FF2B5EF4-FFF2-40B4-BE49-F238E27FC236}">
                <a16:creationId xmlns:a16="http://schemas.microsoft.com/office/drawing/2014/main" id="{A4A47B1F-9134-4802-B0E4-042C403A0914}"/>
              </a:ext>
            </a:extLst>
          </p:cNvPr>
          <p:cNvSpPr/>
          <p:nvPr/>
        </p:nvSpPr>
        <p:spPr>
          <a:xfrm>
            <a:off x="2250977" y="4029390"/>
            <a:ext cx="546615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26446B1C-587B-4827-9EB8-97B6CA01342B}"/>
              </a:ext>
            </a:extLst>
          </p:cNvPr>
          <p:cNvSpPr txBox="1"/>
          <p:nvPr/>
        </p:nvSpPr>
        <p:spPr>
          <a:xfrm>
            <a:off x="2519532" y="4478493"/>
            <a:ext cx="4109775" cy="369332"/>
          </a:xfrm>
          <a:prstGeom prst="rect">
            <a:avLst/>
          </a:prstGeom>
          <a:noFill/>
        </p:spPr>
        <p:txBody>
          <a:bodyPr wrap="square" rtlCol="0">
            <a:spAutoFit/>
          </a:bodyPr>
          <a:lstStyle/>
          <a:p>
            <a:r>
              <a:rPr lang="ko-KR" altLang="en-US" dirty="0">
                <a:solidFill>
                  <a:srgbClr val="FF0000"/>
                </a:solidFill>
                <a:latin typeface="한컴 윤고딕 230" panose="02020603020101020101" pitchFamily="18" charset="-127"/>
                <a:ea typeface="한컴 윤고딕 230" panose="02020603020101020101" pitchFamily="18" charset="-127"/>
              </a:rPr>
              <a:t>클릭하면 해당 그룹 </a:t>
            </a:r>
            <a:r>
              <a:rPr lang="ko-KR" altLang="en-US" dirty="0" err="1">
                <a:solidFill>
                  <a:srgbClr val="FF0000"/>
                </a:solidFill>
                <a:latin typeface="한컴 윤고딕 230" panose="02020603020101020101" pitchFamily="18" charset="-127"/>
                <a:ea typeface="한컴 윤고딕 230" panose="02020603020101020101" pitchFamily="18" charset="-127"/>
              </a:rPr>
              <a:t>인원표</a:t>
            </a:r>
            <a:r>
              <a:rPr lang="ko-KR" altLang="en-US" dirty="0">
                <a:solidFill>
                  <a:srgbClr val="FF0000"/>
                </a:solidFill>
                <a:latin typeface="한컴 윤고딕 230" panose="02020603020101020101" pitchFamily="18" charset="-127"/>
                <a:ea typeface="한컴 윤고딕 230" panose="02020603020101020101" pitchFamily="18" charset="-127"/>
              </a:rPr>
              <a:t> 나오게</a:t>
            </a:r>
          </a:p>
        </p:txBody>
      </p:sp>
      <p:pic>
        <p:nvPicPr>
          <p:cNvPr id="7" name="그림 6">
            <a:extLst>
              <a:ext uri="{FF2B5EF4-FFF2-40B4-BE49-F238E27FC236}">
                <a16:creationId xmlns:a16="http://schemas.microsoft.com/office/drawing/2014/main" id="{16EFF8A4-0FDB-4CED-93A1-574A30226405}"/>
              </a:ext>
            </a:extLst>
          </p:cNvPr>
          <p:cNvPicPr>
            <a:picLocks noChangeAspect="1"/>
          </p:cNvPicPr>
          <p:nvPr/>
        </p:nvPicPr>
        <p:blipFill>
          <a:blip r:embed="rId3"/>
          <a:stretch>
            <a:fillRect/>
          </a:stretch>
        </p:blipFill>
        <p:spPr>
          <a:xfrm>
            <a:off x="8497388" y="2959689"/>
            <a:ext cx="2362200" cy="2314575"/>
          </a:xfrm>
          <a:prstGeom prst="rect">
            <a:avLst/>
          </a:prstGeom>
        </p:spPr>
      </p:pic>
    </p:spTree>
    <p:extLst>
      <p:ext uri="{BB962C8B-B14F-4D97-AF65-F5344CB8AC3E}">
        <p14:creationId xmlns:p14="http://schemas.microsoft.com/office/powerpoint/2010/main" val="56112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646331"/>
          </a:xfrm>
          <a:prstGeom prst="rect">
            <a:avLst/>
          </a:prstGeom>
          <a:noFill/>
        </p:spPr>
        <p:txBody>
          <a:bodyPr wrap="square" rtlCol="0">
            <a:spAutoFit/>
          </a:bodyPr>
          <a:lstStyle/>
          <a:p>
            <a:r>
              <a:rPr lang="en-US" altLang="ko-KR" dirty="0">
                <a:latin typeface="한컴 윤고딕 250" panose="02020603020101020101" pitchFamily="18" charset="-127"/>
                <a:ea typeface="한컴 윤고딕 250" panose="02020603020101020101" pitchFamily="18" charset="-127"/>
              </a:rPr>
              <a:t>How to solve?</a:t>
            </a:r>
          </a:p>
          <a:p>
            <a:endParaRPr lang="en-US" altLang="ko-KR" dirty="0">
              <a:latin typeface="한컴 윤고딕 250" panose="02020603020101020101" pitchFamily="18" charset="-127"/>
              <a:ea typeface="한컴 윤고딕 250" panose="02020603020101020101" pitchFamily="18" charset="-127"/>
            </a:endParaRPr>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pic>
        <p:nvPicPr>
          <p:cNvPr id="6" name="그림 5">
            <a:extLst>
              <a:ext uri="{FF2B5EF4-FFF2-40B4-BE49-F238E27FC236}">
                <a16:creationId xmlns:a16="http://schemas.microsoft.com/office/drawing/2014/main" id="{79447C8B-4649-4EFB-9B55-BE0BA84F66B1}"/>
              </a:ext>
            </a:extLst>
          </p:cNvPr>
          <p:cNvPicPr>
            <a:picLocks noChangeAspect="1"/>
          </p:cNvPicPr>
          <p:nvPr/>
        </p:nvPicPr>
        <p:blipFill>
          <a:blip r:embed="rId2"/>
          <a:stretch>
            <a:fillRect/>
          </a:stretch>
        </p:blipFill>
        <p:spPr>
          <a:xfrm>
            <a:off x="1332412" y="1641156"/>
            <a:ext cx="5010150" cy="4429125"/>
          </a:xfrm>
          <a:prstGeom prst="rect">
            <a:avLst/>
          </a:prstGeom>
        </p:spPr>
      </p:pic>
      <p:sp>
        <p:nvSpPr>
          <p:cNvPr id="7" name="TextBox 6">
            <a:extLst>
              <a:ext uri="{FF2B5EF4-FFF2-40B4-BE49-F238E27FC236}">
                <a16:creationId xmlns:a16="http://schemas.microsoft.com/office/drawing/2014/main" id="{402274B0-4C37-43FC-9A1D-318AA1296A2B}"/>
              </a:ext>
            </a:extLst>
          </p:cNvPr>
          <p:cNvSpPr txBox="1"/>
          <p:nvPr/>
        </p:nvSpPr>
        <p:spPr>
          <a:xfrm>
            <a:off x="6683828" y="341621"/>
            <a:ext cx="2969623" cy="646331"/>
          </a:xfrm>
          <a:prstGeom prst="rect">
            <a:avLst/>
          </a:prstGeom>
          <a:noFill/>
        </p:spPr>
        <p:txBody>
          <a:bodyPr wrap="square" rtlCol="0">
            <a:spAutoFit/>
          </a:bodyPr>
          <a:lstStyle/>
          <a:p>
            <a:r>
              <a:rPr lang="ko-KR" altLang="en-US" dirty="0"/>
              <a:t>중복 </a:t>
            </a:r>
            <a:r>
              <a:rPr lang="ko-KR" altLang="en-US" dirty="0" err="1"/>
              <a:t>안들어가고</a:t>
            </a:r>
            <a:r>
              <a:rPr lang="ko-KR" altLang="en-US" dirty="0"/>
              <a:t> </a:t>
            </a:r>
            <a:endParaRPr lang="en-US" altLang="ko-KR" dirty="0"/>
          </a:p>
          <a:p>
            <a:r>
              <a:rPr lang="en-US" altLang="ko-KR" dirty="0"/>
              <a:t>NULL </a:t>
            </a:r>
            <a:r>
              <a:rPr lang="ko-KR" altLang="en-US" dirty="0"/>
              <a:t>값이 </a:t>
            </a:r>
            <a:r>
              <a:rPr lang="ko-KR" altLang="en-US" dirty="0" err="1"/>
              <a:t>안들어가게</a:t>
            </a:r>
            <a:endParaRPr lang="ko-KR" altLang="en-US" dirty="0"/>
          </a:p>
        </p:txBody>
      </p:sp>
      <p:sp>
        <p:nvSpPr>
          <p:cNvPr id="8" name="TextBox 7">
            <a:extLst>
              <a:ext uri="{FF2B5EF4-FFF2-40B4-BE49-F238E27FC236}">
                <a16:creationId xmlns:a16="http://schemas.microsoft.com/office/drawing/2014/main" id="{D25E0508-E9F9-48E7-AD42-90432FDDE560}"/>
              </a:ext>
            </a:extLst>
          </p:cNvPr>
          <p:cNvSpPr txBox="1"/>
          <p:nvPr/>
        </p:nvSpPr>
        <p:spPr>
          <a:xfrm>
            <a:off x="6611983" y="1297356"/>
            <a:ext cx="5865222" cy="923330"/>
          </a:xfrm>
          <a:prstGeom prst="rect">
            <a:avLst/>
          </a:prstGeom>
          <a:noFill/>
        </p:spPr>
        <p:txBody>
          <a:bodyPr wrap="square" rtlCol="0">
            <a:spAutoFit/>
          </a:bodyPr>
          <a:lstStyle/>
          <a:p>
            <a:r>
              <a:rPr lang="en-US" altLang="ko-KR" dirty="0">
                <a:solidFill>
                  <a:srgbClr val="FF0000"/>
                </a:solidFill>
                <a:latin typeface="한컴 윤고딕 230" panose="02020603020101020101" pitchFamily="18" charset="-127"/>
                <a:ea typeface="한컴 윤고딕 230" panose="02020603020101020101" pitchFamily="18" charset="-127"/>
              </a:rPr>
              <a:t>SQL </a:t>
            </a:r>
            <a:r>
              <a:rPr lang="ko-KR" altLang="en-US" dirty="0">
                <a:solidFill>
                  <a:srgbClr val="FF0000"/>
                </a:solidFill>
                <a:latin typeface="한컴 윤고딕 230" panose="02020603020101020101" pitchFamily="18" charset="-127"/>
                <a:ea typeface="한컴 윤고딕 230" panose="02020603020101020101" pitchFamily="18" charset="-127"/>
              </a:rPr>
              <a:t>속성 변경</a:t>
            </a:r>
            <a:endParaRPr lang="en-US" altLang="ko-KR" dirty="0">
              <a:solidFill>
                <a:srgbClr val="FF0000"/>
              </a:solidFill>
              <a:latin typeface="한컴 윤고딕 230" panose="02020603020101020101" pitchFamily="18" charset="-127"/>
              <a:ea typeface="한컴 윤고딕 230" panose="02020603020101020101" pitchFamily="18" charset="-127"/>
            </a:endParaRPr>
          </a:p>
          <a:p>
            <a:r>
              <a:rPr lang="en-US" altLang="ko-KR" dirty="0">
                <a:solidFill>
                  <a:srgbClr val="FF0000"/>
                </a:solidFill>
                <a:latin typeface="한컴 윤고딕 230" panose="02020603020101020101" pitchFamily="18" charset="-127"/>
                <a:ea typeface="한컴 윤고딕 230" panose="02020603020101020101" pitchFamily="18" charset="-127"/>
              </a:rPr>
              <a:t>? </a:t>
            </a:r>
            <a:r>
              <a:rPr lang="en-US" altLang="ko-KR" dirty="0" err="1">
                <a:solidFill>
                  <a:srgbClr val="FF0000"/>
                </a:solidFill>
                <a:latin typeface="한컴 윤고딕 230" panose="02020603020101020101" pitchFamily="18" charset="-127"/>
                <a:ea typeface="한컴 윤고딕 230" panose="02020603020101020101" pitchFamily="18" charset="-127"/>
              </a:rPr>
              <a:t>Group_name</a:t>
            </a:r>
            <a:r>
              <a:rPr lang="ko-KR" altLang="en-US" dirty="0">
                <a:solidFill>
                  <a:srgbClr val="FF0000"/>
                </a:solidFill>
                <a:latin typeface="한컴 윤고딕 230" panose="02020603020101020101" pitchFamily="18" charset="-127"/>
                <a:ea typeface="한컴 윤고딕 230" panose="02020603020101020101" pitchFamily="18" charset="-127"/>
              </a:rPr>
              <a:t>이 중복 안되기 위해 </a:t>
            </a:r>
            <a:r>
              <a:rPr lang="en-US" altLang="ko-KR" dirty="0">
                <a:solidFill>
                  <a:srgbClr val="FF0000"/>
                </a:solidFill>
                <a:latin typeface="한컴 윤고딕 230" panose="02020603020101020101" pitchFamily="18" charset="-127"/>
                <a:ea typeface="한컴 윤고딕 230" panose="02020603020101020101" pitchFamily="18" charset="-127"/>
              </a:rPr>
              <a:t>primary key</a:t>
            </a:r>
            <a:r>
              <a:rPr lang="ko-KR" altLang="en-US" dirty="0">
                <a:solidFill>
                  <a:srgbClr val="FF0000"/>
                </a:solidFill>
                <a:latin typeface="한컴 윤고딕 230" panose="02020603020101020101" pitchFamily="18" charset="-127"/>
                <a:ea typeface="한컴 윤고딕 230" panose="02020603020101020101" pitchFamily="18" charset="-127"/>
              </a:rPr>
              <a:t>를 </a:t>
            </a:r>
            <a:r>
              <a:rPr lang="ko-KR" altLang="en-US" dirty="0" err="1">
                <a:solidFill>
                  <a:srgbClr val="FF0000"/>
                </a:solidFill>
                <a:latin typeface="한컴 윤고딕 230" panose="02020603020101020101" pitchFamily="18" charset="-127"/>
                <a:ea typeface="한컴 윤고딕 230" panose="02020603020101020101" pitchFamily="18" charset="-127"/>
              </a:rPr>
              <a:t>설정시켜주려</a:t>
            </a:r>
            <a:r>
              <a:rPr lang="ko-KR" altLang="en-US" dirty="0">
                <a:solidFill>
                  <a:srgbClr val="FF0000"/>
                </a:solidFill>
                <a:latin typeface="한컴 윤고딕 230" panose="02020603020101020101" pitchFamily="18" charset="-127"/>
                <a:ea typeface="한컴 윤고딕 230" panose="02020603020101020101" pitchFamily="18" charset="-127"/>
              </a:rPr>
              <a:t> 했지만 오류 발생</a:t>
            </a:r>
          </a:p>
        </p:txBody>
      </p:sp>
      <p:sp>
        <p:nvSpPr>
          <p:cNvPr id="9" name="화살표: 오른쪽 8">
            <a:extLst>
              <a:ext uri="{FF2B5EF4-FFF2-40B4-BE49-F238E27FC236}">
                <a16:creationId xmlns:a16="http://schemas.microsoft.com/office/drawing/2014/main" id="{6D8B0AC6-D1B3-4C67-8205-F3064E4A4BFD}"/>
              </a:ext>
            </a:extLst>
          </p:cNvPr>
          <p:cNvSpPr/>
          <p:nvPr/>
        </p:nvSpPr>
        <p:spPr>
          <a:xfrm>
            <a:off x="2716070" y="4408267"/>
            <a:ext cx="376310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FDF37AB6-9968-4228-8656-02DB59DAEC7A}"/>
              </a:ext>
            </a:extLst>
          </p:cNvPr>
          <p:cNvSpPr/>
          <p:nvPr/>
        </p:nvSpPr>
        <p:spPr>
          <a:xfrm>
            <a:off x="6611983" y="2590018"/>
            <a:ext cx="6096000" cy="1477328"/>
          </a:xfrm>
          <a:prstGeom prst="rect">
            <a:avLst/>
          </a:prstGeom>
        </p:spPr>
        <p:txBody>
          <a:bodyPr>
            <a:spAutoFit/>
          </a:bodyPr>
          <a:lstStyle/>
          <a:p>
            <a:r>
              <a:rPr lang="ko-KR" altLang="en-US" dirty="0">
                <a:solidFill>
                  <a:srgbClr val="FF0000"/>
                </a:solidFill>
                <a:latin typeface="Dotum" panose="020B0600000101010101" pitchFamily="50" charset="-127"/>
                <a:ea typeface="Dotum" panose="020B0600000101010101" pitchFamily="50" charset="-127"/>
              </a:rPr>
              <a:t>프라이머리키</a:t>
            </a:r>
            <a:r>
              <a:rPr lang="en-US" altLang="ko-KR" dirty="0">
                <a:solidFill>
                  <a:srgbClr val="FF0000"/>
                </a:solidFill>
                <a:latin typeface="Dotum" panose="020B0600000101010101" pitchFamily="50" charset="-127"/>
                <a:ea typeface="Dotum" panose="020B0600000101010101" pitchFamily="50" charset="-127"/>
              </a:rPr>
              <a:t>(PK)</a:t>
            </a:r>
            <a:r>
              <a:rPr lang="ko-KR" altLang="en-US" dirty="0">
                <a:solidFill>
                  <a:srgbClr val="FF0000"/>
                </a:solidFill>
                <a:latin typeface="Dotum" panose="020B0600000101010101" pitchFamily="50" charset="-127"/>
                <a:ea typeface="Dotum" panose="020B0600000101010101" pitchFamily="50" charset="-127"/>
              </a:rPr>
              <a:t>를 변경시키기 위해서는 </a:t>
            </a:r>
            <a:br>
              <a:rPr lang="ko-KR" altLang="en-US" dirty="0">
                <a:solidFill>
                  <a:srgbClr val="FF0000"/>
                </a:solidFill>
              </a:rPr>
            </a:br>
            <a:r>
              <a:rPr lang="en-US" altLang="ko-KR" dirty="0">
                <a:solidFill>
                  <a:srgbClr val="FF0000"/>
                </a:solidFill>
                <a:latin typeface="Dotum" panose="020B0600000101010101" pitchFamily="50" charset="-127"/>
                <a:ea typeface="Dotum" panose="020B0600000101010101" pitchFamily="50" charset="-127"/>
              </a:rPr>
              <a:t>1. PK</a:t>
            </a:r>
            <a:r>
              <a:rPr lang="ko-KR" altLang="en-US" dirty="0">
                <a:solidFill>
                  <a:srgbClr val="FF0000"/>
                </a:solidFill>
                <a:latin typeface="Dotum" panose="020B0600000101010101" pitchFamily="50" charset="-127"/>
                <a:ea typeface="Dotum" panose="020B0600000101010101" pitchFamily="50" charset="-127"/>
              </a:rPr>
              <a:t>로 참여할 칼럼조건이 </a:t>
            </a:r>
            <a:r>
              <a:rPr lang="ko-KR" altLang="en-US" dirty="0" err="1">
                <a:solidFill>
                  <a:srgbClr val="FF0000"/>
                </a:solidFill>
                <a:latin typeface="Dotum" panose="020B0600000101010101" pitchFamily="50" charset="-127"/>
                <a:ea typeface="Dotum" panose="020B0600000101010101" pitchFamily="50" charset="-127"/>
              </a:rPr>
              <a:t>널값이</a:t>
            </a:r>
            <a:r>
              <a:rPr lang="ko-KR" altLang="en-US" dirty="0">
                <a:solidFill>
                  <a:srgbClr val="FF0000"/>
                </a:solidFill>
                <a:latin typeface="Dotum" panose="020B0600000101010101" pitchFamily="50" charset="-127"/>
                <a:ea typeface="Dotum" panose="020B0600000101010101" pitchFamily="50" charset="-127"/>
              </a:rPr>
              <a:t> 아니어야 합니다</a:t>
            </a:r>
            <a:r>
              <a:rPr lang="en-US" altLang="ko-KR" dirty="0">
                <a:solidFill>
                  <a:srgbClr val="FF0000"/>
                </a:solidFill>
                <a:latin typeface="Dotum" panose="020B0600000101010101" pitchFamily="50" charset="-127"/>
                <a:ea typeface="Dotum" panose="020B0600000101010101" pitchFamily="50" charset="-127"/>
              </a:rPr>
              <a:t>. </a:t>
            </a:r>
            <a:br>
              <a:rPr lang="ko-KR" altLang="en-US" dirty="0">
                <a:solidFill>
                  <a:srgbClr val="FF0000"/>
                </a:solidFill>
              </a:rPr>
            </a:br>
            <a:r>
              <a:rPr lang="en-US" altLang="ko-KR" dirty="0">
                <a:solidFill>
                  <a:srgbClr val="FF0000"/>
                </a:solidFill>
                <a:latin typeface="Dotum" panose="020B0600000101010101" pitchFamily="50" charset="-127"/>
                <a:ea typeface="Dotum" panose="020B0600000101010101" pitchFamily="50" charset="-127"/>
              </a:rPr>
              <a:t>2. alter table </a:t>
            </a:r>
            <a:r>
              <a:rPr lang="ko-KR" altLang="en-US" dirty="0">
                <a:solidFill>
                  <a:srgbClr val="FF0000"/>
                </a:solidFill>
                <a:latin typeface="Dotum" panose="020B0600000101010101" pitchFamily="50" charset="-127"/>
                <a:ea typeface="Dotum" panose="020B0600000101010101" pitchFamily="50" charset="-127"/>
              </a:rPr>
              <a:t>구문에서 기존 값 삭제와 새로운 정의를 함께 수행해야 합니다</a:t>
            </a:r>
            <a:r>
              <a:rPr lang="en-US" altLang="ko-KR" dirty="0">
                <a:solidFill>
                  <a:srgbClr val="FF0000"/>
                </a:solidFill>
                <a:latin typeface="Dotum" panose="020B0600000101010101" pitchFamily="50" charset="-127"/>
                <a:ea typeface="Dotum" panose="020B0600000101010101" pitchFamily="50" charset="-127"/>
              </a:rPr>
              <a:t>. </a:t>
            </a:r>
          </a:p>
          <a:p>
            <a:endParaRPr lang="ko-KR" altLang="en-US" dirty="0">
              <a:solidFill>
                <a:srgbClr val="FF0000"/>
              </a:solidFill>
            </a:endParaRPr>
          </a:p>
        </p:txBody>
      </p:sp>
      <p:sp>
        <p:nvSpPr>
          <p:cNvPr id="11" name="직사각형 10">
            <a:extLst>
              <a:ext uri="{FF2B5EF4-FFF2-40B4-BE49-F238E27FC236}">
                <a16:creationId xmlns:a16="http://schemas.microsoft.com/office/drawing/2014/main" id="{597C79A0-A108-4E7D-9E69-1D6CCD337AB2}"/>
              </a:ext>
            </a:extLst>
          </p:cNvPr>
          <p:cNvSpPr/>
          <p:nvPr/>
        </p:nvSpPr>
        <p:spPr>
          <a:xfrm>
            <a:off x="6605451" y="3750548"/>
            <a:ext cx="6096000" cy="1200329"/>
          </a:xfrm>
          <a:prstGeom prst="rect">
            <a:avLst/>
          </a:prstGeom>
        </p:spPr>
        <p:txBody>
          <a:bodyPr>
            <a:spAutoFit/>
          </a:bodyPr>
          <a:lstStyle/>
          <a:p>
            <a:r>
              <a:rPr lang="en-US" altLang="ko-KR" dirty="0">
                <a:solidFill>
                  <a:srgbClr val="FF0000"/>
                </a:solidFill>
                <a:latin typeface="Dotum" panose="020B0600000101010101" pitchFamily="50" charset="-127"/>
                <a:ea typeface="Dotum" panose="020B0600000101010101" pitchFamily="50" charset="-127"/>
              </a:rPr>
              <a:t>Ex)</a:t>
            </a:r>
          </a:p>
          <a:p>
            <a:r>
              <a:rPr lang="en-US" altLang="ko-KR" dirty="0">
                <a:solidFill>
                  <a:srgbClr val="FF0000"/>
                </a:solidFill>
                <a:latin typeface="Dotum" panose="020B0600000101010101" pitchFamily="50" charset="-127"/>
                <a:ea typeface="Dotum" panose="020B0600000101010101" pitchFamily="50" charset="-127"/>
              </a:rPr>
              <a:t>alter table test change b </a:t>
            </a:r>
            <a:r>
              <a:rPr lang="en-US" altLang="ko-KR" dirty="0" err="1">
                <a:solidFill>
                  <a:srgbClr val="FF0000"/>
                </a:solidFill>
                <a:latin typeface="Dotum" panose="020B0600000101010101" pitchFamily="50" charset="-127"/>
                <a:ea typeface="Dotum" panose="020B0600000101010101" pitchFamily="50" charset="-127"/>
              </a:rPr>
              <a:t>b</a:t>
            </a:r>
            <a:r>
              <a:rPr lang="en-US" altLang="ko-KR" dirty="0">
                <a:solidFill>
                  <a:srgbClr val="FF0000"/>
                </a:solidFill>
                <a:latin typeface="Dotum" panose="020B0600000101010101" pitchFamily="50" charset="-127"/>
                <a:ea typeface="Dotum" panose="020B0600000101010101" pitchFamily="50" charset="-127"/>
              </a:rPr>
              <a:t> varchar(5) not null; </a:t>
            </a:r>
            <a:br>
              <a:rPr lang="en-US" altLang="ko-KR" dirty="0">
                <a:solidFill>
                  <a:srgbClr val="FF0000"/>
                </a:solidFill>
              </a:rPr>
            </a:br>
            <a:r>
              <a:rPr lang="en-US" altLang="ko-KR" dirty="0">
                <a:solidFill>
                  <a:srgbClr val="FF0000"/>
                </a:solidFill>
                <a:latin typeface="Dotum" panose="020B0600000101010101" pitchFamily="50" charset="-127"/>
                <a:ea typeface="Dotum" panose="020B0600000101010101" pitchFamily="50" charset="-127"/>
              </a:rPr>
              <a:t>alter table test drop primary key, add primary key (</a:t>
            </a:r>
            <a:r>
              <a:rPr lang="en-US" altLang="ko-KR" dirty="0" err="1">
                <a:solidFill>
                  <a:srgbClr val="FF0000"/>
                </a:solidFill>
                <a:latin typeface="Dotum" panose="020B0600000101010101" pitchFamily="50" charset="-127"/>
                <a:ea typeface="Dotum" panose="020B0600000101010101" pitchFamily="50" charset="-127"/>
              </a:rPr>
              <a:t>id,a,b</a:t>
            </a:r>
            <a:r>
              <a:rPr lang="en-US" altLang="ko-KR" dirty="0">
                <a:solidFill>
                  <a:srgbClr val="FF0000"/>
                </a:solidFill>
                <a:latin typeface="Dotum" panose="020B0600000101010101" pitchFamily="50" charset="-127"/>
                <a:ea typeface="Dotum" panose="020B0600000101010101" pitchFamily="50" charset="-127"/>
              </a:rPr>
              <a:t>); </a:t>
            </a:r>
            <a:endParaRPr lang="ko-KR" altLang="en-US" dirty="0">
              <a:solidFill>
                <a:srgbClr val="FF0000"/>
              </a:solidFill>
            </a:endParaRPr>
          </a:p>
        </p:txBody>
      </p:sp>
    </p:spTree>
    <p:extLst>
      <p:ext uri="{BB962C8B-B14F-4D97-AF65-F5344CB8AC3E}">
        <p14:creationId xmlns:p14="http://schemas.microsoft.com/office/powerpoint/2010/main" val="181626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646331"/>
          </a:xfrm>
          <a:prstGeom prst="rect">
            <a:avLst/>
          </a:prstGeom>
          <a:noFill/>
        </p:spPr>
        <p:txBody>
          <a:bodyPr wrap="square" rtlCol="0">
            <a:spAutoFit/>
          </a:bodyPr>
          <a:lstStyle/>
          <a:p>
            <a:r>
              <a:rPr lang="en-US" altLang="ko-KR" dirty="0">
                <a:latin typeface="한컴 윤고딕 250" panose="02020603020101020101" pitchFamily="18" charset="-127"/>
                <a:ea typeface="한컴 윤고딕 250" panose="02020603020101020101" pitchFamily="18" charset="-127"/>
              </a:rPr>
              <a:t>How to solve?</a:t>
            </a:r>
          </a:p>
          <a:p>
            <a:endParaRPr lang="en-US" altLang="ko-KR" dirty="0">
              <a:latin typeface="한컴 윤고딕 250" panose="02020603020101020101" pitchFamily="18" charset="-127"/>
              <a:ea typeface="한컴 윤고딕 250" panose="02020603020101020101" pitchFamily="18" charset="-127"/>
            </a:endParaRPr>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pic>
        <p:nvPicPr>
          <p:cNvPr id="6" name="그림 5">
            <a:extLst>
              <a:ext uri="{FF2B5EF4-FFF2-40B4-BE49-F238E27FC236}">
                <a16:creationId xmlns:a16="http://schemas.microsoft.com/office/drawing/2014/main" id="{79447C8B-4649-4EFB-9B55-BE0BA84F66B1}"/>
              </a:ext>
            </a:extLst>
          </p:cNvPr>
          <p:cNvPicPr>
            <a:picLocks noChangeAspect="1"/>
          </p:cNvPicPr>
          <p:nvPr/>
        </p:nvPicPr>
        <p:blipFill>
          <a:blip r:embed="rId2"/>
          <a:stretch>
            <a:fillRect/>
          </a:stretch>
        </p:blipFill>
        <p:spPr>
          <a:xfrm>
            <a:off x="1332412" y="1641156"/>
            <a:ext cx="5010150" cy="4429125"/>
          </a:xfrm>
          <a:prstGeom prst="rect">
            <a:avLst/>
          </a:prstGeom>
        </p:spPr>
      </p:pic>
      <p:sp>
        <p:nvSpPr>
          <p:cNvPr id="7" name="TextBox 6">
            <a:extLst>
              <a:ext uri="{FF2B5EF4-FFF2-40B4-BE49-F238E27FC236}">
                <a16:creationId xmlns:a16="http://schemas.microsoft.com/office/drawing/2014/main" id="{402274B0-4C37-43FC-9A1D-318AA1296A2B}"/>
              </a:ext>
            </a:extLst>
          </p:cNvPr>
          <p:cNvSpPr txBox="1"/>
          <p:nvPr/>
        </p:nvSpPr>
        <p:spPr>
          <a:xfrm>
            <a:off x="6683828" y="341621"/>
            <a:ext cx="2969623" cy="646331"/>
          </a:xfrm>
          <a:prstGeom prst="rect">
            <a:avLst/>
          </a:prstGeom>
          <a:noFill/>
        </p:spPr>
        <p:txBody>
          <a:bodyPr wrap="square" rtlCol="0">
            <a:spAutoFit/>
          </a:bodyPr>
          <a:lstStyle/>
          <a:p>
            <a:r>
              <a:rPr lang="ko-KR" altLang="en-US" dirty="0"/>
              <a:t>중복 </a:t>
            </a:r>
            <a:r>
              <a:rPr lang="ko-KR" altLang="en-US" dirty="0" err="1"/>
              <a:t>안들어가고</a:t>
            </a:r>
            <a:r>
              <a:rPr lang="ko-KR" altLang="en-US" dirty="0"/>
              <a:t> </a:t>
            </a:r>
            <a:endParaRPr lang="en-US" altLang="ko-KR" dirty="0"/>
          </a:p>
          <a:p>
            <a:r>
              <a:rPr lang="en-US" altLang="ko-KR" dirty="0"/>
              <a:t>NULL </a:t>
            </a:r>
            <a:r>
              <a:rPr lang="ko-KR" altLang="en-US" dirty="0"/>
              <a:t>값이 </a:t>
            </a:r>
            <a:r>
              <a:rPr lang="ko-KR" altLang="en-US" dirty="0" err="1"/>
              <a:t>안들어가게</a:t>
            </a:r>
            <a:endParaRPr lang="ko-KR" altLang="en-US" dirty="0"/>
          </a:p>
        </p:txBody>
      </p:sp>
      <p:sp>
        <p:nvSpPr>
          <p:cNvPr id="8" name="TextBox 7">
            <a:extLst>
              <a:ext uri="{FF2B5EF4-FFF2-40B4-BE49-F238E27FC236}">
                <a16:creationId xmlns:a16="http://schemas.microsoft.com/office/drawing/2014/main" id="{D25E0508-E9F9-48E7-AD42-90432FDDE560}"/>
              </a:ext>
            </a:extLst>
          </p:cNvPr>
          <p:cNvSpPr txBox="1"/>
          <p:nvPr/>
        </p:nvSpPr>
        <p:spPr>
          <a:xfrm>
            <a:off x="6611983" y="1297356"/>
            <a:ext cx="5865222" cy="1200329"/>
          </a:xfrm>
          <a:prstGeom prst="rect">
            <a:avLst/>
          </a:prstGeom>
          <a:noFill/>
        </p:spPr>
        <p:txBody>
          <a:bodyPr wrap="square" rtlCol="0">
            <a:spAutoFit/>
          </a:bodyPr>
          <a:lstStyle/>
          <a:p>
            <a:r>
              <a:rPr lang="en-US" altLang="ko-KR" dirty="0">
                <a:solidFill>
                  <a:srgbClr val="FF0000"/>
                </a:solidFill>
                <a:latin typeface="한컴 윤고딕 230" panose="02020603020101020101" pitchFamily="18" charset="-127"/>
                <a:ea typeface="한컴 윤고딕 230" panose="02020603020101020101" pitchFamily="18" charset="-127"/>
              </a:rPr>
              <a:t>SQL </a:t>
            </a:r>
            <a:r>
              <a:rPr lang="ko-KR" altLang="en-US" dirty="0">
                <a:solidFill>
                  <a:srgbClr val="FF0000"/>
                </a:solidFill>
                <a:latin typeface="한컴 윤고딕 230" panose="02020603020101020101" pitchFamily="18" charset="-127"/>
                <a:ea typeface="한컴 윤고딕 230" panose="02020603020101020101" pitchFamily="18" charset="-127"/>
              </a:rPr>
              <a:t>속성 변경</a:t>
            </a:r>
            <a:endParaRPr lang="en-US" altLang="ko-KR" dirty="0">
              <a:solidFill>
                <a:srgbClr val="FF0000"/>
              </a:solidFill>
              <a:latin typeface="한컴 윤고딕 230" panose="02020603020101020101" pitchFamily="18" charset="-127"/>
              <a:ea typeface="한컴 윤고딕 230" panose="02020603020101020101" pitchFamily="18" charset="-127"/>
            </a:endParaRPr>
          </a:p>
          <a:p>
            <a:r>
              <a:rPr lang="en-US" altLang="ko-KR" dirty="0">
                <a:solidFill>
                  <a:srgbClr val="FF0000"/>
                </a:solidFill>
                <a:latin typeface="한컴 윤고딕 230" panose="02020603020101020101" pitchFamily="18" charset="-127"/>
                <a:ea typeface="한컴 윤고딕 230" panose="02020603020101020101" pitchFamily="18" charset="-127"/>
              </a:rPr>
              <a:t>? </a:t>
            </a:r>
            <a:r>
              <a:rPr lang="en-US" altLang="ko-KR" dirty="0" err="1">
                <a:solidFill>
                  <a:srgbClr val="FF0000"/>
                </a:solidFill>
                <a:latin typeface="한컴 윤고딕 230" panose="02020603020101020101" pitchFamily="18" charset="-127"/>
                <a:ea typeface="한컴 윤고딕 230" panose="02020603020101020101" pitchFamily="18" charset="-127"/>
              </a:rPr>
              <a:t>Group_name</a:t>
            </a:r>
            <a:r>
              <a:rPr lang="ko-KR" altLang="en-US" dirty="0">
                <a:solidFill>
                  <a:srgbClr val="FF0000"/>
                </a:solidFill>
                <a:latin typeface="한컴 윤고딕 230" panose="02020603020101020101" pitchFamily="18" charset="-127"/>
                <a:ea typeface="한컴 윤고딕 230" panose="02020603020101020101" pitchFamily="18" charset="-127"/>
              </a:rPr>
              <a:t>이 중복 안되기 위해 </a:t>
            </a:r>
            <a:r>
              <a:rPr lang="en-US" altLang="ko-KR" dirty="0">
                <a:solidFill>
                  <a:srgbClr val="FF0000"/>
                </a:solidFill>
                <a:latin typeface="한컴 윤고딕 230" panose="02020603020101020101" pitchFamily="18" charset="-127"/>
                <a:ea typeface="한컴 윤고딕 230" panose="02020603020101020101" pitchFamily="18" charset="-127"/>
              </a:rPr>
              <a:t>primary key</a:t>
            </a:r>
            <a:r>
              <a:rPr lang="ko-KR" altLang="en-US" dirty="0">
                <a:solidFill>
                  <a:srgbClr val="FF0000"/>
                </a:solidFill>
                <a:latin typeface="한컴 윤고딕 230" panose="02020603020101020101" pitchFamily="18" charset="-127"/>
                <a:ea typeface="한컴 윤고딕 230" panose="02020603020101020101" pitchFamily="18" charset="-127"/>
              </a:rPr>
              <a:t>를 </a:t>
            </a:r>
            <a:r>
              <a:rPr lang="ko-KR" altLang="en-US" dirty="0" err="1">
                <a:solidFill>
                  <a:srgbClr val="FF0000"/>
                </a:solidFill>
                <a:latin typeface="한컴 윤고딕 230" panose="02020603020101020101" pitchFamily="18" charset="-127"/>
                <a:ea typeface="한컴 윤고딕 230" panose="02020603020101020101" pitchFamily="18" charset="-127"/>
              </a:rPr>
              <a:t>설정시켜주려</a:t>
            </a:r>
            <a:r>
              <a:rPr lang="ko-KR" altLang="en-US" dirty="0">
                <a:solidFill>
                  <a:srgbClr val="FF0000"/>
                </a:solidFill>
                <a:latin typeface="한컴 윤고딕 230" panose="02020603020101020101" pitchFamily="18" charset="-127"/>
                <a:ea typeface="한컴 윤고딕 230" panose="02020603020101020101" pitchFamily="18" charset="-127"/>
              </a:rPr>
              <a:t> 했지만 오류 발생</a:t>
            </a:r>
            <a:r>
              <a:rPr lang="en-US" altLang="ko-KR" dirty="0">
                <a:solidFill>
                  <a:srgbClr val="FF0000"/>
                </a:solidFill>
                <a:latin typeface="한컴 윤고딕 230" panose="02020603020101020101" pitchFamily="18" charset="-127"/>
                <a:ea typeface="한컴 윤고딕 230" panose="02020603020101020101" pitchFamily="18" charset="-127"/>
              </a:rPr>
              <a:t>.</a:t>
            </a:r>
          </a:p>
          <a:p>
            <a:r>
              <a:rPr lang="en-US" altLang="ko-KR" dirty="0">
                <a:solidFill>
                  <a:srgbClr val="FF0000"/>
                </a:solidFill>
                <a:latin typeface="한컴 윤고딕 230" panose="02020603020101020101" pitchFamily="18" charset="-127"/>
                <a:ea typeface="한컴 윤고딕 230" panose="02020603020101020101" pitchFamily="18" charset="-127"/>
              </a:rPr>
              <a:t>? </a:t>
            </a:r>
            <a:r>
              <a:rPr lang="ko-KR" altLang="en-US" dirty="0">
                <a:solidFill>
                  <a:srgbClr val="FF0000"/>
                </a:solidFill>
                <a:latin typeface="한컴 윤고딕 230" panose="02020603020101020101" pitchFamily="18" charset="-127"/>
                <a:ea typeface="한컴 윤고딕 230" panose="02020603020101020101" pitchFamily="18" charset="-127"/>
              </a:rPr>
              <a:t>다중키를 설정하니까 중복발생</a:t>
            </a:r>
            <a:r>
              <a:rPr lang="en-US" altLang="ko-KR" dirty="0">
                <a:solidFill>
                  <a:srgbClr val="FF0000"/>
                </a:solidFill>
                <a:latin typeface="한컴 윤고딕 230" panose="02020603020101020101" pitchFamily="18" charset="-127"/>
                <a:ea typeface="한컴 윤고딕 230" panose="02020603020101020101" pitchFamily="18" charset="-127"/>
              </a:rPr>
              <a:t>.</a:t>
            </a:r>
            <a:endParaRPr lang="ko-KR" altLang="en-US" dirty="0">
              <a:solidFill>
                <a:srgbClr val="FF0000"/>
              </a:solidFill>
              <a:latin typeface="한컴 윤고딕 230" panose="02020603020101020101" pitchFamily="18" charset="-127"/>
              <a:ea typeface="한컴 윤고딕 230" panose="02020603020101020101" pitchFamily="18" charset="-127"/>
            </a:endParaRPr>
          </a:p>
        </p:txBody>
      </p:sp>
      <p:sp>
        <p:nvSpPr>
          <p:cNvPr id="9" name="화살표: 오른쪽 8">
            <a:extLst>
              <a:ext uri="{FF2B5EF4-FFF2-40B4-BE49-F238E27FC236}">
                <a16:creationId xmlns:a16="http://schemas.microsoft.com/office/drawing/2014/main" id="{6D8B0AC6-D1B3-4C67-8205-F3064E4A4BFD}"/>
              </a:ext>
            </a:extLst>
          </p:cNvPr>
          <p:cNvSpPr/>
          <p:nvPr/>
        </p:nvSpPr>
        <p:spPr>
          <a:xfrm>
            <a:off x="2716070" y="4408267"/>
            <a:ext cx="376310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1F2B0E51-BF44-41ED-B0A5-846458376025}"/>
              </a:ext>
            </a:extLst>
          </p:cNvPr>
          <p:cNvSpPr/>
          <p:nvPr/>
        </p:nvSpPr>
        <p:spPr>
          <a:xfrm>
            <a:off x="6605451" y="3750548"/>
            <a:ext cx="6096000" cy="1200329"/>
          </a:xfrm>
          <a:prstGeom prst="rect">
            <a:avLst/>
          </a:prstGeom>
        </p:spPr>
        <p:txBody>
          <a:bodyPr>
            <a:spAutoFit/>
          </a:bodyPr>
          <a:lstStyle/>
          <a:p>
            <a:r>
              <a:rPr lang="en-US" altLang="ko-KR" dirty="0">
                <a:solidFill>
                  <a:srgbClr val="FF0000"/>
                </a:solidFill>
                <a:latin typeface="Dotum" panose="020B0600000101010101" pitchFamily="50" charset="-127"/>
                <a:ea typeface="Dotum" panose="020B0600000101010101" pitchFamily="50" charset="-127"/>
              </a:rPr>
              <a:t>Ex)</a:t>
            </a:r>
          </a:p>
          <a:p>
            <a:r>
              <a:rPr lang="en-US" altLang="ko-KR" dirty="0">
                <a:solidFill>
                  <a:srgbClr val="FF0000"/>
                </a:solidFill>
                <a:latin typeface="Dotum" panose="020B0600000101010101" pitchFamily="50" charset="-127"/>
                <a:ea typeface="Dotum" panose="020B0600000101010101" pitchFamily="50" charset="-127"/>
              </a:rPr>
              <a:t>ALTER TABLE </a:t>
            </a:r>
            <a:r>
              <a:rPr lang="en-US" altLang="ko-KR" dirty="0" err="1">
                <a:solidFill>
                  <a:srgbClr val="FF0000"/>
                </a:solidFill>
                <a:latin typeface="Dotum" panose="020B0600000101010101" pitchFamily="50" charset="-127"/>
                <a:ea typeface="Dotum" panose="020B0600000101010101" pitchFamily="50" charset="-127"/>
              </a:rPr>
              <a:t>song_groupname</a:t>
            </a:r>
            <a:r>
              <a:rPr lang="en-US" altLang="ko-KR" dirty="0">
                <a:solidFill>
                  <a:srgbClr val="FF0000"/>
                </a:solidFill>
                <a:latin typeface="Dotum" panose="020B0600000101010101" pitchFamily="50" charset="-127"/>
                <a:ea typeface="Dotum" panose="020B0600000101010101" pitchFamily="50" charset="-127"/>
              </a:rPr>
              <a:t> ADD UNIQUE INDEX(</a:t>
            </a:r>
            <a:r>
              <a:rPr lang="en-US" altLang="ko-KR" dirty="0" err="1">
                <a:solidFill>
                  <a:srgbClr val="FF0000"/>
                </a:solidFill>
                <a:latin typeface="Dotum" panose="020B0600000101010101" pitchFamily="50" charset="-127"/>
                <a:ea typeface="Dotum" panose="020B0600000101010101" pitchFamily="50" charset="-127"/>
              </a:rPr>
              <a:t>group_name</a:t>
            </a:r>
            <a:r>
              <a:rPr lang="en-US" altLang="ko-KR" dirty="0">
                <a:solidFill>
                  <a:srgbClr val="FF0000"/>
                </a:solidFill>
                <a:latin typeface="Dotum" panose="020B0600000101010101" pitchFamily="50" charset="-127"/>
                <a:ea typeface="Dotum" panose="020B0600000101010101" pitchFamily="50" charset="-127"/>
              </a:rPr>
              <a:t>);</a:t>
            </a:r>
          </a:p>
          <a:p>
            <a:r>
              <a:rPr lang="en-US" altLang="ko-KR" dirty="0">
                <a:solidFill>
                  <a:srgbClr val="FF0000"/>
                </a:solidFill>
              </a:rPr>
              <a:t>ADD UNIQUE </a:t>
            </a:r>
            <a:r>
              <a:rPr lang="ko-KR" altLang="en-US" dirty="0">
                <a:solidFill>
                  <a:srgbClr val="FF0000"/>
                </a:solidFill>
              </a:rPr>
              <a:t>설정을 </a:t>
            </a:r>
            <a:r>
              <a:rPr lang="ko-KR" altLang="en-US" dirty="0" err="1">
                <a:solidFill>
                  <a:srgbClr val="FF0000"/>
                </a:solidFill>
              </a:rPr>
              <a:t>해줌</a:t>
            </a:r>
            <a:endParaRPr lang="ko-KR" altLang="en-US" dirty="0">
              <a:solidFill>
                <a:srgbClr val="FF0000"/>
              </a:solidFill>
            </a:endParaRPr>
          </a:p>
        </p:txBody>
      </p:sp>
      <p:sp>
        <p:nvSpPr>
          <p:cNvPr id="2" name="직사각형 1">
            <a:extLst>
              <a:ext uri="{FF2B5EF4-FFF2-40B4-BE49-F238E27FC236}">
                <a16:creationId xmlns:a16="http://schemas.microsoft.com/office/drawing/2014/main" id="{3D7E8F96-DEC1-4F82-8732-7CA42B1C0D3E}"/>
              </a:ext>
            </a:extLst>
          </p:cNvPr>
          <p:cNvSpPr/>
          <p:nvPr/>
        </p:nvSpPr>
        <p:spPr>
          <a:xfrm>
            <a:off x="3426822" y="6445317"/>
            <a:ext cx="8765178" cy="369332"/>
          </a:xfrm>
          <a:prstGeom prst="rect">
            <a:avLst/>
          </a:prstGeom>
        </p:spPr>
        <p:txBody>
          <a:bodyPr wrap="square">
            <a:spAutoFit/>
          </a:bodyPr>
          <a:lstStyle/>
          <a:p>
            <a:r>
              <a:rPr lang="en-US" altLang="ko-KR" dirty="0" err="1"/>
              <a:t>Mysql</a:t>
            </a:r>
            <a:r>
              <a:rPr lang="en-US" altLang="ko-KR" dirty="0"/>
              <a:t> </a:t>
            </a:r>
            <a:r>
              <a:rPr lang="ko-KR" altLang="en-US" dirty="0"/>
              <a:t>중복관리 </a:t>
            </a:r>
            <a:r>
              <a:rPr lang="en-US" altLang="ko-KR" dirty="0"/>
              <a:t>: </a:t>
            </a:r>
            <a:r>
              <a:rPr lang="ko-KR" altLang="en-US" dirty="0"/>
              <a:t>http://jason-heo.github.io/mysql/2014/03/05/manage-dup-key2.html</a:t>
            </a:r>
          </a:p>
        </p:txBody>
      </p:sp>
    </p:spTree>
    <p:extLst>
      <p:ext uri="{BB962C8B-B14F-4D97-AF65-F5344CB8AC3E}">
        <p14:creationId xmlns:p14="http://schemas.microsoft.com/office/powerpoint/2010/main" val="418713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646331"/>
          </a:xfrm>
          <a:prstGeom prst="rect">
            <a:avLst/>
          </a:prstGeom>
          <a:noFill/>
        </p:spPr>
        <p:txBody>
          <a:bodyPr wrap="square" rtlCol="0">
            <a:spAutoFit/>
          </a:bodyPr>
          <a:lstStyle/>
          <a:p>
            <a:r>
              <a:rPr lang="en-US" altLang="ko-KR" dirty="0">
                <a:latin typeface="한컴 윤고딕 250" panose="02020603020101020101" pitchFamily="18" charset="-127"/>
                <a:ea typeface="한컴 윤고딕 250" panose="02020603020101020101" pitchFamily="18" charset="-127"/>
              </a:rPr>
              <a:t>How to solve?</a:t>
            </a:r>
          </a:p>
          <a:p>
            <a:endParaRPr lang="en-US" altLang="ko-KR" dirty="0">
              <a:latin typeface="한컴 윤고딕 250" panose="02020603020101020101" pitchFamily="18" charset="-127"/>
              <a:ea typeface="한컴 윤고딕 250" panose="02020603020101020101" pitchFamily="18" charset="-127"/>
            </a:endParaRPr>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sp>
        <p:nvSpPr>
          <p:cNvPr id="9" name="화살표: 오른쪽 8">
            <a:extLst>
              <a:ext uri="{FF2B5EF4-FFF2-40B4-BE49-F238E27FC236}">
                <a16:creationId xmlns:a16="http://schemas.microsoft.com/office/drawing/2014/main" id="{6D8B0AC6-D1B3-4C67-8205-F3064E4A4BFD}"/>
              </a:ext>
            </a:extLst>
          </p:cNvPr>
          <p:cNvSpPr/>
          <p:nvPr/>
        </p:nvSpPr>
        <p:spPr>
          <a:xfrm>
            <a:off x="5372184" y="3157695"/>
            <a:ext cx="120278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3D7E8F96-DEC1-4F82-8732-7CA42B1C0D3E}"/>
              </a:ext>
            </a:extLst>
          </p:cNvPr>
          <p:cNvSpPr/>
          <p:nvPr/>
        </p:nvSpPr>
        <p:spPr>
          <a:xfrm>
            <a:off x="4952565" y="6470380"/>
            <a:ext cx="8765178" cy="1477328"/>
          </a:xfrm>
          <a:prstGeom prst="rect">
            <a:avLst/>
          </a:prstGeom>
        </p:spPr>
        <p:txBody>
          <a:bodyPr wrap="square">
            <a:spAutoFit/>
          </a:bodyPr>
          <a:lstStyle/>
          <a:p>
            <a:r>
              <a:rPr lang="en-US" altLang="ko-KR" b="1" dirty="0">
                <a:latin typeface="Ubuntu Mono"/>
              </a:rPr>
              <a:t>AUTO_INCREMENT </a:t>
            </a:r>
            <a:r>
              <a:rPr lang="ko-KR" altLang="en-US" b="1" dirty="0">
                <a:latin typeface="Ubuntu Mono"/>
              </a:rPr>
              <a:t>초기화</a:t>
            </a:r>
            <a:r>
              <a:rPr lang="en-US" altLang="ko-KR" b="1" dirty="0">
                <a:latin typeface="Ubuntu Mono"/>
              </a:rPr>
              <a:t> </a:t>
            </a:r>
            <a:r>
              <a:rPr lang="en-US" altLang="ko-KR" dirty="0"/>
              <a:t>: </a:t>
            </a:r>
            <a:r>
              <a:rPr lang="en-US" altLang="ko-KR" dirty="0">
                <a:hlinkClick r:id="rId2"/>
              </a:rPr>
              <a:t>https://blog.inidog.com/p/20171008467</a:t>
            </a:r>
            <a:endParaRPr lang="en-US" altLang="ko-KR" dirty="0"/>
          </a:p>
          <a:p>
            <a:r>
              <a:rPr lang="en-US" altLang="ko-KR" dirty="0"/>
              <a:t>https://hammer.tistory.com/entry/MYSQL-%EC%BB%AC%EB%9F%BC-%EC%9E%90%EB%8F%99%EC%A6%9D%EA%B0%80-%EC%86%8D%EC%84%B1-%EB%B3%80%EA%B2%BD-%EB%B0%8F-%EC%B6%94%EA%B0%80-%EC%B4%88%EA%B8%B0%ED%99%94-%EC%BF%BC%EB%A6%AC</a:t>
            </a:r>
            <a:endParaRPr lang="ko-KR" altLang="en-US" dirty="0"/>
          </a:p>
        </p:txBody>
      </p:sp>
      <p:sp>
        <p:nvSpPr>
          <p:cNvPr id="5" name="직사각형 4">
            <a:extLst>
              <a:ext uri="{FF2B5EF4-FFF2-40B4-BE49-F238E27FC236}">
                <a16:creationId xmlns:a16="http://schemas.microsoft.com/office/drawing/2014/main" id="{5B3158AE-92DF-4082-B1AE-F6F9FD139B20}"/>
              </a:ext>
            </a:extLst>
          </p:cNvPr>
          <p:cNvSpPr/>
          <p:nvPr/>
        </p:nvSpPr>
        <p:spPr>
          <a:xfrm>
            <a:off x="6574971" y="2884129"/>
            <a:ext cx="6096000" cy="1477328"/>
          </a:xfrm>
          <a:prstGeom prst="rect">
            <a:avLst/>
          </a:prstGeom>
        </p:spPr>
        <p:txBody>
          <a:bodyPr>
            <a:spAutoFit/>
          </a:bodyPr>
          <a:lstStyle/>
          <a:p>
            <a:r>
              <a:rPr lang="en-US" altLang="ko-KR" b="1" dirty="0">
                <a:solidFill>
                  <a:srgbClr val="FF0000"/>
                </a:solidFill>
                <a:latin typeface="Ubuntu Mono"/>
              </a:rPr>
              <a:t>AUTO_INCREMENT </a:t>
            </a:r>
            <a:r>
              <a:rPr lang="ko-KR" altLang="en-US" b="1" dirty="0">
                <a:solidFill>
                  <a:srgbClr val="FF0000"/>
                </a:solidFill>
                <a:latin typeface="Ubuntu Mono"/>
              </a:rPr>
              <a:t>초기화</a:t>
            </a:r>
            <a:endParaRPr lang="en-US" altLang="ko-KR" b="1" dirty="0">
              <a:solidFill>
                <a:srgbClr val="FF0000"/>
              </a:solidFill>
              <a:latin typeface="Ubuntu Mono"/>
            </a:endParaRPr>
          </a:p>
          <a:p>
            <a:pPr>
              <a:buFont typeface="Arial" panose="020B0604020202020204" pitchFamily="34" charset="0"/>
              <a:buChar char="•"/>
            </a:pPr>
            <a:r>
              <a:rPr lang="en-US" altLang="ko-KR" b="1" dirty="0">
                <a:solidFill>
                  <a:srgbClr val="FF0000"/>
                </a:solidFill>
                <a:latin typeface="Ubuntu Mono"/>
              </a:rPr>
              <a:t>ALTER</a:t>
            </a:r>
            <a:r>
              <a:rPr lang="en-US" altLang="ko-KR" dirty="0">
                <a:solidFill>
                  <a:srgbClr val="FF0000"/>
                </a:solidFill>
                <a:latin typeface="Ubuntu Mono"/>
              </a:rPr>
              <a:t> </a:t>
            </a:r>
            <a:r>
              <a:rPr lang="en-US" altLang="ko-KR" b="1" dirty="0">
                <a:solidFill>
                  <a:srgbClr val="FF0000"/>
                </a:solidFill>
                <a:latin typeface="Ubuntu Mono"/>
              </a:rPr>
              <a:t>TABLE</a:t>
            </a:r>
            <a:r>
              <a:rPr lang="en-US" altLang="ko-KR" dirty="0">
                <a:solidFill>
                  <a:srgbClr val="FF0000"/>
                </a:solidFill>
                <a:latin typeface="Ubuntu Mono"/>
              </a:rPr>
              <a:t> [</a:t>
            </a:r>
            <a:r>
              <a:rPr lang="ko-KR" altLang="en-US" dirty="0">
                <a:solidFill>
                  <a:srgbClr val="FF0000"/>
                </a:solidFill>
                <a:latin typeface="Ubuntu Mono"/>
              </a:rPr>
              <a:t>테이블 명</a:t>
            </a:r>
            <a:r>
              <a:rPr lang="en-US" altLang="ko-KR" dirty="0">
                <a:solidFill>
                  <a:srgbClr val="FF0000"/>
                </a:solidFill>
                <a:latin typeface="Ubuntu Mono"/>
              </a:rPr>
              <a:t>] AUTO_INCREMENT=1;</a:t>
            </a:r>
          </a:p>
          <a:p>
            <a:pPr>
              <a:buFont typeface="Arial" panose="020B0604020202020204" pitchFamily="34" charset="0"/>
              <a:buChar char="•"/>
            </a:pPr>
            <a:r>
              <a:rPr lang="en-US" altLang="ko-KR" b="1" dirty="0">
                <a:solidFill>
                  <a:srgbClr val="FF0000"/>
                </a:solidFill>
                <a:latin typeface="Ubuntu Mono"/>
              </a:rPr>
              <a:t>SET</a:t>
            </a:r>
            <a:r>
              <a:rPr lang="en-US" altLang="ko-KR" dirty="0">
                <a:solidFill>
                  <a:srgbClr val="FF0000"/>
                </a:solidFill>
                <a:latin typeface="Ubuntu Mono"/>
              </a:rPr>
              <a:t> @COUNT = 0;</a:t>
            </a:r>
          </a:p>
          <a:p>
            <a:pPr>
              <a:buFont typeface="Arial" panose="020B0604020202020204" pitchFamily="34" charset="0"/>
              <a:buChar char="•"/>
            </a:pPr>
            <a:r>
              <a:rPr lang="en-US" altLang="ko-KR" b="1" dirty="0">
                <a:solidFill>
                  <a:srgbClr val="FF0000"/>
                </a:solidFill>
                <a:latin typeface="Ubuntu Mono"/>
              </a:rPr>
              <a:t>UPDATE</a:t>
            </a:r>
            <a:r>
              <a:rPr lang="en-US" altLang="ko-KR" dirty="0">
                <a:solidFill>
                  <a:srgbClr val="FF0000"/>
                </a:solidFill>
                <a:latin typeface="Ubuntu Mono"/>
              </a:rPr>
              <a:t> [</a:t>
            </a:r>
            <a:r>
              <a:rPr lang="ko-KR" altLang="en-US" dirty="0">
                <a:solidFill>
                  <a:srgbClr val="FF0000"/>
                </a:solidFill>
                <a:latin typeface="Ubuntu Mono"/>
              </a:rPr>
              <a:t>테이블 명</a:t>
            </a:r>
            <a:r>
              <a:rPr lang="en-US" altLang="ko-KR" dirty="0">
                <a:solidFill>
                  <a:srgbClr val="FF0000"/>
                </a:solidFill>
                <a:latin typeface="Ubuntu Mono"/>
              </a:rPr>
              <a:t>] </a:t>
            </a:r>
            <a:r>
              <a:rPr lang="en-US" altLang="ko-KR" b="1" dirty="0">
                <a:solidFill>
                  <a:srgbClr val="FF0000"/>
                </a:solidFill>
                <a:latin typeface="Ubuntu Mono"/>
              </a:rPr>
              <a:t>SET</a:t>
            </a:r>
            <a:r>
              <a:rPr lang="en-US" altLang="ko-KR" dirty="0">
                <a:solidFill>
                  <a:srgbClr val="FF0000"/>
                </a:solidFill>
                <a:latin typeface="Ubuntu Mono"/>
              </a:rPr>
              <a:t> [AUTO_INCREMENT </a:t>
            </a:r>
            <a:r>
              <a:rPr lang="ko-KR" altLang="en-US" dirty="0">
                <a:solidFill>
                  <a:srgbClr val="FF0000"/>
                </a:solidFill>
                <a:latin typeface="Ubuntu Mono"/>
              </a:rPr>
              <a:t>열 이름</a:t>
            </a:r>
            <a:r>
              <a:rPr lang="en-US" altLang="ko-KR" dirty="0">
                <a:solidFill>
                  <a:srgbClr val="FF0000"/>
                </a:solidFill>
                <a:latin typeface="Ubuntu Mono"/>
              </a:rPr>
              <a:t>] = @COUNT:=@COUNT+1;</a:t>
            </a:r>
            <a:endParaRPr lang="en-US" altLang="ko-KR" b="0" i="0" dirty="0">
              <a:solidFill>
                <a:srgbClr val="FF0000"/>
              </a:solidFill>
              <a:effectLst/>
              <a:latin typeface="Ubuntu Mono"/>
            </a:endParaRPr>
          </a:p>
        </p:txBody>
      </p:sp>
      <p:sp>
        <p:nvSpPr>
          <p:cNvPr id="7" name="직사각형 6">
            <a:extLst>
              <a:ext uri="{FF2B5EF4-FFF2-40B4-BE49-F238E27FC236}">
                <a16:creationId xmlns:a16="http://schemas.microsoft.com/office/drawing/2014/main" id="{218C24B1-87A0-440F-90A5-7905B7903E22}"/>
              </a:ext>
            </a:extLst>
          </p:cNvPr>
          <p:cNvSpPr/>
          <p:nvPr/>
        </p:nvSpPr>
        <p:spPr>
          <a:xfrm>
            <a:off x="6574971" y="1213058"/>
            <a:ext cx="6096000" cy="923330"/>
          </a:xfrm>
          <a:prstGeom prst="rect">
            <a:avLst/>
          </a:prstGeom>
        </p:spPr>
        <p:txBody>
          <a:bodyPr>
            <a:spAutoFit/>
          </a:bodyPr>
          <a:lstStyle/>
          <a:p>
            <a:r>
              <a:rPr lang="en-US" altLang="ko-KR" b="1" dirty="0">
                <a:solidFill>
                  <a:srgbClr val="FF0000"/>
                </a:solidFill>
                <a:latin typeface="Ubuntu Mono"/>
              </a:rPr>
              <a:t>AUTO_INCREMENT  </a:t>
            </a:r>
            <a:r>
              <a:rPr lang="ko-KR" altLang="en-US" b="1" dirty="0">
                <a:solidFill>
                  <a:srgbClr val="FF0000"/>
                </a:solidFill>
                <a:latin typeface="Ubuntu Mono"/>
              </a:rPr>
              <a:t>추가</a:t>
            </a:r>
            <a:endParaRPr lang="en-US" altLang="ko-KR" b="1" dirty="0">
              <a:solidFill>
                <a:srgbClr val="FF0000"/>
              </a:solidFill>
              <a:latin typeface="Ubuntu Mono"/>
            </a:endParaRPr>
          </a:p>
          <a:p>
            <a:r>
              <a:rPr lang="en-US" altLang="ko-KR" b="1" i="0" dirty="0">
                <a:solidFill>
                  <a:srgbClr val="FF0000"/>
                </a:solidFill>
                <a:effectLst/>
                <a:latin typeface="Ubuntu Mono"/>
              </a:rPr>
              <a:t>ALTER TABLE [</a:t>
            </a:r>
            <a:r>
              <a:rPr lang="ko-KR" altLang="en-US" b="1" dirty="0">
                <a:solidFill>
                  <a:srgbClr val="FF0000"/>
                </a:solidFill>
                <a:latin typeface="Ubuntu Mono"/>
              </a:rPr>
              <a:t>테이블 명</a:t>
            </a:r>
            <a:r>
              <a:rPr lang="en-US" altLang="ko-KR" b="1" dirty="0">
                <a:solidFill>
                  <a:srgbClr val="FF0000"/>
                </a:solidFill>
                <a:latin typeface="Ubuntu Mono"/>
              </a:rPr>
              <a:t>]  MODIFY [</a:t>
            </a:r>
            <a:r>
              <a:rPr lang="ko-KR" altLang="en-US" b="1" dirty="0">
                <a:solidFill>
                  <a:srgbClr val="FF0000"/>
                </a:solidFill>
                <a:latin typeface="Ubuntu Mono"/>
              </a:rPr>
              <a:t>열 이름</a:t>
            </a:r>
            <a:r>
              <a:rPr lang="en-US" altLang="ko-KR" b="1" dirty="0">
                <a:solidFill>
                  <a:srgbClr val="FF0000"/>
                </a:solidFill>
                <a:latin typeface="Ubuntu Mono"/>
              </a:rPr>
              <a:t>] INT NOT NULL AUTO_INCREMENT PRIMARY KEY;</a:t>
            </a:r>
            <a:endParaRPr lang="en-US" altLang="ko-KR" b="0" i="0" dirty="0">
              <a:solidFill>
                <a:srgbClr val="FF0000"/>
              </a:solidFill>
              <a:effectLst/>
              <a:latin typeface="Ubuntu Mono"/>
            </a:endParaRPr>
          </a:p>
        </p:txBody>
      </p:sp>
      <p:graphicFrame>
        <p:nvGraphicFramePr>
          <p:cNvPr id="11" name="표 10">
            <a:extLst>
              <a:ext uri="{FF2B5EF4-FFF2-40B4-BE49-F238E27FC236}">
                <a16:creationId xmlns:a16="http://schemas.microsoft.com/office/drawing/2014/main" id="{D52F2C9A-3351-40DA-8285-3FED3F7535EB}"/>
              </a:ext>
            </a:extLst>
          </p:cNvPr>
          <p:cNvGraphicFramePr>
            <a:graphicFrameLocks noGrp="1"/>
          </p:cNvGraphicFramePr>
          <p:nvPr>
            <p:extLst>
              <p:ext uri="{D42A27DB-BD31-4B8C-83A1-F6EECF244321}">
                <p14:modId xmlns:p14="http://schemas.microsoft.com/office/powerpoint/2010/main" val="357539292"/>
              </p:ext>
            </p:extLst>
          </p:nvPr>
        </p:nvGraphicFramePr>
        <p:xfrm>
          <a:off x="1142929" y="1669145"/>
          <a:ext cx="4191000" cy="3257550"/>
        </p:xfrm>
        <a:graphic>
          <a:graphicData uri="http://schemas.openxmlformats.org/drawingml/2006/table">
            <a:tbl>
              <a:tblPr>
                <a:tableStyleId>{5C22544A-7EE6-4342-B048-85BDC9FD1C3A}</a:tableStyleId>
              </a:tblPr>
              <a:tblGrid>
                <a:gridCol w="1054100">
                  <a:extLst>
                    <a:ext uri="{9D8B030D-6E8A-4147-A177-3AD203B41FA5}">
                      <a16:colId xmlns:a16="http://schemas.microsoft.com/office/drawing/2014/main" val="3229896804"/>
                    </a:ext>
                  </a:extLst>
                </a:gridCol>
                <a:gridCol w="1333500">
                  <a:extLst>
                    <a:ext uri="{9D8B030D-6E8A-4147-A177-3AD203B41FA5}">
                      <a16:colId xmlns:a16="http://schemas.microsoft.com/office/drawing/2014/main" val="3628034473"/>
                    </a:ext>
                  </a:extLst>
                </a:gridCol>
                <a:gridCol w="1143000">
                  <a:extLst>
                    <a:ext uri="{9D8B030D-6E8A-4147-A177-3AD203B41FA5}">
                      <a16:colId xmlns:a16="http://schemas.microsoft.com/office/drawing/2014/main" val="816556053"/>
                    </a:ext>
                  </a:extLst>
                </a:gridCol>
                <a:gridCol w="660400">
                  <a:extLst>
                    <a:ext uri="{9D8B030D-6E8A-4147-A177-3AD203B41FA5}">
                      <a16:colId xmlns:a16="http://schemas.microsoft.com/office/drawing/2014/main" val="743237345"/>
                    </a:ext>
                  </a:extLst>
                </a:gridCol>
              </a:tblGrid>
              <a:tr h="222250">
                <a:tc>
                  <a:txBody>
                    <a:bodyPr/>
                    <a:lstStyle/>
                    <a:p>
                      <a:pPr algn="ctr" fontAlgn="ctr"/>
                      <a:r>
                        <a:rPr lang="en-US" sz="1100" u="none" strike="noStrike">
                          <a:effectLst/>
                        </a:rPr>
                        <a:t>Group</a:t>
                      </a:r>
                      <a:endParaRPr lang="en-US" sz="1100" b="0" i="0" u="none" strike="noStrike">
                        <a:solidFill>
                          <a:srgbClr val="9C57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ko-KR" altLang="en-US" sz="1100" u="none" strike="noStrike">
                          <a:effectLst/>
                        </a:rPr>
                        <a:t>만들 그룹 수</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6187735"/>
                  </a:ext>
                </a:extLst>
              </a:tr>
              <a:tr h="222250">
                <a:tc>
                  <a:txBody>
                    <a:bodyPr/>
                    <a:lstStyle/>
                    <a:p>
                      <a:pPr algn="ctr" fontAlgn="ctr"/>
                      <a:r>
                        <a:rPr lang="ko-KR" altLang="en-US" sz="1100" u="none" strike="noStrike">
                          <a:effectLst/>
                        </a:rPr>
                        <a:t>번호</a:t>
                      </a:r>
                      <a:r>
                        <a:rPr lang="en-US" altLang="ko-KR" sz="1100" u="none" strike="noStrike">
                          <a:effectLst/>
                        </a:rPr>
                        <a:t>(</a:t>
                      </a:r>
                      <a:r>
                        <a:rPr lang="en-US" sz="1100" u="none" strike="noStrike">
                          <a:effectLst/>
                        </a:rPr>
                        <a:t>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랜덤수</a:t>
                      </a:r>
                      <a:r>
                        <a:rPr lang="en-US" altLang="ko-KR" sz="1100" u="none" strike="noStrike">
                          <a:effectLst/>
                        </a:rPr>
                        <a:t>(</a:t>
                      </a:r>
                      <a:r>
                        <a:rPr lang="en-US" sz="1100" u="none" strike="noStrike">
                          <a:effectLst/>
                        </a:rPr>
                        <a:t>randNum)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그룹</a:t>
                      </a:r>
                      <a:r>
                        <a:rPr lang="en-US" altLang="ko-KR" sz="1100" u="none" strike="noStrike">
                          <a:effectLst/>
                        </a:rPr>
                        <a:t>(</a:t>
                      </a:r>
                      <a:r>
                        <a:rPr lang="en-US" sz="1100" u="none" strike="noStrike">
                          <a:effectLst/>
                        </a:rPr>
                        <a:t>group)</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100" u="none" strike="noStrike">
                          <a:effectLst/>
                        </a:rPr>
                        <a:t>flag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811318526"/>
                  </a:ext>
                </a:extLst>
              </a:tr>
              <a:tr h="215900">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13</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354110585"/>
                  </a:ext>
                </a:extLst>
              </a:tr>
              <a:tr h="215900">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456795625"/>
                  </a:ext>
                </a:extLst>
              </a:tr>
              <a:tr h="215900">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3547149"/>
                  </a:ext>
                </a:extLst>
              </a:tr>
              <a:tr h="215900">
                <a:tc>
                  <a:txBody>
                    <a:bodyPr/>
                    <a:lstStyle/>
                    <a:p>
                      <a:pPr algn="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13</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911447647"/>
                  </a:ext>
                </a:extLst>
              </a:tr>
              <a:tr h="215900">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310267485"/>
                  </a:ext>
                </a:extLst>
              </a:tr>
              <a:tr h="215900">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11</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115722159"/>
                  </a:ext>
                </a:extLst>
              </a:tr>
              <a:tr h="215900">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7206205"/>
                  </a:ext>
                </a:extLst>
              </a:tr>
              <a:tr h="215900">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778425694"/>
                  </a:ext>
                </a:extLst>
              </a:tr>
              <a:tr h="215900">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048332622"/>
                  </a:ext>
                </a:extLst>
              </a:tr>
              <a:tr h="215900">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48894956"/>
                  </a:ext>
                </a:extLst>
              </a:tr>
              <a:tr h="215900">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92391519"/>
                  </a:ext>
                </a:extLst>
              </a:tr>
              <a:tr h="215900">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688144972"/>
                  </a:ext>
                </a:extLst>
              </a:tr>
              <a:tr h="222250">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241327980"/>
                  </a:ext>
                </a:extLst>
              </a:tr>
            </a:tbl>
          </a:graphicData>
        </a:graphic>
      </p:graphicFrame>
    </p:spTree>
    <p:extLst>
      <p:ext uri="{BB962C8B-B14F-4D97-AF65-F5344CB8AC3E}">
        <p14:creationId xmlns:p14="http://schemas.microsoft.com/office/powerpoint/2010/main" val="419247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a:t>
            </a:r>
            <a:endParaRPr lang="ko-KR" altLang="en-US" dirty="0">
              <a:latin typeface="한컴 윤고딕 250" panose="02020603020101020101" pitchFamily="18" charset="-127"/>
              <a:ea typeface="한컴 윤고딕 250" panose="02020603020101020101" pitchFamily="18" charset="-127"/>
            </a:endParaRPr>
          </a:p>
        </p:txBody>
      </p:sp>
      <p:sp>
        <p:nvSpPr>
          <p:cNvPr id="8" name="TextBox 7">
            <a:extLst>
              <a:ext uri="{FF2B5EF4-FFF2-40B4-BE49-F238E27FC236}">
                <a16:creationId xmlns:a16="http://schemas.microsoft.com/office/drawing/2014/main" id="{28A4C48E-7E13-43C4-A156-AB1F53E91A60}"/>
              </a:ext>
            </a:extLst>
          </p:cNvPr>
          <p:cNvSpPr txBox="1"/>
          <p:nvPr/>
        </p:nvSpPr>
        <p:spPr>
          <a:xfrm>
            <a:off x="5674759" y="3020517"/>
            <a:ext cx="7157776" cy="1569660"/>
          </a:xfrm>
          <a:prstGeom prst="rect">
            <a:avLst/>
          </a:prstGeom>
          <a:noFill/>
        </p:spPr>
        <p:txBody>
          <a:bodyPr wrap="square" rtlCol="0">
            <a:spAutoFit/>
          </a:bodyPr>
          <a:lstStyle/>
          <a:p>
            <a:r>
              <a:rPr lang="en-US" altLang="ko-KR" sz="1600" dirty="0">
                <a:latin typeface="한컴 윤고딕 240" panose="02020603020101020101" pitchFamily="18" charset="-127"/>
                <a:ea typeface="한컴 윤고딕 240" panose="02020603020101020101" pitchFamily="18" charset="-127"/>
              </a:rPr>
              <a:t>Group table</a:t>
            </a:r>
            <a:r>
              <a:rPr lang="ko-KR" altLang="en-US" sz="1600" dirty="0">
                <a:latin typeface="한컴 윤고딕 240" panose="02020603020101020101" pitchFamily="18" charset="-127"/>
                <a:ea typeface="한컴 윤고딕 240" panose="02020603020101020101" pitchFamily="18" charset="-127"/>
              </a:rPr>
              <a:t>을 생성 후 </a:t>
            </a:r>
            <a:r>
              <a:rPr lang="en-US" altLang="ko-KR" sz="1600" dirty="0">
                <a:latin typeface="한컴 윤고딕 240" panose="02020603020101020101" pitchFamily="18" charset="-127"/>
                <a:ea typeface="한컴 윤고딕 240" panose="02020603020101020101" pitchFamily="18" charset="-127"/>
              </a:rPr>
              <a:t>member</a:t>
            </a:r>
            <a:r>
              <a:rPr lang="ko-KR" altLang="en-US" sz="1600" dirty="0">
                <a:latin typeface="한컴 윤고딕 240" panose="02020603020101020101" pitchFamily="18" charset="-127"/>
                <a:ea typeface="한컴 윤고딕 240" panose="02020603020101020101" pitchFamily="18" charset="-127"/>
              </a:rPr>
              <a:t> 의 데이터를 가공하여 </a:t>
            </a:r>
            <a:r>
              <a:rPr lang="en-US" altLang="ko-KR" sz="1600" dirty="0">
                <a:latin typeface="한컴 윤고딕 240" panose="02020603020101020101" pitchFamily="18" charset="-127"/>
                <a:ea typeface="한컴 윤고딕 240" panose="02020603020101020101" pitchFamily="18" charset="-127"/>
              </a:rPr>
              <a:t>INSERT</a:t>
            </a:r>
          </a:p>
          <a:p>
            <a:pPr marL="285750" indent="-285750">
              <a:buFont typeface="Wingdings" panose="05000000000000000000" pitchFamily="2" charset="2"/>
              <a:buChar char="§"/>
            </a:pPr>
            <a:endParaRPr lang="en-US" altLang="ko-KR" sz="1600"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
            </a:pPr>
            <a:r>
              <a:rPr lang="ko-KR" altLang="en-US" sz="1600" dirty="0">
                <a:latin typeface="한컴 윤고딕 240" panose="02020603020101020101" pitchFamily="18" charset="-127"/>
                <a:ea typeface="한컴 윤고딕 240" panose="02020603020101020101" pitchFamily="18" charset="-127"/>
              </a:rPr>
              <a:t>랜덤 수를 만들어</a:t>
            </a:r>
            <a:r>
              <a:rPr lang="en-US" altLang="ko-KR" sz="1600" dirty="0">
                <a:latin typeface="한컴 윤고딕 240" panose="02020603020101020101" pitchFamily="18" charset="-127"/>
                <a:ea typeface="한컴 윤고딕 240" panose="02020603020101020101" pitchFamily="18" charset="-127"/>
              </a:rPr>
              <a:t>, </a:t>
            </a:r>
            <a:r>
              <a:rPr lang="ko-KR" altLang="en-US" sz="1600" dirty="0">
                <a:latin typeface="한컴 윤고딕 240" panose="02020603020101020101" pitchFamily="18" charset="-127"/>
                <a:ea typeface="한컴 윤고딕 240" panose="02020603020101020101" pitchFamily="18" charset="-127"/>
              </a:rPr>
              <a:t>랜덤 수에다 만들고자 하는 </a:t>
            </a:r>
            <a:r>
              <a:rPr lang="ko-KR" altLang="en-US" sz="1600" dirty="0" err="1">
                <a:latin typeface="한컴 윤고딕 240" panose="02020603020101020101" pitchFamily="18" charset="-127"/>
                <a:ea typeface="한컴 윤고딕 240" panose="02020603020101020101" pitchFamily="18" charset="-127"/>
              </a:rPr>
              <a:t>그룹수를</a:t>
            </a:r>
            <a:r>
              <a:rPr lang="ko-KR" altLang="en-US" sz="1600" dirty="0">
                <a:latin typeface="한컴 윤고딕 240" panose="02020603020101020101" pitchFamily="18" charset="-127"/>
                <a:ea typeface="한컴 윤고딕 240" panose="02020603020101020101" pitchFamily="18" charset="-127"/>
              </a:rPr>
              <a:t> 나눠 그 나머지를 </a:t>
            </a:r>
            <a:endParaRPr lang="en-US" altLang="ko-KR" sz="1600" dirty="0">
              <a:latin typeface="한컴 윤고딕 240" panose="02020603020101020101" pitchFamily="18" charset="-127"/>
              <a:ea typeface="한컴 윤고딕 240" panose="02020603020101020101" pitchFamily="18" charset="-127"/>
            </a:endParaRPr>
          </a:p>
          <a:p>
            <a:r>
              <a:rPr lang="ko-KR" altLang="en-US" sz="1600" dirty="0">
                <a:latin typeface="한컴 윤고딕 240" panose="02020603020101020101" pitchFamily="18" charset="-127"/>
                <a:ea typeface="한컴 윤고딕 240" panose="02020603020101020101" pitchFamily="18" charset="-127"/>
              </a:rPr>
              <a:t>그룹의 넘버로 이용</a:t>
            </a:r>
            <a:r>
              <a:rPr lang="en-US" altLang="ko-KR" sz="1600"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
            </a:pPr>
            <a:r>
              <a:rPr lang="en-US" altLang="ko-KR" sz="1600" dirty="0">
                <a:latin typeface="한컴 윤고딕 240" panose="02020603020101020101" pitchFamily="18" charset="-127"/>
                <a:ea typeface="한컴 윤고딕 240" panose="02020603020101020101" pitchFamily="18" charset="-127"/>
              </a:rPr>
              <a:t>Flag</a:t>
            </a:r>
            <a:r>
              <a:rPr lang="ko-KR" altLang="en-US" sz="1600" dirty="0">
                <a:latin typeface="한컴 윤고딕 240" panose="02020603020101020101" pitchFamily="18" charset="-127"/>
                <a:ea typeface="한컴 윤고딕 240" panose="02020603020101020101" pitchFamily="18" charset="-127"/>
              </a:rPr>
              <a:t>를 이용하여 </a:t>
            </a:r>
            <a:r>
              <a:rPr lang="ko-KR" altLang="en-US" sz="1600" dirty="0" err="1">
                <a:latin typeface="한컴 윤고딕 240" panose="02020603020101020101" pitchFamily="18" charset="-127"/>
                <a:ea typeface="한컴 윤고딕 240" panose="02020603020101020101" pitchFamily="18" charset="-127"/>
              </a:rPr>
              <a:t>멤버들간의</a:t>
            </a:r>
            <a:r>
              <a:rPr lang="ko-KR" altLang="en-US" sz="1600" dirty="0">
                <a:latin typeface="한컴 윤고딕 240" panose="02020603020101020101" pitchFamily="18" charset="-127"/>
                <a:ea typeface="한컴 윤고딕 240" panose="02020603020101020101" pitchFamily="18" charset="-127"/>
              </a:rPr>
              <a:t> 필터링</a:t>
            </a:r>
            <a:endParaRPr lang="en-US" altLang="ko-KR" sz="1600" dirty="0">
              <a:latin typeface="한컴 윤고딕 240" panose="02020603020101020101" pitchFamily="18" charset="-127"/>
              <a:ea typeface="한컴 윤고딕 240" panose="02020603020101020101" pitchFamily="18" charset="-127"/>
            </a:endParaRPr>
          </a:p>
          <a:p>
            <a:endParaRPr lang="ko-KR" altLang="en-US" sz="1600" dirty="0">
              <a:latin typeface="한컴 윤고딕 240" panose="02020603020101020101" pitchFamily="18" charset="-127"/>
              <a:ea typeface="한컴 윤고딕 240" panose="02020603020101020101" pitchFamily="18" charset="-127"/>
            </a:endParaRPr>
          </a:p>
        </p:txBody>
      </p:sp>
      <p:graphicFrame>
        <p:nvGraphicFramePr>
          <p:cNvPr id="2" name="표 1">
            <a:extLst>
              <a:ext uri="{FF2B5EF4-FFF2-40B4-BE49-F238E27FC236}">
                <a16:creationId xmlns:a16="http://schemas.microsoft.com/office/drawing/2014/main" id="{BCB64E93-AAEF-46E8-BDBB-1A33CF28F66D}"/>
              </a:ext>
            </a:extLst>
          </p:cNvPr>
          <p:cNvGraphicFramePr>
            <a:graphicFrameLocks noGrp="1"/>
          </p:cNvGraphicFramePr>
          <p:nvPr>
            <p:extLst>
              <p:ext uri="{D42A27DB-BD31-4B8C-83A1-F6EECF244321}">
                <p14:modId xmlns:p14="http://schemas.microsoft.com/office/powerpoint/2010/main" val="624989938"/>
              </p:ext>
            </p:extLst>
          </p:nvPr>
        </p:nvGraphicFramePr>
        <p:xfrm>
          <a:off x="1142929" y="1669145"/>
          <a:ext cx="4191000" cy="3257550"/>
        </p:xfrm>
        <a:graphic>
          <a:graphicData uri="http://schemas.openxmlformats.org/drawingml/2006/table">
            <a:tbl>
              <a:tblPr>
                <a:tableStyleId>{5C22544A-7EE6-4342-B048-85BDC9FD1C3A}</a:tableStyleId>
              </a:tblPr>
              <a:tblGrid>
                <a:gridCol w="1054100">
                  <a:extLst>
                    <a:ext uri="{9D8B030D-6E8A-4147-A177-3AD203B41FA5}">
                      <a16:colId xmlns:a16="http://schemas.microsoft.com/office/drawing/2014/main" val="3229896804"/>
                    </a:ext>
                  </a:extLst>
                </a:gridCol>
                <a:gridCol w="1333500">
                  <a:extLst>
                    <a:ext uri="{9D8B030D-6E8A-4147-A177-3AD203B41FA5}">
                      <a16:colId xmlns:a16="http://schemas.microsoft.com/office/drawing/2014/main" val="3628034473"/>
                    </a:ext>
                  </a:extLst>
                </a:gridCol>
                <a:gridCol w="1143000">
                  <a:extLst>
                    <a:ext uri="{9D8B030D-6E8A-4147-A177-3AD203B41FA5}">
                      <a16:colId xmlns:a16="http://schemas.microsoft.com/office/drawing/2014/main" val="816556053"/>
                    </a:ext>
                  </a:extLst>
                </a:gridCol>
                <a:gridCol w="660400">
                  <a:extLst>
                    <a:ext uri="{9D8B030D-6E8A-4147-A177-3AD203B41FA5}">
                      <a16:colId xmlns:a16="http://schemas.microsoft.com/office/drawing/2014/main" val="743237345"/>
                    </a:ext>
                  </a:extLst>
                </a:gridCol>
              </a:tblGrid>
              <a:tr h="222250">
                <a:tc>
                  <a:txBody>
                    <a:bodyPr/>
                    <a:lstStyle/>
                    <a:p>
                      <a:pPr algn="ctr" fontAlgn="ctr"/>
                      <a:r>
                        <a:rPr lang="en-US" sz="1100" u="none" strike="noStrike">
                          <a:effectLst/>
                        </a:rPr>
                        <a:t>Group</a:t>
                      </a:r>
                      <a:endParaRPr lang="en-US" sz="1100" b="0" i="0" u="none" strike="noStrike">
                        <a:solidFill>
                          <a:srgbClr val="9C57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ko-KR" altLang="en-US" sz="1100" u="none" strike="noStrike">
                          <a:effectLst/>
                        </a:rPr>
                        <a:t>만들 그룹 수</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6187735"/>
                  </a:ext>
                </a:extLst>
              </a:tr>
              <a:tr h="222250">
                <a:tc>
                  <a:txBody>
                    <a:bodyPr/>
                    <a:lstStyle/>
                    <a:p>
                      <a:pPr algn="ctr" fontAlgn="ctr"/>
                      <a:r>
                        <a:rPr lang="ko-KR" altLang="en-US" sz="1100" u="none" strike="noStrike">
                          <a:effectLst/>
                        </a:rPr>
                        <a:t>번호</a:t>
                      </a:r>
                      <a:r>
                        <a:rPr lang="en-US" altLang="ko-KR" sz="1100" u="none" strike="noStrike">
                          <a:effectLst/>
                        </a:rPr>
                        <a:t>(</a:t>
                      </a:r>
                      <a:r>
                        <a:rPr lang="en-US" sz="1100" u="none" strike="noStrike">
                          <a:effectLst/>
                        </a:rPr>
                        <a:t>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랜덤수</a:t>
                      </a:r>
                      <a:r>
                        <a:rPr lang="en-US" altLang="ko-KR" sz="1100" u="none" strike="noStrike">
                          <a:effectLst/>
                        </a:rPr>
                        <a:t>(</a:t>
                      </a:r>
                      <a:r>
                        <a:rPr lang="en-US" sz="1100" u="none" strike="noStrike">
                          <a:effectLst/>
                        </a:rPr>
                        <a:t>randNum)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그룹</a:t>
                      </a:r>
                      <a:r>
                        <a:rPr lang="en-US" altLang="ko-KR" sz="1100" u="none" strike="noStrike">
                          <a:effectLst/>
                        </a:rPr>
                        <a:t>(</a:t>
                      </a:r>
                      <a:r>
                        <a:rPr lang="en-US" sz="1100" u="none" strike="noStrike">
                          <a:effectLst/>
                        </a:rPr>
                        <a:t>group)</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100" u="none" strike="noStrike">
                          <a:effectLst/>
                        </a:rPr>
                        <a:t>flag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811318526"/>
                  </a:ext>
                </a:extLst>
              </a:tr>
              <a:tr h="215900">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13</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354110585"/>
                  </a:ext>
                </a:extLst>
              </a:tr>
              <a:tr h="215900">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456795625"/>
                  </a:ext>
                </a:extLst>
              </a:tr>
              <a:tr h="215900">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3547149"/>
                  </a:ext>
                </a:extLst>
              </a:tr>
              <a:tr h="215900">
                <a:tc>
                  <a:txBody>
                    <a:bodyPr/>
                    <a:lstStyle/>
                    <a:p>
                      <a:pPr algn="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13</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911447647"/>
                  </a:ext>
                </a:extLst>
              </a:tr>
              <a:tr h="215900">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310267485"/>
                  </a:ext>
                </a:extLst>
              </a:tr>
              <a:tr h="215900">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11</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115722159"/>
                  </a:ext>
                </a:extLst>
              </a:tr>
              <a:tr h="215900">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7206205"/>
                  </a:ext>
                </a:extLst>
              </a:tr>
              <a:tr h="215900">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778425694"/>
                  </a:ext>
                </a:extLst>
              </a:tr>
              <a:tr h="215900">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048332622"/>
                  </a:ext>
                </a:extLst>
              </a:tr>
              <a:tr h="215900">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48894956"/>
                  </a:ext>
                </a:extLst>
              </a:tr>
              <a:tr h="215900">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92391519"/>
                  </a:ext>
                </a:extLst>
              </a:tr>
              <a:tr h="215900">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688144972"/>
                  </a:ext>
                </a:extLst>
              </a:tr>
              <a:tr h="222250">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241327980"/>
                  </a:ext>
                </a:extLst>
              </a:tr>
            </a:tbl>
          </a:graphicData>
        </a:graphic>
      </p:graphicFrame>
      <p:sp>
        <p:nvSpPr>
          <p:cNvPr id="4" name="직사각형 3">
            <a:extLst>
              <a:ext uri="{FF2B5EF4-FFF2-40B4-BE49-F238E27FC236}">
                <a16:creationId xmlns:a16="http://schemas.microsoft.com/office/drawing/2014/main" id="{D65F62A5-1A63-4480-A051-5E8560FE33E1}"/>
              </a:ext>
            </a:extLst>
          </p:cNvPr>
          <p:cNvSpPr/>
          <p:nvPr/>
        </p:nvSpPr>
        <p:spPr>
          <a:xfrm>
            <a:off x="1142929" y="5268950"/>
            <a:ext cx="9421169" cy="1200329"/>
          </a:xfrm>
          <a:prstGeom prst="rect">
            <a:avLst/>
          </a:prstGeom>
        </p:spPr>
        <p:txBody>
          <a:bodyPr wrap="none">
            <a:spAutoFit/>
          </a:bodyPr>
          <a:lstStyle/>
          <a:p>
            <a:r>
              <a:rPr lang="ko-KR" altLang="en-US" dirty="0"/>
              <a:t> </a:t>
            </a:r>
            <a:r>
              <a:rPr lang="ko-KR" altLang="en-US" dirty="0" err="1"/>
              <a:t>mysqli_fetch_row</a:t>
            </a:r>
            <a:r>
              <a:rPr lang="ko-KR" altLang="en-US" dirty="0"/>
              <a:t>($</a:t>
            </a:r>
            <a:r>
              <a:rPr lang="ko-KR" altLang="en-US" dirty="0" err="1"/>
              <a:t>result</a:t>
            </a:r>
            <a:r>
              <a:rPr lang="ko-KR" altLang="en-US" dirty="0"/>
              <a:t>) 을 이용하여 </a:t>
            </a:r>
            <a:r>
              <a:rPr lang="en-US" altLang="ko-KR" dirty="0"/>
              <a:t>member</a:t>
            </a:r>
            <a:r>
              <a:rPr lang="ko-KR" altLang="en-US" dirty="0"/>
              <a:t>에 있는 데이터를 가져옴</a:t>
            </a:r>
            <a:endParaRPr lang="en-US" altLang="ko-KR" dirty="0"/>
          </a:p>
          <a:p>
            <a:r>
              <a:rPr lang="ko-KR" altLang="en-US" dirty="0"/>
              <a:t>랜덤수가 </a:t>
            </a:r>
            <a:r>
              <a:rPr lang="ko-KR" altLang="en-US" dirty="0" err="1"/>
              <a:t>겹칠때는</a:t>
            </a:r>
            <a:r>
              <a:rPr lang="ko-KR" altLang="en-US" dirty="0"/>
              <a:t> 어떻게 처리 해야 안 겹칠까</a:t>
            </a:r>
            <a:r>
              <a:rPr lang="en-US" altLang="ko-KR" dirty="0"/>
              <a:t>? </a:t>
            </a:r>
            <a:r>
              <a:rPr lang="ko-KR" altLang="en-US" dirty="0"/>
              <a:t>배열을 만들어 이미 있다고 기록 </a:t>
            </a:r>
            <a:r>
              <a:rPr lang="ko-KR" altLang="en-US" dirty="0" err="1"/>
              <a:t>해놓을까</a:t>
            </a:r>
            <a:r>
              <a:rPr lang="en-US" altLang="ko-KR" dirty="0"/>
              <a:t>?</a:t>
            </a:r>
          </a:p>
          <a:p>
            <a:r>
              <a:rPr lang="ko-KR" altLang="en-US" dirty="0"/>
              <a:t>총 몇 개의 자료가 </a:t>
            </a:r>
            <a:r>
              <a:rPr lang="ko-KR" altLang="en-US" dirty="0" err="1"/>
              <a:t>저장되어있는지</a:t>
            </a:r>
            <a:r>
              <a:rPr lang="ko-KR" altLang="en-US" dirty="0"/>
              <a:t> 알 수 있는 방법이 없을까</a:t>
            </a:r>
            <a:r>
              <a:rPr lang="en-US" altLang="ko-KR" dirty="0"/>
              <a:t>?</a:t>
            </a:r>
            <a:br>
              <a:rPr lang="en-US" altLang="ko-KR" dirty="0"/>
            </a:br>
            <a:r>
              <a:rPr lang="en-US" altLang="ko-KR" dirty="0"/>
              <a:t>=&gt;SELECT COUNT(</a:t>
            </a:r>
            <a:r>
              <a:rPr lang="en-US" altLang="ko-KR" dirty="0" err="1"/>
              <a:t>song_num</a:t>
            </a:r>
            <a:r>
              <a:rPr lang="en-US" altLang="ko-KR" dirty="0"/>
              <a:t>) FROM </a:t>
            </a:r>
            <a:r>
              <a:rPr lang="en-US" altLang="ko-KR" dirty="0" err="1"/>
              <a:t>song_member</a:t>
            </a:r>
            <a:r>
              <a:rPr lang="en-US" altLang="ko-KR" dirty="0"/>
              <a:t>;</a:t>
            </a:r>
            <a:endParaRPr lang="ko-KR" altLang="en-US" dirty="0"/>
          </a:p>
        </p:txBody>
      </p:sp>
    </p:spTree>
    <p:extLst>
      <p:ext uri="{BB962C8B-B14F-4D97-AF65-F5344CB8AC3E}">
        <p14:creationId xmlns:p14="http://schemas.microsoft.com/office/powerpoint/2010/main" val="359541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6272A-C861-4EF3-A870-F2509DABB30E}"/>
              </a:ext>
            </a:extLst>
          </p:cNvPr>
          <p:cNvSpPr txBox="1"/>
          <p:nvPr/>
        </p:nvSpPr>
        <p:spPr>
          <a:xfrm>
            <a:off x="1332411" y="627017"/>
            <a:ext cx="7715795" cy="3693319"/>
          </a:xfrm>
          <a:prstGeom prst="rect">
            <a:avLst/>
          </a:prstGeom>
          <a:noFill/>
        </p:spPr>
        <p:txBody>
          <a:bodyPr wrap="square" rtlCol="0">
            <a:spAutoFit/>
          </a:bodyPr>
          <a:lstStyle/>
          <a:p>
            <a:r>
              <a:rPr lang="en-US" altLang="ko-KR" dirty="0"/>
              <a:t>**</a:t>
            </a:r>
            <a:r>
              <a:rPr lang="ko-KR" altLang="en-US" dirty="0"/>
              <a:t>알고리즘</a:t>
            </a:r>
            <a:endParaRPr lang="en-US" altLang="ko-KR" dirty="0"/>
          </a:p>
          <a:p>
            <a:endParaRPr lang="en-US" altLang="ko-KR" dirty="0"/>
          </a:p>
          <a:p>
            <a:r>
              <a:rPr lang="en-US" altLang="ko-KR" dirty="0" err="1"/>
              <a:t>Member_count</a:t>
            </a:r>
            <a:r>
              <a:rPr lang="en-US" altLang="ko-KR" dirty="0"/>
              <a:t> = member</a:t>
            </a:r>
            <a:r>
              <a:rPr lang="ko-KR" altLang="en-US" dirty="0"/>
              <a:t>의 개수</a:t>
            </a:r>
            <a:endParaRPr lang="en-US" altLang="ko-KR" dirty="0"/>
          </a:p>
          <a:p>
            <a:r>
              <a:rPr lang="en-US" altLang="ko-KR" dirty="0"/>
              <a:t>$</a:t>
            </a:r>
            <a:r>
              <a:rPr lang="en-US" altLang="ko-KR" dirty="0" err="1"/>
              <a:t>arr</a:t>
            </a:r>
            <a:r>
              <a:rPr lang="en-US" altLang="ko-KR" dirty="0"/>
              <a:t>= array();</a:t>
            </a:r>
          </a:p>
          <a:p>
            <a:r>
              <a:rPr lang="en-US" altLang="ko-KR" dirty="0"/>
              <a:t>While(member DB</a:t>
            </a:r>
            <a:r>
              <a:rPr lang="ko-KR" altLang="en-US" dirty="0"/>
              <a:t>에서 </a:t>
            </a:r>
            <a:r>
              <a:rPr lang="ko-KR" altLang="en-US" dirty="0" err="1"/>
              <a:t>한줄씩</a:t>
            </a:r>
            <a:r>
              <a:rPr lang="ko-KR" altLang="en-US" dirty="0"/>
              <a:t> </a:t>
            </a:r>
            <a:r>
              <a:rPr lang="ko-KR" altLang="en-US" dirty="0" err="1"/>
              <a:t>뽑아옴</a:t>
            </a:r>
            <a:r>
              <a:rPr lang="en-US" altLang="ko-KR" dirty="0"/>
              <a:t>){</a:t>
            </a:r>
          </a:p>
          <a:p>
            <a:r>
              <a:rPr lang="en-US" altLang="ko-KR" dirty="0"/>
              <a:t>	a = array[rand(1,member_count)] </a:t>
            </a:r>
          </a:p>
          <a:p>
            <a:r>
              <a:rPr lang="en-US" altLang="ko-KR" dirty="0"/>
              <a:t>	while(a != 0){</a:t>
            </a:r>
          </a:p>
          <a:p>
            <a:r>
              <a:rPr lang="en-US" altLang="ko-KR" dirty="0"/>
              <a:t>	a = rand(1, </a:t>
            </a:r>
            <a:r>
              <a:rPr lang="en-US" altLang="ko-KR" dirty="0" err="1"/>
              <a:t>member_count</a:t>
            </a:r>
            <a:r>
              <a:rPr lang="en-US" altLang="ko-KR" dirty="0"/>
              <a:t>)</a:t>
            </a:r>
          </a:p>
          <a:p>
            <a:r>
              <a:rPr lang="en-US" altLang="ko-KR" dirty="0"/>
              <a:t>	}</a:t>
            </a:r>
          </a:p>
          <a:p>
            <a:r>
              <a:rPr lang="en-US" altLang="ko-KR" dirty="0"/>
              <a:t>	</a:t>
            </a:r>
            <a:r>
              <a:rPr lang="en-US" altLang="ko-KR" dirty="0" err="1"/>
              <a:t>arr</a:t>
            </a:r>
            <a:r>
              <a:rPr lang="en-US" altLang="ko-KR" dirty="0"/>
              <a:t>[a] = 1;</a:t>
            </a:r>
          </a:p>
          <a:p>
            <a:r>
              <a:rPr lang="en-US" altLang="ko-KR" dirty="0"/>
              <a:t>	b = a / group</a:t>
            </a:r>
            <a:r>
              <a:rPr lang="ko-KR" altLang="en-US" dirty="0"/>
              <a:t> 수</a:t>
            </a:r>
            <a:endParaRPr lang="en-US" altLang="ko-KR" dirty="0"/>
          </a:p>
          <a:p>
            <a:r>
              <a:rPr lang="en-US" altLang="ko-KR" dirty="0"/>
              <a:t>        </a:t>
            </a:r>
          </a:p>
          <a:p>
            <a:r>
              <a:rPr lang="en-US" altLang="ko-KR" dirty="0"/>
              <a:t>}</a:t>
            </a:r>
            <a:endParaRPr lang="ko-KR" altLang="en-US" dirty="0"/>
          </a:p>
        </p:txBody>
      </p:sp>
      <p:sp>
        <p:nvSpPr>
          <p:cNvPr id="3" name="TextBox 2">
            <a:extLst>
              <a:ext uri="{FF2B5EF4-FFF2-40B4-BE49-F238E27FC236}">
                <a16:creationId xmlns:a16="http://schemas.microsoft.com/office/drawing/2014/main" id="{570C23D5-A8C8-48E8-BD78-DC6CF4130DC2}"/>
              </a:ext>
            </a:extLst>
          </p:cNvPr>
          <p:cNvSpPr txBox="1"/>
          <p:nvPr/>
        </p:nvSpPr>
        <p:spPr>
          <a:xfrm>
            <a:off x="6411675" y="627016"/>
            <a:ext cx="7715795" cy="4524315"/>
          </a:xfrm>
          <a:prstGeom prst="rect">
            <a:avLst/>
          </a:prstGeom>
          <a:noFill/>
        </p:spPr>
        <p:txBody>
          <a:bodyPr wrap="square" rtlCol="0">
            <a:spAutoFit/>
          </a:bodyPr>
          <a:lstStyle/>
          <a:p>
            <a:r>
              <a:rPr lang="en-US" altLang="ko-KR" dirty="0"/>
              <a:t>**</a:t>
            </a:r>
            <a:r>
              <a:rPr lang="ko-KR" altLang="en-US" dirty="0"/>
              <a:t>알고리즘</a:t>
            </a:r>
            <a:endParaRPr lang="en-US" altLang="ko-KR" dirty="0"/>
          </a:p>
          <a:p>
            <a:endParaRPr lang="en-US" altLang="ko-KR" dirty="0"/>
          </a:p>
          <a:p>
            <a:r>
              <a:rPr lang="en-US" altLang="ko-KR" dirty="0" err="1"/>
              <a:t>Member_count</a:t>
            </a:r>
            <a:r>
              <a:rPr lang="en-US" altLang="ko-KR" dirty="0"/>
              <a:t> = member</a:t>
            </a:r>
            <a:r>
              <a:rPr lang="ko-KR" altLang="en-US" dirty="0"/>
              <a:t>의 개수</a:t>
            </a:r>
            <a:endParaRPr lang="en-US" altLang="ko-KR" dirty="0"/>
          </a:p>
          <a:p>
            <a:r>
              <a:rPr lang="en-US" altLang="ko-KR" dirty="0"/>
              <a:t>$</a:t>
            </a:r>
            <a:r>
              <a:rPr lang="en-US" altLang="ko-KR" dirty="0" err="1"/>
              <a:t>arr</a:t>
            </a:r>
            <a:r>
              <a:rPr lang="en-US" altLang="ko-KR" dirty="0"/>
              <a:t>= array();</a:t>
            </a:r>
          </a:p>
          <a:p>
            <a:r>
              <a:rPr lang="en-US" altLang="ko-KR" dirty="0"/>
              <a:t>While(member DB</a:t>
            </a:r>
            <a:r>
              <a:rPr lang="ko-KR" altLang="en-US" dirty="0"/>
              <a:t>에서 </a:t>
            </a:r>
            <a:r>
              <a:rPr lang="ko-KR" altLang="en-US" dirty="0" err="1"/>
              <a:t>한줄씩</a:t>
            </a:r>
            <a:r>
              <a:rPr lang="ko-KR" altLang="en-US" dirty="0"/>
              <a:t> </a:t>
            </a:r>
            <a:r>
              <a:rPr lang="ko-KR" altLang="en-US" dirty="0" err="1"/>
              <a:t>뽑아옴</a:t>
            </a:r>
            <a:r>
              <a:rPr lang="en-US" altLang="ko-KR" dirty="0"/>
              <a:t>){</a:t>
            </a:r>
          </a:p>
          <a:p>
            <a:r>
              <a:rPr lang="en-US" altLang="ko-KR" dirty="0"/>
              <a:t>	a = array[rand(1,member_count)] </a:t>
            </a:r>
          </a:p>
          <a:p>
            <a:r>
              <a:rPr lang="en-US" altLang="ko-KR" dirty="0"/>
              <a:t>	while(a != 0){</a:t>
            </a:r>
          </a:p>
          <a:p>
            <a:r>
              <a:rPr lang="en-US" altLang="ko-KR" dirty="0"/>
              <a:t>	a = rand(1, </a:t>
            </a:r>
            <a:r>
              <a:rPr lang="en-US" altLang="ko-KR" dirty="0" err="1"/>
              <a:t>member_count</a:t>
            </a:r>
            <a:r>
              <a:rPr lang="en-US" altLang="ko-KR" dirty="0"/>
              <a:t>)</a:t>
            </a:r>
          </a:p>
          <a:p>
            <a:r>
              <a:rPr lang="en-US" altLang="ko-KR" dirty="0"/>
              <a:t>	}</a:t>
            </a:r>
          </a:p>
          <a:p>
            <a:r>
              <a:rPr lang="en-US" altLang="ko-KR" dirty="0"/>
              <a:t>	</a:t>
            </a:r>
            <a:r>
              <a:rPr lang="en-US" altLang="ko-KR" dirty="0" err="1"/>
              <a:t>arr</a:t>
            </a:r>
            <a:r>
              <a:rPr lang="en-US" altLang="ko-KR" dirty="0"/>
              <a:t>[a] = 1;</a:t>
            </a:r>
          </a:p>
          <a:p>
            <a:r>
              <a:rPr lang="en-US" altLang="ko-KR" dirty="0"/>
              <a:t>	b = a / group</a:t>
            </a:r>
            <a:r>
              <a:rPr lang="ko-KR" altLang="en-US" dirty="0"/>
              <a:t> 수</a:t>
            </a:r>
            <a:endParaRPr lang="en-US" altLang="ko-KR" dirty="0"/>
          </a:p>
          <a:p>
            <a:r>
              <a:rPr lang="en-US" altLang="ko-KR" dirty="0"/>
              <a:t>        </a:t>
            </a:r>
          </a:p>
          <a:p>
            <a:r>
              <a:rPr lang="en-US" altLang="ko-KR" dirty="0"/>
              <a:t>	</a:t>
            </a:r>
            <a:r>
              <a:rPr lang="en-US" altLang="ko-KR" dirty="0" err="1"/>
              <a:t>groupDB</a:t>
            </a:r>
            <a:r>
              <a:rPr lang="ko-KR" altLang="en-US" dirty="0"/>
              <a:t>에서 </a:t>
            </a:r>
            <a:r>
              <a:rPr lang="ko-KR" altLang="en-US" dirty="0" err="1"/>
              <a:t>한줄씩</a:t>
            </a:r>
            <a:r>
              <a:rPr lang="ko-KR" altLang="en-US" dirty="0"/>
              <a:t> </a:t>
            </a:r>
            <a:r>
              <a:rPr lang="ko-KR" altLang="en-US" dirty="0" err="1"/>
              <a:t>뽑아옴</a:t>
            </a:r>
            <a:endParaRPr lang="en-US" altLang="ko-KR" dirty="0"/>
          </a:p>
          <a:p>
            <a:r>
              <a:rPr lang="en-US" altLang="ko-KR" dirty="0"/>
              <a:t>	if(</a:t>
            </a:r>
            <a:r>
              <a:rPr lang="en-US" altLang="ko-KR" dirty="0" err="1"/>
              <a:t>group_row</a:t>
            </a:r>
            <a:r>
              <a:rPr lang="en-US" altLang="ko-KR" dirty="0"/>
              <a:t>[2] == row[0]) </a:t>
            </a:r>
          </a:p>
          <a:p>
            <a:endParaRPr lang="en-US" altLang="ko-KR" dirty="0"/>
          </a:p>
          <a:p>
            <a:r>
              <a:rPr lang="en-US" altLang="ko-KR" dirty="0"/>
              <a:t>}</a:t>
            </a:r>
            <a:endParaRPr lang="ko-KR" altLang="en-US" dirty="0"/>
          </a:p>
        </p:txBody>
      </p:sp>
    </p:spTree>
    <p:extLst>
      <p:ext uri="{BB962C8B-B14F-4D97-AF65-F5344CB8AC3E}">
        <p14:creationId xmlns:p14="http://schemas.microsoft.com/office/powerpoint/2010/main" val="217855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465049" y="5172892"/>
            <a:ext cx="7715795" cy="769441"/>
          </a:xfrm>
          <a:prstGeom prst="rect">
            <a:avLst/>
          </a:prstGeom>
          <a:noFill/>
        </p:spPr>
        <p:txBody>
          <a:bodyPr wrap="square" rtlCol="0">
            <a:spAutoFit/>
          </a:bodyPr>
          <a:lstStyle/>
          <a:p>
            <a:r>
              <a:rPr lang="ko-KR" altLang="en-US" sz="4400" b="1" dirty="0">
                <a:latin typeface="한컴 윤고딕 230" panose="02020603020101020101" pitchFamily="18" charset="-127"/>
                <a:ea typeface="한컴 윤고딕 230" panose="02020603020101020101" pitchFamily="18" charset="-127"/>
              </a:rPr>
              <a:t>진행중입니다</a:t>
            </a:r>
            <a:r>
              <a:rPr lang="en-US" altLang="ko-KR" sz="4400" b="1" dirty="0">
                <a:latin typeface="한컴 윤고딕 230" panose="02020603020101020101" pitchFamily="18" charset="-127"/>
                <a:ea typeface="한컴 윤고딕 230" panose="02020603020101020101" pitchFamily="18" charset="-127"/>
              </a:rPr>
              <a:t>…</a:t>
            </a:r>
          </a:p>
        </p:txBody>
      </p:sp>
    </p:spTree>
    <p:extLst>
      <p:ext uri="{BB962C8B-B14F-4D97-AF65-F5344CB8AC3E}">
        <p14:creationId xmlns:p14="http://schemas.microsoft.com/office/powerpoint/2010/main" val="365528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5B6F1-519F-4FA0-8BE1-36FD937C9B97}"/>
              </a:ext>
            </a:extLst>
          </p:cNvPr>
          <p:cNvSpPr txBox="1"/>
          <p:nvPr/>
        </p:nvSpPr>
        <p:spPr>
          <a:xfrm>
            <a:off x="854109" y="783772"/>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 공동체에서 그룹장을 맡은 적이 있습니다</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공동체 안에서 여러가지 그룹이 있는데</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그룹장으로서 그 그룹에 공동체 인원을 배분해야 하였습니다</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항상 </a:t>
            </a:r>
            <a:r>
              <a:rPr lang="ko-KR" altLang="en-US" dirty="0" err="1">
                <a:latin typeface="한컴 윤고딕 240" panose="02020603020101020101" pitchFamily="18" charset="-127"/>
                <a:ea typeface="한컴 윤고딕 240" panose="02020603020101020101" pitchFamily="18" charset="-127"/>
              </a:rPr>
              <a:t>제비뽑기로</a:t>
            </a:r>
            <a:r>
              <a:rPr lang="ko-KR" altLang="en-US" dirty="0">
                <a:latin typeface="한컴 윤고딕 240" panose="02020603020101020101" pitchFamily="18" charset="-127"/>
                <a:ea typeface="한컴 윤고딕 240" panose="02020603020101020101" pitchFamily="18" charset="-127"/>
              </a:rPr>
              <a:t> 하였지만</a:t>
            </a:r>
            <a:r>
              <a:rPr lang="en-US" altLang="ko-KR" dirty="0">
                <a:latin typeface="한컴 윤고딕 240" panose="02020603020101020101" pitchFamily="18" charset="-127"/>
                <a:ea typeface="한컴 윤고딕 240" panose="02020603020101020101" pitchFamily="18" charset="-127"/>
              </a:rPr>
              <a:t>, </a:t>
            </a:r>
            <a:r>
              <a:rPr lang="ko-KR" altLang="en-US" dirty="0" err="1">
                <a:latin typeface="한컴 윤고딕 240" panose="02020603020101020101" pitchFamily="18" charset="-127"/>
                <a:ea typeface="한컴 윤고딕 240" panose="02020603020101020101" pitchFamily="18" charset="-127"/>
              </a:rPr>
              <a:t>제비뽑기로</a:t>
            </a:r>
            <a:r>
              <a:rPr lang="ko-KR" altLang="en-US" dirty="0">
                <a:latin typeface="한컴 윤고딕 240" panose="02020603020101020101" pitchFamily="18" charset="-127"/>
                <a:ea typeface="한컴 윤고딕 240" panose="02020603020101020101" pitchFamily="18" charset="-127"/>
              </a:rPr>
              <a:t> 하면 데이터 저장이 힘들고</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저번 그룹에 했던 사람들끼리 같이 되는 경우도 있고</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피해야 할 사람끼리 같이 되는 경우가 만연했습니다</a:t>
            </a:r>
            <a:r>
              <a:rPr lang="en-US" altLang="ko-KR" dirty="0">
                <a:latin typeface="한컴 윤고딕 240" panose="02020603020101020101" pitchFamily="18" charset="-127"/>
                <a:ea typeface="한컴 윤고딕 240" panose="02020603020101020101" pitchFamily="18" charset="-127"/>
              </a:rPr>
              <a:t>. </a:t>
            </a:r>
          </a:p>
          <a:p>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이 문제를 해결하는데</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기록할 수 있는 프로그램이 있으면 </a:t>
            </a:r>
            <a:r>
              <a:rPr lang="ko-KR" altLang="en-US" dirty="0" err="1">
                <a:latin typeface="한컴 윤고딕 240" panose="02020603020101020101" pitchFamily="18" charset="-127"/>
                <a:ea typeface="한컴 윤고딕 240" panose="02020603020101020101" pitchFamily="18" charset="-127"/>
              </a:rPr>
              <a:t>좋을꺼</a:t>
            </a:r>
            <a:r>
              <a:rPr lang="ko-KR" altLang="en-US" dirty="0">
                <a:latin typeface="한컴 윤고딕 240" panose="02020603020101020101" pitchFamily="18" charset="-127"/>
                <a:ea typeface="한컴 윤고딕 240" panose="02020603020101020101" pitchFamily="18" charset="-127"/>
              </a:rPr>
              <a:t> 같다는 생각에 그룹 지정 웹페이지를 제작하려고 합니다</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WHY?</a:t>
            </a:r>
            <a:endParaRPr lang="ko-KR" altLang="en-US" dirty="0">
              <a:latin typeface="한컴 윤고딕 250" panose="02020603020101020101" pitchFamily="18" charset="-127"/>
              <a:ea typeface="한컴 윤고딕 250" panose="02020603020101020101" pitchFamily="18" charset="-127"/>
            </a:endParaRPr>
          </a:p>
        </p:txBody>
      </p:sp>
      <p:sp>
        <p:nvSpPr>
          <p:cNvPr id="4" name="TextBox 3">
            <a:extLst>
              <a:ext uri="{FF2B5EF4-FFF2-40B4-BE49-F238E27FC236}">
                <a16:creationId xmlns:a16="http://schemas.microsoft.com/office/drawing/2014/main" id="{E2657266-9FD6-4502-BB2B-77A2EEC1BBA7}"/>
              </a:ext>
            </a:extLst>
          </p:cNvPr>
          <p:cNvSpPr txBox="1"/>
          <p:nvPr/>
        </p:nvSpPr>
        <p:spPr>
          <a:xfrm>
            <a:off x="854109" y="2553957"/>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기존 방식의 단점</a:t>
            </a:r>
            <a:r>
              <a:rPr lang="en-US" altLang="ko-KR" dirty="0">
                <a:latin typeface="한컴 윤고딕 240" panose="02020603020101020101" pitchFamily="18" charset="-127"/>
                <a:ea typeface="한컴 윤고딕 240" panose="02020603020101020101" pitchFamily="18" charset="-127"/>
              </a:rPr>
              <a:t>(</a:t>
            </a:r>
            <a:r>
              <a:rPr lang="ko-KR" altLang="en-US" dirty="0" err="1">
                <a:latin typeface="한컴 윤고딕 240" panose="02020603020101020101" pitchFamily="18" charset="-127"/>
                <a:ea typeface="한컴 윤고딕 240" panose="02020603020101020101" pitchFamily="18" charset="-127"/>
              </a:rPr>
              <a:t>제비뽑기</a:t>
            </a:r>
            <a:r>
              <a:rPr lang="en-US" altLang="ko-KR" dirty="0">
                <a:latin typeface="한컴 윤고딕 240" panose="02020603020101020101" pitchFamily="18" charset="-127"/>
                <a:ea typeface="한컴 윤고딕 240" panose="02020603020101020101" pitchFamily="18" charset="-127"/>
              </a:rPr>
              <a:t>)</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 저장을 할 수 없음</a:t>
            </a:r>
            <a:r>
              <a:rPr lang="en-US" altLang="ko-KR" dirty="0">
                <a:latin typeface="한컴 윤고딕 240" panose="02020603020101020101" pitchFamily="18" charset="-127"/>
                <a:ea typeface="한컴 윤고딕 240" panose="02020603020101020101" pitchFamily="18" charset="-127"/>
              </a:rPr>
              <a:t>.(</a:t>
            </a:r>
            <a:r>
              <a:rPr lang="ko-KR" altLang="en-US" dirty="0">
                <a:latin typeface="한컴 윤고딕 240" panose="02020603020101020101" pitchFamily="18" charset="-127"/>
                <a:ea typeface="한컴 윤고딕 240" panose="02020603020101020101" pitchFamily="18" charset="-127"/>
              </a:rPr>
              <a:t>연속으로 같은 그룹에 지정되는 경우가 발생</a:t>
            </a:r>
            <a:r>
              <a:rPr lang="en-US" altLang="ko-KR"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같은 그룹에 있으면 안되는 사람을 같은 그룹으로 지정하는 경우가 발생</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
        <p:nvSpPr>
          <p:cNvPr id="5" name="TextBox 4">
            <a:extLst>
              <a:ext uri="{FF2B5EF4-FFF2-40B4-BE49-F238E27FC236}">
                <a16:creationId xmlns:a16="http://schemas.microsoft.com/office/drawing/2014/main" id="{EFA7FE69-8064-4FE6-8F46-DE58B531620A}"/>
              </a:ext>
            </a:extLst>
          </p:cNvPr>
          <p:cNvSpPr txBox="1"/>
          <p:nvPr/>
        </p:nvSpPr>
        <p:spPr>
          <a:xfrm>
            <a:off x="854109" y="4494963"/>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해결방안 </a:t>
            </a:r>
            <a:endParaRPr lang="en-US" altLang="ko-KR" dirty="0">
              <a:latin typeface="한컴 윤고딕 240" panose="02020603020101020101" pitchFamily="18" charset="-127"/>
              <a:ea typeface="한컴 윤고딕 240" panose="02020603020101020101" pitchFamily="18" charset="-127"/>
            </a:endParaRP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데이터베이스를 사용한 데이터 저장</a:t>
            </a:r>
            <a:r>
              <a:rPr lang="en-US" altLang="ko-KR"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데이터에 </a:t>
            </a:r>
            <a:r>
              <a:rPr lang="en-US" altLang="ko-KR" dirty="0">
                <a:latin typeface="한컴 윤고딕 240" panose="02020603020101020101" pitchFamily="18" charset="-127"/>
                <a:ea typeface="한컴 윤고딕 240" panose="02020603020101020101" pitchFamily="18" charset="-127"/>
              </a:rPr>
              <a:t>flag</a:t>
            </a:r>
            <a:r>
              <a:rPr lang="ko-KR" altLang="en-US" dirty="0">
                <a:latin typeface="한컴 윤고딕 240" panose="02020603020101020101" pitchFamily="18" charset="-127"/>
                <a:ea typeface="한컴 윤고딕 240" panose="02020603020101020101" pitchFamily="18" charset="-127"/>
              </a:rPr>
              <a:t>를 표시하여 같은 플래그를 가진 </a:t>
            </a:r>
            <a:r>
              <a:rPr lang="ko-KR" altLang="en-US" dirty="0" err="1">
                <a:latin typeface="한컴 윤고딕 240" panose="02020603020101020101" pitchFamily="18" charset="-127"/>
                <a:ea typeface="한컴 윤고딕 240" panose="02020603020101020101" pitchFamily="18" charset="-127"/>
              </a:rPr>
              <a:t>사람끼리는</a:t>
            </a:r>
            <a:r>
              <a:rPr lang="ko-KR" altLang="en-US" dirty="0">
                <a:latin typeface="한컴 윤고딕 240" panose="02020603020101020101" pitchFamily="18" charset="-127"/>
                <a:ea typeface="한컴 윤고딕 240" panose="02020603020101020101" pitchFamily="18" charset="-127"/>
              </a:rPr>
              <a:t> 같은 그룹에 갈 수 없게 함</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3162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5B6F1-519F-4FA0-8BE1-36FD937C9B97}"/>
              </a:ext>
            </a:extLst>
          </p:cNvPr>
          <p:cNvSpPr txBox="1"/>
          <p:nvPr/>
        </p:nvSpPr>
        <p:spPr>
          <a:xfrm>
            <a:off x="854109" y="783772"/>
            <a:ext cx="11515411" cy="1200329"/>
          </a:xfrm>
          <a:prstGeom prst="rect">
            <a:avLst/>
          </a:prstGeom>
          <a:noFill/>
        </p:spPr>
        <p:txBody>
          <a:bodyPr wrap="square" rtlCol="0">
            <a:spAutoFit/>
          </a:bodyPr>
          <a:lstStyle/>
          <a:p>
            <a:r>
              <a:rPr lang="en-US" altLang="ko-KR" dirty="0"/>
              <a:t> I've been the head of a group in the community. There are several groups in the community. As a group leader, we had to allocate community members to them. I always decided to draw lots, but it was hard to save data. So it's common to have people with the last group, people with whom to avoid. In solving this problem, I will create a recordable program.</a:t>
            </a:r>
            <a:endParaRPr lang="ko-KR" altLang="en-US" dirty="0">
              <a:latin typeface="한컴 윤고딕 240" panose="02020603020101020101" pitchFamily="18" charset="-127"/>
              <a:ea typeface="한컴 윤고딕 240" panose="02020603020101020101" pitchFamily="18" charset="-127"/>
            </a:endParaRPr>
          </a:p>
        </p:txBody>
      </p:sp>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WHY?</a:t>
            </a:r>
            <a:endParaRPr lang="ko-KR" altLang="en-US" dirty="0">
              <a:latin typeface="한컴 윤고딕 250" panose="02020603020101020101" pitchFamily="18" charset="-127"/>
              <a:ea typeface="한컴 윤고딕 250" panose="02020603020101020101" pitchFamily="18" charset="-127"/>
            </a:endParaRPr>
          </a:p>
        </p:txBody>
      </p:sp>
      <p:sp>
        <p:nvSpPr>
          <p:cNvPr id="4" name="TextBox 3">
            <a:extLst>
              <a:ext uri="{FF2B5EF4-FFF2-40B4-BE49-F238E27FC236}">
                <a16:creationId xmlns:a16="http://schemas.microsoft.com/office/drawing/2014/main" id="{E2657266-9FD6-4502-BB2B-77A2EEC1BBA7}"/>
              </a:ext>
            </a:extLst>
          </p:cNvPr>
          <p:cNvSpPr txBox="1"/>
          <p:nvPr/>
        </p:nvSpPr>
        <p:spPr>
          <a:xfrm>
            <a:off x="854109" y="2553957"/>
            <a:ext cx="11515411" cy="1477328"/>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Weakness(drawing lots)</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Unable to save to data(It happens that they are assigned to the same group in a row.)</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People who are not supposed to be in the same group get together in the same group</a:t>
            </a:r>
            <a:endParaRPr lang="ko-KR" altLang="en-US" dirty="0">
              <a:latin typeface="한컴 윤고딕 240" panose="02020603020101020101" pitchFamily="18" charset="-127"/>
              <a:ea typeface="한컴 윤고딕 240" panose="02020603020101020101" pitchFamily="18" charset="-127"/>
            </a:endParaRPr>
          </a:p>
        </p:txBody>
      </p:sp>
      <p:sp>
        <p:nvSpPr>
          <p:cNvPr id="5" name="TextBox 4">
            <a:extLst>
              <a:ext uri="{FF2B5EF4-FFF2-40B4-BE49-F238E27FC236}">
                <a16:creationId xmlns:a16="http://schemas.microsoft.com/office/drawing/2014/main" id="{EFA7FE69-8064-4FE6-8F46-DE58B531620A}"/>
              </a:ext>
            </a:extLst>
          </p:cNvPr>
          <p:cNvSpPr txBox="1"/>
          <p:nvPr/>
        </p:nvSpPr>
        <p:spPr>
          <a:xfrm>
            <a:off x="854109" y="4494963"/>
            <a:ext cx="11515411" cy="1477328"/>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Solution plan</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Using the database.</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Avoid between people with the same flag.</a:t>
            </a:r>
            <a:endParaRPr lang="ko-KR" altLang="en-US"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24367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786E25C5-398D-4273-B1F9-CE81FC816F42}"/>
              </a:ext>
            </a:extLst>
          </p:cNvPr>
          <p:cNvGrpSpPr/>
          <p:nvPr/>
        </p:nvGrpSpPr>
        <p:grpSpPr>
          <a:xfrm>
            <a:off x="1249680" y="583476"/>
            <a:ext cx="1558835" cy="1088571"/>
            <a:chOff x="1079863" y="3004458"/>
            <a:chExt cx="1558835" cy="1088571"/>
          </a:xfrm>
        </p:grpSpPr>
        <p:sp>
          <p:nvSpPr>
            <p:cNvPr id="2" name="직사각형 1">
              <a:extLst>
                <a:ext uri="{FF2B5EF4-FFF2-40B4-BE49-F238E27FC236}">
                  <a16:creationId xmlns:a16="http://schemas.microsoft.com/office/drawing/2014/main" id="{691567B5-CFFA-4CEF-82EF-A090316FB3B7}"/>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61D72A27-C7D2-47B7-B636-F84FF7C9DB93}"/>
                </a:ext>
              </a:extLst>
            </p:cNvPr>
            <p:cNvSpPr txBox="1"/>
            <p:nvPr/>
          </p:nvSpPr>
          <p:spPr>
            <a:xfrm>
              <a:off x="1079863" y="3394854"/>
              <a:ext cx="1558835" cy="307777"/>
            </a:xfrm>
            <a:prstGeom prst="rect">
              <a:avLst/>
            </a:prstGeom>
            <a:noFill/>
          </p:spPr>
          <p:txBody>
            <a:bodyPr wrap="square" rtlCol="0">
              <a:spAutoFit/>
            </a:bodyPr>
            <a:lstStyle/>
            <a:p>
              <a:r>
                <a:rPr lang="en-US" altLang="ko-KR" sz="1400" dirty="0" err="1">
                  <a:latin typeface="한컴 윤고딕 240" panose="02020603020101020101" pitchFamily="18" charset="-127"/>
                  <a:ea typeface="한컴 윤고딕 240" panose="02020603020101020101" pitchFamily="18" charset="-127"/>
                </a:rPr>
                <a:t>song_main</a:t>
              </a:r>
              <a:endParaRPr lang="ko-KR" altLang="en-US" sz="1400" dirty="0">
                <a:latin typeface="한컴 윤고딕 240" panose="02020603020101020101" pitchFamily="18" charset="-127"/>
                <a:ea typeface="한컴 윤고딕 240" panose="02020603020101020101" pitchFamily="18" charset="-127"/>
              </a:endParaRPr>
            </a:p>
          </p:txBody>
        </p:sp>
      </p:grpSp>
      <p:sp>
        <p:nvSpPr>
          <p:cNvPr id="4" name="TextBox 3">
            <a:extLst>
              <a:ext uri="{FF2B5EF4-FFF2-40B4-BE49-F238E27FC236}">
                <a16:creationId xmlns:a16="http://schemas.microsoft.com/office/drawing/2014/main" id="{37E04D05-0B2B-43FD-9805-D8DF409A3AC9}"/>
              </a:ext>
            </a:extLst>
          </p:cNvPr>
          <p:cNvSpPr txBox="1"/>
          <p:nvPr/>
        </p:nvSpPr>
        <p:spPr>
          <a:xfrm>
            <a:off x="119741" y="1728168"/>
            <a:ext cx="3457303" cy="461665"/>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등록</a:t>
            </a:r>
            <a:endParaRPr lang="en-US" altLang="ko-KR" sz="1200" dirty="0">
              <a:latin typeface="한컴 윤고딕 240" panose="02020603020101020101" pitchFamily="18" charset="-127"/>
              <a:ea typeface="한컴 윤고딕 240" panose="02020603020101020101" pitchFamily="18" charset="-127"/>
            </a:endParaRPr>
          </a:p>
          <a:p>
            <a:pPr algn="ctr"/>
            <a:r>
              <a:rPr lang="ko-KR" altLang="en-US" sz="1200" dirty="0">
                <a:latin typeface="한컴 윤고딕 240" panose="02020603020101020101" pitchFamily="18" charset="-127"/>
                <a:ea typeface="한컴 윤고딕 240" panose="02020603020101020101" pitchFamily="18" charset="-127"/>
              </a:rPr>
              <a:t>그룹 이름과 그룹 명 입력</a:t>
            </a:r>
          </a:p>
        </p:txBody>
      </p:sp>
      <p:grpSp>
        <p:nvGrpSpPr>
          <p:cNvPr id="6" name="그룹 5">
            <a:extLst>
              <a:ext uri="{FF2B5EF4-FFF2-40B4-BE49-F238E27FC236}">
                <a16:creationId xmlns:a16="http://schemas.microsoft.com/office/drawing/2014/main" id="{55445C80-78D7-4280-9901-951DF9540D04}"/>
              </a:ext>
            </a:extLst>
          </p:cNvPr>
          <p:cNvGrpSpPr/>
          <p:nvPr/>
        </p:nvGrpSpPr>
        <p:grpSpPr>
          <a:xfrm>
            <a:off x="1260565" y="2749605"/>
            <a:ext cx="1558835" cy="1088571"/>
            <a:chOff x="1079863" y="3004458"/>
            <a:chExt cx="1558835" cy="1088571"/>
          </a:xfrm>
        </p:grpSpPr>
        <p:sp>
          <p:nvSpPr>
            <p:cNvPr id="7" name="직사각형 6">
              <a:extLst>
                <a:ext uri="{FF2B5EF4-FFF2-40B4-BE49-F238E27FC236}">
                  <a16:creationId xmlns:a16="http://schemas.microsoft.com/office/drawing/2014/main" id="{C0933391-E18D-41DD-83D0-A611268589C6}"/>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2C0BB2A-2C3B-4BB1-BEDA-07A36DF76811}"/>
                </a:ext>
              </a:extLst>
            </p:cNvPr>
            <p:cNvSpPr txBox="1"/>
            <p:nvPr/>
          </p:nvSpPr>
          <p:spPr>
            <a:xfrm>
              <a:off x="1079863" y="3419548"/>
              <a:ext cx="1558835" cy="261610"/>
            </a:xfrm>
            <a:prstGeom prst="rect">
              <a:avLst/>
            </a:prstGeom>
            <a:noFill/>
          </p:spPr>
          <p:txBody>
            <a:bodyPr wrap="square" rtlCol="0">
              <a:spAutoFit/>
            </a:bodyPr>
            <a:lstStyle/>
            <a:p>
              <a:r>
                <a:rPr lang="en-US" altLang="ko-KR" sz="1100" dirty="0" err="1">
                  <a:latin typeface="한컴 윤고딕 240" panose="02020603020101020101" pitchFamily="18" charset="-127"/>
                  <a:ea typeface="한컴 윤고딕 240" panose="02020603020101020101" pitchFamily="18" charset="-127"/>
                </a:rPr>
                <a:t>createMember</a:t>
              </a:r>
              <a:endParaRPr lang="ko-KR" altLang="en-US" sz="1100" dirty="0">
                <a:latin typeface="한컴 윤고딕 240" panose="02020603020101020101" pitchFamily="18" charset="-127"/>
                <a:ea typeface="한컴 윤고딕 240" panose="02020603020101020101" pitchFamily="18" charset="-127"/>
              </a:endParaRPr>
            </a:p>
          </p:txBody>
        </p:sp>
      </p:grpSp>
      <p:sp>
        <p:nvSpPr>
          <p:cNvPr id="9" name="TextBox 8">
            <a:extLst>
              <a:ext uri="{FF2B5EF4-FFF2-40B4-BE49-F238E27FC236}">
                <a16:creationId xmlns:a16="http://schemas.microsoft.com/office/drawing/2014/main" id="{481EDB51-330E-4426-B104-FE618D1DD301}"/>
              </a:ext>
            </a:extLst>
          </p:cNvPr>
          <p:cNvSpPr txBox="1"/>
          <p:nvPr/>
        </p:nvSpPr>
        <p:spPr>
          <a:xfrm>
            <a:off x="620485" y="3966454"/>
            <a:ext cx="2434045" cy="461665"/>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등록</a:t>
            </a:r>
            <a:endParaRPr lang="en-US" altLang="ko-KR" sz="1200" dirty="0">
              <a:latin typeface="한컴 윤고딕 240" panose="02020603020101020101" pitchFamily="18" charset="-127"/>
              <a:ea typeface="한컴 윤고딕 240" panose="02020603020101020101" pitchFamily="18" charset="-127"/>
            </a:endParaRPr>
          </a:p>
          <a:p>
            <a:pPr algn="ctr"/>
            <a:r>
              <a:rPr lang="ko-KR" altLang="en-US" sz="1200" dirty="0">
                <a:latin typeface="한컴 윤고딕 240" panose="02020603020101020101" pitchFamily="18" charset="-127"/>
                <a:ea typeface="한컴 윤고딕 240" panose="02020603020101020101" pitchFamily="18" charset="-127"/>
              </a:rPr>
              <a:t>그룹 인원 수 대로 인원 입력</a:t>
            </a:r>
          </a:p>
        </p:txBody>
      </p:sp>
      <p:grpSp>
        <p:nvGrpSpPr>
          <p:cNvPr id="10" name="그룹 9">
            <a:extLst>
              <a:ext uri="{FF2B5EF4-FFF2-40B4-BE49-F238E27FC236}">
                <a16:creationId xmlns:a16="http://schemas.microsoft.com/office/drawing/2014/main" id="{4049FBDA-2FA6-4631-B1CE-A71EAB8EFB26}"/>
              </a:ext>
            </a:extLst>
          </p:cNvPr>
          <p:cNvGrpSpPr/>
          <p:nvPr/>
        </p:nvGrpSpPr>
        <p:grpSpPr>
          <a:xfrm>
            <a:off x="1249680" y="4987891"/>
            <a:ext cx="1593669" cy="1088571"/>
            <a:chOff x="1079863" y="3004458"/>
            <a:chExt cx="1593669" cy="1088571"/>
          </a:xfrm>
        </p:grpSpPr>
        <p:sp>
          <p:nvSpPr>
            <p:cNvPr id="11" name="직사각형 10">
              <a:extLst>
                <a:ext uri="{FF2B5EF4-FFF2-40B4-BE49-F238E27FC236}">
                  <a16:creationId xmlns:a16="http://schemas.microsoft.com/office/drawing/2014/main" id="{A4C156BF-B790-4041-ABBB-CFC878F20393}"/>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B9E6909D-F8B1-4547-8E4E-DD3E400E22AC}"/>
                </a:ext>
              </a:extLst>
            </p:cNvPr>
            <p:cNvSpPr txBox="1"/>
            <p:nvPr/>
          </p:nvSpPr>
          <p:spPr>
            <a:xfrm>
              <a:off x="1114697" y="3419548"/>
              <a:ext cx="1558835" cy="261610"/>
            </a:xfrm>
            <a:prstGeom prst="rect">
              <a:avLst/>
            </a:prstGeom>
            <a:noFill/>
          </p:spPr>
          <p:txBody>
            <a:bodyPr wrap="square" rtlCol="0">
              <a:spAutoFit/>
            </a:bodyPr>
            <a:lstStyle/>
            <a:p>
              <a:r>
                <a:rPr lang="en-US" altLang="ko-KR" sz="1100" dirty="0" err="1">
                  <a:latin typeface="한컴 윤고딕 240" panose="02020603020101020101" pitchFamily="18" charset="-127"/>
                  <a:ea typeface="한컴 윤고딕 240" panose="02020603020101020101" pitchFamily="18" charset="-127"/>
                </a:rPr>
                <a:t>createGroup</a:t>
              </a:r>
              <a:endParaRPr lang="ko-KR" altLang="en-US" sz="1100" dirty="0">
                <a:latin typeface="한컴 윤고딕 240" panose="02020603020101020101" pitchFamily="18" charset="-127"/>
                <a:ea typeface="한컴 윤고딕 240" panose="02020603020101020101" pitchFamily="18" charset="-127"/>
              </a:endParaRPr>
            </a:p>
          </p:txBody>
        </p:sp>
      </p:grpSp>
      <p:sp>
        <p:nvSpPr>
          <p:cNvPr id="13" name="TextBox 12">
            <a:extLst>
              <a:ext uri="{FF2B5EF4-FFF2-40B4-BE49-F238E27FC236}">
                <a16:creationId xmlns:a16="http://schemas.microsoft.com/office/drawing/2014/main" id="{E9A79101-65CB-4B21-B19E-281B8FFBC598}"/>
              </a:ext>
            </a:extLst>
          </p:cNvPr>
          <p:cNvSpPr txBox="1"/>
          <p:nvPr/>
        </p:nvSpPr>
        <p:spPr>
          <a:xfrm>
            <a:off x="799011" y="6132583"/>
            <a:ext cx="3457303" cy="276999"/>
          </a:xfrm>
          <a:prstGeom prst="rect">
            <a:avLst/>
          </a:prstGeom>
          <a:noFill/>
        </p:spPr>
        <p:txBody>
          <a:bodyPr wrap="square" rtlCol="0">
            <a:spAutoFit/>
          </a:bodyPr>
          <a:lstStyle/>
          <a:p>
            <a:r>
              <a:rPr lang="en-US" altLang="ko-KR" sz="1200" dirty="0" err="1">
                <a:latin typeface="한컴 윤고딕 240" panose="02020603020101020101" pitchFamily="18" charset="-127"/>
                <a:ea typeface="한컴 윤고딕 240" panose="02020603020101020101" pitchFamily="18" charset="-127"/>
              </a:rPr>
              <a:t>song_member</a:t>
            </a:r>
            <a:r>
              <a:rPr lang="ko-KR" altLang="en-US" sz="1200" dirty="0">
                <a:latin typeface="한컴 윤고딕 240" panose="02020603020101020101" pitchFamily="18" charset="-127"/>
                <a:ea typeface="한컴 윤고딕 240" panose="02020603020101020101" pitchFamily="18" charset="-127"/>
              </a:rPr>
              <a:t> </a:t>
            </a:r>
            <a:r>
              <a:rPr lang="en-US" altLang="ko-KR" sz="1200" dirty="0">
                <a:latin typeface="한컴 윤고딕 240" panose="02020603020101020101" pitchFamily="18" charset="-127"/>
                <a:ea typeface="한컴 윤고딕 240" panose="02020603020101020101" pitchFamily="18" charset="-127"/>
              </a:rPr>
              <a:t>table</a:t>
            </a:r>
            <a:r>
              <a:rPr lang="ko-KR" altLang="en-US" sz="1200" dirty="0">
                <a:latin typeface="한컴 윤고딕 240" panose="02020603020101020101" pitchFamily="18" charset="-127"/>
                <a:ea typeface="한컴 윤고딕 240" panose="02020603020101020101" pitchFamily="18" charset="-127"/>
              </a:rPr>
              <a:t>에 입력</a:t>
            </a:r>
          </a:p>
        </p:txBody>
      </p:sp>
      <p:grpSp>
        <p:nvGrpSpPr>
          <p:cNvPr id="18" name="그룹 17">
            <a:extLst>
              <a:ext uri="{FF2B5EF4-FFF2-40B4-BE49-F238E27FC236}">
                <a16:creationId xmlns:a16="http://schemas.microsoft.com/office/drawing/2014/main" id="{B973903A-8B72-482B-8C54-F06AA062437E}"/>
              </a:ext>
            </a:extLst>
          </p:cNvPr>
          <p:cNvGrpSpPr/>
          <p:nvPr/>
        </p:nvGrpSpPr>
        <p:grpSpPr>
          <a:xfrm>
            <a:off x="7341723" y="739962"/>
            <a:ext cx="2107474" cy="1088571"/>
            <a:chOff x="1079863" y="3004458"/>
            <a:chExt cx="2107474" cy="1088571"/>
          </a:xfrm>
        </p:grpSpPr>
        <p:sp>
          <p:nvSpPr>
            <p:cNvPr id="19" name="직사각형 18">
              <a:extLst>
                <a:ext uri="{FF2B5EF4-FFF2-40B4-BE49-F238E27FC236}">
                  <a16:creationId xmlns:a16="http://schemas.microsoft.com/office/drawing/2014/main" id="{383A6E6C-572C-4A92-A3D8-32161B66038A}"/>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DD5FEFA2-21DC-46D5-B172-108F2A3856EC}"/>
                </a:ext>
              </a:extLst>
            </p:cNvPr>
            <p:cNvSpPr txBox="1"/>
            <p:nvPr/>
          </p:nvSpPr>
          <p:spPr>
            <a:xfrm>
              <a:off x="1079863" y="3394854"/>
              <a:ext cx="2107474" cy="230832"/>
            </a:xfrm>
            <a:prstGeom prst="rect">
              <a:avLst/>
            </a:prstGeom>
            <a:noFill/>
          </p:spPr>
          <p:txBody>
            <a:bodyPr wrap="square" rtlCol="0">
              <a:spAutoFit/>
            </a:bodyPr>
            <a:lstStyle/>
            <a:p>
              <a:r>
                <a:rPr lang="en-US" altLang="ko-KR" sz="900" dirty="0" err="1">
                  <a:latin typeface="한컴 윤고딕 240" panose="02020603020101020101" pitchFamily="18" charset="-127"/>
                  <a:ea typeface="한컴 윤고딕 240" panose="02020603020101020101" pitchFamily="18" charset="-127"/>
                </a:rPr>
                <a:t>song_showgroup</a:t>
              </a:r>
              <a:endParaRPr lang="ko-KR" altLang="en-US" sz="900" dirty="0">
                <a:latin typeface="한컴 윤고딕 240" panose="02020603020101020101" pitchFamily="18" charset="-127"/>
                <a:ea typeface="한컴 윤고딕 240" panose="02020603020101020101" pitchFamily="18" charset="-127"/>
              </a:endParaRPr>
            </a:p>
          </p:txBody>
        </p:sp>
      </p:grpSp>
      <p:sp>
        <p:nvSpPr>
          <p:cNvPr id="21" name="TextBox 20">
            <a:extLst>
              <a:ext uri="{FF2B5EF4-FFF2-40B4-BE49-F238E27FC236}">
                <a16:creationId xmlns:a16="http://schemas.microsoft.com/office/drawing/2014/main" id="{5086179A-7F60-4436-9096-75BABF6C937C}"/>
              </a:ext>
            </a:extLst>
          </p:cNvPr>
          <p:cNvSpPr txBox="1"/>
          <p:nvPr/>
        </p:nvSpPr>
        <p:spPr>
          <a:xfrm>
            <a:off x="6701644" y="1883038"/>
            <a:ext cx="2455813" cy="461665"/>
          </a:xfrm>
          <a:prstGeom prst="rect">
            <a:avLst/>
          </a:prstGeom>
          <a:noFill/>
        </p:spPr>
        <p:txBody>
          <a:bodyPr wrap="square" rtlCol="0">
            <a:spAutoFit/>
          </a:bodyPr>
          <a:lstStyle/>
          <a:p>
            <a:pPr algn="ctr"/>
            <a:r>
              <a:rPr lang="ko-KR" altLang="en-US" sz="1200" dirty="0" err="1">
                <a:latin typeface="한컴 윤고딕 240" panose="02020603020101020101" pitchFamily="18" charset="-127"/>
                <a:ea typeface="한컴 윤고딕 240" panose="02020603020101020101" pitchFamily="18" charset="-127"/>
              </a:rPr>
              <a:t>그룹명</a:t>
            </a:r>
            <a:r>
              <a:rPr lang="ko-KR" altLang="en-US" sz="1200" dirty="0">
                <a:latin typeface="한컴 윤고딕 240" panose="02020603020101020101" pitchFamily="18" charset="-127"/>
                <a:ea typeface="한컴 윤고딕 240" panose="02020603020101020101" pitchFamily="18" charset="-127"/>
              </a:rPr>
              <a:t> 보여주기</a:t>
            </a:r>
            <a:endParaRPr lang="en-US" altLang="ko-KR" sz="1200" dirty="0">
              <a:latin typeface="한컴 윤고딕 240" panose="02020603020101020101" pitchFamily="18" charset="-127"/>
              <a:ea typeface="한컴 윤고딕 240" panose="02020603020101020101" pitchFamily="18" charset="-127"/>
            </a:endParaRPr>
          </a:p>
          <a:p>
            <a:pPr algn="ctr"/>
            <a:r>
              <a:rPr lang="en-US" altLang="ko-KR" sz="1200" dirty="0">
                <a:latin typeface="한컴 윤고딕 240" panose="02020603020101020101" pitchFamily="18" charset="-127"/>
                <a:ea typeface="한컴 윤고딕 240" panose="02020603020101020101" pitchFamily="18" charset="-127"/>
              </a:rPr>
              <a:t>(</a:t>
            </a:r>
            <a:r>
              <a:rPr lang="ko-KR" altLang="en-US" sz="1200" dirty="0">
                <a:latin typeface="한컴 윤고딕 240" panose="02020603020101020101" pitchFamily="18" charset="-127"/>
                <a:ea typeface="한컴 윤고딕 240" panose="02020603020101020101" pitchFamily="18" charset="-127"/>
              </a:rPr>
              <a:t>클릭하면 인원 목록 보여주기</a:t>
            </a:r>
            <a:r>
              <a:rPr lang="en-US" altLang="ko-KR" sz="1200" dirty="0">
                <a:latin typeface="한컴 윤고딕 240" panose="02020603020101020101" pitchFamily="18" charset="-127"/>
                <a:ea typeface="한컴 윤고딕 240" panose="02020603020101020101" pitchFamily="18" charset="-127"/>
              </a:rPr>
              <a:t>)</a:t>
            </a:r>
          </a:p>
        </p:txBody>
      </p:sp>
      <p:grpSp>
        <p:nvGrpSpPr>
          <p:cNvPr id="22" name="그룹 21">
            <a:extLst>
              <a:ext uri="{FF2B5EF4-FFF2-40B4-BE49-F238E27FC236}">
                <a16:creationId xmlns:a16="http://schemas.microsoft.com/office/drawing/2014/main" id="{AA080798-BBA7-45D4-B1BF-05532EC96F33}"/>
              </a:ext>
            </a:extLst>
          </p:cNvPr>
          <p:cNvGrpSpPr/>
          <p:nvPr/>
        </p:nvGrpSpPr>
        <p:grpSpPr>
          <a:xfrm>
            <a:off x="4777051" y="2953550"/>
            <a:ext cx="2107474" cy="1088571"/>
            <a:chOff x="1079863" y="3004458"/>
            <a:chExt cx="2107474" cy="1088571"/>
          </a:xfrm>
        </p:grpSpPr>
        <p:sp>
          <p:nvSpPr>
            <p:cNvPr id="23" name="직사각형 22">
              <a:extLst>
                <a:ext uri="{FF2B5EF4-FFF2-40B4-BE49-F238E27FC236}">
                  <a16:creationId xmlns:a16="http://schemas.microsoft.com/office/drawing/2014/main" id="{5E4EBE48-E1FF-4122-8C31-A7D5C7B40D8C}"/>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5F841D1E-818E-4207-A87C-EA83FE654A97}"/>
                </a:ext>
              </a:extLst>
            </p:cNvPr>
            <p:cNvSpPr txBox="1"/>
            <p:nvPr/>
          </p:nvSpPr>
          <p:spPr>
            <a:xfrm>
              <a:off x="1079863" y="3394854"/>
              <a:ext cx="2107474" cy="215444"/>
            </a:xfrm>
            <a:prstGeom prst="rect">
              <a:avLst/>
            </a:prstGeom>
            <a:noFill/>
          </p:spPr>
          <p:txBody>
            <a:bodyPr wrap="square" rtlCol="0">
              <a:spAutoFit/>
            </a:bodyPr>
            <a:lstStyle/>
            <a:p>
              <a:r>
                <a:rPr lang="en-US" altLang="ko-KR" sz="800" dirty="0" err="1">
                  <a:latin typeface="한컴 윤고딕 240" panose="02020603020101020101" pitchFamily="18" charset="-127"/>
                  <a:ea typeface="한컴 윤고딕 240" panose="02020603020101020101" pitchFamily="18" charset="-127"/>
                </a:rPr>
                <a:t>Song_updategroup</a:t>
              </a:r>
              <a:endParaRPr lang="ko-KR" altLang="en-US" sz="800" dirty="0">
                <a:latin typeface="한컴 윤고딕 240" panose="02020603020101020101" pitchFamily="18" charset="-127"/>
                <a:ea typeface="한컴 윤고딕 240" panose="02020603020101020101" pitchFamily="18" charset="-127"/>
              </a:endParaRPr>
            </a:p>
          </p:txBody>
        </p:sp>
      </p:grpSp>
      <p:sp>
        <p:nvSpPr>
          <p:cNvPr id="25" name="TextBox 24">
            <a:extLst>
              <a:ext uri="{FF2B5EF4-FFF2-40B4-BE49-F238E27FC236}">
                <a16:creationId xmlns:a16="http://schemas.microsoft.com/office/drawing/2014/main" id="{B9DC0B95-C166-4F48-AAAC-DB70581EE3A5}"/>
              </a:ext>
            </a:extLst>
          </p:cNvPr>
          <p:cNvSpPr txBox="1"/>
          <p:nvPr/>
        </p:nvSpPr>
        <p:spPr>
          <a:xfrm>
            <a:off x="4351791" y="4127064"/>
            <a:ext cx="2026176"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수정 및 삭제 하기</a:t>
            </a:r>
            <a:endParaRPr lang="en-US" altLang="ko-KR" sz="1200" dirty="0">
              <a:latin typeface="한컴 윤고딕 240" panose="02020603020101020101" pitchFamily="18" charset="-127"/>
              <a:ea typeface="한컴 윤고딕 240" panose="02020603020101020101" pitchFamily="18" charset="-127"/>
            </a:endParaRPr>
          </a:p>
        </p:txBody>
      </p:sp>
      <p:grpSp>
        <p:nvGrpSpPr>
          <p:cNvPr id="26" name="그룹 25">
            <a:extLst>
              <a:ext uri="{FF2B5EF4-FFF2-40B4-BE49-F238E27FC236}">
                <a16:creationId xmlns:a16="http://schemas.microsoft.com/office/drawing/2014/main" id="{4EF62569-B3E8-4D01-9164-2EAD93B8A332}"/>
              </a:ext>
            </a:extLst>
          </p:cNvPr>
          <p:cNvGrpSpPr/>
          <p:nvPr/>
        </p:nvGrpSpPr>
        <p:grpSpPr>
          <a:xfrm>
            <a:off x="7352616" y="2958767"/>
            <a:ext cx="2144476" cy="1088571"/>
            <a:chOff x="1079863" y="3004458"/>
            <a:chExt cx="2144476" cy="1088571"/>
          </a:xfrm>
        </p:grpSpPr>
        <p:sp>
          <p:nvSpPr>
            <p:cNvPr id="27" name="직사각형 26">
              <a:extLst>
                <a:ext uri="{FF2B5EF4-FFF2-40B4-BE49-F238E27FC236}">
                  <a16:creationId xmlns:a16="http://schemas.microsoft.com/office/drawing/2014/main" id="{4518D32E-644C-4296-883D-EA783E33E5DE}"/>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5368223-C1E7-4974-BFCA-65FB59E8A4FF}"/>
                </a:ext>
              </a:extLst>
            </p:cNvPr>
            <p:cNvSpPr txBox="1"/>
            <p:nvPr/>
          </p:nvSpPr>
          <p:spPr>
            <a:xfrm>
              <a:off x="1116865" y="3402445"/>
              <a:ext cx="2107474" cy="215444"/>
            </a:xfrm>
            <a:prstGeom prst="rect">
              <a:avLst/>
            </a:prstGeom>
            <a:noFill/>
          </p:spPr>
          <p:txBody>
            <a:bodyPr wrap="square" rtlCol="0">
              <a:spAutoFit/>
            </a:bodyPr>
            <a:lstStyle/>
            <a:p>
              <a:r>
                <a:rPr lang="en-US" altLang="ko-KR" sz="800" dirty="0" err="1">
                  <a:latin typeface="한컴 윤고딕 240" panose="02020603020101020101" pitchFamily="18" charset="-127"/>
                  <a:ea typeface="한컴 윤고딕 240" panose="02020603020101020101" pitchFamily="18" charset="-127"/>
                </a:rPr>
                <a:t>Song_makeGroup</a:t>
              </a:r>
              <a:endParaRPr lang="ko-KR" altLang="en-US" sz="800" dirty="0">
                <a:latin typeface="한컴 윤고딕 240" panose="02020603020101020101" pitchFamily="18" charset="-127"/>
                <a:ea typeface="한컴 윤고딕 240" panose="02020603020101020101" pitchFamily="18" charset="-127"/>
              </a:endParaRPr>
            </a:p>
          </p:txBody>
        </p:sp>
      </p:grpSp>
      <p:sp>
        <p:nvSpPr>
          <p:cNvPr id="29" name="TextBox 28">
            <a:extLst>
              <a:ext uri="{FF2B5EF4-FFF2-40B4-BE49-F238E27FC236}">
                <a16:creationId xmlns:a16="http://schemas.microsoft.com/office/drawing/2014/main" id="{488D604D-8C56-4984-A7FB-9A9F6831790A}"/>
              </a:ext>
            </a:extLst>
          </p:cNvPr>
          <p:cNvSpPr txBox="1"/>
          <p:nvPr/>
        </p:nvSpPr>
        <p:spPr>
          <a:xfrm>
            <a:off x="6975969" y="4135690"/>
            <a:ext cx="1928949"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a:t>
            </a:r>
            <a:r>
              <a:rPr lang="en-US" altLang="ko-KR" sz="1200" dirty="0">
                <a:latin typeface="한컴 윤고딕 240" panose="02020603020101020101" pitchFamily="18" charset="-127"/>
                <a:ea typeface="한컴 윤고딕 240" panose="02020603020101020101" pitchFamily="18" charset="-127"/>
              </a:rPr>
              <a:t> </a:t>
            </a:r>
            <a:r>
              <a:rPr lang="ko-KR" altLang="en-US" sz="1200" dirty="0">
                <a:latin typeface="한컴 윤고딕 240" panose="02020603020101020101" pitchFamily="18" charset="-127"/>
                <a:ea typeface="한컴 윤고딕 240" panose="02020603020101020101" pitchFamily="18" charset="-127"/>
              </a:rPr>
              <a:t>인원 들 조 나누기 </a:t>
            </a:r>
            <a:endParaRPr lang="en-US" altLang="ko-KR" sz="1200" dirty="0">
              <a:latin typeface="한컴 윤고딕 240" panose="02020603020101020101" pitchFamily="18" charset="-127"/>
              <a:ea typeface="한컴 윤고딕 240" panose="02020603020101020101" pitchFamily="18" charset="-127"/>
            </a:endParaRPr>
          </a:p>
        </p:txBody>
      </p:sp>
      <p:grpSp>
        <p:nvGrpSpPr>
          <p:cNvPr id="30" name="그룹 29">
            <a:extLst>
              <a:ext uri="{FF2B5EF4-FFF2-40B4-BE49-F238E27FC236}">
                <a16:creationId xmlns:a16="http://schemas.microsoft.com/office/drawing/2014/main" id="{A615698E-5362-444A-AED8-5E155422DEFC}"/>
              </a:ext>
            </a:extLst>
          </p:cNvPr>
          <p:cNvGrpSpPr/>
          <p:nvPr/>
        </p:nvGrpSpPr>
        <p:grpSpPr>
          <a:xfrm>
            <a:off x="9928181" y="2953550"/>
            <a:ext cx="2229394" cy="1088571"/>
            <a:chOff x="1042861" y="3004458"/>
            <a:chExt cx="2229394" cy="1088571"/>
          </a:xfrm>
        </p:grpSpPr>
        <p:sp>
          <p:nvSpPr>
            <p:cNvPr id="31" name="직사각형 30">
              <a:extLst>
                <a:ext uri="{FF2B5EF4-FFF2-40B4-BE49-F238E27FC236}">
                  <a16:creationId xmlns:a16="http://schemas.microsoft.com/office/drawing/2014/main" id="{5B0F72E9-3297-4EAC-986D-2DE7F5A16247}"/>
                </a:ext>
              </a:extLst>
            </p:cNvPr>
            <p:cNvSpPr/>
            <p:nvPr/>
          </p:nvSpPr>
          <p:spPr>
            <a:xfrm>
              <a:off x="1042861"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FD364C7B-C667-44B1-893B-8E3D9970C406}"/>
                </a:ext>
              </a:extLst>
            </p:cNvPr>
            <p:cNvSpPr txBox="1"/>
            <p:nvPr/>
          </p:nvSpPr>
          <p:spPr>
            <a:xfrm>
              <a:off x="1164781" y="3441021"/>
              <a:ext cx="2107474" cy="215444"/>
            </a:xfrm>
            <a:prstGeom prst="rect">
              <a:avLst/>
            </a:prstGeom>
            <a:noFill/>
          </p:spPr>
          <p:txBody>
            <a:bodyPr wrap="square" rtlCol="0">
              <a:spAutoFit/>
            </a:bodyPr>
            <a:lstStyle/>
            <a:p>
              <a:r>
                <a:rPr lang="en-US" altLang="ko-KR" sz="800" dirty="0" err="1">
                  <a:latin typeface="한컴 윤고딕 240" panose="02020603020101020101" pitchFamily="18" charset="-127"/>
                  <a:ea typeface="한컴 윤고딕 240" panose="02020603020101020101" pitchFamily="18" charset="-127"/>
                </a:rPr>
                <a:t>Song_showing</a:t>
              </a:r>
              <a:endParaRPr lang="ko-KR" altLang="en-US" sz="800" dirty="0">
                <a:latin typeface="한컴 윤고딕 240" panose="02020603020101020101" pitchFamily="18" charset="-127"/>
                <a:ea typeface="한컴 윤고딕 240" panose="02020603020101020101" pitchFamily="18" charset="-127"/>
              </a:endParaRPr>
            </a:p>
          </p:txBody>
        </p:sp>
      </p:grpSp>
      <p:sp>
        <p:nvSpPr>
          <p:cNvPr id="33" name="TextBox 32">
            <a:extLst>
              <a:ext uri="{FF2B5EF4-FFF2-40B4-BE49-F238E27FC236}">
                <a16:creationId xmlns:a16="http://schemas.microsoft.com/office/drawing/2014/main" id="{5F6B5E3C-9E9A-42BB-8575-77E32D0F2DEB}"/>
              </a:ext>
            </a:extLst>
          </p:cNvPr>
          <p:cNvSpPr txBox="1"/>
          <p:nvPr/>
        </p:nvSpPr>
        <p:spPr>
          <a:xfrm>
            <a:off x="9686506" y="4135689"/>
            <a:ext cx="1733009"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조 짠 결과 보여주기</a:t>
            </a:r>
            <a:endParaRPr lang="en-US" altLang="ko-KR" sz="1200" dirty="0">
              <a:latin typeface="한컴 윤고딕 240" panose="02020603020101020101" pitchFamily="18" charset="-127"/>
              <a:ea typeface="한컴 윤고딕 240" panose="02020603020101020101" pitchFamily="18" charset="-127"/>
            </a:endParaRPr>
          </a:p>
        </p:txBody>
      </p:sp>
      <p:sp>
        <p:nvSpPr>
          <p:cNvPr id="37" name="화살표: 아래쪽 36">
            <a:extLst>
              <a:ext uri="{FF2B5EF4-FFF2-40B4-BE49-F238E27FC236}">
                <a16:creationId xmlns:a16="http://schemas.microsoft.com/office/drawing/2014/main" id="{FA9D203A-0316-4390-B681-ACFAF4D157CE}"/>
              </a:ext>
            </a:extLst>
          </p:cNvPr>
          <p:cNvSpPr/>
          <p:nvPr/>
        </p:nvSpPr>
        <p:spPr>
          <a:xfrm>
            <a:off x="1741714" y="4428473"/>
            <a:ext cx="287383" cy="50365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화살표: 아래쪽 37">
            <a:extLst>
              <a:ext uri="{FF2B5EF4-FFF2-40B4-BE49-F238E27FC236}">
                <a16:creationId xmlns:a16="http://schemas.microsoft.com/office/drawing/2014/main" id="{A32599AF-CF87-4A37-AAEC-E2EEB7EC9005}"/>
              </a:ext>
            </a:extLst>
          </p:cNvPr>
          <p:cNvSpPr/>
          <p:nvPr/>
        </p:nvSpPr>
        <p:spPr>
          <a:xfrm>
            <a:off x="1752599" y="2238771"/>
            <a:ext cx="287383" cy="50365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화살표: 아래쪽 38">
            <a:extLst>
              <a:ext uri="{FF2B5EF4-FFF2-40B4-BE49-F238E27FC236}">
                <a16:creationId xmlns:a16="http://schemas.microsoft.com/office/drawing/2014/main" id="{126732F8-8E1B-4050-914E-ECC34C086897}"/>
              </a:ext>
            </a:extLst>
          </p:cNvPr>
          <p:cNvSpPr/>
          <p:nvPr/>
        </p:nvSpPr>
        <p:spPr>
          <a:xfrm>
            <a:off x="7785858" y="2344703"/>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화살표: 아래쪽 39">
            <a:extLst>
              <a:ext uri="{FF2B5EF4-FFF2-40B4-BE49-F238E27FC236}">
                <a16:creationId xmlns:a16="http://schemas.microsoft.com/office/drawing/2014/main" id="{16D4F35B-9915-44E5-9849-84819C9DE4ED}"/>
              </a:ext>
            </a:extLst>
          </p:cNvPr>
          <p:cNvSpPr/>
          <p:nvPr/>
        </p:nvSpPr>
        <p:spPr>
          <a:xfrm rot="2900995">
            <a:off x="6022379" y="2278592"/>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화살표: 아래쪽 40">
            <a:extLst>
              <a:ext uri="{FF2B5EF4-FFF2-40B4-BE49-F238E27FC236}">
                <a16:creationId xmlns:a16="http://schemas.microsoft.com/office/drawing/2014/main" id="{460A44AE-C3DF-4534-A0E0-B9941E5370CD}"/>
              </a:ext>
            </a:extLst>
          </p:cNvPr>
          <p:cNvSpPr/>
          <p:nvPr/>
        </p:nvSpPr>
        <p:spPr>
          <a:xfrm rot="18777042">
            <a:off x="5898280" y="4400426"/>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3" name="연결선: 꺾임 42">
            <a:extLst>
              <a:ext uri="{FF2B5EF4-FFF2-40B4-BE49-F238E27FC236}">
                <a16:creationId xmlns:a16="http://schemas.microsoft.com/office/drawing/2014/main" id="{96FA9BEA-6AC1-4D81-BA1D-FB98A3447851}"/>
              </a:ext>
            </a:extLst>
          </p:cNvPr>
          <p:cNvCxnSpPr>
            <a:cxnSpLocks/>
            <a:stCxn id="29" idx="2"/>
            <a:endCxn id="33" idx="2"/>
          </p:cNvCxnSpPr>
          <p:nvPr/>
        </p:nvCxnSpPr>
        <p:spPr>
          <a:xfrm rot="5400000" flipH="1" flipV="1">
            <a:off x="9246726" y="3106405"/>
            <a:ext cx="1" cy="2612567"/>
          </a:xfrm>
          <a:prstGeom prst="bentConnector3">
            <a:avLst>
              <a:gd name="adj1" fmla="val -22860000000"/>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6" name="그룹 35">
            <a:extLst>
              <a:ext uri="{FF2B5EF4-FFF2-40B4-BE49-F238E27FC236}">
                <a16:creationId xmlns:a16="http://schemas.microsoft.com/office/drawing/2014/main" id="{725E3A4C-D8E4-4909-9789-3184A74F3D11}"/>
              </a:ext>
            </a:extLst>
          </p:cNvPr>
          <p:cNvGrpSpPr/>
          <p:nvPr/>
        </p:nvGrpSpPr>
        <p:grpSpPr>
          <a:xfrm>
            <a:off x="3616949" y="4994661"/>
            <a:ext cx="2152479" cy="1088571"/>
            <a:chOff x="1079863" y="3004458"/>
            <a:chExt cx="2152479" cy="1088571"/>
          </a:xfrm>
        </p:grpSpPr>
        <p:sp>
          <p:nvSpPr>
            <p:cNvPr id="42" name="직사각형 41">
              <a:extLst>
                <a:ext uri="{FF2B5EF4-FFF2-40B4-BE49-F238E27FC236}">
                  <a16:creationId xmlns:a16="http://schemas.microsoft.com/office/drawing/2014/main" id="{23276AB6-493C-4B50-8190-C8550EB99A0D}"/>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0544EBAA-33EB-4FB2-A0B8-22B7E1D519AB}"/>
                </a:ext>
              </a:extLst>
            </p:cNvPr>
            <p:cNvSpPr txBox="1"/>
            <p:nvPr/>
          </p:nvSpPr>
          <p:spPr>
            <a:xfrm>
              <a:off x="1124868" y="3442026"/>
              <a:ext cx="2107474" cy="200055"/>
            </a:xfrm>
            <a:prstGeom prst="rect">
              <a:avLst/>
            </a:prstGeom>
            <a:noFill/>
          </p:spPr>
          <p:txBody>
            <a:bodyPr wrap="square" rtlCol="0">
              <a:spAutoFit/>
            </a:bodyPr>
            <a:lstStyle/>
            <a:p>
              <a:r>
                <a:rPr lang="en-US" altLang="ko-KR" sz="700" dirty="0" err="1">
                  <a:latin typeface="한컴 윤고딕 240" panose="02020603020101020101" pitchFamily="18" charset="-127"/>
                  <a:ea typeface="한컴 윤고딕 240" panose="02020603020101020101" pitchFamily="18" charset="-127"/>
                </a:rPr>
                <a:t>Song_updateMember</a:t>
              </a:r>
              <a:endParaRPr lang="ko-KR" altLang="en-US" sz="700" dirty="0">
                <a:latin typeface="한컴 윤고딕 240" panose="02020603020101020101" pitchFamily="18" charset="-127"/>
                <a:ea typeface="한컴 윤고딕 240" panose="02020603020101020101" pitchFamily="18" charset="-127"/>
              </a:endParaRPr>
            </a:p>
          </p:txBody>
        </p:sp>
      </p:grpSp>
      <p:grpSp>
        <p:nvGrpSpPr>
          <p:cNvPr id="45" name="그룹 44">
            <a:extLst>
              <a:ext uri="{FF2B5EF4-FFF2-40B4-BE49-F238E27FC236}">
                <a16:creationId xmlns:a16="http://schemas.microsoft.com/office/drawing/2014/main" id="{AB67EE58-2436-4EAE-BE17-F5CD3358A55D}"/>
              </a:ext>
            </a:extLst>
          </p:cNvPr>
          <p:cNvGrpSpPr/>
          <p:nvPr/>
        </p:nvGrpSpPr>
        <p:grpSpPr>
          <a:xfrm>
            <a:off x="5975112" y="4994661"/>
            <a:ext cx="2152478" cy="1088571"/>
            <a:chOff x="1079863" y="3004458"/>
            <a:chExt cx="2152478" cy="1088571"/>
          </a:xfrm>
        </p:grpSpPr>
        <p:sp>
          <p:nvSpPr>
            <p:cNvPr id="46" name="직사각형 45">
              <a:extLst>
                <a:ext uri="{FF2B5EF4-FFF2-40B4-BE49-F238E27FC236}">
                  <a16:creationId xmlns:a16="http://schemas.microsoft.com/office/drawing/2014/main" id="{D9A5D307-72E2-4535-AF7E-1B44869563F0}"/>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40BFDC7E-4F4A-4680-9CA0-A01AF6B955BF}"/>
                </a:ext>
              </a:extLst>
            </p:cNvPr>
            <p:cNvSpPr txBox="1"/>
            <p:nvPr/>
          </p:nvSpPr>
          <p:spPr>
            <a:xfrm>
              <a:off x="1124867" y="3446088"/>
              <a:ext cx="2107474" cy="200055"/>
            </a:xfrm>
            <a:prstGeom prst="rect">
              <a:avLst/>
            </a:prstGeom>
            <a:noFill/>
          </p:spPr>
          <p:txBody>
            <a:bodyPr wrap="square" rtlCol="0">
              <a:spAutoFit/>
            </a:bodyPr>
            <a:lstStyle/>
            <a:p>
              <a:r>
                <a:rPr lang="en-US" altLang="ko-KR" sz="700" dirty="0" err="1">
                  <a:latin typeface="한컴 윤고딕 240" panose="02020603020101020101" pitchFamily="18" charset="-127"/>
                  <a:ea typeface="한컴 윤고딕 240" panose="02020603020101020101" pitchFamily="18" charset="-127"/>
                </a:rPr>
                <a:t>Song_deleteMember</a:t>
              </a:r>
              <a:endParaRPr lang="ko-KR" altLang="en-US" sz="700" dirty="0">
                <a:latin typeface="한컴 윤고딕 240" panose="02020603020101020101" pitchFamily="18" charset="-127"/>
                <a:ea typeface="한컴 윤고딕 240" panose="02020603020101020101" pitchFamily="18" charset="-127"/>
              </a:endParaRPr>
            </a:p>
          </p:txBody>
        </p:sp>
      </p:grpSp>
      <p:sp>
        <p:nvSpPr>
          <p:cNvPr id="48" name="화살표: 아래쪽 47">
            <a:extLst>
              <a:ext uri="{FF2B5EF4-FFF2-40B4-BE49-F238E27FC236}">
                <a16:creationId xmlns:a16="http://schemas.microsoft.com/office/drawing/2014/main" id="{1B76BD57-A7EC-43BE-9C99-C7DC7EDBC7B1}"/>
              </a:ext>
            </a:extLst>
          </p:cNvPr>
          <p:cNvSpPr/>
          <p:nvPr/>
        </p:nvSpPr>
        <p:spPr>
          <a:xfrm rot="2846741">
            <a:off x="4477356" y="4394253"/>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화살표: 아래쪽 48">
            <a:extLst>
              <a:ext uri="{FF2B5EF4-FFF2-40B4-BE49-F238E27FC236}">
                <a16:creationId xmlns:a16="http://schemas.microsoft.com/office/drawing/2014/main" id="{05E93A92-11FF-4EC5-A771-C34FC7BC8E85}"/>
              </a:ext>
            </a:extLst>
          </p:cNvPr>
          <p:cNvSpPr/>
          <p:nvPr/>
        </p:nvSpPr>
        <p:spPr>
          <a:xfrm rot="18033019">
            <a:off x="9741197" y="2430991"/>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0FBC134F-231C-4027-9A87-8279D9555BE2}"/>
              </a:ext>
            </a:extLst>
          </p:cNvPr>
          <p:cNvSpPr txBox="1"/>
          <p:nvPr/>
        </p:nvSpPr>
        <p:spPr>
          <a:xfrm>
            <a:off x="3150326" y="6171471"/>
            <a:ext cx="2026176"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추가</a:t>
            </a:r>
            <a:endParaRPr lang="en-US" altLang="ko-KR" sz="1200" dirty="0">
              <a:latin typeface="한컴 윤고딕 240" panose="02020603020101020101" pitchFamily="18" charset="-127"/>
              <a:ea typeface="한컴 윤고딕 240" panose="02020603020101020101" pitchFamily="18" charset="-127"/>
            </a:endParaRPr>
          </a:p>
        </p:txBody>
      </p:sp>
      <p:sp>
        <p:nvSpPr>
          <p:cNvPr id="51" name="TextBox 50">
            <a:extLst>
              <a:ext uri="{FF2B5EF4-FFF2-40B4-BE49-F238E27FC236}">
                <a16:creationId xmlns:a16="http://schemas.microsoft.com/office/drawing/2014/main" id="{CC342FE2-78AF-4DE8-AB04-3B4D028FED1F}"/>
              </a:ext>
            </a:extLst>
          </p:cNvPr>
          <p:cNvSpPr txBox="1"/>
          <p:nvPr/>
        </p:nvSpPr>
        <p:spPr>
          <a:xfrm>
            <a:off x="5480187" y="6154975"/>
            <a:ext cx="2026176"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삭제</a:t>
            </a:r>
            <a:endParaRPr lang="en-US" altLang="ko-KR" sz="1200"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349561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 to</a:t>
            </a:r>
            <a:r>
              <a:rPr lang="ko-KR" altLang="en-US" dirty="0">
                <a:latin typeface="한컴 윤고딕 250" panose="02020603020101020101" pitchFamily="18" charset="-127"/>
                <a:ea typeface="한컴 윤고딕 250" panose="02020603020101020101" pitchFamily="18" charset="-127"/>
              </a:rPr>
              <a:t> </a:t>
            </a:r>
            <a:r>
              <a:rPr lang="en-US" altLang="ko-KR" dirty="0">
                <a:latin typeface="한컴 윤고딕 250" panose="02020603020101020101" pitchFamily="18" charset="-127"/>
                <a:ea typeface="한컴 윤고딕 250" panose="02020603020101020101" pitchFamily="18" charset="-127"/>
              </a:rPr>
              <a:t>distribute?</a:t>
            </a:r>
            <a:endParaRPr lang="ko-KR" altLang="en-US"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C804165B-6181-4CDC-B4AF-3A6D3F6C8045}"/>
              </a:ext>
            </a:extLst>
          </p:cNvPr>
          <p:cNvSpPr txBox="1"/>
          <p:nvPr/>
        </p:nvSpPr>
        <p:spPr>
          <a:xfrm>
            <a:off x="1964267" y="1515533"/>
            <a:ext cx="9093200" cy="369332"/>
          </a:xfrm>
          <a:prstGeom prst="rect">
            <a:avLst/>
          </a:prstGeom>
          <a:noFill/>
        </p:spPr>
        <p:txBody>
          <a:bodyPr wrap="square" rtlCol="0">
            <a:spAutoFit/>
          </a:bodyPr>
          <a:lstStyle/>
          <a:p>
            <a:pPr marL="285750" indent="-285750">
              <a:buFont typeface="Wingdings" panose="05000000000000000000" pitchFamily="2" charset="2"/>
              <a:buChar char="ü"/>
            </a:pPr>
            <a:r>
              <a:rPr lang="ko-KR" altLang="en-US" dirty="0">
                <a:latin typeface="한컴 윤고딕 230" panose="02020603020101020101" pitchFamily="18" charset="-127"/>
                <a:ea typeface="한컴 윤고딕 230" panose="02020603020101020101" pitchFamily="18" charset="-127"/>
              </a:rPr>
              <a:t>이 웹페이지의 특색은 </a:t>
            </a:r>
            <a:r>
              <a:rPr lang="ko-KR" altLang="en-US" dirty="0">
                <a:solidFill>
                  <a:srgbClr val="FF0000"/>
                </a:solidFill>
                <a:latin typeface="한컴 윤고딕 230" panose="02020603020101020101" pitchFamily="18" charset="-127"/>
                <a:ea typeface="한컴 윤고딕 230" panose="02020603020101020101" pitchFamily="18" charset="-127"/>
              </a:rPr>
              <a:t>강점</a:t>
            </a:r>
            <a:r>
              <a:rPr lang="ko-KR" altLang="en-US" dirty="0">
                <a:latin typeface="한컴 윤고딕 230" panose="02020603020101020101" pitchFamily="18" charset="-127"/>
                <a:ea typeface="한컴 윤고딕 230" panose="02020603020101020101" pitchFamily="18" charset="-127"/>
              </a:rPr>
              <a:t>은 무엇인가</a:t>
            </a:r>
            <a:r>
              <a:rPr lang="en-US" altLang="ko-KR" dirty="0">
                <a:latin typeface="한컴 윤고딕 230" panose="02020603020101020101" pitchFamily="18" charset="-127"/>
                <a:ea typeface="한컴 윤고딕 230" panose="02020603020101020101" pitchFamily="18" charset="-127"/>
              </a:rPr>
              <a:t>?</a:t>
            </a:r>
            <a:endParaRPr lang="ko-KR" altLang="en-US" dirty="0">
              <a:latin typeface="한컴 윤고딕 230" panose="02020603020101020101" pitchFamily="18" charset="-127"/>
              <a:ea typeface="한컴 윤고딕 230" panose="02020603020101020101" pitchFamily="18" charset="-127"/>
            </a:endParaRPr>
          </a:p>
        </p:txBody>
      </p:sp>
      <p:sp>
        <p:nvSpPr>
          <p:cNvPr id="6" name="TextBox 5">
            <a:extLst>
              <a:ext uri="{FF2B5EF4-FFF2-40B4-BE49-F238E27FC236}">
                <a16:creationId xmlns:a16="http://schemas.microsoft.com/office/drawing/2014/main" id="{F6673A6F-BF1B-4264-8C91-BB353B6B6D6D}"/>
              </a:ext>
            </a:extLst>
          </p:cNvPr>
          <p:cNvSpPr txBox="1"/>
          <p:nvPr/>
        </p:nvSpPr>
        <p:spPr>
          <a:xfrm>
            <a:off x="2345267" y="2259775"/>
            <a:ext cx="9093200"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latin typeface="한컴 윤고딕 230" panose="02020603020101020101" pitchFamily="18" charset="-127"/>
                <a:ea typeface="한컴 윤고딕 230" panose="02020603020101020101" pitchFamily="18" charset="-127"/>
              </a:rPr>
              <a:t>인원들을 랜덤으로 그룹에 배치 </a:t>
            </a:r>
          </a:p>
        </p:txBody>
      </p:sp>
      <p:sp>
        <p:nvSpPr>
          <p:cNvPr id="9" name="TextBox 8">
            <a:extLst>
              <a:ext uri="{FF2B5EF4-FFF2-40B4-BE49-F238E27FC236}">
                <a16:creationId xmlns:a16="http://schemas.microsoft.com/office/drawing/2014/main" id="{84068E78-A9BA-4808-9517-71ED876E5F7E}"/>
              </a:ext>
            </a:extLst>
          </p:cNvPr>
          <p:cNvSpPr txBox="1"/>
          <p:nvPr/>
        </p:nvSpPr>
        <p:spPr>
          <a:xfrm>
            <a:off x="2345267" y="2817750"/>
            <a:ext cx="9093200"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latin typeface="한컴 윤고딕 230" panose="02020603020101020101" pitchFamily="18" charset="-127"/>
                <a:ea typeface="한컴 윤고딕 230" panose="02020603020101020101" pitchFamily="18" charset="-127"/>
              </a:rPr>
              <a:t>연속으로 같은 인원이 같은 조에 배치되지 않음</a:t>
            </a:r>
          </a:p>
        </p:txBody>
      </p:sp>
      <p:sp>
        <p:nvSpPr>
          <p:cNvPr id="4" name="타원 3">
            <a:extLst>
              <a:ext uri="{FF2B5EF4-FFF2-40B4-BE49-F238E27FC236}">
                <a16:creationId xmlns:a16="http://schemas.microsoft.com/office/drawing/2014/main" id="{3EC869AE-D2AC-4061-BA4F-7CEC9FCBBE17}"/>
              </a:ext>
            </a:extLst>
          </p:cNvPr>
          <p:cNvSpPr/>
          <p:nvPr/>
        </p:nvSpPr>
        <p:spPr>
          <a:xfrm>
            <a:off x="2607731" y="3759200"/>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2FCD3AB1-9E4A-4BA1-9D0F-13BF938A8A6B}"/>
              </a:ext>
            </a:extLst>
          </p:cNvPr>
          <p:cNvCxnSpPr/>
          <p:nvPr/>
        </p:nvCxnSpPr>
        <p:spPr>
          <a:xfrm>
            <a:off x="6832600" y="3570301"/>
            <a:ext cx="0" cy="194733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D348BB-8300-4EF4-B05B-07492C04C2D9}"/>
              </a:ext>
            </a:extLst>
          </p:cNvPr>
          <p:cNvSpPr txBox="1"/>
          <p:nvPr/>
        </p:nvSpPr>
        <p:spPr>
          <a:xfrm>
            <a:off x="2552693" y="4247634"/>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Song, Kim</a:t>
            </a:r>
            <a:endParaRPr lang="ko-KR" altLang="en-US" dirty="0">
              <a:latin typeface="한컴 윤고딕 230" panose="02020603020101020101" pitchFamily="18" charset="-127"/>
              <a:ea typeface="한컴 윤고딕 230" panose="02020603020101020101" pitchFamily="18" charset="-127"/>
            </a:endParaRPr>
          </a:p>
        </p:txBody>
      </p:sp>
      <p:sp>
        <p:nvSpPr>
          <p:cNvPr id="14" name="타원 13">
            <a:extLst>
              <a:ext uri="{FF2B5EF4-FFF2-40B4-BE49-F238E27FC236}">
                <a16:creationId xmlns:a16="http://schemas.microsoft.com/office/drawing/2014/main" id="{FA7D198F-FC47-4484-97C1-B3E101C9CDE6}"/>
              </a:ext>
            </a:extLst>
          </p:cNvPr>
          <p:cNvSpPr/>
          <p:nvPr/>
        </p:nvSpPr>
        <p:spPr>
          <a:xfrm>
            <a:off x="4648198" y="3759200"/>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C1353566-9346-439E-86DC-4AAD92AEB1CD}"/>
              </a:ext>
            </a:extLst>
          </p:cNvPr>
          <p:cNvSpPr txBox="1"/>
          <p:nvPr/>
        </p:nvSpPr>
        <p:spPr>
          <a:xfrm>
            <a:off x="4593160" y="4247634"/>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Kang, Lee</a:t>
            </a:r>
            <a:endParaRPr lang="ko-KR" altLang="en-US" dirty="0">
              <a:latin typeface="한컴 윤고딕 230" panose="02020603020101020101" pitchFamily="18" charset="-127"/>
              <a:ea typeface="한컴 윤고딕 230" panose="02020603020101020101" pitchFamily="18" charset="-127"/>
            </a:endParaRPr>
          </a:p>
        </p:txBody>
      </p:sp>
      <p:sp>
        <p:nvSpPr>
          <p:cNvPr id="16" name="타원 15">
            <a:extLst>
              <a:ext uri="{FF2B5EF4-FFF2-40B4-BE49-F238E27FC236}">
                <a16:creationId xmlns:a16="http://schemas.microsoft.com/office/drawing/2014/main" id="{65ED44F1-914C-4C35-91B5-2BADB0587F92}"/>
              </a:ext>
            </a:extLst>
          </p:cNvPr>
          <p:cNvSpPr/>
          <p:nvPr/>
        </p:nvSpPr>
        <p:spPr>
          <a:xfrm>
            <a:off x="7598840" y="3759200"/>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541738CF-7880-41D1-B5F9-21038635780A}"/>
              </a:ext>
            </a:extLst>
          </p:cNvPr>
          <p:cNvSpPr txBox="1"/>
          <p:nvPr/>
        </p:nvSpPr>
        <p:spPr>
          <a:xfrm>
            <a:off x="7543802" y="4247634"/>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Song, Kang </a:t>
            </a:r>
            <a:endParaRPr lang="ko-KR" altLang="en-US" dirty="0">
              <a:latin typeface="한컴 윤고딕 230" panose="02020603020101020101" pitchFamily="18" charset="-127"/>
              <a:ea typeface="한컴 윤고딕 230" panose="02020603020101020101" pitchFamily="18" charset="-127"/>
            </a:endParaRPr>
          </a:p>
        </p:txBody>
      </p:sp>
      <p:sp>
        <p:nvSpPr>
          <p:cNvPr id="18" name="타원 17">
            <a:extLst>
              <a:ext uri="{FF2B5EF4-FFF2-40B4-BE49-F238E27FC236}">
                <a16:creationId xmlns:a16="http://schemas.microsoft.com/office/drawing/2014/main" id="{22999E5B-8941-4014-B9E6-B12E1D8FC0B5}"/>
              </a:ext>
            </a:extLst>
          </p:cNvPr>
          <p:cNvSpPr/>
          <p:nvPr/>
        </p:nvSpPr>
        <p:spPr>
          <a:xfrm>
            <a:off x="9639307" y="3759200"/>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0B04441-FAED-4B2C-BE19-4E99E6294120}"/>
              </a:ext>
            </a:extLst>
          </p:cNvPr>
          <p:cNvSpPr txBox="1"/>
          <p:nvPr/>
        </p:nvSpPr>
        <p:spPr>
          <a:xfrm>
            <a:off x="9584269" y="4247634"/>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Kim, Lee</a:t>
            </a:r>
            <a:endParaRPr lang="ko-KR" altLang="en-US" dirty="0">
              <a:latin typeface="한컴 윤고딕 230" panose="02020603020101020101" pitchFamily="18" charset="-127"/>
              <a:ea typeface="한컴 윤고딕 230" panose="02020603020101020101" pitchFamily="18" charset="-127"/>
            </a:endParaRPr>
          </a:p>
        </p:txBody>
      </p:sp>
      <p:sp>
        <p:nvSpPr>
          <p:cNvPr id="20" name="TextBox 19">
            <a:extLst>
              <a:ext uri="{FF2B5EF4-FFF2-40B4-BE49-F238E27FC236}">
                <a16:creationId xmlns:a16="http://schemas.microsoft.com/office/drawing/2014/main" id="{E54F717A-DEF4-45E3-9976-334E97834245}"/>
              </a:ext>
            </a:extLst>
          </p:cNvPr>
          <p:cNvSpPr txBox="1"/>
          <p:nvPr/>
        </p:nvSpPr>
        <p:spPr>
          <a:xfrm>
            <a:off x="3632200" y="5446685"/>
            <a:ext cx="1617118" cy="461665"/>
          </a:xfrm>
          <a:prstGeom prst="rect">
            <a:avLst/>
          </a:prstGeom>
          <a:noFill/>
        </p:spPr>
        <p:txBody>
          <a:bodyPr wrap="square" rtlCol="0">
            <a:spAutoFit/>
          </a:bodyPr>
          <a:lstStyle/>
          <a:p>
            <a:pPr algn="ctr"/>
            <a:r>
              <a:rPr lang="en-US" altLang="ko-KR" sz="2400">
                <a:latin typeface="한컴 윤고딕 230" panose="02020603020101020101" pitchFamily="18" charset="-127"/>
                <a:ea typeface="한컴 윤고딕 230" panose="02020603020101020101" pitchFamily="18" charset="-127"/>
              </a:rPr>
              <a:t>1</a:t>
            </a:r>
            <a:r>
              <a:rPr lang="ko-KR" altLang="en-US" sz="2400" dirty="0">
                <a:latin typeface="한컴 윤고딕 230" panose="02020603020101020101" pitchFamily="18" charset="-127"/>
                <a:ea typeface="한컴 윤고딕 230" panose="02020603020101020101" pitchFamily="18" charset="-127"/>
              </a:rPr>
              <a:t>차시</a:t>
            </a:r>
          </a:p>
        </p:txBody>
      </p:sp>
      <p:sp>
        <p:nvSpPr>
          <p:cNvPr id="21" name="TextBox 20">
            <a:extLst>
              <a:ext uri="{FF2B5EF4-FFF2-40B4-BE49-F238E27FC236}">
                <a16:creationId xmlns:a16="http://schemas.microsoft.com/office/drawing/2014/main" id="{F63B445C-DA1A-4D43-AD6B-2853F0268CCE}"/>
              </a:ext>
            </a:extLst>
          </p:cNvPr>
          <p:cNvSpPr txBox="1"/>
          <p:nvPr/>
        </p:nvSpPr>
        <p:spPr>
          <a:xfrm>
            <a:off x="8585200" y="5446685"/>
            <a:ext cx="1617118" cy="461665"/>
          </a:xfrm>
          <a:prstGeom prst="rect">
            <a:avLst/>
          </a:prstGeom>
          <a:noFill/>
        </p:spPr>
        <p:txBody>
          <a:bodyPr wrap="square" rtlCol="0">
            <a:spAutoFit/>
          </a:bodyPr>
          <a:lstStyle/>
          <a:p>
            <a:pPr algn="ctr"/>
            <a:r>
              <a:rPr lang="en-US" altLang="ko-KR" sz="2400" dirty="0">
                <a:latin typeface="한컴 윤고딕 230" panose="02020603020101020101" pitchFamily="18" charset="-127"/>
                <a:ea typeface="한컴 윤고딕 230" panose="02020603020101020101" pitchFamily="18" charset="-127"/>
              </a:rPr>
              <a:t>2</a:t>
            </a:r>
            <a:r>
              <a:rPr lang="ko-KR" altLang="en-US" sz="2400" dirty="0">
                <a:latin typeface="한컴 윤고딕 230" panose="02020603020101020101" pitchFamily="18" charset="-127"/>
                <a:ea typeface="한컴 윤고딕 230" panose="02020603020101020101" pitchFamily="18" charset="-127"/>
              </a:rPr>
              <a:t>차시</a:t>
            </a:r>
          </a:p>
        </p:txBody>
      </p:sp>
      <p:sp>
        <p:nvSpPr>
          <p:cNvPr id="22" name="화살표: 오른쪽 21">
            <a:extLst>
              <a:ext uri="{FF2B5EF4-FFF2-40B4-BE49-F238E27FC236}">
                <a16:creationId xmlns:a16="http://schemas.microsoft.com/office/drawing/2014/main" id="{EF5C81A4-78DA-4384-9AD8-6627A039BC1D}"/>
              </a:ext>
            </a:extLst>
          </p:cNvPr>
          <p:cNvSpPr/>
          <p:nvPr/>
        </p:nvSpPr>
        <p:spPr>
          <a:xfrm>
            <a:off x="7315200" y="2887667"/>
            <a:ext cx="922867" cy="257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8FDDA005-3E4B-4ACB-BF41-26408698CE3A}"/>
              </a:ext>
            </a:extLst>
          </p:cNvPr>
          <p:cNvSpPr txBox="1"/>
          <p:nvPr/>
        </p:nvSpPr>
        <p:spPr>
          <a:xfrm>
            <a:off x="8517466" y="2834434"/>
            <a:ext cx="2641602" cy="369332"/>
          </a:xfrm>
          <a:prstGeom prst="rect">
            <a:avLst/>
          </a:prstGeom>
          <a:noFill/>
        </p:spPr>
        <p:txBody>
          <a:bodyPr wrap="square" rtlCol="0">
            <a:spAutoFit/>
          </a:bodyPr>
          <a:lstStyle/>
          <a:p>
            <a:r>
              <a:rPr lang="ko-KR" altLang="en-US" dirty="0">
                <a:solidFill>
                  <a:srgbClr val="FF0000"/>
                </a:solidFill>
                <a:latin typeface="한컴 윤고딕 230" panose="02020603020101020101" pitchFamily="18" charset="-127"/>
                <a:ea typeface="한컴 윤고딕 230" panose="02020603020101020101" pitchFamily="18" charset="-127"/>
              </a:rPr>
              <a:t>굳이 그럴 필요 없을 듯</a:t>
            </a:r>
          </a:p>
        </p:txBody>
      </p:sp>
    </p:spTree>
    <p:extLst>
      <p:ext uri="{BB962C8B-B14F-4D97-AF65-F5344CB8AC3E}">
        <p14:creationId xmlns:p14="http://schemas.microsoft.com/office/powerpoint/2010/main" val="169658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 to</a:t>
            </a:r>
            <a:r>
              <a:rPr lang="ko-KR" altLang="en-US" dirty="0">
                <a:latin typeface="한컴 윤고딕 250" panose="02020603020101020101" pitchFamily="18" charset="-127"/>
                <a:ea typeface="한컴 윤고딕 250" panose="02020603020101020101" pitchFamily="18" charset="-127"/>
              </a:rPr>
              <a:t> </a:t>
            </a:r>
            <a:r>
              <a:rPr lang="en-US" altLang="ko-KR" dirty="0">
                <a:latin typeface="한컴 윤고딕 250" panose="02020603020101020101" pitchFamily="18" charset="-127"/>
                <a:ea typeface="한컴 윤고딕 250" panose="02020603020101020101" pitchFamily="18" charset="-127"/>
              </a:rPr>
              <a:t>distribute?</a:t>
            </a:r>
            <a:endParaRPr lang="ko-KR" altLang="en-US" dirty="0">
              <a:latin typeface="한컴 윤고딕 250" panose="02020603020101020101" pitchFamily="18" charset="-127"/>
              <a:ea typeface="한컴 윤고딕 250" panose="02020603020101020101" pitchFamily="18" charset="-127"/>
            </a:endParaRPr>
          </a:p>
        </p:txBody>
      </p:sp>
      <p:sp>
        <p:nvSpPr>
          <p:cNvPr id="16" name="타원 15">
            <a:extLst>
              <a:ext uri="{FF2B5EF4-FFF2-40B4-BE49-F238E27FC236}">
                <a16:creationId xmlns:a16="http://schemas.microsoft.com/office/drawing/2014/main" id="{65ED44F1-914C-4C35-91B5-2BADB0587F92}"/>
              </a:ext>
            </a:extLst>
          </p:cNvPr>
          <p:cNvSpPr/>
          <p:nvPr/>
        </p:nvSpPr>
        <p:spPr>
          <a:xfrm>
            <a:off x="4508501" y="4616272"/>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541738CF-7880-41D1-B5F9-21038635780A}"/>
              </a:ext>
            </a:extLst>
          </p:cNvPr>
          <p:cNvSpPr txBox="1"/>
          <p:nvPr/>
        </p:nvSpPr>
        <p:spPr>
          <a:xfrm>
            <a:off x="4453463" y="5104706"/>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Song, Kang </a:t>
            </a:r>
            <a:endParaRPr lang="ko-KR" altLang="en-US" dirty="0">
              <a:latin typeface="한컴 윤고딕 230" panose="02020603020101020101" pitchFamily="18" charset="-127"/>
              <a:ea typeface="한컴 윤고딕 230" panose="02020603020101020101" pitchFamily="18" charset="-127"/>
            </a:endParaRPr>
          </a:p>
        </p:txBody>
      </p:sp>
      <p:sp>
        <p:nvSpPr>
          <p:cNvPr id="18" name="타원 17">
            <a:extLst>
              <a:ext uri="{FF2B5EF4-FFF2-40B4-BE49-F238E27FC236}">
                <a16:creationId xmlns:a16="http://schemas.microsoft.com/office/drawing/2014/main" id="{22999E5B-8941-4014-B9E6-B12E1D8FC0B5}"/>
              </a:ext>
            </a:extLst>
          </p:cNvPr>
          <p:cNvSpPr/>
          <p:nvPr/>
        </p:nvSpPr>
        <p:spPr>
          <a:xfrm>
            <a:off x="6548968" y="4616272"/>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0B04441-FAED-4B2C-BE19-4E99E6294120}"/>
              </a:ext>
            </a:extLst>
          </p:cNvPr>
          <p:cNvSpPr txBox="1"/>
          <p:nvPr/>
        </p:nvSpPr>
        <p:spPr>
          <a:xfrm>
            <a:off x="6493930" y="5104706"/>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Kim, Lee</a:t>
            </a:r>
            <a:endParaRPr lang="ko-KR" altLang="en-US" dirty="0">
              <a:latin typeface="한컴 윤고딕 230" panose="02020603020101020101" pitchFamily="18" charset="-127"/>
              <a:ea typeface="한컴 윤고딕 230" panose="02020603020101020101" pitchFamily="18" charset="-127"/>
            </a:endParaRPr>
          </a:p>
        </p:txBody>
      </p:sp>
      <p:sp>
        <p:nvSpPr>
          <p:cNvPr id="5" name="TextBox 4">
            <a:extLst>
              <a:ext uri="{FF2B5EF4-FFF2-40B4-BE49-F238E27FC236}">
                <a16:creationId xmlns:a16="http://schemas.microsoft.com/office/drawing/2014/main" id="{8AC38338-2FC4-4DDF-B807-7417CAE6FCBD}"/>
              </a:ext>
            </a:extLst>
          </p:cNvPr>
          <p:cNvSpPr txBox="1"/>
          <p:nvPr/>
        </p:nvSpPr>
        <p:spPr>
          <a:xfrm>
            <a:off x="2815177" y="1651000"/>
            <a:ext cx="2472266" cy="1200329"/>
          </a:xfrm>
          <a:prstGeom prst="rect">
            <a:avLst/>
          </a:prstGeom>
          <a:noFill/>
        </p:spPr>
        <p:txBody>
          <a:bodyPr wrap="square" rtlCol="0">
            <a:spAutoFit/>
          </a:bodyPr>
          <a:lstStyle/>
          <a:p>
            <a:r>
              <a:rPr lang="en-US" altLang="ko-KR" dirty="0"/>
              <a:t>Song[1]     </a:t>
            </a:r>
          </a:p>
          <a:p>
            <a:r>
              <a:rPr lang="en-US" altLang="ko-KR" dirty="0"/>
              <a:t>Kim[2]</a:t>
            </a:r>
          </a:p>
          <a:p>
            <a:r>
              <a:rPr lang="en-US" altLang="ko-KR" dirty="0"/>
              <a:t>Kang[3]</a:t>
            </a:r>
          </a:p>
          <a:p>
            <a:r>
              <a:rPr lang="en-US" altLang="ko-KR" dirty="0"/>
              <a:t>Lee[4]</a:t>
            </a:r>
            <a:endParaRPr lang="ko-KR" altLang="en-US" dirty="0"/>
          </a:p>
        </p:txBody>
      </p:sp>
      <p:sp>
        <p:nvSpPr>
          <p:cNvPr id="7" name="TextBox 6">
            <a:extLst>
              <a:ext uri="{FF2B5EF4-FFF2-40B4-BE49-F238E27FC236}">
                <a16:creationId xmlns:a16="http://schemas.microsoft.com/office/drawing/2014/main" id="{115554C4-9BFD-4ED3-90D2-859A991A527A}"/>
              </a:ext>
            </a:extLst>
          </p:cNvPr>
          <p:cNvSpPr txBox="1"/>
          <p:nvPr/>
        </p:nvSpPr>
        <p:spPr>
          <a:xfrm>
            <a:off x="4110577" y="1997862"/>
            <a:ext cx="1642532" cy="369332"/>
          </a:xfrm>
          <a:prstGeom prst="rect">
            <a:avLst/>
          </a:prstGeom>
          <a:noFill/>
        </p:spPr>
        <p:txBody>
          <a:bodyPr wrap="square" rtlCol="0">
            <a:spAutoFit/>
          </a:bodyPr>
          <a:lstStyle/>
          <a:p>
            <a:r>
              <a:rPr lang="ko-KR" altLang="en-US" dirty="0" err="1">
                <a:latin typeface="한컴 윤고딕 230" panose="02020603020101020101" pitchFamily="18" charset="-127"/>
                <a:ea typeface="한컴 윤고딕 230" panose="02020603020101020101" pitchFamily="18" charset="-127"/>
              </a:rPr>
              <a:t>랜덤수</a:t>
            </a:r>
            <a:r>
              <a:rPr lang="ko-KR" altLang="en-US" dirty="0">
                <a:latin typeface="한컴 윤고딕 230" panose="02020603020101020101" pitchFamily="18" charset="-127"/>
                <a:ea typeface="한컴 윤고딕 230" panose="02020603020101020101" pitchFamily="18" charset="-127"/>
              </a:rPr>
              <a:t> 생성</a:t>
            </a:r>
          </a:p>
        </p:txBody>
      </p:sp>
      <p:sp>
        <p:nvSpPr>
          <p:cNvPr id="8" name="TextBox 7">
            <a:extLst>
              <a:ext uri="{FF2B5EF4-FFF2-40B4-BE49-F238E27FC236}">
                <a16:creationId xmlns:a16="http://schemas.microsoft.com/office/drawing/2014/main" id="{1C6F05A4-BE3C-479C-B154-0E5ED48FDB67}"/>
              </a:ext>
            </a:extLst>
          </p:cNvPr>
          <p:cNvSpPr txBox="1"/>
          <p:nvPr/>
        </p:nvSpPr>
        <p:spPr>
          <a:xfrm>
            <a:off x="5947834" y="1650999"/>
            <a:ext cx="516476" cy="1200329"/>
          </a:xfrm>
          <a:prstGeom prst="rect">
            <a:avLst/>
          </a:prstGeom>
          <a:noFill/>
        </p:spPr>
        <p:txBody>
          <a:bodyPr wrap="square" rtlCol="0">
            <a:spAutoFit/>
          </a:bodyPr>
          <a:lstStyle/>
          <a:p>
            <a:r>
              <a:rPr lang="en-US" altLang="ko-KR" dirty="0"/>
              <a:t>4</a:t>
            </a:r>
          </a:p>
          <a:p>
            <a:r>
              <a:rPr lang="en-US" altLang="ko-KR" dirty="0"/>
              <a:t>3</a:t>
            </a:r>
          </a:p>
          <a:p>
            <a:r>
              <a:rPr lang="en-US" altLang="ko-KR" dirty="0"/>
              <a:t>1</a:t>
            </a:r>
          </a:p>
          <a:p>
            <a:r>
              <a:rPr lang="en-US" altLang="ko-KR" dirty="0"/>
              <a:t>2</a:t>
            </a:r>
            <a:endParaRPr lang="ko-KR" altLang="en-US" dirty="0"/>
          </a:p>
        </p:txBody>
      </p:sp>
      <p:sp>
        <p:nvSpPr>
          <p:cNvPr id="22" name="TextBox 21">
            <a:extLst>
              <a:ext uri="{FF2B5EF4-FFF2-40B4-BE49-F238E27FC236}">
                <a16:creationId xmlns:a16="http://schemas.microsoft.com/office/drawing/2014/main" id="{60BDF400-503B-4BD8-9953-24D7FDB0E80D}"/>
              </a:ext>
            </a:extLst>
          </p:cNvPr>
          <p:cNvSpPr txBox="1"/>
          <p:nvPr/>
        </p:nvSpPr>
        <p:spPr>
          <a:xfrm>
            <a:off x="6659035" y="1997862"/>
            <a:ext cx="2413008" cy="369332"/>
          </a:xfrm>
          <a:prstGeom prst="rect">
            <a:avLst/>
          </a:prstGeom>
          <a:noFill/>
        </p:spPr>
        <p:txBody>
          <a:bodyPr wrap="square" rtlCol="0">
            <a:spAutoFit/>
          </a:bodyPr>
          <a:lstStyle/>
          <a:p>
            <a:r>
              <a:rPr lang="ko-KR" altLang="en-US" dirty="0">
                <a:latin typeface="한컴 윤고딕 230" panose="02020603020101020101" pitchFamily="18" charset="-127"/>
                <a:ea typeface="한컴 윤고딕 230" panose="02020603020101020101" pitchFamily="18" charset="-127"/>
              </a:rPr>
              <a:t>그룹을 </a:t>
            </a:r>
            <a:r>
              <a:rPr lang="en-US" altLang="ko-KR" dirty="0">
                <a:latin typeface="한컴 윤고딕 230" panose="02020603020101020101" pitchFamily="18" charset="-127"/>
                <a:ea typeface="한컴 윤고딕 230" panose="02020603020101020101" pitchFamily="18" charset="-127"/>
              </a:rPr>
              <a:t>2</a:t>
            </a:r>
            <a:r>
              <a:rPr lang="ko-KR" altLang="en-US" dirty="0">
                <a:latin typeface="한컴 윤고딕 230" panose="02020603020101020101" pitchFamily="18" charset="-127"/>
                <a:ea typeface="한컴 윤고딕 230" panose="02020603020101020101" pitchFamily="18" charset="-127"/>
              </a:rPr>
              <a:t>개</a:t>
            </a:r>
          </a:p>
        </p:txBody>
      </p:sp>
      <p:sp>
        <p:nvSpPr>
          <p:cNvPr id="23" name="TextBox 22">
            <a:extLst>
              <a:ext uri="{FF2B5EF4-FFF2-40B4-BE49-F238E27FC236}">
                <a16:creationId xmlns:a16="http://schemas.microsoft.com/office/drawing/2014/main" id="{AA5E0522-989C-4789-AAF9-EAB943D351AB}"/>
              </a:ext>
            </a:extLst>
          </p:cNvPr>
          <p:cNvSpPr txBox="1"/>
          <p:nvPr/>
        </p:nvSpPr>
        <p:spPr>
          <a:xfrm>
            <a:off x="8352377" y="1650999"/>
            <a:ext cx="1617118" cy="1200329"/>
          </a:xfrm>
          <a:prstGeom prst="rect">
            <a:avLst/>
          </a:prstGeom>
          <a:noFill/>
        </p:spPr>
        <p:txBody>
          <a:bodyPr wrap="square" rtlCol="0">
            <a:spAutoFit/>
          </a:bodyPr>
          <a:lstStyle/>
          <a:p>
            <a:r>
              <a:rPr lang="en-US" altLang="ko-KR" dirty="0"/>
              <a:t>4 %2  = 0</a:t>
            </a:r>
          </a:p>
          <a:p>
            <a:r>
              <a:rPr lang="en-US" altLang="ko-KR" dirty="0"/>
              <a:t>3 %2  = 1</a:t>
            </a:r>
          </a:p>
          <a:p>
            <a:r>
              <a:rPr lang="en-US" altLang="ko-KR" dirty="0"/>
              <a:t>1 %2  = 0</a:t>
            </a:r>
          </a:p>
          <a:p>
            <a:r>
              <a:rPr lang="en-US" altLang="ko-KR" dirty="0"/>
              <a:t>2 %2  = 1 </a:t>
            </a:r>
            <a:endParaRPr lang="ko-KR" altLang="en-US" dirty="0"/>
          </a:p>
        </p:txBody>
      </p:sp>
      <p:sp>
        <p:nvSpPr>
          <p:cNvPr id="10" name="TextBox 9">
            <a:extLst>
              <a:ext uri="{FF2B5EF4-FFF2-40B4-BE49-F238E27FC236}">
                <a16:creationId xmlns:a16="http://schemas.microsoft.com/office/drawing/2014/main" id="{C09ADD56-6D65-4193-A76D-17ABD3FA2600}"/>
              </a:ext>
            </a:extLst>
          </p:cNvPr>
          <p:cNvSpPr txBox="1"/>
          <p:nvPr/>
        </p:nvSpPr>
        <p:spPr>
          <a:xfrm>
            <a:off x="4347629" y="5967737"/>
            <a:ext cx="1854200"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0</a:t>
            </a:r>
            <a:r>
              <a:rPr lang="ko-KR" altLang="en-US" dirty="0">
                <a:latin typeface="한컴 윤고딕 230" panose="02020603020101020101" pitchFamily="18" charset="-127"/>
                <a:ea typeface="한컴 윤고딕 230" panose="02020603020101020101" pitchFamily="18" charset="-127"/>
              </a:rPr>
              <a:t>번 그룹</a:t>
            </a:r>
          </a:p>
        </p:txBody>
      </p:sp>
      <p:sp>
        <p:nvSpPr>
          <p:cNvPr id="24" name="TextBox 23">
            <a:extLst>
              <a:ext uri="{FF2B5EF4-FFF2-40B4-BE49-F238E27FC236}">
                <a16:creationId xmlns:a16="http://schemas.microsoft.com/office/drawing/2014/main" id="{EAD017F4-7C34-44A8-BB02-2648E2FE8A1A}"/>
              </a:ext>
            </a:extLst>
          </p:cNvPr>
          <p:cNvSpPr txBox="1"/>
          <p:nvPr/>
        </p:nvSpPr>
        <p:spPr>
          <a:xfrm>
            <a:off x="6354243" y="5958008"/>
            <a:ext cx="1854200"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1</a:t>
            </a:r>
            <a:r>
              <a:rPr lang="ko-KR" altLang="en-US" dirty="0">
                <a:latin typeface="한컴 윤고딕 230" panose="02020603020101020101" pitchFamily="18" charset="-127"/>
                <a:ea typeface="한컴 윤고딕 230" panose="02020603020101020101" pitchFamily="18" charset="-127"/>
              </a:rPr>
              <a:t>번 그룹</a:t>
            </a:r>
          </a:p>
        </p:txBody>
      </p:sp>
      <p:sp>
        <p:nvSpPr>
          <p:cNvPr id="13" name="화살표: 아래쪽 12">
            <a:extLst>
              <a:ext uri="{FF2B5EF4-FFF2-40B4-BE49-F238E27FC236}">
                <a16:creationId xmlns:a16="http://schemas.microsoft.com/office/drawing/2014/main" id="{DCE59C2E-563A-4488-996C-603376D84EF6}"/>
              </a:ext>
            </a:extLst>
          </p:cNvPr>
          <p:cNvSpPr/>
          <p:nvPr/>
        </p:nvSpPr>
        <p:spPr>
          <a:xfrm>
            <a:off x="5905497" y="3455605"/>
            <a:ext cx="817033" cy="120032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2BD1765E-C03F-4CC6-9D38-4E18DFABBAD2}"/>
              </a:ext>
            </a:extLst>
          </p:cNvPr>
          <p:cNvSpPr/>
          <p:nvPr/>
        </p:nvSpPr>
        <p:spPr>
          <a:xfrm>
            <a:off x="1638309" y="1075267"/>
            <a:ext cx="9431867" cy="2163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2559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 to</a:t>
            </a:r>
            <a:r>
              <a:rPr lang="ko-KR" altLang="en-US" dirty="0">
                <a:latin typeface="한컴 윤고딕 250" panose="02020603020101020101" pitchFamily="18" charset="-127"/>
                <a:ea typeface="한컴 윤고딕 250" panose="02020603020101020101" pitchFamily="18" charset="-127"/>
              </a:rPr>
              <a:t> </a:t>
            </a:r>
            <a:r>
              <a:rPr lang="en-US" altLang="ko-KR" dirty="0">
                <a:latin typeface="한컴 윤고딕 250" panose="02020603020101020101" pitchFamily="18" charset="-127"/>
                <a:ea typeface="한컴 윤고딕 250" panose="02020603020101020101" pitchFamily="18" charset="-127"/>
              </a:rPr>
              <a:t>distribute?</a:t>
            </a:r>
            <a:endParaRPr lang="ko-KR" altLang="en-US" dirty="0">
              <a:latin typeface="한컴 윤고딕 250" panose="02020603020101020101" pitchFamily="18" charset="-127"/>
              <a:ea typeface="한컴 윤고딕 250" panose="02020603020101020101" pitchFamily="18" charset="-127"/>
            </a:endParaRPr>
          </a:p>
        </p:txBody>
      </p:sp>
      <p:graphicFrame>
        <p:nvGraphicFramePr>
          <p:cNvPr id="7" name="표 6">
            <a:extLst>
              <a:ext uri="{FF2B5EF4-FFF2-40B4-BE49-F238E27FC236}">
                <a16:creationId xmlns:a16="http://schemas.microsoft.com/office/drawing/2014/main" id="{421BE34D-5658-4120-8EB9-7284095DA469}"/>
              </a:ext>
            </a:extLst>
          </p:cNvPr>
          <p:cNvGraphicFramePr>
            <a:graphicFrameLocks noGrp="1"/>
          </p:cNvGraphicFramePr>
          <p:nvPr>
            <p:extLst/>
          </p:nvPr>
        </p:nvGraphicFramePr>
        <p:xfrm>
          <a:off x="1901022" y="1589210"/>
          <a:ext cx="2019300" cy="3257550"/>
        </p:xfrm>
        <a:graphic>
          <a:graphicData uri="http://schemas.openxmlformats.org/drawingml/2006/table">
            <a:tbl>
              <a:tblPr>
                <a:tableStyleId>{5C22544A-7EE6-4342-B048-85BDC9FD1C3A}</a:tableStyleId>
              </a:tblPr>
              <a:tblGrid>
                <a:gridCol w="876300">
                  <a:extLst>
                    <a:ext uri="{9D8B030D-6E8A-4147-A177-3AD203B41FA5}">
                      <a16:colId xmlns:a16="http://schemas.microsoft.com/office/drawing/2014/main" val="2903979856"/>
                    </a:ext>
                  </a:extLst>
                </a:gridCol>
                <a:gridCol w="1143000">
                  <a:extLst>
                    <a:ext uri="{9D8B030D-6E8A-4147-A177-3AD203B41FA5}">
                      <a16:colId xmlns:a16="http://schemas.microsoft.com/office/drawing/2014/main" val="3463719300"/>
                    </a:ext>
                  </a:extLst>
                </a:gridCol>
              </a:tblGrid>
              <a:tr h="222250">
                <a:tc>
                  <a:txBody>
                    <a:bodyPr/>
                    <a:lstStyle/>
                    <a:p>
                      <a:pPr algn="ctr" fontAlgn="ctr"/>
                      <a:r>
                        <a:rPr lang="en-US" sz="1100" u="none" strike="noStrike" dirty="0">
                          <a:effectLst/>
                        </a:rPr>
                        <a:t>member</a:t>
                      </a:r>
                      <a:endParaRPr lang="en-US" sz="1100" b="1" i="0" u="none" strike="noStrike" dirty="0">
                        <a:solidFill>
                          <a:srgbClr val="0061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459470212"/>
                  </a:ext>
                </a:extLst>
              </a:tr>
              <a:tr h="222250">
                <a:tc>
                  <a:txBody>
                    <a:bodyPr/>
                    <a:lstStyle/>
                    <a:p>
                      <a:pPr algn="ctr" fontAlgn="ctr"/>
                      <a:r>
                        <a:rPr lang="ko-KR" altLang="en-US" sz="1100" u="none" strike="noStrike">
                          <a:effectLst/>
                        </a:rPr>
                        <a:t>번호</a:t>
                      </a:r>
                      <a:r>
                        <a:rPr lang="en-US" altLang="ko-KR" sz="1100" u="none" strike="noStrike">
                          <a:effectLst/>
                        </a:rPr>
                        <a:t>(</a:t>
                      </a:r>
                      <a:r>
                        <a:rPr lang="en-US" sz="1100" u="none" strike="noStrike">
                          <a:effectLst/>
                        </a:rPr>
                        <a:t>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이름</a:t>
                      </a:r>
                      <a:r>
                        <a:rPr lang="en-US" altLang="ko-KR" sz="1100" u="none" strike="noStrike">
                          <a:effectLst/>
                        </a:rPr>
                        <a:t>(</a:t>
                      </a:r>
                      <a:r>
                        <a:rPr lang="en-US" sz="1100" u="none" strike="noStrike">
                          <a:effectLst/>
                        </a:rPr>
                        <a:t>name)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12835120"/>
                  </a:ext>
                </a:extLst>
              </a:tr>
              <a:tr h="215900">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a</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63661972"/>
                  </a:ext>
                </a:extLst>
              </a:tr>
              <a:tr h="215900">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b</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631116140"/>
                  </a:ext>
                </a:extLst>
              </a:tr>
              <a:tr h="215900">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c</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126749466"/>
                  </a:ext>
                </a:extLst>
              </a:tr>
              <a:tr h="215900">
                <a:tc>
                  <a:txBody>
                    <a:bodyPr/>
                    <a:lstStyle/>
                    <a:p>
                      <a:pPr algn="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d</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9053305"/>
                  </a:ext>
                </a:extLst>
              </a:tr>
              <a:tr h="215900">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488698000"/>
                  </a:ext>
                </a:extLst>
              </a:tr>
              <a:tr h="215900">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f</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80263037"/>
                  </a:ext>
                </a:extLst>
              </a:tr>
              <a:tr h="215900">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722412011"/>
                  </a:ext>
                </a:extLst>
              </a:tr>
              <a:tr h="215900">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h</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220212374"/>
                  </a:ext>
                </a:extLst>
              </a:tr>
              <a:tr h="215900">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i</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91064565"/>
                  </a:ext>
                </a:extLst>
              </a:tr>
              <a:tr h="215900">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j</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704060281"/>
                  </a:ext>
                </a:extLst>
              </a:tr>
              <a:tr h="215900">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k</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516264092"/>
                  </a:ext>
                </a:extLst>
              </a:tr>
              <a:tr h="215900">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613054452"/>
                  </a:ext>
                </a:extLst>
              </a:tr>
              <a:tr h="222250">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dirty="0">
                          <a:effectLst/>
                        </a:rPr>
                        <a:t>m</a:t>
                      </a:r>
                      <a:endParaRPr 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93470429"/>
                  </a:ext>
                </a:extLst>
              </a:tr>
            </a:tbl>
          </a:graphicData>
        </a:graphic>
      </p:graphicFrame>
      <p:sp>
        <p:nvSpPr>
          <p:cNvPr id="8" name="TextBox 7">
            <a:extLst>
              <a:ext uri="{FF2B5EF4-FFF2-40B4-BE49-F238E27FC236}">
                <a16:creationId xmlns:a16="http://schemas.microsoft.com/office/drawing/2014/main" id="{28A4C48E-7E13-43C4-A156-AB1F53E91A60}"/>
              </a:ext>
            </a:extLst>
          </p:cNvPr>
          <p:cNvSpPr txBox="1"/>
          <p:nvPr/>
        </p:nvSpPr>
        <p:spPr>
          <a:xfrm>
            <a:off x="5184950" y="3059668"/>
            <a:ext cx="5486400" cy="369332"/>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Member table</a:t>
            </a:r>
            <a:r>
              <a:rPr lang="ko-KR" altLang="en-US" dirty="0">
                <a:latin typeface="한컴 윤고딕 240" panose="02020603020101020101" pitchFamily="18" charset="-127"/>
                <a:ea typeface="한컴 윤고딕 240" panose="02020603020101020101" pitchFamily="18" charset="-127"/>
              </a:rPr>
              <a:t>을 생성하여 멤버 모두를 입력 받음</a:t>
            </a:r>
          </a:p>
        </p:txBody>
      </p:sp>
    </p:spTree>
    <p:extLst>
      <p:ext uri="{BB962C8B-B14F-4D97-AF65-F5344CB8AC3E}">
        <p14:creationId xmlns:p14="http://schemas.microsoft.com/office/powerpoint/2010/main" val="200775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923330"/>
          </a:xfrm>
          <a:prstGeom prst="rect">
            <a:avLst/>
          </a:prstGeom>
          <a:noFill/>
        </p:spPr>
        <p:txBody>
          <a:bodyPr wrap="square" rtlCol="0">
            <a:spAutoFit/>
          </a:bodyPr>
          <a:lstStyle/>
          <a:p>
            <a:r>
              <a:rPr lang="en-US" altLang="ko-KR" dirty="0"/>
              <a:t>1. </a:t>
            </a:r>
            <a:r>
              <a:rPr lang="ko-KR" altLang="en-US" dirty="0"/>
              <a:t>그룹명과 인원 수를 입력하면 그 인원만큼의 칸이 생김</a:t>
            </a:r>
            <a:endParaRPr lang="en-US" altLang="ko-KR" dirty="0"/>
          </a:p>
          <a:p>
            <a:endParaRPr lang="en-US" altLang="ko-KR" dirty="0"/>
          </a:p>
          <a:p>
            <a:r>
              <a:rPr lang="en-US" altLang="ko-KR" dirty="0"/>
              <a:t>ID,</a:t>
            </a:r>
            <a:r>
              <a:rPr lang="ko-KR" altLang="en-US" dirty="0"/>
              <a:t> 이름 </a:t>
            </a:r>
            <a:r>
              <a:rPr lang="en-US" altLang="ko-KR" dirty="0"/>
              <a:t>, </a:t>
            </a:r>
            <a:r>
              <a:rPr lang="ko-KR" altLang="en-US" dirty="0"/>
              <a:t>그룹 수 </a:t>
            </a:r>
          </a:p>
        </p:txBody>
      </p:sp>
      <p:pic>
        <p:nvPicPr>
          <p:cNvPr id="5" name="그림 4">
            <a:extLst>
              <a:ext uri="{FF2B5EF4-FFF2-40B4-BE49-F238E27FC236}">
                <a16:creationId xmlns:a16="http://schemas.microsoft.com/office/drawing/2014/main" id="{0452C906-E304-44EF-8AC7-A73355BC546D}"/>
              </a:ext>
            </a:extLst>
          </p:cNvPr>
          <p:cNvPicPr>
            <a:picLocks noChangeAspect="1"/>
          </p:cNvPicPr>
          <p:nvPr/>
        </p:nvPicPr>
        <p:blipFill>
          <a:blip r:embed="rId2"/>
          <a:stretch>
            <a:fillRect/>
          </a:stretch>
        </p:blipFill>
        <p:spPr>
          <a:xfrm>
            <a:off x="2018672" y="2705100"/>
            <a:ext cx="3009900" cy="1447800"/>
          </a:xfrm>
          <a:prstGeom prst="rect">
            <a:avLst/>
          </a:prstGeom>
        </p:spPr>
      </p:pic>
    </p:spTree>
    <p:extLst>
      <p:ext uri="{BB962C8B-B14F-4D97-AF65-F5344CB8AC3E}">
        <p14:creationId xmlns:p14="http://schemas.microsoft.com/office/powerpoint/2010/main" val="168437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923330"/>
          </a:xfrm>
          <a:prstGeom prst="rect">
            <a:avLst/>
          </a:prstGeom>
          <a:noFill/>
        </p:spPr>
        <p:txBody>
          <a:bodyPr wrap="square" rtlCol="0">
            <a:spAutoFit/>
          </a:bodyPr>
          <a:lstStyle/>
          <a:p>
            <a:r>
              <a:rPr lang="en-US" altLang="ko-KR" dirty="0"/>
              <a:t>1. </a:t>
            </a:r>
            <a:r>
              <a:rPr lang="ko-KR" altLang="en-US" dirty="0"/>
              <a:t>그룹명과 인원 수를 입력하면 그 인원만큼의 칸이 생김</a:t>
            </a:r>
            <a:endParaRPr lang="en-US" altLang="ko-KR" dirty="0"/>
          </a:p>
          <a:p>
            <a:endParaRPr lang="en-US" altLang="ko-KR" dirty="0"/>
          </a:p>
          <a:p>
            <a:r>
              <a:rPr lang="en-US" altLang="ko-KR" dirty="0"/>
              <a:t>ID,</a:t>
            </a:r>
            <a:r>
              <a:rPr lang="ko-KR" altLang="en-US" dirty="0"/>
              <a:t> 이름 </a:t>
            </a:r>
            <a:r>
              <a:rPr lang="en-US" altLang="ko-KR" dirty="0"/>
              <a:t>, </a:t>
            </a:r>
            <a:r>
              <a:rPr lang="ko-KR" altLang="en-US" dirty="0"/>
              <a:t>그룹 수 </a:t>
            </a:r>
          </a:p>
        </p:txBody>
      </p:sp>
      <p:pic>
        <p:nvPicPr>
          <p:cNvPr id="3" name="그림 2">
            <a:extLst>
              <a:ext uri="{FF2B5EF4-FFF2-40B4-BE49-F238E27FC236}">
                <a16:creationId xmlns:a16="http://schemas.microsoft.com/office/drawing/2014/main" id="{B14FB61E-17CF-4E31-8A62-8E3E4476301B}"/>
              </a:ext>
            </a:extLst>
          </p:cNvPr>
          <p:cNvPicPr>
            <a:picLocks noChangeAspect="1"/>
          </p:cNvPicPr>
          <p:nvPr/>
        </p:nvPicPr>
        <p:blipFill>
          <a:blip r:embed="rId2"/>
          <a:stretch>
            <a:fillRect/>
          </a:stretch>
        </p:blipFill>
        <p:spPr>
          <a:xfrm>
            <a:off x="1858945" y="2824053"/>
            <a:ext cx="2552700" cy="2628900"/>
          </a:xfrm>
          <a:prstGeom prst="rect">
            <a:avLst/>
          </a:prstGeom>
        </p:spPr>
      </p:pic>
      <p:sp>
        <p:nvSpPr>
          <p:cNvPr id="7" name="타원 6">
            <a:extLst>
              <a:ext uri="{FF2B5EF4-FFF2-40B4-BE49-F238E27FC236}">
                <a16:creationId xmlns:a16="http://schemas.microsoft.com/office/drawing/2014/main" id="{91DF7FE5-D016-4E29-86AD-51171DB37603}"/>
              </a:ext>
            </a:extLst>
          </p:cNvPr>
          <p:cNvSpPr/>
          <p:nvPr/>
        </p:nvSpPr>
        <p:spPr>
          <a:xfrm>
            <a:off x="3637503" y="2881880"/>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5B1723A7-108D-483E-932A-72704FB62D6B}"/>
              </a:ext>
            </a:extLst>
          </p:cNvPr>
          <p:cNvSpPr/>
          <p:nvPr/>
        </p:nvSpPr>
        <p:spPr>
          <a:xfrm>
            <a:off x="3637502" y="3627688"/>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DCAED1D-FFFA-4D9B-9D6B-0E4345C52233}"/>
              </a:ext>
            </a:extLst>
          </p:cNvPr>
          <p:cNvSpPr/>
          <p:nvPr/>
        </p:nvSpPr>
        <p:spPr>
          <a:xfrm>
            <a:off x="3637502" y="4373496"/>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60CE385D-64EF-46CE-A6DB-7B13EE602AB8}"/>
              </a:ext>
            </a:extLst>
          </p:cNvPr>
          <p:cNvSpPr txBox="1"/>
          <p:nvPr/>
        </p:nvSpPr>
        <p:spPr>
          <a:xfrm>
            <a:off x="4005315" y="3006447"/>
            <a:ext cx="914400" cy="369332"/>
          </a:xfrm>
          <a:prstGeom prst="rect">
            <a:avLst/>
          </a:prstGeom>
          <a:noFill/>
        </p:spPr>
        <p:txBody>
          <a:bodyPr wrap="square" rtlCol="0">
            <a:spAutoFit/>
          </a:bodyPr>
          <a:lstStyle/>
          <a:p>
            <a:r>
              <a:rPr lang="en-US" altLang="ko-KR" dirty="0"/>
              <a:t>1</a:t>
            </a:r>
            <a:endParaRPr lang="ko-KR" altLang="en-US" dirty="0"/>
          </a:p>
        </p:txBody>
      </p:sp>
      <p:sp>
        <p:nvSpPr>
          <p:cNvPr id="16" name="TextBox 15">
            <a:extLst>
              <a:ext uri="{FF2B5EF4-FFF2-40B4-BE49-F238E27FC236}">
                <a16:creationId xmlns:a16="http://schemas.microsoft.com/office/drawing/2014/main" id="{911C249B-48F9-4E8D-907B-505CB20C2B21}"/>
              </a:ext>
            </a:extLst>
          </p:cNvPr>
          <p:cNvSpPr txBox="1"/>
          <p:nvPr/>
        </p:nvSpPr>
        <p:spPr>
          <a:xfrm>
            <a:off x="3994848" y="3764905"/>
            <a:ext cx="914400" cy="369332"/>
          </a:xfrm>
          <a:prstGeom prst="rect">
            <a:avLst/>
          </a:prstGeom>
          <a:noFill/>
        </p:spPr>
        <p:txBody>
          <a:bodyPr wrap="square" rtlCol="0">
            <a:spAutoFit/>
          </a:bodyPr>
          <a:lstStyle/>
          <a:p>
            <a:r>
              <a:rPr lang="en-US" altLang="ko-KR" dirty="0"/>
              <a:t>2</a:t>
            </a:r>
            <a:endParaRPr lang="ko-KR" altLang="en-US" dirty="0"/>
          </a:p>
        </p:txBody>
      </p:sp>
      <p:sp>
        <p:nvSpPr>
          <p:cNvPr id="17" name="TextBox 16">
            <a:extLst>
              <a:ext uri="{FF2B5EF4-FFF2-40B4-BE49-F238E27FC236}">
                <a16:creationId xmlns:a16="http://schemas.microsoft.com/office/drawing/2014/main" id="{0AE149C7-9042-485E-81F2-E848676E37B1}"/>
              </a:ext>
            </a:extLst>
          </p:cNvPr>
          <p:cNvSpPr txBox="1"/>
          <p:nvPr/>
        </p:nvSpPr>
        <p:spPr>
          <a:xfrm>
            <a:off x="3984170" y="4497189"/>
            <a:ext cx="914400" cy="369332"/>
          </a:xfrm>
          <a:prstGeom prst="rect">
            <a:avLst/>
          </a:prstGeom>
          <a:noFill/>
        </p:spPr>
        <p:txBody>
          <a:bodyPr wrap="square" rtlCol="0">
            <a:spAutoFit/>
          </a:bodyPr>
          <a:lstStyle/>
          <a:p>
            <a:r>
              <a:rPr lang="en-US" altLang="ko-KR" dirty="0"/>
              <a:t>3</a:t>
            </a:r>
            <a:endParaRPr lang="ko-KR" altLang="en-US" dirty="0"/>
          </a:p>
        </p:txBody>
      </p:sp>
      <p:sp>
        <p:nvSpPr>
          <p:cNvPr id="18" name="직사각형 17">
            <a:extLst>
              <a:ext uri="{FF2B5EF4-FFF2-40B4-BE49-F238E27FC236}">
                <a16:creationId xmlns:a16="http://schemas.microsoft.com/office/drawing/2014/main" id="{A7BD9C63-6668-4B8D-9342-A43B5841F4DD}"/>
              </a:ext>
            </a:extLst>
          </p:cNvPr>
          <p:cNvSpPr/>
          <p:nvPr/>
        </p:nvSpPr>
        <p:spPr>
          <a:xfrm>
            <a:off x="4773009" y="2610743"/>
            <a:ext cx="6096000" cy="2677656"/>
          </a:xfrm>
          <a:prstGeom prst="rect">
            <a:avLst/>
          </a:prstGeom>
        </p:spPr>
        <p:txBody>
          <a:bodyPr wrap="square">
            <a:spAutoFit/>
          </a:bodyPr>
          <a:lstStyle/>
          <a:p>
            <a:r>
              <a:rPr lang="ko-KR" altLang="en-US" sz="1400" dirty="0" err="1"/>
              <a:t>for</a:t>
            </a:r>
            <a:r>
              <a:rPr lang="ko-KR" altLang="en-US" sz="1400" dirty="0"/>
              <a:t>($</a:t>
            </a:r>
            <a:r>
              <a:rPr lang="ko-KR" altLang="en-US" sz="1400" dirty="0" err="1"/>
              <a:t>count</a:t>
            </a:r>
            <a:r>
              <a:rPr lang="ko-KR" altLang="en-US" sz="1400" dirty="0"/>
              <a:t> = 0; $</a:t>
            </a:r>
            <a:r>
              <a:rPr lang="ko-KR" altLang="en-US" sz="1400" dirty="0" err="1"/>
              <a:t>count</a:t>
            </a:r>
            <a:r>
              <a:rPr lang="ko-KR" altLang="en-US" sz="1400" dirty="0"/>
              <a:t> &lt; $_POST['</a:t>
            </a:r>
            <a:r>
              <a:rPr lang="ko-KR" altLang="en-US" sz="1400" dirty="0" err="1"/>
              <a:t>song_groupCount</a:t>
            </a:r>
            <a:r>
              <a:rPr lang="ko-KR" altLang="en-US" sz="1400" dirty="0"/>
              <a:t>']; $</a:t>
            </a:r>
            <a:r>
              <a:rPr lang="ko-KR" altLang="en-US" sz="1400" dirty="0" err="1"/>
              <a:t>count</a:t>
            </a:r>
            <a:r>
              <a:rPr lang="ko-KR" altLang="en-US" sz="1400" dirty="0"/>
              <a:t>++){</a:t>
            </a:r>
          </a:p>
          <a:p>
            <a:r>
              <a:rPr lang="ko-KR" altLang="en-US" sz="1400" dirty="0"/>
              <a:t>    </a:t>
            </a:r>
            <a:r>
              <a:rPr lang="ko-KR" altLang="en-US" sz="1400" dirty="0" err="1"/>
              <a:t>echo</a:t>
            </a:r>
            <a:r>
              <a:rPr lang="ko-KR" altLang="en-US" sz="1400" dirty="0"/>
              <a:t>  '</a:t>
            </a:r>
          </a:p>
          <a:p>
            <a:endParaRPr lang="ko-KR" altLang="en-US" sz="1400" dirty="0"/>
          </a:p>
          <a:p>
            <a:r>
              <a:rPr lang="ko-KR" altLang="en-US" sz="1400" dirty="0"/>
              <a:t>      &lt;</a:t>
            </a:r>
            <a:r>
              <a:rPr lang="ko-KR" altLang="en-US" sz="1400" dirty="0" err="1"/>
              <a:t>p</a:t>
            </a:r>
            <a:r>
              <a:rPr lang="ko-KR" altLang="en-US" sz="1400" dirty="0"/>
              <a:t>&gt; </a:t>
            </a:r>
            <a:r>
              <a:rPr lang="ko-KR" altLang="en-US" sz="1400" dirty="0" err="1"/>
              <a:t>No</a:t>
            </a:r>
            <a:r>
              <a:rPr lang="ko-KR" altLang="en-US" sz="1400" dirty="0"/>
              <a:t> :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text</a:t>
            </a:r>
            <a:r>
              <a:rPr lang="ko-KR" altLang="en-US" sz="1400" dirty="0"/>
              <a:t>" </a:t>
            </a:r>
            <a:r>
              <a:rPr lang="ko-KR" altLang="en-US" sz="1400" dirty="0" err="1"/>
              <a:t>name</a:t>
            </a:r>
            <a:r>
              <a:rPr lang="ko-KR" altLang="en-US" sz="1400" dirty="0"/>
              <a:t>="</a:t>
            </a:r>
            <a:r>
              <a:rPr lang="ko-KR" altLang="en-US" sz="1400" dirty="0" err="1"/>
              <a:t>song_num</a:t>
            </a:r>
            <a:r>
              <a:rPr lang="ko-KR" altLang="en-US" sz="1400" dirty="0"/>
              <a:t>[]"&gt;&lt;/</a:t>
            </a:r>
            <a:r>
              <a:rPr lang="ko-KR" altLang="en-US" sz="1400" dirty="0" err="1"/>
              <a:t>p</a:t>
            </a:r>
            <a:r>
              <a:rPr lang="ko-KR" altLang="en-US" sz="1400" dirty="0"/>
              <a:t>&gt;</a:t>
            </a:r>
          </a:p>
          <a:p>
            <a:r>
              <a:rPr lang="ko-KR" altLang="en-US" sz="1400" dirty="0"/>
              <a:t>      &lt;</a:t>
            </a:r>
            <a:r>
              <a:rPr lang="ko-KR" altLang="en-US" sz="1400" dirty="0" err="1"/>
              <a:t>p</a:t>
            </a:r>
            <a:r>
              <a:rPr lang="ko-KR" altLang="en-US" sz="1400" dirty="0"/>
              <a:t>&gt; </a:t>
            </a:r>
            <a:r>
              <a:rPr lang="ko-KR" altLang="en-US" sz="1400" dirty="0" err="1"/>
              <a:t>Name</a:t>
            </a:r>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text</a:t>
            </a:r>
            <a:r>
              <a:rPr lang="ko-KR" altLang="en-US" sz="1400" dirty="0"/>
              <a:t>" </a:t>
            </a:r>
            <a:r>
              <a:rPr lang="ko-KR" altLang="en-US" sz="1400" dirty="0" err="1"/>
              <a:t>name</a:t>
            </a:r>
            <a:r>
              <a:rPr lang="ko-KR" altLang="en-US" sz="1400" dirty="0"/>
              <a:t>="</a:t>
            </a:r>
            <a:r>
              <a:rPr lang="ko-KR" altLang="en-US" sz="1400" dirty="0" err="1"/>
              <a:t>song_name</a:t>
            </a:r>
            <a:r>
              <a:rPr lang="ko-KR" altLang="en-US" sz="1400" dirty="0"/>
              <a:t>[]"&gt;&lt;/</a:t>
            </a:r>
            <a:r>
              <a:rPr lang="ko-KR" altLang="en-US" sz="1400" dirty="0" err="1"/>
              <a:t>p</a:t>
            </a:r>
            <a:r>
              <a:rPr lang="ko-KR" altLang="en-US" sz="1400" dirty="0"/>
              <a:t>&gt;</a:t>
            </a:r>
          </a:p>
          <a:p>
            <a:r>
              <a:rPr lang="ko-KR" altLang="en-US" sz="1400" dirty="0"/>
              <a:t>      ';</a:t>
            </a:r>
          </a:p>
          <a:p>
            <a:r>
              <a:rPr lang="ko-KR" altLang="en-US" sz="1400" dirty="0"/>
              <a:t>    }</a:t>
            </a:r>
          </a:p>
          <a:p>
            <a:r>
              <a:rPr lang="ko-KR" altLang="en-US" sz="1400" dirty="0"/>
              <a:t>    </a:t>
            </a:r>
            <a:r>
              <a:rPr lang="ko-KR" altLang="en-US" sz="1400" dirty="0" err="1"/>
              <a:t>echo</a:t>
            </a:r>
            <a:r>
              <a:rPr lang="ko-KR" altLang="en-US" sz="1400" dirty="0"/>
              <a:t> '</a:t>
            </a:r>
          </a:p>
          <a:p>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hidden</a:t>
            </a:r>
            <a:r>
              <a:rPr lang="ko-KR" altLang="en-US" sz="1400" dirty="0"/>
              <a:t>" </a:t>
            </a:r>
            <a:r>
              <a:rPr lang="ko-KR" altLang="en-US" sz="1400" dirty="0" err="1"/>
              <a:t>name</a:t>
            </a:r>
            <a:r>
              <a:rPr lang="ko-KR" altLang="en-US" sz="1400" dirty="0"/>
              <a:t> = "</a:t>
            </a:r>
            <a:r>
              <a:rPr lang="ko-KR" altLang="en-US" sz="1400" dirty="0" err="1"/>
              <a:t>count</a:t>
            </a:r>
            <a:r>
              <a:rPr lang="ko-KR" altLang="en-US" sz="1400" dirty="0"/>
              <a:t>" </a:t>
            </a:r>
            <a:r>
              <a:rPr lang="ko-KR" altLang="en-US" sz="1400" dirty="0" err="1"/>
              <a:t>value</a:t>
            </a:r>
            <a:r>
              <a:rPr lang="ko-KR" altLang="en-US" sz="1400" dirty="0"/>
              <a:t> ="';</a:t>
            </a:r>
          </a:p>
          <a:p>
            <a:r>
              <a:rPr lang="ko-KR" altLang="en-US" sz="1400" dirty="0"/>
              <a:t>    </a:t>
            </a:r>
            <a:r>
              <a:rPr lang="ko-KR" altLang="en-US" sz="1400" dirty="0" err="1"/>
              <a:t>echo</a:t>
            </a:r>
            <a:r>
              <a:rPr lang="ko-KR" altLang="en-US" sz="1400" dirty="0"/>
              <a:t> $</a:t>
            </a:r>
            <a:r>
              <a:rPr lang="ko-KR" altLang="en-US" sz="1400" dirty="0" err="1"/>
              <a:t>groupCount</a:t>
            </a:r>
            <a:r>
              <a:rPr lang="ko-KR" altLang="en-US" sz="1400" dirty="0"/>
              <a:t>.'"&gt;</a:t>
            </a:r>
          </a:p>
          <a:p>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submit</a:t>
            </a:r>
            <a:r>
              <a:rPr lang="ko-KR" altLang="en-US" sz="1400" dirty="0"/>
              <a:t>"&gt;</a:t>
            </a:r>
          </a:p>
          <a:p>
            <a:r>
              <a:rPr lang="ko-KR" altLang="en-US" sz="1400" dirty="0"/>
              <a:t>    &lt;/</a:t>
            </a:r>
            <a:r>
              <a:rPr lang="ko-KR" altLang="en-US" sz="1400" dirty="0" err="1"/>
              <a:t>form</a:t>
            </a:r>
            <a:r>
              <a:rPr lang="ko-KR" altLang="en-US" sz="1400" dirty="0"/>
              <a:t>&gt;';</a:t>
            </a:r>
          </a:p>
        </p:txBody>
      </p:sp>
    </p:spTree>
    <p:extLst>
      <p:ext uri="{BB962C8B-B14F-4D97-AF65-F5344CB8AC3E}">
        <p14:creationId xmlns:p14="http://schemas.microsoft.com/office/powerpoint/2010/main" val="953023215"/>
      </p:ext>
    </p:extLst>
  </p:cSld>
  <p:clrMapOvr>
    <a:masterClrMapping/>
  </p:clrMapOvr>
</p:sld>
</file>

<file path=ppt/theme/theme1.xml><?xml version="1.0" encoding="utf-8"?>
<a:theme xmlns:a="http://schemas.openxmlformats.org/drawingml/2006/main" name="자르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TM10001105[[fn=자르기]]</Template>
  <TotalTime>1740</TotalTime>
  <Words>1190</Words>
  <Application>Microsoft Office PowerPoint</Application>
  <PresentationFormat>와이드스크린</PresentationFormat>
  <Paragraphs>323</Paragraphs>
  <Slides>18</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18</vt:i4>
      </vt:variant>
    </vt:vector>
  </HeadingPairs>
  <TitlesOfParts>
    <vt:vector size="28" baseType="lpstr">
      <vt:lpstr>Ubuntu Mono</vt:lpstr>
      <vt:lpstr>Dotum</vt:lpstr>
      <vt:lpstr>맑은 고딕</vt:lpstr>
      <vt:lpstr>한컴 윤고딕 230</vt:lpstr>
      <vt:lpstr>한컴 윤고딕 240</vt:lpstr>
      <vt:lpstr>한컴 윤고딕 250</vt:lpstr>
      <vt:lpstr>Arial</vt:lpstr>
      <vt:lpstr>Franklin Gothic Book</vt:lpstr>
      <vt:lpstr>Wingdings</vt:lpstr>
      <vt:lpstr>자르기</vt:lpstr>
      <vt:lpstr>그룹 지정하기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그룹 지정하기</dc:title>
  <dc:creator>song</dc:creator>
  <cp:lastModifiedBy>song</cp:lastModifiedBy>
  <cp:revision>50</cp:revision>
  <dcterms:created xsi:type="dcterms:W3CDTF">2019-02-12T13:06:19Z</dcterms:created>
  <dcterms:modified xsi:type="dcterms:W3CDTF">2019-02-23T16:29:19Z</dcterms:modified>
</cp:coreProperties>
</file>