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handoutMasterIdLst>
    <p:handoutMasterId r:id="rId22"/>
  </p:handoutMasterIdLst>
  <p:sldIdLst>
    <p:sldId id="256" r:id="rId4"/>
    <p:sldId id="261" r:id="rId5"/>
    <p:sldId id="264" r:id="rId6"/>
    <p:sldId id="310" r:id="rId7"/>
    <p:sldId id="307" r:id="rId8"/>
    <p:sldId id="279" r:id="rId9"/>
    <p:sldId id="311" r:id="rId10"/>
    <p:sldId id="312" r:id="rId11"/>
    <p:sldId id="313" r:id="rId12"/>
    <p:sldId id="308" r:id="rId13"/>
    <p:sldId id="290" r:id="rId14"/>
    <p:sldId id="314" r:id="rId15"/>
    <p:sldId id="315" r:id="rId16"/>
    <p:sldId id="316" r:id="rId17"/>
    <p:sldId id="309" r:id="rId18"/>
    <p:sldId id="317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6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2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6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6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7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5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0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7704" y="1707654"/>
            <a:ext cx="5451099" cy="1080121"/>
          </a:xfrm>
        </p:spPr>
        <p:txBody>
          <a:bodyPr/>
          <a:lstStyle/>
          <a:p>
            <a:pPr lvl="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우분투 리눅스를 이용한 가상 네트워크 구성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91CD91-FC18-428E-942E-DA5762A67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컴퓨터 네트워킹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네트워크 구성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라우터 연결 및 네트워크 구성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0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실제 서버 구성도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23FA9809-3BC8-4FA2-9761-8BE271F03459}"/>
              </a:ext>
            </a:extLst>
          </p:cNvPr>
          <p:cNvSpPr/>
          <p:nvPr/>
        </p:nvSpPr>
        <p:spPr>
          <a:xfrm rot="2269732">
            <a:off x="2730385" y="1826015"/>
            <a:ext cx="633760" cy="958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3A82C9EE-9F9D-4F7C-B5EA-A20C01CE5B14}"/>
              </a:ext>
            </a:extLst>
          </p:cNvPr>
          <p:cNvSpPr/>
          <p:nvPr/>
        </p:nvSpPr>
        <p:spPr>
          <a:xfrm rot="16200000">
            <a:off x="4043187" y="3230834"/>
            <a:ext cx="488428" cy="1244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B975E79C-38DD-4128-BA16-4C973230D3F3}"/>
              </a:ext>
            </a:extLst>
          </p:cNvPr>
          <p:cNvCxnSpPr>
            <a:cxnSpLocks/>
          </p:cNvCxnSpPr>
          <p:nvPr/>
        </p:nvCxnSpPr>
        <p:spPr>
          <a:xfrm>
            <a:off x="3328849" y="2415595"/>
            <a:ext cx="582991" cy="31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B6871154-27F4-4D8D-BA30-8FD0FD0B85AC}"/>
              </a:ext>
            </a:extLst>
          </p:cNvPr>
          <p:cNvCxnSpPr/>
          <p:nvPr/>
        </p:nvCxnSpPr>
        <p:spPr>
          <a:xfrm>
            <a:off x="4287401" y="3098340"/>
            <a:ext cx="0" cy="510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타원 326">
            <a:extLst>
              <a:ext uri="{FF2B5EF4-FFF2-40B4-BE49-F238E27FC236}">
                <a16:creationId xmlns:a16="http://schemas.microsoft.com/office/drawing/2014/main" id="{2CC4DDAB-48BA-45D9-A926-FC847CEC975A}"/>
              </a:ext>
            </a:extLst>
          </p:cNvPr>
          <p:cNvSpPr/>
          <p:nvPr/>
        </p:nvSpPr>
        <p:spPr>
          <a:xfrm>
            <a:off x="3880542" y="2543581"/>
            <a:ext cx="813717" cy="554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28" name="곱하기 기호 327">
            <a:extLst>
              <a:ext uri="{FF2B5EF4-FFF2-40B4-BE49-F238E27FC236}">
                <a16:creationId xmlns:a16="http://schemas.microsoft.com/office/drawing/2014/main" id="{082924AC-7E83-4F80-8227-0FACD711C467}"/>
              </a:ext>
            </a:extLst>
          </p:cNvPr>
          <p:cNvSpPr/>
          <p:nvPr/>
        </p:nvSpPr>
        <p:spPr>
          <a:xfrm>
            <a:off x="4093099" y="2646845"/>
            <a:ext cx="388602" cy="34823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FA55F8D-707B-4B0B-AC84-64577E1EDEB2}"/>
              </a:ext>
            </a:extLst>
          </p:cNvPr>
          <p:cNvSpPr/>
          <p:nvPr/>
        </p:nvSpPr>
        <p:spPr>
          <a:xfrm rot="19357183">
            <a:off x="5186727" y="1833750"/>
            <a:ext cx="633760" cy="958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A39E7509-93B4-4788-8251-9172F3FB9E12}"/>
              </a:ext>
            </a:extLst>
          </p:cNvPr>
          <p:cNvCxnSpPr>
            <a:cxnSpLocks/>
          </p:cNvCxnSpPr>
          <p:nvPr/>
        </p:nvCxnSpPr>
        <p:spPr>
          <a:xfrm flipH="1">
            <a:off x="4686434" y="2448242"/>
            <a:ext cx="557548" cy="289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타원 330">
            <a:extLst>
              <a:ext uri="{FF2B5EF4-FFF2-40B4-BE49-F238E27FC236}">
                <a16:creationId xmlns:a16="http://schemas.microsoft.com/office/drawing/2014/main" id="{21AF1160-F0FC-4CEB-AF18-747542DF1096}"/>
              </a:ext>
            </a:extLst>
          </p:cNvPr>
          <p:cNvSpPr/>
          <p:nvPr/>
        </p:nvSpPr>
        <p:spPr>
          <a:xfrm>
            <a:off x="5726181" y="1493572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4EA90A44-36F2-4CBD-81A7-F2973F1FAEBF}"/>
              </a:ext>
            </a:extLst>
          </p:cNvPr>
          <p:cNvSpPr/>
          <p:nvPr/>
        </p:nvSpPr>
        <p:spPr>
          <a:xfrm>
            <a:off x="6320780" y="2096006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9D097C78-223D-443A-9002-358B67D235E2}"/>
              </a:ext>
            </a:extLst>
          </p:cNvPr>
          <p:cNvCxnSpPr>
            <a:cxnSpLocks/>
          </p:cNvCxnSpPr>
          <p:nvPr/>
        </p:nvCxnSpPr>
        <p:spPr>
          <a:xfrm flipH="1">
            <a:off x="5562747" y="1778312"/>
            <a:ext cx="223017" cy="228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94BECABD-B411-4CFF-9316-4FBB827B852D}"/>
              </a:ext>
            </a:extLst>
          </p:cNvPr>
          <p:cNvCxnSpPr/>
          <p:nvPr/>
        </p:nvCxnSpPr>
        <p:spPr>
          <a:xfrm flipV="1">
            <a:off x="5948684" y="2368792"/>
            <a:ext cx="431680" cy="108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22">
            <a:extLst>
              <a:ext uri="{FF2B5EF4-FFF2-40B4-BE49-F238E27FC236}">
                <a16:creationId xmlns:a16="http://schemas.microsoft.com/office/drawing/2014/main" id="{F36CD984-83FF-4BC3-9225-86C069B08B6C}"/>
              </a:ext>
            </a:extLst>
          </p:cNvPr>
          <p:cNvSpPr txBox="1"/>
          <p:nvPr/>
        </p:nvSpPr>
        <p:spPr>
          <a:xfrm>
            <a:off x="5674013" y="1275452"/>
            <a:ext cx="1223430" cy="3351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4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FTP</a:t>
            </a:r>
            <a:r>
              <a:rPr lang="en-US" sz="16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20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36" name="TextBox 24">
            <a:extLst>
              <a:ext uri="{FF2B5EF4-FFF2-40B4-BE49-F238E27FC236}">
                <a16:creationId xmlns:a16="http://schemas.microsoft.com/office/drawing/2014/main" id="{62298941-10BE-4295-8897-6F6B7B8B4995}"/>
              </a:ext>
            </a:extLst>
          </p:cNvPr>
          <p:cNvSpPr txBox="1"/>
          <p:nvPr/>
        </p:nvSpPr>
        <p:spPr>
          <a:xfrm>
            <a:off x="5613550" y="1832299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192.168.101.100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37" name="TextBox 25">
            <a:extLst>
              <a:ext uri="{FF2B5EF4-FFF2-40B4-BE49-F238E27FC236}">
                <a16:creationId xmlns:a16="http://schemas.microsoft.com/office/drawing/2014/main" id="{D832ED9F-EC7C-4723-8E90-FC3D03C226FB}"/>
              </a:ext>
            </a:extLst>
          </p:cNvPr>
          <p:cNvSpPr txBox="1"/>
          <p:nvPr/>
        </p:nvSpPr>
        <p:spPr>
          <a:xfrm>
            <a:off x="6128217" y="2495506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192.168.101.102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38" name="TextBox 26">
            <a:extLst>
              <a:ext uri="{FF2B5EF4-FFF2-40B4-BE49-F238E27FC236}">
                <a16:creationId xmlns:a16="http://schemas.microsoft.com/office/drawing/2014/main" id="{0685ECD2-CADE-46D0-8744-987F09BD3185}"/>
              </a:ext>
            </a:extLst>
          </p:cNvPr>
          <p:cNvSpPr txBox="1"/>
          <p:nvPr/>
        </p:nvSpPr>
        <p:spPr>
          <a:xfrm>
            <a:off x="4706487" y="2708120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192.168.101.2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9BEFB4F6-4F8B-469B-8F42-12ABF1E331D6}"/>
              </a:ext>
            </a:extLst>
          </p:cNvPr>
          <p:cNvSpPr/>
          <p:nvPr/>
        </p:nvSpPr>
        <p:spPr>
          <a:xfrm>
            <a:off x="2921988" y="1252759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213B057B-F270-4AAC-A944-D708A6E34083}"/>
              </a:ext>
            </a:extLst>
          </p:cNvPr>
          <p:cNvSpPr/>
          <p:nvPr/>
        </p:nvSpPr>
        <p:spPr>
          <a:xfrm>
            <a:off x="2222269" y="1624145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38CEECD9-C788-48CF-BE40-6707C3AF009C}"/>
              </a:ext>
            </a:extLst>
          </p:cNvPr>
          <p:cNvSpPr/>
          <p:nvPr/>
        </p:nvSpPr>
        <p:spPr>
          <a:xfrm>
            <a:off x="1802172" y="2151716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07A5BEC1-48BC-46B9-98CC-A46B6ACD1AD1}"/>
              </a:ext>
            </a:extLst>
          </p:cNvPr>
          <p:cNvSpPr/>
          <p:nvPr/>
        </p:nvSpPr>
        <p:spPr>
          <a:xfrm>
            <a:off x="1861738" y="2788004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F1F9B0AD-6F2A-4B01-93EB-5C3636F9AABD}"/>
              </a:ext>
            </a:extLst>
          </p:cNvPr>
          <p:cNvCxnSpPr/>
          <p:nvPr/>
        </p:nvCxnSpPr>
        <p:spPr>
          <a:xfrm>
            <a:off x="3125418" y="1572347"/>
            <a:ext cx="14620" cy="35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DA999CDD-062F-4CD1-92E8-DE2E84C10CDC}"/>
              </a:ext>
            </a:extLst>
          </p:cNvPr>
          <p:cNvCxnSpPr>
            <a:cxnSpLocks/>
          </p:cNvCxnSpPr>
          <p:nvPr/>
        </p:nvCxnSpPr>
        <p:spPr>
          <a:xfrm>
            <a:off x="2577370" y="1900075"/>
            <a:ext cx="278202" cy="196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50C35F2-A1DD-4EB6-97AD-E14549BB696A}"/>
              </a:ext>
            </a:extLst>
          </p:cNvPr>
          <p:cNvCxnSpPr/>
          <p:nvPr/>
        </p:nvCxnSpPr>
        <p:spPr>
          <a:xfrm>
            <a:off x="2209031" y="2311510"/>
            <a:ext cx="420097" cy="104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0EFBD53A-B0AA-4EF5-9C65-F537442EDF3F}"/>
              </a:ext>
            </a:extLst>
          </p:cNvPr>
          <p:cNvCxnSpPr/>
          <p:nvPr/>
        </p:nvCxnSpPr>
        <p:spPr>
          <a:xfrm flipV="1">
            <a:off x="2209014" y="2684037"/>
            <a:ext cx="456758" cy="150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42">
            <a:extLst>
              <a:ext uri="{FF2B5EF4-FFF2-40B4-BE49-F238E27FC236}">
                <a16:creationId xmlns:a16="http://schemas.microsoft.com/office/drawing/2014/main" id="{C703D376-D286-4956-9B29-42AC473F5A72}"/>
              </a:ext>
            </a:extLst>
          </p:cNvPr>
          <p:cNvSpPr txBox="1"/>
          <p:nvPr/>
        </p:nvSpPr>
        <p:spPr>
          <a:xfrm>
            <a:off x="2769436" y="1021884"/>
            <a:ext cx="1724218" cy="3351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네임서버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48" name="TextBox 43">
            <a:extLst>
              <a:ext uri="{FF2B5EF4-FFF2-40B4-BE49-F238E27FC236}">
                <a16:creationId xmlns:a16="http://schemas.microsoft.com/office/drawing/2014/main" id="{006BD302-A22B-4CE3-A6BE-34AA725ABCA2}"/>
              </a:ext>
            </a:extLst>
          </p:cNvPr>
          <p:cNvSpPr txBox="1"/>
          <p:nvPr/>
        </p:nvSpPr>
        <p:spPr>
          <a:xfrm>
            <a:off x="1767131" y="1403279"/>
            <a:ext cx="1724218" cy="594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메일서버</a:t>
            </a:r>
            <a:r>
              <a:rPr lang="en-US" sz="1400" kern="120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(network.com)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49" name="TextBox 44">
            <a:extLst>
              <a:ext uri="{FF2B5EF4-FFF2-40B4-BE49-F238E27FC236}">
                <a16:creationId xmlns:a16="http://schemas.microsoft.com/office/drawing/2014/main" id="{B963B453-071C-492E-9012-BBF25B9F9ECF}"/>
              </a:ext>
            </a:extLst>
          </p:cNvPr>
          <p:cNvSpPr txBox="1"/>
          <p:nvPr/>
        </p:nvSpPr>
        <p:spPr>
          <a:xfrm>
            <a:off x="1347023" y="1957285"/>
            <a:ext cx="1723495" cy="594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메일서버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(pknu.com)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50" name="TextBox 45">
            <a:extLst>
              <a:ext uri="{FF2B5EF4-FFF2-40B4-BE49-F238E27FC236}">
                <a16:creationId xmlns:a16="http://schemas.microsoft.com/office/drawing/2014/main" id="{5EB23409-6E7F-4B02-B99E-0EEC72738518}"/>
              </a:ext>
            </a:extLst>
          </p:cNvPr>
          <p:cNvSpPr txBox="1"/>
          <p:nvPr/>
        </p:nvSpPr>
        <p:spPr>
          <a:xfrm>
            <a:off x="1043608" y="2560905"/>
            <a:ext cx="1724218" cy="594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메일클라이언트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(song)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51" name="TextBox 46">
            <a:extLst>
              <a:ext uri="{FF2B5EF4-FFF2-40B4-BE49-F238E27FC236}">
                <a16:creationId xmlns:a16="http://schemas.microsoft.com/office/drawing/2014/main" id="{C5906179-51A8-47DE-93DC-32F76301896B}"/>
              </a:ext>
            </a:extLst>
          </p:cNvPr>
          <p:cNvSpPr txBox="1"/>
          <p:nvPr/>
        </p:nvSpPr>
        <p:spPr>
          <a:xfrm>
            <a:off x="3089829" y="1664979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192.168.111.100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52" name="TextBox 47">
            <a:extLst>
              <a:ext uri="{FF2B5EF4-FFF2-40B4-BE49-F238E27FC236}">
                <a16:creationId xmlns:a16="http://schemas.microsoft.com/office/drawing/2014/main" id="{5B7E285D-2160-404B-A113-229A8D40613C}"/>
              </a:ext>
            </a:extLst>
          </p:cNvPr>
          <p:cNvSpPr txBox="1"/>
          <p:nvPr/>
        </p:nvSpPr>
        <p:spPr>
          <a:xfrm>
            <a:off x="2811344" y="2052344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192.168.111.101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53" name="TextBox 48">
            <a:extLst>
              <a:ext uri="{FF2B5EF4-FFF2-40B4-BE49-F238E27FC236}">
                <a16:creationId xmlns:a16="http://schemas.microsoft.com/office/drawing/2014/main" id="{58254A97-646E-4D5F-9BBC-1AC389EECCB6}"/>
              </a:ext>
            </a:extLst>
          </p:cNvPr>
          <p:cNvSpPr txBox="1"/>
          <p:nvPr/>
        </p:nvSpPr>
        <p:spPr>
          <a:xfrm>
            <a:off x="1515656" y="2430148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54" name="TextBox 49">
            <a:extLst>
              <a:ext uri="{FF2B5EF4-FFF2-40B4-BE49-F238E27FC236}">
                <a16:creationId xmlns:a16="http://schemas.microsoft.com/office/drawing/2014/main" id="{2C2B7895-D620-4BD0-85DB-ED02727119FC}"/>
              </a:ext>
            </a:extLst>
          </p:cNvPr>
          <p:cNvSpPr txBox="1"/>
          <p:nvPr/>
        </p:nvSpPr>
        <p:spPr>
          <a:xfrm>
            <a:off x="1460475" y="3135400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192.168.111.103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55" name="TextBox 50">
            <a:extLst>
              <a:ext uri="{FF2B5EF4-FFF2-40B4-BE49-F238E27FC236}">
                <a16:creationId xmlns:a16="http://schemas.microsoft.com/office/drawing/2014/main" id="{B17D8042-E8D6-408F-857C-CF18B224F7B5}"/>
              </a:ext>
            </a:extLst>
          </p:cNvPr>
          <p:cNvSpPr txBox="1"/>
          <p:nvPr/>
        </p:nvSpPr>
        <p:spPr>
          <a:xfrm>
            <a:off x="3100112" y="2530282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468386A6-9110-4A14-A0CF-FFE93D8DAC7C}"/>
              </a:ext>
            </a:extLst>
          </p:cNvPr>
          <p:cNvSpPr/>
          <p:nvPr/>
        </p:nvSpPr>
        <p:spPr>
          <a:xfrm>
            <a:off x="2483634" y="3098340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B622B06-7915-46CB-A8EB-2F6B2C0DB14A}"/>
              </a:ext>
            </a:extLst>
          </p:cNvPr>
          <p:cNvCxnSpPr>
            <a:cxnSpLocks/>
          </p:cNvCxnSpPr>
          <p:nvPr/>
        </p:nvCxnSpPr>
        <p:spPr>
          <a:xfrm flipH="1">
            <a:off x="2694377" y="2704567"/>
            <a:ext cx="80517" cy="39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54">
            <a:extLst>
              <a:ext uri="{FF2B5EF4-FFF2-40B4-BE49-F238E27FC236}">
                <a16:creationId xmlns:a16="http://schemas.microsoft.com/office/drawing/2014/main" id="{48DC8D2E-D8D3-4189-8F5F-E986616D7962}"/>
              </a:ext>
            </a:extLst>
          </p:cNvPr>
          <p:cNvSpPr txBox="1"/>
          <p:nvPr/>
        </p:nvSpPr>
        <p:spPr>
          <a:xfrm>
            <a:off x="2185662" y="3428715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192.168.111.106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59" name="TextBox 55">
            <a:extLst>
              <a:ext uri="{FF2B5EF4-FFF2-40B4-BE49-F238E27FC236}">
                <a16:creationId xmlns:a16="http://schemas.microsoft.com/office/drawing/2014/main" id="{5205A5A5-CB72-410B-83A8-4800E2AB0617}"/>
              </a:ext>
            </a:extLst>
          </p:cNvPr>
          <p:cNvSpPr txBox="1"/>
          <p:nvPr/>
        </p:nvSpPr>
        <p:spPr>
          <a:xfrm>
            <a:off x="6402555" y="2206732"/>
            <a:ext cx="1594143" cy="4830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100" kern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메일클라이언트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(kin)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DF351285-F420-485E-9099-60C872932E53}"/>
              </a:ext>
            </a:extLst>
          </p:cNvPr>
          <p:cNvSpPr/>
          <p:nvPr/>
        </p:nvSpPr>
        <p:spPr>
          <a:xfrm>
            <a:off x="3504981" y="4395421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CD1E4404-3FF6-435F-913E-49E6B5169A5C}"/>
              </a:ext>
            </a:extLst>
          </p:cNvPr>
          <p:cNvCxnSpPr/>
          <p:nvPr/>
        </p:nvCxnSpPr>
        <p:spPr>
          <a:xfrm flipH="1">
            <a:off x="3852257" y="4097073"/>
            <a:ext cx="240842" cy="345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59">
            <a:extLst>
              <a:ext uri="{FF2B5EF4-FFF2-40B4-BE49-F238E27FC236}">
                <a16:creationId xmlns:a16="http://schemas.microsoft.com/office/drawing/2014/main" id="{BE8F2F67-8560-4949-B8E5-E4B521FF0EE4}"/>
              </a:ext>
            </a:extLst>
          </p:cNvPr>
          <p:cNvSpPr txBox="1"/>
          <p:nvPr/>
        </p:nvSpPr>
        <p:spPr>
          <a:xfrm>
            <a:off x="3968584" y="3306910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192.168.112.2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63" name="TextBox 60">
            <a:extLst>
              <a:ext uri="{FF2B5EF4-FFF2-40B4-BE49-F238E27FC236}">
                <a16:creationId xmlns:a16="http://schemas.microsoft.com/office/drawing/2014/main" id="{29BD95D1-4DF4-46A6-9C95-3A558F533C8F}"/>
              </a:ext>
            </a:extLst>
          </p:cNvPr>
          <p:cNvSpPr txBox="1"/>
          <p:nvPr/>
        </p:nvSpPr>
        <p:spPr>
          <a:xfrm>
            <a:off x="3504937" y="4175321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192.168.112.100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64" name="TextBox 61">
            <a:extLst>
              <a:ext uri="{FF2B5EF4-FFF2-40B4-BE49-F238E27FC236}">
                <a16:creationId xmlns:a16="http://schemas.microsoft.com/office/drawing/2014/main" id="{400A845F-E06A-4E33-9D55-5AD2EF7E8BC1}"/>
              </a:ext>
            </a:extLst>
          </p:cNvPr>
          <p:cNvSpPr txBox="1"/>
          <p:nvPr/>
        </p:nvSpPr>
        <p:spPr>
          <a:xfrm>
            <a:off x="3285150" y="4713604"/>
            <a:ext cx="1224150" cy="3351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sz="16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65" name="TextBox 45">
            <a:extLst>
              <a:ext uri="{FF2B5EF4-FFF2-40B4-BE49-F238E27FC236}">
                <a16:creationId xmlns:a16="http://schemas.microsoft.com/office/drawing/2014/main" id="{99584F0E-2781-484A-84FB-73C8C39975EE}"/>
              </a:ext>
            </a:extLst>
          </p:cNvPr>
          <p:cNvSpPr txBox="1"/>
          <p:nvPr/>
        </p:nvSpPr>
        <p:spPr>
          <a:xfrm>
            <a:off x="2270619" y="2936365"/>
            <a:ext cx="1724218" cy="594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12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FTP </a:t>
            </a:r>
            <a:r>
              <a:rPr lang="ko-KR" altLang="en-US" sz="1200" b="1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클라이언트</a:t>
            </a:r>
            <a:endParaRPr lang="ko-KR" sz="1200" b="1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10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실제 서버 구성도</a:t>
            </a:r>
            <a:r>
              <a:rPr lang="en-US" altLang="ko-KR" dirty="0"/>
              <a:t>(</a:t>
            </a:r>
            <a:r>
              <a:rPr lang="ko-KR" altLang="en-US" dirty="0"/>
              <a:t>부분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F5C1036-8313-4622-8455-B3D330D2FAC7}"/>
              </a:ext>
            </a:extLst>
          </p:cNvPr>
          <p:cNvSpPr/>
          <p:nvPr/>
        </p:nvSpPr>
        <p:spPr>
          <a:xfrm rot="2269732">
            <a:off x="3959746" y="2102815"/>
            <a:ext cx="838919" cy="1284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820F7D6-6458-40CB-81D8-4C7FFF05A231}"/>
              </a:ext>
            </a:extLst>
          </p:cNvPr>
          <p:cNvCxnSpPr>
            <a:cxnSpLocks/>
          </p:cNvCxnSpPr>
          <p:nvPr/>
        </p:nvCxnSpPr>
        <p:spPr>
          <a:xfrm>
            <a:off x="4766404" y="2921864"/>
            <a:ext cx="771715" cy="426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곱하기 기호 80">
            <a:extLst>
              <a:ext uri="{FF2B5EF4-FFF2-40B4-BE49-F238E27FC236}">
                <a16:creationId xmlns:a16="http://schemas.microsoft.com/office/drawing/2014/main" id="{92AF6D33-8BFE-4056-87E1-C0FFB9407623}"/>
              </a:ext>
            </a:extLst>
          </p:cNvPr>
          <p:cNvSpPr/>
          <p:nvPr/>
        </p:nvSpPr>
        <p:spPr>
          <a:xfrm>
            <a:off x="5852760" y="3267360"/>
            <a:ext cx="514399" cy="466691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05A4563-D35A-4170-BE1D-17FB1D015C68}"/>
              </a:ext>
            </a:extLst>
          </p:cNvPr>
          <p:cNvSpPr/>
          <p:nvPr/>
        </p:nvSpPr>
        <p:spPr>
          <a:xfrm>
            <a:off x="4178124" y="1296988"/>
            <a:ext cx="538566" cy="428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F52A4B2-F914-4D39-9AE2-9E235EFA6488}"/>
              </a:ext>
            </a:extLst>
          </p:cNvPr>
          <p:cNvSpPr/>
          <p:nvPr/>
        </p:nvSpPr>
        <p:spPr>
          <a:xfrm>
            <a:off x="3251894" y="1794713"/>
            <a:ext cx="538566" cy="428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BA93656-90C7-4930-A5E6-E7FC868D1AD6}"/>
              </a:ext>
            </a:extLst>
          </p:cNvPr>
          <p:cNvSpPr/>
          <p:nvPr/>
        </p:nvSpPr>
        <p:spPr>
          <a:xfrm>
            <a:off x="2695804" y="2501754"/>
            <a:ext cx="538566" cy="428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A922F00-8C63-4985-9854-1D2C2D939AC1}"/>
              </a:ext>
            </a:extLst>
          </p:cNvPr>
          <p:cNvSpPr/>
          <p:nvPr/>
        </p:nvSpPr>
        <p:spPr>
          <a:xfrm>
            <a:off x="2774653" y="3354495"/>
            <a:ext cx="538566" cy="428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526FBA4-AC7E-4C32-9A9A-4BF95DF63521}"/>
              </a:ext>
            </a:extLst>
          </p:cNvPr>
          <p:cNvCxnSpPr/>
          <p:nvPr/>
        </p:nvCxnSpPr>
        <p:spPr>
          <a:xfrm>
            <a:off x="4447408" y="1725294"/>
            <a:ext cx="19353" cy="48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5670594-CCB5-4DDE-BEC2-D0917CC4D3AF}"/>
              </a:ext>
            </a:extLst>
          </p:cNvPr>
          <p:cNvCxnSpPr>
            <a:cxnSpLocks/>
          </p:cNvCxnSpPr>
          <p:nvPr/>
        </p:nvCxnSpPr>
        <p:spPr>
          <a:xfrm>
            <a:off x="3721947" y="2164509"/>
            <a:ext cx="368261" cy="262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CA071A8-96F5-4AD9-A139-A146E4EEEDC8}"/>
              </a:ext>
            </a:extLst>
          </p:cNvPr>
          <p:cNvCxnSpPr/>
          <p:nvPr/>
        </p:nvCxnSpPr>
        <p:spPr>
          <a:xfrm>
            <a:off x="3208103" y="2708932"/>
            <a:ext cx="679598" cy="153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AF30AB6-F7F1-4DF9-9934-4F5FFFE62EAA}"/>
              </a:ext>
            </a:extLst>
          </p:cNvPr>
          <p:cNvCxnSpPr/>
          <p:nvPr/>
        </p:nvCxnSpPr>
        <p:spPr>
          <a:xfrm flipV="1">
            <a:off x="3273589" y="3083426"/>
            <a:ext cx="604619" cy="357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42">
            <a:extLst>
              <a:ext uri="{FF2B5EF4-FFF2-40B4-BE49-F238E27FC236}">
                <a16:creationId xmlns:a16="http://schemas.microsoft.com/office/drawing/2014/main" id="{74908CFC-FC8B-4872-8721-2985BC9AB8EF}"/>
              </a:ext>
            </a:extLst>
          </p:cNvPr>
          <p:cNvSpPr txBox="1"/>
          <p:nvPr/>
        </p:nvSpPr>
        <p:spPr>
          <a:xfrm>
            <a:off x="3976188" y="987574"/>
            <a:ext cx="2282377" cy="4492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네임서버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6418EA2C-9A67-4CE8-A123-123A306B8DC8}"/>
              </a:ext>
            </a:extLst>
          </p:cNvPr>
          <p:cNvSpPr txBox="1"/>
          <p:nvPr/>
        </p:nvSpPr>
        <p:spPr>
          <a:xfrm>
            <a:off x="2649420" y="1498712"/>
            <a:ext cx="2282377" cy="796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메일서버</a:t>
            </a:r>
            <a:r>
              <a:rPr lang="en-US" sz="1400" kern="120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(network.com)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2" name="TextBox 44">
            <a:extLst>
              <a:ext uri="{FF2B5EF4-FFF2-40B4-BE49-F238E27FC236}">
                <a16:creationId xmlns:a16="http://schemas.microsoft.com/office/drawing/2014/main" id="{448F2B3C-9F05-40EE-82E5-3181751EE98D}"/>
              </a:ext>
            </a:extLst>
          </p:cNvPr>
          <p:cNvSpPr txBox="1"/>
          <p:nvPr/>
        </p:nvSpPr>
        <p:spPr>
          <a:xfrm>
            <a:off x="1903226" y="2237141"/>
            <a:ext cx="2281420" cy="796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메일서버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(pknu.com)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3" name="TextBox 45">
            <a:extLst>
              <a:ext uri="{FF2B5EF4-FFF2-40B4-BE49-F238E27FC236}">
                <a16:creationId xmlns:a16="http://schemas.microsoft.com/office/drawing/2014/main" id="{D09E4671-68E6-4B7B-8AE1-2C0186BCDAA3}"/>
              </a:ext>
            </a:extLst>
          </p:cNvPr>
          <p:cNvSpPr txBox="1"/>
          <p:nvPr/>
        </p:nvSpPr>
        <p:spPr>
          <a:xfrm>
            <a:off x="2058314" y="3049871"/>
            <a:ext cx="2282377" cy="796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메일클라이언트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(song)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4" name="TextBox 46">
            <a:extLst>
              <a:ext uri="{FF2B5EF4-FFF2-40B4-BE49-F238E27FC236}">
                <a16:creationId xmlns:a16="http://schemas.microsoft.com/office/drawing/2014/main" id="{B915C485-D7FA-4E41-8603-71BB912281A7}"/>
              </a:ext>
            </a:extLst>
          </p:cNvPr>
          <p:cNvSpPr txBox="1"/>
          <p:nvPr/>
        </p:nvSpPr>
        <p:spPr>
          <a:xfrm>
            <a:off x="4400298" y="1849438"/>
            <a:ext cx="2110195" cy="374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192.168.111.100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5" name="TextBox 47">
            <a:extLst>
              <a:ext uri="{FF2B5EF4-FFF2-40B4-BE49-F238E27FC236}">
                <a16:creationId xmlns:a16="http://schemas.microsoft.com/office/drawing/2014/main" id="{88373D0F-9255-42B7-902D-FA11B27C8D17}"/>
              </a:ext>
            </a:extLst>
          </p:cNvPr>
          <p:cNvSpPr txBox="1"/>
          <p:nvPr/>
        </p:nvSpPr>
        <p:spPr>
          <a:xfrm>
            <a:off x="4031663" y="2368577"/>
            <a:ext cx="2110195" cy="374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192.168.111.101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6" name="TextBox 48">
            <a:extLst>
              <a:ext uri="{FF2B5EF4-FFF2-40B4-BE49-F238E27FC236}">
                <a16:creationId xmlns:a16="http://schemas.microsoft.com/office/drawing/2014/main" id="{7BEA5B12-6E39-49E4-9BF9-8693560E7435}"/>
              </a:ext>
            </a:extLst>
          </p:cNvPr>
          <p:cNvSpPr txBox="1"/>
          <p:nvPr/>
        </p:nvSpPr>
        <p:spPr>
          <a:xfrm>
            <a:off x="2316538" y="2874903"/>
            <a:ext cx="2110195" cy="374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7" name="TextBox 49">
            <a:extLst>
              <a:ext uri="{FF2B5EF4-FFF2-40B4-BE49-F238E27FC236}">
                <a16:creationId xmlns:a16="http://schemas.microsoft.com/office/drawing/2014/main" id="{B511621B-5E00-493D-89D4-C2E552B97488}"/>
              </a:ext>
            </a:extLst>
          </p:cNvPr>
          <p:cNvSpPr txBox="1"/>
          <p:nvPr/>
        </p:nvSpPr>
        <p:spPr>
          <a:xfrm>
            <a:off x="2273016" y="3849931"/>
            <a:ext cx="2110195" cy="374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192.168.111.103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8" name="TextBox 50">
            <a:extLst>
              <a:ext uri="{FF2B5EF4-FFF2-40B4-BE49-F238E27FC236}">
                <a16:creationId xmlns:a16="http://schemas.microsoft.com/office/drawing/2014/main" id="{3AE4CC02-4937-4488-AE1A-8A08A89C8F6B}"/>
              </a:ext>
            </a:extLst>
          </p:cNvPr>
          <p:cNvSpPr txBox="1"/>
          <p:nvPr/>
        </p:nvSpPr>
        <p:spPr>
          <a:xfrm>
            <a:off x="4625663" y="3033061"/>
            <a:ext cx="2110195" cy="374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030E3CA-D633-4E9D-A6DE-0562E4E37E83}"/>
              </a:ext>
            </a:extLst>
          </p:cNvPr>
          <p:cNvSpPr/>
          <p:nvPr/>
        </p:nvSpPr>
        <p:spPr>
          <a:xfrm>
            <a:off x="3597867" y="3770402"/>
            <a:ext cx="538566" cy="428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F22AE53-56A1-4073-981E-CFEB059DB26F}"/>
              </a:ext>
            </a:extLst>
          </p:cNvPr>
          <p:cNvCxnSpPr>
            <a:cxnSpLocks/>
          </p:cNvCxnSpPr>
          <p:nvPr/>
        </p:nvCxnSpPr>
        <p:spPr>
          <a:xfrm flipH="1">
            <a:off x="3876831" y="3242674"/>
            <a:ext cx="106582" cy="534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54">
            <a:extLst>
              <a:ext uri="{FF2B5EF4-FFF2-40B4-BE49-F238E27FC236}">
                <a16:creationId xmlns:a16="http://schemas.microsoft.com/office/drawing/2014/main" id="{BB0CE92F-D7E8-4AEC-87BC-2C9FF6A78A69}"/>
              </a:ext>
            </a:extLst>
          </p:cNvPr>
          <p:cNvSpPr txBox="1"/>
          <p:nvPr/>
        </p:nvSpPr>
        <p:spPr>
          <a:xfrm>
            <a:off x="3203437" y="4213164"/>
            <a:ext cx="2110195" cy="374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192.168.111.106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20600D-EC01-4759-B023-293B031FA681}"/>
              </a:ext>
            </a:extLst>
          </p:cNvPr>
          <p:cNvSpPr/>
          <p:nvPr/>
        </p:nvSpPr>
        <p:spPr>
          <a:xfrm>
            <a:off x="5521981" y="2981567"/>
            <a:ext cx="1159820" cy="10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45">
            <a:extLst>
              <a:ext uri="{FF2B5EF4-FFF2-40B4-BE49-F238E27FC236}">
                <a16:creationId xmlns:a16="http://schemas.microsoft.com/office/drawing/2014/main" id="{FC123349-5C72-4A54-AB7D-FF3EB5935614}"/>
              </a:ext>
            </a:extLst>
          </p:cNvPr>
          <p:cNvSpPr txBox="1"/>
          <p:nvPr/>
        </p:nvSpPr>
        <p:spPr>
          <a:xfrm>
            <a:off x="3146027" y="4471700"/>
            <a:ext cx="2282377" cy="796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FTP </a:t>
            </a:r>
            <a:r>
              <a:rPr lang="ko-KR" altLang="en-US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클라이언트</a:t>
            </a:r>
            <a:endParaRPr 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24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실제 서버 구성도</a:t>
            </a:r>
            <a:r>
              <a:rPr lang="en-US" altLang="ko-KR" dirty="0"/>
              <a:t>(</a:t>
            </a:r>
            <a:r>
              <a:rPr lang="ko-KR" altLang="en-US" dirty="0"/>
              <a:t>부분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78C5CA-4FAC-4A87-9ECB-947FF201761E}"/>
              </a:ext>
            </a:extLst>
          </p:cNvPr>
          <p:cNvSpPr/>
          <p:nvPr/>
        </p:nvSpPr>
        <p:spPr>
          <a:xfrm>
            <a:off x="3880542" y="2543581"/>
            <a:ext cx="813717" cy="554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0" name="곱하기 기호 29">
            <a:extLst>
              <a:ext uri="{FF2B5EF4-FFF2-40B4-BE49-F238E27FC236}">
                <a16:creationId xmlns:a16="http://schemas.microsoft.com/office/drawing/2014/main" id="{58400B91-2D0E-402B-B798-C21DAC5523F5}"/>
              </a:ext>
            </a:extLst>
          </p:cNvPr>
          <p:cNvSpPr/>
          <p:nvPr/>
        </p:nvSpPr>
        <p:spPr>
          <a:xfrm>
            <a:off x="4093099" y="2646845"/>
            <a:ext cx="388602" cy="34823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4132A4D-04DD-4191-8706-943280839671}"/>
              </a:ext>
            </a:extLst>
          </p:cNvPr>
          <p:cNvSpPr/>
          <p:nvPr/>
        </p:nvSpPr>
        <p:spPr>
          <a:xfrm rot="19357183">
            <a:off x="5232050" y="1872236"/>
            <a:ext cx="633760" cy="958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5B46D38-06B0-4416-9EC6-4AC569725308}"/>
              </a:ext>
            </a:extLst>
          </p:cNvPr>
          <p:cNvCxnSpPr>
            <a:cxnSpLocks/>
          </p:cNvCxnSpPr>
          <p:nvPr/>
        </p:nvCxnSpPr>
        <p:spPr>
          <a:xfrm flipH="1">
            <a:off x="4686434" y="2448242"/>
            <a:ext cx="557548" cy="289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50ACFFA-A5F6-48CE-92FB-647E316B37FD}"/>
              </a:ext>
            </a:extLst>
          </p:cNvPr>
          <p:cNvSpPr/>
          <p:nvPr/>
        </p:nvSpPr>
        <p:spPr>
          <a:xfrm>
            <a:off x="5880268" y="1478373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5F2448-341B-4809-8318-A3701ADCC449}"/>
              </a:ext>
            </a:extLst>
          </p:cNvPr>
          <p:cNvSpPr/>
          <p:nvPr/>
        </p:nvSpPr>
        <p:spPr>
          <a:xfrm>
            <a:off x="6320780" y="2096006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6DA7F71-C62E-4BDD-B6B0-647B8CC8223E}"/>
              </a:ext>
            </a:extLst>
          </p:cNvPr>
          <p:cNvCxnSpPr>
            <a:cxnSpLocks/>
          </p:cNvCxnSpPr>
          <p:nvPr/>
        </p:nvCxnSpPr>
        <p:spPr>
          <a:xfrm flipH="1">
            <a:off x="5676246" y="1711390"/>
            <a:ext cx="245319" cy="304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395983-E557-47DB-BEFC-908FED92DFB5}"/>
              </a:ext>
            </a:extLst>
          </p:cNvPr>
          <p:cNvCxnSpPr/>
          <p:nvPr/>
        </p:nvCxnSpPr>
        <p:spPr>
          <a:xfrm flipV="1">
            <a:off x="5948684" y="2368792"/>
            <a:ext cx="431680" cy="108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2">
            <a:extLst>
              <a:ext uri="{FF2B5EF4-FFF2-40B4-BE49-F238E27FC236}">
                <a16:creationId xmlns:a16="http://schemas.microsoft.com/office/drawing/2014/main" id="{73DE37C6-3366-4E54-8C01-CF6EADAED084}"/>
              </a:ext>
            </a:extLst>
          </p:cNvPr>
          <p:cNvSpPr txBox="1"/>
          <p:nvPr/>
        </p:nvSpPr>
        <p:spPr>
          <a:xfrm>
            <a:off x="5798906" y="1063631"/>
            <a:ext cx="1223430" cy="3351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4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FTP</a:t>
            </a:r>
            <a:r>
              <a:rPr lang="en-US" sz="16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20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FAFB33D7-684A-45B0-BAA9-FDE48B44F16D}"/>
              </a:ext>
            </a:extLst>
          </p:cNvPr>
          <p:cNvSpPr txBox="1"/>
          <p:nvPr/>
        </p:nvSpPr>
        <p:spPr>
          <a:xfrm>
            <a:off x="5613550" y="1832299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192.168.101.100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DFDC197C-0949-449B-980F-2923DEED42E3}"/>
              </a:ext>
            </a:extLst>
          </p:cNvPr>
          <p:cNvSpPr txBox="1"/>
          <p:nvPr/>
        </p:nvSpPr>
        <p:spPr>
          <a:xfrm>
            <a:off x="6128217" y="2495506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192.168.101.102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10B8BDEE-D60F-4489-8DA8-48B1B0206535}"/>
              </a:ext>
            </a:extLst>
          </p:cNvPr>
          <p:cNvSpPr txBox="1"/>
          <p:nvPr/>
        </p:nvSpPr>
        <p:spPr>
          <a:xfrm>
            <a:off x="4706487" y="2708120"/>
            <a:ext cx="1594143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192.168.101.2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90713E5F-6C2F-49FF-8E6B-376BCF0AC9D9}"/>
              </a:ext>
            </a:extLst>
          </p:cNvPr>
          <p:cNvSpPr txBox="1"/>
          <p:nvPr/>
        </p:nvSpPr>
        <p:spPr>
          <a:xfrm>
            <a:off x="6727639" y="2134167"/>
            <a:ext cx="1594143" cy="4830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100" kern="12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메일클라이언트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(kin)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12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실제 서버 구성도</a:t>
            </a:r>
            <a:r>
              <a:rPr lang="en-US" altLang="ko-KR" dirty="0"/>
              <a:t>(</a:t>
            </a:r>
            <a:r>
              <a:rPr lang="ko-KR" altLang="en-US" dirty="0"/>
              <a:t>부분</a:t>
            </a:r>
            <a:r>
              <a:rPr lang="en-US" altLang="ko-KR"/>
              <a:t>3)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44EEDC-128E-45D1-90F7-82EFEF1AB6BC}"/>
              </a:ext>
            </a:extLst>
          </p:cNvPr>
          <p:cNvSpPr/>
          <p:nvPr/>
        </p:nvSpPr>
        <p:spPr>
          <a:xfrm rot="16200000">
            <a:off x="4158581" y="2610931"/>
            <a:ext cx="488428" cy="1244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2F474D-5853-46DC-98E8-034968C1CE5C}"/>
              </a:ext>
            </a:extLst>
          </p:cNvPr>
          <p:cNvCxnSpPr/>
          <p:nvPr/>
        </p:nvCxnSpPr>
        <p:spPr>
          <a:xfrm>
            <a:off x="4402795" y="2478437"/>
            <a:ext cx="0" cy="510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5DC5EB7-91BA-4697-B7EF-8339E26AC546}"/>
              </a:ext>
            </a:extLst>
          </p:cNvPr>
          <p:cNvSpPr/>
          <p:nvPr/>
        </p:nvSpPr>
        <p:spPr>
          <a:xfrm>
            <a:off x="3995936" y="1923678"/>
            <a:ext cx="813717" cy="554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D6FDC343-CDC3-4561-8A13-69B3558F03A4}"/>
              </a:ext>
            </a:extLst>
          </p:cNvPr>
          <p:cNvSpPr/>
          <p:nvPr/>
        </p:nvSpPr>
        <p:spPr>
          <a:xfrm>
            <a:off x="4208493" y="2026942"/>
            <a:ext cx="388602" cy="34823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470CB30-47C6-424B-95F3-DE25B53AB22F}"/>
              </a:ext>
            </a:extLst>
          </p:cNvPr>
          <p:cNvSpPr/>
          <p:nvPr/>
        </p:nvSpPr>
        <p:spPr>
          <a:xfrm>
            <a:off x="3620375" y="3775518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13111AD-EA3A-4A2F-8796-18198632E7A3}"/>
              </a:ext>
            </a:extLst>
          </p:cNvPr>
          <p:cNvCxnSpPr/>
          <p:nvPr/>
        </p:nvCxnSpPr>
        <p:spPr>
          <a:xfrm flipH="1">
            <a:off x="3967651" y="3477170"/>
            <a:ext cx="240842" cy="345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9">
            <a:extLst>
              <a:ext uri="{FF2B5EF4-FFF2-40B4-BE49-F238E27FC236}">
                <a16:creationId xmlns:a16="http://schemas.microsoft.com/office/drawing/2014/main" id="{4B19390E-0983-4FAD-A530-81A544A6CB25}"/>
              </a:ext>
            </a:extLst>
          </p:cNvPr>
          <p:cNvSpPr txBox="1"/>
          <p:nvPr/>
        </p:nvSpPr>
        <p:spPr>
          <a:xfrm>
            <a:off x="4083978" y="2687007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192.168.112.2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2" name="TextBox 60">
            <a:extLst>
              <a:ext uri="{FF2B5EF4-FFF2-40B4-BE49-F238E27FC236}">
                <a16:creationId xmlns:a16="http://schemas.microsoft.com/office/drawing/2014/main" id="{1F4E8DE3-83A9-4DD8-BCC1-F5C66D384CEB}"/>
              </a:ext>
            </a:extLst>
          </p:cNvPr>
          <p:cNvSpPr txBox="1"/>
          <p:nvPr/>
        </p:nvSpPr>
        <p:spPr>
          <a:xfrm>
            <a:off x="3620331" y="3555418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192.168.112.100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1" name="TextBox 61">
            <a:extLst>
              <a:ext uri="{FF2B5EF4-FFF2-40B4-BE49-F238E27FC236}">
                <a16:creationId xmlns:a16="http://schemas.microsoft.com/office/drawing/2014/main" id="{3E15E2CB-52AA-4D7B-9B8F-14E728398190}"/>
              </a:ext>
            </a:extLst>
          </p:cNvPr>
          <p:cNvSpPr txBox="1"/>
          <p:nvPr/>
        </p:nvSpPr>
        <p:spPr>
          <a:xfrm>
            <a:off x="3176170" y="4147617"/>
            <a:ext cx="1224150" cy="3351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sz="16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2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23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2670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37A09B6-6DE1-4F93-AB8F-DEC75CB30C76}"/>
              </a:ext>
            </a:extLst>
          </p:cNvPr>
          <p:cNvSpPr/>
          <p:nvPr/>
        </p:nvSpPr>
        <p:spPr>
          <a:xfrm rot="16200000">
            <a:off x="4230589" y="3651694"/>
            <a:ext cx="488428" cy="1244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8BAE88E-49D8-4DC9-BD60-904D76B8956F}"/>
              </a:ext>
            </a:extLst>
          </p:cNvPr>
          <p:cNvCxnSpPr/>
          <p:nvPr/>
        </p:nvCxnSpPr>
        <p:spPr>
          <a:xfrm>
            <a:off x="4474803" y="3519200"/>
            <a:ext cx="0" cy="510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B985AB-79BE-45CA-8701-3C35C96B4F85}"/>
              </a:ext>
            </a:extLst>
          </p:cNvPr>
          <p:cNvGrpSpPr/>
          <p:nvPr/>
        </p:nvGrpSpPr>
        <p:grpSpPr>
          <a:xfrm>
            <a:off x="4067944" y="2964441"/>
            <a:ext cx="813717" cy="554757"/>
            <a:chOff x="4067944" y="2964441"/>
            <a:chExt cx="813717" cy="554757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AFD5D13-3E3B-4ACA-A388-56A4A5DE63A3}"/>
                </a:ext>
              </a:extLst>
            </p:cNvPr>
            <p:cNvSpPr/>
            <p:nvPr/>
          </p:nvSpPr>
          <p:spPr>
            <a:xfrm>
              <a:off x="4067944" y="2964441"/>
              <a:ext cx="813717" cy="55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2" name="곱하기 기호 61">
              <a:extLst>
                <a:ext uri="{FF2B5EF4-FFF2-40B4-BE49-F238E27FC236}">
                  <a16:creationId xmlns:a16="http://schemas.microsoft.com/office/drawing/2014/main" id="{25ACE654-85A7-40E4-A8EB-7F3F0A851617}"/>
                </a:ext>
              </a:extLst>
            </p:cNvPr>
            <p:cNvSpPr/>
            <p:nvPr/>
          </p:nvSpPr>
          <p:spPr>
            <a:xfrm>
              <a:off x="4280501" y="3067705"/>
              <a:ext cx="388602" cy="348230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F5E00C47-3684-4A2C-B08D-441D26304D95}"/>
              </a:ext>
            </a:extLst>
          </p:cNvPr>
          <p:cNvSpPr/>
          <p:nvPr/>
        </p:nvSpPr>
        <p:spPr>
          <a:xfrm>
            <a:off x="646606" y="1669846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A0C3E5D-7A99-4854-B918-8A8A36B0145E}"/>
              </a:ext>
            </a:extLst>
          </p:cNvPr>
          <p:cNvCxnSpPr/>
          <p:nvPr/>
        </p:nvCxnSpPr>
        <p:spPr>
          <a:xfrm flipH="1">
            <a:off x="4039659" y="4517933"/>
            <a:ext cx="240842" cy="345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59">
            <a:extLst>
              <a:ext uri="{FF2B5EF4-FFF2-40B4-BE49-F238E27FC236}">
                <a16:creationId xmlns:a16="http://schemas.microsoft.com/office/drawing/2014/main" id="{6C44D5D6-FAC0-4A3D-83A8-5F2C85C3D4C0}"/>
              </a:ext>
            </a:extLst>
          </p:cNvPr>
          <p:cNvSpPr txBox="1"/>
          <p:nvPr/>
        </p:nvSpPr>
        <p:spPr>
          <a:xfrm>
            <a:off x="4155986" y="3727770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192.168.112.2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6" name="TextBox 60">
            <a:extLst>
              <a:ext uri="{FF2B5EF4-FFF2-40B4-BE49-F238E27FC236}">
                <a16:creationId xmlns:a16="http://schemas.microsoft.com/office/drawing/2014/main" id="{A2715061-3303-434F-8174-74873BE3C6C5}"/>
              </a:ext>
            </a:extLst>
          </p:cNvPr>
          <p:cNvSpPr txBox="1"/>
          <p:nvPr/>
        </p:nvSpPr>
        <p:spPr>
          <a:xfrm>
            <a:off x="3692339" y="4596181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192.168.112.100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19B5A58-CDA5-4609-9CD4-43862DFA0BA2}"/>
              </a:ext>
            </a:extLst>
          </p:cNvPr>
          <p:cNvGrpSpPr/>
          <p:nvPr/>
        </p:nvGrpSpPr>
        <p:grpSpPr>
          <a:xfrm>
            <a:off x="3265751" y="1925776"/>
            <a:ext cx="813717" cy="554757"/>
            <a:chOff x="4067944" y="2964441"/>
            <a:chExt cx="813717" cy="554757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C05EC7F-5734-4A5F-9B07-A5425DADD9F2}"/>
                </a:ext>
              </a:extLst>
            </p:cNvPr>
            <p:cNvSpPr/>
            <p:nvPr/>
          </p:nvSpPr>
          <p:spPr>
            <a:xfrm>
              <a:off x="4067944" y="2964441"/>
              <a:ext cx="813717" cy="55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9" name="곱하기 기호 68">
              <a:extLst>
                <a:ext uri="{FF2B5EF4-FFF2-40B4-BE49-F238E27FC236}">
                  <a16:creationId xmlns:a16="http://schemas.microsoft.com/office/drawing/2014/main" id="{C6611174-96F2-4CAA-8B26-4DF7F1070345}"/>
                </a:ext>
              </a:extLst>
            </p:cNvPr>
            <p:cNvSpPr/>
            <p:nvPr/>
          </p:nvSpPr>
          <p:spPr>
            <a:xfrm>
              <a:off x="4280501" y="3067705"/>
              <a:ext cx="388602" cy="348230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55245E2-2825-45D0-87BF-5B67DB6554D8}"/>
              </a:ext>
            </a:extLst>
          </p:cNvPr>
          <p:cNvGrpSpPr/>
          <p:nvPr/>
        </p:nvGrpSpPr>
        <p:grpSpPr>
          <a:xfrm>
            <a:off x="4879622" y="1929144"/>
            <a:ext cx="813717" cy="554757"/>
            <a:chOff x="4067944" y="2964441"/>
            <a:chExt cx="813717" cy="554757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6CBC9C6-92C4-4BD5-BAD0-DC34DE5DE5B0}"/>
                </a:ext>
              </a:extLst>
            </p:cNvPr>
            <p:cNvSpPr/>
            <p:nvPr/>
          </p:nvSpPr>
          <p:spPr>
            <a:xfrm>
              <a:off x="4067944" y="2964441"/>
              <a:ext cx="813717" cy="55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2" name="곱하기 기호 71">
              <a:extLst>
                <a:ext uri="{FF2B5EF4-FFF2-40B4-BE49-F238E27FC236}">
                  <a16:creationId xmlns:a16="http://schemas.microsoft.com/office/drawing/2014/main" id="{D1B7439E-6C30-49A2-9779-01D19F0B4322}"/>
                </a:ext>
              </a:extLst>
            </p:cNvPr>
            <p:cNvSpPr/>
            <p:nvPr/>
          </p:nvSpPr>
          <p:spPr>
            <a:xfrm>
              <a:off x="4280501" y="3067705"/>
              <a:ext cx="388602" cy="348230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661D7A-E74C-4FEA-957D-81C563A94154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4079468" y="2203155"/>
            <a:ext cx="800154" cy="3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D67929-AF4B-42F2-84F4-B6994DDBEDD0}"/>
              </a:ext>
            </a:extLst>
          </p:cNvPr>
          <p:cNvCxnSpPr>
            <a:stCxn id="68" idx="4"/>
            <a:endCxn id="61" idx="1"/>
          </p:cNvCxnSpPr>
          <p:nvPr/>
        </p:nvCxnSpPr>
        <p:spPr>
          <a:xfrm>
            <a:off x="3672610" y="2480533"/>
            <a:ext cx="514500" cy="565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F918AC-5F3D-4BAF-B545-8B9B0EA440FC}"/>
              </a:ext>
            </a:extLst>
          </p:cNvPr>
          <p:cNvCxnSpPr>
            <a:stCxn id="71" idx="4"/>
            <a:endCxn id="61" idx="7"/>
          </p:cNvCxnSpPr>
          <p:nvPr/>
        </p:nvCxnSpPr>
        <p:spPr>
          <a:xfrm flipH="1">
            <a:off x="4762495" y="2483901"/>
            <a:ext cx="523986" cy="561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59">
            <a:extLst>
              <a:ext uri="{FF2B5EF4-FFF2-40B4-BE49-F238E27FC236}">
                <a16:creationId xmlns:a16="http://schemas.microsoft.com/office/drawing/2014/main" id="{A5C94E14-3614-4F28-AFC5-2662FF37478A}"/>
              </a:ext>
            </a:extLst>
          </p:cNvPr>
          <p:cNvSpPr txBox="1"/>
          <p:nvPr/>
        </p:nvSpPr>
        <p:spPr>
          <a:xfrm>
            <a:off x="3358915" y="2623272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10.0.0.2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4" name="TextBox 59">
            <a:extLst>
              <a:ext uri="{FF2B5EF4-FFF2-40B4-BE49-F238E27FC236}">
                <a16:creationId xmlns:a16="http://schemas.microsoft.com/office/drawing/2014/main" id="{D34655D5-3B9E-403B-A308-73C9A3EFD9E2}"/>
              </a:ext>
            </a:extLst>
          </p:cNvPr>
          <p:cNvSpPr txBox="1"/>
          <p:nvPr/>
        </p:nvSpPr>
        <p:spPr>
          <a:xfrm>
            <a:off x="4474802" y="2623271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10.0.2.2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5" name="TextBox 59">
            <a:extLst>
              <a:ext uri="{FF2B5EF4-FFF2-40B4-BE49-F238E27FC236}">
                <a16:creationId xmlns:a16="http://schemas.microsoft.com/office/drawing/2014/main" id="{9BE152D2-4D97-44B6-BD14-A511B2EB4A2E}"/>
              </a:ext>
            </a:extLst>
          </p:cNvPr>
          <p:cNvSpPr txBox="1"/>
          <p:nvPr/>
        </p:nvSpPr>
        <p:spPr>
          <a:xfrm>
            <a:off x="3992989" y="1877413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10.0.1.2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CB15F04-B388-4188-86BB-FC0EA91A75DC}"/>
              </a:ext>
            </a:extLst>
          </p:cNvPr>
          <p:cNvSpPr/>
          <p:nvPr/>
        </p:nvSpPr>
        <p:spPr>
          <a:xfrm rot="1433175">
            <a:off x="6553297" y="1778042"/>
            <a:ext cx="488428" cy="1244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F5B3107-4DF7-4FD0-AD53-96EE46273E1D}"/>
              </a:ext>
            </a:extLst>
          </p:cNvPr>
          <p:cNvSpPr/>
          <p:nvPr/>
        </p:nvSpPr>
        <p:spPr>
          <a:xfrm rot="9326238">
            <a:off x="1918937" y="1790079"/>
            <a:ext cx="488428" cy="1244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87B230-CEDA-4BD0-B8A2-411E04FE926B}"/>
              </a:ext>
            </a:extLst>
          </p:cNvPr>
          <p:cNvCxnSpPr>
            <a:stCxn id="71" idx="6"/>
            <a:endCxn id="77" idx="2"/>
          </p:cNvCxnSpPr>
          <p:nvPr/>
        </p:nvCxnSpPr>
        <p:spPr>
          <a:xfrm>
            <a:off x="5693339" y="2206523"/>
            <a:ext cx="880874" cy="94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1C00E2F-5A03-4947-84BA-7A44BE620930}"/>
              </a:ext>
            </a:extLst>
          </p:cNvPr>
          <p:cNvCxnSpPr>
            <a:stCxn id="78" idx="2"/>
            <a:endCxn id="68" idx="2"/>
          </p:cNvCxnSpPr>
          <p:nvPr/>
        </p:nvCxnSpPr>
        <p:spPr>
          <a:xfrm flipV="1">
            <a:off x="2385265" y="2203155"/>
            <a:ext cx="880486" cy="107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59">
            <a:extLst>
              <a:ext uri="{FF2B5EF4-FFF2-40B4-BE49-F238E27FC236}">
                <a16:creationId xmlns:a16="http://schemas.microsoft.com/office/drawing/2014/main" id="{844F1774-83E7-461D-B9BE-6C78306C1A00}"/>
              </a:ext>
            </a:extLst>
          </p:cNvPr>
          <p:cNvSpPr txBox="1"/>
          <p:nvPr/>
        </p:nvSpPr>
        <p:spPr>
          <a:xfrm>
            <a:off x="2229529" y="1779155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83" name="TextBox 59">
            <a:extLst>
              <a:ext uri="{FF2B5EF4-FFF2-40B4-BE49-F238E27FC236}">
                <a16:creationId xmlns:a16="http://schemas.microsoft.com/office/drawing/2014/main" id="{04CF13AC-E808-40F1-805B-5A07C7C0890E}"/>
              </a:ext>
            </a:extLst>
          </p:cNvPr>
          <p:cNvSpPr txBox="1"/>
          <p:nvPr/>
        </p:nvSpPr>
        <p:spPr>
          <a:xfrm>
            <a:off x="5631478" y="1829641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192.168.113.2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5BFDF75-B5D8-46CB-859F-7DB7DC0111B0}"/>
              </a:ext>
            </a:extLst>
          </p:cNvPr>
          <p:cNvSpPr/>
          <p:nvPr/>
        </p:nvSpPr>
        <p:spPr>
          <a:xfrm>
            <a:off x="3703689" y="4833262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A5502CC-9D7D-41CD-AFEE-256A7A13CB07}"/>
              </a:ext>
            </a:extLst>
          </p:cNvPr>
          <p:cNvCxnSpPr>
            <a:stCxn id="63" idx="6"/>
            <a:endCxn id="78" idx="5"/>
          </p:cNvCxnSpPr>
          <p:nvPr/>
        </p:nvCxnSpPr>
        <p:spPr>
          <a:xfrm>
            <a:off x="1053465" y="1829641"/>
            <a:ext cx="769792" cy="254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0">
            <a:extLst>
              <a:ext uri="{FF2B5EF4-FFF2-40B4-BE49-F238E27FC236}">
                <a16:creationId xmlns:a16="http://schemas.microsoft.com/office/drawing/2014/main" id="{AAF26EEA-D651-4CDD-B229-396B3896D815}"/>
              </a:ext>
            </a:extLst>
          </p:cNvPr>
          <p:cNvSpPr txBox="1"/>
          <p:nvPr/>
        </p:nvSpPr>
        <p:spPr>
          <a:xfrm>
            <a:off x="315423" y="2030916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192.168.111.100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E6E36F-FD31-47ED-B72C-F715AF350F6F}"/>
              </a:ext>
            </a:extLst>
          </p:cNvPr>
          <p:cNvSpPr txBox="1"/>
          <p:nvPr/>
        </p:nvSpPr>
        <p:spPr>
          <a:xfrm>
            <a:off x="4155986" y="4889741"/>
            <a:ext cx="1594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Web</a:t>
            </a:r>
            <a:r>
              <a:rPr lang="ko-KR" altLang="en-US" sz="1200" dirty="0"/>
              <a:t>서버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BF28552-F965-4A76-B342-F38D966C5694}"/>
              </a:ext>
            </a:extLst>
          </p:cNvPr>
          <p:cNvCxnSpPr>
            <a:stCxn id="61" idx="2"/>
          </p:cNvCxnSpPr>
          <p:nvPr/>
        </p:nvCxnSpPr>
        <p:spPr>
          <a:xfrm flipH="1">
            <a:off x="0" y="3241820"/>
            <a:ext cx="4067944" cy="1901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BD55C8-33E2-46EE-96B7-A5F570E5EC2A}"/>
              </a:ext>
            </a:extLst>
          </p:cNvPr>
          <p:cNvCxnSpPr>
            <a:stCxn id="77" idx="7"/>
          </p:cNvCxnSpPr>
          <p:nvPr/>
        </p:nvCxnSpPr>
        <p:spPr>
          <a:xfrm flipV="1">
            <a:off x="7133506" y="1925776"/>
            <a:ext cx="678854" cy="14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2E865A2B-37AC-43E9-ADA8-7DC13CA17690}"/>
              </a:ext>
            </a:extLst>
          </p:cNvPr>
          <p:cNvSpPr/>
          <p:nvPr/>
        </p:nvSpPr>
        <p:spPr>
          <a:xfrm>
            <a:off x="7816862" y="1723441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B58134-84D8-4A8D-B7EA-47EEAB44C071}"/>
              </a:ext>
            </a:extLst>
          </p:cNvPr>
          <p:cNvSpPr txBox="1"/>
          <p:nvPr/>
        </p:nvSpPr>
        <p:spPr>
          <a:xfrm>
            <a:off x="7668344" y="1462210"/>
            <a:ext cx="136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DHCP </a:t>
            </a:r>
            <a:r>
              <a:rPr lang="ko-KR" altLang="en-US" sz="1200" dirty="0"/>
              <a:t>서버</a:t>
            </a:r>
          </a:p>
        </p:txBody>
      </p:sp>
      <p:sp>
        <p:nvSpPr>
          <p:cNvPr id="96" name="TextBox 59">
            <a:extLst>
              <a:ext uri="{FF2B5EF4-FFF2-40B4-BE49-F238E27FC236}">
                <a16:creationId xmlns:a16="http://schemas.microsoft.com/office/drawing/2014/main" id="{E392DB9A-5CDA-48F4-AC17-E3039A0920E1}"/>
              </a:ext>
            </a:extLst>
          </p:cNvPr>
          <p:cNvSpPr txBox="1"/>
          <p:nvPr/>
        </p:nvSpPr>
        <p:spPr>
          <a:xfrm>
            <a:off x="6756743" y="2006679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192.168.113.100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B12B3DD-D63E-403D-850C-3DD4E3B59D52}"/>
              </a:ext>
            </a:extLst>
          </p:cNvPr>
          <p:cNvSpPr/>
          <p:nvPr/>
        </p:nvSpPr>
        <p:spPr>
          <a:xfrm>
            <a:off x="7932458" y="2997967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B3150D7-714B-4F24-90E8-8C8382B20898}"/>
              </a:ext>
            </a:extLst>
          </p:cNvPr>
          <p:cNvSpPr/>
          <p:nvPr/>
        </p:nvSpPr>
        <p:spPr>
          <a:xfrm>
            <a:off x="7081907" y="3567975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056D99-09C8-4CBF-8103-D672C04D28C7}"/>
              </a:ext>
            </a:extLst>
          </p:cNvPr>
          <p:cNvSpPr txBox="1"/>
          <p:nvPr/>
        </p:nvSpPr>
        <p:spPr>
          <a:xfrm>
            <a:off x="7775429" y="3380698"/>
            <a:ext cx="205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 client(Mail)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4D319E-586B-4ED1-8647-9C3DD08BE085}"/>
              </a:ext>
            </a:extLst>
          </p:cNvPr>
          <p:cNvSpPr txBox="1"/>
          <p:nvPr/>
        </p:nvSpPr>
        <p:spPr>
          <a:xfrm>
            <a:off x="6641767" y="3927839"/>
            <a:ext cx="205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FTP client</a:t>
            </a:r>
            <a:endParaRPr lang="ko-KR" altLang="en-US" sz="12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C17EC6A-D3C6-465D-8941-22461736F46D}"/>
              </a:ext>
            </a:extLst>
          </p:cNvPr>
          <p:cNvCxnSpPr>
            <a:stCxn id="77" idx="6"/>
            <a:endCxn id="97" idx="1"/>
          </p:cNvCxnSpPr>
          <p:nvPr/>
        </p:nvCxnSpPr>
        <p:spPr>
          <a:xfrm>
            <a:off x="7020808" y="2498956"/>
            <a:ext cx="971233" cy="545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5C1D74F-7802-4F69-B4A8-170063F7F3F1}"/>
              </a:ext>
            </a:extLst>
          </p:cNvPr>
          <p:cNvCxnSpPr>
            <a:stCxn id="77" idx="5"/>
            <a:endCxn id="98" idx="0"/>
          </p:cNvCxnSpPr>
          <p:nvPr/>
        </p:nvCxnSpPr>
        <p:spPr>
          <a:xfrm>
            <a:off x="6777305" y="2872158"/>
            <a:ext cx="508032" cy="69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59">
            <a:extLst>
              <a:ext uri="{FF2B5EF4-FFF2-40B4-BE49-F238E27FC236}">
                <a16:creationId xmlns:a16="http://schemas.microsoft.com/office/drawing/2014/main" id="{80403E47-C37D-424F-B83E-0C3E2FF2E3FE}"/>
              </a:ext>
            </a:extLst>
          </p:cNvPr>
          <p:cNvSpPr txBox="1"/>
          <p:nvPr/>
        </p:nvSpPr>
        <p:spPr>
          <a:xfrm>
            <a:off x="6895124" y="2607997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static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7" name="TextBox 59">
            <a:extLst>
              <a:ext uri="{FF2B5EF4-FFF2-40B4-BE49-F238E27FC236}">
                <a16:creationId xmlns:a16="http://schemas.microsoft.com/office/drawing/2014/main" id="{CE376C95-3E91-4FBB-BBDF-9FDCE2854541}"/>
              </a:ext>
            </a:extLst>
          </p:cNvPr>
          <p:cNvSpPr txBox="1"/>
          <p:nvPr/>
        </p:nvSpPr>
        <p:spPr>
          <a:xfrm>
            <a:off x="6428549" y="3066471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static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3FB6A6-71C3-4C3D-A50D-369BB420FF20}"/>
              </a:ext>
            </a:extLst>
          </p:cNvPr>
          <p:cNvSpPr txBox="1"/>
          <p:nvPr/>
        </p:nvSpPr>
        <p:spPr>
          <a:xfrm>
            <a:off x="3822297" y="2373614"/>
            <a:ext cx="187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RIP</a:t>
            </a:r>
            <a:r>
              <a:rPr lang="ko-KR" altLang="en-US" dirty="0">
                <a:solidFill>
                  <a:srgbClr val="FF0000"/>
                </a:solidFill>
              </a:rPr>
              <a:t>으로 구현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39B780-4331-424C-9C3E-0E0E4C54C1EE}"/>
              </a:ext>
            </a:extLst>
          </p:cNvPr>
          <p:cNvSpPr txBox="1"/>
          <p:nvPr/>
        </p:nvSpPr>
        <p:spPr>
          <a:xfrm>
            <a:off x="370923" y="1394131"/>
            <a:ext cx="136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DNS </a:t>
            </a:r>
            <a:r>
              <a:rPr lang="ko-KR" altLang="en-US" sz="1200" dirty="0"/>
              <a:t>서버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D8DC712-2781-49EC-8A29-C841FA50AE32}"/>
              </a:ext>
            </a:extLst>
          </p:cNvPr>
          <p:cNvSpPr/>
          <p:nvPr/>
        </p:nvSpPr>
        <p:spPr>
          <a:xfrm>
            <a:off x="654224" y="2506724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1" name="TextBox 60">
            <a:extLst>
              <a:ext uri="{FF2B5EF4-FFF2-40B4-BE49-F238E27FC236}">
                <a16:creationId xmlns:a16="http://schemas.microsoft.com/office/drawing/2014/main" id="{3AF8EFF9-714E-429E-A67C-EE719F32C3D4}"/>
              </a:ext>
            </a:extLst>
          </p:cNvPr>
          <p:cNvSpPr txBox="1"/>
          <p:nvPr/>
        </p:nvSpPr>
        <p:spPr>
          <a:xfrm>
            <a:off x="263480" y="2867606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192.168.111.101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D598BB5-9BFD-4B4A-8C11-AA530D3F5FD4}"/>
              </a:ext>
            </a:extLst>
          </p:cNvPr>
          <p:cNvSpPr txBox="1"/>
          <p:nvPr/>
        </p:nvSpPr>
        <p:spPr>
          <a:xfrm>
            <a:off x="-11034" y="2261567"/>
            <a:ext cx="197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메일서버 </a:t>
            </a:r>
            <a:r>
              <a:rPr lang="en-US" altLang="ko-KR" sz="1200" dirty="0"/>
              <a:t>: network.com</a:t>
            </a:r>
            <a:endParaRPr lang="ko-KR" altLang="en-US" sz="1200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A1DF9FE-1C65-4E8B-A507-59FEACEFDE9D}"/>
              </a:ext>
            </a:extLst>
          </p:cNvPr>
          <p:cNvCxnSpPr>
            <a:stCxn id="110" idx="6"/>
            <a:endCxn id="78" idx="6"/>
          </p:cNvCxnSpPr>
          <p:nvPr/>
        </p:nvCxnSpPr>
        <p:spPr>
          <a:xfrm flipV="1">
            <a:off x="1061083" y="2513621"/>
            <a:ext cx="879953" cy="152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6CB8D9F7-24C8-4476-85E9-0A944B129F70}"/>
              </a:ext>
            </a:extLst>
          </p:cNvPr>
          <p:cNvSpPr/>
          <p:nvPr/>
        </p:nvSpPr>
        <p:spPr>
          <a:xfrm>
            <a:off x="772964" y="3438218"/>
            <a:ext cx="406859" cy="319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519EFBB-EC6B-498D-B232-39C035AC1F48}"/>
              </a:ext>
            </a:extLst>
          </p:cNvPr>
          <p:cNvCxnSpPr>
            <a:stCxn id="78" idx="7"/>
            <a:endCxn id="115" idx="6"/>
          </p:cNvCxnSpPr>
          <p:nvPr/>
        </p:nvCxnSpPr>
        <p:spPr>
          <a:xfrm flipH="1">
            <a:off x="1179823" y="2883924"/>
            <a:ext cx="1009106" cy="714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60">
            <a:extLst>
              <a:ext uri="{FF2B5EF4-FFF2-40B4-BE49-F238E27FC236}">
                <a16:creationId xmlns:a16="http://schemas.microsoft.com/office/drawing/2014/main" id="{5F1F8AD3-928E-4B14-B571-6DA5B3FC7B8C}"/>
              </a:ext>
            </a:extLst>
          </p:cNvPr>
          <p:cNvSpPr txBox="1"/>
          <p:nvPr/>
        </p:nvSpPr>
        <p:spPr>
          <a:xfrm>
            <a:off x="346345" y="3788003"/>
            <a:ext cx="1594142" cy="279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192.168.111.102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4586F3-7876-4060-B76C-71FCF4411AEF}"/>
              </a:ext>
            </a:extLst>
          </p:cNvPr>
          <p:cNvSpPr txBox="1"/>
          <p:nvPr/>
        </p:nvSpPr>
        <p:spPr>
          <a:xfrm>
            <a:off x="429952" y="3161419"/>
            <a:ext cx="136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FTP </a:t>
            </a:r>
            <a:r>
              <a:rPr lang="ko-KR" altLang="en-US" sz="1200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20188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55726"/>
            <a:ext cx="9144000" cy="5760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개요</a:t>
            </a: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서버 작업</a:t>
            </a: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네트워크 구성</a:t>
            </a: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9847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결론 </a:t>
            </a: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구현 방법</a:t>
            </a:r>
            <a:r>
              <a:rPr lang="en-US" altLang="ko-KR" dirty="0"/>
              <a:t>, </a:t>
            </a:r>
            <a:r>
              <a:rPr lang="ko-KR" altLang="en-US" dirty="0"/>
              <a:t>구성품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구성 방법 </a:t>
            </a:r>
          </a:p>
        </p:txBody>
      </p:sp>
      <p:sp>
        <p:nvSpPr>
          <p:cNvPr id="48" name="Isosceles Triangle 5">
            <a:extLst>
              <a:ext uri="{FF2B5EF4-FFF2-40B4-BE49-F238E27FC236}">
                <a16:creationId xmlns:a16="http://schemas.microsoft.com/office/drawing/2014/main" id="{F1B553A1-948B-42A8-8FAB-78A9427F6EEF}"/>
              </a:ext>
            </a:extLst>
          </p:cNvPr>
          <p:cNvSpPr/>
          <p:nvPr/>
        </p:nvSpPr>
        <p:spPr>
          <a:xfrm rot="10800000">
            <a:off x="3377312" y="2014371"/>
            <a:ext cx="2147020" cy="1850879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Isosceles Triangle 4">
            <a:extLst>
              <a:ext uri="{FF2B5EF4-FFF2-40B4-BE49-F238E27FC236}">
                <a16:creationId xmlns:a16="http://schemas.microsoft.com/office/drawing/2014/main" id="{572452A2-FE59-489B-B92D-32DDB706ECFF}"/>
              </a:ext>
            </a:extLst>
          </p:cNvPr>
          <p:cNvSpPr/>
          <p:nvPr/>
        </p:nvSpPr>
        <p:spPr>
          <a:xfrm>
            <a:off x="3377312" y="1646310"/>
            <a:ext cx="2147020" cy="1850879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D828FD5D-424C-4E58-AB2B-B9ED61D392AF}"/>
              </a:ext>
            </a:extLst>
          </p:cNvPr>
          <p:cNvSpPr/>
          <p:nvPr/>
        </p:nvSpPr>
        <p:spPr>
          <a:xfrm>
            <a:off x="4061334" y="1256823"/>
            <a:ext cx="778975" cy="778975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046434DD-9289-4E05-A001-D9AB94B9C609}"/>
              </a:ext>
            </a:extLst>
          </p:cNvPr>
          <p:cNvSpPr/>
          <p:nvPr/>
        </p:nvSpPr>
        <p:spPr>
          <a:xfrm>
            <a:off x="2987824" y="3107702"/>
            <a:ext cx="778975" cy="77897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2189DD45-D4D8-44E3-A757-944C5CB15BD2}"/>
              </a:ext>
            </a:extLst>
          </p:cNvPr>
          <p:cNvSpPr/>
          <p:nvPr/>
        </p:nvSpPr>
        <p:spPr>
          <a:xfrm>
            <a:off x="5193442" y="3107702"/>
            <a:ext cx="778975" cy="77897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962476A7-9784-4DDE-A26C-EC7C5FE503E2}"/>
              </a:ext>
            </a:extLst>
          </p:cNvPr>
          <p:cNvSpPr/>
          <p:nvPr/>
        </p:nvSpPr>
        <p:spPr>
          <a:xfrm>
            <a:off x="4047692" y="2328727"/>
            <a:ext cx="778975" cy="7789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D3C448-BDCE-4628-B83D-2E139A574B5E}"/>
              </a:ext>
            </a:extLst>
          </p:cNvPr>
          <p:cNvSpPr txBox="1"/>
          <p:nvPr/>
        </p:nvSpPr>
        <p:spPr>
          <a:xfrm>
            <a:off x="2744066" y="2623806"/>
            <a:ext cx="34135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router 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vyos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리눅스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D18847-4137-4C53-8B50-572092C89A4D}"/>
              </a:ext>
            </a:extLst>
          </p:cNvPr>
          <p:cNvSpPr txBox="1"/>
          <p:nvPr/>
        </p:nvSpPr>
        <p:spPr>
          <a:xfrm>
            <a:off x="2744066" y="1553341"/>
            <a:ext cx="34135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Server :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FTP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087B2-9448-495F-B8E8-FC149777504B}"/>
              </a:ext>
            </a:extLst>
          </p:cNvPr>
          <p:cNvSpPr txBox="1"/>
          <p:nvPr/>
        </p:nvSpPr>
        <p:spPr>
          <a:xfrm>
            <a:off x="1681383" y="3488813"/>
            <a:ext cx="34135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Server : mail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Dns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925413-2395-4688-AF9B-89388D412769}"/>
              </a:ext>
            </a:extLst>
          </p:cNvPr>
          <p:cNvSpPr txBox="1"/>
          <p:nvPr/>
        </p:nvSpPr>
        <p:spPr>
          <a:xfrm>
            <a:off x="4207064" y="3481892"/>
            <a:ext cx="34135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Server: Webserver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BF638-7102-453F-BE5D-520F4730823E}"/>
              </a:ext>
            </a:extLst>
          </p:cNvPr>
          <p:cNvSpPr txBox="1"/>
          <p:nvPr/>
        </p:nvSpPr>
        <p:spPr>
          <a:xfrm>
            <a:off x="5796136" y="4552357"/>
            <a:ext cx="408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Vmware</a:t>
            </a:r>
            <a:r>
              <a:rPr lang="ko-KR" altLang="en-US" b="1" dirty="0">
                <a:solidFill>
                  <a:srgbClr val="FF0000"/>
                </a:solidFill>
              </a:rPr>
              <a:t>를 이용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우분투 이용</a:t>
            </a:r>
          </a:p>
        </p:txBody>
      </p:sp>
    </p:spTree>
    <p:extLst>
      <p:ext uri="{BB962C8B-B14F-4D97-AF65-F5344CB8AC3E}">
        <p14:creationId xmlns:p14="http://schemas.microsoft.com/office/powerpoint/2010/main" val="179707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작업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FTP </a:t>
            </a:r>
            <a:r>
              <a:rPr lang="ko-KR" altLang="en-US" dirty="0"/>
              <a:t>서버</a:t>
            </a:r>
            <a:r>
              <a:rPr lang="en-US" altLang="ko-KR" dirty="0"/>
              <a:t>, mail</a:t>
            </a:r>
            <a:r>
              <a:rPr lang="ko-KR" altLang="en-US" dirty="0"/>
              <a:t> 서버</a:t>
            </a:r>
            <a:r>
              <a:rPr lang="en-US" altLang="ko-KR" dirty="0"/>
              <a:t>, Web</a:t>
            </a:r>
            <a:r>
              <a:rPr lang="ko-KR" altLang="en-US" dirty="0"/>
              <a:t> 서버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6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서버 작업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FTP </a:t>
            </a:r>
            <a:r>
              <a:rPr lang="ko-KR" altLang="en-US" dirty="0"/>
              <a:t>서버 </a:t>
            </a:r>
            <a:endParaRPr lang="en-US" altLang="ko-KR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52120" y="1275606"/>
            <a:ext cx="2698179" cy="2579265"/>
            <a:chOff x="1132806" y="1419622"/>
            <a:chExt cx="2698179" cy="2579265"/>
          </a:xfrm>
        </p:grpSpPr>
        <p:cxnSp>
          <p:nvCxnSpPr>
            <p:cNvPr id="11" name="Straight Connector 10"/>
            <p:cNvCxnSpPr>
              <a:endCxn id="6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5316" y="1789814"/>
            <a:ext cx="1414983" cy="730350"/>
            <a:chOff x="2416002" y="1869157"/>
            <a:chExt cx="1414983" cy="730350"/>
          </a:xfrm>
        </p:grpSpPr>
        <p:sp>
          <p:nvSpPr>
            <p:cNvPr id="38" name="Rectangle 37"/>
            <p:cNvSpPr/>
            <p:nvPr/>
          </p:nvSpPr>
          <p:spPr>
            <a:xfrm>
              <a:off x="2436287" y="2322508"/>
              <a:ext cx="1394698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Vsftpd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16002" y="1869157"/>
              <a:ext cx="14149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FTP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서버 </a:t>
              </a:r>
            </a:p>
          </p:txBody>
        </p:sp>
      </p:grpSp>
      <p:pic>
        <p:nvPicPr>
          <p:cNvPr id="50" name="그림 49" descr="EMB000023a09189">
            <a:extLst>
              <a:ext uri="{FF2B5EF4-FFF2-40B4-BE49-F238E27FC236}">
                <a16:creationId xmlns:a16="http://schemas.microsoft.com/office/drawing/2014/main" id="{5E76C8C3-E29B-441B-91C3-BDB82A3EC2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6" y="1436944"/>
            <a:ext cx="4001159" cy="241792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69D17C-D702-4566-91D0-6CBED317C923}"/>
              </a:ext>
            </a:extLst>
          </p:cNvPr>
          <p:cNvSpPr txBox="1"/>
          <p:nvPr/>
        </p:nvSpPr>
        <p:spPr>
          <a:xfrm>
            <a:off x="5280176" y="146679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설치 및 작동</a:t>
            </a:r>
          </a:p>
        </p:txBody>
      </p:sp>
    </p:spTree>
    <p:extLst>
      <p:ext uri="{BB962C8B-B14F-4D97-AF65-F5344CB8AC3E}">
        <p14:creationId xmlns:p14="http://schemas.microsoft.com/office/powerpoint/2010/main" val="147242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서버 작업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FTP </a:t>
            </a:r>
            <a:r>
              <a:rPr lang="ko-KR" altLang="en-US" dirty="0"/>
              <a:t>서버 </a:t>
            </a:r>
            <a:endParaRPr lang="en-US" altLang="ko-KR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53980" y="1275606"/>
            <a:ext cx="2696319" cy="2579265"/>
            <a:chOff x="1134666" y="1419622"/>
            <a:chExt cx="2696319" cy="2579265"/>
          </a:xfrm>
        </p:grpSpPr>
        <p:cxnSp>
          <p:nvCxnSpPr>
            <p:cNvPr id="11" name="Straight Connector 10"/>
            <p:cNvCxnSpPr>
              <a:endCxn id="6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5316" y="1789814"/>
            <a:ext cx="1414983" cy="730350"/>
            <a:chOff x="2416002" y="1869157"/>
            <a:chExt cx="1414983" cy="730350"/>
          </a:xfrm>
        </p:grpSpPr>
        <p:sp>
          <p:nvSpPr>
            <p:cNvPr id="38" name="Rectangle 37"/>
            <p:cNvSpPr/>
            <p:nvPr/>
          </p:nvSpPr>
          <p:spPr>
            <a:xfrm>
              <a:off x="2436287" y="2322508"/>
              <a:ext cx="1394698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Vsftpd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16002" y="1869157"/>
              <a:ext cx="14149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FTP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서버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269D17C-D702-4566-91D0-6CBED317C923}"/>
              </a:ext>
            </a:extLst>
          </p:cNvPr>
          <p:cNvSpPr txBox="1"/>
          <p:nvPr/>
        </p:nvSpPr>
        <p:spPr>
          <a:xfrm>
            <a:off x="5875481" y="33001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전송 및 다운</a:t>
            </a:r>
          </a:p>
        </p:txBody>
      </p:sp>
      <p:pic>
        <p:nvPicPr>
          <p:cNvPr id="18" name="그림 17" descr="EMB000023a0918a">
            <a:extLst>
              <a:ext uri="{FF2B5EF4-FFF2-40B4-BE49-F238E27FC236}">
                <a16:creationId xmlns:a16="http://schemas.microsoft.com/office/drawing/2014/main" id="{4261ED1A-D406-44ED-9C02-E189004AC9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5" y="1391513"/>
            <a:ext cx="4890135" cy="3052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278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서버 작업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DNS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6" name="그림 15" descr="EMB000023a0918b">
            <a:extLst>
              <a:ext uri="{FF2B5EF4-FFF2-40B4-BE49-F238E27FC236}">
                <a16:creationId xmlns:a16="http://schemas.microsoft.com/office/drawing/2014/main" id="{63E821E6-D28D-4AC7-902C-3E71F6E638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50" y="1895872"/>
            <a:ext cx="3942080" cy="2620093"/>
          </a:xfrm>
          <a:prstGeom prst="rect">
            <a:avLst/>
          </a:prstGeom>
          <a:noFill/>
        </p:spPr>
      </p:pic>
      <p:grpSp>
        <p:nvGrpSpPr>
          <p:cNvPr id="19" name="Group 24">
            <a:extLst>
              <a:ext uri="{FF2B5EF4-FFF2-40B4-BE49-F238E27FC236}">
                <a16:creationId xmlns:a16="http://schemas.microsoft.com/office/drawing/2014/main" id="{66DEC265-3D95-4B96-B954-B4B59DC07F24}"/>
              </a:ext>
            </a:extLst>
          </p:cNvPr>
          <p:cNvGrpSpPr/>
          <p:nvPr/>
        </p:nvGrpSpPr>
        <p:grpSpPr>
          <a:xfrm rot="13657369">
            <a:off x="853017" y="1282116"/>
            <a:ext cx="2696319" cy="2579265"/>
            <a:chOff x="1134666" y="1419622"/>
            <a:chExt cx="2696319" cy="2579265"/>
          </a:xfrm>
        </p:grpSpPr>
        <p:cxnSp>
          <p:nvCxnSpPr>
            <p:cNvPr id="20" name="Straight Connector 10">
              <a:extLst>
                <a:ext uri="{FF2B5EF4-FFF2-40B4-BE49-F238E27FC236}">
                  <a16:creationId xmlns:a16="http://schemas.microsoft.com/office/drawing/2014/main" id="{A20DB4F8-7157-43E9-94DE-59D9C6E36F3A}"/>
                </a:ext>
              </a:extLst>
            </p:cNvPr>
            <p:cNvCxnSpPr>
              <a:endCxn id="23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6">
              <a:extLst>
                <a:ext uri="{FF2B5EF4-FFF2-40B4-BE49-F238E27FC236}">
                  <a16:creationId xmlns:a16="http://schemas.microsoft.com/office/drawing/2014/main" id="{306E47D9-D8C7-48C7-A08D-AB1BAFD65523}"/>
                </a:ext>
              </a:extLst>
            </p:cNvPr>
            <p:cNvCxnSpPr>
              <a:endCxn id="24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E1A7DE6D-31C8-4815-A59E-73E27CDE75A1}"/>
                </a:ext>
              </a:extLst>
            </p:cNvPr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4E0D708E-464E-43B7-B186-8EE679E6BB55}"/>
                </a:ext>
              </a:extLst>
            </p:cNvPr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E0CD72F6-3D4D-4BE6-A640-C201F6F79EAA}"/>
                </a:ext>
              </a:extLst>
            </p:cNvPr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39">
            <a:extLst>
              <a:ext uri="{FF2B5EF4-FFF2-40B4-BE49-F238E27FC236}">
                <a16:creationId xmlns:a16="http://schemas.microsoft.com/office/drawing/2014/main" id="{013BA512-2E25-4BAC-84BA-ED5D45EB4110}"/>
              </a:ext>
            </a:extLst>
          </p:cNvPr>
          <p:cNvGrpSpPr/>
          <p:nvPr/>
        </p:nvGrpSpPr>
        <p:grpSpPr>
          <a:xfrm>
            <a:off x="746540" y="2038188"/>
            <a:ext cx="1414983" cy="730350"/>
            <a:chOff x="2416002" y="1869157"/>
            <a:chExt cx="1414983" cy="730350"/>
          </a:xfrm>
        </p:grpSpPr>
        <p:sp>
          <p:nvSpPr>
            <p:cNvPr id="27" name="Rectangle 37">
              <a:extLst>
                <a:ext uri="{FF2B5EF4-FFF2-40B4-BE49-F238E27FC236}">
                  <a16:creationId xmlns:a16="http://schemas.microsoft.com/office/drawing/2014/main" id="{4F04E41E-3163-4D08-BA1E-B7D66A2E3EC7}"/>
                </a:ext>
              </a:extLst>
            </p:cNvPr>
            <p:cNvSpPr/>
            <p:nvPr/>
          </p:nvSpPr>
          <p:spPr>
            <a:xfrm>
              <a:off x="2436287" y="2322508"/>
              <a:ext cx="1394698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Bind9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858FA0-9AE0-4F25-8C49-8085ACFFC412}"/>
                </a:ext>
              </a:extLst>
            </p:cNvPr>
            <p:cNvSpPr txBox="1"/>
            <p:nvPr/>
          </p:nvSpPr>
          <p:spPr>
            <a:xfrm>
              <a:off x="2416002" y="1869157"/>
              <a:ext cx="14149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DNS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서버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2E85EE-2ADC-4622-9A1C-DC1A685AB484}"/>
              </a:ext>
            </a:extLst>
          </p:cNvPr>
          <p:cNvSpPr txBox="1"/>
          <p:nvPr/>
        </p:nvSpPr>
        <p:spPr>
          <a:xfrm>
            <a:off x="2426382" y="2122207"/>
            <a:ext cx="16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</a:t>
            </a:r>
            <a:r>
              <a:rPr lang="ko-KR" altLang="en-US"/>
              <a:t>및 작동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94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서버 작업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DNS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66DEC265-3D95-4B96-B954-B4B59DC07F24}"/>
              </a:ext>
            </a:extLst>
          </p:cNvPr>
          <p:cNvGrpSpPr/>
          <p:nvPr/>
        </p:nvGrpSpPr>
        <p:grpSpPr>
          <a:xfrm rot="13657369">
            <a:off x="853017" y="1282116"/>
            <a:ext cx="2696319" cy="2579265"/>
            <a:chOff x="1134666" y="1419622"/>
            <a:chExt cx="2696319" cy="2579265"/>
          </a:xfrm>
        </p:grpSpPr>
        <p:cxnSp>
          <p:nvCxnSpPr>
            <p:cNvPr id="20" name="Straight Connector 10">
              <a:extLst>
                <a:ext uri="{FF2B5EF4-FFF2-40B4-BE49-F238E27FC236}">
                  <a16:creationId xmlns:a16="http://schemas.microsoft.com/office/drawing/2014/main" id="{A20DB4F8-7157-43E9-94DE-59D9C6E36F3A}"/>
                </a:ext>
              </a:extLst>
            </p:cNvPr>
            <p:cNvCxnSpPr>
              <a:endCxn id="23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6">
              <a:extLst>
                <a:ext uri="{FF2B5EF4-FFF2-40B4-BE49-F238E27FC236}">
                  <a16:creationId xmlns:a16="http://schemas.microsoft.com/office/drawing/2014/main" id="{306E47D9-D8C7-48C7-A08D-AB1BAFD65523}"/>
                </a:ext>
              </a:extLst>
            </p:cNvPr>
            <p:cNvCxnSpPr>
              <a:endCxn id="24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E1A7DE6D-31C8-4815-A59E-73E27CDE75A1}"/>
                </a:ext>
              </a:extLst>
            </p:cNvPr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4E0D708E-464E-43B7-B186-8EE679E6BB55}"/>
                </a:ext>
              </a:extLst>
            </p:cNvPr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E0CD72F6-3D4D-4BE6-A640-C201F6F79EAA}"/>
                </a:ext>
              </a:extLst>
            </p:cNvPr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39">
            <a:extLst>
              <a:ext uri="{FF2B5EF4-FFF2-40B4-BE49-F238E27FC236}">
                <a16:creationId xmlns:a16="http://schemas.microsoft.com/office/drawing/2014/main" id="{013BA512-2E25-4BAC-84BA-ED5D45EB4110}"/>
              </a:ext>
            </a:extLst>
          </p:cNvPr>
          <p:cNvGrpSpPr/>
          <p:nvPr/>
        </p:nvGrpSpPr>
        <p:grpSpPr>
          <a:xfrm>
            <a:off x="746540" y="2038188"/>
            <a:ext cx="1414983" cy="730350"/>
            <a:chOff x="2416002" y="1869157"/>
            <a:chExt cx="1414983" cy="730350"/>
          </a:xfrm>
        </p:grpSpPr>
        <p:sp>
          <p:nvSpPr>
            <p:cNvPr id="27" name="Rectangle 37">
              <a:extLst>
                <a:ext uri="{FF2B5EF4-FFF2-40B4-BE49-F238E27FC236}">
                  <a16:creationId xmlns:a16="http://schemas.microsoft.com/office/drawing/2014/main" id="{4F04E41E-3163-4D08-BA1E-B7D66A2E3EC7}"/>
                </a:ext>
              </a:extLst>
            </p:cNvPr>
            <p:cNvSpPr/>
            <p:nvPr/>
          </p:nvSpPr>
          <p:spPr>
            <a:xfrm>
              <a:off x="2436287" y="2322508"/>
              <a:ext cx="1394698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Bind9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858FA0-9AE0-4F25-8C49-8085ACFFC412}"/>
                </a:ext>
              </a:extLst>
            </p:cNvPr>
            <p:cNvSpPr txBox="1"/>
            <p:nvPr/>
          </p:nvSpPr>
          <p:spPr>
            <a:xfrm>
              <a:off x="2416002" y="1869157"/>
              <a:ext cx="14149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DNS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서버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2E85EE-2ADC-4622-9A1C-DC1A685AB484}"/>
              </a:ext>
            </a:extLst>
          </p:cNvPr>
          <p:cNvSpPr txBox="1"/>
          <p:nvPr/>
        </p:nvSpPr>
        <p:spPr>
          <a:xfrm>
            <a:off x="1479956" y="3758921"/>
            <a:ext cx="16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Domain </a:t>
            </a:r>
            <a:r>
              <a:rPr lang="ko-KR" altLang="en-US" dirty="0"/>
              <a:t>설정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49B2B14-4A4F-430C-89F5-4C42556E22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18379" y="1667997"/>
            <a:ext cx="4349376" cy="24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993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262</Words>
  <Application>Microsoft Office PowerPoint</Application>
  <PresentationFormat>화면 슬라이드 쇼(16:9)</PresentationFormat>
  <Paragraphs>115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Unicode MS</vt:lpstr>
      <vt:lpstr>굴림</vt:lpstr>
      <vt:lpstr>맑은 고딕</vt:lpstr>
      <vt:lpstr>Arial</vt:lpstr>
      <vt:lpstr>Times New Roman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song</cp:lastModifiedBy>
  <cp:revision>75</cp:revision>
  <dcterms:created xsi:type="dcterms:W3CDTF">2016-12-05T23:26:54Z</dcterms:created>
  <dcterms:modified xsi:type="dcterms:W3CDTF">2018-11-19T08:09:15Z</dcterms:modified>
</cp:coreProperties>
</file>