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87" r:id="rId3"/>
    <p:sldId id="258" r:id="rId4"/>
    <p:sldId id="340" r:id="rId5"/>
    <p:sldId id="341" r:id="rId6"/>
    <p:sldId id="342" r:id="rId7"/>
    <p:sldId id="343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50" r:id="rId19"/>
    <p:sldId id="351" r:id="rId20"/>
    <p:sldId id="372" r:id="rId21"/>
    <p:sldId id="352" r:id="rId22"/>
    <p:sldId id="373" r:id="rId23"/>
    <p:sldId id="374" r:id="rId24"/>
    <p:sldId id="353" r:id="rId25"/>
    <p:sldId id="354" r:id="rId26"/>
    <p:sldId id="375" r:id="rId27"/>
    <p:sldId id="356" r:id="rId28"/>
    <p:sldId id="377" r:id="rId29"/>
    <p:sldId id="259" r:id="rId30"/>
    <p:sldId id="260" r:id="rId31"/>
    <p:sldId id="388" r:id="rId32"/>
    <p:sldId id="261" r:id="rId33"/>
    <p:sldId id="262" r:id="rId34"/>
    <p:sldId id="380" r:id="rId35"/>
    <p:sldId id="381" r:id="rId36"/>
    <p:sldId id="263" r:id="rId37"/>
    <p:sldId id="378" r:id="rId38"/>
    <p:sldId id="383" r:id="rId39"/>
    <p:sldId id="384" r:id="rId40"/>
    <p:sldId id="301" r:id="rId41"/>
    <p:sldId id="270" r:id="rId42"/>
    <p:sldId id="386" r:id="rId43"/>
    <p:sldId id="271" r:id="rId44"/>
    <p:sldId id="387" r:id="rId45"/>
    <p:sldId id="311" r:id="rId46"/>
    <p:sldId id="286" r:id="rId47"/>
    <p:sldId id="28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8EF14-473F-46D8-BED6-73D7DC64C3AA}" v="80" dt="2022-05-12T19:04:42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05" autoAdjust="0"/>
  </p:normalViewPr>
  <p:slideViewPr>
    <p:cSldViewPr snapToGrid="0" showGuides="1">
      <p:cViewPr>
        <p:scale>
          <a:sx n="75" d="100"/>
          <a:sy n="75" d="100"/>
        </p:scale>
        <p:origin x="182" y="-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 Luu" userId="8d8bdd0ce1543403" providerId="LiveId" clId="{E308EF14-473F-46D8-BED6-73D7DC64C3AA}"/>
    <pc:docChg chg="undo custSel modSld sldOrd">
      <pc:chgData name="AD Luu" userId="8d8bdd0ce1543403" providerId="LiveId" clId="{E308EF14-473F-46D8-BED6-73D7DC64C3AA}" dt="2022-05-12T19:04:42.176" v="580" actId="20577"/>
      <pc:docMkLst>
        <pc:docMk/>
      </pc:docMkLst>
      <pc:sldChg chg="ord">
        <pc:chgData name="AD Luu" userId="8d8bdd0ce1543403" providerId="LiveId" clId="{E308EF14-473F-46D8-BED6-73D7DC64C3AA}" dt="2022-05-12T17:35:59.367" v="49"/>
        <pc:sldMkLst>
          <pc:docMk/>
          <pc:sldMk cId="2939809018" sldId="259"/>
        </pc:sldMkLst>
      </pc:sldChg>
      <pc:sldChg chg="modSp">
        <pc:chgData name="AD Luu" userId="8d8bdd0ce1543403" providerId="LiveId" clId="{E308EF14-473F-46D8-BED6-73D7DC64C3AA}" dt="2022-05-12T19:04:11.696" v="578" actId="20577"/>
        <pc:sldMkLst>
          <pc:docMk/>
          <pc:sldMk cId="0" sldId="262"/>
        </pc:sldMkLst>
        <pc:spChg chg="mod">
          <ac:chgData name="AD Luu" userId="8d8bdd0ce1543403" providerId="LiveId" clId="{E308EF14-473F-46D8-BED6-73D7DC64C3AA}" dt="2022-05-12T19:04:11.696" v="578" actId="20577"/>
          <ac:spMkLst>
            <pc:docMk/>
            <pc:sldMk cId="0" sldId="262"/>
            <ac:spMk id="2226" creationId="{00000000-0000-0000-0000-000000000000}"/>
          </ac:spMkLst>
        </pc:spChg>
      </pc:sldChg>
      <pc:sldChg chg="delSp modSp mod">
        <pc:chgData name="AD Luu" userId="8d8bdd0ce1543403" providerId="LiveId" clId="{E308EF14-473F-46D8-BED6-73D7DC64C3AA}" dt="2022-05-12T17:34:11.121" v="45" actId="1076"/>
        <pc:sldMkLst>
          <pc:docMk/>
          <pc:sldMk cId="580798641" sldId="334"/>
        </pc:sldMkLst>
        <pc:spChg chg="del">
          <ac:chgData name="AD Luu" userId="8d8bdd0ce1543403" providerId="LiveId" clId="{E308EF14-473F-46D8-BED6-73D7DC64C3AA}" dt="2022-05-12T17:31:46.281" v="0" actId="478"/>
          <ac:spMkLst>
            <pc:docMk/>
            <pc:sldMk cId="580798641" sldId="334"/>
            <ac:spMk id="8" creationId="{42F9B6B6-6054-AA9A-C098-A8FE0EECF184}"/>
          </ac:spMkLst>
        </pc:spChg>
        <pc:picChg chg="mod">
          <ac:chgData name="AD Luu" userId="8d8bdd0ce1543403" providerId="LiveId" clId="{E308EF14-473F-46D8-BED6-73D7DC64C3AA}" dt="2022-05-12T17:34:11.121" v="45" actId="1076"/>
          <ac:picMkLst>
            <pc:docMk/>
            <pc:sldMk cId="580798641" sldId="334"/>
            <ac:picMk id="10" creationId="{8EB69BC7-9522-89F4-84E2-EAF6ECE85533}"/>
          </ac:picMkLst>
        </pc:picChg>
      </pc:sldChg>
      <pc:sldChg chg="delSp modSp mod">
        <pc:chgData name="AD Luu" userId="8d8bdd0ce1543403" providerId="LiveId" clId="{E308EF14-473F-46D8-BED6-73D7DC64C3AA}" dt="2022-05-12T17:34:13.925" v="46" actId="1076"/>
        <pc:sldMkLst>
          <pc:docMk/>
          <pc:sldMk cId="355269793" sldId="335"/>
        </pc:sldMkLst>
        <pc:spChg chg="del">
          <ac:chgData name="AD Luu" userId="8d8bdd0ce1543403" providerId="LiveId" clId="{E308EF14-473F-46D8-BED6-73D7DC64C3AA}" dt="2022-05-12T17:31:50.531" v="1" actId="478"/>
          <ac:spMkLst>
            <pc:docMk/>
            <pc:sldMk cId="355269793" sldId="335"/>
            <ac:spMk id="8" creationId="{ABE7D68C-6507-243A-0374-B6AE3F8B59E0}"/>
          </ac:spMkLst>
        </pc:spChg>
        <pc:picChg chg="mod">
          <ac:chgData name="AD Luu" userId="8d8bdd0ce1543403" providerId="LiveId" clId="{E308EF14-473F-46D8-BED6-73D7DC64C3AA}" dt="2022-05-12T17:34:13.925" v="46" actId="1076"/>
          <ac:picMkLst>
            <pc:docMk/>
            <pc:sldMk cId="355269793" sldId="335"/>
            <ac:picMk id="10" creationId="{7A41E286-DD3A-5D05-AC32-55B0D3778166}"/>
          </ac:picMkLst>
        </pc:picChg>
      </pc:sldChg>
      <pc:sldChg chg="modSp mod">
        <pc:chgData name="AD Luu" userId="8d8bdd0ce1543403" providerId="LiveId" clId="{E308EF14-473F-46D8-BED6-73D7DC64C3AA}" dt="2022-05-12T17:35:03.139" v="47" actId="14100"/>
        <pc:sldMkLst>
          <pc:docMk/>
          <pc:sldMk cId="474612336" sldId="336"/>
        </pc:sldMkLst>
        <pc:picChg chg="mod">
          <ac:chgData name="AD Luu" userId="8d8bdd0ce1543403" providerId="LiveId" clId="{E308EF14-473F-46D8-BED6-73D7DC64C3AA}" dt="2022-05-12T17:35:03.139" v="47" actId="14100"/>
          <ac:picMkLst>
            <pc:docMk/>
            <pc:sldMk cId="474612336" sldId="336"/>
            <ac:picMk id="5" creationId="{8268C08D-D478-CB28-60FD-70A6B233B077}"/>
          </ac:picMkLst>
        </pc:picChg>
      </pc:sldChg>
      <pc:sldChg chg="modSp mod">
        <pc:chgData name="AD Luu" userId="8d8bdd0ce1543403" providerId="LiveId" clId="{E308EF14-473F-46D8-BED6-73D7DC64C3AA}" dt="2022-05-12T19:00:00.807" v="412" actId="20577"/>
        <pc:sldMkLst>
          <pc:docMk/>
          <pc:sldMk cId="1465723401" sldId="340"/>
        </pc:sldMkLst>
        <pc:spChg chg="mod">
          <ac:chgData name="AD Luu" userId="8d8bdd0ce1543403" providerId="LiveId" clId="{E308EF14-473F-46D8-BED6-73D7DC64C3AA}" dt="2022-05-12T19:00:00.807" v="412" actId="20577"/>
          <ac:spMkLst>
            <pc:docMk/>
            <pc:sldMk cId="1465723401" sldId="340"/>
            <ac:spMk id="11" creationId="{51014000-65C6-429D-9E94-FE0F19412FAA}"/>
          </ac:spMkLst>
        </pc:spChg>
      </pc:sldChg>
      <pc:sldChg chg="modSp mod">
        <pc:chgData name="AD Luu" userId="8d8bdd0ce1543403" providerId="LiveId" clId="{E308EF14-473F-46D8-BED6-73D7DC64C3AA}" dt="2022-05-12T19:01:12.867" v="540" actId="20577"/>
        <pc:sldMkLst>
          <pc:docMk/>
          <pc:sldMk cId="1390541994" sldId="341"/>
        </pc:sldMkLst>
        <pc:spChg chg="mod">
          <ac:chgData name="AD Luu" userId="8d8bdd0ce1543403" providerId="LiveId" clId="{E308EF14-473F-46D8-BED6-73D7DC64C3AA}" dt="2022-05-12T19:01:12.867" v="540" actId="20577"/>
          <ac:spMkLst>
            <pc:docMk/>
            <pc:sldMk cId="1390541994" sldId="341"/>
            <ac:spMk id="11" creationId="{51014000-65C6-429D-9E94-FE0F19412FAA}"/>
          </ac:spMkLst>
        </pc:spChg>
      </pc:sldChg>
      <pc:sldChg chg="modSp mod modAnim">
        <pc:chgData name="AD Luu" userId="8d8bdd0ce1543403" providerId="LiveId" clId="{E308EF14-473F-46D8-BED6-73D7DC64C3AA}" dt="2022-05-12T19:04:42.176" v="580" actId="20577"/>
        <pc:sldMkLst>
          <pc:docMk/>
          <pc:sldMk cId="3594493468" sldId="343"/>
        </pc:sldMkLst>
        <pc:spChg chg="mod">
          <ac:chgData name="AD Luu" userId="8d8bdd0ce1543403" providerId="LiveId" clId="{E308EF14-473F-46D8-BED6-73D7DC64C3AA}" dt="2022-05-12T17:32:43.989" v="43" actId="14100"/>
          <ac:spMkLst>
            <pc:docMk/>
            <pc:sldMk cId="3594493468" sldId="343"/>
            <ac:spMk id="9" creationId="{088ACF0C-1B10-8691-C2F5-2C7BE7661792}"/>
          </ac:spMkLst>
        </pc:spChg>
        <pc:spChg chg="mod">
          <ac:chgData name="AD Luu" userId="8d8bdd0ce1543403" providerId="LiveId" clId="{E308EF14-473F-46D8-BED6-73D7DC64C3AA}" dt="2022-05-12T19:04:42.176" v="580" actId="20577"/>
          <ac:spMkLst>
            <pc:docMk/>
            <pc:sldMk cId="3594493468" sldId="343"/>
            <ac:spMk id="22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5F2AA-597C-4D5A-8BEF-8B6EE0834DE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45DF9-1788-43DE-8039-7742BD2D8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4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39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63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4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77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8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59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4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716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0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8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15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7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72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4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14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50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7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89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9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5" name="Google Shape;12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2" name="Google Shape;12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2" name="Google Shape;12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675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9" name="Google Shape;1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6" name="Google Shape;12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9" name="Google Shape;1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240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9" name="Google Shape;1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01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4" name="Google Shape;12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4" name="Google Shape;12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321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9" name="Google Shape;1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123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9" name="Google Shape;1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19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451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5" name="Google Shape;12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06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3c16375a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9" name="Google Shape;1289;g13c16375a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3c16375a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9" name="Google Shape;1289;g13c16375a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296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3c16375a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6" name="Google Shape;1296;g13c16375a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3c16375a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6" name="Google Shape;1296;g13c16375a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986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1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term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(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167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93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1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8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1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D5F1-A533-48ED-AB44-3AEBB71F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48B7D-AE8F-4E46-AB7E-561AB4F3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AA58-AF2E-4269-8D03-5122CB93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E997-D9AF-4BDD-BDEC-6199BA45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FE42-554B-42A9-B938-6F7717B9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0C4D-9806-4043-96F5-03BDA280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5859-1DE2-4469-942C-8DA1E798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B0A8-D2D7-403C-AFBF-285FC31D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E202D-6128-4874-BDAC-A1955EAE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A105-CEAE-4C5B-9380-0FA22EF6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8FFE7-4834-403D-B505-1A67B723F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D7073-2F66-41DB-9070-F6A37D7CA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EFEB-04B6-46E1-B133-95FDC0B7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8744-2BA3-4687-B05C-B86E075F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D2D4-5D64-49D7-BE85-D35822BC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789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68161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881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580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9546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3617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4774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BE23-072B-4353-B451-9B1AF33E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883A-6F3B-4AE1-ACBD-3DAC28EC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CD69-89F1-423F-8AB3-470933BC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997E-08B5-4028-BCA2-718B5F89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A5787-1056-435C-9FCA-2B734765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5828-BF14-4B52-88D3-A775CAD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625F1-5AF0-4A5C-9F01-9F3A1BF1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CED7-990A-4DC6-803B-6CB3839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0EE4-5DF5-479A-BD91-BC020A9B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9B74-1AAA-410F-99C9-3408D4B7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A8BB-4063-411A-A1FC-D1F64481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1D0F-76AE-4553-BD70-5B3F2ABF2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94D2C-EC0A-4D74-BE99-334A0A7B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ADD4D-E606-4D7B-B497-01B37377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8D579-45EB-4724-A184-EE617BC6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5755D-AD4A-477B-B5F4-A5C5A728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1FBA-4E20-4636-A920-39060063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025B8-0063-4D24-805A-72720A42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FC77-19CF-423B-A020-546BF6B8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41637-AAC6-4325-BF05-7DED5918F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49039-BD3A-48C9-9B95-84E253F73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02A7F-77A0-4C19-B542-836379A1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E613B-60B2-4D2C-A583-B78F431A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3170A-17B6-4F55-B9D6-207A27E0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F0C-F433-456A-9DD7-20A6CEDA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8D477-4D7E-4AC7-BABF-7C3D7414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3BC56-3F8C-4CE1-A077-126FD362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BA07E-86F8-4101-AE90-DCAE001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7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F8463-E257-424B-8C9A-9AA1F9E6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35069-9C42-4E23-93C6-19C05DA7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37B80-45F2-40F0-AA29-5BA59388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5283-472F-4B36-B86B-EFEBCF6C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05D3-3456-4CEB-B830-2D8983FE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65129-DC52-45D6-A421-4A82771F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9F1EB-F158-46A0-B673-B9D63B63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6416F-12D6-4FB7-9894-8AE964E9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060F-0508-463C-A093-A19AC4CC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2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9393-FCFB-4B9C-9378-70AD5F67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79BB0-3ADB-4702-AD12-7C74591D8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C6375-6E4C-4A80-954C-B8F51315E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03319-8C33-4601-94D4-9CD18346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35D2-42F7-4770-A90F-998C55C0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73CF-B087-45F9-8C39-5B784B90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9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8D05F-410D-4F1A-857F-D6BB566D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A11C4-9759-40FA-845F-572CBBCC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AA26-3F16-4806-8476-7B8A5E4E5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88FF-C09E-41B7-8F5E-70F6F9CDA30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A84D-37F3-47C8-B079-AFFFE68A6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041E-5B49-4804-977A-CD38365B6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6639-7A8D-4CE1-BFAB-F2961ECE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rank-bm25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ourses.uit.edu.vn/pluginfile.php/341964/mod_resource/content/1/Chuong-05-Prob.pdf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404280" y="1279625"/>
            <a:ext cx="6769840" cy="557824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6355206" y="821061"/>
            <a:ext cx="4555564" cy="238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en-US" sz="4800" b="1" dirty="0">
                <a:solidFill>
                  <a:srgbClr val="77C6FC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vi-VN" sz="4800" b="1" dirty="0">
                <a:solidFill>
                  <a:srgbClr val="77C6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Policy </a:t>
            </a:r>
            <a:r>
              <a:rPr lang="vi-VN" sz="4800" b="1" dirty="0" err="1">
                <a:solidFill>
                  <a:srgbClr val="77C6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Gradient</a:t>
            </a:r>
            <a:r>
              <a:rPr lang="vi-VN" sz="4800" b="1" dirty="0">
                <a:solidFill>
                  <a:srgbClr val="77C6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4800" b="1" dirty="0" err="1">
                <a:solidFill>
                  <a:srgbClr val="77C6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vi-VN" sz="4800" b="1" dirty="0">
                <a:solidFill>
                  <a:srgbClr val="77C6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4800" b="1" dirty="0" err="1">
                <a:solidFill>
                  <a:srgbClr val="77C6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Continuous</a:t>
            </a:r>
            <a:r>
              <a:rPr lang="vi-VN" sz="4800" b="1" dirty="0">
                <a:solidFill>
                  <a:srgbClr val="77C6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4800" b="1" dirty="0" err="1">
                <a:solidFill>
                  <a:srgbClr val="77C6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Control</a:t>
            </a:r>
            <a:endParaRPr lang="en-US" sz="4800" b="1" dirty="0">
              <a:solidFill>
                <a:srgbClr val="77C6FC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spcBef>
                <a:spcPts val="0"/>
              </a:spcBef>
            </a:pPr>
            <a:fld id="{7B7C6633-F383-4C93-93E2-A5844EC59854}" type="slidenum">
              <a:rPr lang="en-US" sz="3067">
                <a:latin typeface="Times New Roman" panose="02020603050405020304" pitchFamily="18" charset="0"/>
                <a:cs typeface="Times New Roman" panose="02020603050405020304" pitchFamily="18" charset="0"/>
              </a:rPr>
              <a:pPr algn="just">
                <a:spcBef>
                  <a:spcPts val="0"/>
                </a:spcBef>
              </a:pPr>
              <a:t>1</a:t>
            </a:fld>
            <a:endParaRPr sz="30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885;p35">
            <a:extLst>
              <a:ext uri="{FF2B5EF4-FFF2-40B4-BE49-F238E27FC236}">
                <a16:creationId xmlns:a16="http://schemas.microsoft.com/office/drawing/2014/main" id="{22C29A13-6285-425B-A00D-3707ED007EF7}"/>
              </a:ext>
            </a:extLst>
          </p:cNvPr>
          <p:cNvSpPr txBox="1">
            <a:spLocks/>
          </p:cNvSpPr>
          <p:nvPr/>
        </p:nvSpPr>
        <p:spPr>
          <a:xfrm>
            <a:off x="5536293" y="780668"/>
            <a:ext cx="1637827" cy="117722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just"/>
            <a:endParaRPr lang="en-US" sz="1600" dirty="0"/>
          </a:p>
        </p:txBody>
      </p:sp>
      <p:sp>
        <p:nvSpPr>
          <p:cNvPr id="200" name="Google Shape;1885;p35">
            <a:extLst>
              <a:ext uri="{FF2B5EF4-FFF2-40B4-BE49-F238E27FC236}">
                <a16:creationId xmlns:a16="http://schemas.microsoft.com/office/drawing/2014/main" id="{64698D48-3529-4237-85E0-0B5C0E50943B}"/>
              </a:ext>
            </a:extLst>
          </p:cNvPr>
          <p:cNvSpPr txBox="1">
            <a:spLocks/>
          </p:cNvSpPr>
          <p:nvPr/>
        </p:nvSpPr>
        <p:spPr>
          <a:xfrm>
            <a:off x="7535687" y="4509677"/>
            <a:ext cx="4317400" cy="119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Lớp: CS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410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1.KHCL</a:t>
            </a:r>
          </a:p>
          <a:p>
            <a:pPr algn="just"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Môn: Tr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201" name="Google Shape;1885;p35">
            <a:extLst>
              <a:ext uri="{FF2B5EF4-FFF2-40B4-BE49-F238E27FC236}">
                <a16:creationId xmlns:a16="http://schemas.microsoft.com/office/drawing/2014/main" id="{7581BC77-5798-4F25-8476-2E88EDDFAEEE}"/>
              </a:ext>
            </a:extLst>
          </p:cNvPr>
          <p:cNvSpPr txBox="1">
            <a:spLocks/>
          </p:cNvSpPr>
          <p:nvPr/>
        </p:nvSpPr>
        <p:spPr>
          <a:xfrm>
            <a:off x="7025637" y="3237541"/>
            <a:ext cx="4480328" cy="6315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vi-VN" sz="2667" b="1" dirty="0">
                <a:solidFill>
                  <a:srgbClr val="77C6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DDPG – PPO – TD3 – SAC</a:t>
            </a:r>
            <a:endParaRPr lang="en-US" sz="2667" dirty="0">
              <a:solidFill>
                <a:srgbClr val="77C6F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Số</a:t>
            </a:r>
            <a:r>
              <a:rPr lang="en-US" sz="4000" b="1" dirty="0"/>
              <a:t> </a:t>
            </a:r>
            <a:r>
              <a:rPr lang="en-US" sz="4000" b="1" dirty="0" err="1"/>
              <a:t>lượng</a:t>
            </a:r>
            <a:r>
              <a:rPr lang="en-US" sz="4000" b="1" dirty="0"/>
              <a:t> term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cách</a:t>
            </a:r>
            <a:r>
              <a:rPr lang="en-US" sz="4000" b="1" dirty="0"/>
              <a:t> </a:t>
            </a:r>
            <a:r>
              <a:rPr lang="en-US" sz="4000" b="1" dirty="0" err="1"/>
              <a:t>chọn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61090" y="1834852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10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2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Số</a:t>
            </a:r>
            <a:r>
              <a:rPr lang="en-US" sz="4000" b="1" dirty="0"/>
              <a:t> </a:t>
            </a:r>
            <a:r>
              <a:rPr lang="en-US" sz="4000" b="1" dirty="0" err="1"/>
              <a:t>lượng</a:t>
            </a:r>
            <a:r>
              <a:rPr lang="en-US" sz="4000" b="1" dirty="0"/>
              <a:t> term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cách</a:t>
            </a:r>
            <a:r>
              <a:rPr lang="en-US" sz="4000" b="1" dirty="0"/>
              <a:t> </a:t>
            </a:r>
            <a:r>
              <a:rPr lang="en-US" sz="4000" b="1" dirty="0" err="1"/>
              <a:t>chọn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61090" y="1834852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gốc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phổ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gốc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dựa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ngữ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752590" lvl="3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Stemming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Lemmatization.</a:t>
            </a: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11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42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Số</a:t>
            </a:r>
            <a:r>
              <a:rPr lang="en-US" sz="4000" b="1" dirty="0"/>
              <a:t> </a:t>
            </a:r>
            <a:r>
              <a:rPr lang="en-US" sz="4000" b="1" dirty="0" err="1"/>
              <a:t>lượng</a:t>
            </a:r>
            <a:r>
              <a:rPr lang="en-US" sz="4000" b="1" dirty="0"/>
              <a:t> term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cách</a:t>
            </a:r>
            <a:r>
              <a:rPr lang="en-US" sz="4000" b="1" dirty="0"/>
              <a:t> </a:t>
            </a:r>
            <a:r>
              <a:rPr lang="en-US" sz="4000" b="1" dirty="0" err="1"/>
              <a:t>chọn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61090" y="1834852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752590" lvl="3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Stemming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Lemmatization.</a:t>
            </a:r>
          </a:p>
          <a:p>
            <a:pPr marL="2209790" lvl="4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Giống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nhằm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12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99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Số</a:t>
            </a:r>
            <a:r>
              <a:rPr lang="en-US" sz="4000" b="1" dirty="0"/>
              <a:t> </a:t>
            </a:r>
            <a:r>
              <a:rPr lang="en-US" sz="4000" b="1" dirty="0" err="1"/>
              <a:t>lượng</a:t>
            </a:r>
            <a:r>
              <a:rPr lang="en-US" sz="4000" b="1" dirty="0"/>
              <a:t> term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cách</a:t>
            </a:r>
            <a:r>
              <a:rPr lang="en-US" sz="4000" b="1" dirty="0"/>
              <a:t> </a:t>
            </a:r>
            <a:r>
              <a:rPr lang="en-US" sz="4000" b="1" dirty="0" err="1"/>
              <a:t>chọn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61090" y="1834852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752590" lvl="3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Stemming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Lemmatization.</a:t>
            </a:r>
          </a:p>
          <a:p>
            <a:pPr marL="2209790" lvl="4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hoàn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toàn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giống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13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17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Số</a:t>
            </a:r>
            <a:r>
              <a:rPr lang="en-US" sz="4000" b="1" dirty="0"/>
              <a:t> </a:t>
            </a:r>
            <a:r>
              <a:rPr lang="en-US" sz="4000" b="1" dirty="0" err="1"/>
              <a:t>lượng</a:t>
            </a:r>
            <a:r>
              <a:rPr lang="en-US" sz="4000" b="1" dirty="0"/>
              <a:t> term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cách</a:t>
            </a:r>
            <a:r>
              <a:rPr lang="en-US" sz="4000" b="1" dirty="0"/>
              <a:t> </a:t>
            </a:r>
            <a:r>
              <a:rPr lang="en-US" sz="4000" b="1" dirty="0" err="1"/>
              <a:t>chọn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39136" y="1538617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752590" lvl="3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Stemming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Lemmatization.</a:t>
            </a:r>
          </a:p>
          <a:p>
            <a:pPr marL="2209790" lvl="4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Stemming: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điển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2666990" lvl="5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“plays” -&gt; “play”,  “ambition” -&gt; “ambit”</a:t>
            </a: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14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55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Số</a:t>
            </a:r>
            <a:r>
              <a:rPr lang="en-US" sz="4000" b="1" dirty="0"/>
              <a:t> </a:t>
            </a:r>
            <a:r>
              <a:rPr lang="en-US" sz="4000" b="1" dirty="0" err="1"/>
              <a:t>lượng</a:t>
            </a:r>
            <a:r>
              <a:rPr lang="en-US" sz="4000" b="1" dirty="0"/>
              <a:t> term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cách</a:t>
            </a:r>
            <a:r>
              <a:rPr lang="en-US" sz="4000" b="1" dirty="0"/>
              <a:t> </a:t>
            </a:r>
            <a:r>
              <a:rPr lang="en-US" sz="4000" b="1" dirty="0" err="1"/>
              <a:t>chọn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39136" y="1538617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cận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752590" lvl="3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Stemming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Lemmatization.</a:t>
            </a:r>
          </a:p>
          <a:p>
            <a:pPr marL="2209790" lvl="4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Lemmatization: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luôn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luôn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điển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  <a:p>
            <a:pPr marL="2666990" lvl="5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“am”, “is”, “are” -&gt; “be”</a:t>
            </a: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15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29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Số</a:t>
            </a:r>
            <a:r>
              <a:rPr lang="en-US" sz="4000" b="1" dirty="0"/>
              <a:t> </a:t>
            </a:r>
            <a:r>
              <a:rPr lang="en-US" sz="4000" b="1" dirty="0" err="1"/>
              <a:t>lượng</a:t>
            </a:r>
            <a:r>
              <a:rPr lang="en-US" sz="4000" b="1" dirty="0"/>
              <a:t> term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cách</a:t>
            </a:r>
            <a:r>
              <a:rPr lang="en-US" sz="4000" b="1" dirty="0"/>
              <a:t> </a:t>
            </a:r>
            <a:r>
              <a:rPr lang="en-US" sz="4000" b="1" dirty="0" err="1"/>
              <a:t>chọn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39136" y="1538617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bỏ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stopwords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Stopwords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phổ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trọng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ý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trọng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tâm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=&gt;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ý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so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khớp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kiếm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kiệm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kiệm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914400" lvl="2" indent="0"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=&gt;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tiền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16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90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Số</a:t>
            </a:r>
            <a:r>
              <a:rPr lang="en-US" sz="4000" b="1" dirty="0"/>
              <a:t> </a:t>
            </a:r>
            <a:r>
              <a:rPr lang="en-US" sz="4000" b="1" dirty="0" err="1"/>
              <a:t>lượng</a:t>
            </a:r>
            <a:r>
              <a:rPr lang="en-US" sz="4000" b="1" dirty="0"/>
              <a:t> term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cách</a:t>
            </a:r>
            <a:r>
              <a:rPr lang="en-US" sz="4000" b="1" dirty="0"/>
              <a:t> </a:t>
            </a:r>
            <a:r>
              <a:rPr lang="en-US" sz="4000" b="1" dirty="0" err="1"/>
              <a:t>chọn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39136" y="1538617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Cranfield: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7772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Stemming: 5071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Lemmatization: 6343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17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49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628218" y="3413051"/>
            <a:ext cx="4728973" cy="10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6000" b="1" dirty="0">
                <a:latin typeface="Times New Roman"/>
                <a:ea typeface="Roboto" panose="02000000000000000000" pitchFamily="2" charset="0"/>
                <a:cs typeface="Times New Roman"/>
                <a:sym typeface="Times New Roman"/>
              </a:rPr>
              <a:t>Vector Space Model (VSM)</a:t>
            </a:r>
            <a:endParaRPr sz="64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885;p35">
            <a:extLst>
              <a:ext uri="{FF2B5EF4-FFF2-40B4-BE49-F238E27FC236}">
                <a16:creationId xmlns:a16="http://schemas.microsoft.com/office/drawing/2014/main" id="{5318AF91-F1C3-4C54-BAD9-A8CE8B25BD7F}"/>
              </a:ext>
            </a:extLst>
          </p:cNvPr>
          <p:cNvSpPr txBox="1">
            <a:spLocks/>
          </p:cNvSpPr>
          <p:nvPr/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algn="just"/>
              <a:t>18</a:t>
            </a:fld>
            <a:endParaRPr lang="en-US"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7" y="405975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endParaRPr lang="en-US"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19</a:t>
            </a:fld>
            <a:endParaRPr sz="3067" dirty="0">
              <a:solidFill>
                <a:schemeClr val="tx1"/>
              </a:solidFill>
            </a:endParaRPr>
          </a:p>
        </p:txBody>
      </p:sp>
      <p:sp>
        <p:nvSpPr>
          <p:cNvPr id="5" name="Subtitle 10">
            <a:extLst>
              <a:ext uri="{FF2B5EF4-FFF2-40B4-BE49-F238E27FC236}">
                <a16:creationId xmlns:a16="http://schemas.microsoft.com/office/drawing/2014/main" id="{614F5AF5-B1B8-BB7F-D8CF-528345219555}"/>
              </a:ext>
            </a:extLst>
          </p:cNvPr>
          <p:cNvSpPr txBox="1">
            <a:spLocks/>
          </p:cNvSpPr>
          <p:nvPr/>
        </p:nvSpPr>
        <p:spPr>
          <a:xfrm>
            <a:off x="797442" y="1360969"/>
            <a:ext cx="10845209" cy="45121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diễn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4038590" lvl="8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     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1)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diễn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dictionary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dưới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vector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term: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khóa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dictionary.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ndoc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-IDF: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IDF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td_tf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term. </a:t>
            </a:r>
          </a:p>
          <a:p>
            <a:pPr marL="0" indent="0" algn="l">
              <a:lnSpc>
                <a:spcPct val="150000"/>
              </a:lnSpc>
            </a:pP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0D244-1583-9420-72CE-4E5EC75C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50" y="2125997"/>
            <a:ext cx="8550041" cy="54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02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366967" y="2395304"/>
            <a:ext cx="2899755" cy="96081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678426" y="451104"/>
            <a:ext cx="10825316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365797" y="2384096"/>
            <a:ext cx="2912000" cy="60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Quang Hùng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386968" y="2797997"/>
            <a:ext cx="2872862" cy="81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Barlow Semi Condensed"/>
              </a:rPr>
              <a:t>20521363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Barlow Semi Condensed"/>
            </a:endParaRPr>
          </a:p>
        </p:txBody>
      </p:sp>
      <p:grpSp>
        <p:nvGrpSpPr>
          <p:cNvPr id="414" name="Google Shape;4241;p64">
            <a:extLst>
              <a:ext uri="{FF2B5EF4-FFF2-40B4-BE49-F238E27FC236}">
                <a16:creationId xmlns:a16="http://schemas.microsoft.com/office/drawing/2014/main" id="{0BD13275-26AE-47AC-8025-EC945E2DA122}"/>
              </a:ext>
            </a:extLst>
          </p:cNvPr>
          <p:cNvGrpSpPr/>
          <p:nvPr/>
        </p:nvGrpSpPr>
        <p:grpSpPr>
          <a:xfrm>
            <a:off x="4308118" y="1782608"/>
            <a:ext cx="4790737" cy="4366491"/>
            <a:chOff x="1338075" y="463925"/>
            <a:chExt cx="5022575" cy="4585450"/>
          </a:xfrm>
        </p:grpSpPr>
        <p:sp>
          <p:nvSpPr>
            <p:cNvPr id="415" name="Google Shape;4242;p64">
              <a:extLst>
                <a:ext uri="{FF2B5EF4-FFF2-40B4-BE49-F238E27FC236}">
                  <a16:creationId xmlns:a16="http://schemas.microsoft.com/office/drawing/2014/main" id="{C7995E64-C31E-4AAE-931A-D7BC535B9D43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243;p64">
              <a:extLst>
                <a:ext uri="{FF2B5EF4-FFF2-40B4-BE49-F238E27FC236}">
                  <a16:creationId xmlns:a16="http://schemas.microsoft.com/office/drawing/2014/main" id="{4086B2ED-CCBF-46E6-B91F-38308DE82379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244;p64">
              <a:extLst>
                <a:ext uri="{FF2B5EF4-FFF2-40B4-BE49-F238E27FC236}">
                  <a16:creationId xmlns:a16="http://schemas.microsoft.com/office/drawing/2014/main" id="{AD0B2484-7CFF-4F79-A224-5C379316E4E7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245;p64">
              <a:extLst>
                <a:ext uri="{FF2B5EF4-FFF2-40B4-BE49-F238E27FC236}">
                  <a16:creationId xmlns:a16="http://schemas.microsoft.com/office/drawing/2014/main" id="{8526A21E-1B9E-46BD-BA7B-75AE80A3B92E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246;p64">
              <a:extLst>
                <a:ext uri="{FF2B5EF4-FFF2-40B4-BE49-F238E27FC236}">
                  <a16:creationId xmlns:a16="http://schemas.microsoft.com/office/drawing/2014/main" id="{5DD422D0-7325-4456-B9B3-DBBA16DC3B9C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47;p64">
              <a:extLst>
                <a:ext uri="{FF2B5EF4-FFF2-40B4-BE49-F238E27FC236}">
                  <a16:creationId xmlns:a16="http://schemas.microsoft.com/office/drawing/2014/main" id="{CA4D49E8-C7D6-4C45-9C75-1EBDE87C630A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48;p64">
              <a:extLst>
                <a:ext uri="{FF2B5EF4-FFF2-40B4-BE49-F238E27FC236}">
                  <a16:creationId xmlns:a16="http://schemas.microsoft.com/office/drawing/2014/main" id="{EAA0A90A-8E82-43A1-B9D5-F6B0DDE7FE49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4249;p64">
              <a:extLst>
                <a:ext uri="{FF2B5EF4-FFF2-40B4-BE49-F238E27FC236}">
                  <a16:creationId xmlns:a16="http://schemas.microsoft.com/office/drawing/2014/main" id="{867BB7A6-CC7D-4DA4-86D4-ABCA9756D822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4250;p64">
              <a:extLst>
                <a:ext uri="{FF2B5EF4-FFF2-40B4-BE49-F238E27FC236}">
                  <a16:creationId xmlns:a16="http://schemas.microsoft.com/office/drawing/2014/main" id="{AF7B795C-244C-4645-9279-160BABA9F62D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4251;p64">
              <a:extLst>
                <a:ext uri="{FF2B5EF4-FFF2-40B4-BE49-F238E27FC236}">
                  <a16:creationId xmlns:a16="http://schemas.microsoft.com/office/drawing/2014/main" id="{AD62A322-5026-4AF2-AFE9-EE12196A1F43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4252;p64">
              <a:extLst>
                <a:ext uri="{FF2B5EF4-FFF2-40B4-BE49-F238E27FC236}">
                  <a16:creationId xmlns:a16="http://schemas.microsoft.com/office/drawing/2014/main" id="{BD86E71B-F7C6-4DA8-824A-9C0FC4D0CEF2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4253;p64">
              <a:extLst>
                <a:ext uri="{FF2B5EF4-FFF2-40B4-BE49-F238E27FC236}">
                  <a16:creationId xmlns:a16="http://schemas.microsoft.com/office/drawing/2014/main" id="{E6DD3008-442F-4274-AEDE-042FD066CEC3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4254;p64">
              <a:extLst>
                <a:ext uri="{FF2B5EF4-FFF2-40B4-BE49-F238E27FC236}">
                  <a16:creationId xmlns:a16="http://schemas.microsoft.com/office/drawing/2014/main" id="{98BDF112-2B26-4976-A4BC-6ED80F5CF2AC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4255;p64">
              <a:extLst>
                <a:ext uri="{FF2B5EF4-FFF2-40B4-BE49-F238E27FC236}">
                  <a16:creationId xmlns:a16="http://schemas.microsoft.com/office/drawing/2014/main" id="{C0F3E486-56C0-475C-AFBD-458E682A205A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4256;p64">
              <a:extLst>
                <a:ext uri="{FF2B5EF4-FFF2-40B4-BE49-F238E27FC236}">
                  <a16:creationId xmlns:a16="http://schemas.microsoft.com/office/drawing/2014/main" id="{6C3ADA9E-872A-4A85-BFE4-668AE0606180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4257;p64">
              <a:extLst>
                <a:ext uri="{FF2B5EF4-FFF2-40B4-BE49-F238E27FC236}">
                  <a16:creationId xmlns:a16="http://schemas.microsoft.com/office/drawing/2014/main" id="{A3040BA6-0AB4-4B3F-A5E6-2910E51B0B36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4258;p64">
              <a:extLst>
                <a:ext uri="{FF2B5EF4-FFF2-40B4-BE49-F238E27FC236}">
                  <a16:creationId xmlns:a16="http://schemas.microsoft.com/office/drawing/2014/main" id="{34A1DD60-BBC8-4381-B522-BC5260D20AB3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4259;p64">
              <a:extLst>
                <a:ext uri="{FF2B5EF4-FFF2-40B4-BE49-F238E27FC236}">
                  <a16:creationId xmlns:a16="http://schemas.microsoft.com/office/drawing/2014/main" id="{58AC7A74-3A04-48F5-8B79-F72D167B80A9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260;p64">
              <a:extLst>
                <a:ext uri="{FF2B5EF4-FFF2-40B4-BE49-F238E27FC236}">
                  <a16:creationId xmlns:a16="http://schemas.microsoft.com/office/drawing/2014/main" id="{6A3619DB-E012-4A37-A4E9-AC329E928BE7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261;p64">
              <a:extLst>
                <a:ext uri="{FF2B5EF4-FFF2-40B4-BE49-F238E27FC236}">
                  <a16:creationId xmlns:a16="http://schemas.microsoft.com/office/drawing/2014/main" id="{54E91910-98EE-4D22-858F-B187ABF26B2E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4262;p64">
              <a:extLst>
                <a:ext uri="{FF2B5EF4-FFF2-40B4-BE49-F238E27FC236}">
                  <a16:creationId xmlns:a16="http://schemas.microsoft.com/office/drawing/2014/main" id="{B03541DC-83AC-4B19-9893-D1AA47C397FE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263;p64">
              <a:extLst>
                <a:ext uri="{FF2B5EF4-FFF2-40B4-BE49-F238E27FC236}">
                  <a16:creationId xmlns:a16="http://schemas.microsoft.com/office/drawing/2014/main" id="{CD392245-3245-4C89-904C-8423AEE08844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264;p64">
              <a:extLst>
                <a:ext uri="{FF2B5EF4-FFF2-40B4-BE49-F238E27FC236}">
                  <a16:creationId xmlns:a16="http://schemas.microsoft.com/office/drawing/2014/main" id="{0A687D96-56A1-44C7-B84F-A894EDB086C9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265;p64">
              <a:extLst>
                <a:ext uri="{FF2B5EF4-FFF2-40B4-BE49-F238E27FC236}">
                  <a16:creationId xmlns:a16="http://schemas.microsoft.com/office/drawing/2014/main" id="{187207CB-979E-4677-BAD4-344046569FC2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4266;p64">
              <a:extLst>
                <a:ext uri="{FF2B5EF4-FFF2-40B4-BE49-F238E27FC236}">
                  <a16:creationId xmlns:a16="http://schemas.microsoft.com/office/drawing/2014/main" id="{3DE9A9D2-8B4C-45C2-9F81-A0D8CAF6C431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4267;p64">
              <a:extLst>
                <a:ext uri="{FF2B5EF4-FFF2-40B4-BE49-F238E27FC236}">
                  <a16:creationId xmlns:a16="http://schemas.microsoft.com/office/drawing/2014/main" id="{2A5FB507-BA31-4F65-B610-1C5A553E421A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268;p64">
              <a:extLst>
                <a:ext uri="{FF2B5EF4-FFF2-40B4-BE49-F238E27FC236}">
                  <a16:creationId xmlns:a16="http://schemas.microsoft.com/office/drawing/2014/main" id="{52FB284F-FBE3-4F1A-8B1F-55B63DCC5119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269;p64">
              <a:extLst>
                <a:ext uri="{FF2B5EF4-FFF2-40B4-BE49-F238E27FC236}">
                  <a16:creationId xmlns:a16="http://schemas.microsoft.com/office/drawing/2014/main" id="{5A3AAA2D-D4C1-40F8-82EF-14F2D737AF25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270;p64">
              <a:extLst>
                <a:ext uri="{FF2B5EF4-FFF2-40B4-BE49-F238E27FC236}">
                  <a16:creationId xmlns:a16="http://schemas.microsoft.com/office/drawing/2014/main" id="{ACC1D38A-A913-4016-B009-7050624D8438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271;p64">
              <a:extLst>
                <a:ext uri="{FF2B5EF4-FFF2-40B4-BE49-F238E27FC236}">
                  <a16:creationId xmlns:a16="http://schemas.microsoft.com/office/drawing/2014/main" id="{1304E575-8B72-45F0-9D41-47905CCB38F7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4272;p64">
              <a:extLst>
                <a:ext uri="{FF2B5EF4-FFF2-40B4-BE49-F238E27FC236}">
                  <a16:creationId xmlns:a16="http://schemas.microsoft.com/office/drawing/2014/main" id="{47F4C27A-5155-4067-AF86-9F7BB74671FD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4273;p64">
              <a:extLst>
                <a:ext uri="{FF2B5EF4-FFF2-40B4-BE49-F238E27FC236}">
                  <a16:creationId xmlns:a16="http://schemas.microsoft.com/office/drawing/2014/main" id="{640D1EA7-B477-4032-BC8D-68C52AA4972B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274;p64">
              <a:extLst>
                <a:ext uri="{FF2B5EF4-FFF2-40B4-BE49-F238E27FC236}">
                  <a16:creationId xmlns:a16="http://schemas.microsoft.com/office/drawing/2014/main" id="{988B3752-A48B-4E30-BCCB-C150FAC4A87B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275;p64">
              <a:extLst>
                <a:ext uri="{FF2B5EF4-FFF2-40B4-BE49-F238E27FC236}">
                  <a16:creationId xmlns:a16="http://schemas.microsoft.com/office/drawing/2014/main" id="{48FAEE0C-2147-4165-B56F-56D06ADF7020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4276;p64">
              <a:extLst>
                <a:ext uri="{FF2B5EF4-FFF2-40B4-BE49-F238E27FC236}">
                  <a16:creationId xmlns:a16="http://schemas.microsoft.com/office/drawing/2014/main" id="{960FC6D2-0005-4E87-89F8-512874ED12E4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277;p64">
              <a:extLst>
                <a:ext uri="{FF2B5EF4-FFF2-40B4-BE49-F238E27FC236}">
                  <a16:creationId xmlns:a16="http://schemas.microsoft.com/office/drawing/2014/main" id="{C5C1E6E9-6F48-446B-B9F5-CB0B5DD56B45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278;p64">
              <a:extLst>
                <a:ext uri="{FF2B5EF4-FFF2-40B4-BE49-F238E27FC236}">
                  <a16:creationId xmlns:a16="http://schemas.microsoft.com/office/drawing/2014/main" id="{D7BAE477-F8B0-4351-8EED-911DFB07CF5D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279;p64">
              <a:extLst>
                <a:ext uri="{FF2B5EF4-FFF2-40B4-BE49-F238E27FC236}">
                  <a16:creationId xmlns:a16="http://schemas.microsoft.com/office/drawing/2014/main" id="{0CA9B702-371C-471B-8156-D16BB49A1D50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4280;p64">
              <a:extLst>
                <a:ext uri="{FF2B5EF4-FFF2-40B4-BE49-F238E27FC236}">
                  <a16:creationId xmlns:a16="http://schemas.microsoft.com/office/drawing/2014/main" id="{AF4B4EA3-FC02-4866-9E32-9FB96FED5D57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4281;p64">
              <a:extLst>
                <a:ext uri="{FF2B5EF4-FFF2-40B4-BE49-F238E27FC236}">
                  <a16:creationId xmlns:a16="http://schemas.microsoft.com/office/drawing/2014/main" id="{EC3D1D5A-D94E-4353-A815-FCD4C772C729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282;p64">
              <a:extLst>
                <a:ext uri="{FF2B5EF4-FFF2-40B4-BE49-F238E27FC236}">
                  <a16:creationId xmlns:a16="http://schemas.microsoft.com/office/drawing/2014/main" id="{832D583A-87D2-4C12-A0A7-E65CDD1273B0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283;p64">
              <a:extLst>
                <a:ext uri="{FF2B5EF4-FFF2-40B4-BE49-F238E27FC236}">
                  <a16:creationId xmlns:a16="http://schemas.microsoft.com/office/drawing/2014/main" id="{429F2F13-DD5B-4E68-A845-AAFA84CDB8C0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284;p64">
              <a:extLst>
                <a:ext uri="{FF2B5EF4-FFF2-40B4-BE49-F238E27FC236}">
                  <a16:creationId xmlns:a16="http://schemas.microsoft.com/office/drawing/2014/main" id="{0F003D1E-B611-4A9E-951A-DC7CC296360E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285;p64">
              <a:extLst>
                <a:ext uri="{FF2B5EF4-FFF2-40B4-BE49-F238E27FC236}">
                  <a16:creationId xmlns:a16="http://schemas.microsoft.com/office/drawing/2014/main" id="{841971BE-AF00-4C2A-939B-06959864631A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286;p64">
              <a:extLst>
                <a:ext uri="{FF2B5EF4-FFF2-40B4-BE49-F238E27FC236}">
                  <a16:creationId xmlns:a16="http://schemas.microsoft.com/office/drawing/2014/main" id="{6C7148D4-287A-487D-B341-480704587C9B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287;p64">
              <a:extLst>
                <a:ext uri="{FF2B5EF4-FFF2-40B4-BE49-F238E27FC236}">
                  <a16:creationId xmlns:a16="http://schemas.microsoft.com/office/drawing/2014/main" id="{ED42C2CF-41E3-467D-A32F-711957332264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288;p64">
              <a:extLst>
                <a:ext uri="{FF2B5EF4-FFF2-40B4-BE49-F238E27FC236}">
                  <a16:creationId xmlns:a16="http://schemas.microsoft.com/office/drawing/2014/main" id="{36E3B56A-ADF4-4966-88EA-E198078B5CFB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289;p64">
              <a:extLst>
                <a:ext uri="{FF2B5EF4-FFF2-40B4-BE49-F238E27FC236}">
                  <a16:creationId xmlns:a16="http://schemas.microsoft.com/office/drawing/2014/main" id="{F85E52D6-7D89-42AA-B845-58105380C2AE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290;p64">
              <a:extLst>
                <a:ext uri="{FF2B5EF4-FFF2-40B4-BE49-F238E27FC236}">
                  <a16:creationId xmlns:a16="http://schemas.microsoft.com/office/drawing/2014/main" id="{64F3A98E-0BE5-4310-94AB-B3D6587A9617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291;p64">
              <a:extLst>
                <a:ext uri="{FF2B5EF4-FFF2-40B4-BE49-F238E27FC236}">
                  <a16:creationId xmlns:a16="http://schemas.microsoft.com/office/drawing/2014/main" id="{590CE5FF-22D3-4663-82ED-5141E34B38B2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292;p64">
              <a:extLst>
                <a:ext uri="{FF2B5EF4-FFF2-40B4-BE49-F238E27FC236}">
                  <a16:creationId xmlns:a16="http://schemas.microsoft.com/office/drawing/2014/main" id="{5D96340D-30A4-4B00-BC93-3417CD7C9462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293;p64">
              <a:extLst>
                <a:ext uri="{FF2B5EF4-FFF2-40B4-BE49-F238E27FC236}">
                  <a16:creationId xmlns:a16="http://schemas.microsoft.com/office/drawing/2014/main" id="{0709540C-D553-4551-B3BA-72131B66AE2E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294;p64">
              <a:extLst>
                <a:ext uri="{FF2B5EF4-FFF2-40B4-BE49-F238E27FC236}">
                  <a16:creationId xmlns:a16="http://schemas.microsoft.com/office/drawing/2014/main" id="{EAE80E74-D68C-43AA-9B5A-814BDA17CD73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295;p64">
              <a:extLst>
                <a:ext uri="{FF2B5EF4-FFF2-40B4-BE49-F238E27FC236}">
                  <a16:creationId xmlns:a16="http://schemas.microsoft.com/office/drawing/2014/main" id="{6A182C04-41F6-49EA-8062-447FBFBDBF9A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296;p64">
              <a:extLst>
                <a:ext uri="{FF2B5EF4-FFF2-40B4-BE49-F238E27FC236}">
                  <a16:creationId xmlns:a16="http://schemas.microsoft.com/office/drawing/2014/main" id="{55113798-2D2C-4353-B5E8-2191F7473971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297;p64">
              <a:extLst>
                <a:ext uri="{FF2B5EF4-FFF2-40B4-BE49-F238E27FC236}">
                  <a16:creationId xmlns:a16="http://schemas.microsoft.com/office/drawing/2014/main" id="{90DA4656-8997-4ED3-99CF-BE18CCAF79A5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298;p64">
              <a:extLst>
                <a:ext uri="{FF2B5EF4-FFF2-40B4-BE49-F238E27FC236}">
                  <a16:creationId xmlns:a16="http://schemas.microsoft.com/office/drawing/2014/main" id="{F98FC52D-F8B6-4F8F-91B0-11A12F249C94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299;p64">
              <a:extLst>
                <a:ext uri="{FF2B5EF4-FFF2-40B4-BE49-F238E27FC236}">
                  <a16:creationId xmlns:a16="http://schemas.microsoft.com/office/drawing/2014/main" id="{6AA2B39C-0AA7-4483-BA10-8019211ACB47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300;p64">
              <a:extLst>
                <a:ext uri="{FF2B5EF4-FFF2-40B4-BE49-F238E27FC236}">
                  <a16:creationId xmlns:a16="http://schemas.microsoft.com/office/drawing/2014/main" id="{8E8328FD-AEBA-4C64-9627-8B68D2FC1879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301;p64">
              <a:extLst>
                <a:ext uri="{FF2B5EF4-FFF2-40B4-BE49-F238E27FC236}">
                  <a16:creationId xmlns:a16="http://schemas.microsoft.com/office/drawing/2014/main" id="{41E6BC7D-54E2-44F5-971E-5495A27153DD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302;p64">
              <a:extLst>
                <a:ext uri="{FF2B5EF4-FFF2-40B4-BE49-F238E27FC236}">
                  <a16:creationId xmlns:a16="http://schemas.microsoft.com/office/drawing/2014/main" id="{C6B67A0B-16B3-4778-A322-071DBA22B4EB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303;p64">
              <a:extLst>
                <a:ext uri="{FF2B5EF4-FFF2-40B4-BE49-F238E27FC236}">
                  <a16:creationId xmlns:a16="http://schemas.microsoft.com/office/drawing/2014/main" id="{31CDDD08-7D56-42CC-A2EF-86A1886388DA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304;p64">
              <a:extLst>
                <a:ext uri="{FF2B5EF4-FFF2-40B4-BE49-F238E27FC236}">
                  <a16:creationId xmlns:a16="http://schemas.microsoft.com/office/drawing/2014/main" id="{D3137194-7897-4904-8E6A-8375746B929B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305;p64">
              <a:extLst>
                <a:ext uri="{FF2B5EF4-FFF2-40B4-BE49-F238E27FC236}">
                  <a16:creationId xmlns:a16="http://schemas.microsoft.com/office/drawing/2014/main" id="{0F32D1B5-6D7E-4FD0-A3B7-35FC35DB9E97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306;p64">
              <a:extLst>
                <a:ext uri="{FF2B5EF4-FFF2-40B4-BE49-F238E27FC236}">
                  <a16:creationId xmlns:a16="http://schemas.microsoft.com/office/drawing/2014/main" id="{C829CAFA-AC6F-4117-8093-78DCF04986BD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307;p64">
              <a:extLst>
                <a:ext uri="{FF2B5EF4-FFF2-40B4-BE49-F238E27FC236}">
                  <a16:creationId xmlns:a16="http://schemas.microsoft.com/office/drawing/2014/main" id="{B3A10060-4462-4DD6-BBB0-561557B60837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308;p64">
              <a:extLst>
                <a:ext uri="{FF2B5EF4-FFF2-40B4-BE49-F238E27FC236}">
                  <a16:creationId xmlns:a16="http://schemas.microsoft.com/office/drawing/2014/main" id="{5BE2D3D0-C2F6-4756-B7D2-24431F7B662C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309;p64">
              <a:extLst>
                <a:ext uri="{FF2B5EF4-FFF2-40B4-BE49-F238E27FC236}">
                  <a16:creationId xmlns:a16="http://schemas.microsoft.com/office/drawing/2014/main" id="{2160E4E4-C76B-46A9-BCD8-EE22B0933D2C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4310;p64">
              <a:extLst>
                <a:ext uri="{FF2B5EF4-FFF2-40B4-BE49-F238E27FC236}">
                  <a16:creationId xmlns:a16="http://schemas.microsoft.com/office/drawing/2014/main" id="{E20B2DB5-71D5-4953-BD56-4699855A4AFA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4311;p64">
              <a:extLst>
                <a:ext uri="{FF2B5EF4-FFF2-40B4-BE49-F238E27FC236}">
                  <a16:creationId xmlns:a16="http://schemas.microsoft.com/office/drawing/2014/main" id="{3FD95555-0A14-4056-B1B3-C62F510C7DCB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4312;p64">
              <a:extLst>
                <a:ext uri="{FF2B5EF4-FFF2-40B4-BE49-F238E27FC236}">
                  <a16:creationId xmlns:a16="http://schemas.microsoft.com/office/drawing/2014/main" id="{22532793-A4B6-41CB-BE70-DB51C32B749D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4313;p64">
              <a:extLst>
                <a:ext uri="{FF2B5EF4-FFF2-40B4-BE49-F238E27FC236}">
                  <a16:creationId xmlns:a16="http://schemas.microsoft.com/office/drawing/2014/main" id="{1927DBEE-9844-434F-BEC8-84BED50896E4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314;p64">
              <a:extLst>
                <a:ext uri="{FF2B5EF4-FFF2-40B4-BE49-F238E27FC236}">
                  <a16:creationId xmlns:a16="http://schemas.microsoft.com/office/drawing/2014/main" id="{46D01413-8E3B-49F2-AD5C-554592ACC771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315;p64">
              <a:extLst>
                <a:ext uri="{FF2B5EF4-FFF2-40B4-BE49-F238E27FC236}">
                  <a16:creationId xmlns:a16="http://schemas.microsoft.com/office/drawing/2014/main" id="{D8ACD590-E474-47B6-B842-3A38DC73A10D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4316;p64">
              <a:extLst>
                <a:ext uri="{FF2B5EF4-FFF2-40B4-BE49-F238E27FC236}">
                  <a16:creationId xmlns:a16="http://schemas.microsoft.com/office/drawing/2014/main" id="{66ABEF40-221E-4141-98D0-B9E3071A3C86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4317;p64">
              <a:extLst>
                <a:ext uri="{FF2B5EF4-FFF2-40B4-BE49-F238E27FC236}">
                  <a16:creationId xmlns:a16="http://schemas.microsoft.com/office/drawing/2014/main" id="{854B1D36-E8C9-41D3-A3A3-4C2E9C61096B}"/>
                </a:ext>
              </a:extLst>
            </p:cNvPr>
            <p:cNvSpPr/>
            <p:nvPr/>
          </p:nvSpPr>
          <p:spPr>
            <a:xfrm>
              <a:off x="4419524" y="1057642"/>
              <a:ext cx="393001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4318;p64">
              <a:extLst>
                <a:ext uri="{FF2B5EF4-FFF2-40B4-BE49-F238E27FC236}">
                  <a16:creationId xmlns:a16="http://schemas.microsoft.com/office/drawing/2014/main" id="{E7559374-9183-4A50-9713-F9C1F166FFB3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319;p64">
              <a:extLst>
                <a:ext uri="{FF2B5EF4-FFF2-40B4-BE49-F238E27FC236}">
                  <a16:creationId xmlns:a16="http://schemas.microsoft.com/office/drawing/2014/main" id="{34E116FF-ED7D-4857-9BBB-13157B041B01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320;p64">
              <a:extLst>
                <a:ext uri="{FF2B5EF4-FFF2-40B4-BE49-F238E27FC236}">
                  <a16:creationId xmlns:a16="http://schemas.microsoft.com/office/drawing/2014/main" id="{B0AB88F1-26A4-47A8-9B12-52CDFAD27597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321;p64">
              <a:extLst>
                <a:ext uri="{FF2B5EF4-FFF2-40B4-BE49-F238E27FC236}">
                  <a16:creationId xmlns:a16="http://schemas.microsoft.com/office/drawing/2014/main" id="{F943E783-B7DD-4291-9DB7-87C3EAB4BA5C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322;p64">
              <a:extLst>
                <a:ext uri="{FF2B5EF4-FFF2-40B4-BE49-F238E27FC236}">
                  <a16:creationId xmlns:a16="http://schemas.microsoft.com/office/drawing/2014/main" id="{1795B607-D57E-4E4A-BA60-C7172777C06A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323;p64">
              <a:extLst>
                <a:ext uri="{FF2B5EF4-FFF2-40B4-BE49-F238E27FC236}">
                  <a16:creationId xmlns:a16="http://schemas.microsoft.com/office/drawing/2014/main" id="{657810FC-0570-4BAF-B51C-A560A7A07366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4324;p64">
              <a:extLst>
                <a:ext uri="{FF2B5EF4-FFF2-40B4-BE49-F238E27FC236}">
                  <a16:creationId xmlns:a16="http://schemas.microsoft.com/office/drawing/2014/main" id="{28EFA87C-BDCF-485F-A29C-2FBE46929D14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4325;p64">
              <a:extLst>
                <a:ext uri="{FF2B5EF4-FFF2-40B4-BE49-F238E27FC236}">
                  <a16:creationId xmlns:a16="http://schemas.microsoft.com/office/drawing/2014/main" id="{40F089F4-BAE7-4DEF-9C7A-43E49693BA57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326;p64">
              <a:extLst>
                <a:ext uri="{FF2B5EF4-FFF2-40B4-BE49-F238E27FC236}">
                  <a16:creationId xmlns:a16="http://schemas.microsoft.com/office/drawing/2014/main" id="{C9397BA6-EB00-4F8F-A99C-D5E62EBCD44B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4327;p64">
              <a:extLst>
                <a:ext uri="{FF2B5EF4-FFF2-40B4-BE49-F238E27FC236}">
                  <a16:creationId xmlns:a16="http://schemas.microsoft.com/office/drawing/2014/main" id="{28014D0A-D3B9-4C93-AC2A-49EAB5429D88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4328;p64">
              <a:extLst>
                <a:ext uri="{FF2B5EF4-FFF2-40B4-BE49-F238E27FC236}">
                  <a16:creationId xmlns:a16="http://schemas.microsoft.com/office/drawing/2014/main" id="{B0D5C1DE-BA22-4286-A198-587FA01E1003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4329;p64">
              <a:extLst>
                <a:ext uri="{FF2B5EF4-FFF2-40B4-BE49-F238E27FC236}">
                  <a16:creationId xmlns:a16="http://schemas.microsoft.com/office/drawing/2014/main" id="{A7CE143B-A165-4801-9811-0B2C7715971E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4330;p64">
              <a:extLst>
                <a:ext uri="{FF2B5EF4-FFF2-40B4-BE49-F238E27FC236}">
                  <a16:creationId xmlns:a16="http://schemas.microsoft.com/office/drawing/2014/main" id="{4A0AFB6A-7E75-4FDC-A5E7-8B2CB4ACE0C3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4331;p64">
              <a:extLst>
                <a:ext uri="{FF2B5EF4-FFF2-40B4-BE49-F238E27FC236}">
                  <a16:creationId xmlns:a16="http://schemas.microsoft.com/office/drawing/2014/main" id="{04D4C4B7-6F35-4ABE-B681-8D218F92FCEE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4332;p64">
              <a:extLst>
                <a:ext uri="{FF2B5EF4-FFF2-40B4-BE49-F238E27FC236}">
                  <a16:creationId xmlns:a16="http://schemas.microsoft.com/office/drawing/2014/main" id="{ACD9C2D4-069C-4966-91FB-1997223D94CD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4333;p64">
              <a:extLst>
                <a:ext uri="{FF2B5EF4-FFF2-40B4-BE49-F238E27FC236}">
                  <a16:creationId xmlns:a16="http://schemas.microsoft.com/office/drawing/2014/main" id="{D59155B8-D1E0-465E-84C2-68B3C3A837F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4334;p64">
              <a:extLst>
                <a:ext uri="{FF2B5EF4-FFF2-40B4-BE49-F238E27FC236}">
                  <a16:creationId xmlns:a16="http://schemas.microsoft.com/office/drawing/2014/main" id="{85B181B4-E8B8-4D00-ADA6-6073454BCF51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4335;p64">
              <a:extLst>
                <a:ext uri="{FF2B5EF4-FFF2-40B4-BE49-F238E27FC236}">
                  <a16:creationId xmlns:a16="http://schemas.microsoft.com/office/drawing/2014/main" id="{D36AB0FC-0B04-4658-9EE6-B8AC0AB706F0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4336;p64">
              <a:extLst>
                <a:ext uri="{FF2B5EF4-FFF2-40B4-BE49-F238E27FC236}">
                  <a16:creationId xmlns:a16="http://schemas.microsoft.com/office/drawing/2014/main" id="{E9060013-CB6D-4439-8072-80C525ED2D0C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4337;p64">
              <a:extLst>
                <a:ext uri="{FF2B5EF4-FFF2-40B4-BE49-F238E27FC236}">
                  <a16:creationId xmlns:a16="http://schemas.microsoft.com/office/drawing/2014/main" id="{A78FA01D-8492-41EE-AFF7-C4B6775DE5CE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4338;p64">
              <a:extLst>
                <a:ext uri="{FF2B5EF4-FFF2-40B4-BE49-F238E27FC236}">
                  <a16:creationId xmlns:a16="http://schemas.microsoft.com/office/drawing/2014/main" id="{B68825C8-359A-4D45-BE21-0F76BF6A8E71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4339;p64">
              <a:extLst>
                <a:ext uri="{FF2B5EF4-FFF2-40B4-BE49-F238E27FC236}">
                  <a16:creationId xmlns:a16="http://schemas.microsoft.com/office/drawing/2014/main" id="{A3E1DD19-D348-46F8-B68E-3B4BB7772DF2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4340;p64">
              <a:extLst>
                <a:ext uri="{FF2B5EF4-FFF2-40B4-BE49-F238E27FC236}">
                  <a16:creationId xmlns:a16="http://schemas.microsoft.com/office/drawing/2014/main" id="{E4893B7A-1087-4A68-8322-F30146295892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4341;p64">
              <a:extLst>
                <a:ext uri="{FF2B5EF4-FFF2-40B4-BE49-F238E27FC236}">
                  <a16:creationId xmlns:a16="http://schemas.microsoft.com/office/drawing/2014/main" id="{AF71E44A-03D6-4ACB-A09A-55368C9047ED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4342;p64">
              <a:extLst>
                <a:ext uri="{FF2B5EF4-FFF2-40B4-BE49-F238E27FC236}">
                  <a16:creationId xmlns:a16="http://schemas.microsoft.com/office/drawing/2014/main" id="{5F6941F5-23B0-4504-B73F-483B6A421C74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4343;p64">
              <a:extLst>
                <a:ext uri="{FF2B5EF4-FFF2-40B4-BE49-F238E27FC236}">
                  <a16:creationId xmlns:a16="http://schemas.microsoft.com/office/drawing/2014/main" id="{6AC11BFA-68BC-4E99-B5ED-BC620C95202E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4344;p64">
              <a:extLst>
                <a:ext uri="{FF2B5EF4-FFF2-40B4-BE49-F238E27FC236}">
                  <a16:creationId xmlns:a16="http://schemas.microsoft.com/office/drawing/2014/main" id="{33F11106-04D1-45FC-9057-2CECB3267B1E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4345;p64">
              <a:extLst>
                <a:ext uri="{FF2B5EF4-FFF2-40B4-BE49-F238E27FC236}">
                  <a16:creationId xmlns:a16="http://schemas.microsoft.com/office/drawing/2014/main" id="{1F61D63B-5635-43D6-BB78-D10BC2CBF15A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4346;p64">
              <a:extLst>
                <a:ext uri="{FF2B5EF4-FFF2-40B4-BE49-F238E27FC236}">
                  <a16:creationId xmlns:a16="http://schemas.microsoft.com/office/drawing/2014/main" id="{8706CE02-BDC2-433C-93B7-21DEF84BD94A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4347;p64">
              <a:extLst>
                <a:ext uri="{FF2B5EF4-FFF2-40B4-BE49-F238E27FC236}">
                  <a16:creationId xmlns:a16="http://schemas.microsoft.com/office/drawing/2014/main" id="{C7640A8F-0D22-46FE-AB2B-9CF1C31D8EEA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4348;p64">
              <a:extLst>
                <a:ext uri="{FF2B5EF4-FFF2-40B4-BE49-F238E27FC236}">
                  <a16:creationId xmlns:a16="http://schemas.microsoft.com/office/drawing/2014/main" id="{5747BFF0-F529-42DD-AF95-7748C612561F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4349;p64">
              <a:extLst>
                <a:ext uri="{FF2B5EF4-FFF2-40B4-BE49-F238E27FC236}">
                  <a16:creationId xmlns:a16="http://schemas.microsoft.com/office/drawing/2014/main" id="{3A4C1A51-E82F-45F7-AD28-0318C772082B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4350;p64">
              <a:extLst>
                <a:ext uri="{FF2B5EF4-FFF2-40B4-BE49-F238E27FC236}">
                  <a16:creationId xmlns:a16="http://schemas.microsoft.com/office/drawing/2014/main" id="{F4AF3500-EF3E-47A3-9BC5-B1BDE4EC0106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4351;p64">
              <a:extLst>
                <a:ext uri="{FF2B5EF4-FFF2-40B4-BE49-F238E27FC236}">
                  <a16:creationId xmlns:a16="http://schemas.microsoft.com/office/drawing/2014/main" id="{0549B5C6-759F-469C-ADF3-7177BC86F85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4352;p64">
              <a:extLst>
                <a:ext uri="{FF2B5EF4-FFF2-40B4-BE49-F238E27FC236}">
                  <a16:creationId xmlns:a16="http://schemas.microsoft.com/office/drawing/2014/main" id="{A5C20D5D-EF09-4C87-B5E4-5C451CC06817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4353;p64">
              <a:extLst>
                <a:ext uri="{FF2B5EF4-FFF2-40B4-BE49-F238E27FC236}">
                  <a16:creationId xmlns:a16="http://schemas.microsoft.com/office/drawing/2014/main" id="{38915558-2084-412F-9F00-C15B6A4722F5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4354;p64">
              <a:extLst>
                <a:ext uri="{FF2B5EF4-FFF2-40B4-BE49-F238E27FC236}">
                  <a16:creationId xmlns:a16="http://schemas.microsoft.com/office/drawing/2014/main" id="{5F94710B-3D9B-45AA-AB46-8B67AC5D7A65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4355;p64">
              <a:extLst>
                <a:ext uri="{FF2B5EF4-FFF2-40B4-BE49-F238E27FC236}">
                  <a16:creationId xmlns:a16="http://schemas.microsoft.com/office/drawing/2014/main" id="{CA4E84AD-6F67-4D9D-A255-98C510D69F3D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4356;p64">
              <a:extLst>
                <a:ext uri="{FF2B5EF4-FFF2-40B4-BE49-F238E27FC236}">
                  <a16:creationId xmlns:a16="http://schemas.microsoft.com/office/drawing/2014/main" id="{FCF81E9D-8993-40A2-B2E3-1D10B9BD5E58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4357;p64">
              <a:extLst>
                <a:ext uri="{FF2B5EF4-FFF2-40B4-BE49-F238E27FC236}">
                  <a16:creationId xmlns:a16="http://schemas.microsoft.com/office/drawing/2014/main" id="{49CF546F-D2F8-4CDF-9F00-B50F4A934980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4358;p64">
              <a:extLst>
                <a:ext uri="{FF2B5EF4-FFF2-40B4-BE49-F238E27FC236}">
                  <a16:creationId xmlns:a16="http://schemas.microsoft.com/office/drawing/2014/main" id="{DF133C43-13BE-4152-930E-20CA975C4551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4359;p64">
              <a:extLst>
                <a:ext uri="{FF2B5EF4-FFF2-40B4-BE49-F238E27FC236}">
                  <a16:creationId xmlns:a16="http://schemas.microsoft.com/office/drawing/2014/main" id="{54BAF5A0-06D6-4EE5-B02D-E1A0A8480875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4360;p64">
              <a:extLst>
                <a:ext uri="{FF2B5EF4-FFF2-40B4-BE49-F238E27FC236}">
                  <a16:creationId xmlns:a16="http://schemas.microsoft.com/office/drawing/2014/main" id="{F9C45F6F-0F5F-4922-A204-2E70F7DA09EF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4361;p64">
              <a:extLst>
                <a:ext uri="{FF2B5EF4-FFF2-40B4-BE49-F238E27FC236}">
                  <a16:creationId xmlns:a16="http://schemas.microsoft.com/office/drawing/2014/main" id="{3475B7EB-175B-45D8-85F2-5C33D7412483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4362;p64">
              <a:extLst>
                <a:ext uri="{FF2B5EF4-FFF2-40B4-BE49-F238E27FC236}">
                  <a16:creationId xmlns:a16="http://schemas.microsoft.com/office/drawing/2014/main" id="{A9C24D86-8F98-4CCA-81C8-5DB9C5FFB0C6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4363;p64">
              <a:extLst>
                <a:ext uri="{FF2B5EF4-FFF2-40B4-BE49-F238E27FC236}">
                  <a16:creationId xmlns:a16="http://schemas.microsoft.com/office/drawing/2014/main" id="{D51A5F08-7D7B-4C67-8E5E-A21C55C44871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4364;p64">
              <a:extLst>
                <a:ext uri="{FF2B5EF4-FFF2-40B4-BE49-F238E27FC236}">
                  <a16:creationId xmlns:a16="http://schemas.microsoft.com/office/drawing/2014/main" id="{405743B7-EB22-4F43-A4F7-0D4E4AE24043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4365;p64">
              <a:extLst>
                <a:ext uri="{FF2B5EF4-FFF2-40B4-BE49-F238E27FC236}">
                  <a16:creationId xmlns:a16="http://schemas.microsoft.com/office/drawing/2014/main" id="{E29963AF-9387-4093-8AAE-FB10B9AD0E5B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4366;p64">
              <a:extLst>
                <a:ext uri="{FF2B5EF4-FFF2-40B4-BE49-F238E27FC236}">
                  <a16:creationId xmlns:a16="http://schemas.microsoft.com/office/drawing/2014/main" id="{90F1D7C5-7719-4DEE-923B-D0468457A0AD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4367;p64">
              <a:extLst>
                <a:ext uri="{FF2B5EF4-FFF2-40B4-BE49-F238E27FC236}">
                  <a16:creationId xmlns:a16="http://schemas.microsoft.com/office/drawing/2014/main" id="{C4BF1F7D-9447-4C11-898F-21C20E63C400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4368;p64">
              <a:extLst>
                <a:ext uri="{FF2B5EF4-FFF2-40B4-BE49-F238E27FC236}">
                  <a16:creationId xmlns:a16="http://schemas.microsoft.com/office/drawing/2014/main" id="{C5CD84FF-E9FF-4C3B-8A01-E30B87193F27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4369;p64">
              <a:extLst>
                <a:ext uri="{FF2B5EF4-FFF2-40B4-BE49-F238E27FC236}">
                  <a16:creationId xmlns:a16="http://schemas.microsoft.com/office/drawing/2014/main" id="{C5F17D69-9B70-4BDD-AC79-C71E203F0D41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4370;p64">
              <a:extLst>
                <a:ext uri="{FF2B5EF4-FFF2-40B4-BE49-F238E27FC236}">
                  <a16:creationId xmlns:a16="http://schemas.microsoft.com/office/drawing/2014/main" id="{EBCDD1B5-AB6D-4AEF-8B45-8592CF1A0890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4371;p64">
              <a:extLst>
                <a:ext uri="{FF2B5EF4-FFF2-40B4-BE49-F238E27FC236}">
                  <a16:creationId xmlns:a16="http://schemas.microsoft.com/office/drawing/2014/main" id="{00B90DF8-9E35-48BB-9027-3140A90141E9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4372;p64">
              <a:extLst>
                <a:ext uri="{FF2B5EF4-FFF2-40B4-BE49-F238E27FC236}">
                  <a16:creationId xmlns:a16="http://schemas.microsoft.com/office/drawing/2014/main" id="{2C3950DB-332A-4C23-A6F6-DA049E2C06FD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4373;p64">
              <a:extLst>
                <a:ext uri="{FF2B5EF4-FFF2-40B4-BE49-F238E27FC236}">
                  <a16:creationId xmlns:a16="http://schemas.microsoft.com/office/drawing/2014/main" id="{3DF929E3-F653-4953-B1F8-F5EC47645242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4374;p64">
              <a:extLst>
                <a:ext uri="{FF2B5EF4-FFF2-40B4-BE49-F238E27FC236}">
                  <a16:creationId xmlns:a16="http://schemas.microsoft.com/office/drawing/2014/main" id="{6D3CA001-F60C-4DB8-BC8D-5BE30FE1342A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4375;p64">
              <a:extLst>
                <a:ext uri="{FF2B5EF4-FFF2-40B4-BE49-F238E27FC236}">
                  <a16:creationId xmlns:a16="http://schemas.microsoft.com/office/drawing/2014/main" id="{CFABCD8B-9CE2-4B3D-A3C4-13DD1D1483EE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4376;p64">
              <a:extLst>
                <a:ext uri="{FF2B5EF4-FFF2-40B4-BE49-F238E27FC236}">
                  <a16:creationId xmlns:a16="http://schemas.microsoft.com/office/drawing/2014/main" id="{94396401-4CCE-48EA-A3D3-61BC0B65BB20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4377;p64">
              <a:extLst>
                <a:ext uri="{FF2B5EF4-FFF2-40B4-BE49-F238E27FC236}">
                  <a16:creationId xmlns:a16="http://schemas.microsoft.com/office/drawing/2014/main" id="{01DEC89C-A3F9-4924-9C31-5E3B0D636F47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4378;p64">
              <a:extLst>
                <a:ext uri="{FF2B5EF4-FFF2-40B4-BE49-F238E27FC236}">
                  <a16:creationId xmlns:a16="http://schemas.microsoft.com/office/drawing/2014/main" id="{DA5AA1E1-9B03-4563-8BD0-8955AAEEBB67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4379;p64">
              <a:extLst>
                <a:ext uri="{FF2B5EF4-FFF2-40B4-BE49-F238E27FC236}">
                  <a16:creationId xmlns:a16="http://schemas.microsoft.com/office/drawing/2014/main" id="{A310FC36-A574-46C9-A7C2-E395B10AD205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4380;p64">
              <a:extLst>
                <a:ext uri="{FF2B5EF4-FFF2-40B4-BE49-F238E27FC236}">
                  <a16:creationId xmlns:a16="http://schemas.microsoft.com/office/drawing/2014/main" id="{5803813B-3A57-476B-9B43-AB2110CCAB8C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4381;p64">
              <a:extLst>
                <a:ext uri="{FF2B5EF4-FFF2-40B4-BE49-F238E27FC236}">
                  <a16:creationId xmlns:a16="http://schemas.microsoft.com/office/drawing/2014/main" id="{502AD8ED-EA18-4EE8-BDEB-FBA2DCE2A6F3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4382;p64">
              <a:extLst>
                <a:ext uri="{FF2B5EF4-FFF2-40B4-BE49-F238E27FC236}">
                  <a16:creationId xmlns:a16="http://schemas.microsoft.com/office/drawing/2014/main" id="{EBEAA62E-2F38-46FA-A9C4-3D3A9DDB1003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4383;p64">
              <a:extLst>
                <a:ext uri="{FF2B5EF4-FFF2-40B4-BE49-F238E27FC236}">
                  <a16:creationId xmlns:a16="http://schemas.microsoft.com/office/drawing/2014/main" id="{0DE80A2A-7E89-43DE-A97E-992712B6B88C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4384;p64">
              <a:extLst>
                <a:ext uri="{FF2B5EF4-FFF2-40B4-BE49-F238E27FC236}">
                  <a16:creationId xmlns:a16="http://schemas.microsoft.com/office/drawing/2014/main" id="{064EC30F-DB1C-43B8-98A7-318746107E73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4385;p64">
              <a:extLst>
                <a:ext uri="{FF2B5EF4-FFF2-40B4-BE49-F238E27FC236}">
                  <a16:creationId xmlns:a16="http://schemas.microsoft.com/office/drawing/2014/main" id="{6861F821-3CE1-4F33-8890-B99EC40076E8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4386;p64">
              <a:extLst>
                <a:ext uri="{FF2B5EF4-FFF2-40B4-BE49-F238E27FC236}">
                  <a16:creationId xmlns:a16="http://schemas.microsoft.com/office/drawing/2014/main" id="{B6353F37-F50F-4072-BDE4-2078458256AD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4387;p64">
              <a:extLst>
                <a:ext uri="{FF2B5EF4-FFF2-40B4-BE49-F238E27FC236}">
                  <a16:creationId xmlns:a16="http://schemas.microsoft.com/office/drawing/2014/main" id="{F8C9460D-4DD8-4D99-BF88-809BEFC32072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4388;p64">
              <a:extLst>
                <a:ext uri="{FF2B5EF4-FFF2-40B4-BE49-F238E27FC236}">
                  <a16:creationId xmlns:a16="http://schemas.microsoft.com/office/drawing/2014/main" id="{6DFB026D-7761-4A59-8031-E8187C582626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4389;p64">
              <a:extLst>
                <a:ext uri="{FF2B5EF4-FFF2-40B4-BE49-F238E27FC236}">
                  <a16:creationId xmlns:a16="http://schemas.microsoft.com/office/drawing/2014/main" id="{47FEDF26-D564-44DF-81D6-0D28B367A802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4390;p64">
              <a:extLst>
                <a:ext uri="{FF2B5EF4-FFF2-40B4-BE49-F238E27FC236}">
                  <a16:creationId xmlns:a16="http://schemas.microsoft.com/office/drawing/2014/main" id="{DF4C549A-87C2-4FC4-BC82-A6B6128C694F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4391;p64">
              <a:extLst>
                <a:ext uri="{FF2B5EF4-FFF2-40B4-BE49-F238E27FC236}">
                  <a16:creationId xmlns:a16="http://schemas.microsoft.com/office/drawing/2014/main" id="{91E13D7E-B7F7-420D-995A-B85472B1FFCD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4392;p64">
              <a:extLst>
                <a:ext uri="{FF2B5EF4-FFF2-40B4-BE49-F238E27FC236}">
                  <a16:creationId xmlns:a16="http://schemas.microsoft.com/office/drawing/2014/main" id="{F3FBB887-1D74-44F2-A770-BC243C8AC962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4393;p64">
              <a:extLst>
                <a:ext uri="{FF2B5EF4-FFF2-40B4-BE49-F238E27FC236}">
                  <a16:creationId xmlns:a16="http://schemas.microsoft.com/office/drawing/2014/main" id="{AF68E1D2-F492-40AB-9028-4D043F3E76E0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4394;p64">
              <a:extLst>
                <a:ext uri="{FF2B5EF4-FFF2-40B4-BE49-F238E27FC236}">
                  <a16:creationId xmlns:a16="http://schemas.microsoft.com/office/drawing/2014/main" id="{B0329E43-D072-4251-9AD4-152527885465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4395;p64">
              <a:extLst>
                <a:ext uri="{FF2B5EF4-FFF2-40B4-BE49-F238E27FC236}">
                  <a16:creationId xmlns:a16="http://schemas.microsoft.com/office/drawing/2014/main" id="{D74E406A-085A-4DAC-AE8C-F3C0726FE1EF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4396;p64">
              <a:extLst>
                <a:ext uri="{FF2B5EF4-FFF2-40B4-BE49-F238E27FC236}">
                  <a16:creationId xmlns:a16="http://schemas.microsoft.com/office/drawing/2014/main" id="{AD426379-2E59-42B0-88FC-1119BFB32165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4397;p64">
              <a:extLst>
                <a:ext uri="{FF2B5EF4-FFF2-40B4-BE49-F238E27FC236}">
                  <a16:creationId xmlns:a16="http://schemas.microsoft.com/office/drawing/2014/main" id="{1887C177-13AD-4080-8AD4-2D850C753DAA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4398;p64">
              <a:extLst>
                <a:ext uri="{FF2B5EF4-FFF2-40B4-BE49-F238E27FC236}">
                  <a16:creationId xmlns:a16="http://schemas.microsoft.com/office/drawing/2014/main" id="{02D57B40-F613-4A4B-9C5D-4C048637184A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4399;p64">
              <a:extLst>
                <a:ext uri="{FF2B5EF4-FFF2-40B4-BE49-F238E27FC236}">
                  <a16:creationId xmlns:a16="http://schemas.microsoft.com/office/drawing/2014/main" id="{DE4DB6DB-F3AA-400F-BC7E-CD1416B0E69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4400;p64">
              <a:extLst>
                <a:ext uri="{FF2B5EF4-FFF2-40B4-BE49-F238E27FC236}">
                  <a16:creationId xmlns:a16="http://schemas.microsoft.com/office/drawing/2014/main" id="{7A664A9A-8F81-4182-8CF1-17280508FF54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4401;p64">
              <a:extLst>
                <a:ext uri="{FF2B5EF4-FFF2-40B4-BE49-F238E27FC236}">
                  <a16:creationId xmlns:a16="http://schemas.microsoft.com/office/drawing/2014/main" id="{F61A77AE-528C-41A3-90A1-CE2EF36E0CF4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4402;p64">
              <a:extLst>
                <a:ext uri="{FF2B5EF4-FFF2-40B4-BE49-F238E27FC236}">
                  <a16:creationId xmlns:a16="http://schemas.microsoft.com/office/drawing/2014/main" id="{07C6FCCE-2E71-41D5-8117-B446D499E123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4403;p64">
              <a:extLst>
                <a:ext uri="{FF2B5EF4-FFF2-40B4-BE49-F238E27FC236}">
                  <a16:creationId xmlns:a16="http://schemas.microsoft.com/office/drawing/2014/main" id="{B6856F4A-E612-4EE6-B929-D9F5D6601BDE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4404;p64">
              <a:extLst>
                <a:ext uri="{FF2B5EF4-FFF2-40B4-BE49-F238E27FC236}">
                  <a16:creationId xmlns:a16="http://schemas.microsoft.com/office/drawing/2014/main" id="{12F1978B-E9BC-46A7-80D8-49222FF453EE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4405;p64">
              <a:extLst>
                <a:ext uri="{FF2B5EF4-FFF2-40B4-BE49-F238E27FC236}">
                  <a16:creationId xmlns:a16="http://schemas.microsoft.com/office/drawing/2014/main" id="{D45040A5-F7A9-452D-8C25-12CEAB8438C7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4406;p64">
              <a:extLst>
                <a:ext uri="{FF2B5EF4-FFF2-40B4-BE49-F238E27FC236}">
                  <a16:creationId xmlns:a16="http://schemas.microsoft.com/office/drawing/2014/main" id="{8A071160-5131-48D6-9C6A-38A97505C9EF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4407;p64">
              <a:extLst>
                <a:ext uri="{FF2B5EF4-FFF2-40B4-BE49-F238E27FC236}">
                  <a16:creationId xmlns:a16="http://schemas.microsoft.com/office/drawing/2014/main" id="{E39677DD-7453-4D09-8C2B-703BACEE5EBB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4408;p64">
              <a:extLst>
                <a:ext uri="{FF2B5EF4-FFF2-40B4-BE49-F238E27FC236}">
                  <a16:creationId xmlns:a16="http://schemas.microsoft.com/office/drawing/2014/main" id="{21E0D54B-5D4F-403B-9D39-90769543CC99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4409;p64">
              <a:extLst>
                <a:ext uri="{FF2B5EF4-FFF2-40B4-BE49-F238E27FC236}">
                  <a16:creationId xmlns:a16="http://schemas.microsoft.com/office/drawing/2014/main" id="{9CDA7CE9-5169-4FC0-A57C-E4E06D72542C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4410;p64">
              <a:extLst>
                <a:ext uri="{FF2B5EF4-FFF2-40B4-BE49-F238E27FC236}">
                  <a16:creationId xmlns:a16="http://schemas.microsoft.com/office/drawing/2014/main" id="{04883255-D09E-4305-A789-7A1B6F6F5372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4411;p64">
              <a:extLst>
                <a:ext uri="{FF2B5EF4-FFF2-40B4-BE49-F238E27FC236}">
                  <a16:creationId xmlns:a16="http://schemas.microsoft.com/office/drawing/2014/main" id="{DAAB4766-9509-4942-A144-722B90408DAB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4412;p64">
              <a:extLst>
                <a:ext uri="{FF2B5EF4-FFF2-40B4-BE49-F238E27FC236}">
                  <a16:creationId xmlns:a16="http://schemas.microsoft.com/office/drawing/2014/main" id="{7B5AACF7-821B-46A4-A439-4331098C8F37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4413;p64">
              <a:extLst>
                <a:ext uri="{FF2B5EF4-FFF2-40B4-BE49-F238E27FC236}">
                  <a16:creationId xmlns:a16="http://schemas.microsoft.com/office/drawing/2014/main" id="{C2C57806-8670-4BB8-B573-902CFF95BC6F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4414;p64">
              <a:extLst>
                <a:ext uri="{FF2B5EF4-FFF2-40B4-BE49-F238E27FC236}">
                  <a16:creationId xmlns:a16="http://schemas.microsoft.com/office/drawing/2014/main" id="{6B67088E-C4EC-4826-8EF5-4F3D713E287C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4415;p64">
              <a:extLst>
                <a:ext uri="{FF2B5EF4-FFF2-40B4-BE49-F238E27FC236}">
                  <a16:creationId xmlns:a16="http://schemas.microsoft.com/office/drawing/2014/main" id="{78FC3E7F-BF09-4D33-B0B5-D071473EC7D8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4416;p64">
              <a:extLst>
                <a:ext uri="{FF2B5EF4-FFF2-40B4-BE49-F238E27FC236}">
                  <a16:creationId xmlns:a16="http://schemas.microsoft.com/office/drawing/2014/main" id="{83F941ED-EC46-4EF2-B70F-B23AC3069A8A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4417;p64">
              <a:extLst>
                <a:ext uri="{FF2B5EF4-FFF2-40B4-BE49-F238E27FC236}">
                  <a16:creationId xmlns:a16="http://schemas.microsoft.com/office/drawing/2014/main" id="{82527C21-FEC5-43C6-95D3-B473B4F3604E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4418;p64">
              <a:extLst>
                <a:ext uri="{FF2B5EF4-FFF2-40B4-BE49-F238E27FC236}">
                  <a16:creationId xmlns:a16="http://schemas.microsoft.com/office/drawing/2014/main" id="{CEDF00D7-B814-4520-BE0F-5B78EEC7541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4419;p64">
              <a:extLst>
                <a:ext uri="{FF2B5EF4-FFF2-40B4-BE49-F238E27FC236}">
                  <a16:creationId xmlns:a16="http://schemas.microsoft.com/office/drawing/2014/main" id="{41C2D0D3-1CAF-4925-A808-BD4B14D1A7FD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4420;p64">
              <a:extLst>
                <a:ext uri="{FF2B5EF4-FFF2-40B4-BE49-F238E27FC236}">
                  <a16:creationId xmlns:a16="http://schemas.microsoft.com/office/drawing/2014/main" id="{5BDFFAEA-73F4-4746-A51B-79BD5D58DF72}"/>
                </a:ext>
              </a:extLst>
            </p:cNvPr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4421;p64">
              <a:extLst>
                <a:ext uri="{FF2B5EF4-FFF2-40B4-BE49-F238E27FC236}">
                  <a16:creationId xmlns:a16="http://schemas.microsoft.com/office/drawing/2014/main" id="{043AFE7B-DF20-43FE-AA1E-B87984D8841F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4422;p64">
              <a:extLst>
                <a:ext uri="{FF2B5EF4-FFF2-40B4-BE49-F238E27FC236}">
                  <a16:creationId xmlns:a16="http://schemas.microsoft.com/office/drawing/2014/main" id="{07DE1A65-A038-40A2-A449-282C5AB6C1DA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4423;p64">
              <a:extLst>
                <a:ext uri="{FF2B5EF4-FFF2-40B4-BE49-F238E27FC236}">
                  <a16:creationId xmlns:a16="http://schemas.microsoft.com/office/drawing/2014/main" id="{89291147-E019-4CE7-B6BC-EE8BB2441D5B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4424;p64">
              <a:extLst>
                <a:ext uri="{FF2B5EF4-FFF2-40B4-BE49-F238E27FC236}">
                  <a16:creationId xmlns:a16="http://schemas.microsoft.com/office/drawing/2014/main" id="{7518D550-0BEC-45BE-9D6E-5C6E88C6EDC4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4425;p64">
              <a:extLst>
                <a:ext uri="{FF2B5EF4-FFF2-40B4-BE49-F238E27FC236}">
                  <a16:creationId xmlns:a16="http://schemas.microsoft.com/office/drawing/2014/main" id="{1FA1D95A-6609-4C8D-8FF3-694D06652522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4426;p64">
              <a:extLst>
                <a:ext uri="{FF2B5EF4-FFF2-40B4-BE49-F238E27FC236}">
                  <a16:creationId xmlns:a16="http://schemas.microsoft.com/office/drawing/2014/main" id="{D2D6832D-AEF6-4D51-A706-8A41E0ED413F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4427;p64">
              <a:extLst>
                <a:ext uri="{FF2B5EF4-FFF2-40B4-BE49-F238E27FC236}">
                  <a16:creationId xmlns:a16="http://schemas.microsoft.com/office/drawing/2014/main" id="{6A19A9B1-F131-4B3D-A8A8-14AA34A76749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4428;p64">
              <a:extLst>
                <a:ext uri="{FF2B5EF4-FFF2-40B4-BE49-F238E27FC236}">
                  <a16:creationId xmlns:a16="http://schemas.microsoft.com/office/drawing/2014/main" id="{536E628F-C13A-45FC-9881-583BC0C4B79F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4429;p64">
              <a:extLst>
                <a:ext uri="{FF2B5EF4-FFF2-40B4-BE49-F238E27FC236}">
                  <a16:creationId xmlns:a16="http://schemas.microsoft.com/office/drawing/2014/main" id="{9DD074D7-9D02-4FCE-B5A1-8A0F8C647F31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4430;p64">
              <a:extLst>
                <a:ext uri="{FF2B5EF4-FFF2-40B4-BE49-F238E27FC236}">
                  <a16:creationId xmlns:a16="http://schemas.microsoft.com/office/drawing/2014/main" id="{819AA840-BF26-4AC3-B163-4B1E0A88B3CE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4431;p64">
              <a:extLst>
                <a:ext uri="{FF2B5EF4-FFF2-40B4-BE49-F238E27FC236}">
                  <a16:creationId xmlns:a16="http://schemas.microsoft.com/office/drawing/2014/main" id="{E6A63A79-D81F-451C-8B8D-F142EA986ACB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4432;p64">
              <a:extLst>
                <a:ext uri="{FF2B5EF4-FFF2-40B4-BE49-F238E27FC236}">
                  <a16:creationId xmlns:a16="http://schemas.microsoft.com/office/drawing/2014/main" id="{823FEB03-BCDF-4D11-8C15-637EF5B5FAB4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4433;p64">
              <a:extLst>
                <a:ext uri="{FF2B5EF4-FFF2-40B4-BE49-F238E27FC236}">
                  <a16:creationId xmlns:a16="http://schemas.microsoft.com/office/drawing/2014/main" id="{908772AA-2244-41DF-8036-A3BD17C2F7D4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4434;p64">
              <a:extLst>
                <a:ext uri="{FF2B5EF4-FFF2-40B4-BE49-F238E27FC236}">
                  <a16:creationId xmlns:a16="http://schemas.microsoft.com/office/drawing/2014/main" id="{E1FFE244-8169-40CF-8CC5-533DC368E6B2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4435;p64">
              <a:extLst>
                <a:ext uri="{FF2B5EF4-FFF2-40B4-BE49-F238E27FC236}">
                  <a16:creationId xmlns:a16="http://schemas.microsoft.com/office/drawing/2014/main" id="{8674729A-B237-404E-8463-D014037D6DEB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4436;p64">
              <a:extLst>
                <a:ext uri="{FF2B5EF4-FFF2-40B4-BE49-F238E27FC236}">
                  <a16:creationId xmlns:a16="http://schemas.microsoft.com/office/drawing/2014/main" id="{B5D8095A-B74B-44B2-B9C2-A65241C45853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4437;p64">
              <a:extLst>
                <a:ext uri="{FF2B5EF4-FFF2-40B4-BE49-F238E27FC236}">
                  <a16:creationId xmlns:a16="http://schemas.microsoft.com/office/drawing/2014/main" id="{9B13CAFA-ABF2-4A53-9A38-3873F985B801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4438;p64">
              <a:extLst>
                <a:ext uri="{FF2B5EF4-FFF2-40B4-BE49-F238E27FC236}">
                  <a16:creationId xmlns:a16="http://schemas.microsoft.com/office/drawing/2014/main" id="{DBEB4850-CE08-4256-BA3C-CB950B9B20A9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4439;p64">
              <a:extLst>
                <a:ext uri="{FF2B5EF4-FFF2-40B4-BE49-F238E27FC236}">
                  <a16:creationId xmlns:a16="http://schemas.microsoft.com/office/drawing/2014/main" id="{1BB3EBBB-8C16-4647-9A32-8EA11B395069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4440;p64">
              <a:extLst>
                <a:ext uri="{FF2B5EF4-FFF2-40B4-BE49-F238E27FC236}">
                  <a16:creationId xmlns:a16="http://schemas.microsoft.com/office/drawing/2014/main" id="{AF14750E-6467-4C24-871D-DF5FD038E7C9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4441;p64">
              <a:extLst>
                <a:ext uri="{FF2B5EF4-FFF2-40B4-BE49-F238E27FC236}">
                  <a16:creationId xmlns:a16="http://schemas.microsoft.com/office/drawing/2014/main" id="{2C0BFA5F-29A2-4516-8321-F042A5AEDD74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4442;p64">
              <a:extLst>
                <a:ext uri="{FF2B5EF4-FFF2-40B4-BE49-F238E27FC236}">
                  <a16:creationId xmlns:a16="http://schemas.microsoft.com/office/drawing/2014/main" id="{67474FBF-BC0A-4025-8C18-568B2F9226B1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4443;p64">
              <a:extLst>
                <a:ext uri="{FF2B5EF4-FFF2-40B4-BE49-F238E27FC236}">
                  <a16:creationId xmlns:a16="http://schemas.microsoft.com/office/drawing/2014/main" id="{A5D015CC-BA9C-48BE-9FD6-01EDAA3F346D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4444;p64">
              <a:extLst>
                <a:ext uri="{FF2B5EF4-FFF2-40B4-BE49-F238E27FC236}">
                  <a16:creationId xmlns:a16="http://schemas.microsoft.com/office/drawing/2014/main" id="{1469E1A7-5EF9-47FF-B8E3-64CB68C433FD}"/>
                </a:ext>
              </a:extLst>
            </p:cNvPr>
            <p:cNvSpPr/>
            <p:nvPr/>
          </p:nvSpPr>
          <p:spPr>
            <a:xfrm>
              <a:off x="5293747" y="2889687"/>
              <a:ext cx="540851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4445;p64">
              <a:extLst>
                <a:ext uri="{FF2B5EF4-FFF2-40B4-BE49-F238E27FC236}">
                  <a16:creationId xmlns:a16="http://schemas.microsoft.com/office/drawing/2014/main" id="{2538B203-30EA-423E-9BE2-BB2FC4ED7CAF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4446;p64">
              <a:extLst>
                <a:ext uri="{FF2B5EF4-FFF2-40B4-BE49-F238E27FC236}">
                  <a16:creationId xmlns:a16="http://schemas.microsoft.com/office/drawing/2014/main" id="{68C568DB-8588-456A-A435-CF209A955622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4447;p64">
              <a:extLst>
                <a:ext uri="{FF2B5EF4-FFF2-40B4-BE49-F238E27FC236}">
                  <a16:creationId xmlns:a16="http://schemas.microsoft.com/office/drawing/2014/main" id="{B7FB72BF-ED68-4532-9395-4778E1871F02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4448;p64">
              <a:extLst>
                <a:ext uri="{FF2B5EF4-FFF2-40B4-BE49-F238E27FC236}">
                  <a16:creationId xmlns:a16="http://schemas.microsoft.com/office/drawing/2014/main" id="{B692D964-EC30-4B89-A201-2F5D2A94390C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4449;p64">
              <a:extLst>
                <a:ext uri="{FF2B5EF4-FFF2-40B4-BE49-F238E27FC236}">
                  <a16:creationId xmlns:a16="http://schemas.microsoft.com/office/drawing/2014/main" id="{238D6BBB-D141-4196-94D3-E4BDDE877C15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4450;p64">
              <a:extLst>
                <a:ext uri="{FF2B5EF4-FFF2-40B4-BE49-F238E27FC236}">
                  <a16:creationId xmlns:a16="http://schemas.microsoft.com/office/drawing/2014/main" id="{B4C9A6C5-5491-4B2F-AB69-940E96C91019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4451;p64">
              <a:extLst>
                <a:ext uri="{FF2B5EF4-FFF2-40B4-BE49-F238E27FC236}">
                  <a16:creationId xmlns:a16="http://schemas.microsoft.com/office/drawing/2014/main" id="{C18E45A7-1C21-4F8D-B594-1B8BA3DDFABD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4452;p64">
              <a:extLst>
                <a:ext uri="{FF2B5EF4-FFF2-40B4-BE49-F238E27FC236}">
                  <a16:creationId xmlns:a16="http://schemas.microsoft.com/office/drawing/2014/main" id="{5A9876CD-B9B4-4E20-86F9-63FB15A60B56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4453;p64">
              <a:extLst>
                <a:ext uri="{FF2B5EF4-FFF2-40B4-BE49-F238E27FC236}">
                  <a16:creationId xmlns:a16="http://schemas.microsoft.com/office/drawing/2014/main" id="{C8851A20-0784-45F0-8A21-188EBCA241AC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4454;p64">
              <a:extLst>
                <a:ext uri="{FF2B5EF4-FFF2-40B4-BE49-F238E27FC236}">
                  <a16:creationId xmlns:a16="http://schemas.microsoft.com/office/drawing/2014/main" id="{5C94D884-02D1-41AF-8296-ED7A9D3D8FC9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4455;p64">
              <a:extLst>
                <a:ext uri="{FF2B5EF4-FFF2-40B4-BE49-F238E27FC236}">
                  <a16:creationId xmlns:a16="http://schemas.microsoft.com/office/drawing/2014/main" id="{6E87B25D-3706-4C8D-8D16-7325D1476FD1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4456;p64">
              <a:extLst>
                <a:ext uri="{FF2B5EF4-FFF2-40B4-BE49-F238E27FC236}">
                  <a16:creationId xmlns:a16="http://schemas.microsoft.com/office/drawing/2014/main" id="{CA253EFB-7042-45A1-9848-A6C27DEB9EE3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4457;p64">
              <a:extLst>
                <a:ext uri="{FF2B5EF4-FFF2-40B4-BE49-F238E27FC236}">
                  <a16:creationId xmlns:a16="http://schemas.microsoft.com/office/drawing/2014/main" id="{0C4903C5-F8A0-4A5E-A969-99634D0B26E6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4458;p64">
              <a:extLst>
                <a:ext uri="{FF2B5EF4-FFF2-40B4-BE49-F238E27FC236}">
                  <a16:creationId xmlns:a16="http://schemas.microsoft.com/office/drawing/2014/main" id="{E02CF738-CF98-41A6-8812-F90F566CCD1D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4459;p64">
              <a:extLst>
                <a:ext uri="{FF2B5EF4-FFF2-40B4-BE49-F238E27FC236}">
                  <a16:creationId xmlns:a16="http://schemas.microsoft.com/office/drawing/2014/main" id="{693DAEE9-4A1A-42C1-B5F3-F649F5E4F94E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4460;p64">
              <a:extLst>
                <a:ext uri="{FF2B5EF4-FFF2-40B4-BE49-F238E27FC236}">
                  <a16:creationId xmlns:a16="http://schemas.microsoft.com/office/drawing/2014/main" id="{CDA8180E-FC5B-4838-9B16-0818B1E9DB1B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4461;p64">
              <a:extLst>
                <a:ext uri="{FF2B5EF4-FFF2-40B4-BE49-F238E27FC236}">
                  <a16:creationId xmlns:a16="http://schemas.microsoft.com/office/drawing/2014/main" id="{C1545CC9-78BE-48E2-8D4F-D4035542A906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4462;p64">
              <a:extLst>
                <a:ext uri="{FF2B5EF4-FFF2-40B4-BE49-F238E27FC236}">
                  <a16:creationId xmlns:a16="http://schemas.microsoft.com/office/drawing/2014/main" id="{0462F37B-3A14-40E3-94F5-2FB5EDE9CC6C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4463;p64">
              <a:extLst>
                <a:ext uri="{FF2B5EF4-FFF2-40B4-BE49-F238E27FC236}">
                  <a16:creationId xmlns:a16="http://schemas.microsoft.com/office/drawing/2014/main" id="{F7FEAA6D-7395-4F70-A60E-F62FC9E90368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4464;p64">
              <a:extLst>
                <a:ext uri="{FF2B5EF4-FFF2-40B4-BE49-F238E27FC236}">
                  <a16:creationId xmlns:a16="http://schemas.microsoft.com/office/drawing/2014/main" id="{AAFBE419-B4AA-4A12-9817-8B04F980F44D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4465;p64">
              <a:extLst>
                <a:ext uri="{FF2B5EF4-FFF2-40B4-BE49-F238E27FC236}">
                  <a16:creationId xmlns:a16="http://schemas.microsoft.com/office/drawing/2014/main" id="{B0F02A0A-BCF7-4510-8344-2C6A9E324C05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4466;p64">
              <a:extLst>
                <a:ext uri="{FF2B5EF4-FFF2-40B4-BE49-F238E27FC236}">
                  <a16:creationId xmlns:a16="http://schemas.microsoft.com/office/drawing/2014/main" id="{ED4D3DF0-7B6A-43C3-8E2F-6E7C5D1D064E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4467;p64">
              <a:extLst>
                <a:ext uri="{FF2B5EF4-FFF2-40B4-BE49-F238E27FC236}">
                  <a16:creationId xmlns:a16="http://schemas.microsoft.com/office/drawing/2014/main" id="{76C585F0-7019-47BE-8CF8-0138CEED9AFD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4468;p64">
              <a:extLst>
                <a:ext uri="{FF2B5EF4-FFF2-40B4-BE49-F238E27FC236}">
                  <a16:creationId xmlns:a16="http://schemas.microsoft.com/office/drawing/2014/main" id="{00047FFB-D517-4C16-8753-E7A1113025B3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4469;p64">
              <a:extLst>
                <a:ext uri="{FF2B5EF4-FFF2-40B4-BE49-F238E27FC236}">
                  <a16:creationId xmlns:a16="http://schemas.microsoft.com/office/drawing/2014/main" id="{0CBCABFC-95EE-42E9-A890-6658B74F6E35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4470;p64">
              <a:extLst>
                <a:ext uri="{FF2B5EF4-FFF2-40B4-BE49-F238E27FC236}">
                  <a16:creationId xmlns:a16="http://schemas.microsoft.com/office/drawing/2014/main" id="{495C613C-6381-4923-ADB2-B9FFEB1156F9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4471;p64">
              <a:extLst>
                <a:ext uri="{FF2B5EF4-FFF2-40B4-BE49-F238E27FC236}">
                  <a16:creationId xmlns:a16="http://schemas.microsoft.com/office/drawing/2014/main" id="{235F18AA-2597-4DD9-AC0F-FB09A28753EC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4472;p64">
              <a:extLst>
                <a:ext uri="{FF2B5EF4-FFF2-40B4-BE49-F238E27FC236}">
                  <a16:creationId xmlns:a16="http://schemas.microsoft.com/office/drawing/2014/main" id="{9F72D308-5003-4A21-A9B9-7DFC27486720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4473;p64">
              <a:extLst>
                <a:ext uri="{FF2B5EF4-FFF2-40B4-BE49-F238E27FC236}">
                  <a16:creationId xmlns:a16="http://schemas.microsoft.com/office/drawing/2014/main" id="{58F8B157-B1DB-4B3A-B815-98BBB4CA9122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4474;p64">
              <a:extLst>
                <a:ext uri="{FF2B5EF4-FFF2-40B4-BE49-F238E27FC236}">
                  <a16:creationId xmlns:a16="http://schemas.microsoft.com/office/drawing/2014/main" id="{045CD578-0A70-47A5-AA40-535405144A05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4475;p64">
              <a:extLst>
                <a:ext uri="{FF2B5EF4-FFF2-40B4-BE49-F238E27FC236}">
                  <a16:creationId xmlns:a16="http://schemas.microsoft.com/office/drawing/2014/main" id="{60685090-5B98-406A-900C-B8E99F7427DC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4476;p64">
              <a:extLst>
                <a:ext uri="{FF2B5EF4-FFF2-40B4-BE49-F238E27FC236}">
                  <a16:creationId xmlns:a16="http://schemas.microsoft.com/office/drawing/2014/main" id="{E9B3FB6E-4DAF-4AAC-88AD-6774EE93CADA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4477;p64">
              <a:extLst>
                <a:ext uri="{FF2B5EF4-FFF2-40B4-BE49-F238E27FC236}">
                  <a16:creationId xmlns:a16="http://schemas.microsoft.com/office/drawing/2014/main" id="{33EBAF63-012C-4B37-8B94-C4EBEA1259E4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4478;p64">
              <a:extLst>
                <a:ext uri="{FF2B5EF4-FFF2-40B4-BE49-F238E27FC236}">
                  <a16:creationId xmlns:a16="http://schemas.microsoft.com/office/drawing/2014/main" id="{B698377D-EFAC-4841-B01C-2ECAD748B6F6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4479;p64">
              <a:extLst>
                <a:ext uri="{FF2B5EF4-FFF2-40B4-BE49-F238E27FC236}">
                  <a16:creationId xmlns:a16="http://schemas.microsoft.com/office/drawing/2014/main" id="{DF99DC45-9B52-4F9A-89AA-A2491DDA6056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4480;p64">
              <a:extLst>
                <a:ext uri="{FF2B5EF4-FFF2-40B4-BE49-F238E27FC236}">
                  <a16:creationId xmlns:a16="http://schemas.microsoft.com/office/drawing/2014/main" id="{18C0C16A-3DE8-4E14-8547-CB4347F60AB3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4481;p64">
              <a:extLst>
                <a:ext uri="{FF2B5EF4-FFF2-40B4-BE49-F238E27FC236}">
                  <a16:creationId xmlns:a16="http://schemas.microsoft.com/office/drawing/2014/main" id="{CE58ABCA-0657-4AD3-B5F3-F122D7DB0F3D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4482;p64">
              <a:extLst>
                <a:ext uri="{FF2B5EF4-FFF2-40B4-BE49-F238E27FC236}">
                  <a16:creationId xmlns:a16="http://schemas.microsoft.com/office/drawing/2014/main" id="{02769132-F274-484C-A1F5-A3A9E4EC209C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4483;p64">
              <a:extLst>
                <a:ext uri="{FF2B5EF4-FFF2-40B4-BE49-F238E27FC236}">
                  <a16:creationId xmlns:a16="http://schemas.microsoft.com/office/drawing/2014/main" id="{DE0A715D-4222-4517-BCBC-6EEBAF6F57E0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4484;p64">
              <a:extLst>
                <a:ext uri="{FF2B5EF4-FFF2-40B4-BE49-F238E27FC236}">
                  <a16:creationId xmlns:a16="http://schemas.microsoft.com/office/drawing/2014/main" id="{0450C526-F5B0-404A-8C7D-EE5DCF8B59FF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4485;p64">
              <a:extLst>
                <a:ext uri="{FF2B5EF4-FFF2-40B4-BE49-F238E27FC236}">
                  <a16:creationId xmlns:a16="http://schemas.microsoft.com/office/drawing/2014/main" id="{7B6C2928-ACC0-44F3-919D-FC37D31DAC21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4486;p64">
              <a:extLst>
                <a:ext uri="{FF2B5EF4-FFF2-40B4-BE49-F238E27FC236}">
                  <a16:creationId xmlns:a16="http://schemas.microsoft.com/office/drawing/2014/main" id="{F967B0DB-43F9-4CDA-9865-045281784C63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4487;p64">
              <a:extLst>
                <a:ext uri="{FF2B5EF4-FFF2-40B4-BE49-F238E27FC236}">
                  <a16:creationId xmlns:a16="http://schemas.microsoft.com/office/drawing/2014/main" id="{60BF8D26-5ECE-46BC-A976-C1E349C1365B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4488;p64">
              <a:extLst>
                <a:ext uri="{FF2B5EF4-FFF2-40B4-BE49-F238E27FC236}">
                  <a16:creationId xmlns:a16="http://schemas.microsoft.com/office/drawing/2014/main" id="{50904695-1775-42A9-8CE1-77518EB1776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4489;p64">
              <a:extLst>
                <a:ext uri="{FF2B5EF4-FFF2-40B4-BE49-F238E27FC236}">
                  <a16:creationId xmlns:a16="http://schemas.microsoft.com/office/drawing/2014/main" id="{EE5ACAF1-C723-4A0F-9ABC-BB002C9AFCC2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4490;p64">
              <a:extLst>
                <a:ext uri="{FF2B5EF4-FFF2-40B4-BE49-F238E27FC236}">
                  <a16:creationId xmlns:a16="http://schemas.microsoft.com/office/drawing/2014/main" id="{311B364B-369E-4373-B692-87871AFEB67F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4491;p64">
              <a:extLst>
                <a:ext uri="{FF2B5EF4-FFF2-40B4-BE49-F238E27FC236}">
                  <a16:creationId xmlns:a16="http://schemas.microsoft.com/office/drawing/2014/main" id="{98FADB77-A333-4145-877A-A46C407C6EC7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4492;p64">
              <a:extLst>
                <a:ext uri="{FF2B5EF4-FFF2-40B4-BE49-F238E27FC236}">
                  <a16:creationId xmlns:a16="http://schemas.microsoft.com/office/drawing/2014/main" id="{1365353E-415E-4EE4-97D6-0F821276E23C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4493;p64">
              <a:extLst>
                <a:ext uri="{FF2B5EF4-FFF2-40B4-BE49-F238E27FC236}">
                  <a16:creationId xmlns:a16="http://schemas.microsoft.com/office/drawing/2014/main" id="{B676A5DB-D977-4BD0-85A6-BA94EF2D004A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4494;p64">
              <a:extLst>
                <a:ext uri="{FF2B5EF4-FFF2-40B4-BE49-F238E27FC236}">
                  <a16:creationId xmlns:a16="http://schemas.microsoft.com/office/drawing/2014/main" id="{4905BA64-4B59-4EB2-90AD-9F857F197623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4495;p64">
              <a:extLst>
                <a:ext uri="{FF2B5EF4-FFF2-40B4-BE49-F238E27FC236}">
                  <a16:creationId xmlns:a16="http://schemas.microsoft.com/office/drawing/2014/main" id="{23953B08-F8DE-4462-9423-D8351CD74168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4496;p64">
              <a:extLst>
                <a:ext uri="{FF2B5EF4-FFF2-40B4-BE49-F238E27FC236}">
                  <a16:creationId xmlns:a16="http://schemas.microsoft.com/office/drawing/2014/main" id="{12B1A51F-4C29-43DF-A68B-977484FDBF57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4497;p64">
              <a:extLst>
                <a:ext uri="{FF2B5EF4-FFF2-40B4-BE49-F238E27FC236}">
                  <a16:creationId xmlns:a16="http://schemas.microsoft.com/office/drawing/2014/main" id="{6076A417-22EE-4A92-B005-D472A278B971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4498;p64">
              <a:extLst>
                <a:ext uri="{FF2B5EF4-FFF2-40B4-BE49-F238E27FC236}">
                  <a16:creationId xmlns:a16="http://schemas.microsoft.com/office/drawing/2014/main" id="{114D244C-6536-4201-9CAC-4E9142FAE9DB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4499;p64">
              <a:extLst>
                <a:ext uri="{FF2B5EF4-FFF2-40B4-BE49-F238E27FC236}">
                  <a16:creationId xmlns:a16="http://schemas.microsoft.com/office/drawing/2014/main" id="{24E52978-B693-4BCC-9A4E-67E5A27B0734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4500;p64">
              <a:extLst>
                <a:ext uri="{FF2B5EF4-FFF2-40B4-BE49-F238E27FC236}">
                  <a16:creationId xmlns:a16="http://schemas.microsoft.com/office/drawing/2014/main" id="{09FC9BED-A35E-4BC1-BA27-25D85EBB6A05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4501;p64">
              <a:extLst>
                <a:ext uri="{FF2B5EF4-FFF2-40B4-BE49-F238E27FC236}">
                  <a16:creationId xmlns:a16="http://schemas.microsoft.com/office/drawing/2014/main" id="{160F03F1-9777-4BE3-BBC3-42A676743C3A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4502;p64">
              <a:extLst>
                <a:ext uri="{FF2B5EF4-FFF2-40B4-BE49-F238E27FC236}">
                  <a16:creationId xmlns:a16="http://schemas.microsoft.com/office/drawing/2014/main" id="{84418952-3F59-4620-BBD6-E96603F2A201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4503;p64">
              <a:extLst>
                <a:ext uri="{FF2B5EF4-FFF2-40B4-BE49-F238E27FC236}">
                  <a16:creationId xmlns:a16="http://schemas.microsoft.com/office/drawing/2014/main" id="{A9ECCEA6-37ED-4B97-992F-E91FEA7DFA04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4504;p64">
              <a:extLst>
                <a:ext uri="{FF2B5EF4-FFF2-40B4-BE49-F238E27FC236}">
                  <a16:creationId xmlns:a16="http://schemas.microsoft.com/office/drawing/2014/main" id="{829F4FC6-B199-4572-9EF7-83F6FB5312E1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4505;p64">
              <a:extLst>
                <a:ext uri="{FF2B5EF4-FFF2-40B4-BE49-F238E27FC236}">
                  <a16:creationId xmlns:a16="http://schemas.microsoft.com/office/drawing/2014/main" id="{437A9BF4-E9E7-458A-87F9-03C8D6F62CC8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79" name="Google Shape;3010;p53">
            <a:extLst>
              <a:ext uri="{FF2B5EF4-FFF2-40B4-BE49-F238E27FC236}">
                <a16:creationId xmlns:a16="http://schemas.microsoft.com/office/drawing/2014/main" id="{BA77587F-3A3F-4F1B-B01C-BF69FD143B32}"/>
              </a:ext>
            </a:extLst>
          </p:cNvPr>
          <p:cNvSpPr/>
          <p:nvPr/>
        </p:nvSpPr>
        <p:spPr>
          <a:xfrm>
            <a:off x="8818825" y="2723882"/>
            <a:ext cx="2867947" cy="96080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0" name="Google Shape;1885;p35">
            <a:extLst>
              <a:ext uri="{FF2B5EF4-FFF2-40B4-BE49-F238E27FC236}">
                <a16:creationId xmlns:a16="http://schemas.microsoft.com/office/drawing/2014/main" id="{79DC815D-AEC7-4F29-889B-3FD7DD1C18B7}"/>
              </a:ext>
            </a:extLst>
          </p:cNvPr>
          <p:cNvSpPr txBox="1">
            <a:spLocks/>
          </p:cNvSpPr>
          <p:nvPr/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algn="just"/>
              <a:t>2</a:t>
            </a:fld>
            <a:endParaRPr lang="en-US" sz="3067" dirty="0">
              <a:solidFill>
                <a:schemeClr val="tx1"/>
              </a:solidFill>
            </a:endParaRPr>
          </a:p>
        </p:txBody>
      </p:sp>
      <p:sp>
        <p:nvSpPr>
          <p:cNvPr id="282" name="Google Shape;3009;p53">
            <a:extLst>
              <a:ext uri="{FF2B5EF4-FFF2-40B4-BE49-F238E27FC236}">
                <a16:creationId xmlns:a16="http://schemas.microsoft.com/office/drawing/2014/main" id="{779BFDC3-767E-1455-A388-217F8AFB9576}"/>
              </a:ext>
            </a:extLst>
          </p:cNvPr>
          <p:cNvSpPr/>
          <p:nvPr/>
        </p:nvSpPr>
        <p:spPr>
          <a:xfrm>
            <a:off x="1359285" y="4554595"/>
            <a:ext cx="2899755" cy="96081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83" name="Google Shape;3150;p53">
            <a:extLst>
              <a:ext uri="{FF2B5EF4-FFF2-40B4-BE49-F238E27FC236}">
                <a16:creationId xmlns:a16="http://schemas.microsoft.com/office/drawing/2014/main" id="{22BD7E81-FFB7-5FCB-01A7-CF8F8CDEA39E}"/>
              </a:ext>
            </a:extLst>
          </p:cNvPr>
          <p:cNvSpPr txBox="1">
            <a:spLocks/>
          </p:cNvSpPr>
          <p:nvPr/>
        </p:nvSpPr>
        <p:spPr>
          <a:xfrm>
            <a:off x="1358115" y="454338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Google Shape;3151;p53">
            <a:extLst>
              <a:ext uri="{FF2B5EF4-FFF2-40B4-BE49-F238E27FC236}">
                <a16:creationId xmlns:a16="http://schemas.microsoft.com/office/drawing/2014/main" id="{81A86035-638F-11D2-1CD2-915E649AA54C}"/>
              </a:ext>
            </a:extLst>
          </p:cNvPr>
          <p:cNvSpPr txBox="1">
            <a:spLocks/>
          </p:cNvSpPr>
          <p:nvPr/>
        </p:nvSpPr>
        <p:spPr>
          <a:xfrm>
            <a:off x="1379286" y="4957288"/>
            <a:ext cx="2872862" cy="8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20520944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3150;p53">
            <a:extLst>
              <a:ext uri="{FF2B5EF4-FFF2-40B4-BE49-F238E27FC236}">
                <a16:creationId xmlns:a16="http://schemas.microsoft.com/office/drawing/2014/main" id="{027C6281-F2DF-E37A-3B0F-8DAA312BB66B}"/>
              </a:ext>
            </a:extLst>
          </p:cNvPr>
          <p:cNvSpPr txBox="1">
            <a:spLocks/>
          </p:cNvSpPr>
          <p:nvPr/>
        </p:nvSpPr>
        <p:spPr>
          <a:xfrm>
            <a:off x="8783558" y="272366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Hồ Bảo Quốc Thắng</a:t>
            </a:r>
          </a:p>
        </p:txBody>
      </p:sp>
      <p:sp>
        <p:nvSpPr>
          <p:cNvPr id="3" name="Google Shape;3151;p53">
            <a:extLst>
              <a:ext uri="{FF2B5EF4-FFF2-40B4-BE49-F238E27FC236}">
                <a16:creationId xmlns:a16="http://schemas.microsoft.com/office/drawing/2014/main" id="{FFF8F1D5-CAED-B26A-FC1D-2C603C7CFF9B}"/>
              </a:ext>
            </a:extLst>
          </p:cNvPr>
          <p:cNvSpPr txBox="1">
            <a:spLocks/>
          </p:cNvSpPr>
          <p:nvPr/>
        </p:nvSpPr>
        <p:spPr>
          <a:xfrm>
            <a:off x="8869465" y="3141502"/>
            <a:ext cx="2872862" cy="8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19520271</a:t>
            </a:r>
          </a:p>
        </p:txBody>
      </p:sp>
    </p:spTree>
    <p:extLst>
      <p:ext uri="{BB962C8B-B14F-4D97-AF65-F5344CB8AC3E}">
        <p14:creationId xmlns:p14="http://schemas.microsoft.com/office/powerpoint/2010/main" val="5232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0" grpId="0" build="p"/>
      <p:bldP spid="3151" grpId="0" build="p"/>
      <p:bldP spid="283" grpId="0" build="p"/>
      <p:bldP spid="284" grpId="0" build="p"/>
      <p:bldP spid="2" grpId="0" build="p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522933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endParaRPr lang="en-US"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20</a:t>
            </a:fld>
            <a:endParaRPr sz="3067" dirty="0">
              <a:solidFill>
                <a:schemeClr val="tx1"/>
              </a:solidFill>
            </a:endParaRPr>
          </a:p>
        </p:txBody>
      </p:sp>
      <p:sp>
        <p:nvSpPr>
          <p:cNvPr id="5" name="Subtitle 10">
            <a:extLst>
              <a:ext uri="{FF2B5EF4-FFF2-40B4-BE49-F238E27FC236}">
                <a16:creationId xmlns:a16="http://schemas.microsoft.com/office/drawing/2014/main" id="{614F5AF5-B1B8-BB7F-D8CF-528345219555}"/>
              </a:ext>
            </a:extLst>
          </p:cNvPr>
          <p:cNvSpPr txBox="1">
            <a:spLocks/>
          </p:cNvSpPr>
          <p:nvPr/>
        </p:nvSpPr>
        <p:spPr>
          <a:xfrm>
            <a:off x="701749" y="1743741"/>
            <a:ext cx="10845209" cy="45121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diễn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Biễu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diễn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truy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diễn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liên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mỗi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giảm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Tổng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trọng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tất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cả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term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mỗi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89696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</a:t>
            </a:r>
            <a:endParaRPr lang="en-US"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21</a:t>
            </a:fld>
            <a:endParaRPr sz="3067" dirty="0">
              <a:solidFill>
                <a:schemeClr val="tx1"/>
              </a:solidFill>
            </a:endParaRPr>
          </a:p>
        </p:txBody>
      </p:sp>
      <p:sp>
        <p:nvSpPr>
          <p:cNvPr id="5" name="Subtitle 10">
            <a:extLst>
              <a:ext uri="{FF2B5EF4-FFF2-40B4-BE49-F238E27FC236}">
                <a16:creationId xmlns:a16="http://schemas.microsoft.com/office/drawing/2014/main" id="{614F5AF5-B1B8-BB7F-D8CF-528345219555}"/>
              </a:ext>
            </a:extLst>
          </p:cNvPr>
          <p:cNvSpPr txBox="1">
            <a:spLocks/>
          </p:cNvSpPr>
          <p:nvPr/>
        </p:nvSpPr>
        <p:spPr>
          <a:xfrm>
            <a:off x="1039136" y="2016245"/>
            <a:ext cx="10113728" cy="4239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tf</a:t>
            </a:r>
            <a:r>
              <a:rPr lang="en-US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ở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chiều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k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N: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ở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chiều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k. </a:t>
            </a: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C3D27-30E9-394D-9909-D34AE469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43" y="2695073"/>
            <a:ext cx="4955453" cy="855455"/>
          </a:xfrm>
          <a:prstGeom prst="rect">
            <a:avLst/>
          </a:prstGeom>
        </p:spPr>
      </p:pic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CCF0B80E-F194-46F0-FDC9-472C1C2D8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039" y="2695074"/>
            <a:ext cx="3372713" cy="85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21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</a:t>
            </a:r>
            <a:endParaRPr lang="en-US"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22</a:t>
            </a:fld>
            <a:endParaRPr sz="3067" dirty="0">
              <a:solidFill>
                <a:schemeClr val="tx1"/>
              </a:solidFill>
            </a:endParaRPr>
          </a:p>
        </p:txBody>
      </p:sp>
      <p:sp>
        <p:nvSpPr>
          <p:cNvPr id="5" name="Subtitle 10">
            <a:extLst>
              <a:ext uri="{FF2B5EF4-FFF2-40B4-BE49-F238E27FC236}">
                <a16:creationId xmlns:a16="http://schemas.microsoft.com/office/drawing/2014/main" id="{614F5AF5-B1B8-BB7F-D8CF-528345219555}"/>
              </a:ext>
            </a:extLst>
          </p:cNvPr>
          <p:cNvSpPr txBox="1">
            <a:spLocks/>
          </p:cNvSpPr>
          <p:nvPr/>
        </p:nvSpPr>
        <p:spPr>
          <a:xfrm>
            <a:off x="1039136" y="2016245"/>
            <a:ext cx="10113728" cy="4239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Chuẩn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hóa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trọng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Nhằm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biệt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giữa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ngắn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trọng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miền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[0,1].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vector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vector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độ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1.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E008147-9D56-B6B5-0E6F-AD82B9C87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24" y="1768442"/>
            <a:ext cx="5693342" cy="16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8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</a:t>
            </a:r>
            <a:endParaRPr lang="en-US"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23</a:t>
            </a:fld>
            <a:endParaRPr sz="3067" dirty="0">
              <a:solidFill>
                <a:schemeClr val="tx1"/>
              </a:solidFill>
            </a:endParaRPr>
          </a:p>
        </p:txBody>
      </p:sp>
      <p:sp>
        <p:nvSpPr>
          <p:cNvPr id="5" name="Subtitle 10">
            <a:extLst>
              <a:ext uri="{FF2B5EF4-FFF2-40B4-BE49-F238E27FC236}">
                <a16:creationId xmlns:a16="http://schemas.microsoft.com/office/drawing/2014/main" id="{614F5AF5-B1B8-BB7F-D8CF-528345219555}"/>
              </a:ext>
            </a:extLst>
          </p:cNvPr>
          <p:cNvSpPr txBox="1">
            <a:spLocks/>
          </p:cNvSpPr>
          <p:nvPr/>
        </p:nvSpPr>
        <p:spPr>
          <a:xfrm>
            <a:off x="1039136" y="2016245"/>
            <a:ext cx="10113728" cy="4239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Chuẩn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hóa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trọng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tf</a:t>
            </a:r>
            <a:r>
              <a:rPr lang="en-US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Tránh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tf</a:t>
            </a:r>
            <a:r>
              <a:rPr lang="en-US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tf</a:t>
            </a:r>
            <a:r>
              <a:rPr lang="en-US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= 1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tf</a:t>
            </a:r>
            <a:r>
              <a:rPr lang="en-US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= 0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nếu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mỗi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log(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tf</a:t>
            </a:r>
            <a:r>
              <a:rPr lang="en-US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  <a:p>
            <a:pPr marL="457200" lvl="1" indent="0" algn="l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3BDAA-B8E7-B327-16E1-9B699CF2C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17" y="2622581"/>
            <a:ext cx="4716899" cy="9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24</a:t>
            </a:fld>
            <a:endParaRPr sz="3067" dirty="0">
              <a:solidFill>
                <a:schemeClr val="tx1"/>
              </a:solidFill>
            </a:endParaRPr>
          </a:p>
        </p:txBody>
      </p:sp>
      <p:sp>
        <p:nvSpPr>
          <p:cNvPr id="5" name="Subtitle 10">
            <a:extLst>
              <a:ext uri="{FF2B5EF4-FFF2-40B4-BE49-F238E27FC236}">
                <a16:creationId xmlns:a16="http://schemas.microsoft.com/office/drawing/2014/main" id="{614F5AF5-B1B8-BB7F-D8CF-528345219555}"/>
              </a:ext>
            </a:extLst>
          </p:cNvPr>
          <p:cNvSpPr txBox="1">
            <a:spLocks/>
          </p:cNvSpPr>
          <p:nvPr/>
        </p:nvSpPr>
        <p:spPr>
          <a:xfrm>
            <a:off x="1039136" y="2016245"/>
            <a:ext cx="10113728" cy="4239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(1)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tiền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=&gt; (2)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index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=&gt; (3)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term_id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=&gt; (4)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dictionary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1) =&gt; (5)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tf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 =&gt; (6)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IDF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ndoc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-IDF =&gt; (7)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TF_IDF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tf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=&gt; (8)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trọng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tf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08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602116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25</a:t>
            </a:fld>
            <a:endParaRPr sz="3067" dirty="0">
              <a:solidFill>
                <a:schemeClr val="tx1"/>
              </a:solidFill>
            </a:endParaRPr>
          </a:p>
        </p:txBody>
      </p:sp>
      <p:sp>
        <p:nvSpPr>
          <p:cNvPr id="5" name="Subtitle 10">
            <a:extLst>
              <a:ext uri="{FF2B5EF4-FFF2-40B4-BE49-F238E27FC236}">
                <a16:creationId xmlns:a16="http://schemas.microsoft.com/office/drawing/2014/main" id="{614F5AF5-B1B8-BB7F-D8CF-528345219555}"/>
              </a:ext>
            </a:extLst>
          </p:cNvPr>
          <p:cNvSpPr txBox="1">
            <a:spLocks/>
          </p:cNvSpPr>
          <p:nvPr/>
        </p:nvSpPr>
        <p:spPr>
          <a:xfrm>
            <a:off x="1039136" y="1394516"/>
            <a:ext cx="10113728" cy="42396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33" kern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Lấy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câu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dictionary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câu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câu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ndoc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-IDF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câu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lấy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xét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WS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vector score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xét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vector score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xét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WS.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67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602116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26</a:t>
            </a:fld>
            <a:endParaRPr sz="3067" dirty="0">
              <a:solidFill>
                <a:schemeClr val="tx1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9E65710-19A6-EF25-38F4-6B85DF05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95" y="1607945"/>
            <a:ext cx="8859847" cy="46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1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902977" y="799379"/>
            <a:ext cx="8386045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Đánh</a:t>
            </a:r>
            <a:r>
              <a:rPr lang="en-US" sz="4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giá</a:t>
            </a:r>
            <a:r>
              <a:rPr lang="en-US" sz="4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hình</a:t>
            </a:r>
            <a:endParaRPr lang="en-US"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27</a:t>
            </a:fld>
            <a:endParaRPr sz="3067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865DD-CB96-D62B-6522-361F3C0B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42" y="1591779"/>
            <a:ext cx="6563771" cy="46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5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902977" y="799379"/>
            <a:ext cx="8386045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Đánh</a:t>
            </a:r>
            <a:r>
              <a:rPr lang="en-US" sz="4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giá</a:t>
            </a:r>
            <a:r>
              <a:rPr lang="en-US" sz="4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hình</a:t>
            </a:r>
            <a:endParaRPr lang="en-US"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 smtClean="0">
                <a:solidFill>
                  <a:schemeClr val="tx1"/>
                </a:solidFill>
              </a:rPr>
              <a:pPr marL="0" indent="0" algn="just"/>
              <a:t>28</a:t>
            </a:fld>
            <a:endParaRPr lang="en-US" sz="3067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1E1B1-1D2F-B17D-BA0A-C7363D6E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99" y="1827044"/>
            <a:ext cx="6788001" cy="38008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5D8BAA-13FA-FC11-A6C6-D82430706B27}"/>
              </a:ext>
            </a:extLst>
          </p:cNvPr>
          <p:cNvSpPr txBox="1"/>
          <p:nvPr/>
        </p:nvSpPr>
        <p:spPr>
          <a:xfrm>
            <a:off x="5369442" y="5725055"/>
            <a:ext cx="339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3853648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"/>
          <p:cNvSpPr txBox="1">
            <a:spLocks noGrp="1"/>
          </p:cNvSpPr>
          <p:nvPr>
            <p:ph type="title"/>
          </p:nvPr>
        </p:nvSpPr>
        <p:spPr>
          <a:xfrm>
            <a:off x="1655750" y="3516568"/>
            <a:ext cx="8880499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6600" b="1" dirty="0">
                <a:latin typeface="Times New Roman"/>
                <a:ea typeface="Times New Roman"/>
                <a:cs typeface="Times New Roman"/>
                <a:sym typeface="Times New Roman"/>
              </a:rPr>
              <a:t>Boolean </a:t>
            </a:r>
            <a:r>
              <a:rPr lang="en-US" sz="6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Indepence</a:t>
            </a:r>
            <a:r>
              <a:rPr lang="en-US" sz="6600" b="1" dirty="0">
                <a:latin typeface="Times New Roman"/>
                <a:ea typeface="Times New Roman"/>
                <a:cs typeface="Times New Roman"/>
                <a:sym typeface="Times New Roman"/>
              </a:rPr>
              <a:t> Model (BIM)</a:t>
            </a:r>
            <a:endParaRPr sz="6600" b="1" i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8" name="Google Shape;1208;p4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9" name="Google Shape;1209;p4"/>
          <p:cNvSpPr txBox="1"/>
          <p:nvPr/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7"/>
              <a:buFont typeface="Arial"/>
              <a:buNone/>
            </a:pPr>
            <a:fld id="{00000000-1234-1234-1234-123412341234}" type="slidenum">
              <a:rPr lang="en-US" sz="30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29</a:t>
            </a:fld>
            <a:endParaRPr sz="3067" b="0" i="0" u="none" strike="noStrike" cap="none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5792225" y="1772023"/>
            <a:ext cx="5907207" cy="4141872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807380" y="940019"/>
            <a:ext cx="846800" cy="97952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804157" y="2102449"/>
            <a:ext cx="846800" cy="977987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93122" y="3173380"/>
            <a:ext cx="846800" cy="979979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83128" y="4426332"/>
            <a:ext cx="846800" cy="979605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746948" y="273349"/>
            <a:ext cx="10654909" cy="7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841500" y="998911"/>
            <a:ext cx="5423131" cy="64178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Term</a:t>
            </a:r>
            <a:endParaRPr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920275" y="1198422"/>
            <a:ext cx="609600" cy="4389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926074" y="2327523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926074" y="3499977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1001795" y="5226917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256" name="Google Shape;1885;p35">
            <a:extLst>
              <a:ext uri="{FF2B5EF4-FFF2-40B4-BE49-F238E27FC236}">
                <a16:creationId xmlns:a16="http://schemas.microsoft.com/office/drawing/2014/main" id="{F19DDBE8-8C10-4EBA-939F-DEBAC60517D5}"/>
              </a:ext>
            </a:extLst>
          </p:cNvPr>
          <p:cNvSpPr txBox="1">
            <a:spLocks/>
          </p:cNvSpPr>
          <p:nvPr/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algn="just"/>
              <a:t>3</a:t>
            </a:fld>
            <a:endParaRPr lang="en-US" sz="3067" dirty="0">
              <a:solidFill>
                <a:schemeClr val="tx1"/>
              </a:solidFill>
            </a:endParaRPr>
          </a:p>
        </p:txBody>
      </p:sp>
      <p:grpSp>
        <p:nvGrpSpPr>
          <p:cNvPr id="254" name="Google Shape;2130;p37">
            <a:extLst>
              <a:ext uri="{FF2B5EF4-FFF2-40B4-BE49-F238E27FC236}">
                <a16:creationId xmlns:a16="http://schemas.microsoft.com/office/drawing/2014/main" id="{60694784-811A-152C-E897-E56BD0351B58}"/>
              </a:ext>
            </a:extLst>
          </p:cNvPr>
          <p:cNvGrpSpPr/>
          <p:nvPr/>
        </p:nvGrpSpPr>
        <p:grpSpPr>
          <a:xfrm>
            <a:off x="807293" y="5517205"/>
            <a:ext cx="846800" cy="979605"/>
            <a:chOff x="731647" y="3806675"/>
            <a:chExt cx="635100" cy="734704"/>
          </a:xfrm>
        </p:grpSpPr>
        <p:grpSp>
          <p:nvGrpSpPr>
            <p:cNvPr id="255" name="Google Shape;2131;p37">
              <a:extLst>
                <a:ext uri="{FF2B5EF4-FFF2-40B4-BE49-F238E27FC236}">
                  <a16:creationId xmlns:a16="http://schemas.microsoft.com/office/drawing/2014/main" id="{CD4A9B16-EA55-9718-63E6-8CA3A8D8CDCF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1" name="Google Shape;2132;p37">
                <a:extLst>
                  <a:ext uri="{FF2B5EF4-FFF2-40B4-BE49-F238E27FC236}">
                    <a16:creationId xmlns:a16="http://schemas.microsoft.com/office/drawing/2014/main" id="{2D6B3F10-4525-1151-429D-8C46FC47821D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2" name="Google Shape;2133;p37">
                <a:extLst>
                  <a:ext uri="{FF2B5EF4-FFF2-40B4-BE49-F238E27FC236}">
                    <a16:creationId xmlns:a16="http://schemas.microsoft.com/office/drawing/2014/main" id="{B28DCA27-1884-B270-C2BA-F050B974F7B7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57" name="Google Shape;2134;p37">
              <a:extLst>
                <a:ext uri="{FF2B5EF4-FFF2-40B4-BE49-F238E27FC236}">
                  <a16:creationId xmlns:a16="http://schemas.microsoft.com/office/drawing/2014/main" id="{0987572E-DDED-8287-4C28-EDD75484159B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58" name="Google Shape;2135;p37">
                <a:extLst>
                  <a:ext uri="{FF2B5EF4-FFF2-40B4-BE49-F238E27FC236}">
                    <a16:creationId xmlns:a16="http://schemas.microsoft.com/office/drawing/2014/main" id="{FD56B090-0F4E-E5FB-62D1-D7D526E3DA5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59" name="Google Shape;2136;p37">
                <a:extLst>
                  <a:ext uri="{FF2B5EF4-FFF2-40B4-BE49-F238E27FC236}">
                    <a16:creationId xmlns:a16="http://schemas.microsoft.com/office/drawing/2014/main" id="{52621F4A-D74F-DFC2-9C75-0A0738750B1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60" name="Google Shape;2137;p37">
                <a:extLst>
                  <a:ext uri="{FF2B5EF4-FFF2-40B4-BE49-F238E27FC236}">
                    <a16:creationId xmlns:a16="http://schemas.microsoft.com/office/drawing/2014/main" id="{88D4493D-41D3-0D15-F694-63EB723A45AA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4" name="Google Shape;2149;p37">
            <a:extLst>
              <a:ext uri="{FF2B5EF4-FFF2-40B4-BE49-F238E27FC236}">
                <a16:creationId xmlns:a16="http://schemas.microsoft.com/office/drawing/2014/main" id="{2610BF3C-89C7-0143-553E-65A114FCD6B6}"/>
              </a:ext>
            </a:extLst>
          </p:cNvPr>
          <p:cNvSpPr txBox="1">
            <a:spLocks/>
          </p:cNvSpPr>
          <p:nvPr/>
        </p:nvSpPr>
        <p:spPr>
          <a:xfrm>
            <a:off x="893706" y="4634866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65" name="Google Shape;2149;p37">
            <a:extLst>
              <a:ext uri="{FF2B5EF4-FFF2-40B4-BE49-F238E27FC236}">
                <a16:creationId xmlns:a16="http://schemas.microsoft.com/office/drawing/2014/main" id="{4077D5B6-D6DC-B0B7-9088-678013D4CD05}"/>
              </a:ext>
            </a:extLst>
          </p:cNvPr>
          <p:cNvSpPr txBox="1">
            <a:spLocks/>
          </p:cNvSpPr>
          <p:nvPr/>
        </p:nvSpPr>
        <p:spPr>
          <a:xfrm>
            <a:off x="918771" y="5737891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68" name="Google Shape;2140;p37">
            <a:extLst>
              <a:ext uri="{FF2B5EF4-FFF2-40B4-BE49-F238E27FC236}">
                <a16:creationId xmlns:a16="http://schemas.microsoft.com/office/drawing/2014/main" id="{5C2E6539-137A-183E-9B98-7B1A959CA614}"/>
              </a:ext>
            </a:extLst>
          </p:cNvPr>
          <p:cNvSpPr txBox="1">
            <a:spLocks/>
          </p:cNvSpPr>
          <p:nvPr/>
        </p:nvSpPr>
        <p:spPr>
          <a:xfrm>
            <a:off x="1849889" y="2107856"/>
            <a:ext cx="5423131" cy="6417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>
              <a:lnSpc>
                <a:spcPct val="115000"/>
              </a:lnSpc>
            </a:pP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Vector Space Model</a:t>
            </a:r>
            <a:endParaRPr lang="vi-V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0" name="Google Shape;2140;p37">
            <a:extLst>
              <a:ext uri="{FF2B5EF4-FFF2-40B4-BE49-F238E27FC236}">
                <a16:creationId xmlns:a16="http://schemas.microsoft.com/office/drawing/2014/main" id="{ADD51D8F-985F-9AF3-0AAA-179DCB101068}"/>
              </a:ext>
            </a:extLst>
          </p:cNvPr>
          <p:cNvSpPr txBox="1">
            <a:spLocks/>
          </p:cNvSpPr>
          <p:nvPr/>
        </p:nvSpPr>
        <p:spPr>
          <a:xfrm>
            <a:off x="1841499" y="3227910"/>
            <a:ext cx="5423131" cy="6417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>
              <a:lnSpc>
                <a:spcPct val="115000"/>
              </a:lnSpc>
            </a:pP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Boolean Independence Model</a:t>
            </a:r>
            <a:endParaRPr lang="vi-V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1" name="Google Shape;2140;p37">
            <a:extLst>
              <a:ext uri="{FF2B5EF4-FFF2-40B4-BE49-F238E27FC236}">
                <a16:creationId xmlns:a16="http://schemas.microsoft.com/office/drawing/2014/main" id="{A6A95FD7-5C31-D935-3BFD-61EBFDD5B659}"/>
              </a:ext>
            </a:extLst>
          </p:cNvPr>
          <p:cNvSpPr txBox="1">
            <a:spLocks/>
          </p:cNvSpPr>
          <p:nvPr/>
        </p:nvSpPr>
        <p:spPr>
          <a:xfrm>
            <a:off x="1845050" y="4476670"/>
            <a:ext cx="5423131" cy="6417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>
              <a:lnSpc>
                <a:spcPct val="115000"/>
              </a:lnSpc>
            </a:pP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So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sánh</a:t>
            </a:r>
            <a:endParaRPr lang="vi-V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2" name="Google Shape;2140;p37">
            <a:extLst>
              <a:ext uri="{FF2B5EF4-FFF2-40B4-BE49-F238E27FC236}">
                <a16:creationId xmlns:a16="http://schemas.microsoft.com/office/drawing/2014/main" id="{ADCDECB1-9895-E51D-A3EF-E777DA319874}"/>
              </a:ext>
            </a:extLst>
          </p:cNvPr>
          <p:cNvSpPr txBox="1">
            <a:spLocks/>
          </p:cNvSpPr>
          <p:nvPr/>
        </p:nvSpPr>
        <p:spPr>
          <a:xfrm>
            <a:off x="1835416" y="5532000"/>
            <a:ext cx="5423131" cy="6417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>
              <a:lnSpc>
                <a:spcPct val="115000"/>
              </a:lnSpc>
            </a:pP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vi-VN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" grpId="0" build="p"/>
      <p:bldP spid="268" grpId="0" build="p"/>
      <p:bldP spid="270" grpId="0" build="p"/>
      <p:bldP spid="271" grpId="0" build="p"/>
      <p:bldP spid="27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diễn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xếp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hạng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5" name="Google Shape;1215;p5"/>
          <p:cNvSpPr txBox="1">
            <a:spLocks noGrp="1"/>
          </p:cNvSpPr>
          <p:nvPr>
            <p:ph type="subTitle" idx="5"/>
          </p:nvPr>
        </p:nvSpPr>
        <p:spPr>
          <a:xfrm>
            <a:off x="1061091" y="1700263"/>
            <a:ext cx="10069817" cy="423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lvl="0" indent="-3809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diễn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dưới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dictionary ()</a:t>
            </a:r>
          </a:p>
          <a:p>
            <a:pPr marL="380990" lvl="0" indent="-3809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endParaRPr lang="en-US" sz="2400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8190" lvl="1" indent="-380990" algn="l">
              <a:lnSpc>
                <a:spcPct val="150000"/>
              </a:lnSpc>
              <a:buClr>
                <a:schemeClr val="accent1"/>
              </a:buClr>
              <a:buSzPts val="4000"/>
              <a:buFont typeface="Arial"/>
              <a:buChar char="•"/>
            </a:pPr>
            <a:endParaRPr lang="en-US" sz="2400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8190" lvl="1" indent="-380990" algn="l">
              <a:lnSpc>
                <a:spcPct val="150000"/>
              </a:lnSpc>
              <a:buClr>
                <a:schemeClr val="accent1"/>
              </a:buClr>
              <a:buSzPts val="4000"/>
              <a:buFont typeface="Arial"/>
              <a:buChar char="•"/>
            </a:pP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ước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Clr>
                <a:schemeClr val="accent1"/>
              </a:buClr>
              <a:buSzPts val="4000"/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Word[term]: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dictionary.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word[term]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Clr>
                <a:schemeClr val="accent1"/>
              </a:buClr>
              <a:buSzPts val="4000"/>
              <a:buFont typeface="Arial"/>
              <a:buChar char="•"/>
            </a:pP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Td|r,q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words[term]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hay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0.5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5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>
                <a:solidFill>
                  <a:schemeClr val="dk1"/>
                </a:solidFill>
              </a:rPr>
              <a:t>30</a:t>
            </a:fld>
            <a:endParaRPr sz="3067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A6B4B-0E8B-0972-A646-7A4DBF27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010" y="2498068"/>
            <a:ext cx="8667979" cy="80901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diễn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xếp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hạng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5" name="Google Shape;1215;p5"/>
          <p:cNvSpPr txBox="1">
            <a:spLocks noGrp="1"/>
          </p:cNvSpPr>
          <p:nvPr>
            <p:ph type="subTitle" idx="5"/>
          </p:nvPr>
        </p:nvSpPr>
        <p:spPr>
          <a:xfrm>
            <a:off x="1061091" y="1700263"/>
            <a:ext cx="10069817" cy="423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lvl="0" indent="-3809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diễn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dưới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dictionary ()</a:t>
            </a:r>
          </a:p>
          <a:p>
            <a:pPr marL="380990" lvl="0" indent="-3809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8190" lvl="1" indent="-380990" algn="l">
              <a:lnSpc>
                <a:spcPct val="150000"/>
              </a:lnSpc>
              <a:buClr>
                <a:schemeClr val="accent1"/>
              </a:buClr>
              <a:buSzPts val="4000"/>
              <a:buFont typeface="Arial"/>
              <a:buChar char="•"/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8190" lvl="1" indent="-380990" algn="l">
              <a:lnSpc>
                <a:spcPct val="150000"/>
              </a:lnSpc>
              <a:buClr>
                <a:schemeClr val="accent1"/>
              </a:buClr>
              <a:buSzPts val="4000"/>
              <a:buFont typeface="Arial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ước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Clr>
                <a:schemeClr val="accent1"/>
              </a:buClr>
              <a:buSzPts val="4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Td|-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r,q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words[term]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_d =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words[term] /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Clr>
                <a:schemeClr val="accent1"/>
              </a:buClr>
              <a:buSzPts val="4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Weight: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words[term].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nghịch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đảo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_d.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5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>
                <a:solidFill>
                  <a:schemeClr val="dk1"/>
                </a:solidFill>
              </a:rPr>
              <a:t>31</a:t>
            </a:fld>
            <a:endParaRPr sz="3067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A6B4B-0E8B-0972-A646-7A4DBF27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010" y="2498068"/>
            <a:ext cx="8667979" cy="8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7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term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2" name="Google Shape;1222;p6"/>
          <p:cNvSpPr txBox="1">
            <a:spLocks noGrp="1"/>
          </p:cNvSpPr>
          <p:nvPr>
            <p:ph type="subTitle" idx="5"/>
          </p:nvPr>
        </p:nvSpPr>
        <p:spPr>
          <a:xfrm>
            <a:off x="1061091" y="1700263"/>
            <a:ext cx="10118973" cy="451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lvl="0" indent="-3809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38190" lvl="1" indent="-380990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đó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n: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td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lượng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chứa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term 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3" name="Google Shape;1223;p6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>
                <a:solidFill>
                  <a:schemeClr val="dk1"/>
                </a:solidFill>
              </a:rPr>
              <a:t>32</a:t>
            </a:fld>
            <a:endParaRPr sz="3067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061BE6-F41C-B1AD-3F74-A7857223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68" y="1851860"/>
            <a:ext cx="3263997" cy="63466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7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B09"/>
              </a:buClr>
              <a:buSzPts val="2800"/>
              <a:buFont typeface="Times New Roman"/>
              <a:buNone/>
            </a:pPr>
            <a:r>
              <a:rPr lang="en-US" sz="4000" b="1" dirty="0" err="1">
                <a:solidFill>
                  <a:srgbClr val="0A0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sz="4000" b="1" dirty="0">
                <a:solidFill>
                  <a:srgbClr val="0A0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0A0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4000" b="1" dirty="0">
                <a:solidFill>
                  <a:srgbClr val="0A0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0A0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4000" b="1" dirty="0">
                <a:solidFill>
                  <a:srgbClr val="0A0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0A0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4000" b="1" dirty="0">
                <a:solidFill>
                  <a:srgbClr val="0A0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0A0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endParaRPr sz="4000" b="1" i="0" dirty="0">
              <a:solidFill>
                <a:srgbClr val="0A0B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9" name="Google Shape;1229;p7"/>
          <p:cNvSpPr txBox="1">
            <a:spLocks noGrp="1"/>
          </p:cNvSpPr>
          <p:nvPr>
            <p:ph type="subTitle" idx="5"/>
          </p:nvPr>
        </p:nvSpPr>
        <p:spPr>
          <a:xfrm>
            <a:off x="954157" y="1527984"/>
            <a:ext cx="10677011" cy="523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(1)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bước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tiền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xử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=&gt; (2)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lượng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term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riêng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biệt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tần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nó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từng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tài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=&gt; (3)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lượng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term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riêng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biệt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tần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term,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lượng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tài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chứa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term,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danh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sách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chỉ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tài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chứa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term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tất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cả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tài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chỉ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mục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đảo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ngược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) =&gt; (4)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dictionary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đồng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trọng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term.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7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>
                <a:solidFill>
                  <a:schemeClr val="dk1"/>
                </a:solidFill>
              </a:rPr>
              <a:t>33</a:t>
            </a:fld>
            <a:endParaRPr sz="306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2" name="Google Shape;1222;p6"/>
          <p:cNvSpPr txBox="1">
            <a:spLocks noGrp="1"/>
          </p:cNvSpPr>
          <p:nvPr>
            <p:ph type="subTitle" idx="5"/>
          </p:nvPr>
        </p:nvSpPr>
        <p:spPr>
          <a:xfrm>
            <a:off x="1061091" y="1700263"/>
            <a:ext cx="10118973" cy="451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lvl="0" indent="-3809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tất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term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riêng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biệt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câu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80990" lvl="0" indent="-3809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lấy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term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đang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xét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80990" lvl="0" indent="-3809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Đưa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lần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lượt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38190" lvl="1" indent="-380990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Nếu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chưa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RSV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term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đang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xét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giữa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838190" lvl="1" indent="-380990" algn="l">
              <a:lnSpc>
                <a:spcPct val="150000"/>
              </a:lnSpc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Nếu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cộng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term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đang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xét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RSV.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3" name="Google Shape;1223;p6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>
                <a:solidFill>
                  <a:schemeClr val="dk1"/>
                </a:solidFill>
              </a:rPr>
              <a:t>34</a:t>
            </a:fld>
            <a:endParaRPr sz="3067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52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3" name="Google Shape;1223;p6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>
                <a:solidFill>
                  <a:schemeClr val="dk1"/>
                </a:solidFill>
              </a:rPr>
              <a:t>35</a:t>
            </a:fld>
            <a:endParaRPr sz="3067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991D1-7F94-6B6A-367E-15393B6F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11" y="1860856"/>
            <a:ext cx="9593552" cy="41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65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8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buClr>
                <a:srgbClr val="404040"/>
              </a:buClr>
            </a:pP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8" name="Google Shape;1238;p8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>
                <a:solidFill>
                  <a:schemeClr val="dk1"/>
                </a:solidFill>
              </a:rPr>
              <a:t>36</a:t>
            </a:fld>
            <a:endParaRPr sz="3067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ED48E-2366-A62A-D448-7867E3736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55" y="1644947"/>
            <a:ext cx="6231232" cy="435127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8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buClr>
                <a:srgbClr val="404040"/>
              </a:buClr>
            </a:pP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8" name="Google Shape;1238;p8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>
                <a:solidFill>
                  <a:schemeClr val="dk1"/>
                </a:solidFill>
              </a:rPr>
              <a:t>37</a:t>
            </a:fld>
            <a:endParaRPr sz="3067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CEA5D-2140-C084-2572-F2E88399A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447" y="1527984"/>
            <a:ext cx="7181692" cy="3986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B3DE0E-3A42-8F5E-9C19-AC352F185FDC}"/>
              </a:ext>
            </a:extLst>
          </p:cNvPr>
          <p:cNvSpPr txBox="1"/>
          <p:nvPr/>
        </p:nvSpPr>
        <p:spPr>
          <a:xfrm>
            <a:off x="5220586" y="5725055"/>
            <a:ext cx="339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2376251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2" name="Google Shape;1222;p6"/>
          <p:cNvSpPr txBox="1">
            <a:spLocks noGrp="1"/>
          </p:cNvSpPr>
          <p:nvPr>
            <p:ph type="subTitle" idx="5"/>
          </p:nvPr>
        </p:nvSpPr>
        <p:spPr>
          <a:xfrm>
            <a:off x="1061091" y="1700263"/>
            <a:ext cx="10118973" cy="451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0990" lvl="0" indent="-3809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gian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khá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lâu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=&gt;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Lấy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bước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(3), (4)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Vector space Model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thay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bước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(2), (3)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Boolean Independence Model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đó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3" name="Google Shape;1223;p6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>
                <a:solidFill>
                  <a:schemeClr val="dk1"/>
                </a:solidFill>
              </a:rPr>
              <a:t>38</a:t>
            </a:fld>
            <a:endParaRPr sz="3067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86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2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3" name="Google Shape;1223;p6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>
                <a:solidFill>
                  <a:schemeClr val="dk1"/>
                </a:solidFill>
              </a:rPr>
              <a:t>39</a:t>
            </a:fld>
            <a:endParaRPr sz="3067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94917-5955-3553-3565-114F916E5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6" y="1931544"/>
            <a:ext cx="10478928" cy="311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4359C-8605-2A3D-9A39-306D978F7F9E}"/>
              </a:ext>
            </a:extLst>
          </p:cNvPr>
          <p:cNvSpPr txBox="1"/>
          <p:nvPr/>
        </p:nvSpPr>
        <p:spPr>
          <a:xfrm>
            <a:off x="839973" y="545452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8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085214" y="3429000"/>
            <a:ext cx="6021572" cy="10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6000" b="1" dirty="0">
                <a:latin typeface="Times New Roman"/>
                <a:ea typeface="Roboto" panose="02000000000000000000" pitchFamily="2" charset="0"/>
                <a:cs typeface="Times New Roman"/>
                <a:sym typeface="Times New Roman"/>
              </a:rPr>
              <a:t>Term</a:t>
            </a:r>
            <a:endParaRPr sz="64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885;p35">
            <a:extLst>
              <a:ext uri="{FF2B5EF4-FFF2-40B4-BE49-F238E27FC236}">
                <a16:creationId xmlns:a16="http://schemas.microsoft.com/office/drawing/2014/main" id="{5318AF91-F1C3-4C54-BAD9-A8CE8B25BD7F}"/>
              </a:ext>
            </a:extLst>
          </p:cNvPr>
          <p:cNvSpPr txBox="1">
            <a:spLocks/>
          </p:cNvSpPr>
          <p:nvPr/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algn="just"/>
              <a:t>4</a:t>
            </a:fld>
            <a:endParaRPr lang="en-US"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"/>
          <p:cNvSpPr txBox="1">
            <a:spLocks noGrp="1"/>
          </p:cNvSpPr>
          <p:nvPr>
            <p:ph type="title"/>
          </p:nvPr>
        </p:nvSpPr>
        <p:spPr>
          <a:xfrm>
            <a:off x="795129" y="3133796"/>
            <a:ext cx="10607337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6600" b="1" i="0" dirty="0"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6600" b="1" i="0" dirty="0" err="1"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endParaRPr sz="6600" b="1" i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8" name="Google Shape;1208;p4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9" name="Google Shape;1209;p4"/>
          <p:cNvSpPr txBox="1"/>
          <p:nvPr/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7"/>
              <a:buFont typeface="Arial"/>
              <a:buNone/>
            </a:pPr>
            <a:fld id="{00000000-1234-1234-1234-123412341234}" type="slidenum">
              <a:rPr lang="en-US" sz="30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40</a:t>
            </a:fld>
            <a:endParaRPr sz="3067" b="0" i="0" u="none" strike="noStrike" cap="none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557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3c16375aeb_0_0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VSM </a:t>
            </a:r>
            <a:r>
              <a:rPr lang="en-US" sz="4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 BIM</a:t>
            </a:r>
          </a:p>
        </p:txBody>
      </p:sp>
      <p:sp>
        <p:nvSpPr>
          <p:cNvPr id="1293" name="Google Shape;1293;g13c16375aeb_0_0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3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 smtClean="0">
                <a:solidFill>
                  <a:schemeClr val="dk1"/>
                </a:solidFill>
              </a:rPr>
              <a:t>41</a:t>
            </a:fld>
            <a:endParaRPr lang="en-US" sz="3067">
              <a:solidFill>
                <a:schemeClr val="dk1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B2F892A-2912-03B0-3930-0ADE8230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13" y="2197885"/>
            <a:ext cx="5083312" cy="360344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484A2F2-A1EA-3B3B-50B3-BAB239DF4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845" y="2199789"/>
            <a:ext cx="5065641" cy="362948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3c16375aeb_0_0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3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VSM </a:t>
            </a:r>
            <a:r>
              <a:rPr lang="en-US" sz="4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 BIM</a:t>
            </a:r>
          </a:p>
        </p:txBody>
      </p:sp>
      <p:sp>
        <p:nvSpPr>
          <p:cNvPr id="1293" name="Google Shape;1293;g13c16375aeb_0_0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3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 smtClean="0">
                <a:solidFill>
                  <a:schemeClr val="dk1"/>
                </a:solidFill>
              </a:rPr>
              <a:t>42</a:t>
            </a:fld>
            <a:endParaRPr lang="en-US" sz="3067"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9ED77-1A53-28D1-14C3-1A563791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35" y="2028447"/>
            <a:ext cx="10291108" cy="3643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F71ACD-97BE-9296-1C02-44EA40EB458B}"/>
              </a:ext>
            </a:extLst>
          </p:cNvPr>
          <p:cNvSpPr txBox="1"/>
          <p:nvPr/>
        </p:nvSpPr>
        <p:spPr>
          <a:xfrm>
            <a:off x="5147663" y="5805187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1348263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3c16375aeb_0_6"/>
          <p:cNvSpPr txBox="1">
            <a:spLocks noGrp="1"/>
          </p:cNvSpPr>
          <p:nvPr>
            <p:ph type="title"/>
          </p:nvPr>
        </p:nvSpPr>
        <p:spPr>
          <a:xfrm>
            <a:off x="2128638" y="379621"/>
            <a:ext cx="8300483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VSM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BIM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BM25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Whoosh</a:t>
            </a:r>
            <a:endParaRPr lang="en-US"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0" name="Google Shape;1300;g13c16375aeb_0_6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3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 smtClean="0">
                <a:solidFill>
                  <a:schemeClr val="dk1"/>
                </a:solidFill>
              </a:rPr>
              <a:t>43</a:t>
            </a:fld>
            <a:endParaRPr lang="en-US" sz="3067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B08FF-6800-D30B-E1BF-ED64003D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27" y="1051413"/>
            <a:ext cx="4275864" cy="2926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E676F-E50B-003F-E685-C0C8DCB4D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02" y="4004089"/>
            <a:ext cx="4218458" cy="28152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212F23-DD10-5D8D-E294-20887028D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043" y="3978165"/>
            <a:ext cx="4295997" cy="28152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C1DD7-7221-9D05-9F78-C400FB8AF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03" y="1025489"/>
            <a:ext cx="4182189" cy="295267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3c16375aeb_0_6"/>
          <p:cNvSpPr txBox="1">
            <a:spLocks noGrp="1"/>
          </p:cNvSpPr>
          <p:nvPr>
            <p:ph type="title"/>
          </p:nvPr>
        </p:nvSpPr>
        <p:spPr>
          <a:xfrm>
            <a:off x="2037198" y="379621"/>
            <a:ext cx="8300483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VSM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BIM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BM25 </a:t>
            </a:r>
            <a:r>
              <a:rPr lang="en-US" sz="4000" b="1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000" b="1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Whoosh</a:t>
            </a:r>
            <a:endParaRPr lang="en-US"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0" name="Google Shape;1300;g13c16375aeb_0_6"/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3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fld id="{00000000-1234-1234-1234-123412341234}" type="slidenum">
              <a:rPr lang="en-US" sz="3067" smtClean="0">
                <a:solidFill>
                  <a:schemeClr val="dk1"/>
                </a:solidFill>
              </a:rPr>
              <a:t>44</a:t>
            </a:fld>
            <a:endParaRPr lang="en-US" sz="3067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C6D7-247E-478D-2CFB-03BB83DA4EB7}"/>
              </a:ext>
            </a:extLst>
          </p:cNvPr>
          <p:cNvSpPr txBox="1"/>
          <p:nvPr/>
        </p:nvSpPr>
        <p:spPr>
          <a:xfrm>
            <a:off x="5112582" y="564896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1D7CE2-43C2-838B-E16C-236E4E10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65" y="1272434"/>
            <a:ext cx="9057869" cy="41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87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4506;p64">
            <a:extLst>
              <a:ext uri="{FF2B5EF4-FFF2-40B4-BE49-F238E27FC236}">
                <a16:creationId xmlns:a16="http://schemas.microsoft.com/office/drawing/2014/main" id="{8022FAFA-1AB7-43D8-809C-B2817E1C0EC6}"/>
              </a:ext>
            </a:extLst>
          </p:cNvPr>
          <p:cNvGrpSpPr/>
          <p:nvPr/>
        </p:nvGrpSpPr>
        <p:grpSpPr>
          <a:xfrm>
            <a:off x="2755268" y="2326487"/>
            <a:ext cx="7137701" cy="3986260"/>
            <a:chOff x="556125" y="238075"/>
            <a:chExt cx="6466175" cy="5235125"/>
          </a:xfrm>
        </p:grpSpPr>
        <p:sp>
          <p:nvSpPr>
            <p:cNvPr id="255" name="Google Shape;4507;p64">
              <a:extLst>
                <a:ext uri="{FF2B5EF4-FFF2-40B4-BE49-F238E27FC236}">
                  <a16:creationId xmlns:a16="http://schemas.microsoft.com/office/drawing/2014/main" id="{EAA1627E-41E4-47F0-862E-A1F01B5BC1C4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4508;p64">
              <a:extLst>
                <a:ext uri="{FF2B5EF4-FFF2-40B4-BE49-F238E27FC236}">
                  <a16:creationId xmlns:a16="http://schemas.microsoft.com/office/drawing/2014/main" id="{57FBCBA1-23B7-4A1D-96AE-02F14053DAAD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4509;p64">
              <a:extLst>
                <a:ext uri="{FF2B5EF4-FFF2-40B4-BE49-F238E27FC236}">
                  <a16:creationId xmlns:a16="http://schemas.microsoft.com/office/drawing/2014/main" id="{B2ADEB7E-EA22-4B81-984C-8ED1A56072B4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4510;p64">
              <a:extLst>
                <a:ext uri="{FF2B5EF4-FFF2-40B4-BE49-F238E27FC236}">
                  <a16:creationId xmlns:a16="http://schemas.microsoft.com/office/drawing/2014/main" id="{1D28787F-9DF9-4CAF-8760-AF55FB0BC10D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4511;p64">
              <a:extLst>
                <a:ext uri="{FF2B5EF4-FFF2-40B4-BE49-F238E27FC236}">
                  <a16:creationId xmlns:a16="http://schemas.microsoft.com/office/drawing/2014/main" id="{05A9A6D4-9103-4B6E-B235-271B69BE181E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4512;p64">
              <a:extLst>
                <a:ext uri="{FF2B5EF4-FFF2-40B4-BE49-F238E27FC236}">
                  <a16:creationId xmlns:a16="http://schemas.microsoft.com/office/drawing/2014/main" id="{9F57D30B-3A29-401E-AE1C-BDCF482C6382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4513;p64">
              <a:extLst>
                <a:ext uri="{FF2B5EF4-FFF2-40B4-BE49-F238E27FC236}">
                  <a16:creationId xmlns:a16="http://schemas.microsoft.com/office/drawing/2014/main" id="{B86B77E1-40CF-44B3-BB8A-8993E0F1923F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4514;p64">
              <a:extLst>
                <a:ext uri="{FF2B5EF4-FFF2-40B4-BE49-F238E27FC236}">
                  <a16:creationId xmlns:a16="http://schemas.microsoft.com/office/drawing/2014/main" id="{F3FDAF84-7B7B-4287-BB54-A31A48B5F092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4515;p64">
              <a:extLst>
                <a:ext uri="{FF2B5EF4-FFF2-40B4-BE49-F238E27FC236}">
                  <a16:creationId xmlns:a16="http://schemas.microsoft.com/office/drawing/2014/main" id="{91F1CDC6-8C7D-4B4E-9F4A-2125E41E920A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4516;p64">
              <a:extLst>
                <a:ext uri="{FF2B5EF4-FFF2-40B4-BE49-F238E27FC236}">
                  <a16:creationId xmlns:a16="http://schemas.microsoft.com/office/drawing/2014/main" id="{9966CCBD-0D2F-4660-9CE9-55C24DF12CCA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4517;p64">
              <a:extLst>
                <a:ext uri="{FF2B5EF4-FFF2-40B4-BE49-F238E27FC236}">
                  <a16:creationId xmlns:a16="http://schemas.microsoft.com/office/drawing/2014/main" id="{8A47C8A7-08BA-4C5A-86EF-30014CA7FAC4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4518;p64">
              <a:extLst>
                <a:ext uri="{FF2B5EF4-FFF2-40B4-BE49-F238E27FC236}">
                  <a16:creationId xmlns:a16="http://schemas.microsoft.com/office/drawing/2014/main" id="{1F83F952-43D5-42F7-8F40-0030A1C1FC13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4519;p64">
              <a:extLst>
                <a:ext uri="{FF2B5EF4-FFF2-40B4-BE49-F238E27FC236}">
                  <a16:creationId xmlns:a16="http://schemas.microsoft.com/office/drawing/2014/main" id="{84DB9071-08E6-4555-836D-9C85B1E297C9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4520;p64">
              <a:extLst>
                <a:ext uri="{FF2B5EF4-FFF2-40B4-BE49-F238E27FC236}">
                  <a16:creationId xmlns:a16="http://schemas.microsoft.com/office/drawing/2014/main" id="{A66ED0F8-45E4-45B1-A1D3-F684AFBC736E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4521;p64">
              <a:extLst>
                <a:ext uri="{FF2B5EF4-FFF2-40B4-BE49-F238E27FC236}">
                  <a16:creationId xmlns:a16="http://schemas.microsoft.com/office/drawing/2014/main" id="{84C7F160-5EE8-434E-8954-13B429508387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4522;p64">
              <a:extLst>
                <a:ext uri="{FF2B5EF4-FFF2-40B4-BE49-F238E27FC236}">
                  <a16:creationId xmlns:a16="http://schemas.microsoft.com/office/drawing/2014/main" id="{EB176A12-E331-4B0F-A15A-C99D7FBF0C15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4523;p64">
              <a:extLst>
                <a:ext uri="{FF2B5EF4-FFF2-40B4-BE49-F238E27FC236}">
                  <a16:creationId xmlns:a16="http://schemas.microsoft.com/office/drawing/2014/main" id="{3E9AFA03-B4F8-4F7F-8B3B-B5A3810865E4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4524;p64">
              <a:extLst>
                <a:ext uri="{FF2B5EF4-FFF2-40B4-BE49-F238E27FC236}">
                  <a16:creationId xmlns:a16="http://schemas.microsoft.com/office/drawing/2014/main" id="{FFC35DF7-5039-4F4B-A9BE-B07399A4A99F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4525;p64">
              <a:extLst>
                <a:ext uri="{FF2B5EF4-FFF2-40B4-BE49-F238E27FC236}">
                  <a16:creationId xmlns:a16="http://schemas.microsoft.com/office/drawing/2014/main" id="{BF38FA51-EC8A-4CE0-87B7-8E51C37EFEEA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4526;p64">
              <a:extLst>
                <a:ext uri="{FF2B5EF4-FFF2-40B4-BE49-F238E27FC236}">
                  <a16:creationId xmlns:a16="http://schemas.microsoft.com/office/drawing/2014/main" id="{87A95436-ED05-4669-943D-1500FB1D946F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4527;p64">
              <a:extLst>
                <a:ext uri="{FF2B5EF4-FFF2-40B4-BE49-F238E27FC236}">
                  <a16:creationId xmlns:a16="http://schemas.microsoft.com/office/drawing/2014/main" id="{200B271E-7293-461C-A16C-F4D76F940CDF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4528;p64">
              <a:extLst>
                <a:ext uri="{FF2B5EF4-FFF2-40B4-BE49-F238E27FC236}">
                  <a16:creationId xmlns:a16="http://schemas.microsoft.com/office/drawing/2014/main" id="{AAF77AF0-4D91-4893-8D89-7E772752C615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4529;p64">
              <a:extLst>
                <a:ext uri="{FF2B5EF4-FFF2-40B4-BE49-F238E27FC236}">
                  <a16:creationId xmlns:a16="http://schemas.microsoft.com/office/drawing/2014/main" id="{726D1EA9-86F5-4C36-980B-112CE3F5875A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4530;p64">
              <a:extLst>
                <a:ext uri="{FF2B5EF4-FFF2-40B4-BE49-F238E27FC236}">
                  <a16:creationId xmlns:a16="http://schemas.microsoft.com/office/drawing/2014/main" id="{15EB7CF0-C2B6-4A1C-82AA-41F5AB159725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4531;p64">
              <a:extLst>
                <a:ext uri="{FF2B5EF4-FFF2-40B4-BE49-F238E27FC236}">
                  <a16:creationId xmlns:a16="http://schemas.microsoft.com/office/drawing/2014/main" id="{A6899C10-EEAA-4A98-B1ED-A2A082DF74DD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4532;p64">
              <a:extLst>
                <a:ext uri="{FF2B5EF4-FFF2-40B4-BE49-F238E27FC236}">
                  <a16:creationId xmlns:a16="http://schemas.microsoft.com/office/drawing/2014/main" id="{B6069352-61AA-4B1F-8C78-D4EEBA95AC4F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4533;p64">
              <a:extLst>
                <a:ext uri="{FF2B5EF4-FFF2-40B4-BE49-F238E27FC236}">
                  <a16:creationId xmlns:a16="http://schemas.microsoft.com/office/drawing/2014/main" id="{42EA07AE-E4E1-4002-BD5A-9D9749DB7C12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4534;p64">
              <a:extLst>
                <a:ext uri="{FF2B5EF4-FFF2-40B4-BE49-F238E27FC236}">
                  <a16:creationId xmlns:a16="http://schemas.microsoft.com/office/drawing/2014/main" id="{D61A2357-055E-4461-A97B-A3AFF6033552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4535;p64">
              <a:extLst>
                <a:ext uri="{FF2B5EF4-FFF2-40B4-BE49-F238E27FC236}">
                  <a16:creationId xmlns:a16="http://schemas.microsoft.com/office/drawing/2014/main" id="{050F8D9C-3978-47CA-AAC6-BB12ACDCE7F6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4536;p64">
              <a:extLst>
                <a:ext uri="{FF2B5EF4-FFF2-40B4-BE49-F238E27FC236}">
                  <a16:creationId xmlns:a16="http://schemas.microsoft.com/office/drawing/2014/main" id="{8A58F2F0-0EEB-4790-AF83-88F098FEDC71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4537;p64">
              <a:extLst>
                <a:ext uri="{FF2B5EF4-FFF2-40B4-BE49-F238E27FC236}">
                  <a16:creationId xmlns:a16="http://schemas.microsoft.com/office/drawing/2014/main" id="{2CF1FD33-3391-4D88-A582-32C040DF3C76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4538;p64">
              <a:extLst>
                <a:ext uri="{FF2B5EF4-FFF2-40B4-BE49-F238E27FC236}">
                  <a16:creationId xmlns:a16="http://schemas.microsoft.com/office/drawing/2014/main" id="{80629F6B-2FEA-4E91-8FBF-9D67D3D3BDE8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4539;p64">
              <a:extLst>
                <a:ext uri="{FF2B5EF4-FFF2-40B4-BE49-F238E27FC236}">
                  <a16:creationId xmlns:a16="http://schemas.microsoft.com/office/drawing/2014/main" id="{15CB1152-312F-411C-8482-987A753ADA02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4540;p64">
              <a:extLst>
                <a:ext uri="{FF2B5EF4-FFF2-40B4-BE49-F238E27FC236}">
                  <a16:creationId xmlns:a16="http://schemas.microsoft.com/office/drawing/2014/main" id="{35202168-49F2-4F8F-9121-6513E487B1B6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4541;p64">
              <a:extLst>
                <a:ext uri="{FF2B5EF4-FFF2-40B4-BE49-F238E27FC236}">
                  <a16:creationId xmlns:a16="http://schemas.microsoft.com/office/drawing/2014/main" id="{017EEDEE-EF8B-4C0B-90BC-DDC91E59490E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4542;p64">
              <a:extLst>
                <a:ext uri="{FF2B5EF4-FFF2-40B4-BE49-F238E27FC236}">
                  <a16:creationId xmlns:a16="http://schemas.microsoft.com/office/drawing/2014/main" id="{5E6BB0A9-1286-47E3-9E9A-C82D6C80F82D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4543;p64">
              <a:extLst>
                <a:ext uri="{FF2B5EF4-FFF2-40B4-BE49-F238E27FC236}">
                  <a16:creationId xmlns:a16="http://schemas.microsoft.com/office/drawing/2014/main" id="{4256E9FC-53EC-4AFB-A267-EBD416E661E9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4544;p64">
              <a:extLst>
                <a:ext uri="{FF2B5EF4-FFF2-40B4-BE49-F238E27FC236}">
                  <a16:creationId xmlns:a16="http://schemas.microsoft.com/office/drawing/2014/main" id="{409A399A-B4DA-4DF2-B1AD-D215C9D24FB6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4545;p64">
              <a:extLst>
                <a:ext uri="{FF2B5EF4-FFF2-40B4-BE49-F238E27FC236}">
                  <a16:creationId xmlns:a16="http://schemas.microsoft.com/office/drawing/2014/main" id="{1F6CFA34-72DF-4B2D-ACD8-00F90161B0B4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4546;p64">
              <a:extLst>
                <a:ext uri="{FF2B5EF4-FFF2-40B4-BE49-F238E27FC236}">
                  <a16:creationId xmlns:a16="http://schemas.microsoft.com/office/drawing/2014/main" id="{7B521B44-99FD-4599-A3C4-055F0E8C1602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4547;p64">
              <a:extLst>
                <a:ext uri="{FF2B5EF4-FFF2-40B4-BE49-F238E27FC236}">
                  <a16:creationId xmlns:a16="http://schemas.microsoft.com/office/drawing/2014/main" id="{1D9F925F-E673-4FC4-87EB-E18187B08899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4548;p64">
              <a:extLst>
                <a:ext uri="{FF2B5EF4-FFF2-40B4-BE49-F238E27FC236}">
                  <a16:creationId xmlns:a16="http://schemas.microsoft.com/office/drawing/2014/main" id="{B169ACEA-9433-4232-88E7-F1A023B6EF83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4549;p64">
              <a:extLst>
                <a:ext uri="{FF2B5EF4-FFF2-40B4-BE49-F238E27FC236}">
                  <a16:creationId xmlns:a16="http://schemas.microsoft.com/office/drawing/2014/main" id="{ED543EC0-D9E6-4392-8B9B-F960787754D9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4550;p64">
              <a:extLst>
                <a:ext uri="{FF2B5EF4-FFF2-40B4-BE49-F238E27FC236}">
                  <a16:creationId xmlns:a16="http://schemas.microsoft.com/office/drawing/2014/main" id="{6C324CF9-DEFC-4D9D-B175-17145A80EE1F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4551;p64">
              <a:extLst>
                <a:ext uri="{FF2B5EF4-FFF2-40B4-BE49-F238E27FC236}">
                  <a16:creationId xmlns:a16="http://schemas.microsoft.com/office/drawing/2014/main" id="{45F6026F-1EFB-487D-BA17-360AE9717CF5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4552;p64">
              <a:extLst>
                <a:ext uri="{FF2B5EF4-FFF2-40B4-BE49-F238E27FC236}">
                  <a16:creationId xmlns:a16="http://schemas.microsoft.com/office/drawing/2014/main" id="{B00915F1-81FF-481C-B7CC-C92615C5E73E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" name="Google Shape;4553;p64">
              <a:extLst>
                <a:ext uri="{FF2B5EF4-FFF2-40B4-BE49-F238E27FC236}">
                  <a16:creationId xmlns:a16="http://schemas.microsoft.com/office/drawing/2014/main" id="{903FEC4E-C0EC-446B-87D1-961F27F38ED1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" name="Google Shape;4554;p64">
              <a:extLst>
                <a:ext uri="{FF2B5EF4-FFF2-40B4-BE49-F238E27FC236}">
                  <a16:creationId xmlns:a16="http://schemas.microsoft.com/office/drawing/2014/main" id="{872088F6-8AE2-4F18-9127-0C839276C9C2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4555;p64">
              <a:extLst>
                <a:ext uri="{FF2B5EF4-FFF2-40B4-BE49-F238E27FC236}">
                  <a16:creationId xmlns:a16="http://schemas.microsoft.com/office/drawing/2014/main" id="{6913A5BF-5B32-4B3B-8989-6D586E74A770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4556;p64">
              <a:extLst>
                <a:ext uri="{FF2B5EF4-FFF2-40B4-BE49-F238E27FC236}">
                  <a16:creationId xmlns:a16="http://schemas.microsoft.com/office/drawing/2014/main" id="{8D8A7823-4033-44C5-A46A-E293B0E3281B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4557;p64">
              <a:extLst>
                <a:ext uri="{FF2B5EF4-FFF2-40B4-BE49-F238E27FC236}">
                  <a16:creationId xmlns:a16="http://schemas.microsoft.com/office/drawing/2014/main" id="{6AB825B8-CBA8-4CC0-99CF-12116F36E04E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4558;p64">
              <a:extLst>
                <a:ext uri="{FF2B5EF4-FFF2-40B4-BE49-F238E27FC236}">
                  <a16:creationId xmlns:a16="http://schemas.microsoft.com/office/drawing/2014/main" id="{AA046D47-40D0-4088-A928-BD7CBBD422F0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4559;p64">
              <a:extLst>
                <a:ext uri="{FF2B5EF4-FFF2-40B4-BE49-F238E27FC236}">
                  <a16:creationId xmlns:a16="http://schemas.microsoft.com/office/drawing/2014/main" id="{1576BB37-323F-486F-A3BA-68B9229115F0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4560;p64">
              <a:extLst>
                <a:ext uri="{FF2B5EF4-FFF2-40B4-BE49-F238E27FC236}">
                  <a16:creationId xmlns:a16="http://schemas.microsoft.com/office/drawing/2014/main" id="{3245E198-3FB9-4627-907E-173529322BC7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4561;p64">
              <a:extLst>
                <a:ext uri="{FF2B5EF4-FFF2-40B4-BE49-F238E27FC236}">
                  <a16:creationId xmlns:a16="http://schemas.microsoft.com/office/drawing/2014/main" id="{1F9711CB-86F2-4806-8655-145601E9B5DA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4562;p64">
              <a:extLst>
                <a:ext uri="{FF2B5EF4-FFF2-40B4-BE49-F238E27FC236}">
                  <a16:creationId xmlns:a16="http://schemas.microsoft.com/office/drawing/2014/main" id="{FF3B130B-C107-4010-AE7C-3E4880564A3D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4563;p64">
              <a:extLst>
                <a:ext uri="{FF2B5EF4-FFF2-40B4-BE49-F238E27FC236}">
                  <a16:creationId xmlns:a16="http://schemas.microsoft.com/office/drawing/2014/main" id="{C87E311D-4443-453E-B990-B8684D41B72D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4564;p64">
              <a:extLst>
                <a:ext uri="{FF2B5EF4-FFF2-40B4-BE49-F238E27FC236}">
                  <a16:creationId xmlns:a16="http://schemas.microsoft.com/office/drawing/2014/main" id="{5966156F-9A4A-45DE-A4B1-C34A24FA20DD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4565;p64">
              <a:extLst>
                <a:ext uri="{FF2B5EF4-FFF2-40B4-BE49-F238E27FC236}">
                  <a16:creationId xmlns:a16="http://schemas.microsoft.com/office/drawing/2014/main" id="{5AB3E1A4-8353-413D-BD83-C66713C0507C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" name="Google Shape;4566;p64">
              <a:extLst>
                <a:ext uri="{FF2B5EF4-FFF2-40B4-BE49-F238E27FC236}">
                  <a16:creationId xmlns:a16="http://schemas.microsoft.com/office/drawing/2014/main" id="{2BE12244-377E-4BBB-B751-B7F6EB6458E9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" name="Google Shape;4567;p64">
              <a:extLst>
                <a:ext uri="{FF2B5EF4-FFF2-40B4-BE49-F238E27FC236}">
                  <a16:creationId xmlns:a16="http://schemas.microsoft.com/office/drawing/2014/main" id="{2B428407-0381-4E1C-98D6-22C3FECA572E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" name="Google Shape;4568;p64">
              <a:extLst>
                <a:ext uri="{FF2B5EF4-FFF2-40B4-BE49-F238E27FC236}">
                  <a16:creationId xmlns:a16="http://schemas.microsoft.com/office/drawing/2014/main" id="{7E5D0E95-5C46-4870-A702-DB91162E52A5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" name="Google Shape;4569;p64">
              <a:extLst>
                <a:ext uri="{FF2B5EF4-FFF2-40B4-BE49-F238E27FC236}">
                  <a16:creationId xmlns:a16="http://schemas.microsoft.com/office/drawing/2014/main" id="{A7467319-DA3D-42E1-8F6E-9886C3004079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4570;p64">
              <a:extLst>
                <a:ext uri="{FF2B5EF4-FFF2-40B4-BE49-F238E27FC236}">
                  <a16:creationId xmlns:a16="http://schemas.microsoft.com/office/drawing/2014/main" id="{1D790E03-28F5-428C-873E-85A1937D1C65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" name="Google Shape;4571;p64">
              <a:extLst>
                <a:ext uri="{FF2B5EF4-FFF2-40B4-BE49-F238E27FC236}">
                  <a16:creationId xmlns:a16="http://schemas.microsoft.com/office/drawing/2014/main" id="{DFB85759-37FC-4691-AEBB-24A45401F647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" name="Google Shape;4572;p64">
              <a:extLst>
                <a:ext uri="{FF2B5EF4-FFF2-40B4-BE49-F238E27FC236}">
                  <a16:creationId xmlns:a16="http://schemas.microsoft.com/office/drawing/2014/main" id="{D17FC068-3B05-412E-A998-7DE07B38EB06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" name="Google Shape;4573;p64">
              <a:extLst>
                <a:ext uri="{FF2B5EF4-FFF2-40B4-BE49-F238E27FC236}">
                  <a16:creationId xmlns:a16="http://schemas.microsoft.com/office/drawing/2014/main" id="{B9ED42D5-6DA4-4172-8376-D309AFF92A23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" name="Google Shape;4574;p64">
              <a:extLst>
                <a:ext uri="{FF2B5EF4-FFF2-40B4-BE49-F238E27FC236}">
                  <a16:creationId xmlns:a16="http://schemas.microsoft.com/office/drawing/2014/main" id="{DD074624-4B8E-42A8-A17B-C252665F8D27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" name="Google Shape;4575;p64">
              <a:extLst>
                <a:ext uri="{FF2B5EF4-FFF2-40B4-BE49-F238E27FC236}">
                  <a16:creationId xmlns:a16="http://schemas.microsoft.com/office/drawing/2014/main" id="{1392A658-15A9-4D06-AF8C-E74B908FFBBB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" name="Google Shape;4576;p64">
              <a:extLst>
                <a:ext uri="{FF2B5EF4-FFF2-40B4-BE49-F238E27FC236}">
                  <a16:creationId xmlns:a16="http://schemas.microsoft.com/office/drawing/2014/main" id="{03E074B0-D0F7-4B3B-A401-EE89689436AE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4577;p64">
              <a:extLst>
                <a:ext uri="{FF2B5EF4-FFF2-40B4-BE49-F238E27FC236}">
                  <a16:creationId xmlns:a16="http://schemas.microsoft.com/office/drawing/2014/main" id="{1856AC35-BECA-4F70-B2DC-71C0F5BED229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4578;p64">
              <a:extLst>
                <a:ext uri="{FF2B5EF4-FFF2-40B4-BE49-F238E27FC236}">
                  <a16:creationId xmlns:a16="http://schemas.microsoft.com/office/drawing/2014/main" id="{9A7C1813-15CE-4720-8DD7-DA421EAF06FB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4579;p64">
              <a:extLst>
                <a:ext uri="{FF2B5EF4-FFF2-40B4-BE49-F238E27FC236}">
                  <a16:creationId xmlns:a16="http://schemas.microsoft.com/office/drawing/2014/main" id="{2B24B0C2-9469-40C5-9143-D95CBC1436FB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4580;p64">
              <a:extLst>
                <a:ext uri="{FF2B5EF4-FFF2-40B4-BE49-F238E27FC236}">
                  <a16:creationId xmlns:a16="http://schemas.microsoft.com/office/drawing/2014/main" id="{47985DC2-88CF-454B-AF2F-55C851092416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4581;p64">
              <a:extLst>
                <a:ext uri="{FF2B5EF4-FFF2-40B4-BE49-F238E27FC236}">
                  <a16:creationId xmlns:a16="http://schemas.microsoft.com/office/drawing/2014/main" id="{224FA3B2-FB84-4642-A1DB-96130A9C99A6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4582;p64">
              <a:extLst>
                <a:ext uri="{FF2B5EF4-FFF2-40B4-BE49-F238E27FC236}">
                  <a16:creationId xmlns:a16="http://schemas.microsoft.com/office/drawing/2014/main" id="{D6433F7B-5D54-4B9A-9AAB-F6844D1C9524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4583;p64">
              <a:extLst>
                <a:ext uri="{FF2B5EF4-FFF2-40B4-BE49-F238E27FC236}">
                  <a16:creationId xmlns:a16="http://schemas.microsoft.com/office/drawing/2014/main" id="{3BCD618A-2BC3-4706-97FE-D3CE1AAB0215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4584;p64">
              <a:extLst>
                <a:ext uri="{FF2B5EF4-FFF2-40B4-BE49-F238E27FC236}">
                  <a16:creationId xmlns:a16="http://schemas.microsoft.com/office/drawing/2014/main" id="{1B8EDA46-7BAE-41A5-927D-395B2B12C414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4585;p64">
              <a:extLst>
                <a:ext uri="{FF2B5EF4-FFF2-40B4-BE49-F238E27FC236}">
                  <a16:creationId xmlns:a16="http://schemas.microsoft.com/office/drawing/2014/main" id="{D658FA16-07B8-4352-AB42-264FEEFFC5B6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4586;p64">
              <a:extLst>
                <a:ext uri="{FF2B5EF4-FFF2-40B4-BE49-F238E27FC236}">
                  <a16:creationId xmlns:a16="http://schemas.microsoft.com/office/drawing/2014/main" id="{C05D089B-E9ED-4EB0-A0B3-8EE7A94972E3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4587;p64">
              <a:extLst>
                <a:ext uri="{FF2B5EF4-FFF2-40B4-BE49-F238E27FC236}">
                  <a16:creationId xmlns:a16="http://schemas.microsoft.com/office/drawing/2014/main" id="{947D3F7E-C89E-4628-93FD-BD9EC3530A60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4588;p64">
              <a:extLst>
                <a:ext uri="{FF2B5EF4-FFF2-40B4-BE49-F238E27FC236}">
                  <a16:creationId xmlns:a16="http://schemas.microsoft.com/office/drawing/2014/main" id="{801F54C8-DD45-4C06-A6D9-F8AEDFC10606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4589;p64">
              <a:extLst>
                <a:ext uri="{FF2B5EF4-FFF2-40B4-BE49-F238E27FC236}">
                  <a16:creationId xmlns:a16="http://schemas.microsoft.com/office/drawing/2014/main" id="{4002AC2C-E31C-454F-A654-2FA7EA405785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4590;p64">
              <a:extLst>
                <a:ext uri="{FF2B5EF4-FFF2-40B4-BE49-F238E27FC236}">
                  <a16:creationId xmlns:a16="http://schemas.microsoft.com/office/drawing/2014/main" id="{2F344A13-B5E5-4B50-BF1D-B76B0A21DB69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4591;p64">
              <a:extLst>
                <a:ext uri="{FF2B5EF4-FFF2-40B4-BE49-F238E27FC236}">
                  <a16:creationId xmlns:a16="http://schemas.microsoft.com/office/drawing/2014/main" id="{7196590C-7923-4DA2-935C-F70EC8E9857F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4592;p64">
              <a:extLst>
                <a:ext uri="{FF2B5EF4-FFF2-40B4-BE49-F238E27FC236}">
                  <a16:creationId xmlns:a16="http://schemas.microsoft.com/office/drawing/2014/main" id="{75CAD67C-B781-4FD9-9D1C-3117CC769632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4593;p64">
              <a:extLst>
                <a:ext uri="{FF2B5EF4-FFF2-40B4-BE49-F238E27FC236}">
                  <a16:creationId xmlns:a16="http://schemas.microsoft.com/office/drawing/2014/main" id="{B4DAF993-07F5-4055-8C7C-1BD1FF0373A0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4594;p64">
              <a:extLst>
                <a:ext uri="{FF2B5EF4-FFF2-40B4-BE49-F238E27FC236}">
                  <a16:creationId xmlns:a16="http://schemas.microsoft.com/office/drawing/2014/main" id="{9254FF8D-8A9F-4371-9363-C81901FC2349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4595;p64">
              <a:extLst>
                <a:ext uri="{FF2B5EF4-FFF2-40B4-BE49-F238E27FC236}">
                  <a16:creationId xmlns:a16="http://schemas.microsoft.com/office/drawing/2014/main" id="{CB8B0182-C416-464D-B732-FFFA95595821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4596;p64">
              <a:extLst>
                <a:ext uri="{FF2B5EF4-FFF2-40B4-BE49-F238E27FC236}">
                  <a16:creationId xmlns:a16="http://schemas.microsoft.com/office/drawing/2014/main" id="{9A18FA2F-23DE-444B-82C1-EAD931171118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4597;p64">
              <a:extLst>
                <a:ext uri="{FF2B5EF4-FFF2-40B4-BE49-F238E27FC236}">
                  <a16:creationId xmlns:a16="http://schemas.microsoft.com/office/drawing/2014/main" id="{26984ED3-6944-4870-A9D7-FF500BCCEE72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4598;p64">
              <a:extLst>
                <a:ext uri="{FF2B5EF4-FFF2-40B4-BE49-F238E27FC236}">
                  <a16:creationId xmlns:a16="http://schemas.microsoft.com/office/drawing/2014/main" id="{D8905DF0-5616-4A54-9D87-0E84F0DE4A01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4599;p64">
              <a:extLst>
                <a:ext uri="{FF2B5EF4-FFF2-40B4-BE49-F238E27FC236}">
                  <a16:creationId xmlns:a16="http://schemas.microsoft.com/office/drawing/2014/main" id="{CBC4A2F4-42F0-408D-B9C8-72149A05678F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4600;p64">
              <a:extLst>
                <a:ext uri="{FF2B5EF4-FFF2-40B4-BE49-F238E27FC236}">
                  <a16:creationId xmlns:a16="http://schemas.microsoft.com/office/drawing/2014/main" id="{86C4DE4A-C47F-4780-AFAB-3EE35FA2B4E8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4601;p64">
              <a:extLst>
                <a:ext uri="{FF2B5EF4-FFF2-40B4-BE49-F238E27FC236}">
                  <a16:creationId xmlns:a16="http://schemas.microsoft.com/office/drawing/2014/main" id="{CE3A0D2F-136B-4A76-BB0E-3124EE35F18A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4602;p64">
              <a:extLst>
                <a:ext uri="{FF2B5EF4-FFF2-40B4-BE49-F238E27FC236}">
                  <a16:creationId xmlns:a16="http://schemas.microsoft.com/office/drawing/2014/main" id="{DD123C85-67EF-4876-9D5C-53057339E00C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4603;p64">
              <a:extLst>
                <a:ext uri="{FF2B5EF4-FFF2-40B4-BE49-F238E27FC236}">
                  <a16:creationId xmlns:a16="http://schemas.microsoft.com/office/drawing/2014/main" id="{6A276267-86E4-4F1B-8F2E-ADF36F7195EA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4604;p64">
              <a:extLst>
                <a:ext uri="{FF2B5EF4-FFF2-40B4-BE49-F238E27FC236}">
                  <a16:creationId xmlns:a16="http://schemas.microsoft.com/office/drawing/2014/main" id="{D2BC1C22-ECD3-4A82-A9D7-BDE16325EEA3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4605;p64">
              <a:extLst>
                <a:ext uri="{FF2B5EF4-FFF2-40B4-BE49-F238E27FC236}">
                  <a16:creationId xmlns:a16="http://schemas.microsoft.com/office/drawing/2014/main" id="{5A8DBC1B-E8CB-45A2-A222-C9E3AB291897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4606;p64">
              <a:extLst>
                <a:ext uri="{FF2B5EF4-FFF2-40B4-BE49-F238E27FC236}">
                  <a16:creationId xmlns:a16="http://schemas.microsoft.com/office/drawing/2014/main" id="{ED9807A0-A595-477A-B194-1FB4EACDE59A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4607;p64">
              <a:extLst>
                <a:ext uri="{FF2B5EF4-FFF2-40B4-BE49-F238E27FC236}">
                  <a16:creationId xmlns:a16="http://schemas.microsoft.com/office/drawing/2014/main" id="{4C42C1F9-4699-42DF-BF8B-AB28D54CC113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4608;p64">
              <a:extLst>
                <a:ext uri="{FF2B5EF4-FFF2-40B4-BE49-F238E27FC236}">
                  <a16:creationId xmlns:a16="http://schemas.microsoft.com/office/drawing/2014/main" id="{8FC440F4-B509-4DA6-A4BC-11C7EB25A34A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4609;p64">
              <a:extLst>
                <a:ext uri="{FF2B5EF4-FFF2-40B4-BE49-F238E27FC236}">
                  <a16:creationId xmlns:a16="http://schemas.microsoft.com/office/drawing/2014/main" id="{E59C885A-757E-4B31-B6F7-70ABB3B3027C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4610;p64">
              <a:extLst>
                <a:ext uri="{FF2B5EF4-FFF2-40B4-BE49-F238E27FC236}">
                  <a16:creationId xmlns:a16="http://schemas.microsoft.com/office/drawing/2014/main" id="{2D3C7610-B564-459D-9846-6E722D9B7C08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4611;p64">
              <a:extLst>
                <a:ext uri="{FF2B5EF4-FFF2-40B4-BE49-F238E27FC236}">
                  <a16:creationId xmlns:a16="http://schemas.microsoft.com/office/drawing/2014/main" id="{B85523AC-B177-4FE1-B5F1-D85B056561D6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4612;p64">
              <a:extLst>
                <a:ext uri="{FF2B5EF4-FFF2-40B4-BE49-F238E27FC236}">
                  <a16:creationId xmlns:a16="http://schemas.microsoft.com/office/drawing/2014/main" id="{B983B47B-8849-4919-A9ED-9F78BCC4BE24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4613;p64">
              <a:extLst>
                <a:ext uri="{FF2B5EF4-FFF2-40B4-BE49-F238E27FC236}">
                  <a16:creationId xmlns:a16="http://schemas.microsoft.com/office/drawing/2014/main" id="{552C4E44-D7CB-4315-8257-C0B0B1A04CAE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4614;p64">
              <a:extLst>
                <a:ext uri="{FF2B5EF4-FFF2-40B4-BE49-F238E27FC236}">
                  <a16:creationId xmlns:a16="http://schemas.microsoft.com/office/drawing/2014/main" id="{E90B4F4B-09C4-4DC4-B85F-1F5306144CC0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4615;p64">
              <a:extLst>
                <a:ext uri="{FF2B5EF4-FFF2-40B4-BE49-F238E27FC236}">
                  <a16:creationId xmlns:a16="http://schemas.microsoft.com/office/drawing/2014/main" id="{14474104-760A-40F9-B27A-9E0CFB6FC9CA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4616;p64">
              <a:extLst>
                <a:ext uri="{FF2B5EF4-FFF2-40B4-BE49-F238E27FC236}">
                  <a16:creationId xmlns:a16="http://schemas.microsoft.com/office/drawing/2014/main" id="{6DD921A3-F7F4-499D-AF32-4103B572C9EB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4617;p64">
              <a:extLst>
                <a:ext uri="{FF2B5EF4-FFF2-40B4-BE49-F238E27FC236}">
                  <a16:creationId xmlns:a16="http://schemas.microsoft.com/office/drawing/2014/main" id="{DA7E9944-D162-4AD4-B747-A87357DB2FC0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4618;p64">
              <a:extLst>
                <a:ext uri="{FF2B5EF4-FFF2-40B4-BE49-F238E27FC236}">
                  <a16:creationId xmlns:a16="http://schemas.microsoft.com/office/drawing/2014/main" id="{0D5E5A5B-7EA6-447A-8AD4-D604AD5B451A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4619;p64">
              <a:extLst>
                <a:ext uri="{FF2B5EF4-FFF2-40B4-BE49-F238E27FC236}">
                  <a16:creationId xmlns:a16="http://schemas.microsoft.com/office/drawing/2014/main" id="{0E335066-FAC7-45F0-944E-AD204EA1888D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4620;p64">
              <a:extLst>
                <a:ext uri="{FF2B5EF4-FFF2-40B4-BE49-F238E27FC236}">
                  <a16:creationId xmlns:a16="http://schemas.microsoft.com/office/drawing/2014/main" id="{A3C6E492-7EA4-4E2A-9910-78015CA08F64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4621;p64">
              <a:extLst>
                <a:ext uri="{FF2B5EF4-FFF2-40B4-BE49-F238E27FC236}">
                  <a16:creationId xmlns:a16="http://schemas.microsoft.com/office/drawing/2014/main" id="{E5FE2FC4-2B1A-41F7-BB6C-AEEBB30CBF59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4622;p64">
              <a:extLst>
                <a:ext uri="{FF2B5EF4-FFF2-40B4-BE49-F238E27FC236}">
                  <a16:creationId xmlns:a16="http://schemas.microsoft.com/office/drawing/2014/main" id="{B298FD0A-F6CA-44FE-A02E-214D47C4E3DA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4623;p64">
              <a:extLst>
                <a:ext uri="{FF2B5EF4-FFF2-40B4-BE49-F238E27FC236}">
                  <a16:creationId xmlns:a16="http://schemas.microsoft.com/office/drawing/2014/main" id="{448E41B0-CBF2-4C99-887A-1AEF8AA59488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4624;p64">
              <a:extLst>
                <a:ext uri="{FF2B5EF4-FFF2-40B4-BE49-F238E27FC236}">
                  <a16:creationId xmlns:a16="http://schemas.microsoft.com/office/drawing/2014/main" id="{38BFF5E3-1DF0-4CE9-A8B8-AF3F2FA15B89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4625;p64">
              <a:extLst>
                <a:ext uri="{FF2B5EF4-FFF2-40B4-BE49-F238E27FC236}">
                  <a16:creationId xmlns:a16="http://schemas.microsoft.com/office/drawing/2014/main" id="{C52C379C-C091-4E5B-914B-ED5633B506EF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4626;p64">
              <a:extLst>
                <a:ext uri="{FF2B5EF4-FFF2-40B4-BE49-F238E27FC236}">
                  <a16:creationId xmlns:a16="http://schemas.microsoft.com/office/drawing/2014/main" id="{873ED5A4-3215-4DF4-B77C-7FE0D5D7D160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4627;p64">
              <a:extLst>
                <a:ext uri="{FF2B5EF4-FFF2-40B4-BE49-F238E27FC236}">
                  <a16:creationId xmlns:a16="http://schemas.microsoft.com/office/drawing/2014/main" id="{D790DE83-30A1-4D20-8597-67355EBA69F7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4628;p64">
              <a:extLst>
                <a:ext uri="{FF2B5EF4-FFF2-40B4-BE49-F238E27FC236}">
                  <a16:creationId xmlns:a16="http://schemas.microsoft.com/office/drawing/2014/main" id="{CEC7CB91-C259-4B5F-8C06-7B97FD7D95B6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4629;p64">
              <a:extLst>
                <a:ext uri="{FF2B5EF4-FFF2-40B4-BE49-F238E27FC236}">
                  <a16:creationId xmlns:a16="http://schemas.microsoft.com/office/drawing/2014/main" id="{BDEAE624-30CF-4B65-B081-87F829396A6B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4630;p64">
              <a:extLst>
                <a:ext uri="{FF2B5EF4-FFF2-40B4-BE49-F238E27FC236}">
                  <a16:creationId xmlns:a16="http://schemas.microsoft.com/office/drawing/2014/main" id="{02F142F6-86AD-4C09-AE85-2DF0CBEF21D8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4631;p64">
              <a:extLst>
                <a:ext uri="{FF2B5EF4-FFF2-40B4-BE49-F238E27FC236}">
                  <a16:creationId xmlns:a16="http://schemas.microsoft.com/office/drawing/2014/main" id="{AA25B8DB-99C8-44B5-A7AD-C76F23F49E77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4632;p64">
              <a:extLst>
                <a:ext uri="{FF2B5EF4-FFF2-40B4-BE49-F238E27FC236}">
                  <a16:creationId xmlns:a16="http://schemas.microsoft.com/office/drawing/2014/main" id="{ECE7A6C0-BF2C-4194-B568-4C0B6EA667D8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4633;p64">
              <a:extLst>
                <a:ext uri="{FF2B5EF4-FFF2-40B4-BE49-F238E27FC236}">
                  <a16:creationId xmlns:a16="http://schemas.microsoft.com/office/drawing/2014/main" id="{94E19206-93D0-49F9-A71B-FB29DFAA2E59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" name="Google Shape;4634;p64">
              <a:extLst>
                <a:ext uri="{FF2B5EF4-FFF2-40B4-BE49-F238E27FC236}">
                  <a16:creationId xmlns:a16="http://schemas.microsoft.com/office/drawing/2014/main" id="{DE94C2BC-0EA9-4482-9E27-5D93C24E4D41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4635;p64">
              <a:extLst>
                <a:ext uri="{FF2B5EF4-FFF2-40B4-BE49-F238E27FC236}">
                  <a16:creationId xmlns:a16="http://schemas.microsoft.com/office/drawing/2014/main" id="{9C6B3C6E-3139-4723-9A40-504B9688D1DF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4636;p64">
              <a:extLst>
                <a:ext uri="{FF2B5EF4-FFF2-40B4-BE49-F238E27FC236}">
                  <a16:creationId xmlns:a16="http://schemas.microsoft.com/office/drawing/2014/main" id="{532078A6-1F29-4DB9-AF00-B0EEC4A2019A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4637;p64">
              <a:extLst>
                <a:ext uri="{FF2B5EF4-FFF2-40B4-BE49-F238E27FC236}">
                  <a16:creationId xmlns:a16="http://schemas.microsoft.com/office/drawing/2014/main" id="{5AE15C26-9CA7-4753-B16E-A300FFBC2040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" name="Google Shape;4638;p64">
              <a:extLst>
                <a:ext uri="{FF2B5EF4-FFF2-40B4-BE49-F238E27FC236}">
                  <a16:creationId xmlns:a16="http://schemas.microsoft.com/office/drawing/2014/main" id="{64DC6AC2-D02C-43D6-9CD1-661C1470D162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4639;p64">
              <a:extLst>
                <a:ext uri="{FF2B5EF4-FFF2-40B4-BE49-F238E27FC236}">
                  <a16:creationId xmlns:a16="http://schemas.microsoft.com/office/drawing/2014/main" id="{FA987A9B-573C-41F9-BBEE-3AC06E2AAC92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4640;p64">
              <a:extLst>
                <a:ext uri="{FF2B5EF4-FFF2-40B4-BE49-F238E27FC236}">
                  <a16:creationId xmlns:a16="http://schemas.microsoft.com/office/drawing/2014/main" id="{B5242B95-1FD6-4080-9CD7-56FFEA0A1BD1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4641;p64">
              <a:extLst>
                <a:ext uri="{FF2B5EF4-FFF2-40B4-BE49-F238E27FC236}">
                  <a16:creationId xmlns:a16="http://schemas.microsoft.com/office/drawing/2014/main" id="{668CB7BE-C123-4684-BCA4-BE6C88DBC2BF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4642;p64">
              <a:extLst>
                <a:ext uri="{FF2B5EF4-FFF2-40B4-BE49-F238E27FC236}">
                  <a16:creationId xmlns:a16="http://schemas.microsoft.com/office/drawing/2014/main" id="{A377A3D7-C6DF-4C3F-8471-0324C3665088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4643;p64">
              <a:extLst>
                <a:ext uri="{FF2B5EF4-FFF2-40B4-BE49-F238E27FC236}">
                  <a16:creationId xmlns:a16="http://schemas.microsoft.com/office/drawing/2014/main" id="{3F6AE4D0-8572-4EFC-8D3B-9C164EFE1B58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4644;p64">
              <a:extLst>
                <a:ext uri="{FF2B5EF4-FFF2-40B4-BE49-F238E27FC236}">
                  <a16:creationId xmlns:a16="http://schemas.microsoft.com/office/drawing/2014/main" id="{AB5376D2-B5ED-4027-86A6-182F03CD5126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4645;p64">
              <a:extLst>
                <a:ext uri="{FF2B5EF4-FFF2-40B4-BE49-F238E27FC236}">
                  <a16:creationId xmlns:a16="http://schemas.microsoft.com/office/drawing/2014/main" id="{1D40EB8F-8CEF-4CC5-A6B6-810F5073D3C4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4646;p64">
              <a:extLst>
                <a:ext uri="{FF2B5EF4-FFF2-40B4-BE49-F238E27FC236}">
                  <a16:creationId xmlns:a16="http://schemas.microsoft.com/office/drawing/2014/main" id="{1D6EC6B4-2199-442D-84A0-AE6363900D05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4647;p64">
              <a:extLst>
                <a:ext uri="{FF2B5EF4-FFF2-40B4-BE49-F238E27FC236}">
                  <a16:creationId xmlns:a16="http://schemas.microsoft.com/office/drawing/2014/main" id="{FFCF174A-98C2-4300-9258-6C00807FD7B7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4648;p64">
              <a:extLst>
                <a:ext uri="{FF2B5EF4-FFF2-40B4-BE49-F238E27FC236}">
                  <a16:creationId xmlns:a16="http://schemas.microsoft.com/office/drawing/2014/main" id="{DE3B7285-A227-4931-A402-69C3EB3CCE09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4649;p64">
              <a:extLst>
                <a:ext uri="{FF2B5EF4-FFF2-40B4-BE49-F238E27FC236}">
                  <a16:creationId xmlns:a16="http://schemas.microsoft.com/office/drawing/2014/main" id="{46459737-AE22-4DD1-891B-E1C208FE2C27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4650;p64">
              <a:extLst>
                <a:ext uri="{FF2B5EF4-FFF2-40B4-BE49-F238E27FC236}">
                  <a16:creationId xmlns:a16="http://schemas.microsoft.com/office/drawing/2014/main" id="{A7944533-0519-40D9-9D13-B5C19439F7F9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4651;p64">
              <a:extLst>
                <a:ext uri="{FF2B5EF4-FFF2-40B4-BE49-F238E27FC236}">
                  <a16:creationId xmlns:a16="http://schemas.microsoft.com/office/drawing/2014/main" id="{614286AE-52EF-409E-B9E6-F5CED467B8F1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652;p64">
              <a:extLst>
                <a:ext uri="{FF2B5EF4-FFF2-40B4-BE49-F238E27FC236}">
                  <a16:creationId xmlns:a16="http://schemas.microsoft.com/office/drawing/2014/main" id="{277DB85C-682B-40F4-9370-16CEEA31002F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653;p64">
              <a:extLst>
                <a:ext uri="{FF2B5EF4-FFF2-40B4-BE49-F238E27FC236}">
                  <a16:creationId xmlns:a16="http://schemas.microsoft.com/office/drawing/2014/main" id="{7225CF6F-8A37-4806-934A-AF54D08F649D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654;p64">
              <a:extLst>
                <a:ext uri="{FF2B5EF4-FFF2-40B4-BE49-F238E27FC236}">
                  <a16:creationId xmlns:a16="http://schemas.microsoft.com/office/drawing/2014/main" id="{923867C2-1D34-4D15-A39A-54955A556BE9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4655;p64">
              <a:extLst>
                <a:ext uri="{FF2B5EF4-FFF2-40B4-BE49-F238E27FC236}">
                  <a16:creationId xmlns:a16="http://schemas.microsoft.com/office/drawing/2014/main" id="{1B121167-393A-4984-9596-D031FB6944E7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656;p64">
              <a:extLst>
                <a:ext uri="{FF2B5EF4-FFF2-40B4-BE49-F238E27FC236}">
                  <a16:creationId xmlns:a16="http://schemas.microsoft.com/office/drawing/2014/main" id="{0DED5825-3951-4A4D-A014-8EFD65AC351A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657;p64">
              <a:extLst>
                <a:ext uri="{FF2B5EF4-FFF2-40B4-BE49-F238E27FC236}">
                  <a16:creationId xmlns:a16="http://schemas.microsoft.com/office/drawing/2014/main" id="{B5FB1000-E3D5-43CE-A1B0-8C6A07E142D8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658;p64">
              <a:extLst>
                <a:ext uri="{FF2B5EF4-FFF2-40B4-BE49-F238E27FC236}">
                  <a16:creationId xmlns:a16="http://schemas.microsoft.com/office/drawing/2014/main" id="{81499E26-27B3-4C01-B831-B3F92BD4CA9C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659;p64">
              <a:extLst>
                <a:ext uri="{FF2B5EF4-FFF2-40B4-BE49-F238E27FC236}">
                  <a16:creationId xmlns:a16="http://schemas.microsoft.com/office/drawing/2014/main" id="{917DD46B-725E-45BD-8E71-7A862E132D7A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4660;p64">
              <a:extLst>
                <a:ext uri="{FF2B5EF4-FFF2-40B4-BE49-F238E27FC236}">
                  <a16:creationId xmlns:a16="http://schemas.microsoft.com/office/drawing/2014/main" id="{764F3964-FB89-4321-B134-64035CCE241B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661;p64">
              <a:extLst>
                <a:ext uri="{FF2B5EF4-FFF2-40B4-BE49-F238E27FC236}">
                  <a16:creationId xmlns:a16="http://schemas.microsoft.com/office/drawing/2014/main" id="{9ABDC2DF-C623-44F0-91A2-BD5163316694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4662;p64">
              <a:extLst>
                <a:ext uri="{FF2B5EF4-FFF2-40B4-BE49-F238E27FC236}">
                  <a16:creationId xmlns:a16="http://schemas.microsoft.com/office/drawing/2014/main" id="{BB5E00D7-A300-48AE-B097-1A9F3270D7D8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4663;p64">
              <a:extLst>
                <a:ext uri="{FF2B5EF4-FFF2-40B4-BE49-F238E27FC236}">
                  <a16:creationId xmlns:a16="http://schemas.microsoft.com/office/drawing/2014/main" id="{62D4CF43-0D36-48AE-8F4A-60A0BD690ADD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4664;p64">
              <a:extLst>
                <a:ext uri="{FF2B5EF4-FFF2-40B4-BE49-F238E27FC236}">
                  <a16:creationId xmlns:a16="http://schemas.microsoft.com/office/drawing/2014/main" id="{E2DB2F5B-8090-485E-957D-C3C05279B13E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4665;p64">
              <a:extLst>
                <a:ext uri="{FF2B5EF4-FFF2-40B4-BE49-F238E27FC236}">
                  <a16:creationId xmlns:a16="http://schemas.microsoft.com/office/drawing/2014/main" id="{D01A1803-4A48-47B4-A04A-7CE24C5457B6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666;p64">
              <a:extLst>
                <a:ext uri="{FF2B5EF4-FFF2-40B4-BE49-F238E27FC236}">
                  <a16:creationId xmlns:a16="http://schemas.microsoft.com/office/drawing/2014/main" id="{440269DC-D286-4975-A490-822F15C34D9D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667;p64">
              <a:extLst>
                <a:ext uri="{FF2B5EF4-FFF2-40B4-BE49-F238E27FC236}">
                  <a16:creationId xmlns:a16="http://schemas.microsoft.com/office/drawing/2014/main" id="{270A1CE0-0D1B-488C-94EF-B2ED3F2D4FF9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668;p64">
              <a:extLst>
                <a:ext uri="{FF2B5EF4-FFF2-40B4-BE49-F238E27FC236}">
                  <a16:creationId xmlns:a16="http://schemas.microsoft.com/office/drawing/2014/main" id="{F3056DA7-B3DC-4B14-B25E-C5713405DD02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669;p64">
              <a:extLst>
                <a:ext uri="{FF2B5EF4-FFF2-40B4-BE49-F238E27FC236}">
                  <a16:creationId xmlns:a16="http://schemas.microsoft.com/office/drawing/2014/main" id="{94B9D2B6-40CD-4A30-870D-3823FACB0BE2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670;p64">
              <a:extLst>
                <a:ext uri="{FF2B5EF4-FFF2-40B4-BE49-F238E27FC236}">
                  <a16:creationId xmlns:a16="http://schemas.microsoft.com/office/drawing/2014/main" id="{DBF04EC5-466F-4768-A7D4-D3BFDEA3D9A4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671;p64">
              <a:extLst>
                <a:ext uri="{FF2B5EF4-FFF2-40B4-BE49-F238E27FC236}">
                  <a16:creationId xmlns:a16="http://schemas.microsoft.com/office/drawing/2014/main" id="{5CAC22C0-E86C-47DB-8A5D-90CD22022309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672;p64">
              <a:extLst>
                <a:ext uri="{FF2B5EF4-FFF2-40B4-BE49-F238E27FC236}">
                  <a16:creationId xmlns:a16="http://schemas.microsoft.com/office/drawing/2014/main" id="{09AD187C-9F06-41F6-B99E-51EA2888BF92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673;p64">
              <a:extLst>
                <a:ext uri="{FF2B5EF4-FFF2-40B4-BE49-F238E27FC236}">
                  <a16:creationId xmlns:a16="http://schemas.microsoft.com/office/drawing/2014/main" id="{B2313074-4554-4EDB-B84D-A98FD758BDF6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4674;p64">
              <a:extLst>
                <a:ext uri="{FF2B5EF4-FFF2-40B4-BE49-F238E27FC236}">
                  <a16:creationId xmlns:a16="http://schemas.microsoft.com/office/drawing/2014/main" id="{5CD5B82C-C9D1-4EF0-B805-FA38B7AC52D9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4675;p64">
              <a:extLst>
                <a:ext uri="{FF2B5EF4-FFF2-40B4-BE49-F238E27FC236}">
                  <a16:creationId xmlns:a16="http://schemas.microsoft.com/office/drawing/2014/main" id="{53DD8D13-26D2-41ED-9A0E-79866095CC23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4676;p64">
              <a:extLst>
                <a:ext uri="{FF2B5EF4-FFF2-40B4-BE49-F238E27FC236}">
                  <a16:creationId xmlns:a16="http://schemas.microsoft.com/office/drawing/2014/main" id="{8AF1AEDA-6D9E-4AC1-A61A-51768F5EC158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4677;p64">
              <a:extLst>
                <a:ext uri="{FF2B5EF4-FFF2-40B4-BE49-F238E27FC236}">
                  <a16:creationId xmlns:a16="http://schemas.microsoft.com/office/drawing/2014/main" id="{EFB5C8ED-F4A9-4756-A7CC-8EB0BC03930A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4678;p64">
              <a:extLst>
                <a:ext uri="{FF2B5EF4-FFF2-40B4-BE49-F238E27FC236}">
                  <a16:creationId xmlns:a16="http://schemas.microsoft.com/office/drawing/2014/main" id="{7AD8F286-0FDC-4EEF-A6F1-4FAA8346D088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4679;p64">
              <a:extLst>
                <a:ext uri="{FF2B5EF4-FFF2-40B4-BE49-F238E27FC236}">
                  <a16:creationId xmlns:a16="http://schemas.microsoft.com/office/drawing/2014/main" id="{F8D6173D-8642-4B85-A453-F778EE87A760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4680;p64">
              <a:extLst>
                <a:ext uri="{FF2B5EF4-FFF2-40B4-BE49-F238E27FC236}">
                  <a16:creationId xmlns:a16="http://schemas.microsoft.com/office/drawing/2014/main" id="{EBEEAD8A-52D9-4F3B-8739-19B4180E2F6B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4681;p64">
              <a:extLst>
                <a:ext uri="{FF2B5EF4-FFF2-40B4-BE49-F238E27FC236}">
                  <a16:creationId xmlns:a16="http://schemas.microsoft.com/office/drawing/2014/main" id="{78F26247-AFC7-431F-ABEC-21F8B2503968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4682;p64">
              <a:extLst>
                <a:ext uri="{FF2B5EF4-FFF2-40B4-BE49-F238E27FC236}">
                  <a16:creationId xmlns:a16="http://schemas.microsoft.com/office/drawing/2014/main" id="{8C631352-7C24-4917-AC2A-802C61F69C52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4683;p64">
              <a:extLst>
                <a:ext uri="{FF2B5EF4-FFF2-40B4-BE49-F238E27FC236}">
                  <a16:creationId xmlns:a16="http://schemas.microsoft.com/office/drawing/2014/main" id="{971DD26E-DA78-4678-857C-4C8FFFBD7498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4684;p64">
              <a:extLst>
                <a:ext uri="{FF2B5EF4-FFF2-40B4-BE49-F238E27FC236}">
                  <a16:creationId xmlns:a16="http://schemas.microsoft.com/office/drawing/2014/main" id="{A3DC13FB-02C2-4256-9AAB-EDE0D7C603D4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685;p64">
              <a:extLst>
                <a:ext uri="{FF2B5EF4-FFF2-40B4-BE49-F238E27FC236}">
                  <a16:creationId xmlns:a16="http://schemas.microsoft.com/office/drawing/2014/main" id="{7DED37B9-A2F8-4980-BCC5-575C3D260542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686;p64">
              <a:extLst>
                <a:ext uri="{FF2B5EF4-FFF2-40B4-BE49-F238E27FC236}">
                  <a16:creationId xmlns:a16="http://schemas.microsoft.com/office/drawing/2014/main" id="{664E9AB3-20DE-4D43-B6AB-EA1138F11562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4687;p64">
              <a:extLst>
                <a:ext uri="{FF2B5EF4-FFF2-40B4-BE49-F238E27FC236}">
                  <a16:creationId xmlns:a16="http://schemas.microsoft.com/office/drawing/2014/main" id="{717140DE-AF17-44F9-92C0-E4C0FFA50E41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688;p64">
              <a:extLst>
                <a:ext uri="{FF2B5EF4-FFF2-40B4-BE49-F238E27FC236}">
                  <a16:creationId xmlns:a16="http://schemas.microsoft.com/office/drawing/2014/main" id="{32432F6F-B3BB-47F6-9DAD-F04BB56041A1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689;p64">
              <a:extLst>
                <a:ext uri="{FF2B5EF4-FFF2-40B4-BE49-F238E27FC236}">
                  <a16:creationId xmlns:a16="http://schemas.microsoft.com/office/drawing/2014/main" id="{1670026D-CCE9-4CE8-B62B-440925E974F9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690;p64">
              <a:extLst>
                <a:ext uri="{FF2B5EF4-FFF2-40B4-BE49-F238E27FC236}">
                  <a16:creationId xmlns:a16="http://schemas.microsoft.com/office/drawing/2014/main" id="{7977B22C-1073-49FD-9665-4B0DDFB205DD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4691;p64">
              <a:extLst>
                <a:ext uri="{FF2B5EF4-FFF2-40B4-BE49-F238E27FC236}">
                  <a16:creationId xmlns:a16="http://schemas.microsoft.com/office/drawing/2014/main" id="{44A268D5-984B-4D0D-BEB6-E9431357BF95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4692;p64">
              <a:extLst>
                <a:ext uri="{FF2B5EF4-FFF2-40B4-BE49-F238E27FC236}">
                  <a16:creationId xmlns:a16="http://schemas.microsoft.com/office/drawing/2014/main" id="{678081A4-41CF-41FC-B01D-12EC2C37122C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693;p64">
              <a:extLst>
                <a:ext uri="{FF2B5EF4-FFF2-40B4-BE49-F238E27FC236}">
                  <a16:creationId xmlns:a16="http://schemas.microsoft.com/office/drawing/2014/main" id="{E0015E5D-93BD-4071-BCE2-6AE88A9AA1F8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694;p64">
              <a:extLst>
                <a:ext uri="{FF2B5EF4-FFF2-40B4-BE49-F238E27FC236}">
                  <a16:creationId xmlns:a16="http://schemas.microsoft.com/office/drawing/2014/main" id="{CA9C8E26-3B2D-4CAB-8C83-421302B0467B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695;p64">
              <a:extLst>
                <a:ext uri="{FF2B5EF4-FFF2-40B4-BE49-F238E27FC236}">
                  <a16:creationId xmlns:a16="http://schemas.microsoft.com/office/drawing/2014/main" id="{02E65BB0-30CE-405D-9DAA-BEE1F9B8047A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696;p64">
              <a:extLst>
                <a:ext uri="{FF2B5EF4-FFF2-40B4-BE49-F238E27FC236}">
                  <a16:creationId xmlns:a16="http://schemas.microsoft.com/office/drawing/2014/main" id="{9B467C91-1C63-4CCD-9AA6-93B6092A2422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4697;p64">
              <a:extLst>
                <a:ext uri="{FF2B5EF4-FFF2-40B4-BE49-F238E27FC236}">
                  <a16:creationId xmlns:a16="http://schemas.microsoft.com/office/drawing/2014/main" id="{F5F2BC2E-B5FD-4755-AF47-8B2F9828F203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4698;p64">
              <a:extLst>
                <a:ext uri="{FF2B5EF4-FFF2-40B4-BE49-F238E27FC236}">
                  <a16:creationId xmlns:a16="http://schemas.microsoft.com/office/drawing/2014/main" id="{4DB9E8E5-1EB4-415C-89B9-99F39CA73488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699;p64">
              <a:extLst>
                <a:ext uri="{FF2B5EF4-FFF2-40B4-BE49-F238E27FC236}">
                  <a16:creationId xmlns:a16="http://schemas.microsoft.com/office/drawing/2014/main" id="{B6923D29-FE47-4A95-B8AC-30314054D5CB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700;p64">
              <a:extLst>
                <a:ext uri="{FF2B5EF4-FFF2-40B4-BE49-F238E27FC236}">
                  <a16:creationId xmlns:a16="http://schemas.microsoft.com/office/drawing/2014/main" id="{268BA32F-6E82-4678-B4C8-FE4D6651773E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4701;p64">
              <a:extLst>
                <a:ext uri="{FF2B5EF4-FFF2-40B4-BE49-F238E27FC236}">
                  <a16:creationId xmlns:a16="http://schemas.microsoft.com/office/drawing/2014/main" id="{B235F427-6B63-4AAF-84BD-76F90A257324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702;p64">
              <a:extLst>
                <a:ext uri="{FF2B5EF4-FFF2-40B4-BE49-F238E27FC236}">
                  <a16:creationId xmlns:a16="http://schemas.microsoft.com/office/drawing/2014/main" id="{08AE5E37-084C-458C-8F44-4DFEE704323C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703;p64">
              <a:extLst>
                <a:ext uri="{FF2B5EF4-FFF2-40B4-BE49-F238E27FC236}">
                  <a16:creationId xmlns:a16="http://schemas.microsoft.com/office/drawing/2014/main" id="{9BE01F38-B4C7-492B-B8AC-53E2630881FF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704;p64">
              <a:extLst>
                <a:ext uri="{FF2B5EF4-FFF2-40B4-BE49-F238E27FC236}">
                  <a16:creationId xmlns:a16="http://schemas.microsoft.com/office/drawing/2014/main" id="{3A518EED-DD12-4FE7-B730-0EA8A86CFF90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4705;p64">
              <a:extLst>
                <a:ext uri="{FF2B5EF4-FFF2-40B4-BE49-F238E27FC236}">
                  <a16:creationId xmlns:a16="http://schemas.microsoft.com/office/drawing/2014/main" id="{AC26A918-2E45-4DAF-9314-88564979ADCF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4706;p64">
              <a:extLst>
                <a:ext uri="{FF2B5EF4-FFF2-40B4-BE49-F238E27FC236}">
                  <a16:creationId xmlns:a16="http://schemas.microsoft.com/office/drawing/2014/main" id="{97835382-7E6A-44B6-ADFA-3903A0834049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707;p64">
              <a:extLst>
                <a:ext uri="{FF2B5EF4-FFF2-40B4-BE49-F238E27FC236}">
                  <a16:creationId xmlns:a16="http://schemas.microsoft.com/office/drawing/2014/main" id="{FF20D72B-3FF4-4B5A-8132-DD0DF26BB392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708;p64">
              <a:extLst>
                <a:ext uri="{FF2B5EF4-FFF2-40B4-BE49-F238E27FC236}">
                  <a16:creationId xmlns:a16="http://schemas.microsoft.com/office/drawing/2014/main" id="{00F9A089-2573-483B-A311-C077303773F0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709;p64">
              <a:extLst>
                <a:ext uri="{FF2B5EF4-FFF2-40B4-BE49-F238E27FC236}">
                  <a16:creationId xmlns:a16="http://schemas.microsoft.com/office/drawing/2014/main" id="{B2393853-E5DF-485C-8438-86BA7AE6549E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710;p64">
              <a:extLst>
                <a:ext uri="{FF2B5EF4-FFF2-40B4-BE49-F238E27FC236}">
                  <a16:creationId xmlns:a16="http://schemas.microsoft.com/office/drawing/2014/main" id="{28326AE3-7327-4F00-AE10-BF7AEB1624A8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711;p64">
              <a:extLst>
                <a:ext uri="{FF2B5EF4-FFF2-40B4-BE49-F238E27FC236}">
                  <a16:creationId xmlns:a16="http://schemas.microsoft.com/office/drawing/2014/main" id="{20C05C2D-D436-49AB-95A8-079698A70F20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712;p64">
              <a:extLst>
                <a:ext uri="{FF2B5EF4-FFF2-40B4-BE49-F238E27FC236}">
                  <a16:creationId xmlns:a16="http://schemas.microsoft.com/office/drawing/2014/main" id="{DD08A9E2-6CD7-447B-83F6-72AA1BEE7D89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713;p64">
              <a:extLst>
                <a:ext uri="{FF2B5EF4-FFF2-40B4-BE49-F238E27FC236}">
                  <a16:creationId xmlns:a16="http://schemas.microsoft.com/office/drawing/2014/main" id="{70401B46-5BFF-4E17-B4D5-CCD5EE97F58A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714;p64">
              <a:extLst>
                <a:ext uri="{FF2B5EF4-FFF2-40B4-BE49-F238E27FC236}">
                  <a16:creationId xmlns:a16="http://schemas.microsoft.com/office/drawing/2014/main" id="{8F9B78F1-8904-43F4-9A43-A72703C03EB3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715;p64">
              <a:extLst>
                <a:ext uri="{FF2B5EF4-FFF2-40B4-BE49-F238E27FC236}">
                  <a16:creationId xmlns:a16="http://schemas.microsoft.com/office/drawing/2014/main" id="{1EC5F85A-7466-48FE-8CDA-0B16F2228351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716;p64">
              <a:extLst>
                <a:ext uri="{FF2B5EF4-FFF2-40B4-BE49-F238E27FC236}">
                  <a16:creationId xmlns:a16="http://schemas.microsoft.com/office/drawing/2014/main" id="{85749D41-8E8E-4D16-95AB-98AF03010E78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717;p64">
              <a:extLst>
                <a:ext uri="{FF2B5EF4-FFF2-40B4-BE49-F238E27FC236}">
                  <a16:creationId xmlns:a16="http://schemas.microsoft.com/office/drawing/2014/main" id="{9C3E53A3-093D-4421-8ACE-D5974EA9BAAE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718;p64">
              <a:extLst>
                <a:ext uri="{FF2B5EF4-FFF2-40B4-BE49-F238E27FC236}">
                  <a16:creationId xmlns:a16="http://schemas.microsoft.com/office/drawing/2014/main" id="{250A0D5B-0DD2-4B56-8CF7-0DCB257E8DD5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719;p64">
              <a:extLst>
                <a:ext uri="{FF2B5EF4-FFF2-40B4-BE49-F238E27FC236}">
                  <a16:creationId xmlns:a16="http://schemas.microsoft.com/office/drawing/2014/main" id="{C6D7F050-478D-422F-A166-D09A7DF1997B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720;p64">
              <a:extLst>
                <a:ext uri="{FF2B5EF4-FFF2-40B4-BE49-F238E27FC236}">
                  <a16:creationId xmlns:a16="http://schemas.microsoft.com/office/drawing/2014/main" id="{68B3729F-BF0E-4518-B8AD-3FEB534BADC6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721;p64">
              <a:extLst>
                <a:ext uri="{FF2B5EF4-FFF2-40B4-BE49-F238E27FC236}">
                  <a16:creationId xmlns:a16="http://schemas.microsoft.com/office/drawing/2014/main" id="{31107F6C-B188-462A-B537-FB7CD542B34C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22;p64">
              <a:extLst>
                <a:ext uri="{FF2B5EF4-FFF2-40B4-BE49-F238E27FC236}">
                  <a16:creationId xmlns:a16="http://schemas.microsoft.com/office/drawing/2014/main" id="{C3FD48E2-6B6C-4232-BF54-AC6815C529BC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23;p64">
              <a:extLst>
                <a:ext uri="{FF2B5EF4-FFF2-40B4-BE49-F238E27FC236}">
                  <a16:creationId xmlns:a16="http://schemas.microsoft.com/office/drawing/2014/main" id="{D064F7A8-B474-4230-B6CC-20F856243D51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4;p64">
              <a:extLst>
                <a:ext uri="{FF2B5EF4-FFF2-40B4-BE49-F238E27FC236}">
                  <a16:creationId xmlns:a16="http://schemas.microsoft.com/office/drawing/2014/main" id="{27230196-618D-46B6-94A9-88866764DA35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25;p64">
              <a:extLst>
                <a:ext uri="{FF2B5EF4-FFF2-40B4-BE49-F238E27FC236}">
                  <a16:creationId xmlns:a16="http://schemas.microsoft.com/office/drawing/2014/main" id="{DE817CDD-450D-4094-AEB3-DD6B09E58C39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26;p64">
              <a:extLst>
                <a:ext uri="{FF2B5EF4-FFF2-40B4-BE49-F238E27FC236}">
                  <a16:creationId xmlns:a16="http://schemas.microsoft.com/office/drawing/2014/main" id="{01E08A4A-174B-44B9-AF96-C0152383CF43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27;p64">
              <a:extLst>
                <a:ext uri="{FF2B5EF4-FFF2-40B4-BE49-F238E27FC236}">
                  <a16:creationId xmlns:a16="http://schemas.microsoft.com/office/drawing/2014/main" id="{7BE22F6E-CB81-4E00-80A6-3D6C5CF6C04A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28;p64">
              <a:extLst>
                <a:ext uri="{FF2B5EF4-FFF2-40B4-BE49-F238E27FC236}">
                  <a16:creationId xmlns:a16="http://schemas.microsoft.com/office/drawing/2014/main" id="{BD952485-16E7-4E8C-938E-7C079BD024E0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729;p64">
              <a:extLst>
                <a:ext uri="{FF2B5EF4-FFF2-40B4-BE49-F238E27FC236}">
                  <a16:creationId xmlns:a16="http://schemas.microsoft.com/office/drawing/2014/main" id="{5EC0FCCA-FBCC-40D1-89AE-38BA5452C926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30;p64">
              <a:extLst>
                <a:ext uri="{FF2B5EF4-FFF2-40B4-BE49-F238E27FC236}">
                  <a16:creationId xmlns:a16="http://schemas.microsoft.com/office/drawing/2014/main" id="{1D757BDE-7A3A-42F4-A254-2B2EBCD10F76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31;p64">
              <a:extLst>
                <a:ext uri="{FF2B5EF4-FFF2-40B4-BE49-F238E27FC236}">
                  <a16:creationId xmlns:a16="http://schemas.microsoft.com/office/drawing/2014/main" id="{98E56CCD-0BFE-46E3-8AAA-FEFF0A1B8905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732;p64">
              <a:extLst>
                <a:ext uri="{FF2B5EF4-FFF2-40B4-BE49-F238E27FC236}">
                  <a16:creationId xmlns:a16="http://schemas.microsoft.com/office/drawing/2014/main" id="{CC12A10D-031F-4FC4-9841-6993B91AB2C8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733;p64">
              <a:extLst>
                <a:ext uri="{FF2B5EF4-FFF2-40B4-BE49-F238E27FC236}">
                  <a16:creationId xmlns:a16="http://schemas.microsoft.com/office/drawing/2014/main" id="{76DE6BC1-E92F-4031-8D64-FD20F33D7816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734;p64">
              <a:extLst>
                <a:ext uri="{FF2B5EF4-FFF2-40B4-BE49-F238E27FC236}">
                  <a16:creationId xmlns:a16="http://schemas.microsoft.com/office/drawing/2014/main" id="{4B00A2C0-B5EE-4FF2-A132-24E2729357C8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4735;p64">
              <a:extLst>
                <a:ext uri="{FF2B5EF4-FFF2-40B4-BE49-F238E27FC236}">
                  <a16:creationId xmlns:a16="http://schemas.microsoft.com/office/drawing/2014/main" id="{E3509941-7325-4948-974E-3E5FB5056717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4736;p64">
              <a:extLst>
                <a:ext uri="{FF2B5EF4-FFF2-40B4-BE49-F238E27FC236}">
                  <a16:creationId xmlns:a16="http://schemas.microsoft.com/office/drawing/2014/main" id="{EF08AB8B-9F27-4CC1-84A0-7E75EC8A2C0C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4737;p64">
              <a:extLst>
                <a:ext uri="{FF2B5EF4-FFF2-40B4-BE49-F238E27FC236}">
                  <a16:creationId xmlns:a16="http://schemas.microsoft.com/office/drawing/2014/main" id="{820AF7D5-90F4-4E40-8EC3-3D4991B24DCB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4738;p64">
              <a:extLst>
                <a:ext uri="{FF2B5EF4-FFF2-40B4-BE49-F238E27FC236}">
                  <a16:creationId xmlns:a16="http://schemas.microsoft.com/office/drawing/2014/main" id="{0A122966-574F-49E7-BD70-AB0DBD8484FD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739;p64">
              <a:extLst>
                <a:ext uri="{FF2B5EF4-FFF2-40B4-BE49-F238E27FC236}">
                  <a16:creationId xmlns:a16="http://schemas.microsoft.com/office/drawing/2014/main" id="{81E7C2C8-1579-4739-8F45-B3543464E2F2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740;p64">
              <a:extLst>
                <a:ext uri="{FF2B5EF4-FFF2-40B4-BE49-F238E27FC236}">
                  <a16:creationId xmlns:a16="http://schemas.microsoft.com/office/drawing/2014/main" id="{7BA39098-AABA-4E49-8EA8-E98FF5787819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4741;p64">
              <a:extLst>
                <a:ext uri="{FF2B5EF4-FFF2-40B4-BE49-F238E27FC236}">
                  <a16:creationId xmlns:a16="http://schemas.microsoft.com/office/drawing/2014/main" id="{92A53497-CC42-47F4-A96C-214BC885F97C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4742;p64">
              <a:extLst>
                <a:ext uri="{FF2B5EF4-FFF2-40B4-BE49-F238E27FC236}">
                  <a16:creationId xmlns:a16="http://schemas.microsoft.com/office/drawing/2014/main" id="{DA55A529-2489-4BFD-A575-363E98FF1227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4743;p64">
              <a:extLst>
                <a:ext uri="{FF2B5EF4-FFF2-40B4-BE49-F238E27FC236}">
                  <a16:creationId xmlns:a16="http://schemas.microsoft.com/office/drawing/2014/main" id="{2051136E-21ED-4FEB-9091-282C908EFEF4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744;p64">
              <a:extLst>
                <a:ext uri="{FF2B5EF4-FFF2-40B4-BE49-F238E27FC236}">
                  <a16:creationId xmlns:a16="http://schemas.microsoft.com/office/drawing/2014/main" id="{E7876994-193A-4B92-A6C1-DB72FACD0038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745;p64">
              <a:extLst>
                <a:ext uri="{FF2B5EF4-FFF2-40B4-BE49-F238E27FC236}">
                  <a16:creationId xmlns:a16="http://schemas.microsoft.com/office/drawing/2014/main" id="{38D74FFD-DFD1-4612-8DF9-E74CA16C57DA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746;p64">
              <a:extLst>
                <a:ext uri="{FF2B5EF4-FFF2-40B4-BE49-F238E27FC236}">
                  <a16:creationId xmlns:a16="http://schemas.microsoft.com/office/drawing/2014/main" id="{0DDCC0D4-8545-4415-8F16-60A5B5B0423B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747;p64">
              <a:extLst>
                <a:ext uri="{FF2B5EF4-FFF2-40B4-BE49-F238E27FC236}">
                  <a16:creationId xmlns:a16="http://schemas.microsoft.com/office/drawing/2014/main" id="{0453F122-CF07-49C4-9E59-D03BB51C0224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748;p64">
              <a:extLst>
                <a:ext uri="{FF2B5EF4-FFF2-40B4-BE49-F238E27FC236}">
                  <a16:creationId xmlns:a16="http://schemas.microsoft.com/office/drawing/2014/main" id="{1FF80B76-44A5-486F-BF73-171B3C146EE6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4749;p64">
              <a:extLst>
                <a:ext uri="{FF2B5EF4-FFF2-40B4-BE49-F238E27FC236}">
                  <a16:creationId xmlns:a16="http://schemas.microsoft.com/office/drawing/2014/main" id="{03E6D3D0-C179-447B-AD41-CC062FCAA4DD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4750;p64">
              <a:extLst>
                <a:ext uri="{FF2B5EF4-FFF2-40B4-BE49-F238E27FC236}">
                  <a16:creationId xmlns:a16="http://schemas.microsoft.com/office/drawing/2014/main" id="{A4CDD0E0-8FF6-4B64-8642-16C79595FE1C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751;p64">
              <a:extLst>
                <a:ext uri="{FF2B5EF4-FFF2-40B4-BE49-F238E27FC236}">
                  <a16:creationId xmlns:a16="http://schemas.microsoft.com/office/drawing/2014/main" id="{FFF9155D-717C-4CA8-8785-81442F082533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4752;p64">
              <a:extLst>
                <a:ext uri="{FF2B5EF4-FFF2-40B4-BE49-F238E27FC236}">
                  <a16:creationId xmlns:a16="http://schemas.microsoft.com/office/drawing/2014/main" id="{4E21B2FA-7FF4-47F8-8475-E6ED6716FDC6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4753;p64">
              <a:extLst>
                <a:ext uri="{FF2B5EF4-FFF2-40B4-BE49-F238E27FC236}">
                  <a16:creationId xmlns:a16="http://schemas.microsoft.com/office/drawing/2014/main" id="{61318C3B-E988-46DB-87A7-C9DC62491F9E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4754;p64">
              <a:extLst>
                <a:ext uri="{FF2B5EF4-FFF2-40B4-BE49-F238E27FC236}">
                  <a16:creationId xmlns:a16="http://schemas.microsoft.com/office/drawing/2014/main" id="{018747CA-FEE9-4BD1-91B9-0989E9B6721C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4755;p64">
              <a:extLst>
                <a:ext uri="{FF2B5EF4-FFF2-40B4-BE49-F238E27FC236}">
                  <a16:creationId xmlns:a16="http://schemas.microsoft.com/office/drawing/2014/main" id="{41708122-AA05-417F-8192-C549E1BA21ED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4756;p64">
              <a:extLst>
                <a:ext uri="{FF2B5EF4-FFF2-40B4-BE49-F238E27FC236}">
                  <a16:creationId xmlns:a16="http://schemas.microsoft.com/office/drawing/2014/main" id="{69A98AC0-3A41-471C-AEB2-EC0EA5237CF5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4757;p64">
              <a:extLst>
                <a:ext uri="{FF2B5EF4-FFF2-40B4-BE49-F238E27FC236}">
                  <a16:creationId xmlns:a16="http://schemas.microsoft.com/office/drawing/2014/main" id="{50D189BD-C199-4B4E-9F55-38BEED6455B2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4758;p64">
              <a:extLst>
                <a:ext uri="{FF2B5EF4-FFF2-40B4-BE49-F238E27FC236}">
                  <a16:creationId xmlns:a16="http://schemas.microsoft.com/office/drawing/2014/main" id="{6EEE99E6-9787-4A41-A4CB-83C45F428177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4759;p64">
              <a:extLst>
                <a:ext uri="{FF2B5EF4-FFF2-40B4-BE49-F238E27FC236}">
                  <a16:creationId xmlns:a16="http://schemas.microsoft.com/office/drawing/2014/main" id="{7E7B09C0-99B2-4F19-BA23-95ABCC2A8A37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4760;p64">
              <a:extLst>
                <a:ext uri="{FF2B5EF4-FFF2-40B4-BE49-F238E27FC236}">
                  <a16:creationId xmlns:a16="http://schemas.microsoft.com/office/drawing/2014/main" id="{839164FC-057C-4B29-AED1-0284BF45B76A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4761;p64">
              <a:extLst>
                <a:ext uri="{FF2B5EF4-FFF2-40B4-BE49-F238E27FC236}">
                  <a16:creationId xmlns:a16="http://schemas.microsoft.com/office/drawing/2014/main" id="{6F86B61C-13B4-438C-94AA-3C76DC7870F7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4762;p64">
              <a:extLst>
                <a:ext uri="{FF2B5EF4-FFF2-40B4-BE49-F238E27FC236}">
                  <a16:creationId xmlns:a16="http://schemas.microsoft.com/office/drawing/2014/main" id="{E4CB24F2-1DC2-48C2-B209-57502044D0F8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4763;p64">
              <a:extLst>
                <a:ext uri="{FF2B5EF4-FFF2-40B4-BE49-F238E27FC236}">
                  <a16:creationId xmlns:a16="http://schemas.microsoft.com/office/drawing/2014/main" id="{5EBEB54C-0B0A-4E6B-BDC8-4C2250C2C16C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4764;p64">
              <a:extLst>
                <a:ext uri="{FF2B5EF4-FFF2-40B4-BE49-F238E27FC236}">
                  <a16:creationId xmlns:a16="http://schemas.microsoft.com/office/drawing/2014/main" id="{539A04FA-4929-4C2D-B314-1376457806D6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4765;p64">
              <a:extLst>
                <a:ext uri="{FF2B5EF4-FFF2-40B4-BE49-F238E27FC236}">
                  <a16:creationId xmlns:a16="http://schemas.microsoft.com/office/drawing/2014/main" id="{987A9E99-AA67-4946-8CD8-4734909F5113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14" name="Google Shape;1885;p35">
            <a:extLst>
              <a:ext uri="{FF2B5EF4-FFF2-40B4-BE49-F238E27FC236}">
                <a16:creationId xmlns:a16="http://schemas.microsoft.com/office/drawing/2014/main" id="{BC68EED8-038A-4206-8F91-6A0C2B1DC4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45</a:t>
            </a:fld>
            <a:endParaRPr sz="3067" dirty="0">
              <a:solidFill>
                <a:schemeClr val="tx1"/>
              </a:solidFill>
            </a:endParaRPr>
          </a:p>
        </p:txBody>
      </p:sp>
      <p:sp>
        <p:nvSpPr>
          <p:cNvPr id="516" name="Google Shape;1207;p4">
            <a:extLst>
              <a:ext uri="{FF2B5EF4-FFF2-40B4-BE49-F238E27FC236}">
                <a16:creationId xmlns:a16="http://schemas.microsoft.com/office/drawing/2014/main" id="{517255B5-1EED-322F-B647-7DDF4F8FB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859" y="806279"/>
            <a:ext cx="10607337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6600" b="1" i="0" dirty="0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6600" b="1" i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1208;p4">
            <a:extLst>
              <a:ext uri="{FF2B5EF4-FFF2-40B4-BE49-F238E27FC236}">
                <a16:creationId xmlns:a16="http://schemas.microsoft.com/office/drawing/2014/main" id="{3A1484EF-829B-6F77-8B17-57AF09014066}"/>
              </a:ext>
            </a:extLst>
          </p:cNvPr>
          <p:cNvSpPr txBox="1">
            <a:spLocks/>
          </p:cNvSpPr>
          <p:nvPr/>
        </p:nvSpPr>
        <p:spPr>
          <a:xfrm>
            <a:off x="1375793" y="664325"/>
            <a:ext cx="2631326" cy="142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>
              <a:buClr>
                <a:schemeClr val="dk1"/>
              </a:buClr>
              <a:buSzPts val="9600"/>
              <a:buFont typeface="Times New Roman"/>
              <a:buNone/>
            </a:pPr>
            <a:r>
              <a:rPr lang="vi-VN" sz="1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 lang="en-US" sz="1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532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Resources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4FDAF-5CDF-47DC-BDFB-A1CF04C2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933" y="1413733"/>
            <a:ext cx="8775907" cy="4699200"/>
          </a:xfrm>
        </p:spPr>
        <p:txBody>
          <a:bodyPr/>
          <a:lstStyle/>
          <a:p>
            <a:pPr marL="0"/>
            <a:r>
              <a:rPr lang="en-US" sz="1867" dirty="0">
                <a:hlinkClick r:id="rId3"/>
              </a:rPr>
              <a:t>https://pypi.org/project/rank-bm25/</a:t>
            </a:r>
            <a:endParaRPr lang="en-US" sz="1867" dirty="0"/>
          </a:p>
          <a:p>
            <a:pPr marL="0"/>
            <a:r>
              <a:rPr lang="en-US" sz="1867" dirty="0">
                <a:hlinkClick r:id="rId4"/>
              </a:rPr>
              <a:t>https://courses.uit.edu.vn/pluginfile.php/341964/mod_resource/content/1/Chuong-05-Prob.pdf</a:t>
            </a:r>
            <a:endParaRPr lang="en-US" sz="1867" dirty="0"/>
          </a:p>
          <a:p>
            <a:pPr marL="0"/>
            <a:endParaRPr lang="en-US" sz="1867" dirty="0"/>
          </a:p>
        </p:txBody>
      </p:sp>
      <p:sp>
        <p:nvSpPr>
          <p:cNvPr id="9" name="Google Shape;1885;p35">
            <a:extLst>
              <a:ext uri="{FF2B5EF4-FFF2-40B4-BE49-F238E27FC236}">
                <a16:creationId xmlns:a16="http://schemas.microsoft.com/office/drawing/2014/main" id="{D32D2D81-10F2-4806-AFD6-C9E558910C3E}"/>
              </a:ext>
            </a:extLst>
          </p:cNvPr>
          <p:cNvSpPr txBox="1">
            <a:spLocks/>
          </p:cNvSpPr>
          <p:nvPr/>
        </p:nvSpPr>
        <p:spPr>
          <a:xfrm>
            <a:off x="11402467" y="6094387"/>
            <a:ext cx="43174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just">
              <a:buNone/>
            </a:pPr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>
                <a:buNone/>
              </a:pPr>
              <a:t>46</a:t>
            </a:fld>
            <a:endParaRPr lang="en-US" sz="3067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801867" y="2057780"/>
            <a:ext cx="6583600" cy="14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9600" dirty="0"/>
              <a:t>Thanks!</a:t>
            </a:r>
            <a:endParaRPr sz="9600" dirty="0"/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3564867" y="5644367"/>
            <a:ext cx="5057600" cy="4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467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467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4978351" y="4295501"/>
            <a:ext cx="2241367" cy="451145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199939" y="735584"/>
            <a:ext cx="7437200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>
                <a:ea typeface="Roboto" panose="02000000000000000000" pitchFamily="2" charset="0"/>
                <a:cs typeface="Times New Roman" panose="02020603050405020304" pitchFamily="18" charset="0"/>
              </a:rPr>
              <a:t>Quan </a:t>
            </a:r>
            <a:r>
              <a:rPr lang="en-US" sz="4000" b="1" dirty="0" err="1">
                <a:ea typeface="Roboto" panose="02000000000000000000" pitchFamily="2" charset="0"/>
                <a:cs typeface="Times New Roman" panose="02020603050405020304" pitchFamily="18" charset="0"/>
              </a:rPr>
              <a:t>điểm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61091" y="1700263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Term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cụm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nghĩa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dụ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Information Retrieval: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Information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Retrieval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Information_Retrieval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</a:pP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5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56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Xác</a:t>
            </a:r>
            <a:r>
              <a:rPr lang="en-US" sz="4000" b="1" dirty="0"/>
              <a:t> </a:t>
            </a:r>
            <a:r>
              <a:rPr lang="en-US" sz="4000" b="1" dirty="0" err="1"/>
              <a:t>định</a:t>
            </a:r>
            <a:r>
              <a:rPr lang="en-US" sz="4000" b="1" dirty="0"/>
              <a:t> term</a:t>
            </a:r>
            <a:r>
              <a:rPr lang="vi-VN" sz="4000" b="1" dirty="0"/>
              <a:t> 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61091" y="1700263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Ý tưởng chính: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tiếng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Anh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biệt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ghép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=&gt;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dàng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bởi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khoảng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trắng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Dung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nltk.tokenize.word_tokenize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NLTK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6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87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Số</a:t>
            </a:r>
            <a:r>
              <a:rPr lang="en-US" sz="4000" b="1" dirty="0"/>
              <a:t> </a:t>
            </a:r>
            <a:r>
              <a:rPr lang="en-US" sz="4000" b="1" dirty="0" err="1"/>
              <a:t>lượng</a:t>
            </a:r>
            <a:r>
              <a:rPr lang="en-US" sz="4000" b="1" dirty="0"/>
              <a:t> term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cách</a:t>
            </a:r>
            <a:r>
              <a:rPr lang="en-US" sz="4000" b="1" dirty="0"/>
              <a:t> </a:t>
            </a:r>
            <a:r>
              <a:rPr lang="en-US" sz="4000" b="1" dirty="0" err="1"/>
              <a:t>chọn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61090" y="1834852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Lowsercase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Tránh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case-sensitivity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biệt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hoa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VIETNAM -&gt;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vietnam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7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21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Số</a:t>
            </a:r>
            <a:r>
              <a:rPr lang="en-US" sz="4000" b="1" dirty="0"/>
              <a:t> </a:t>
            </a:r>
            <a:r>
              <a:rPr lang="en-US" sz="4000" b="1" dirty="0" err="1"/>
              <a:t>lượng</a:t>
            </a:r>
            <a:r>
              <a:rPr lang="en-US" sz="4000" b="1" dirty="0"/>
              <a:t> term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cách</a:t>
            </a:r>
            <a:r>
              <a:rPr lang="en-US" sz="4000" b="1" dirty="0"/>
              <a:t> </a:t>
            </a:r>
            <a:r>
              <a:rPr lang="en-US" sz="4000" b="1" dirty="0" err="1"/>
              <a:t>chọn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61090" y="1834852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bỏ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punctuations: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bỏ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26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10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xuống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dòng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khoảng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trắng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Tránh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nhiễu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truy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In#formation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Retrieval#$% -&gt; information retrieval</a:t>
            </a: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8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91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25248" y="746217"/>
            <a:ext cx="7741504" cy="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b="1" dirty="0" err="1"/>
              <a:t>Số</a:t>
            </a:r>
            <a:r>
              <a:rPr lang="en-US" sz="4000" b="1" dirty="0"/>
              <a:t> </a:t>
            </a:r>
            <a:r>
              <a:rPr lang="en-US" sz="4000" b="1" dirty="0" err="1"/>
              <a:t>lượng</a:t>
            </a:r>
            <a:r>
              <a:rPr lang="en-US" sz="4000" b="1" dirty="0"/>
              <a:t> term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cách</a:t>
            </a:r>
            <a:r>
              <a:rPr lang="en-US" sz="4000" b="1" dirty="0"/>
              <a:t> </a:t>
            </a:r>
            <a:r>
              <a:rPr lang="en-US" sz="4000" b="1" dirty="0" err="1"/>
              <a:t>chọn</a:t>
            </a:r>
            <a:endParaRPr lang="en-US" sz="4000" b="1" dirty="0"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1014000-65C6-429D-9E94-FE0F19412F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61090" y="1834852"/>
            <a:ext cx="10113728" cy="4239639"/>
          </a:xfrm>
        </p:spPr>
        <p:txBody>
          <a:bodyPr/>
          <a:lstStyle/>
          <a:p>
            <a:pPr marL="380990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bước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term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):</a:t>
            </a:r>
          </a:p>
          <a:p>
            <a:pPr marL="838190" lvl="1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tokens),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dựa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dấu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khoảng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trắng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token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mục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marL="1295390" lvl="2" indent="-38099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dụ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“information retrieval” -&gt; “information”, “retrieval”</a:t>
            </a: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CF38F325-DD45-4812-B63E-B201B161C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02467" y="6094387"/>
            <a:ext cx="4317400" cy="119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/>
            <a:fld id="{7B7C6633-F383-4C93-93E2-A5844EC59854}" type="slidenum">
              <a:rPr lang="en-US" sz="3067">
                <a:solidFill>
                  <a:schemeClr val="tx1"/>
                </a:solidFill>
              </a:rPr>
              <a:pPr marL="0" indent="0" algn="just"/>
              <a:t>9</a:t>
            </a:fld>
            <a:endParaRPr sz="30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75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2056</Words>
  <Application>Microsoft Office PowerPoint</Application>
  <PresentationFormat>Widescreen</PresentationFormat>
  <Paragraphs>240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Barlow Semi Condensed</vt:lpstr>
      <vt:lpstr>Barlow Semi Condensed Medium</vt:lpstr>
      <vt:lpstr>Calibri</vt:lpstr>
      <vt:lpstr>Calibri Light</vt:lpstr>
      <vt:lpstr>Roboto</vt:lpstr>
      <vt:lpstr>Times New Roman</vt:lpstr>
      <vt:lpstr>Office Theme</vt:lpstr>
      <vt:lpstr> Policy Gradient for Continuous Control</vt:lpstr>
      <vt:lpstr>Team Member</vt:lpstr>
      <vt:lpstr>Table of Contents</vt:lpstr>
      <vt:lpstr>Term</vt:lpstr>
      <vt:lpstr>Quan điểm</vt:lpstr>
      <vt:lpstr>Xác định term </vt:lpstr>
      <vt:lpstr>Số lượng term và cách chọn</vt:lpstr>
      <vt:lpstr>Số lượng term và cách chọn</vt:lpstr>
      <vt:lpstr>Số lượng term và cách chọn</vt:lpstr>
      <vt:lpstr>Số lượng term và cách chọn</vt:lpstr>
      <vt:lpstr>Số lượng term và cách chọn</vt:lpstr>
      <vt:lpstr>Số lượng term và cách chọn</vt:lpstr>
      <vt:lpstr>Số lượng term và cách chọn</vt:lpstr>
      <vt:lpstr>Số lượng term và cách chọn</vt:lpstr>
      <vt:lpstr>Số lượng term và cách chọn</vt:lpstr>
      <vt:lpstr>Số lượng term và cách chọn</vt:lpstr>
      <vt:lpstr>Số lượng term và cách chọn</vt:lpstr>
      <vt:lpstr>Vector Space Model (VSM)</vt:lpstr>
      <vt:lpstr>Biểu diễn tài liệu, truy vấn, công thức xếp hạng</vt:lpstr>
      <vt:lpstr>Biểu diễn tài liệu, truy vấn, công thức xếp hạng</vt:lpstr>
      <vt:lpstr>Xác định trọng số term</vt:lpstr>
      <vt:lpstr>Xác định trọng số term</vt:lpstr>
      <vt:lpstr>Xác định trọng số term</vt:lpstr>
      <vt:lpstr>Quá trình lập chỉ mục</vt:lpstr>
      <vt:lpstr>Quá trình xử lý cho truy vấn</vt:lpstr>
      <vt:lpstr>Quá trình xử lý cho truy vấn</vt:lpstr>
      <vt:lpstr>Đánh giá mô hình</vt:lpstr>
      <vt:lpstr>Đánh giá mô hình</vt:lpstr>
      <vt:lpstr>Boolean Indepence Model (BIM)</vt:lpstr>
      <vt:lpstr>Biểu diễn tài liệu, truy vấn, công thức xếp hạng</vt:lpstr>
      <vt:lpstr>Biểu diễn tài liệu, truy vấn, công thức xếp hạng</vt:lpstr>
      <vt:lpstr>Xác định trọng số term</vt:lpstr>
      <vt:lpstr>Quá trình lập chỉ mục</vt:lpstr>
      <vt:lpstr>Quá trình xử lý cho truy vấn</vt:lpstr>
      <vt:lpstr>Quá trình xử lý cho truy vấn</vt:lpstr>
      <vt:lpstr>Đánh giá mô hình </vt:lpstr>
      <vt:lpstr>Đánh giá mô hình </vt:lpstr>
      <vt:lpstr>Đánh giá mô hình</vt:lpstr>
      <vt:lpstr>Đánh giá mô hình</vt:lpstr>
      <vt:lpstr>So Sánh</vt:lpstr>
      <vt:lpstr>VSM với BIM</vt:lpstr>
      <vt:lpstr>VSM với BIM</vt:lpstr>
      <vt:lpstr>VSM và BIM với BM25 và Whoosh</vt:lpstr>
      <vt:lpstr>VSM và BIM với BM25 và Whoosh</vt:lpstr>
      <vt:lpstr>Demo</vt:lpstr>
      <vt:lpstr>Resources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Principal Component Analysis (PCA)</dc:title>
  <dc:creator>Trương Quốc Bình</dc:creator>
  <cp:lastModifiedBy>Lê Quang Hùng</cp:lastModifiedBy>
  <cp:revision>27</cp:revision>
  <dcterms:created xsi:type="dcterms:W3CDTF">2022-05-05T14:12:27Z</dcterms:created>
  <dcterms:modified xsi:type="dcterms:W3CDTF">2022-12-07T12:02:57Z</dcterms:modified>
</cp:coreProperties>
</file>