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45"/>
  </p:notesMasterIdLst>
  <p:handoutMasterIdLst>
    <p:handoutMasterId r:id="rId46"/>
  </p:handoutMasterIdLst>
  <p:sldIdLst>
    <p:sldId id="257" r:id="rId5"/>
    <p:sldId id="389" r:id="rId6"/>
    <p:sldId id="384" r:id="rId7"/>
    <p:sldId id="317" r:id="rId8"/>
    <p:sldId id="423" r:id="rId9"/>
    <p:sldId id="395" r:id="rId10"/>
    <p:sldId id="394" r:id="rId11"/>
    <p:sldId id="426" r:id="rId12"/>
    <p:sldId id="425" r:id="rId13"/>
    <p:sldId id="396" r:id="rId14"/>
    <p:sldId id="397" r:id="rId15"/>
    <p:sldId id="427" r:id="rId16"/>
    <p:sldId id="413" r:id="rId17"/>
    <p:sldId id="401" r:id="rId18"/>
    <p:sldId id="400" r:id="rId19"/>
    <p:sldId id="417" r:id="rId20"/>
    <p:sldId id="402" r:id="rId21"/>
    <p:sldId id="406" r:id="rId22"/>
    <p:sldId id="407" r:id="rId23"/>
    <p:sldId id="408" r:id="rId24"/>
    <p:sldId id="409" r:id="rId25"/>
    <p:sldId id="428" r:id="rId26"/>
    <p:sldId id="411" r:id="rId27"/>
    <p:sldId id="412" r:id="rId28"/>
    <p:sldId id="414" r:id="rId29"/>
    <p:sldId id="415" r:id="rId30"/>
    <p:sldId id="418" r:id="rId31"/>
    <p:sldId id="419" r:id="rId32"/>
    <p:sldId id="420" r:id="rId33"/>
    <p:sldId id="421" r:id="rId34"/>
    <p:sldId id="422" r:id="rId35"/>
    <p:sldId id="277" r:id="rId36"/>
    <p:sldId id="278" r:id="rId37"/>
    <p:sldId id="279" r:id="rId38"/>
    <p:sldId id="268" r:id="rId39"/>
    <p:sldId id="272" r:id="rId40"/>
    <p:sldId id="270" r:id="rId41"/>
    <p:sldId id="281" r:id="rId42"/>
    <p:sldId id="321" r:id="rId43"/>
    <p:sldId id="39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78" d="100"/>
          <a:sy n="78" d="100"/>
        </p:scale>
        <p:origin x="878" y="6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4805"/>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2165C0-F81C-44D0-BF6E-C0C8204B9A03}"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05239F19-98A9-4A2A-945A-15A75F10E68A}">
      <dgm:prSet/>
      <dgm:spPr/>
      <dgm:t>
        <a:bodyPr/>
        <a:lstStyle/>
        <a:p>
          <a:r>
            <a:rPr lang="vi-VN">
              <a:latin typeface="Times New Roman" panose="02020603050405020304" pitchFamily="18" charset="0"/>
              <a:cs typeface="Times New Roman" panose="02020603050405020304" pitchFamily="18" charset="0"/>
            </a:rPr>
            <a:t>Xử lý với lượng lớn thông tin.</a:t>
          </a:r>
          <a:endParaRPr lang="en-US">
            <a:latin typeface="Times New Roman" panose="02020603050405020304" pitchFamily="18" charset="0"/>
            <a:cs typeface="Times New Roman" panose="02020603050405020304" pitchFamily="18" charset="0"/>
          </a:endParaRPr>
        </a:p>
      </dgm:t>
    </dgm:pt>
    <dgm:pt modelId="{0B4D72DD-678D-436C-9DCF-90780268E3D9}" type="parTrans" cxnId="{F4C9E70C-1C56-4638-A7E1-C33EB2E52B40}">
      <dgm:prSet/>
      <dgm:spPr/>
      <dgm:t>
        <a:bodyPr/>
        <a:lstStyle/>
        <a:p>
          <a:endParaRPr lang="en-US">
            <a:latin typeface="Times New Roman" panose="02020603050405020304" pitchFamily="18" charset="0"/>
            <a:cs typeface="Times New Roman" panose="02020603050405020304" pitchFamily="18" charset="0"/>
          </a:endParaRPr>
        </a:p>
      </dgm:t>
    </dgm:pt>
    <dgm:pt modelId="{5F17C309-6BFE-48B4-BACB-C6AFB5E23775}" type="sibTrans" cxnId="{F4C9E70C-1C56-4638-A7E1-C33EB2E52B40}">
      <dgm:prSet/>
      <dgm:spPr/>
      <dgm:t>
        <a:bodyPr/>
        <a:lstStyle/>
        <a:p>
          <a:endParaRPr lang="en-US">
            <a:latin typeface="Times New Roman" panose="02020603050405020304" pitchFamily="18" charset="0"/>
            <a:cs typeface="Times New Roman" panose="02020603050405020304" pitchFamily="18" charset="0"/>
          </a:endParaRPr>
        </a:p>
      </dgm:t>
    </dgm:pt>
    <dgm:pt modelId="{CFD3EA07-717D-4F27-BEBC-91EBACA8F156}">
      <dgm:prSet/>
      <dgm:spPr/>
      <dgm:t>
        <a:bodyPr/>
        <a:lstStyle/>
        <a:p>
          <a:r>
            <a:rPr lang="vi-VN">
              <a:latin typeface="Times New Roman" panose="02020603050405020304" pitchFamily="18" charset="0"/>
              <a:cs typeface="Times New Roman" panose="02020603050405020304" pitchFamily="18" charset="0"/>
            </a:rPr>
            <a:t>Sắp xếp thứ tự trên tập tin.</a:t>
          </a:r>
          <a:endParaRPr lang="en-US">
            <a:latin typeface="Times New Roman" panose="02020603050405020304" pitchFamily="18" charset="0"/>
            <a:cs typeface="Times New Roman" panose="02020603050405020304" pitchFamily="18" charset="0"/>
          </a:endParaRPr>
        </a:p>
      </dgm:t>
    </dgm:pt>
    <dgm:pt modelId="{DB098586-4A9E-40DE-AFC8-D22AF1DD005A}" type="parTrans" cxnId="{65362953-DB17-4B60-96E0-4B39AB7D0633}">
      <dgm:prSet/>
      <dgm:spPr/>
      <dgm:t>
        <a:bodyPr/>
        <a:lstStyle/>
        <a:p>
          <a:endParaRPr lang="en-US">
            <a:latin typeface="Times New Roman" panose="02020603050405020304" pitchFamily="18" charset="0"/>
            <a:cs typeface="Times New Roman" panose="02020603050405020304" pitchFamily="18" charset="0"/>
          </a:endParaRPr>
        </a:p>
      </dgm:t>
    </dgm:pt>
    <dgm:pt modelId="{9A16A9B7-70A2-4524-907B-ED78C21E3BB5}" type="sibTrans" cxnId="{65362953-DB17-4B60-96E0-4B39AB7D0633}">
      <dgm:prSet/>
      <dgm:spPr/>
      <dgm:t>
        <a:bodyPr/>
        <a:lstStyle/>
        <a:p>
          <a:endParaRPr lang="en-US">
            <a:latin typeface="Times New Roman" panose="02020603050405020304" pitchFamily="18" charset="0"/>
            <a:cs typeface="Times New Roman" panose="02020603050405020304" pitchFamily="18" charset="0"/>
          </a:endParaRPr>
        </a:p>
      </dgm:t>
    </dgm:pt>
    <dgm:pt modelId="{4D18DEF4-7101-4563-B66B-F1EE8724ED44}">
      <dgm:prSet/>
      <dgm:spPr/>
      <dgm:t>
        <a:bodyPr/>
        <a:lstStyle/>
        <a:p>
          <a:r>
            <a:rPr lang="vi-VN">
              <a:latin typeface="Times New Roman" panose="02020603050405020304" pitchFamily="18" charset="0"/>
              <a:cs typeface="Times New Roman" panose="02020603050405020304" pitchFamily="18" charset="0"/>
            </a:rPr>
            <a:t>Sắp xếp dữ liệu trên ỗ đĩa.</a:t>
          </a:r>
          <a:endParaRPr lang="en-US">
            <a:latin typeface="Times New Roman" panose="02020603050405020304" pitchFamily="18" charset="0"/>
            <a:cs typeface="Times New Roman" panose="02020603050405020304" pitchFamily="18" charset="0"/>
          </a:endParaRPr>
        </a:p>
      </dgm:t>
    </dgm:pt>
    <dgm:pt modelId="{DD065EA3-AFDE-4728-BE28-D184BBB704D7}" type="parTrans" cxnId="{79CF6382-05E5-4296-9B37-C47BDD7EEDFB}">
      <dgm:prSet/>
      <dgm:spPr/>
      <dgm:t>
        <a:bodyPr/>
        <a:lstStyle/>
        <a:p>
          <a:endParaRPr lang="en-US">
            <a:latin typeface="Times New Roman" panose="02020603050405020304" pitchFamily="18" charset="0"/>
            <a:cs typeface="Times New Roman" panose="02020603050405020304" pitchFamily="18" charset="0"/>
          </a:endParaRPr>
        </a:p>
      </dgm:t>
    </dgm:pt>
    <dgm:pt modelId="{F9CF4D85-8CCC-4C3B-AF4C-250ED33A16DB}" type="sibTrans" cxnId="{79CF6382-05E5-4296-9B37-C47BDD7EEDFB}">
      <dgm:prSet/>
      <dgm:spPr/>
      <dgm:t>
        <a:bodyPr/>
        <a:lstStyle/>
        <a:p>
          <a:endParaRPr lang="en-US">
            <a:latin typeface="Times New Roman" panose="02020603050405020304" pitchFamily="18" charset="0"/>
            <a:cs typeface="Times New Roman" panose="02020603050405020304" pitchFamily="18" charset="0"/>
          </a:endParaRPr>
        </a:p>
      </dgm:t>
    </dgm:pt>
    <dgm:pt modelId="{CE5D8713-BE5B-4DC6-8D29-E686D77C9635}">
      <dgm:prSet/>
      <dgm:spPr/>
      <dgm:t>
        <a:bodyPr/>
        <a:lstStyle/>
        <a:p>
          <a:r>
            <a:rPr lang="vi-VN">
              <a:latin typeface="Times New Roman" panose="02020603050405020304" pitchFamily="18" charset="0"/>
              <a:cs typeface="Times New Roman" panose="02020603050405020304" pitchFamily="18" charset="0"/>
            </a:rPr>
            <a:t>Có 2 loại: sắp xếp phân phối (quicksort), sắp xếp hợp nhất bên ngoài (merge-sort).</a:t>
          </a:r>
          <a:endParaRPr lang="en-US">
            <a:latin typeface="Times New Roman" panose="02020603050405020304" pitchFamily="18" charset="0"/>
            <a:cs typeface="Times New Roman" panose="02020603050405020304" pitchFamily="18" charset="0"/>
          </a:endParaRPr>
        </a:p>
      </dgm:t>
    </dgm:pt>
    <dgm:pt modelId="{5B2C35E3-F625-4A04-A7F1-8BB2FC02B824}" type="parTrans" cxnId="{965B7F39-7893-4216-978B-3FBCAF2489AA}">
      <dgm:prSet/>
      <dgm:spPr/>
      <dgm:t>
        <a:bodyPr/>
        <a:lstStyle/>
        <a:p>
          <a:endParaRPr lang="en-US">
            <a:latin typeface="Times New Roman" panose="02020603050405020304" pitchFamily="18" charset="0"/>
            <a:cs typeface="Times New Roman" panose="02020603050405020304" pitchFamily="18" charset="0"/>
          </a:endParaRPr>
        </a:p>
      </dgm:t>
    </dgm:pt>
    <dgm:pt modelId="{EEDA667E-9332-433B-995A-0268BFEDC98A}" type="sibTrans" cxnId="{965B7F39-7893-4216-978B-3FBCAF2489AA}">
      <dgm:prSet/>
      <dgm:spPr/>
      <dgm:t>
        <a:bodyPr/>
        <a:lstStyle/>
        <a:p>
          <a:endParaRPr lang="en-US">
            <a:latin typeface="Times New Roman" panose="02020603050405020304" pitchFamily="18" charset="0"/>
            <a:cs typeface="Times New Roman" panose="02020603050405020304" pitchFamily="18" charset="0"/>
          </a:endParaRPr>
        </a:p>
      </dgm:t>
    </dgm:pt>
    <dgm:pt modelId="{3847336A-ABA3-4118-B45C-01687D37F491}" type="pres">
      <dgm:prSet presAssocID="{4D2165C0-F81C-44D0-BF6E-C0C8204B9A03}" presName="matrix" presStyleCnt="0">
        <dgm:presLayoutVars>
          <dgm:chMax val="1"/>
          <dgm:dir/>
          <dgm:resizeHandles val="exact"/>
        </dgm:presLayoutVars>
      </dgm:prSet>
      <dgm:spPr/>
    </dgm:pt>
    <dgm:pt modelId="{0354DBCF-8F62-41A1-B428-BDB9C28DCEFD}" type="pres">
      <dgm:prSet presAssocID="{4D2165C0-F81C-44D0-BF6E-C0C8204B9A03}" presName="diamond" presStyleLbl="bgShp" presStyleIdx="0" presStyleCnt="1"/>
      <dgm:spPr/>
    </dgm:pt>
    <dgm:pt modelId="{10E15333-67FE-4466-9117-DBBBC0B9942E}" type="pres">
      <dgm:prSet presAssocID="{4D2165C0-F81C-44D0-BF6E-C0C8204B9A03}" presName="quad1" presStyleLbl="node1" presStyleIdx="0" presStyleCnt="4">
        <dgm:presLayoutVars>
          <dgm:chMax val="0"/>
          <dgm:chPref val="0"/>
          <dgm:bulletEnabled val="1"/>
        </dgm:presLayoutVars>
      </dgm:prSet>
      <dgm:spPr/>
    </dgm:pt>
    <dgm:pt modelId="{F0CF2FDE-5D8E-4CCA-B12C-6CAF5C539DE5}" type="pres">
      <dgm:prSet presAssocID="{4D2165C0-F81C-44D0-BF6E-C0C8204B9A03}" presName="quad2" presStyleLbl="node1" presStyleIdx="1" presStyleCnt="4">
        <dgm:presLayoutVars>
          <dgm:chMax val="0"/>
          <dgm:chPref val="0"/>
          <dgm:bulletEnabled val="1"/>
        </dgm:presLayoutVars>
      </dgm:prSet>
      <dgm:spPr/>
    </dgm:pt>
    <dgm:pt modelId="{3C76E289-82F3-4416-9257-472DA87361DF}" type="pres">
      <dgm:prSet presAssocID="{4D2165C0-F81C-44D0-BF6E-C0C8204B9A03}" presName="quad3" presStyleLbl="node1" presStyleIdx="2" presStyleCnt="4">
        <dgm:presLayoutVars>
          <dgm:chMax val="0"/>
          <dgm:chPref val="0"/>
          <dgm:bulletEnabled val="1"/>
        </dgm:presLayoutVars>
      </dgm:prSet>
      <dgm:spPr/>
    </dgm:pt>
    <dgm:pt modelId="{2AE1832C-11D5-40E2-8D5F-A9037644B5B7}" type="pres">
      <dgm:prSet presAssocID="{4D2165C0-F81C-44D0-BF6E-C0C8204B9A03}" presName="quad4" presStyleLbl="node1" presStyleIdx="3" presStyleCnt="4">
        <dgm:presLayoutVars>
          <dgm:chMax val="0"/>
          <dgm:chPref val="0"/>
          <dgm:bulletEnabled val="1"/>
        </dgm:presLayoutVars>
      </dgm:prSet>
      <dgm:spPr/>
    </dgm:pt>
  </dgm:ptLst>
  <dgm:cxnLst>
    <dgm:cxn modelId="{F4C9E70C-1C56-4638-A7E1-C33EB2E52B40}" srcId="{4D2165C0-F81C-44D0-BF6E-C0C8204B9A03}" destId="{05239F19-98A9-4A2A-945A-15A75F10E68A}" srcOrd="0" destOrd="0" parTransId="{0B4D72DD-678D-436C-9DCF-90780268E3D9}" sibTransId="{5F17C309-6BFE-48B4-BACB-C6AFB5E23775}"/>
    <dgm:cxn modelId="{90F3D611-5A89-4590-B3EB-C7D9C19794D4}" type="presOf" srcId="{CFD3EA07-717D-4F27-BEBC-91EBACA8F156}" destId="{F0CF2FDE-5D8E-4CCA-B12C-6CAF5C539DE5}" srcOrd="0" destOrd="0" presId="urn:microsoft.com/office/officeart/2005/8/layout/matrix3"/>
    <dgm:cxn modelId="{9C3D0628-ABFE-4E2E-9F2D-4C62E8687EF8}" type="presOf" srcId="{CE5D8713-BE5B-4DC6-8D29-E686D77C9635}" destId="{2AE1832C-11D5-40E2-8D5F-A9037644B5B7}" srcOrd="0" destOrd="0" presId="urn:microsoft.com/office/officeart/2005/8/layout/matrix3"/>
    <dgm:cxn modelId="{B5F38A2F-92A6-4F4D-A804-6F7992A5ECF5}" type="presOf" srcId="{4D2165C0-F81C-44D0-BF6E-C0C8204B9A03}" destId="{3847336A-ABA3-4118-B45C-01687D37F491}" srcOrd="0" destOrd="0" presId="urn:microsoft.com/office/officeart/2005/8/layout/matrix3"/>
    <dgm:cxn modelId="{965B7F39-7893-4216-978B-3FBCAF2489AA}" srcId="{4D2165C0-F81C-44D0-BF6E-C0C8204B9A03}" destId="{CE5D8713-BE5B-4DC6-8D29-E686D77C9635}" srcOrd="3" destOrd="0" parTransId="{5B2C35E3-F625-4A04-A7F1-8BB2FC02B824}" sibTransId="{EEDA667E-9332-433B-995A-0268BFEDC98A}"/>
    <dgm:cxn modelId="{6448AC51-FCAE-4BDE-88E6-76DAA0100C22}" type="presOf" srcId="{4D18DEF4-7101-4563-B66B-F1EE8724ED44}" destId="{3C76E289-82F3-4416-9257-472DA87361DF}" srcOrd="0" destOrd="0" presId="urn:microsoft.com/office/officeart/2005/8/layout/matrix3"/>
    <dgm:cxn modelId="{65362953-DB17-4B60-96E0-4B39AB7D0633}" srcId="{4D2165C0-F81C-44D0-BF6E-C0C8204B9A03}" destId="{CFD3EA07-717D-4F27-BEBC-91EBACA8F156}" srcOrd="1" destOrd="0" parTransId="{DB098586-4A9E-40DE-AFC8-D22AF1DD005A}" sibTransId="{9A16A9B7-70A2-4524-907B-ED78C21E3BB5}"/>
    <dgm:cxn modelId="{1418D37E-5D98-4A26-A203-4C3558B2B272}" type="presOf" srcId="{05239F19-98A9-4A2A-945A-15A75F10E68A}" destId="{10E15333-67FE-4466-9117-DBBBC0B9942E}" srcOrd="0" destOrd="0" presId="urn:microsoft.com/office/officeart/2005/8/layout/matrix3"/>
    <dgm:cxn modelId="{79CF6382-05E5-4296-9B37-C47BDD7EEDFB}" srcId="{4D2165C0-F81C-44D0-BF6E-C0C8204B9A03}" destId="{4D18DEF4-7101-4563-B66B-F1EE8724ED44}" srcOrd="2" destOrd="0" parTransId="{DD065EA3-AFDE-4728-BE28-D184BBB704D7}" sibTransId="{F9CF4D85-8CCC-4C3B-AF4C-250ED33A16DB}"/>
    <dgm:cxn modelId="{1096A2BA-59A8-40D1-AF38-ADB33097691D}" type="presParOf" srcId="{3847336A-ABA3-4118-B45C-01687D37F491}" destId="{0354DBCF-8F62-41A1-B428-BDB9C28DCEFD}" srcOrd="0" destOrd="0" presId="urn:microsoft.com/office/officeart/2005/8/layout/matrix3"/>
    <dgm:cxn modelId="{BAD41969-613E-43C1-9613-D7DB556F44F9}" type="presParOf" srcId="{3847336A-ABA3-4118-B45C-01687D37F491}" destId="{10E15333-67FE-4466-9117-DBBBC0B9942E}" srcOrd="1" destOrd="0" presId="urn:microsoft.com/office/officeart/2005/8/layout/matrix3"/>
    <dgm:cxn modelId="{E5EB5216-F139-460B-94B7-9AD5766A2423}" type="presParOf" srcId="{3847336A-ABA3-4118-B45C-01687D37F491}" destId="{F0CF2FDE-5D8E-4CCA-B12C-6CAF5C539DE5}" srcOrd="2" destOrd="0" presId="urn:microsoft.com/office/officeart/2005/8/layout/matrix3"/>
    <dgm:cxn modelId="{9491989B-4BFB-47E2-86F8-F36A4C67FD4B}" type="presParOf" srcId="{3847336A-ABA3-4118-B45C-01687D37F491}" destId="{3C76E289-82F3-4416-9257-472DA87361DF}" srcOrd="3" destOrd="0" presId="urn:microsoft.com/office/officeart/2005/8/layout/matrix3"/>
    <dgm:cxn modelId="{9103F968-51D5-4809-A579-315F233816E0}" type="presParOf" srcId="{3847336A-ABA3-4118-B45C-01687D37F491}" destId="{2AE1832C-11D5-40E2-8D5F-A9037644B5B7}"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77B1BC-FEFE-4178-A831-5626C031D8FD}" type="doc">
      <dgm:prSet loTypeId="urn:microsoft.com/office/officeart/2016/7/layout/BasicProcessNew" loCatId="process" qsTypeId="urn:microsoft.com/office/officeart/2005/8/quickstyle/simple1" qsCatId="simple" csTypeId="urn:microsoft.com/office/officeart/2005/8/colors/colorful1" csCatId="colorful"/>
      <dgm:spPr/>
      <dgm:t>
        <a:bodyPr/>
        <a:lstStyle/>
        <a:p>
          <a:endParaRPr lang="en-US"/>
        </a:p>
      </dgm:t>
    </dgm:pt>
    <dgm:pt modelId="{611A10CF-0B12-4836-A5CE-6C9A14FC5555}">
      <dgm:prSet/>
      <dgm:spPr/>
      <dgm:t>
        <a:bodyPr/>
        <a:lstStyle/>
        <a:p>
          <a:r>
            <a:rPr lang="vi-VN">
              <a:latin typeface="Times New Roman" panose="02020603050405020304" pitchFamily="18" charset="0"/>
              <a:cs typeface="Times New Roman" panose="02020603050405020304" pitchFamily="18" charset="0"/>
            </a:rPr>
            <a:t>Khi lượng dữ liệu vượt quá bộ nhớ của RAM </a:t>
          </a:r>
          <a:endParaRPr lang="en-US">
            <a:latin typeface="Times New Roman" panose="02020603050405020304" pitchFamily="18" charset="0"/>
            <a:cs typeface="Times New Roman" panose="02020603050405020304" pitchFamily="18" charset="0"/>
          </a:endParaRPr>
        </a:p>
      </dgm:t>
    </dgm:pt>
    <dgm:pt modelId="{56580E2E-2A85-491A-A2FF-692095EE7E1A}" type="parTrans" cxnId="{D2E40E9B-D177-4494-A1D0-F39C2FA2B23C}">
      <dgm:prSet/>
      <dgm:spPr/>
      <dgm:t>
        <a:bodyPr/>
        <a:lstStyle/>
        <a:p>
          <a:endParaRPr lang="en-US">
            <a:latin typeface="Times New Roman" panose="02020603050405020304" pitchFamily="18" charset="0"/>
            <a:cs typeface="Times New Roman" panose="02020603050405020304" pitchFamily="18" charset="0"/>
          </a:endParaRPr>
        </a:p>
      </dgm:t>
    </dgm:pt>
    <dgm:pt modelId="{52825E83-2CB5-49E9-8115-1078FBBE42E9}" type="sibTrans" cxnId="{D2E40E9B-D177-4494-A1D0-F39C2FA2B23C}">
      <dgm:prSet/>
      <dgm:spPr/>
      <dgm:t>
        <a:bodyPr/>
        <a:lstStyle/>
        <a:p>
          <a:endParaRPr lang="en-US">
            <a:latin typeface="Times New Roman" panose="02020603050405020304" pitchFamily="18" charset="0"/>
            <a:cs typeface="Times New Roman" panose="02020603050405020304" pitchFamily="18" charset="0"/>
          </a:endParaRPr>
        </a:p>
      </dgm:t>
    </dgm:pt>
    <dgm:pt modelId="{0D346F0E-7932-4ED4-B476-9826FF094DD2}">
      <dgm:prSet/>
      <dgm:spPr/>
      <dgm:t>
        <a:bodyPr/>
        <a:lstStyle/>
        <a:p>
          <a:r>
            <a:rPr lang="vi-VN">
              <a:latin typeface="Times New Roman" panose="02020603050405020304" pitchFamily="18" charset="0"/>
              <a:cs typeface="Times New Roman" panose="02020603050405020304" pitchFamily="18" charset="0"/>
            </a:rPr>
            <a:t>Sử dụng ỗ đĩa. </a:t>
          </a:r>
          <a:endParaRPr lang="en-US">
            <a:latin typeface="Times New Roman" panose="02020603050405020304" pitchFamily="18" charset="0"/>
            <a:cs typeface="Times New Roman" panose="02020603050405020304" pitchFamily="18" charset="0"/>
          </a:endParaRPr>
        </a:p>
      </dgm:t>
    </dgm:pt>
    <dgm:pt modelId="{027A83AF-68A0-4BD3-A7F0-9BA795555F68}" type="parTrans" cxnId="{C942B4F1-99A4-48D7-AB17-7D093AFC8E96}">
      <dgm:prSet/>
      <dgm:spPr/>
      <dgm:t>
        <a:bodyPr/>
        <a:lstStyle/>
        <a:p>
          <a:endParaRPr lang="en-US">
            <a:latin typeface="Times New Roman" panose="02020603050405020304" pitchFamily="18" charset="0"/>
            <a:cs typeface="Times New Roman" panose="02020603050405020304" pitchFamily="18" charset="0"/>
          </a:endParaRPr>
        </a:p>
      </dgm:t>
    </dgm:pt>
    <dgm:pt modelId="{23080AA7-6DE8-4D46-9DD2-87CD0DBCF693}" type="sibTrans" cxnId="{C942B4F1-99A4-48D7-AB17-7D093AFC8E96}">
      <dgm:prSet/>
      <dgm:spPr/>
      <dgm:t>
        <a:bodyPr/>
        <a:lstStyle/>
        <a:p>
          <a:endParaRPr lang="en-US">
            <a:latin typeface="Times New Roman" panose="02020603050405020304" pitchFamily="18" charset="0"/>
            <a:cs typeface="Times New Roman" panose="02020603050405020304" pitchFamily="18" charset="0"/>
          </a:endParaRPr>
        </a:p>
      </dgm:t>
    </dgm:pt>
    <dgm:pt modelId="{F7F29995-241D-4A5C-9DB3-B55D27BD6448}" type="pres">
      <dgm:prSet presAssocID="{B377B1BC-FEFE-4178-A831-5626C031D8FD}" presName="Name0" presStyleCnt="0">
        <dgm:presLayoutVars>
          <dgm:dir/>
          <dgm:resizeHandles val="exact"/>
        </dgm:presLayoutVars>
      </dgm:prSet>
      <dgm:spPr/>
    </dgm:pt>
    <dgm:pt modelId="{0433DA25-5E2F-446A-9621-0EDE3038B3F4}" type="pres">
      <dgm:prSet presAssocID="{611A10CF-0B12-4836-A5CE-6C9A14FC5555}" presName="node" presStyleLbl="node1" presStyleIdx="0" presStyleCnt="3">
        <dgm:presLayoutVars>
          <dgm:bulletEnabled val="1"/>
        </dgm:presLayoutVars>
      </dgm:prSet>
      <dgm:spPr/>
    </dgm:pt>
    <dgm:pt modelId="{C3F66AAE-1ABB-4539-9301-F43FAAA39302}" type="pres">
      <dgm:prSet presAssocID="{52825E83-2CB5-49E9-8115-1078FBBE42E9}" presName="sibTransSpacerBeforeConnector" presStyleCnt="0"/>
      <dgm:spPr/>
    </dgm:pt>
    <dgm:pt modelId="{C66D48B8-227E-4912-AF3C-A34885DB147B}" type="pres">
      <dgm:prSet presAssocID="{52825E83-2CB5-49E9-8115-1078FBBE42E9}" presName="sibTrans" presStyleLbl="node1" presStyleIdx="1" presStyleCnt="3"/>
      <dgm:spPr/>
    </dgm:pt>
    <dgm:pt modelId="{E8043F5D-FCE9-4D96-AFB2-CCC9E7EDEB23}" type="pres">
      <dgm:prSet presAssocID="{52825E83-2CB5-49E9-8115-1078FBBE42E9}" presName="sibTransSpacerAfterConnector" presStyleCnt="0"/>
      <dgm:spPr/>
    </dgm:pt>
    <dgm:pt modelId="{C837BF7F-4C5A-4EF7-9C2F-48A0A700B112}" type="pres">
      <dgm:prSet presAssocID="{0D346F0E-7932-4ED4-B476-9826FF094DD2}" presName="node" presStyleLbl="node1" presStyleIdx="2" presStyleCnt="3">
        <dgm:presLayoutVars>
          <dgm:bulletEnabled val="1"/>
        </dgm:presLayoutVars>
      </dgm:prSet>
      <dgm:spPr/>
    </dgm:pt>
  </dgm:ptLst>
  <dgm:cxnLst>
    <dgm:cxn modelId="{9B272D36-AB0E-4E50-8870-6024FB3197D1}" type="presOf" srcId="{611A10CF-0B12-4836-A5CE-6C9A14FC5555}" destId="{0433DA25-5E2F-446A-9621-0EDE3038B3F4}" srcOrd="0" destOrd="0" presId="urn:microsoft.com/office/officeart/2016/7/layout/BasicProcessNew"/>
    <dgm:cxn modelId="{D2E40E9B-D177-4494-A1D0-F39C2FA2B23C}" srcId="{B377B1BC-FEFE-4178-A831-5626C031D8FD}" destId="{611A10CF-0B12-4836-A5CE-6C9A14FC5555}" srcOrd="0" destOrd="0" parTransId="{56580E2E-2A85-491A-A2FF-692095EE7E1A}" sibTransId="{52825E83-2CB5-49E9-8115-1078FBBE42E9}"/>
    <dgm:cxn modelId="{462C409F-A4E7-421B-B103-28E0B5F6A5EA}" type="presOf" srcId="{52825E83-2CB5-49E9-8115-1078FBBE42E9}" destId="{C66D48B8-227E-4912-AF3C-A34885DB147B}" srcOrd="0" destOrd="0" presId="urn:microsoft.com/office/officeart/2016/7/layout/BasicProcessNew"/>
    <dgm:cxn modelId="{0297E1CE-D1BF-4619-9068-0952A0CC9CF2}" type="presOf" srcId="{0D346F0E-7932-4ED4-B476-9826FF094DD2}" destId="{C837BF7F-4C5A-4EF7-9C2F-48A0A700B112}" srcOrd="0" destOrd="0" presId="urn:microsoft.com/office/officeart/2016/7/layout/BasicProcessNew"/>
    <dgm:cxn modelId="{C23927E7-066F-4496-8DFF-FEEA03A763F1}" type="presOf" srcId="{B377B1BC-FEFE-4178-A831-5626C031D8FD}" destId="{F7F29995-241D-4A5C-9DB3-B55D27BD6448}" srcOrd="0" destOrd="0" presId="urn:microsoft.com/office/officeart/2016/7/layout/BasicProcessNew"/>
    <dgm:cxn modelId="{C942B4F1-99A4-48D7-AB17-7D093AFC8E96}" srcId="{B377B1BC-FEFE-4178-A831-5626C031D8FD}" destId="{0D346F0E-7932-4ED4-B476-9826FF094DD2}" srcOrd="1" destOrd="0" parTransId="{027A83AF-68A0-4BD3-A7F0-9BA795555F68}" sibTransId="{23080AA7-6DE8-4D46-9DD2-87CD0DBCF693}"/>
    <dgm:cxn modelId="{185F0DDD-AA13-4DF3-8E86-9DA16AF508B1}" type="presParOf" srcId="{F7F29995-241D-4A5C-9DB3-B55D27BD6448}" destId="{0433DA25-5E2F-446A-9621-0EDE3038B3F4}" srcOrd="0" destOrd="0" presId="urn:microsoft.com/office/officeart/2016/7/layout/BasicProcessNew"/>
    <dgm:cxn modelId="{C9A66A46-368C-4F97-9A0A-2BBFC3943E3A}" type="presParOf" srcId="{F7F29995-241D-4A5C-9DB3-B55D27BD6448}" destId="{C3F66AAE-1ABB-4539-9301-F43FAAA39302}" srcOrd="1" destOrd="0" presId="urn:microsoft.com/office/officeart/2016/7/layout/BasicProcessNew"/>
    <dgm:cxn modelId="{F9A1AE02-53C9-4388-98FA-85BA602D6E05}" type="presParOf" srcId="{F7F29995-241D-4A5C-9DB3-B55D27BD6448}" destId="{C66D48B8-227E-4912-AF3C-A34885DB147B}" srcOrd="2" destOrd="0" presId="urn:microsoft.com/office/officeart/2016/7/layout/BasicProcessNew"/>
    <dgm:cxn modelId="{F1E31CFB-39AD-4250-9B0C-0716DAF84D3C}" type="presParOf" srcId="{F7F29995-241D-4A5C-9DB3-B55D27BD6448}" destId="{E8043F5D-FCE9-4D96-AFB2-CCC9E7EDEB23}" srcOrd="3" destOrd="0" presId="urn:microsoft.com/office/officeart/2016/7/layout/BasicProcessNew"/>
    <dgm:cxn modelId="{10374AD5-76BC-43A2-B64C-5BB0D59B4783}" type="presParOf" srcId="{F7F29995-241D-4A5C-9DB3-B55D27BD6448}" destId="{C837BF7F-4C5A-4EF7-9C2F-48A0A700B112}" srcOrd="4"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230686-7F02-44A0-9426-BE6FB2D7173D}"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A4929473-9409-4C03-A912-9EC03EADE9FD}">
      <dgm:prSet/>
      <dgm:spPr/>
      <dgm:t>
        <a:bodyPr/>
        <a:lstStyle/>
        <a:p>
          <a:r>
            <a:rPr lang="en-US"/>
            <a:t>Phương pháp trộn run</a:t>
          </a:r>
        </a:p>
      </dgm:t>
    </dgm:pt>
    <dgm:pt modelId="{2AD2691C-A599-4CFD-8585-6050F6F958B8}" type="parTrans" cxnId="{79A647D2-0729-4FE4-AC1B-55C91807273A}">
      <dgm:prSet/>
      <dgm:spPr/>
      <dgm:t>
        <a:bodyPr/>
        <a:lstStyle/>
        <a:p>
          <a:endParaRPr lang="en-US"/>
        </a:p>
      </dgm:t>
    </dgm:pt>
    <dgm:pt modelId="{C94D2BF8-8DB4-4517-BC6B-8E6A04F95CBE}" type="sibTrans" cxnId="{79A647D2-0729-4FE4-AC1B-55C91807273A}">
      <dgm:prSet/>
      <dgm:spPr/>
      <dgm:t>
        <a:bodyPr/>
        <a:lstStyle/>
        <a:p>
          <a:endParaRPr lang="en-US"/>
        </a:p>
      </dgm:t>
    </dgm:pt>
    <dgm:pt modelId="{C4C254E4-CFB8-40DC-8E5C-E3C750EB0AB3}">
      <dgm:prSet/>
      <dgm:spPr/>
      <dgm:t>
        <a:bodyPr/>
        <a:lstStyle/>
        <a:p>
          <a:r>
            <a:rPr lang="en-US"/>
            <a:t>Phương pháp trộn tự nhiên</a:t>
          </a:r>
        </a:p>
      </dgm:t>
    </dgm:pt>
    <dgm:pt modelId="{96E0227E-99AE-4369-9536-C287C540C34E}" type="parTrans" cxnId="{547F520F-5012-47BB-9DFC-9BB9F1356466}">
      <dgm:prSet/>
      <dgm:spPr/>
      <dgm:t>
        <a:bodyPr/>
        <a:lstStyle/>
        <a:p>
          <a:endParaRPr lang="en-US"/>
        </a:p>
      </dgm:t>
    </dgm:pt>
    <dgm:pt modelId="{1B765C29-041E-4CBA-836B-EF4B70A8E758}" type="sibTrans" cxnId="{547F520F-5012-47BB-9DFC-9BB9F1356466}">
      <dgm:prSet/>
      <dgm:spPr/>
      <dgm:t>
        <a:bodyPr/>
        <a:lstStyle/>
        <a:p>
          <a:endParaRPr lang="en-US"/>
        </a:p>
      </dgm:t>
    </dgm:pt>
    <dgm:pt modelId="{1B6C31F1-473C-4650-88BB-52393342B445}">
      <dgm:prSet/>
      <dgm:spPr/>
      <dgm:t>
        <a:bodyPr/>
        <a:lstStyle/>
        <a:p>
          <a:r>
            <a:rPr lang="en-US"/>
            <a:t>Phương pháp trộn đa lối cân bằng</a:t>
          </a:r>
        </a:p>
      </dgm:t>
    </dgm:pt>
    <dgm:pt modelId="{4A9E33C2-99E3-433C-897B-01A02BBDEABF}" type="parTrans" cxnId="{D81840B8-371B-4711-94FB-60F12C7BE9D9}">
      <dgm:prSet/>
      <dgm:spPr/>
      <dgm:t>
        <a:bodyPr/>
        <a:lstStyle/>
        <a:p>
          <a:endParaRPr lang="en-US"/>
        </a:p>
      </dgm:t>
    </dgm:pt>
    <dgm:pt modelId="{C685D6D3-C3C8-43D2-9957-3B51CD82D941}" type="sibTrans" cxnId="{D81840B8-371B-4711-94FB-60F12C7BE9D9}">
      <dgm:prSet/>
      <dgm:spPr/>
      <dgm:t>
        <a:bodyPr/>
        <a:lstStyle/>
        <a:p>
          <a:endParaRPr lang="en-US"/>
        </a:p>
      </dgm:t>
    </dgm:pt>
    <dgm:pt modelId="{0DF8FBF5-B7BC-458C-BE41-3CF94A10A50A}">
      <dgm:prSet/>
      <dgm:spPr/>
      <dgm:t>
        <a:bodyPr/>
        <a:lstStyle/>
        <a:p>
          <a:r>
            <a:rPr lang="en-US"/>
            <a:t>Phướng pháp trộn đa pha</a:t>
          </a:r>
        </a:p>
      </dgm:t>
    </dgm:pt>
    <dgm:pt modelId="{31E102D9-3BD2-4FEF-A386-B2A6DE549437}" type="parTrans" cxnId="{588BBF69-3A70-4EE0-9921-F91A8DABCA06}">
      <dgm:prSet/>
      <dgm:spPr/>
      <dgm:t>
        <a:bodyPr/>
        <a:lstStyle/>
        <a:p>
          <a:endParaRPr lang="en-US"/>
        </a:p>
      </dgm:t>
    </dgm:pt>
    <dgm:pt modelId="{24E1175E-B75B-4640-964C-CF593C147616}" type="sibTrans" cxnId="{588BBF69-3A70-4EE0-9921-F91A8DABCA06}">
      <dgm:prSet/>
      <dgm:spPr/>
      <dgm:t>
        <a:bodyPr/>
        <a:lstStyle/>
        <a:p>
          <a:endParaRPr lang="en-US"/>
        </a:p>
      </dgm:t>
    </dgm:pt>
    <dgm:pt modelId="{419B5024-3688-41EE-9DC7-9B92693B0B1F}" type="pres">
      <dgm:prSet presAssocID="{F9230686-7F02-44A0-9426-BE6FB2D7173D}" presName="linear" presStyleCnt="0">
        <dgm:presLayoutVars>
          <dgm:dir/>
          <dgm:animLvl val="lvl"/>
          <dgm:resizeHandles val="exact"/>
        </dgm:presLayoutVars>
      </dgm:prSet>
      <dgm:spPr/>
    </dgm:pt>
    <dgm:pt modelId="{4663775F-1789-43D0-A9A8-93DAACB7C7EC}" type="pres">
      <dgm:prSet presAssocID="{A4929473-9409-4C03-A912-9EC03EADE9FD}" presName="parentLin" presStyleCnt="0"/>
      <dgm:spPr/>
    </dgm:pt>
    <dgm:pt modelId="{80D7E4B1-1C00-435B-AF99-73EA83F5A447}" type="pres">
      <dgm:prSet presAssocID="{A4929473-9409-4C03-A912-9EC03EADE9FD}" presName="parentLeftMargin" presStyleLbl="node1" presStyleIdx="0" presStyleCnt="4"/>
      <dgm:spPr/>
    </dgm:pt>
    <dgm:pt modelId="{0E4E5332-230A-42ED-96DD-01BD9F90B96D}" type="pres">
      <dgm:prSet presAssocID="{A4929473-9409-4C03-A912-9EC03EADE9FD}" presName="parentText" presStyleLbl="node1" presStyleIdx="0" presStyleCnt="4">
        <dgm:presLayoutVars>
          <dgm:chMax val="0"/>
          <dgm:bulletEnabled val="1"/>
        </dgm:presLayoutVars>
      </dgm:prSet>
      <dgm:spPr/>
    </dgm:pt>
    <dgm:pt modelId="{F84CAF59-02EC-4472-9B35-6004708E8F59}" type="pres">
      <dgm:prSet presAssocID="{A4929473-9409-4C03-A912-9EC03EADE9FD}" presName="negativeSpace" presStyleCnt="0"/>
      <dgm:spPr/>
    </dgm:pt>
    <dgm:pt modelId="{4CC75573-4935-46A0-8A4B-1625EE4BA749}" type="pres">
      <dgm:prSet presAssocID="{A4929473-9409-4C03-A912-9EC03EADE9FD}" presName="childText" presStyleLbl="conFgAcc1" presStyleIdx="0" presStyleCnt="4">
        <dgm:presLayoutVars>
          <dgm:bulletEnabled val="1"/>
        </dgm:presLayoutVars>
      </dgm:prSet>
      <dgm:spPr/>
    </dgm:pt>
    <dgm:pt modelId="{6858417C-5E75-4E21-AC9C-292410B9808F}" type="pres">
      <dgm:prSet presAssocID="{C94D2BF8-8DB4-4517-BC6B-8E6A04F95CBE}" presName="spaceBetweenRectangles" presStyleCnt="0"/>
      <dgm:spPr/>
    </dgm:pt>
    <dgm:pt modelId="{1FFAC570-5984-4456-B6DB-DC58FE5A6256}" type="pres">
      <dgm:prSet presAssocID="{C4C254E4-CFB8-40DC-8E5C-E3C750EB0AB3}" presName="parentLin" presStyleCnt="0"/>
      <dgm:spPr/>
    </dgm:pt>
    <dgm:pt modelId="{D50B478D-BC1C-4A30-9BE9-BE4DD39AAC1F}" type="pres">
      <dgm:prSet presAssocID="{C4C254E4-CFB8-40DC-8E5C-E3C750EB0AB3}" presName="parentLeftMargin" presStyleLbl="node1" presStyleIdx="0" presStyleCnt="4"/>
      <dgm:spPr/>
    </dgm:pt>
    <dgm:pt modelId="{F836AD6F-4642-408D-BE38-D5AD5FF1C8A3}" type="pres">
      <dgm:prSet presAssocID="{C4C254E4-CFB8-40DC-8E5C-E3C750EB0AB3}" presName="parentText" presStyleLbl="node1" presStyleIdx="1" presStyleCnt="4">
        <dgm:presLayoutVars>
          <dgm:chMax val="0"/>
          <dgm:bulletEnabled val="1"/>
        </dgm:presLayoutVars>
      </dgm:prSet>
      <dgm:spPr/>
    </dgm:pt>
    <dgm:pt modelId="{99FF6E0E-1913-499B-B1A0-78E3FF64D526}" type="pres">
      <dgm:prSet presAssocID="{C4C254E4-CFB8-40DC-8E5C-E3C750EB0AB3}" presName="negativeSpace" presStyleCnt="0"/>
      <dgm:spPr/>
    </dgm:pt>
    <dgm:pt modelId="{BE9E0F85-FA55-426D-AC77-D0F66F3DC28F}" type="pres">
      <dgm:prSet presAssocID="{C4C254E4-CFB8-40DC-8E5C-E3C750EB0AB3}" presName="childText" presStyleLbl="conFgAcc1" presStyleIdx="1" presStyleCnt="4">
        <dgm:presLayoutVars>
          <dgm:bulletEnabled val="1"/>
        </dgm:presLayoutVars>
      </dgm:prSet>
      <dgm:spPr/>
    </dgm:pt>
    <dgm:pt modelId="{AC4ADC57-4D7D-472E-AC98-10B6FE0B278A}" type="pres">
      <dgm:prSet presAssocID="{1B765C29-041E-4CBA-836B-EF4B70A8E758}" presName="spaceBetweenRectangles" presStyleCnt="0"/>
      <dgm:spPr/>
    </dgm:pt>
    <dgm:pt modelId="{F1FD961D-5A62-456B-96B2-999C1449D121}" type="pres">
      <dgm:prSet presAssocID="{1B6C31F1-473C-4650-88BB-52393342B445}" presName="parentLin" presStyleCnt="0"/>
      <dgm:spPr/>
    </dgm:pt>
    <dgm:pt modelId="{D5CC626C-9D21-4688-9E98-0691CC81734A}" type="pres">
      <dgm:prSet presAssocID="{1B6C31F1-473C-4650-88BB-52393342B445}" presName="parentLeftMargin" presStyleLbl="node1" presStyleIdx="1" presStyleCnt="4"/>
      <dgm:spPr/>
    </dgm:pt>
    <dgm:pt modelId="{CE467292-FC6E-4220-8A6D-F1F72A636D24}" type="pres">
      <dgm:prSet presAssocID="{1B6C31F1-473C-4650-88BB-52393342B445}" presName="parentText" presStyleLbl="node1" presStyleIdx="2" presStyleCnt="4">
        <dgm:presLayoutVars>
          <dgm:chMax val="0"/>
          <dgm:bulletEnabled val="1"/>
        </dgm:presLayoutVars>
      </dgm:prSet>
      <dgm:spPr/>
    </dgm:pt>
    <dgm:pt modelId="{202DCB09-D296-40FD-A8EC-A8639C38CD9F}" type="pres">
      <dgm:prSet presAssocID="{1B6C31F1-473C-4650-88BB-52393342B445}" presName="negativeSpace" presStyleCnt="0"/>
      <dgm:spPr/>
    </dgm:pt>
    <dgm:pt modelId="{F82EFC9A-D8BE-4F38-8C29-397C484C30AD}" type="pres">
      <dgm:prSet presAssocID="{1B6C31F1-473C-4650-88BB-52393342B445}" presName="childText" presStyleLbl="conFgAcc1" presStyleIdx="2" presStyleCnt="4">
        <dgm:presLayoutVars>
          <dgm:bulletEnabled val="1"/>
        </dgm:presLayoutVars>
      </dgm:prSet>
      <dgm:spPr/>
    </dgm:pt>
    <dgm:pt modelId="{1E135338-D862-4306-8D48-494E89A77306}" type="pres">
      <dgm:prSet presAssocID="{C685D6D3-C3C8-43D2-9957-3B51CD82D941}" presName="spaceBetweenRectangles" presStyleCnt="0"/>
      <dgm:spPr/>
    </dgm:pt>
    <dgm:pt modelId="{B404D2B8-5AE2-4D6D-8C50-4BA920A13CA9}" type="pres">
      <dgm:prSet presAssocID="{0DF8FBF5-B7BC-458C-BE41-3CF94A10A50A}" presName="parentLin" presStyleCnt="0"/>
      <dgm:spPr/>
    </dgm:pt>
    <dgm:pt modelId="{957AF990-0E03-4F80-97CD-247F3610B1EE}" type="pres">
      <dgm:prSet presAssocID="{0DF8FBF5-B7BC-458C-BE41-3CF94A10A50A}" presName="parentLeftMargin" presStyleLbl="node1" presStyleIdx="2" presStyleCnt="4"/>
      <dgm:spPr/>
    </dgm:pt>
    <dgm:pt modelId="{F5A77CA5-240C-45D4-A0A3-03E826DCD7F6}" type="pres">
      <dgm:prSet presAssocID="{0DF8FBF5-B7BC-458C-BE41-3CF94A10A50A}" presName="parentText" presStyleLbl="node1" presStyleIdx="3" presStyleCnt="4">
        <dgm:presLayoutVars>
          <dgm:chMax val="0"/>
          <dgm:bulletEnabled val="1"/>
        </dgm:presLayoutVars>
      </dgm:prSet>
      <dgm:spPr/>
    </dgm:pt>
    <dgm:pt modelId="{140D4308-2665-4AFB-8F9A-BD345DBB3D39}" type="pres">
      <dgm:prSet presAssocID="{0DF8FBF5-B7BC-458C-BE41-3CF94A10A50A}" presName="negativeSpace" presStyleCnt="0"/>
      <dgm:spPr/>
    </dgm:pt>
    <dgm:pt modelId="{ADCAB06D-393D-49FA-87B9-1D8FCE67CBF3}" type="pres">
      <dgm:prSet presAssocID="{0DF8FBF5-B7BC-458C-BE41-3CF94A10A50A}" presName="childText" presStyleLbl="conFgAcc1" presStyleIdx="3" presStyleCnt="4">
        <dgm:presLayoutVars>
          <dgm:bulletEnabled val="1"/>
        </dgm:presLayoutVars>
      </dgm:prSet>
      <dgm:spPr/>
    </dgm:pt>
  </dgm:ptLst>
  <dgm:cxnLst>
    <dgm:cxn modelId="{CA742D0E-7612-41AA-AC8B-937210D0A1BE}" type="presOf" srcId="{A4929473-9409-4C03-A912-9EC03EADE9FD}" destId="{0E4E5332-230A-42ED-96DD-01BD9F90B96D}" srcOrd="1" destOrd="0" presId="urn:microsoft.com/office/officeart/2005/8/layout/list1"/>
    <dgm:cxn modelId="{547F520F-5012-47BB-9DFC-9BB9F1356466}" srcId="{F9230686-7F02-44A0-9426-BE6FB2D7173D}" destId="{C4C254E4-CFB8-40DC-8E5C-E3C750EB0AB3}" srcOrd="1" destOrd="0" parTransId="{96E0227E-99AE-4369-9536-C287C540C34E}" sibTransId="{1B765C29-041E-4CBA-836B-EF4B70A8E758}"/>
    <dgm:cxn modelId="{5F968B22-A4CB-4B49-9FFA-202D8F989E31}" type="presOf" srcId="{C4C254E4-CFB8-40DC-8E5C-E3C750EB0AB3}" destId="{F836AD6F-4642-408D-BE38-D5AD5FF1C8A3}" srcOrd="1" destOrd="0" presId="urn:microsoft.com/office/officeart/2005/8/layout/list1"/>
    <dgm:cxn modelId="{2FF36831-7F62-45F6-BEBF-2B78AA0062E6}" type="presOf" srcId="{0DF8FBF5-B7BC-458C-BE41-3CF94A10A50A}" destId="{F5A77CA5-240C-45D4-A0A3-03E826DCD7F6}" srcOrd="1" destOrd="0" presId="urn:microsoft.com/office/officeart/2005/8/layout/list1"/>
    <dgm:cxn modelId="{588BBF69-3A70-4EE0-9921-F91A8DABCA06}" srcId="{F9230686-7F02-44A0-9426-BE6FB2D7173D}" destId="{0DF8FBF5-B7BC-458C-BE41-3CF94A10A50A}" srcOrd="3" destOrd="0" parTransId="{31E102D9-3BD2-4FEF-A386-B2A6DE549437}" sibTransId="{24E1175E-B75B-4640-964C-CF593C147616}"/>
    <dgm:cxn modelId="{A1103C6E-940B-4808-9DD4-ED580A20E9AF}" type="presOf" srcId="{F9230686-7F02-44A0-9426-BE6FB2D7173D}" destId="{419B5024-3688-41EE-9DC7-9B92693B0B1F}" srcOrd="0" destOrd="0" presId="urn:microsoft.com/office/officeart/2005/8/layout/list1"/>
    <dgm:cxn modelId="{0C02764E-8399-455C-ABC7-4B038BE605C6}" type="presOf" srcId="{1B6C31F1-473C-4650-88BB-52393342B445}" destId="{CE467292-FC6E-4220-8A6D-F1F72A636D24}" srcOrd="1" destOrd="0" presId="urn:microsoft.com/office/officeart/2005/8/layout/list1"/>
    <dgm:cxn modelId="{94F019AE-E9D9-4B4E-BAD8-504213CB9FA6}" type="presOf" srcId="{A4929473-9409-4C03-A912-9EC03EADE9FD}" destId="{80D7E4B1-1C00-435B-AF99-73EA83F5A447}" srcOrd="0" destOrd="0" presId="urn:microsoft.com/office/officeart/2005/8/layout/list1"/>
    <dgm:cxn modelId="{D81840B8-371B-4711-94FB-60F12C7BE9D9}" srcId="{F9230686-7F02-44A0-9426-BE6FB2D7173D}" destId="{1B6C31F1-473C-4650-88BB-52393342B445}" srcOrd="2" destOrd="0" parTransId="{4A9E33C2-99E3-433C-897B-01A02BBDEABF}" sibTransId="{C685D6D3-C3C8-43D2-9957-3B51CD82D941}"/>
    <dgm:cxn modelId="{79A647D2-0729-4FE4-AC1B-55C91807273A}" srcId="{F9230686-7F02-44A0-9426-BE6FB2D7173D}" destId="{A4929473-9409-4C03-A912-9EC03EADE9FD}" srcOrd="0" destOrd="0" parTransId="{2AD2691C-A599-4CFD-8585-6050F6F958B8}" sibTransId="{C94D2BF8-8DB4-4517-BC6B-8E6A04F95CBE}"/>
    <dgm:cxn modelId="{A1281DEE-539C-46BF-B5AF-18D387467A6F}" type="presOf" srcId="{1B6C31F1-473C-4650-88BB-52393342B445}" destId="{D5CC626C-9D21-4688-9E98-0691CC81734A}" srcOrd="0" destOrd="0" presId="urn:microsoft.com/office/officeart/2005/8/layout/list1"/>
    <dgm:cxn modelId="{2D19D9F4-C7D1-4464-92DE-85953E1D36B3}" type="presOf" srcId="{0DF8FBF5-B7BC-458C-BE41-3CF94A10A50A}" destId="{957AF990-0E03-4F80-97CD-247F3610B1EE}" srcOrd="0" destOrd="0" presId="urn:microsoft.com/office/officeart/2005/8/layout/list1"/>
    <dgm:cxn modelId="{2229F8FF-6FFB-4142-9BEE-6E4BFD33FE75}" type="presOf" srcId="{C4C254E4-CFB8-40DC-8E5C-E3C750EB0AB3}" destId="{D50B478D-BC1C-4A30-9BE9-BE4DD39AAC1F}" srcOrd="0" destOrd="0" presId="urn:microsoft.com/office/officeart/2005/8/layout/list1"/>
    <dgm:cxn modelId="{7F1F678E-828C-49F7-9558-160ED11D08FD}" type="presParOf" srcId="{419B5024-3688-41EE-9DC7-9B92693B0B1F}" destId="{4663775F-1789-43D0-A9A8-93DAACB7C7EC}" srcOrd="0" destOrd="0" presId="urn:microsoft.com/office/officeart/2005/8/layout/list1"/>
    <dgm:cxn modelId="{49DBDFF4-90C7-47AE-8684-659443166E3A}" type="presParOf" srcId="{4663775F-1789-43D0-A9A8-93DAACB7C7EC}" destId="{80D7E4B1-1C00-435B-AF99-73EA83F5A447}" srcOrd="0" destOrd="0" presId="urn:microsoft.com/office/officeart/2005/8/layout/list1"/>
    <dgm:cxn modelId="{B753FFB6-03C9-4404-9BB8-6CACCCA09BCB}" type="presParOf" srcId="{4663775F-1789-43D0-A9A8-93DAACB7C7EC}" destId="{0E4E5332-230A-42ED-96DD-01BD9F90B96D}" srcOrd="1" destOrd="0" presId="urn:microsoft.com/office/officeart/2005/8/layout/list1"/>
    <dgm:cxn modelId="{9BC16AF6-E37F-440B-93AE-84251D8B7439}" type="presParOf" srcId="{419B5024-3688-41EE-9DC7-9B92693B0B1F}" destId="{F84CAF59-02EC-4472-9B35-6004708E8F59}" srcOrd="1" destOrd="0" presId="urn:microsoft.com/office/officeart/2005/8/layout/list1"/>
    <dgm:cxn modelId="{FAE06237-E62C-4BF8-A851-806F819F7335}" type="presParOf" srcId="{419B5024-3688-41EE-9DC7-9B92693B0B1F}" destId="{4CC75573-4935-46A0-8A4B-1625EE4BA749}" srcOrd="2" destOrd="0" presId="urn:microsoft.com/office/officeart/2005/8/layout/list1"/>
    <dgm:cxn modelId="{F35242B6-8DFE-40E5-8F6A-CACA68965EBA}" type="presParOf" srcId="{419B5024-3688-41EE-9DC7-9B92693B0B1F}" destId="{6858417C-5E75-4E21-AC9C-292410B9808F}" srcOrd="3" destOrd="0" presId="urn:microsoft.com/office/officeart/2005/8/layout/list1"/>
    <dgm:cxn modelId="{546DC3DB-824B-45FA-8377-85CA01832969}" type="presParOf" srcId="{419B5024-3688-41EE-9DC7-9B92693B0B1F}" destId="{1FFAC570-5984-4456-B6DB-DC58FE5A6256}" srcOrd="4" destOrd="0" presId="urn:microsoft.com/office/officeart/2005/8/layout/list1"/>
    <dgm:cxn modelId="{C2DC9D52-15D1-4D84-8776-1D7531C02D59}" type="presParOf" srcId="{1FFAC570-5984-4456-B6DB-DC58FE5A6256}" destId="{D50B478D-BC1C-4A30-9BE9-BE4DD39AAC1F}" srcOrd="0" destOrd="0" presId="urn:microsoft.com/office/officeart/2005/8/layout/list1"/>
    <dgm:cxn modelId="{0AB7DE54-DF9E-4F00-811D-7CEA4F2FF204}" type="presParOf" srcId="{1FFAC570-5984-4456-B6DB-DC58FE5A6256}" destId="{F836AD6F-4642-408D-BE38-D5AD5FF1C8A3}" srcOrd="1" destOrd="0" presId="urn:microsoft.com/office/officeart/2005/8/layout/list1"/>
    <dgm:cxn modelId="{7FECA33B-A8C2-4F81-A8BE-C5C6FD922065}" type="presParOf" srcId="{419B5024-3688-41EE-9DC7-9B92693B0B1F}" destId="{99FF6E0E-1913-499B-B1A0-78E3FF64D526}" srcOrd="5" destOrd="0" presId="urn:microsoft.com/office/officeart/2005/8/layout/list1"/>
    <dgm:cxn modelId="{1A904D37-938A-4153-9A92-F017E4F3F354}" type="presParOf" srcId="{419B5024-3688-41EE-9DC7-9B92693B0B1F}" destId="{BE9E0F85-FA55-426D-AC77-D0F66F3DC28F}" srcOrd="6" destOrd="0" presId="urn:microsoft.com/office/officeart/2005/8/layout/list1"/>
    <dgm:cxn modelId="{939BADF3-099E-4505-86AC-F70800EA4A79}" type="presParOf" srcId="{419B5024-3688-41EE-9DC7-9B92693B0B1F}" destId="{AC4ADC57-4D7D-472E-AC98-10B6FE0B278A}" srcOrd="7" destOrd="0" presId="urn:microsoft.com/office/officeart/2005/8/layout/list1"/>
    <dgm:cxn modelId="{49A75697-B967-43D9-ADC2-7C9B27AB9AFD}" type="presParOf" srcId="{419B5024-3688-41EE-9DC7-9B92693B0B1F}" destId="{F1FD961D-5A62-456B-96B2-999C1449D121}" srcOrd="8" destOrd="0" presId="urn:microsoft.com/office/officeart/2005/8/layout/list1"/>
    <dgm:cxn modelId="{D04EF3EC-7BED-48C2-8429-242A8A12680A}" type="presParOf" srcId="{F1FD961D-5A62-456B-96B2-999C1449D121}" destId="{D5CC626C-9D21-4688-9E98-0691CC81734A}" srcOrd="0" destOrd="0" presId="urn:microsoft.com/office/officeart/2005/8/layout/list1"/>
    <dgm:cxn modelId="{A87E5517-47D8-422D-83FA-44080804E7DF}" type="presParOf" srcId="{F1FD961D-5A62-456B-96B2-999C1449D121}" destId="{CE467292-FC6E-4220-8A6D-F1F72A636D24}" srcOrd="1" destOrd="0" presId="urn:microsoft.com/office/officeart/2005/8/layout/list1"/>
    <dgm:cxn modelId="{2BC53D1E-5DC7-4502-A135-FA7939598DE1}" type="presParOf" srcId="{419B5024-3688-41EE-9DC7-9B92693B0B1F}" destId="{202DCB09-D296-40FD-A8EC-A8639C38CD9F}" srcOrd="9" destOrd="0" presId="urn:microsoft.com/office/officeart/2005/8/layout/list1"/>
    <dgm:cxn modelId="{C0A96792-42B5-4D5C-ACC0-C27B5940801C}" type="presParOf" srcId="{419B5024-3688-41EE-9DC7-9B92693B0B1F}" destId="{F82EFC9A-D8BE-4F38-8C29-397C484C30AD}" srcOrd="10" destOrd="0" presId="urn:microsoft.com/office/officeart/2005/8/layout/list1"/>
    <dgm:cxn modelId="{499C1757-5174-4F04-B977-224654AC01E0}" type="presParOf" srcId="{419B5024-3688-41EE-9DC7-9B92693B0B1F}" destId="{1E135338-D862-4306-8D48-494E89A77306}" srcOrd="11" destOrd="0" presId="urn:microsoft.com/office/officeart/2005/8/layout/list1"/>
    <dgm:cxn modelId="{EBF030F8-CC35-45C1-881B-9C103F6B5B49}" type="presParOf" srcId="{419B5024-3688-41EE-9DC7-9B92693B0B1F}" destId="{B404D2B8-5AE2-4D6D-8C50-4BA920A13CA9}" srcOrd="12" destOrd="0" presId="urn:microsoft.com/office/officeart/2005/8/layout/list1"/>
    <dgm:cxn modelId="{52707126-02DB-483B-B715-168F717F967B}" type="presParOf" srcId="{B404D2B8-5AE2-4D6D-8C50-4BA920A13CA9}" destId="{957AF990-0E03-4F80-97CD-247F3610B1EE}" srcOrd="0" destOrd="0" presId="urn:microsoft.com/office/officeart/2005/8/layout/list1"/>
    <dgm:cxn modelId="{674274C9-5803-47CD-93D5-87FE77CCBD74}" type="presParOf" srcId="{B404D2B8-5AE2-4D6D-8C50-4BA920A13CA9}" destId="{F5A77CA5-240C-45D4-A0A3-03E826DCD7F6}" srcOrd="1" destOrd="0" presId="urn:microsoft.com/office/officeart/2005/8/layout/list1"/>
    <dgm:cxn modelId="{ADD294E7-310A-42BD-B4A8-2D1DE9EA52DC}" type="presParOf" srcId="{419B5024-3688-41EE-9DC7-9B92693B0B1F}" destId="{140D4308-2665-4AFB-8F9A-BD345DBB3D39}" srcOrd="13" destOrd="0" presId="urn:microsoft.com/office/officeart/2005/8/layout/list1"/>
    <dgm:cxn modelId="{EB1EF4B0-ADA3-4054-90BD-F9B84839470B}" type="presParOf" srcId="{419B5024-3688-41EE-9DC7-9B92693B0B1F}" destId="{ADCAB06D-393D-49FA-87B9-1D8FCE67CBF3}"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2FC2FC-2BDD-4AE4-A992-74A0A1CB2B1D}"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A1F36DB-3B7A-431F-BAD9-370A3D6077AB}">
      <dgm:prSet/>
      <dgm:spPr/>
      <dgm:t>
        <a:bodyPr/>
        <a:lstStyle/>
        <a:p>
          <a:r>
            <a:rPr lang="en-US" dirty="0">
              <a:latin typeface="Times New Roman" panose="02020603050405020304" pitchFamily="18" charset="0"/>
              <a:cs typeface="Times New Roman" panose="02020603050405020304" pitchFamily="18" charset="0"/>
            </a:rPr>
            <a:t>Run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dãy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sắp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a:t>
          </a:r>
        </a:p>
      </dgm:t>
    </dgm:pt>
    <dgm:pt modelId="{24E703AF-E291-48EE-842F-746B4603E70E}" type="parTrans" cxnId="{2BD35D1B-63E5-403C-88DD-666FF7A63067}">
      <dgm:prSet/>
      <dgm:spPr/>
      <dgm:t>
        <a:bodyPr/>
        <a:lstStyle/>
        <a:p>
          <a:endParaRPr lang="en-US">
            <a:latin typeface="Times New Roman" panose="02020603050405020304" pitchFamily="18" charset="0"/>
            <a:cs typeface="Times New Roman" panose="02020603050405020304" pitchFamily="18" charset="0"/>
          </a:endParaRPr>
        </a:p>
      </dgm:t>
    </dgm:pt>
    <dgm:pt modelId="{5A133A3B-87D9-4013-8120-B46BE5D0244E}" type="sibTrans" cxnId="{2BD35D1B-63E5-403C-88DD-666FF7A63067}">
      <dgm:prSet/>
      <dgm:spPr/>
      <dgm:t>
        <a:bodyPr/>
        <a:lstStyle/>
        <a:p>
          <a:endParaRPr lang="en-US">
            <a:latin typeface="Times New Roman" panose="02020603050405020304" pitchFamily="18" charset="0"/>
            <a:cs typeface="Times New Roman" panose="02020603050405020304" pitchFamily="18" charset="0"/>
          </a:endParaRPr>
        </a:p>
      </dgm:t>
    </dgm:pt>
    <dgm:pt modelId="{35285864-E328-4269-9C5B-F518E9AF845B}">
      <dgm:prSet/>
      <dgm:spPr/>
      <dgm:t>
        <a:bodyPr/>
        <a:lstStyle/>
        <a:p>
          <a:r>
            <a:rPr lang="en-US">
              <a:latin typeface="Times New Roman" panose="02020603050405020304" pitchFamily="18" charset="0"/>
              <a:cs typeface="Times New Roman" panose="02020603050405020304" pitchFamily="18" charset="0"/>
            </a:rPr>
            <a:t>Ví dụ: {2,5,7,10,15} là một Run.</a:t>
          </a:r>
        </a:p>
      </dgm:t>
    </dgm:pt>
    <dgm:pt modelId="{709FD1B8-4CFF-49A2-ADD0-B80E9AF70937}" type="parTrans" cxnId="{8BC28F29-C5F7-4D4A-83E2-CAD52CC19181}">
      <dgm:prSet/>
      <dgm:spPr/>
      <dgm:t>
        <a:bodyPr/>
        <a:lstStyle/>
        <a:p>
          <a:endParaRPr lang="en-US">
            <a:latin typeface="Times New Roman" panose="02020603050405020304" pitchFamily="18" charset="0"/>
            <a:cs typeface="Times New Roman" panose="02020603050405020304" pitchFamily="18" charset="0"/>
          </a:endParaRPr>
        </a:p>
      </dgm:t>
    </dgm:pt>
    <dgm:pt modelId="{34A9DEDD-52D1-431D-A1BA-C63065B65393}" type="sibTrans" cxnId="{8BC28F29-C5F7-4D4A-83E2-CAD52CC19181}">
      <dgm:prSet/>
      <dgm:spPr/>
      <dgm:t>
        <a:bodyPr/>
        <a:lstStyle/>
        <a:p>
          <a:endParaRPr lang="en-US">
            <a:latin typeface="Times New Roman" panose="02020603050405020304" pitchFamily="18" charset="0"/>
            <a:cs typeface="Times New Roman" panose="02020603050405020304" pitchFamily="18" charset="0"/>
          </a:endParaRPr>
        </a:p>
      </dgm:t>
    </dgm:pt>
    <dgm:pt modelId="{E5232D60-D0C8-4DC5-9F0A-6DA6B6B06BED}">
      <dgm:prSet/>
      <dgm:spPr/>
      <dgm:t>
        <a:bodyPr/>
        <a:lstStyle/>
        <a:p>
          <a:r>
            <a:rPr lang="en-US">
              <a:latin typeface="Times New Roman" panose="02020603050405020304" pitchFamily="18" charset="0"/>
              <a:cs typeface="Times New Roman" panose="02020603050405020304" pitchFamily="18" charset="0"/>
            </a:rPr>
            <a:t>Chiều dài Run chính là số phần tử có trong Run.</a:t>
          </a:r>
        </a:p>
      </dgm:t>
    </dgm:pt>
    <dgm:pt modelId="{BA6FB008-64A1-4B9C-A57D-6D3588A18866}" type="parTrans" cxnId="{59E356FA-36ED-480C-B351-5A6A5B7AD68B}">
      <dgm:prSet/>
      <dgm:spPr/>
      <dgm:t>
        <a:bodyPr/>
        <a:lstStyle/>
        <a:p>
          <a:endParaRPr lang="en-US">
            <a:latin typeface="Times New Roman" panose="02020603050405020304" pitchFamily="18" charset="0"/>
            <a:cs typeface="Times New Roman" panose="02020603050405020304" pitchFamily="18" charset="0"/>
          </a:endParaRPr>
        </a:p>
      </dgm:t>
    </dgm:pt>
    <dgm:pt modelId="{C8456C19-A84B-4909-A901-119D278F3529}" type="sibTrans" cxnId="{59E356FA-36ED-480C-B351-5A6A5B7AD68B}">
      <dgm:prSet/>
      <dgm:spPr/>
      <dgm:t>
        <a:bodyPr/>
        <a:lstStyle/>
        <a:p>
          <a:endParaRPr lang="en-US">
            <a:latin typeface="Times New Roman" panose="02020603050405020304" pitchFamily="18" charset="0"/>
            <a:cs typeface="Times New Roman" panose="02020603050405020304" pitchFamily="18" charset="0"/>
          </a:endParaRPr>
        </a:p>
      </dgm:t>
    </dgm:pt>
    <dgm:pt modelId="{EE966ACC-CC42-4328-A688-0BE1BC78B397}">
      <dgm:prSet/>
      <dgm:spPr/>
      <dgm:t>
        <a:bodyPr/>
        <a:lstStyle/>
        <a:p>
          <a:r>
            <a:rPr lang="en-US" dirty="0" err="1">
              <a:latin typeface="Times New Roman" panose="02020603050405020304" pitchFamily="18" charset="0"/>
              <a:cs typeface="Times New Roman" panose="02020603050405020304" pitchFamily="18" charset="0"/>
            </a:rPr>
            <a:t>Chẳng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a:t>
          </a:r>
          <a:r>
            <a:rPr lang="en-US" dirty="0">
              <a:latin typeface="Times New Roman" panose="02020603050405020304" pitchFamily="18" charset="0"/>
              <a:cs typeface="Times New Roman" panose="02020603050405020304" pitchFamily="18" charset="0"/>
            </a:rPr>
            <a:t> Run ở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5.</a:t>
          </a:r>
        </a:p>
      </dgm:t>
    </dgm:pt>
    <dgm:pt modelId="{91BCC6AA-7ADF-400D-ACF6-F4371E1CFD36}" type="parTrans" cxnId="{B4464D39-A547-4E53-8F6E-FE97F1FA6D20}">
      <dgm:prSet/>
      <dgm:spPr/>
      <dgm:t>
        <a:bodyPr/>
        <a:lstStyle/>
        <a:p>
          <a:endParaRPr lang="en-US">
            <a:latin typeface="Times New Roman" panose="02020603050405020304" pitchFamily="18" charset="0"/>
            <a:cs typeface="Times New Roman" panose="02020603050405020304" pitchFamily="18" charset="0"/>
          </a:endParaRPr>
        </a:p>
      </dgm:t>
    </dgm:pt>
    <dgm:pt modelId="{D3636F28-6773-4AD8-BCD7-115CD12CC06B}" type="sibTrans" cxnId="{B4464D39-A547-4E53-8F6E-FE97F1FA6D20}">
      <dgm:prSet/>
      <dgm:spPr/>
      <dgm:t>
        <a:bodyPr/>
        <a:lstStyle/>
        <a:p>
          <a:endParaRPr lang="en-US">
            <a:latin typeface="Times New Roman" panose="02020603050405020304" pitchFamily="18" charset="0"/>
            <a:cs typeface="Times New Roman" panose="02020603050405020304" pitchFamily="18" charset="0"/>
          </a:endParaRPr>
        </a:p>
      </dgm:t>
    </dgm:pt>
    <dgm:pt modelId="{1BE9246E-8353-4921-9CBB-AEE9988EAE23}" type="pres">
      <dgm:prSet presAssocID="{5F2FC2FC-2BDD-4AE4-A992-74A0A1CB2B1D}" presName="vert0" presStyleCnt="0">
        <dgm:presLayoutVars>
          <dgm:dir/>
          <dgm:animOne val="branch"/>
          <dgm:animLvl val="lvl"/>
        </dgm:presLayoutVars>
      </dgm:prSet>
      <dgm:spPr/>
    </dgm:pt>
    <dgm:pt modelId="{04DFD1B6-1914-4B04-BAF3-46A9EFEC7185}" type="pres">
      <dgm:prSet presAssocID="{FA1F36DB-3B7A-431F-BAD9-370A3D6077AB}" presName="thickLine" presStyleLbl="alignNode1" presStyleIdx="0" presStyleCnt="4"/>
      <dgm:spPr/>
    </dgm:pt>
    <dgm:pt modelId="{B2BD99D9-BDC4-4EA1-B6D7-1F887FC159FF}" type="pres">
      <dgm:prSet presAssocID="{FA1F36DB-3B7A-431F-BAD9-370A3D6077AB}" presName="horz1" presStyleCnt="0"/>
      <dgm:spPr/>
    </dgm:pt>
    <dgm:pt modelId="{D885E2DF-F5DC-4CE9-960B-E5AC8BD1DF89}" type="pres">
      <dgm:prSet presAssocID="{FA1F36DB-3B7A-431F-BAD9-370A3D6077AB}" presName="tx1" presStyleLbl="revTx" presStyleIdx="0" presStyleCnt="4"/>
      <dgm:spPr/>
    </dgm:pt>
    <dgm:pt modelId="{6AAFE9D1-38B3-466B-BD9B-4B79DA047BD5}" type="pres">
      <dgm:prSet presAssocID="{FA1F36DB-3B7A-431F-BAD9-370A3D6077AB}" presName="vert1" presStyleCnt="0"/>
      <dgm:spPr/>
    </dgm:pt>
    <dgm:pt modelId="{01D8E2BD-3319-4E2B-A029-4946E5A633CD}" type="pres">
      <dgm:prSet presAssocID="{35285864-E328-4269-9C5B-F518E9AF845B}" presName="thickLine" presStyleLbl="alignNode1" presStyleIdx="1" presStyleCnt="4"/>
      <dgm:spPr/>
    </dgm:pt>
    <dgm:pt modelId="{739A1A0F-B745-4BA1-8DFD-C2B131C57ADD}" type="pres">
      <dgm:prSet presAssocID="{35285864-E328-4269-9C5B-F518E9AF845B}" presName="horz1" presStyleCnt="0"/>
      <dgm:spPr/>
    </dgm:pt>
    <dgm:pt modelId="{EBE8F39A-375B-4811-A329-35DE617BD21D}" type="pres">
      <dgm:prSet presAssocID="{35285864-E328-4269-9C5B-F518E9AF845B}" presName="tx1" presStyleLbl="revTx" presStyleIdx="1" presStyleCnt="4"/>
      <dgm:spPr/>
    </dgm:pt>
    <dgm:pt modelId="{342182A5-B217-48AD-928A-540B16ABBB54}" type="pres">
      <dgm:prSet presAssocID="{35285864-E328-4269-9C5B-F518E9AF845B}" presName="vert1" presStyleCnt="0"/>
      <dgm:spPr/>
    </dgm:pt>
    <dgm:pt modelId="{7E857CCC-26BF-455D-89D5-0A2F8DBB9A16}" type="pres">
      <dgm:prSet presAssocID="{E5232D60-D0C8-4DC5-9F0A-6DA6B6B06BED}" presName="thickLine" presStyleLbl="alignNode1" presStyleIdx="2" presStyleCnt="4"/>
      <dgm:spPr/>
    </dgm:pt>
    <dgm:pt modelId="{DCE4A841-A06B-4444-B362-7F85511ADAB5}" type="pres">
      <dgm:prSet presAssocID="{E5232D60-D0C8-4DC5-9F0A-6DA6B6B06BED}" presName="horz1" presStyleCnt="0"/>
      <dgm:spPr/>
    </dgm:pt>
    <dgm:pt modelId="{C9C8C8FC-2A61-4222-990E-4C3B3EF20507}" type="pres">
      <dgm:prSet presAssocID="{E5232D60-D0C8-4DC5-9F0A-6DA6B6B06BED}" presName="tx1" presStyleLbl="revTx" presStyleIdx="2" presStyleCnt="4"/>
      <dgm:spPr/>
    </dgm:pt>
    <dgm:pt modelId="{411762D8-EF89-49D9-ABA3-31167FDC0FC9}" type="pres">
      <dgm:prSet presAssocID="{E5232D60-D0C8-4DC5-9F0A-6DA6B6B06BED}" presName="vert1" presStyleCnt="0"/>
      <dgm:spPr/>
    </dgm:pt>
    <dgm:pt modelId="{10D500A9-3C2D-4CAC-BE25-11448FF44384}" type="pres">
      <dgm:prSet presAssocID="{EE966ACC-CC42-4328-A688-0BE1BC78B397}" presName="thickLine" presStyleLbl="alignNode1" presStyleIdx="3" presStyleCnt="4"/>
      <dgm:spPr/>
    </dgm:pt>
    <dgm:pt modelId="{AA2FCCFF-038E-4D25-A6B8-0A45DCE28C20}" type="pres">
      <dgm:prSet presAssocID="{EE966ACC-CC42-4328-A688-0BE1BC78B397}" presName="horz1" presStyleCnt="0"/>
      <dgm:spPr/>
    </dgm:pt>
    <dgm:pt modelId="{47A489CF-085C-49FC-9654-3BD200632598}" type="pres">
      <dgm:prSet presAssocID="{EE966ACC-CC42-4328-A688-0BE1BC78B397}" presName="tx1" presStyleLbl="revTx" presStyleIdx="3" presStyleCnt="4"/>
      <dgm:spPr/>
    </dgm:pt>
    <dgm:pt modelId="{AA7FCAC8-DB3D-45D9-9C72-F72EAF73459F}" type="pres">
      <dgm:prSet presAssocID="{EE966ACC-CC42-4328-A688-0BE1BC78B397}" presName="vert1" presStyleCnt="0"/>
      <dgm:spPr/>
    </dgm:pt>
  </dgm:ptLst>
  <dgm:cxnLst>
    <dgm:cxn modelId="{2BD35D1B-63E5-403C-88DD-666FF7A63067}" srcId="{5F2FC2FC-2BDD-4AE4-A992-74A0A1CB2B1D}" destId="{FA1F36DB-3B7A-431F-BAD9-370A3D6077AB}" srcOrd="0" destOrd="0" parTransId="{24E703AF-E291-48EE-842F-746B4603E70E}" sibTransId="{5A133A3B-87D9-4013-8120-B46BE5D0244E}"/>
    <dgm:cxn modelId="{038A3529-C8A8-446A-867D-0E2E349474F3}" type="presOf" srcId="{FA1F36DB-3B7A-431F-BAD9-370A3D6077AB}" destId="{D885E2DF-F5DC-4CE9-960B-E5AC8BD1DF89}" srcOrd="0" destOrd="0" presId="urn:microsoft.com/office/officeart/2008/layout/LinedList"/>
    <dgm:cxn modelId="{8BC28F29-C5F7-4D4A-83E2-CAD52CC19181}" srcId="{5F2FC2FC-2BDD-4AE4-A992-74A0A1CB2B1D}" destId="{35285864-E328-4269-9C5B-F518E9AF845B}" srcOrd="1" destOrd="0" parTransId="{709FD1B8-4CFF-49A2-ADD0-B80E9AF70937}" sibTransId="{34A9DEDD-52D1-431D-A1BA-C63065B65393}"/>
    <dgm:cxn modelId="{B4464D39-A547-4E53-8F6E-FE97F1FA6D20}" srcId="{5F2FC2FC-2BDD-4AE4-A992-74A0A1CB2B1D}" destId="{EE966ACC-CC42-4328-A688-0BE1BC78B397}" srcOrd="3" destOrd="0" parTransId="{91BCC6AA-7ADF-400D-ACF6-F4371E1CFD36}" sibTransId="{D3636F28-6773-4AD8-BCD7-115CD12CC06B}"/>
    <dgm:cxn modelId="{20D22950-4BDD-40CC-B3D6-F96E81B64F2F}" type="presOf" srcId="{EE966ACC-CC42-4328-A688-0BE1BC78B397}" destId="{47A489CF-085C-49FC-9654-3BD200632598}" srcOrd="0" destOrd="0" presId="urn:microsoft.com/office/officeart/2008/layout/LinedList"/>
    <dgm:cxn modelId="{554FFC84-55E0-40AC-A094-276E5D737A83}" type="presOf" srcId="{E5232D60-D0C8-4DC5-9F0A-6DA6B6B06BED}" destId="{C9C8C8FC-2A61-4222-990E-4C3B3EF20507}" srcOrd="0" destOrd="0" presId="urn:microsoft.com/office/officeart/2008/layout/LinedList"/>
    <dgm:cxn modelId="{00DFDFC2-C032-464A-AEA0-2FD34E9E3AE4}" type="presOf" srcId="{5F2FC2FC-2BDD-4AE4-A992-74A0A1CB2B1D}" destId="{1BE9246E-8353-4921-9CBB-AEE9988EAE23}" srcOrd="0" destOrd="0" presId="urn:microsoft.com/office/officeart/2008/layout/LinedList"/>
    <dgm:cxn modelId="{CAB345C5-FB87-4519-A553-6D5187B75A7A}" type="presOf" srcId="{35285864-E328-4269-9C5B-F518E9AF845B}" destId="{EBE8F39A-375B-4811-A329-35DE617BD21D}" srcOrd="0" destOrd="0" presId="urn:microsoft.com/office/officeart/2008/layout/LinedList"/>
    <dgm:cxn modelId="{59E356FA-36ED-480C-B351-5A6A5B7AD68B}" srcId="{5F2FC2FC-2BDD-4AE4-A992-74A0A1CB2B1D}" destId="{E5232D60-D0C8-4DC5-9F0A-6DA6B6B06BED}" srcOrd="2" destOrd="0" parTransId="{BA6FB008-64A1-4B9C-A57D-6D3588A18866}" sibTransId="{C8456C19-A84B-4909-A901-119D278F3529}"/>
    <dgm:cxn modelId="{7F69D333-F1F5-4A47-A2B2-EEE0D3BA93D7}" type="presParOf" srcId="{1BE9246E-8353-4921-9CBB-AEE9988EAE23}" destId="{04DFD1B6-1914-4B04-BAF3-46A9EFEC7185}" srcOrd="0" destOrd="0" presId="urn:microsoft.com/office/officeart/2008/layout/LinedList"/>
    <dgm:cxn modelId="{EFFE4CC5-96DE-42AB-B8E7-AE06EE66F38B}" type="presParOf" srcId="{1BE9246E-8353-4921-9CBB-AEE9988EAE23}" destId="{B2BD99D9-BDC4-4EA1-B6D7-1F887FC159FF}" srcOrd="1" destOrd="0" presId="urn:microsoft.com/office/officeart/2008/layout/LinedList"/>
    <dgm:cxn modelId="{E9BA0F0E-D048-4F28-A67C-9937A0DB20C2}" type="presParOf" srcId="{B2BD99D9-BDC4-4EA1-B6D7-1F887FC159FF}" destId="{D885E2DF-F5DC-4CE9-960B-E5AC8BD1DF89}" srcOrd="0" destOrd="0" presId="urn:microsoft.com/office/officeart/2008/layout/LinedList"/>
    <dgm:cxn modelId="{2004D016-D5F2-414F-980A-F9951233B579}" type="presParOf" srcId="{B2BD99D9-BDC4-4EA1-B6D7-1F887FC159FF}" destId="{6AAFE9D1-38B3-466B-BD9B-4B79DA047BD5}" srcOrd="1" destOrd="0" presId="urn:microsoft.com/office/officeart/2008/layout/LinedList"/>
    <dgm:cxn modelId="{9485380B-86D4-41A8-90EC-F738992B158F}" type="presParOf" srcId="{1BE9246E-8353-4921-9CBB-AEE9988EAE23}" destId="{01D8E2BD-3319-4E2B-A029-4946E5A633CD}" srcOrd="2" destOrd="0" presId="urn:microsoft.com/office/officeart/2008/layout/LinedList"/>
    <dgm:cxn modelId="{1117FC09-D5A2-4ADF-B6B4-0D81040FC018}" type="presParOf" srcId="{1BE9246E-8353-4921-9CBB-AEE9988EAE23}" destId="{739A1A0F-B745-4BA1-8DFD-C2B131C57ADD}" srcOrd="3" destOrd="0" presId="urn:microsoft.com/office/officeart/2008/layout/LinedList"/>
    <dgm:cxn modelId="{484E4E2C-4616-46F1-9639-950EC357D226}" type="presParOf" srcId="{739A1A0F-B745-4BA1-8DFD-C2B131C57ADD}" destId="{EBE8F39A-375B-4811-A329-35DE617BD21D}" srcOrd="0" destOrd="0" presId="urn:microsoft.com/office/officeart/2008/layout/LinedList"/>
    <dgm:cxn modelId="{370BAB91-9562-4D94-B2E9-67321132428D}" type="presParOf" srcId="{739A1A0F-B745-4BA1-8DFD-C2B131C57ADD}" destId="{342182A5-B217-48AD-928A-540B16ABBB54}" srcOrd="1" destOrd="0" presId="urn:microsoft.com/office/officeart/2008/layout/LinedList"/>
    <dgm:cxn modelId="{ED8CE790-DF25-4644-ADC6-7BE204CD9A98}" type="presParOf" srcId="{1BE9246E-8353-4921-9CBB-AEE9988EAE23}" destId="{7E857CCC-26BF-455D-89D5-0A2F8DBB9A16}" srcOrd="4" destOrd="0" presId="urn:microsoft.com/office/officeart/2008/layout/LinedList"/>
    <dgm:cxn modelId="{E4C24F4A-6DA3-4A36-A5B3-E99DA4DBDE8B}" type="presParOf" srcId="{1BE9246E-8353-4921-9CBB-AEE9988EAE23}" destId="{DCE4A841-A06B-4444-B362-7F85511ADAB5}" srcOrd="5" destOrd="0" presId="urn:microsoft.com/office/officeart/2008/layout/LinedList"/>
    <dgm:cxn modelId="{047A507D-58E4-43E7-BCB5-AF81CCCE7C54}" type="presParOf" srcId="{DCE4A841-A06B-4444-B362-7F85511ADAB5}" destId="{C9C8C8FC-2A61-4222-990E-4C3B3EF20507}" srcOrd="0" destOrd="0" presId="urn:microsoft.com/office/officeart/2008/layout/LinedList"/>
    <dgm:cxn modelId="{09F28203-EA60-4264-959C-CDBFF2FA9BDA}" type="presParOf" srcId="{DCE4A841-A06B-4444-B362-7F85511ADAB5}" destId="{411762D8-EF89-49D9-ABA3-31167FDC0FC9}" srcOrd="1" destOrd="0" presId="urn:microsoft.com/office/officeart/2008/layout/LinedList"/>
    <dgm:cxn modelId="{959F065A-9E4C-4B0C-9291-8FBA06506CF8}" type="presParOf" srcId="{1BE9246E-8353-4921-9CBB-AEE9988EAE23}" destId="{10D500A9-3C2D-4CAC-BE25-11448FF44384}" srcOrd="6" destOrd="0" presId="urn:microsoft.com/office/officeart/2008/layout/LinedList"/>
    <dgm:cxn modelId="{1AF6BC82-AC07-45B7-9177-37028E14074A}" type="presParOf" srcId="{1BE9246E-8353-4921-9CBB-AEE9988EAE23}" destId="{AA2FCCFF-038E-4D25-A6B8-0A45DCE28C20}" srcOrd="7" destOrd="0" presId="urn:microsoft.com/office/officeart/2008/layout/LinedList"/>
    <dgm:cxn modelId="{B4508F27-21B0-4F28-8129-944F3C880FEF}" type="presParOf" srcId="{AA2FCCFF-038E-4D25-A6B8-0A45DCE28C20}" destId="{47A489CF-085C-49FC-9654-3BD200632598}" srcOrd="0" destOrd="0" presId="urn:microsoft.com/office/officeart/2008/layout/LinedList"/>
    <dgm:cxn modelId="{06F6C613-2649-4BBD-B511-90D8DCF9CFAC}" type="presParOf" srcId="{AA2FCCFF-038E-4D25-A6B8-0A45DCE28C20}" destId="{AA7FCAC8-DB3D-45D9-9C72-F72EAF73459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410AC47-B359-476C-98D9-E4E80E56D293}"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05CA46A7-D833-4D48-B66B-5CC86123064F}">
      <dgm:prSet custT="1"/>
      <dgm:spPr/>
      <dgm:t>
        <a:bodyPr/>
        <a:lstStyle/>
        <a:p>
          <a:r>
            <a:rPr lang="en-US" sz="2500" dirty="0">
              <a:latin typeface="Times New Roman" panose="02020603050405020304" pitchFamily="18" charset="0"/>
              <a:cs typeface="Times New Roman" panose="02020603050405020304" pitchFamily="18" charset="0"/>
            </a:rPr>
            <a:t>Input: </a:t>
          </a:r>
          <a:r>
            <a:rPr lang="en-US" sz="2500" dirty="0" err="1">
              <a:latin typeface="Times New Roman" panose="02020603050405020304" pitchFamily="18" charset="0"/>
              <a:cs typeface="Times New Roman" panose="02020603050405020304" pitchFamily="18" charset="0"/>
            </a:rPr>
            <a:t>tập</a:t>
          </a:r>
          <a:r>
            <a:rPr lang="en-US" sz="2500" dirty="0">
              <a:latin typeface="Times New Roman" panose="02020603050405020304" pitchFamily="18" charset="0"/>
              <a:cs typeface="Times New Roman" panose="02020603050405020304" pitchFamily="18" charset="0"/>
            </a:rPr>
            <a:t> tin f0 </a:t>
          </a:r>
          <a:r>
            <a:rPr lang="en-US" sz="2500" dirty="0" err="1">
              <a:latin typeface="Times New Roman" panose="02020603050405020304" pitchFamily="18" charset="0"/>
              <a:cs typeface="Times New Roman" panose="02020603050405020304" pitchFamily="18" charset="0"/>
            </a:rPr>
            <a:t>cần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sắp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xếp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thứ</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tự</a:t>
          </a:r>
          <a:endParaRPr lang="en-US" sz="2500" dirty="0">
            <a:latin typeface="Times New Roman" panose="02020603050405020304" pitchFamily="18" charset="0"/>
            <a:cs typeface="Times New Roman" panose="02020603050405020304" pitchFamily="18" charset="0"/>
          </a:endParaRPr>
        </a:p>
      </dgm:t>
    </dgm:pt>
    <dgm:pt modelId="{DE82261F-C472-48A2-937F-8D3C2DB8E307}" type="parTrans" cxnId="{0F65929F-CBB1-41B2-A4BA-25C63036F091}">
      <dgm:prSet/>
      <dgm:spPr/>
      <dgm:t>
        <a:bodyPr/>
        <a:lstStyle/>
        <a:p>
          <a:endParaRPr lang="en-US" sz="2500">
            <a:latin typeface="Times New Roman" panose="02020603050405020304" pitchFamily="18" charset="0"/>
            <a:cs typeface="Times New Roman" panose="02020603050405020304" pitchFamily="18" charset="0"/>
          </a:endParaRPr>
        </a:p>
      </dgm:t>
    </dgm:pt>
    <dgm:pt modelId="{36673F36-4B24-4B54-8292-FDD7EEDA72E7}" type="sibTrans" cxnId="{0F65929F-CBB1-41B2-A4BA-25C63036F091}">
      <dgm:prSet/>
      <dgm:spPr/>
      <dgm:t>
        <a:bodyPr/>
        <a:lstStyle/>
        <a:p>
          <a:endParaRPr lang="en-US" sz="2500">
            <a:latin typeface="Times New Roman" panose="02020603050405020304" pitchFamily="18" charset="0"/>
            <a:cs typeface="Times New Roman" panose="02020603050405020304" pitchFamily="18" charset="0"/>
          </a:endParaRPr>
        </a:p>
      </dgm:t>
    </dgm:pt>
    <dgm:pt modelId="{B2F99B76-9953-425D-9F3D-D8B3782C9C4A}">
      <dgm:prSet custT="1"/>
      <dgm:spPr/>
      <dgm:t>
        <a:bodyPr/>
        <a:lstStyle/>
        <a:p>
          <a:r>
            <a:rPr lang="en-US" sz="2500">
              <a:latin typeface="Times New Roman" panose="02020603050405020304" pitchFamily="18" charset="0"/>
              <a:cs typeface="Times New Roman" panose="02020603050405020304" pitchFamily="18" charset="0"/>
            </a:rPr>
            <a:t>Output: tập tin f0 đã được sắp xếp thứ tự</a:t>
          </a:r>
          <a:endParaRPr lang="en-US" sz="2500" dirty="0">
            <a:latin typeface="Times New Roman" panose="02020603050405020304" pitchFamily="18" charset="0"/>
            <a:cs typeface="Times New Roman" panose="02020603050405020304" pitchFamily="18" charset="0"/>
          </a:endParaRPr>
        </a:p>
      </dgm:t>
    </dgm:pt>
    <dgm:pt modelId="{823B7666-410F-4549-ADC4-94C5C3A6A5F5}" type="parTrans" cxnId="{2C198FD9-1F89-422F-B112-3B851A905B9B}">
      <dgm:prSet/>
      <dgm:spPr/>
      <dgm:t>
        <a:bodyPr/>
        <a:lstStyle/>
        <a:p>
          <a:endParaRPr lang="en-US" sz="2500">
            <a:latin typeface="Times New Roman" panose="02020603050405020304" pitchFamily="18" charset="0"/>
            <a:cs typeface="Times New Roman" panose="02020603050405020304" pitchFamily="18" charset="0"/>
          </a:endParaRPr>
        </a:p>
      </dgm:t>
    </dgm:pt>
    <dgm:pt modelId="{B1AB1A88-1959-441C-A721-9F4F283B228D}" type="sibTrans" cxnId="{2C198FD9-1F89-422F-B112-3B851A905B9B}">
      <dgm:prSet/>
      <dgm:spPr/>
      <dgm:t>
        <a:bodyPr/>
        <a:lstStyle/>
        <a:p>
          <a:endParaRPr lang="en-US" sz="2500">
            <a:latin typeface="Times New Roman" panose="02020603050405020304" pitchFamily="18" charset="0"/>
            <a:cs typeface="Times New Roman" panose="02020603050405020304" pitchFamily="18" charset="0"/>
          </a:endParaRPr>
        </a:p>
      </dgm:t>
    </dgm:pt>
    <dgm:pt modelId="{A5415C6E-D8E7-4DCE-8853-A081816105BA}">
      <dgm:prSet custT="1"/>
      <dgm:spPr/>
      <dgm:t>
        <a:bodyPr/>
        <a:lstStyle/>
        <a:p>
          <a:r>
            <a:rPr lang="en-US" sz="2500" dirty="0" err="1">
              <a:latin typeface="Times New Roman" panose="02020603050405020304" pitchFamily="18" charset="0"/>
              <a:cs typeface="Times New Roman" panose="02020603050405020304" pitchFamily="18" charset="0"/>
            </a:rPr>
            <a:t>Lần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lượt</a:t>
          </a:r>
          <a:r>
            <a:rPr lang="en-US" sz="2500" dirty="0">
              <a:latin typeface="Times New Roman" panose="02020603050405020304" pitchFamily="18" charset="0"/>
              <a:cs typeface="Times New Roman" panose="02020603050405020304" pitchFamily="18" charset="0"/>
            </a:rPr>
            <a:t> chia input </a:t>
          </a:r>
          <a:r>
            <a:rPr lang="en-US" sz="2500" dirty="0" err="1">
              <a:latin typeface="Times New Roman" panose="02020603050405020304" pitchFamily="18" charset="0"/>
              <a:cs typeface="Times New Roman" panose="02020603050405020304" pitchFamily="18" charset="0"/>
            </a:rPr>
            <a:t>vào</a:t>
          </a:r>
          <a:r>
            <a:rPr lang="en-US" sz="2500" dirty="0">
              <a:latin typeface="Times New Roman" panose="02020603050405020304" pitchFamily="18" charset="0"/>
              <a:cs typeface="Times New Roman" panose="02020603050405020304" pitchFamily="18" charset="0"/>
            </a:rPr>
            <a:t> 2 file </a:t>
          </a:r>
          <a:r>
            <a:rPr lang="en-US" sz="2500" dirty="0" err="1">
              <a:latin typeface="Times New Roman" panose="02020603050405020304" pitchFamily="18" charset="0"/>
              <a:cs typeface="Times New Roman" panose="02020603050405020304" pitchFamily="18" charset="0"/>
            </a:rPr>
            <a:t>tạm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thời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thực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hiện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thao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trộn</a:t>
          </a:r>
          <a:r>
            <a:rPr lang="en-US" sz="2500" dirty="0">
              <a:latin typeface="Times New Roman" panose="02020603050405020304" pitchFamily="18" charset="0"/>
              <a:cs typeface="Times New Roman" panose="02020603050405020304" pitchFamily="18" charset="0"/>
            </a:rPr>
            <a:t> 2 file </a:t>
          </a:r>
          <a:r>
            <a:rPr lang="en-US" sz="2500" dirty="0" err="1">
              <a:latin typeface="Times New Roman" panose="02020603050405020304" pitchFamily="18" charset="0"/>
              <a:cs typeface="Times New Roman" panose="02020603050405020304" pitchFamily="18" charset="0"/>
            </a:rPr>
            <a:t>tạm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thời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vào</a:t>
          </a:r>
          <a:r>
            <a:rPr lang="en-US" sz="2500" dirty="0">
              <a:latin typeface="Times New Roman" panose="02020603050405020304" pitchFamily="18" charset="0"/>
              <a:cs typeface="Times New Roman" panose="02020603050405020304" pitchFamily="18" charset="0"/>
            </a:rPr>
            <a:t> file </a:t>
          </a:r>
          <a:r>
            <a:rPr lang="en-US" sz="2500" dirty="0" err="1">
              <a:latin typeface="Times New Roman" panose="02020603050405020304" pitchFamily="18" charset="0"/>
              <a:cs typeface="Times New Roman" panose="02020603050405020304" pitchFamily="18" charset="0"/>
            </a:rPr>
            <a:t>chính</a:t>
          </a:r>
          <a:r>
            <a:rPr lang="en-US" sz="2500" dirty="0">
              <a:latin typeface="Times New Roman" panose="02020603050405020304" pitchFamily="18" charset="0"/>
              <a:cs typeface="Times New Roman" panose="02020603050405020304" pitchFamily="18" charset="0"/>
            </a:rPr>
            <a:t> f0, </a:t>
          </a:r>
          <a:r>
            <a:rPr lang="en-US" sz="2500" dirty="0" err="1">
              <a:latin typeface="Times New Roman" panose="02020603050405020304" pitchFamily="18" charset="0"/>
              <a:cs typeface="Times New Roman" panose="02020603050405020304" pitchFamily="18" charset="0"/>
            </a:rPr>
            <a:t>thao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trộn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được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lặp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lặp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lại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đến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phần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có</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trong</a:t>
          </a:r>
          <a:r>
            <a:rPr lang="en-US" sz="2500" dirty="0">
              <a:latin typeface="Times New Roman" panose="02020603050405020304" pitchFamily="18" charset="0"/>
              <a:cs typeface="Times New Roman" panose="02020603050405020304" pitchFamily="18" charset="0"/>
            </a:rPr>
            <a:t> f0 </a:t>
          </a:r>
          <a:r>
            <a:rPr lang="en-US" sz="2500" dirty="0" err="1">
              <a:latin typeface="Times New Roman" panose="02020603050405020304" pitchFamily="18" charset="0"/>
              <a:cs typeface="Times New Roman" panose="02020603050405020304" pitchFamily="18" charset="0"/>
            </a:rPr>
            <a:t>đã</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được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sắp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xếp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dữ</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liệu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trong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file </a:t>
          </a:r>
          <a:r>
            <a:rPr lang="en-US" sz="2500" dirty="0" err="1">
              <a:latin typeface="Times New Roman" panose="02020603050405020304" pitchFamily="18" charset="0"/>
              <a:cs typeface="Times New Roman" panose="02020603050405020304" pitchFamily="18" charset="0"/>
            </a:rPr>
            <a:t>có</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tập</a:t>
          </a:r>
          <a:r>
            <a:rPr lang="en-US" sz="2500" dirty="0">
              <a:latin typeface="Times New Roman" panose="02020603050405020304" pitchFamily="18" charset="0"/>
              <a:cs typeface="Times New Roman" panose="02020603050405020304" pitchFamily="18" charset="0"/>
            </a:rPr>
            <a:t> tin </a:t>
          </a:r>
          <a:r>
            <a:rPr lang="en-US" sz="2500" dirty="0" err="1">
              <a:latin typeface="Times New Roman" panose="02020603050405020304" pitchFamily="18" charset="0"/>
              <a:cs typeface="Times New Roman" panose="02020603050405020304" pitchFamily="18" charset="0"/>
            </a:rPr>
            <a:t>văn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bản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hoặc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tập</a:t>
          </a:r>
          <a:r>
            <a:rPr lang="en-US" sz="2500" dirty="0">
              <a:latin typeface="Times New Roman" panose="02020603050405020304" pitchFamily="18" charset="0"/>
              <a:cs typeface="Times New Roman" panose="02020603050405020304" pitchFamily="18" charset="0"/>
            </a:rPr>
            <a:t> tin </a:t>
          </a:r>
          <a:r>
            <a:rPr lang="en-US" sz="2500" dirty="0" err="1">
              <a:latin typeface="Times New Roman" panose="02020603050405020304" pitchFamily="18" charset="0"/>
              <a:cs typeface="Times New Roman" panose="02020603050405020304" pitchFamily="18" charset="0"/>
            </a:rPr>
            <a:t>nhị</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phân</a:t>
          </a:r>
          <a:r>
            <a:rPr lang="en-US" sz="2500" dirty="0">
              <a:latin typeface="Times New Roman" panose="02020603050405020304" pitchFamily="18" charset="0"/>
              <a:cs typeface="Times New Roman" panose="02020603050405020304" pitchFamily="18" charset="0"/>
            </a:rPr>
            <a:t>.)</a:t>
          </a:r>
        </a:p>
      </dgm:t>
    </dgm:pt>
    <dgm:pt modelId="{42448498-0056-450F-9138-4C7A7D182A9A}" type="parTrans" cxnId="{DD46C3DF-FA56-4387-A804-D94DF03E3ADD}">
      <dgm:prSet/>
      <dgm:spPr/>
      <dgm:t>
        <a:bodyPr/>
        <a:lstStyle/>
        <a:p>
          <a:endParaRPr lang="en-US" sz="2500">
            <a:latin typeface="Times New Roman" panose="02020603050405020304" pitchFamily="18" charset="0"/>
            <a:cs typeface="Times New Roman" panose="02020603050405020304" pitchFamily="18" charset="0"/>
          </a:endParaRPr>
        </a:p>
      </dgm:t>
    </dgm:pt>
    <dgm:pt modelId="{789AB9BE-D5AE-4881-AAF1-66712F838FF7}" type="sibTrans" cxnId="{DD46C3DF-FA56-4387-A804-D94DF03E3ADD}">
      <dgm:prSet/>
      <dgm:spPr/>
      <dgm:t>
        <a:bodyPr/>
        <a:lstStyle/>
        <a:p>
          <a:endParaRPr lang="en-US" sz="2500">
            <a:latin typeface="Times New Roman" panose="02020603050405020304" pitchFamily="18" charset="0"/>
            <a:cs typeface="Times New Roman" panose="02020603050405020304" pitchFamily="18" charset="0"/>
          </a:endParaRPr>
        </a:p>
      </dgm:t>
    </dgm:pt>
    <dgm:pt modelId="{A70A4977-A0CC-492E-8FD6-76973ADE151B}" type="pres">
      <dgm:prSet presAssocID="{D410AC47-B359-476C-98D9-E4E80E56D293}" presName="vert0" presStyleCnt="0">
        <dgm:presLayoutVars>
          <dgm:dir/>
          <dgm:animOne val="branch"/>
          <dgm:animLvl val="lvl"/>
        </dgm:presLayoutVars>
      </dgm:prSet>
      <dgm:spPr/>
    </dgm:pt>
    <dgm:pt modelId="{F074B06D-07E8-4794-9A3E-92864354D378}" type="pres">
      <dgm:prSet presAssocID="{05CA46A7-D833-4D48-B66B-5CC86123064F}" presName="thickLine" presStyleLbl="alignNode1" presStyleIdx="0" presStyleCnt="3"/>
      <dgm:spPr/>
    </dgm:pt>
    <dgm:pt modelId="{02AA8D37-61CE-4BEF-B664-239BB9AE9347}" type="pres">
      <dgm:prSet presAssocID="{05CA46A7-D833-4D48-B66B-5CC86123064F}" presName="horz1" presStyleCnt="0"/>
      <dgm:spPr/>
    </dgm:pt>
    <dgm:pt modelId="{1E7241F7-5DA1-4746-8692-D8C0FA370F28}" type="pres">
      <dgm:prSet presAssocID="{05CA46A7-D833-4D48-B66B-5CC86123064F}" presName="tx1" presStyleLbl="revTx" presStyleIdx="0" presStyleCnt="3" custScaleY="99880" custLinFactNeighborX="-1299" custLinFactNeighborY="-9025"/>
      <dgm:spPr/>
    </dgm:pt>
    <dgm:pt modelId="{98F49D1E-1D82-4CCE-A24E-65453FA041F6}" type="pres">
      <dgm:prSet presAssocID="{05CA46A7-D833-4D48-B66B-5CC86123064F}" presName="vert1" presStyleCnt="0"/>
      <dgm:spPr/>
    </dgm:pt>
    <dgm:pt modelId="{75D2A6FA-B269-420F-9A0A-364E8D0B99AA}" type="pres">
      <dgm:prSet presAssocID="{B2F99B76-9953-425D-9F3D-D8B3782C9C4A}" presName="thickLine" presStyleLbl="alignNode1" presStyleIdx="1" presStyleCnt="3"/>
      <dgm:spPr/>
    </dgm:pt>
    <dgm:pt modelId="{809E9A2E-682B-485C-8798-C54A050174D5}" type="pres">
      <dgm:prSet presAssocID="{B2F99B76-9953-425D-9F3D-D8B3782C9C4A}" presName="horz1" presStyleCnt="0"/>
      <dgm:spPr/>
    </dgm:pt>
    <dgm:pt modelId="{C1DDD9D3-9D99-459C-8412-D3CA547A9E8F}" type="pres">
      <dgm:prSet presAssocID="{B2F99B76-9953-425D-9F3D-D8B3782C9C4A}" presName="tx1" presStyleLbl="revTx" presStyleIdx="1" presStyleCnt="3"/>
      <dgm:spPr/>
    </dgm:pt>
    <dgm:pt modelId="{64F82545-B53A-4EDD-835D-3D8BC6F769F4}" type="pres">
      <dgm:prSet presAssocID="{B2F99B76-9953-425D-9F3D-D8B3782C9C4A}" presName="vert1" presStyleCnt="0"/>
      <dgm:spPr/>
    </dgm:pt>
    <dgm:pt modelId="{AF040EE4-B39D-4AF0-B2CD-E9F6310E6657}" type="pres">
      <dgm:prSet presAssocID="{A5415C6E-D8E7-4DCE-8853-A081816105BA}" presName="thickLine" presStyleLbl="alignNode1" presStyleIdx="2" presStyleCnt="3"/>
      <dgm:spPr/>
    </dgm:pt>
    <dgm:pt modelId="{60345AAF-309F-4C23-A10F-8B4E2D8D5B72}" type="pres">
      <dgm:prSet presAssocID="{A5415C6E-D8E7-4DCE-8853-A081816105BA}" presName="horz1" presStyleCnt="0"/>
      <dgm:spPr/>
    </dgm:pt>
    <dgm:pt modelId="{AF5C3076-BA36-4788-B6F6-FEF602EC45A7}" type="pres">
      <dgm:prSet presAssocID="{A5415C6E-D8E7-4DCE-8853-A081816105BA}" presName="tx1" presStyleLbl="revTx" presStyleIdx="2" presStyleCnt="3"/>
      <dgm:spPr/>
    </dgm:pt>
    <dgm:pt modelId="{7BFC2ED2-63EC-420F-B9D8-6CEA450B774A}" type="pres">
      <dgm:prSet presAssocID="{A5415C6E-D8E7-4DCE-8853-A081816105BA}" presName="vert1" presStyleCnt="0"/>
      <dgm:spPr/>
    </dgm:pt>
  </dgm:ptLst>
  <dgm:cxnLst>
    <dgm:cxn modelId="{77135F08-C8B1-48D6-AEE6-43E1EF1F4F2B}" type="presOf" srcId="{B2F99B76-9953-425D-9F3D-D8B3782C9C4A}" destId="{C1DDD9D3-9D99-459C-8412-D3CA547A9E8F}" srcOrd="0" destOrd="0" presId="urn:microsoft.com/office/officeart/2008/layout/LinedList"/>
    <dgm:cxn modelId="{0F65929F-CBB1-41B2-A4BA-25C63036F091}" srcId="{D410AC47-B359-476C-98D9-E4E80E56D293}" destId="{05CA46A7-D833-4D48-B66B-5CC86123064F}" srcOrd="0" destOrd="0" parTransId="{DE82261F-C472-48A2-937F-8D3C2DB8E307}" sibTransId="{36673F36-4B24-4B54-8292-FDD7EEDA72E7}"/>
    <dgm:cxn modelId="{5376CAB2-50DF-4138-88D1-200C8DAF5AE0}" type="presOf" srcId="{05CA46A7-D833-4D48-B66B-5CC86123064F}" destId="{1E7241F7-5DA1-4746-8692-D8C0FA370F28}" srcOrd="0" destOrd="0" presId="urn:microsoft.com/office/officeart/2008/layout/LinedList"/>
    <dgm:cxn modelId="{441A78BF-74FB-4230-BDCC-665B7E858E2F}" type="presOf" srcId="{D410AC47-B359-476C-98D9-E4E80E56D293}" destId="{A70A4977-A0CC-492E-8FD6-76973ADE151B}" srcOrd="0" destOrd="0" presId="urn:microsoft.com/office/officeart/2008/layout/LinedList"/>
    <dgm:cxn modelId="{2F6A91C9-DEF2-415C-AA9F-97D26C890330}" type="presOf" srcId="{A5415C6E-D8E7-4DCE-8853-A081816105BA}" destId="{AF5C3076-BA36-4788-B6F6-FEF602EC45A7}" srcOrd="0" destOrd="0" presId="urn:microsoft.com/office/officeart/2008/layout/LinedList"/>
    <dgm:cxn modelId="{2C198FD9-1F89-422F-B112-3B851A905B9B}" srcId="{D410AC47-B359-476C-98D9-E4E80E56D293}" destId="{B2F99B76-9953-425D-9F3D-D8B3782C9C4A}" srcOrd="1" destOrd="0" parTransId="{823B7666-410F-4549-ADC4-94C5C3A6A5F5}" sibTransId="{B1AB1A88-1959-441C-A721-9F4F283B228D}"/>
    <dgm:cxn modelId="{DD46C3DF-FA56-4387-A804-D94DF03E3ADD}" srcId="{D410AC47-B359-476C-98D9-E4E80E56D293}" destId="{A5415C6E-D8E7-4DCE-8853-A081816105BA}" srcOrd="2" destOrd="0" parTransId="{42448498-0056-450F-9138-4C7A7D182A9A}" sibTransId="{789AB9BE-D5AE-4881-AAF1-66712F838FF7}"/>
    <dgm:cxn modelId="{EE8A3647-DE45-4A87-A197-773C31C0D47E}" type="presParOf" srcId="{A70A4977-A0CC-492E-8FD6-76973ADE151B}" destId="{F074B06D-07E8-4794-9A3E-92864354D378}" srcOrd="0" destOrd="0" presId="urn:microsoft.com/office/officeart/2008/layout/LinedList"/>
    <dgm:cxn modelId="{F90147B3-5A9D-4B03-ACA6-FCB93FD3B700}" type="presParOf" srcId="{A70A4977-A0CC-492E-8FD6-76973ADE151B}" destId="{02AA8D37-61CE-4BEF-B664-239BB9AE9347}" srcOrd="1" destOrd="0" presId="urn:microsoft.com/office/officeart/2008/layout/LinedList"/>
    <dgm:cxn modelId="{572F1286-9C04-4EE1-A6FC-A086355D8B9B}" type="presParOf" srcId="{02AA8D37-61CE-4BEF-B664-239BB9AE9347}" destId="{1E7241F7-5DA1-4746-8692-D8C0FA370F28}" srcOrd="0" destOrd="0" presId="urn:microsoft.com/office/officeart/2008/layout/LinedList"/>
    <dgm:cxn modelId="{1ACD8646-187C-4216-8099-DED2BD8FD829}" type="presParOf" srcId="{02AA8D37-61CE-4BEF-B664-239BB9AE9347}" destId="{98F49D1E-1D82-4CCE-A24E-65453FA041F6}" srcOrd="1" destOrd="0" presId="urn:microsoft.com/office/officeart/2008/layout/LinedList"/>
    <dgm:cxn modelId="{19B10FB9-6BDF-4AD0-B8ED-D24DBFBC04AE}" type="presParOf" srcId="{A70A4977-A0CC-492E-8FD6-76973ADE151B}" destId="{75D2A6FA-B269-420F-9A0A-364E8D0B99AA}" srcOrd="2" destOrd="0" presId="urn:microsoft.com/office/officeart/2008/layout/LinedList"/>
    <dgm:cxn modelId="{D4439D5F-1275-48E9-88A8-E8313B7FFD52}" type="presParOf" srcId="{A70A4977-A0CC-492E-8FD6-76973ADE151B}" destId="{809E9A2E-682B-485C-8798-C54A050174D5}" srcOrd="3" destOrd="0" presId="urn:microsoft.com/office/officeart/2008/layout/LinedList"/>
    <dgm:cxn modelId="{09D920ED-31D7-4618-A264-C6F12FF9DCFA}" type="presParOf" srcId="{809E9A2E-682B-485C-8798-C54A050174D5}" destId="{C1DDD9D3-9D99-459C-8412-D3CA547A9E8F}" srcOrd="0" destOrd="0" presId="urn:microsoft.com/office/officeart/2008/layout/LinedList"/>
    <dgm:cxn modelId="{9093654F-DC45-46CE-81FB-6322B3A7925D}" type="presParOf" srcId="{809E9A2E-682B-485C-8798-C54A050174D5}" destId="{64F82545-B53A-4EDD-835D-3D8BC6F769F4}" srcOrd="1" destOrd="0" presId="urn:microsoft.com/office/officeart/2008/layout/LinedList"/>
    <dgm:cxn modelId="{3FD50315-0D9A-4F85-99E8-83B30F71A518}" type="presParOf" srcId="{A70A4977-A0CC-492E-8FD6-76973ADE151B}" destId="{AF040EE4-B39D-4AF0-B2CD-E9F6310E6657}" srcOrd="4" destOrd="0" presId="urn:microsoft.com/office/officeart/2008/layout/LinedList"/>
    <dgm:cxn modelId="{57F4D2FE-C11B-469A-AB59-371CA70E440D}" type="presParOf" srcId="{A70A4977-A0CC-492E-8FD6-76973ADE151B}" destId="{60345AAF-309F-4C23-A10F-8B4E2D8D5B72}" srcOrd="5" destOrd="0" presId="urn:microsoft.com/office/officeart/2008/layout/LinedList"/>
    <dgm:cxn modelId="{2AEFEB4F-84E4-406D-9F66-0EBCE298C2E7}" type="presParOf" srcId="{60345AAF-309F-4C23-A10F-8B4E2D8D5B72}" destId="{AF5C3076-BA36-4788-B6F6-FEF602EC45A7}" srcOrd="0" destOrd="0" presId="urn:microsoft.com/office/officeart/2008/layout/LinedList"/>
    <dgm:cxn modelId="{6DC77E93-BECC-46B8-AF2F-C61C15C87FE9}" type="presParOf" srcId="{60345AAF-309F-4C23-A10F-8B4E2D8D5B72}" destId="{7BFC2ED2-63EC-420F-B9D8-6CEA450B774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EE82113-CCC8-450C-8AD0-A8592C6EF79E}" type="doc">
      <dgm:prSet loTypeId="urn:microsoft.com/office/officeart/2009/3/layout/HorizontalOrganizationChart" loCatId="hierarchy" qsTypeId="urn:microsoft.com/office/officeart/2005/8/quickstyle/simple1" qsCatId="simple" csTypeId="urn:microsoft.com/office/officeart/2005/8/colors/colorful1" csCatId="colorful"/>
      <dgm:spPr/>
      <dgm:t>
        <a:bodyPr/>
        <a:lstStyle/>
        <a:p>
          <a:endParaRPr lang="en-US"/>
        </a:p>
      </dgm:t>
    </dgm:pt>
    <dgm:pt modelId="{841F70C7-62AF-4210-9806-8FBE533AFD35}">
      <dgm:prSet custT="1"/>
      <dgm:spPr/>
      <dgm:t>
        <a:bodyPr/>
        <a:lstStyle/>
        <a:p>
          <a:r>
            <a:rPr lang="en-US" sz="1800">
              <a:latin typeface="Times New Roman" panose="02020603050405020304" pitchFamily="18" charset="0"/>
              <a:cs typeface="Times New Roman" panose="02020603050405020304" pitchFamily="18" charset="0"/>
            </a:rPr>
            <a:t>Giả sử input của bài toán là tập tin f0 gồm có n phần tử.</a:t>
          </a:r>
        </a:p>
      </dgm:t>
    </dgm:pt>
    <dgm:pt modelId="{7E0475C9-4CB2-4218-BE75-5491902439A0}" type="parTrans" cxnId="{1DF26C2F-45D7-423A-8260-9FAEE9E57A35}">
      <dgm:prSet/>
      <dgm:spPr/>
      <dgm:t>
        <a:bodyPr/>
        <a:lstStyle/>
        <a:p>
          <a:endParaRPr lang="en-US" sz="1800">
            <a:latin typeface="Times New Roman" panose="02020603050405020304" pitchFamily="18" charset="0"/>
            <a:cs typeface="Times New Roman" panose="02020603050405020304" pitchFamily="18" charset="0"/>
          </a:endParaRPr>
        </a:p>
      </dgm:t>
    </dgm:pt>
    <dgm:pt modelId="{EC3AEC9D-D87E-47E5-93F8-33F2C3679DDC}" type="sibTrans" cxnId="{1DF26C2F-45D7-423A-8260-9FAEE9E57A35}">
      <dgm:prSet/>
      <dgm:spPr/>
      <dgm:t>
        <a:bodyPr/>
        <a:lstStyle/>
        <a:p>
          <a:endParaRPr lang="en-US" sz="1800">
            <a:latin typeface="Times New Roman" panose="02020603050405020304" pitchFamily="18" charset="0"/>
            <a:cs typeface="Times New Roman" panose="02020603050405020304" pitchFamily="18" charset="0"/>
          </a:endParaRPr>
        </a:p>
      </dgm:t>
    </dgm:pt>
    <dgm:pt modelId="{89F6704B-C884-4579-BBCD-9A52492BEBDB}">
      <dgm:prSet custT="1"/>
      <dgm:spPr/>
      <dgm:t>
        <a:bodyPr/>
        <a:lstStyle/>
        <a:p>
          <a:r>
            <a:rPr lang="en-US" sz="1800">
              <a:latin typeface="Times New Roman" panose="02020603050405020304" pitchFamily="18" charset="0"/>
              <a:cs typeface="Times New Roman" panose="02020603050405020304" pitchFamily="18" charset="0"/>
            </a:rPr>
            <a:t>Khởi tạo giá trị m=1 và các file tạm thời f1,f2 rỗng.</a:t>
          </a:r>
        </a:p>
      </dgm:t>
    </dgm:pt>
    <dgm:pt modelId="{0A97118A-F83C-433A-9641-0DCC622D0E38}" type="parTrans" cxnId="{DBD25D8D-D849-473E-BF9A-633750AA5FF5}">
      <dgm:prSet/>
      <dgm:spPr/>
      <dgm:t>
        <a:bodyPr/>
        <a:lstStyle/>
        <a:p>
          <a:endParaRPr lang="en-US" sz="1800">
            <a:latin typeface="Times New Roman" panose="02020603050405020304" pitchFamily="18" charset="0"/>
            <a:cs typeface="Times New Roman" panose="02020603050405020304" pitchFamily="18" charset="0"/>
          </a:endParaRPr>
        </a:p>
      </dgm:t>
    </dgm:pt>
    <dgm:pt modelId="{AD101CAD-BA0C-43FB-9548-20F011725F02}" type="sibTrans" cxnId="{DBD25D8D-D849-473E-BF9A-633750AA5FF5}">
      <dgm:prSet/>
      <dgm:spPr/>
      <dgm:t>
        <a:bodyPr/>
        <a:lstStyle/>
        <a:p>
          <a:endParaRPr lang="en-US" sz="1800">
            <a:latin typeface="Times New Roman" panose="02020603050405020304" pitchFamily="18" charset="0"/>
            <a:cs typeface="Times New Roman" panose="02020603050405020304" pitchFamily="18" charset="0"/>
          </a:endParaRPr>
        </a:p>
      </dgm:t>
    </dgm:pt>
    <dgm:pt modelId="{1143CBDC-352E-41ED-9FC7-CF79188F8054}">
      <dgm:prSet custT="1"/>
      <dgm:spPr/>
      <dgm:t>
        <a:bodyPr/>
        <a:lstStyle/>
        <a:p>
          <a:r>
            <a:rPr lang="en-US" sz="1800">
              <a:latin typeface="Times New Roman" panose="02020603050405020304" pitchFamily="18" charset="0"/>
              <a:cs typeface="Times New Roman" panose="02020603050405020304" pitchFamily="18" charset="0"/>
            </a:rPr>
            <a:t>Bước 1:</a:t>
          </a:r>
        </a:p>
      </dgm:t>
    </dgm:pt>
    <dgm:pt modelId="{C56CB227-2E4A-4AB5-BD42-8D0C2CE09022}" type="parTrans" cxnId="{7B85C7A2-A1E1-4C72-A594-61B4C11EC3B9}">
      <dgm:prSet/>
      <dgm:spPr/>
      <dgm:t>
        <a:bodyPr/>
        <a:lstStyle/>
        <a:p>
          <a:endParaRPr lang="en-US" sz="1800">
            <a:latin typeface="Times New Roman" panose="02020603050405020304" pitchFamily="18" charset="0"/>
            <a:cs typeface="Times New Roman" panose="02020603050405020304" pitchFamily="18" charset="0"/>
          </a:endParaRPr>
        </a:p>
      </dgm:t>
    </dgm:pt>
    <dgm:pt modelId="{896658D6-ACF2-4A7D-B834-A49EB70DB8E0}" type="sibTrans" cxnId="{7B85C7A2-A1E1-4C72-A594-61B4C11EC3B9}">
      <dgm:prSet/>
      <dgm:spPr/>
      <dgm:t>
        <a:bodyPr/>
        <a:lstStyle/>
        <a:p>
          <a:endParaRPr lang="en-US" sz="1800">
            <a:latin typeface="Times New Roman" panose="02020603050405020304" pitchFamily="18" charset="0"/>
            <a:cs typeface="Times New Roman" panose="02020603050405020304" pitchFamily="18" charset="0"/>
          </a:endParaRPr>
        </a:p>
      </dgm:t>
    </dgm:pt>
    <dgm:pt modelId="{476E92B7-93A7-428A-8E63-6D38288C3137}">
      <dgm:prSet custT="1"/>
      <dgm:spPr/>
      <dgm:t>
        <a:bodyPr/>
        <a:lstStyle/>
        <a:p>
          <a:r>
            <a:rPr lang="en-US" sz="1800">
              <a:latin typeface="Times New Roman" panose="02020603050405020304" pitchFamily="18" charset="0"/>
              <a:cs typeface="Times New Roman" panose="02020603050405020304" pitchFamily="18" charset="0"/>
            </a:rPr>
            <a:t>Phân bố m phần tử từ f0 lần lượt vào f1 và f2.</a:t>
          </a:r>
        </a:p>
      </dgm:t>
    </dgm:pt>
    <dgm:pt modelId="{F39B7643-15B6-45EC-A549-4F47654C87D1}" type="parTrans" cxnId="{144A2550-D916-4E46-B4AF-FE5C7F1F1817}">
      <dgm:prSet/>
      <dgm:spPr/>
      <dgm:t>
        <a:bodyPr/>
        <a:lstStyle/>
        <a:p>
          <a:endParaRPr lang="en-US" sz="1800">
            <a:latin typeface="Times New Roman" panose="02020603050405020304" pitchFamily="18" charset="0"/>
            <a:cs typeface="Times New Roman" panose="02020603050405020304" pitchFamily="18" charset="0"/>
          </a:endParaRPr>
        </a:p>
      </dgm:t>
    </dgm:pt>
    <dgm:pt modelId="{1848576C-EB2E-409F-91F1-3B028E6991A6}" type="sibTrans" cxnId="{144A2550-D916-4E46-B4AF-FE5C7F1F1817}">
      <dgm:prSet/>
      <dgm:spPr/>
      <dgm:t>
        <a:bodyPr/>
        <a:lstStyle/>
        <a:p>
          <a:endParaRPr lang="en-US" sz="1800">
            <a:latin typeface="Times New Roman" panose="02020603050405020304" pitchFamily="18" charset="0"/>
            <a:cs typeface="Times New Roman" panose="02020603050405020304" pitchFamily="18" charset="0"/>
          </a:endParaRPr>
        </a:p>
      </dgm:t>
    </dgm:pt>
    <dgm:pt modelId="{B6FBDF66-A880-46DA-8EFA-0641D9454C18}">
      <dgm:prSet custT="1"/>
      <dgm:spPr/>
      <dgm:t>
        <a:bodyPr/>
        <a:lstStyle/>
        <a:p>
          <a:r>
            <a:rPr lang="en-US" sz="1800">
              <a:latin typeface="Times New Roman" panose="02020603050405020304" pitchFamily="18" charset="0"/>
              <a:cs typeface="Times New Roman" panose="02020603050405020304" pitchFamily="18" charset="0"/>
            </a:rPr>
            <a:t>Bước 2:</a:t>
          </a:r>
        </a:p>
      </dgm:t>
    </dgm:pt>
    <dgm:pt modelId="{F3D471EB-4AF0-4302-8747-63DF2F6FB45B}" type="parTrans" cxnId="{49F6AD52-296F-4C16-A809-E78C9A8ED125}">
      <dgm:prSet/>
      <dgm:spPr/>
      <dgm:t>
        <a:bodyPr/>
        <a:lstStyle/>
        <a:p>
          <a:endParaRPr lang="en-US" sz="1800">
            <a:latin typeface="Times New Roman" panose="02020603050405020304" pitchFamily="18" charset="0"/>
            <a:cs typeface="Times New Roman" panose="02020603050405020304" pitchFamily="18" charset="0"/>
          </a:endParaRPr>
        </a:p>
      </dgm:t>
    </dgm:pt>
    <dgm:pt modelId="{D5CA0232-B9A5-46FC-B3FE-199013942477}" type="sibTrans" cxnId="{49F6AD52-296F-4C16-A809-E78C9A8ED125}">
      <dgm:prSet/>
      <dgm:spPr/>
      <dgm:t>
        <a:bodyPr/>
        <a:lstStyle/>
        <a:p>
          <a:endParaRPr lang="en-US" sz="1800">
            <a:latin typeface="Times New Roman" panose="02020603050405020304" pitchFamily="18" charset="0"/>
            <a:cs typeface="Times New Roman" panose="02020603050405020304" pitchFamily="18" charset="0"/>
          </a:endParaRPr>
        </a:p>
      </dgm:t>
    </dgm:pt>
    <dgm:pt modelId="{E859C8EC-E3D4-4573-A043-53679A1F55B2}">
      <dgm:prSet custT="1"/>
      <dgm:spPr/>
      <dgm:t>
        <a:bodyPr/>
        <a:lstStyle/>
        <a:p>
          <a:r>
            <a:rPr lang="en-US" sz="1800">
              <a:latin typeface="Times New Roman" panose="02020603050405020304" pitchFamily="18" charset="0"/>
              <a:cs typeface="Times New Roman" panose="02020603050405020304" pitchFamily="18" charset="0"/>
            </a:rPr>
            <a:t>Thực hiện thao tác trộn f1,f2 vào f0</a:t>
          </a:r>
        </a:p>
      </dgm:t>
    </dgm:pt>
    <dgm:pt modelId="{61DCC2E4-34F4-4E38-A72F-D0AF75F3DC04}" type="parTrans" cxnId="{E3C19423-75E2-4D6D-90BB-97EB6D5FA9F6}">
      <dgm:prSet/>
      <dgm:spPr/>
      <dgm:t>
        <a:bodyPr/>
        <a:lstStyle/>
        <a:p>
          <a:endParaRPr lang="en-US" sz="1800">
            <a:latin typeface="Times New Roman" panose="02020603050405020304" pitchFamily="18" charset="0"/>
            <a:cs typeface="Times New Roman" panose="02020603050405020304" pitchFamily="18" charset="0"/>
          </a:endParaRPr>
        </a:p>
      </dgm:t>
    </dgm:pt>
    <dgm:pt modelId="{30A4EB26-E4DF-4258-AF3C-DB60EA11B0F7}" type="sibTrans" cxnId="{E3C19423-75E2-4D6D-90BB-97EB6D5FA9F6}">
      <dgm:prSet/>
      <dgm:spPr/>
      <dgm:t>
        <a:bodyPr/>
        <a:lstStyle/>
        <a:p>
          <a:endParaRPr lang="en-US" sz="1800">
            <a:latin typeface="Times New Roman" panose="02020603050405020304" pitchFamily="18" charset="0"/>
            <a:cs typeface="Times New Roman" panose="02020603050405020304" pitchFamily="18" charset="0"/>
          </a:endParaRPr>
        </a:p>
      </dgm:t>
    </dgm:pt>
    <dgm:pt modelId="{F202CE64-818C-40D4-ADD9-C2A1303F7973}">
      <dgm:prSet custT="1"/>
      <dgm:spPr/>
      <dgm:t>
        <a:bodyPr/>
        <a:lstStyle/>
        <a:p>
          <a:r>
            <a:rPr lang="en-US" sz="1800">
              <a:latin typeface="Times New Roman" panose="02020603050405020304" pitchFamily="18" charset="0"/>
              <a:cs typeface="Times New Roman" panose="02020603050405020304" pitchFamily="18" charset="0"/>
            </a:rPr>
            <a:t>m=2*m</a:t>
          </a:r>
        </a:p>
      </dgm:t>
    </dgm:pt>
    <dgm:pt modelId="{F2FD8B3C-4748-436C-8715-6C6AD302D7C7}" type="parTrans" cxnId="{810E3E5F-BCFE-443E-8428-EEC77D488432}">
      <dgm:prSet/>
      <dgm:spPr/>
      <dgm:t>
        <a:bodyPr/>
        <a:lstStyle/>
        <a:p>
          <a:endParaRPr lang="en-US" sz="1800">
            <a:latin typeface="Times New Roman" panose="02020603050405020304" pitchFamily="18" charset="0"/>
            <a:cs typeface="Times New Roman" panose="02020603050405020304" pitchFamily="18" charset="0"/>
          </a:endParaRPr>
        </a:p>
      </dgm:t>
    </dgm:pt>
    <dgm:pt modelId="{D91511F3-FF4D-4236-A902-D8AB1AF2FB26}" type="sibTrans" cxnId="{810E3E5F-BCFE-443E-8428-EEC77D488432}">
      <dgm:prSet/>
      <dgm:spPr/>
      <dgm:t>
        <a:bodyPr/>
        <a:lstStyle/>
        <a:p>
          <a:endParaRPr lang="en-US" sz="1800">
            <a:latin typeface="Times New Roman" panose="02020603050405020304" pitchFamily="18" charset="0"/>
            <a:cs typeface="Times New Roman" panose="02020603050405020304" pitchFamily="18" charset="0"/>
          </a:endParaRPr>
        </a:p>
      </dgm:t>
    </dgm:pt>
    <dgm:pt modelId="{7959F576-20E4-47B5-BFFB-662F7307A8E3}">
      <dgm:prSet custT="1"/>
      <dgm:spPr/>
      <dgm:t>
        <a:bodyPr/>
        <a:lstStyle/>
        <a:p>
          <a:r>
            <a:rPr lang="en-US" sz="1800">
              <a:latin typeface="Times New Roman" panose="02020603050405020304" pitchFamily="18" charset="0"/>
              <a:cs typeface="Times New Roman" panose="02020603050405020304" pitchFamily="18" charset="0"/>
            </a:rPr>
            <a:t>Quay lại bước 1 (khi m&gt;=n thì kết thúc vòng lặp và đưa ra output)</a:t>
          </a:r>
        </a:p>
      </dgm:t>
    </dgm:pt>
    <dgm:pt modelId="{A4251ABB-A917-4573-BC0C-AFE9CB76B367}" type="parTrans" cxnId="{DB417D29-8E78-4351-9543-396E5908871E}">
      <dgm:prSet/>
      <dgm:spPr/>
      <dgm:t>
        <a:bodyPr/>
        <a:lstStyle/>
        <a:p>
          <a:endParaRPr lang="en-US" sz="1800">
            <a:latin typeface="Times New Roman" panose="02020603050405020304" pitchFamily="18" charset="0"/>
            <a:cs typeface="Times New Roman" panose="02020603050405020304" pitchFamily="18" charset="0"/>
          </a:endParaRPr>
        </a:p>
      </dgm:t>
    </dgm:pt>
    <dgm:pt modelId="{C051C5CC-96B0-49BF-AFC8-5B531283F212}" type="sibTrans" cxnId="{DB417D29-8E78-4351-9543-396E5908871E}">
      <dgm:prSet/>
      <dgm:spPr/>
      <dgm:t>
        <a:bodyPr/>
        <a:lstStyle/>
        <a:p>
          <a:endParaRPr lang="en-US" sz="1800">
            <a:latin typeface="Times New Roman" panose="02020603050405020304" pitchFamily="18" charset="0"/>
            <a:cs typeface="Times New Roman" panose="02020603050405020304" pitchFamily="18" charset="0"/>
          </a:endParaRPr>
        </a:p>
      </dgm:t>
    </dgm:pt>
    <dgm:pt modelId="{70A156AC-BA68-4F89-ACC3-1375BD2E12A8}" type="pres">
      <dgm:prSet presAssocID="{FEE82113-CCC8-450C-8AD0-A8592C6EF79E}" presName="hierChild1" presStyleCnt="0">
        <dgm:presLayoutVars>
          <dgm:orgChart val="1"/>
          <dgm:chPref val="1"/>
          <dgm:dir/>
          <dgm:animOne val="branch"/>
          <dgm:animLvl val="lvl"/>
          <dgm:resizeHandles/>
        </dgm:presLayoutVars>
      </dgm:prSet>
      <dgm:spPr/>
    </dgm:pt>
    <dgm:pt modelId="{17E99EB3-898A-4CAC-B97B-BF4DFB4A3C6B}" type="pres">
      <dgm:prSet presAssocID="{841F70C7-62AF-4210-9806-8FBE533AFD35}" presName="hierRoot1" presStyleCnt="0">
        <dgm:presLayoutVars>
          <dgm:hierBranch val="init"/>
        </dgm:presLayoutVars>
      </dgm:prSet>
      <dgm:spPr/>
    </dgm:pt>
    <dgm:pt modelId="{CEF788FA-1586-4EF4-B6E6-CB9D99064140}" type="pres">
      <dgm:prSet presAssocID="{841F70C7-62AF-4210-9806-8FBE533AFD35}" presName="rootComposite1" presStyleCnt="0"/>
      <dgm:spPr/>
    </dgm:pt>
    <dgm:pt modelId="{8406B81F-AAFD-4446-BFAE-D459C4CAB3EC}" type="pres">
      <dgm:prSet presAssocID="{841F70C7-62AF-4210-9806-8FBE533AFD35}" presName="rootText1" presStyleLbl="node0" presStyleIdx="0" presStyleCnt="4">
        <dgm:presLayoutVars>
          <dgm:chPref val="3"/>
        </dgm:presLayoutVars>
      </dgm:prSet>
      <dgm:spPr/>
    </dgm:pt>
    <dgm:pt modelId="{BEA75744-877D-4D5F-8C76-4C7FB606F27D}" type="pres">
      <dgm:prSet presAssocID="{841F70C7-62AF-4210-9806-8FBE533AFD35}" presName="rootConnector1" presStyleLbl="node1" presStyleIdx="0" presStyleCnt="0"/>
      <dgm:spPr/>
    </dgm:pt>
    <dgm:pt modelId="{3769BBCB-DD0B-4A5E-8AB5-B15BC5C7B234}" type="pres">
      <dgm:prSet presAssocID="{841F70C7-62AF-4210-9806-8FBE533AFD35}" presName="hierChild2" presStyleCnt="0"/>
      <dgm:spPr/>
    </dgm:pt>
    <dgm:pt modelId="{4092CB1E-C758-41B9-A278-D13C95C7006A}" type="pres">
      <dgm:prSet presAssocID="{841F70C7-62AF-4210-9806-8FBE533AFD35}" presName="hierChild3" presStyleCnt="0"/>
      <dgm:spPr/>
    </dgm:pt>
    <dgm:pt modelId="{8A01A18B-8728-43B1-A42E-4DDF6DC4D8DA}" type="pres">
      <dgm:prSet presAssocID="{89F6704B-C884-4579-BBCD-9A52492BEBDB}" presName="hierRoot1" presStyleCnt="0">
        <dgm:presLayoutVars>
          <dgm:hierBranch val="init"/>
        </dgm:presLayoutVars>
      </dgm:prSet>
      <dgm:spPr/>
    </dgm:pt>
    <dgm:pt modelId="{F1EE5EC1-BDDC-45E1-8FAB-85C59C8C0074}" type="pres">
      <dgm:prSet presAssocID="{89F6704B-C884-4579-BBCD-9A52492BEBDB}" presName="rootComposite1" presStyleCnt="0"/>
      <dgm:spPr/>
    </dgm:pt>
    <dgm:pt modelId="{58C6C354-2966-4F20-BE27-C3ED88B3266E}" type="pres">
      <dgm:prSet presAssocID="{89F6704B-C884-4579-BBCD-9A52492BEBDB}" presName="rootText1" presStyleLbl="node0" presStyleIdx="1" presStyleCnt="4">
        <dgm:presLayoutVars>
          <dgm:chPref val="3"/>
        </dgm:presLayoutVars>
      </dgm:prSet>
      <dgm:spPr/>
    </dgm:pt>
    <dgm:pt modelId="{EBDCBAC5-6047-459B-9043-FEF1DAA0C692}" type="pres">
      <dgm:prSet presAssocID="{89F6704B-C884-4579-BBCD-9A52492BEBDB}" presName="rootConnector1" presStyleLbl="node1" presStyleIdx="0" presStyleCnt="0"/>
      <dgm:spPr/>
    </dgm:pt>
    <dgm:pt modelId="{34BF0CAC-723E-410D-99C7-15CA0F63B9DE}" type="pres">
      <dgm:prSet presAssocID="{89F6704B-C884-4579-BBCD-9A52492BEBDB}" presName="hierChild2" presStyleCnt="0"/>
      <dgm:spPr/>
    </dgm:pt>
    <dgm:pt modelId="{CE311236-6D2E-43F1-8F6D-B8078E6D72B1}" type="pres">
      <dgm:prSet presAssocID="{89F6704B-C884-4579-BBCD-9A52492BEBDB}" presName="hierChild3" presStyleCnt="0"/>
      <dgm:spPr/>
    </dgm:pt>
    <dgm:pt modelId="{9AC3668E-B7F6-4896-B9A6-BCA7A23BC050}" type="pres">
      <dgm:prSet presAssocID="{1143CBDC-352E-41ED-9FC7-CF79188F8054}" presName="hierRoot1" presStyleCnt="0">
        <dgm:presLayoutVars>
          <dgm:hierBranch val="init"/>
        </dgm:presLayoutVars>
      </dgm:prSet>
      <dgm:spPr/>
    </dgm:pt>
    <dgm:pt modelId="{683DEB22-0481-415D-B731-D9ADB1D62167}" type="pres">
      <dgm:prSet presAssocID="{1143CBDC-352E-41ED-9FC7-CF79188F8054}" presName="rootComposite1" presStyleCnt="0"/>
      <dgm:spPr/>
    </dgm:pt>
    <dgm:pt modelId="{A82436D7-4E0C-4259-B9EA-7122CC3568C8}" type="pres">
      <dgm:prSet presAssocID="{1143CBDC-352E-41ED-9FC7-CF79188F8054}" presName="rootText1" presStyleLbl="node0" presStyleIdx="2" presStyleCnt="4">
        <dgm:presLayoutVars>
          <dgm:chPref val="3"/>
        </dgm:presLayoutVars>
      </dgm:prSet>
      <dgm:spPr/>
    </dgm:pt>
    <dgm:pt modelId="{DA890272-BB8E-4F33-A62D-3489E4CE79C6}" type="pres">
      <dgm:prSet presAssocID="{1143CBDC-352E-41ED-9FC7-CF79188F8054}" presName="rootConnector1" presStyleLbl="node1" presStyleIdx="0" presStyleCnt="0"/>
      <dgm:spPr/>
    </dgm:pt>
    <dgm:pt modelId="{BDD32A15-1D8A-4CA4-B17E-5A83A6D8F279}" type="pres">
      <dgm:prSet presAssocID="{1143CBDC-352E-41ED-9FC7-CF79188F8054}" presName="hierChild2" presStyleCnt="0"/>
      <dgm:spPr/>
    </dgm:pt>
    <dgm:pt modelId="{FF4BCFAE-3DE5-410A-B0C8-0FE6DE68DCF9}" type="pres">
      <dgm:prSet presAssocID="{F39B7643-15B6-45EC-A549-4F47654C87D1}" presName="Name64" presStyleLbl="parChTrans1D2" presStyleIdx="0" presStyleCnt="4"/>
      <dgm:spPr/>
    </dgm:pt>
    <dgm:pt modelId="{0CA47BCF-56A8-45A2-9BDD-DE8E9577B314}" type="pres">
      <dgm:prSet presAssocID="{476E92B7-93A7-428A-8E63-6D38288C3137}" presName="hierRoot2" presStyleCnt="0">
        <dgm:presLayoutVars>
          <dgm:hierBranch val="init"/>
        </dgm:presLayoutVars>
      </dgm:prSet>
      <dgm:spPr/>
    </dgm:pt>
    <dgm:pt modelId="{9CF537AE-444F-4E07-A0CD-3C2C6C395373}" type="pres">
      <dgm:prSet presAssocID="{476E92B7-93A7-428A-8E63-6D38288C3137}" presName="rootComposite" presStyleCnt="0"/>
      <dgm:spPr/>
    </dgm:pt>
    <dgm:pt modelId="{2EB9ADFF-DFE5-401F-B67A-D3E5406795EB}" type="pres">
      <dgm:prSet presAssocID="{476E92B7-93A7-428A-8E63-6D38288C3137}" presName="rootText" presStyleLbl="node2" presStyleIdx="0" presStyleCnt="4">
        <dgm:presLayoutVars>
          <dgm:chPref val="3"/>
        </dgm:presLayoutVars>
      </dgm:prSet>
      <dgm:spPr/>
    </dgm:pt>
    <dgm:pt modelId="{AAB19519-AAE7-4DAA-A9A9-707038DAC513}" type="pres">
      <dgm:prSet presAssocID="{476E92B7-93A7-428A-8E63-6D38288C3137}" presName="rootConnector" presStyleLbl="node2" presStyleIdx="0" presStyleCnt="4"/>
      <dgm:spPr/>
    </dgm:pt>
    <dgm:pt modelId="{BDCA2C66-FFAF-4837-8EEC-EAF3E06ABDF7}" type="pres">
      <dgm:prSet presAssocID="{476E92B7-93A7-428A-8E63-6D38288C3137}" presName="hierChild4" presStyleCnt="0"/>
      <dgm:spPr/>
    </dgm:pt>
    <dgm:pt modelId="{833A774E-D136-4FDC-BB22-699BA15A8DEF}" type="pres">
      <dgm:prSet presAssocID="{476E92B7-93A7-428A-8E63-6D38288C3137}" presName="hierChild5" presStyleCnt="0"/>
      <dgm:spPr/>
    </dgm:pt>
    <dgm:pt modelId="{B1DC0D36-C5DA-4DBE-921C-0BF76743F878}" type="pres">
      <dgm:prSet presAssocID="{1143CBDC-352E-41ED-9FC7-CF79188F8054}" presName="hierChild3" presStyleCnt="0"/>
      <dgm:spPr/>
    </dgm:pt>
    <dgm:pt modelId="{4D99D4AA-95DB-40C0-9541-ED977AE9BBDA}" type="pres">
      <dgm:prSet presAssocID="{B6FBDF66-A880-46DA-8EFA-0641D9454C18}" presName="hierRoot1" presStyleCnt="0">
        <dgm:presLayoutVars>
          <dgm:hierBranch val="init"/>
        </dgm:presLayoutVars>
      </dgm:prSet>
      <dgm:spPr/>
    </dgm:pt>
    <dgm:pt modelId="{CE90667A-140E-48D1-871B-39BDCCA9F305}" type="pres">
      <dgm:prSet presAssocID="{B6FBDF66-A880-46DA-8EFA-0641D9454C18}" presName="rootComposite1" presStyleCnt="0"/>
      <dgm:spPr/>
    </dgm:pt>
    <dgm:pt modelId="{866964E9-23A0-4E6A-8DF4-F38B9365DB9A}" type="pres">
      <dgm:prSet presAssocID="{B6FBDF66-A880-46DA-8EFA-0641D9454C18}" presName="rootText1" presStyleLbl="node0" presStyleIdx="3" presStyleCnt="4">
        <dgm:presLayoutVars>
          <dgm:chPref val="3"/>
        </dgm:presLayoutVars>
      </dgm:prSet>
      <dgm:spPr/>
    </dgm:pt>
    <dgm:pt modelId="{ED262294-39B2-4FB7-A2C7-CAE2CE75F751}" type="pres">
      <dgm:prSet presAssocID="{B6FBDF66-A880-46DA-8EFA-0641D9454C18}" presName="rootConnector1" presStyleLbl="node1" presStyleIdx="0" presStyleCnt="0"/>
      <dgm:spPr/>
    </dgm:pt>
    <dgm:pt modelId="{EA074E8D-7031-4ECD-8A56-2F2A4D892484}" type="pres">
      <dgm:prSet presAssocID="{B6FBDF66-A880-46DA-8EFA-0641D9454C18}" presName="hierChild2" presStyleCnt="0"/>
      <dgm:spPr/>
    </dgm:pt>
    <dgm:pt modelId="{ABB24E31-2F23-488F-B1CE-EEB90CCB88D8}" type="pres">
      <dgm:prSet presAssocID="{61DCC2E4-34F4-4E38-A72F-D0AF75F3DC04}" presName="Name64" presStyleLbl="parChTrans1D2" presStyleIdx="1" presStyleCnt="4"/>
      <dgm:spPr/>
    </dgm:pt>
    <dgm:pt modelId="{573D152B-2918-4CDC-A7F9-E2A8924C6D80}" type="pres">
      <dgm:prSet presAssocID="{E859C8EC-E3D4-4573-A043-53679A1F55B2}" presName="hierRoot2" presStyleCnt="0">
        <dgm:presLayoutVars>
          <dgm:hierBranch val="init"/>
        </dgm:presLayoutVars>
      </dgm:prSet>
      <dgm:spPr/>
    </dgm:pt>
    <dgm:pt modelId="{5D971716-F57F-4F67-A386-9C7603E156C5}" type="pres">
      <dgm:prSet presAssocID="{E859C8EC-E3D4-4573-A043-53679A1F55B2}" presName="rootComposite" presStyleCnt="0"/>
      <dgm:spPr/>
    </dgm:pt>
    <dgm:pt modelId="{82370701-2EC6-49AF-BDAE-C8237971872E}" type="pres">
      <dgm:prSet presAssocID="{E859C8EC-E3D4-4573-A043-53679A1F55B2}" presName="rootText" presStyleLbl="node2" presStyleIdx="1" presStyleCnt="4">
        <dgm:presLayoutVars>
          <dgm:chPref val="3"/>
        </dgm:presLayoutVars>
      </dgm:prSet>
      <dgm:spPr/>
    </dgm:pt>
    <dgm:pt modelId="{FCEB80FD-2569-4AD5-B107-2EAF1508328D}" type="pres">
      <dgm:prSet presAssocID="{E859C8EC-E3D4-4573-A043-53679A1F55B2}" presName="rootConnector" presStyleLbl="node2" presStyleIdx="1" presStyleCnt="4"/>
      <dgm:spPr/>
    </dgm:pt>
    <dgm:pt modelId="{8626E0E8-42FA-4075-B521-F9F873AA00E6}" type="pres">
      <dgm:prSet presAssocID="{E859C8EC-E3D4-4573-A043-53679A1F55B2}" presName="hierChild4" presStyleCnt="0"/>
      <dgm:spPr/>
    </dgm:pt>
    <dgm:pt modelId="{109BA5B0-6FD9-4C8E-A414-E7D37D08BF80}" type="pres">
      <dgm:prSet presAssocID="{E859C8EC-E3D4-4573-A043-53679A1F55B2}" presName="hierChild5" presStyleCnt="0"/>
      <dgm:spPr/>
    </dgm:pt>
    <dgm:pt modelId="{0809D230-3FF9-4789-AC8A-5F49AF05B9AF}" type="pres">
      <dgm:prSet presAssocID="{F2FD8B3C-4748-436C-8715-6C6AD302D7C7}" presName="Name64" presStyleLbl="parChTrans1D2" presStyleIdx="2" presStyleCnt="4"/>
      <dgm:spPr/>
    </dgm:pt>
    <dgm:pt modelId="{D179D240-CD87-4147-BAC5-DCF062452B5E}" type="pres">
      <dgm:prSet presAssocID="{F202CE64-818C-40D4-ADD9-C2A1303F7973}" presName="hierRoot2" presStyleCnt="0">
        <dgm:presLayoutVars>
          <dgm:hierBranch val="init"/>
        </dgm:presLayoutVars>
      </dgm:prSet>
      <dgm:spPr/>
    </dgm:pt>
    <dgm:pt modelId="{FD8F7214-784F-490A-A4BB-5B21D83DDEAD}" type="pres">
      <dgm:prSet presAssocID="{F202CE64-818C-40D4-ADD9-C2A1303F7973}" presName="rootComposite" presStyleCnt="0"/>
      <dgm:spPr/>
    </dgm:pt>
    <dgm:pt modelId="{605C2545-3AC2-4BB4-9F12-18F7EE3A85D1}" type="pres">
      <dgm:prSet presAssocID="{F202CE64-818C-40D4-ADD9-C2A1303F7973}" presName="rootText" presStyleLbl="node2" presStyleIdx="2" presStyleCnt="4">
        <dgm:presLayoutVars>
          <dgm:chPref val="3"/>
        </dgm:presLayoutVars>
      </dgm:prSet>
      <dgm:spPr/>
    </dgm:pt>
    <dgm:pt modelId="{43ECD451-2E7B-4ACE-87F7-94CDDF10F903}" type="pres">
      <dgm:prSet presAssocID="{F202CE64-818C-40D4-ADD9-C2A1303F7973}" presName="rootConnector" presStyleLbl="node2" presStyleIdx="2" presStyleCnt="4"/>
      <dgm:spPr/>
    </dgm:pt>
    <dgm:pt modelId="{6216E464-593E-40A3-9353-73111136490B}" type="pres">
      <dgm:prSet presAssocID="{F202CE64-818C-40D4-ADD9-C2A1303F7973}" presName="hierChild4" presStyleCnt="0"/>
      <dgm:spPr/>
    </dgm:pt>
    <dgm:pt modelId="{BB81C166-D74C-4A18-8F81-344C544EDD99}" type="pres">
      <dgm:prSet presAssocID="{F202CE64-818C-40D4-ADD9-C2A1303F7973}" presName="hierChild5" presStyleCnt="0"/>
      <dgm:spPr/>
    </dgm:pt>
    <dgm:pt modelId="{E9077888-D549-41EC-B945-6AAB0806BCE7}" type="pres">
      <dgm:prSet presAssocID="{A4251ABB-A917-4573-BC0C-AFE9CB76B367}" presName="Name64" presStyleLbl="parChTrans1D2" presStyleIdx="3" presStyleCnt="4"/>
      <dgm:spPr/>
    </dgm:pt>
    <dgm:pt modelId="{1E07E56D-B3DB-48DA-B1CF-4EB33C2E1B95}" type="pres">
      <dgm:prSet presAssocID="{7959F576-20E4-47B5-BFFB-662F7307A8E3}" presName="hierRoot2" presStyleCnt="0">
        <dgm:presLayoutVars>
          <dgm:hierBranch val="init"/>
        </dgm:presLayoutVars>
      </dgm:prSet>
      <dgm:spPr/>
    </dgm:pt>
    <dgm:pt modelId="{3617CC46-3636-464F-9684-5A94D9152907}" type="pres">
      <dgm:prSet presAssocID="{7959F576-20E4-47B5-BFFB-662F7307A8E3}" presName="rootComposite" presStyleCnt="0"/>
      <dgm:spPr/>
    </dgm:pt>
    <dgm:pt modelId="{3A220DCE-E9EF-4B78-8527-3504A6CC1F68}" type="pres">
      <dgm:prSet presAssocID="{7959F576-20E4-47B5-BFFB-662F7307A8E3}" presName="rootText" presStyleLbl="node2" presStyleIdx="3" presStyleCnt="4">
        <dgm:presLayoutVars>
          <dgm:chPref val="3"/>
        </dgm:presLayoutVars>
      </dgm:prSet>
      <dgm:spPr/>
    </dgm:pt>
    <dgm:pt modelId="{92F029DA-EF6D-4526-85BA-0FACCD4619FB}" type="pres">
      <dgm:prSet presAssocID="{7959F576-20E4-47B5-BFFB-662F7307A8E3}" presName="rootConnector" presStyleLbl="node2" presStyleIdx="3" presStyleCnt="4"/>
      <dgm:spPr/>
    </dgm:pt>
    <dgm:pt modelId="{78EA5903-BDF4-459B-8031-067B82D5BED7}" type="pres">
      <dgm:prSet presAssocID="{7959F576-20E4-47B5-BFFB-662F7307A8E3}" presName="hierChild4" presStyleCnt="0"/>
      <dgm:spPr/>
    </dgm:pt>
    <dgm:pt modelId="{8CA4D8E0-A6D5-430C-B3A9-8FC0A7F375CD}" type="pres">
      <dgm:prSet presAssocID="{7959F576-20E4-47B5-BFFB-662F7307A8E3}" presName="hierChild5" presStyleCnt="0"/>
      <dgm:spPr/>
    </dgm:pt>
    <dgm:pt modelId="{42B2A2F6-3217-44B7-8C30-55CB12706C6A}" type="pres">
      <dgm:prSet presAssocID="{B6FBDF66-A880-46DA-8EFA-0641D9454C18}" presName="hierChild3" presStyleCnt="0"/>
      <dgm:spPr/>
    </dgm:pt>
  </dgm:ptLst>
  <dgm:cxnLst>
    <dgm:cxn modelId="{8209131D-7CDE-4C02-95F5-20A1AF91B729}" type="presOf" srcId="{F39B7643-15B6-45EC-A549-4F47654C87D1}" destId="{FF4BCFAE-3DE5-410A-B0C8-0FE6DE68DCF9}" srcOrd="0" destOrd="0" presId="urn:microsoft.com/office/officeart/2009/3/layout/HorizontalOrganizationChart"/>
    <dgm:cxn modelId="{E3C19423-75E2-4D6D-90BB-97EB6D5FA9F6}" srcId="{B6FBDF66-A880-46DA-8EFA-0641D9454C18}" destId="{E859C8EC-E3D4-4573-A043-53679A1F55B2}" srcOrd="0" destOrd="0" parTransId="{61DCC2E4-34F4-4E38-A72F-D0AF75F3DC04}" sibTransId="{30A4EB26-E4DF-4258-AF3C-DB60EA11B0F7}"/>
    <dgm:cxn modelId="{DB417D29-8E78-4351-9543-396E5908871E}" srcId="{B6FBDF66-A880-46DA-8EFA-0641D9454C18}" destId="{7959F576-20E4-47B5-BFFB-662F7307A8E3}" srcOrd="2" destOrd="0" parTransId="{A4251ABB-A917-4573-BC0C-AFE9CB76B367}" sibTransId="{C051C5CC-96B0-49BF-AFC8-5B531283F212}"/>
    <dgm:cxn modelId="{92E0C22B-ADE7-4E44-9667-72DE2CD9AC47}" type="presOf" srcId="{7959F576-20E4-47B5-BFFB-662F7307A8E3}" destId="{3A220DCE-E9EF-4B78-8527-3504A6CC1F68}" srcOrd="0" destOrd="0" presId="urn:microsoft.com/office/officeart/2009/3/layout/HorizontalOrganizationChart"/>
    <dgm:cxn modelId="{1DF26C2F-45D7-423A-8260-9FAEE9E57A35}" srcId="{FEE82113-CCC8-450C-8AD0-A8592C6EF79E}" destId="{841F70C7-62AF-4210-9806-8FBE533AFD35}" srcOrd="0" destOrd="0" parTransId="{7E0475C9-4CB2-4218-BE75-5491902439A0}" sibTransId="{EC3AEC9D-D87E-47E5-93F8-33F2C3679DDC}"/>
    <dgm:cxn modelId="{7D914F30-8667-4859-93FB-15C2B38C3AD2}" type="presOf" srcId="{F202CE64-818C-40D4-ADD9-C2A1303F7973}" destId="{43ECD451-2E7B-4ACE-87F7-94CDDF10F903}" srcOrd="1" destOrd="0" presId="urn:microsoft.com/office/officeart/2009/3/layout/HorizontalOrganizationChart"/>
    <dgm:cxn modelId="{111DF533-AB47-430A-99AD-A03BD97145E0}" type="presOf" srcId="{1143CBDC-352E-41ED-9FC7-CF79188F8054}" destId="{A82436D7-4E0C-4259-B9EA-7122CC3568C8}" srcOrd="0" destOrd="0" presId="urn:microsoft.com/office/officeart/2009/3/layout/HorizontalOrganizationChart"/>
    <dgm:cxn modelId="{7BDEF65E-1AA2-4902-A9C6-998AF0D089F4}" type="presOf" srcId="{E859C8EC-E3D4-4573-A043-53679A1F55B2}" destId="{82370701-2EC6-49AF-BDAE-C8237971872E}" srcOrd="0" destOrd="0" presId="urn:microsoft.com/office/officeart/2009/3/layout/HorizontalOrganizationChart"/>
    <dgm:cxn modelId="{810E3E5F-BCFE-443E-8428-EEC77D488432}" srcId="{B6FBDF66-A880-46DA-8EFA-0641D9454C18}" destId="{F202CE64-818C-40D4-ADD9-C2A1303F7973}" srcOrd="1" destOrd="0" parTransId="{F2FD8B3C-4748-436C-8715-6C6AD302D7C7}" sibTransId="{D91511F3-FF4D-4236-A902-D8AB1AF2FB26}"/>
    <dgm:cxn modelId="{144A2550-D916-4E46-B4AF-FE5C7F1F1817}" srcId="{1143CBDC-352E-41ED-9FC7-CF79188F8054}" destId="{476E92B7-93A7-428A-8E63-6D38288C3137}" srcOrd="0" destOrd="0" parTransId="{F39B7643-15B6-45EC-A549-4F47654C87D1}" sibTransId="{1848576C-EB2E-409F-91F1-3B028E6991A6}"/>
    <dgm:cxn modelId="{49F6AD52-296F-4C16-A809-E78C9A8ED125}" srcId="{FEE82113-CCC8-450C-8AD0-A8592C6EF79E}" destId="{B6FBDF66-A880-46DA-8EFA-0641D9454C18}" srcOrd="3" destOrd="0" parTransId="{F3D471EB-4AF0-4302-8747-63DF2F6FB45B}" sibTransId="{D5CA0232-B9A5-46FC-B3FE-199013942477}"/>
    <dgm:cxn modelId="{AB927C55-335F-4A77-ABE2-545DD96762CA}" type="presOf" srcId="{61DCC2E4-34F4-4E38-A72F-D0AF75F3DC04}" destId="{ABB24E31-2F23-488F-B1CE-EEB90CCB88D8}" srcOrd="0" destOrd="0" presId="urn:microsoft.com/office/officeart/2009/3/layout/HorizontalOrganizationChart"/>
    <dgm:cxn modelId="{70DFC878-76E8-496F-8771-27A530D04C4B}" type="presOf" srcId="{7959F576-20E4-47B5-BFFB-662F7307A8E3}" destId="{92F029DA-EF6D-4526-85BA-0FACCD4619FB}" srcOrd="1" destOrd="0" presId="urn:microsoft.com/office/officeart/2009/3/layout/HorizontalOrganizationChart"/>
    <dgm:cxn modelId="{26EBE558-C0F0-4FCB-94AB-A1A3DAA371F5}" type="presOf" srcId="{841F70C7-62AF-4210-9806-8FBE533AFD35}" destId="{BEA75744-877D-4D5F-8C76-4C7FB606F27D}" srcOrd="1" destOrd="0" presId="urn:microsoft.com/office/officeart/2009/3/layout/HorizontalOrganizationChart"/>
    <dgm:cxn modelId="{A3D92C7A-8A52-4FCD-9CB6-15AC7C6F3E40}" type="presOf" srcId="{B6FBDF66-A880-46DA-8EFA-0641D9454C18}" destId="{866964E9-23A0-4E6A-8DF4-F38B9365DB9A}" srcOrd="0" destOrd="0" presId="urn:microsoft.com/office/officeart/2009/3/layout/HorizontalOrganizationChart"/>
    <dgm:cxn modelId="{DBD25D8D-D849-473E-BF9A-633750AA5FF5}" srcId="{FEE82113-CCC8-450C-8AD0-A8592C6EF79E}" destId="{89F6704B-C884-4579-BBCD-9A52492BEBDB}" srcOrd="1" destOrd="0" parTransId="{0A97118A-F83C-433A-9641-0DCC622D0E38}" sibTransId="{AD101CAD-BA0C-43FB-9548-20F011725F02}"/>
    <dgm:cxn modelId="{FAD89C91-D89E-4FBD-875D-94A349B48E87}" type="presOf" srcId="{1143CBDC-352E-41ED-9FC7-CF79188F8054}" destId="{DA890272-BB8E-4F33-A62D-3489E4CE79C6}" srcOrd="1" destOrd="0" presId="urn:microsoft.com/office/officeart/2009/3/layout/HorizontalOrganizationChart"/>
    <dgm:cxn modelId="{054BAB95-AE92-4DED-9359-4FEF5F69B07A}" type="presOf" srcId="{F2FD8B3C-4748-436C-8715-6C6AD302D7C7}" destId="{0809D230-3FF9-4789-AC8A-5F49AF05B9AF}" srcOrd="0" destOrd="0" presId="urn:microsoft.com/office/officeart/2009/3/layout/HorizontalOrganizationChart"/>
    <dgm:cxn modelId="{97535C9F-2933-4559-A668-61BB645A1A42}" type="presOf" srcId="{E859C8EC-E3D4-4573-A043-53679A1F55B2}" destId="{FCEB80FD-2569-4AD5-B107-2EAF1508328D}" srcOrd="1" destOrd="0" presId="urn:microsoft.com/office/officeart/2009/3/layout/HorizontalOrganizationChart"/>
    <dgm:cxn modelId="{7B85C7A2-A1E1-4C72-A594-61B4C11EC3B9}" srcId="{FEE82113-CCC8-450C-8AD0-A8592C6EF79E}" destId="{1143CBDC-352E-41ED-9FC7-CF79188F8054}" srcOrd="2" destOrd="0" parTransId="{C56CB227-2E4A-4AB5-BD42-8D0C2CE09022}" sibTransId="{896658D6-ACF2-4A7D-B834-A49EB70DB8E0}"/>
    <dgm:cxn modelId="{C52442A7-3456-4FBC-BD26-0D43B5A7B309}" type="presOf" srcId="{476E92B7-93A7-428A-8E63-6D38288C3137}" destId="{AAB19519-AAE7-4DAA-A9A9-707038DAC513}" srcOrd="1" destOrd="0" presId="urn:microsoft.com/office/officeart/2009/3/layout/HorizontalOrganizationChart"/>
    <dgm:cxn modelId="{BA3F1BAF-D763-402B-9EEB-94C5E60734B3}" type="presOf" srcId="{A4251ABB-A917-4573-BC0C-AFE9CB76B367}" destId="{E9077888-D549-41EC-B945-6AAB0806BCE7}" srcOrd="0" destOrd="0" presId="urn:microsoft.com/office/officeart/2009/3/layout/HorizontalOrganizationChart"/>
    <dgm:cxn modelId="{C137D1B6-2A27-4000-AB69-A89CC77CC0C6}" type="presOf" srcId="{F202CE64-818C-40D4-ADD9-C2A1303F7973}" destId="{605C2545-3AC2-4BB4-9F12-18F7EE3A85D1}" srcOrd="0" destOrd="0" presId="urn:microsoft.com/office/officeart/2009/3/layout/HorizontalOrganizationChart"/>
    <dgm:cxn modelId="{51EA1CD1-BED2-48E8-8AB1-2A80C2C43BB8}" type="presOf" srcId="{476E92B7-93A7-428A-8E63-6D38288C3137}" destId="{2EB9ADFF-DFE5-401F-B67A-D3E5406795EB}" srcOrd="0" destOrd="0" presId="urn:microsoft.com/office/officeart/2009/3/layout/HorizontalOrganizationChart"/>
    <dgm:cxn modelId="{A4F9E3E1-6D3E-47E1-A128-C07AC4846E8C}" type="presOf" srcId="{B6FBDF66-A880-46DA-8EFA-0641D9454C18}" destId="{ED262294-39B2-4FB7-A2C7-CAE2CE75F751}" srcOrd="1" destOrd="0" presId="urn:microsoft.com/office/officeart/2009/3/layout/HorizontalOrganizationChart"/>
    <dgm:cxn modelId="{854013E2-7D35-4AA8-8542-86DD8BF0FAC3}" type="presOf" srcId="{89F6704B-C884-4579-BBCD-9A52492BEBDB}" destId="{58C6C354-2966-4F20-BE27-C3ED88B3266E}" srcOrd="0" destOrd="0" presId="urn:microsoft.com/office/officeart/2009/3/layout/HorizontalOrganizationChart"/>
    <dgm:cxn modelId="{DCBCA3E8-39B6-45AF-A4DA-F456A4845B53}" type="presOf" srcId="{FEE82113-CCC8-450C-8AD0-A8592C6EF79E}" destId="{70A156AC-BA68-4F89-ACC3-1375BD2E12A8}" srcOrd="0" destOrd="0" presId="urn:microsoft.com/office/officeart/2009/3/layout/HorizontalOrganizationChart"/>
    <dgm:cxn modelId="{EFC40BF1-282F-471F-B766-BC657B891A02}" type="presOf" srcId="{89F6704B-C884-4579-BBCD-9A52492BEBDB}" destId="{EBDCBAC5-6047-459B-9043-FEF1DAA0C692}" srcOrd="1" destOrd="0" presId="urn:microsoft.com/office/officeart/2009/3/layout/HorizontalOrganizationChart"/>
    <dgm:cxn modelId="{F5825EFB-9DEA-45A5-900F-2D4BE9FAF1AB}" type="presOf" srcId="{841F70C7-62AF-4210-9806-8FBE533AFD35}" destId="{8406B81F-AAFD-4446-BFAE-D459C4CAB3EC}" srcOrd="0" destOrd="0" presId="urn:microsoft.com/office/officeart/2009/3/layout/HorizontalOrganizationChart"/>
    <dgm:cxn modelId="{9C839AB7-68C2-4070-8602-FC441E9AF481}" type="presParOf" srcId="{70A156AC-BA68-4F89-ACC3-1375BD2E12A8}" destId="{17E99EB3-898A-4CAC-B97B-BF4DFB4A3C6B}" srcOrd="0" destOrd="0" presId="urn:microsoft.com/office/officeart/2009/3/layout/HorizontalOrganizationChart"/>
    <dgm:cxn modelId="{1CC6FA8C-0F53-4C05-B3DD-481B158CC9C5}" type="presParOf" srcId="{17E99EB3-898A-4CAC-B97B-BF4DFB4A3C6B}" destId="{CEF788FA-1586-4EF4-B6E6-CB9D99064140}" srcOrd="0" destOrd="0" presId="urn:microsoft.com/office/officeart/2009/3/layout/HorizontalOrganizationChart"/>
    <dgm:cxn modelId="{78393C4D-DDF9-487C-AD49-D00B509A6FA6}" type="presParOf" srcId="{CEF788FA-1586-4EF4-B6E6-CB9D99064140}" destId="{8406B81F-AAFD-4446-BFAE-D459C4CAB3EC}" srcOrd="0" destOrd="0" presId="urn:microsoft.com/office/officeart/2009/3/layout/HorizontalOrganizationChart"/>
    <dgm:cxn modelId="{68109D0F-15BB-47E4-BAB6-5D12195289AC}" type="presParOf" srcId="{CEF788FA-1586-4EF4-B6E6-CB9D99064140}" destId="{BEA75744-877D-4D5F-8C76-4C7FB606F27D}" srcOrd="1" destOrd="0" presId="urn:microsoft.com/office/officeart/2009/3/layout/HorizontalOrganizationChart"/>
    <dgm:cxn modelId="{D271C1A7-E577-46A2-A963-3816741E7C66}" type="presParOf" srcId="{17E99EB3-898A-4CAC-B97B-BF4DFB4A3C6B}" destId="{3769BBCB-DD0B-4A5E-8AB5-B15BC5C7B234}" srcOrd="1" destOrd="0" presId="urn:microsoft.com/office/officeart/2009/3/layout/HorizontalOrganizationChart"/>
    <dgm:cxn modelId="{4211FCB7-F833-4EB5-ACBE-1A667D88FDEF}" type="presParOf" srcId="{17E99EB3-898A-4CAC-B97B-BF4DFB4A3C6B}" destId="{4092CB1E-C758-41B9-A278-D13C95C7006A}" srcOrd="2" destOrd="0" presId="urn:microsoft.com/office/officeart/2009/3/layout/HorizontalOrganizationChart"/>
    <dgm:cxn modelId="{23B4C122-3BF1-45E9-BA82-07C3E33D2C82}" type="presParOf" srcId="{70A156AC-BA68-4F89-ACC3-1375BD2E12A8}" destId="{8A01A18B-8728-43B1-A42E-4DDF6DC4D8DA}" srcOrd="1" destOrd="0" presId="urn:microsoft.com/office/officeart/2009/3/layout/HorizontalOrganizationChart"/>
    <dgm:cxn modelId="{55FBD667-92BD-469B-97C4-12237BE48F2A}" type="presParOf" srcId="{8A01A18B-8728-43B1-A42E-4DDF6DC4D8DA}" destId="{F1EE5EC1-BDDC-45E1-8FAB-85C59C8C0074}" srcOrd="0" destOrd="0" presId="urn:microsoft.com/office/officeart/2009/3/layout/HorizontalOrganizationChart"/>
    <dgm:cxn modelId="{5B126BFD-3FFD-4623-A9A6-8E171EA39E28}" type="presParOf" srcId="{F1EE5EC1-BDDC-45E1-8FAB-85C59C8C0074}" destId="{58C6C354-2966-4F20-BE27-C3ED88B3266E}" srcOrd="0" destOrd="0" presId="urn:microsoft.com/office/officeart/2009/3/layout/HorizontalOrganizationChart"/>
    <dgm:cxn modelId="{D0C021BE-DF06-4D97-B8C0-B6A4F51ABE66}" type="presParOf" srcId="{F1EE5EC1-BDDC-45E1-8FAB-85C59C8C0074}" destId="{EBDCBAC5-6047-459B-9043-FEF1DAA0C692}" srcOrd="1" destOrd="0" presId="urn:microsoft.com/office/officeart/2009/3/layout/HorizontalOrganizationChart"/>
    <dgm:cxn modelId="{81FE6D4B-CB64-4A32-BE2D-15295F0608F1}" type="presParOf" srcId="{8A01A18B-8728-43B1-A42E-4DDF6DC4D8DA}" destId="{34BF0CAC-723E-410D-99C7-15CA0F63B9DE}" srcOrd="1" destOrd="0" presId="urn:microsoft.com/office/officeart/2009/3/layout/HorizontalOrganizationChart"/>
    <dgm:cxn modelId="{3CEC2F48-7BC5-40C1-B3F2-AE4B7C7CB58E}" type="presParOf" srcId="{8A01A18B-8728-43B1-A42E-4DDF6DC4D8DA}" destId="{CE311236-6D2E-43F1-8F6D-B8078E6D72B1}" srcOrd="2" destOrd="0" presId="urn:microsoft.com/office/officeart/2009/3/layout/HorizontalOrganizationChart"/>
    <dgm:cxn modelId="{67298087-0EEC-477E-8365-DFCA97DD7010}" type="presParOf" srcId="{70A156AC-BA68-4F89-ACC3-1375BD2E12A8}" destId="{9AC3668E-B7F6-4896-B9A6-BCA7A23BC050}" srcOrd="2" destOrd="0" presId="urn:microsoft.com/office/officeart/2009/3/layout/HorizontalOrganizationChart"/>
    <dgm:cxn modelId="{1A574CDB-C025-4227-A730-E28C418458E0}" type="presParOf" srcId="{9AC3668E-B7F6-4896-B9A6-BCA7A23BC050}" destId="{683DEB22-0481-415D-B731-D9ADB1D62167}" srcOrd="0" destOrd="0" presId="urn:microsoft.com/office/officeart/2009/3/layout/HorizontalOrganizationChart"/>
    <dgm:cxn modelId="{956FDFA2-405A-4B4E-AA57-32FCCE304F9E}" type="presParOf" srcId="{683DEB22-0481-415D-B731-D9ADB1D62167}" destId="{A82436D7-4E0C-4259-B9EA-7122CC3568C8}" srcOrd="0" destOrd="0" presId="urn:microsoft.com/office/officeart/2009/3/layout/HorizontalOrganizationChart"/>
    <dgm:cxn modelId="{2BC6EC7D-05DF-4F8D-A036-150B32298CA7}" type="presParOf" srcId="{683DEB22-0481-415D-B731-D9ADB1D62167}" destId="{DA890272-BB8E-4F33-A62D-3489E4CE79C6}" srcOrd="1" destOrd="0" presId="urn:microsoft.com/office/officeart/2009/3/layout/HorizontalOrganizationChart"/>
    <dgm:cxn modelId="{DFE63274-3D6A-431F-81C7-31B47F9648DD}" type="presParOf" srcId="{9AC3668E-B7F6-4896-B9A6-BCA7A23BC050}" destId="{BDD32A15-1D8A-4CA4-B17E-5A83A6D8F279}" srcOrd="1" destOrd="0" presId="urn:microsoft.com/office/officeart/2009/3/layout/HorizontalOrganizationChart"/>
    <dgm:cxn modelId="{5C6FFF98-8ECB-4C5D-B3E3-E6421E7D2E60}" type="presParOf" srcId="{BDD32A15-1D8A-4CA4-B17E-5A83A6D8F279}" destId="{FF4BCFAE-3DE5-410A-B0C8-0FE6DE68DCF9}" srcOrd="0" destOrd="0" presId="urn:microsoft.com/office/officeart/2009/3/layout/HorizontalOrganizationChart"/>
    <dgm:cxn modelId="{F6F343EA-4DF3-4765-82FE-8CB822D49669}" type="presParOf" srcId="{BDD32A15-1D8A-4CA4-B17E-5A83A6D8F279}" destId="{0CA47BCF-56A8-45A2-9BDD-DE8E9577B314}" srcOrd="1" destOrd="0" presId="urn:microsoft.com/office/officeart/2009/3/layout/HorizontalOrganizationChart"/>
    <dgm:cxn modelId="{BE3E90BB-B866-4194-9541-21D99D64D90D}" type="presParOf" srcId="{0CA47BCF-56A8-45A2-9BDD-DE8E9577B314}" destId="{9CF537AE-444F-4E07-A0CD-3C2C6C395373}" srcOrd="0" destOrd="0" presId="urn:microsoft.com/office/officeart/2009/3/layout/HorizontalOrganizationChart"/>
    <dgm:cxn modelId="{CE7F9C03-570E-44B6-9EBC-029B03DEEDA6}" type="presParOf" srcId="{9CF537AE-444F-4E07-A0CD-3C2C6C395373}" destId="{2EB9ADFF-DFE5-401F-B67A-D3E5406795EB}" srcOrd="0" destOrd="0" presId="urn:microsoft.com/office/officeart/2009/3/layout/HorizontalOrganizationChart"/>
    <dgm:cxn modelId="{D8C9619F-2DFE-475F-881A-5BD5DEF9A8AC}" type="presParOf" srcId="{9CF537AE-444F-4E07-A0CD-3C2C6C395373}" destId="{AAB19519-AAE7-4DAA-A9A9-707038DAC513}" srcOrd="1" destOrd="0" presId="urn:microsoft.com/office/officeart/2009/3/layout/HorizontalOrganizationChart"/>
    <dgm:cxn modelId="{73CC01D9-16BA-454F-AAEB-10E78D0F74A0}" type="presParOf" srcId="{0CA47BCF-56A8-45A2-9BDD-DE8E9577B314}" destId="{BDCA2C66-FFAF-4837-8EEC-EAF3E06ABDF7}" srcOrd="1" destOrd="0" presId="urn:microsoft.com/office/officeart/2009/3/layout/HorizontalOrganizationChart"/>
    <dgm:cxn modelId="{92D9798B-0B40-4F77-8360-0E7EA1E026B6}" type="presParOf" srcId="{0CA47BCF-56A8-45A2-9BDD-DE8E9577B314}" destId="{833A774E-D136-4FDC-BB22-699BA15A8DEF}" srcOrd="2" destOrd="0" presId="urn:microsoft.com/office/officeart/2009/3/layout/HorizontalOrganizationChart"/>
    <dgm:cxn modelId="{2384E45F-2F28-4F62-8CA2-091B61BE0F18}" type="presParOf" srcId="{9AC3668E-B7F6-4896-B9A6-BCA7A23BC050}" destId="{B1DC0D36-C5DA-4DBE-921C-0BF76743F878}" srcOrd="2" destOrd="0" presId="urn:microsoft.com/office/officeart/2009/3/layout/HorizontalOrganizationChart"/>
    <dgm:cxn modelId="{73EEBF8E-AD13-43BA-8831-CBDE2C52C5D7}" type="presParOf" srcId="{70A156AC-BA68-4F89-ACC3-1375BD2E12A8}" destId="{4D99D4AA-95DB-40C0-9541-ED977AE9BBDA}" srcOrd="3" destOrd="0" presId="urn:microsoft.com/office/officeart/2009/3/layout/HorizontalOrganizationChart"/>
    <dgm:cxn modelId="{7FD7E891-6546-49E2-AFF0-1DBA414B6123}" type="presParOf" srcId="{4D99D4AA-95DB-40C0-9541-ED977AE9BBDA}" destId="{CE90667A-140E-48D1-871B-39BDCCA9F305}" srcOrd="0" destOrd="0" presId="urn:microsoft.com/office/officeart/2009/3/layout/HorizontalOrganizationChart"/>
    <dgm:cxn modelId="{F85DDB6B-5CC3-4E49-80CC-D1D51A11C697}" type="presParOf" srcId="{CE90667A-140E-48D1-871B-39BDCCA9F305}" destId="{866964E9-23A0-4E6A-8DF4-F38B9365DB9A}" srcOrd="0" destOrd="0" presId="urn:microsoft.com/office/officeart/2009/3/layout/HorizontalOrganizationChart"/>
    <dgm:cxn modelId="{E9EBE56F-AE55-4918-92ED-AFC9039F00F5}" type="presParOf" srcId="{CE90667A-140E-48D1-871B-39BDCCA9F305}" destId="{ED262294-39B2-4FB7-A2C7-CAE2CE75F751}" srcOrd="1" destOrd="0" presId="urn:microsoft.com/office/officeart/2009/3/layout/HorizontalOrganizationChart"/>
    <dgm:cxn modelId="{D23DA4A1-7E41-4FB8-A9BC-BAAC75624B50}" type="presParOf" srcId="{4D99D4AA-95DB-40C0-9541-ED977AE9BBDA}" destId="{EA074E8D-7031-4ECD-8A56-2F2A4D892484}" srcOrd="1" destOrd="0" presId="urn:microsoft.com/office/officeart/2009/3/layout/HorizontalOrganizationChart"/>
    <dgm:cxn modelId="{8C55DDA9-E350-4A60-A4A7-D386D3E89ED9}" type="presParOf" srcId="{EA074E8D-7031-4ECD-8A56-2F2A4D892484}" destId="{ABB24E31-2F23-488F-B1CE-EEB90CCB88D8}" srcOrd="0" destOrd="0" presId="urn:microsoft.com/office/officeart/2009/3/layout/HorizontalOrganizationChart"/>
    <dgm:cxn modelId="{CE2FC39F-6A90-4818-9E30-0DEEEA79ECAD}" type="presParOf" srcId="{EA074E8D-7031-4ECD-8A56-2F2A4D892484}" destId="{573D152B-2918-4CDC-A7F9-E2A8924C6D80}" srcOrd="1" destOrd="0" presId="urn:microsoft.com/office/officeart/2009/3/layout/HorizontalOrganizationChart"/>
    <dgm:cxn modelId="{9C84454C-7E4F-4B3A-94AB-729341A49323}" type="presParOf" srcId="{573D152B-2918-4CDC-A7F9-E2A8924C6D80}" destId="{5D971716-F57F-4F67-A386-9C7603E156C5}" srcOrd="0" destOrd="0" presId="urn:microsoft.com/office/officeart/2009/3/layout/HorizontalOrganizationChart"/>
    <dgm:cxn modelId="{A5F274DC-F3FB-4056-9835-3A84E4E26DF7}" type="presParOf" srcId="{5D971716-F57F-4F67-A386-9C7603E156C5}" destId="{82370701-2EC6-49AF-BDAE-C8237971872E}" srcOrd="0" destOrd="0" presId="urn:microsoft.com/office/officeart/2009/3/layout/HorizontalOrganizationChart"/>
    <dgm:cxn modelId="{EE2A9216-25E9-4FC4-9AB5-EECA915A809A}" type="presParOf" srcId="{5D971716-F57F-4F67-A386-9C7603E156C5}" destId="{FCEB80FD-2569-4AD5-B107-2EAF1508328D}" srcOrd="1" destOrd="0" presId="urn:microsoft.com/office/officeart/2009/3/layout/HorizontalOrganizationChart"/>
    <dgm:cxn modelId="{74E540B6-A8F8-41D6-A70F-04D7754A1138}" type="presParOf" srcId="{573D152B-2918-4CDC-A7F9-E2A8924C6D80}" destId="{8626E0E8-42FA-4075-B521-F9F873AA00E6}" srcOrd="1" destOrd="0" presId="urn:microsoft.com/office/officeart/2009/3/layout/HorizontalOrganizationChart"/>
    <dgm:cxn modelId="{F9F4934B-7234-47BE-B5AB-4E285AC34873}" type="presParOf" srcId="{573D152B-2918-4CDC-A7F9-E2A8924C6D80}" destId="{109BA5B0-6FD9-4C8E-A414-E7D37D08BF80}" srcOrd="2" destOrd="0" presId="urn:microsoft.com/office/officeart/2009/3/layout/HorizontalOrganizationChart"/>
    <dgm:cxn modelId="{F510F33C-768F-474B-A86C-EAE944CB21A2}" type="presParOf" srcId="{EA074E8D-7031-4ECD-8A56-2F2A4D892484}" destId="{0809D230-3FF9-4789-AC8A-5F49AF05B9AF}" srcOrd="2" destOrd="0" presId="urn:microsoft.com/office/officeart/2009/3/layout/HorizontalOrganizationChart"/>
    <dgm:cxn modelId="{C9CFD5E1-385C-49D4-B92A-0611098C87F8}" type="presParOf" srcId="{EA074E8D-7031-4ECD-8A56-2F2A4D892484}" destId="{D179D240-CD87-4147-BAC5-DCF062452B5E}" srcOrd="3" destOrd="0" presId="urn:microsoft.com/office/officeart/2009/3/layout/HorizontalOrganizationChart"/>
    <dgm:cxn modelId="{424C8BB8-7327-49D7-807C-7B1C9D2D839B}" type="presParOf" srcId="{D179D240-CD87-4147-BAC5-DCF062452B5E}" destId="{FD8F7214-784F-490A-A4BB-5B21D83DDEAD}" srcOrd="0" destOrd="0" presId="urn:microsoft.com/office/officeart/2009/3/layout/HorizontalOrganizationChart"/>
    <dgm:cxn modelId="{37BB3E7C-C671-434F-8100-E20DE6CA4F51}" type="presParOf" srcId="{FD8F7214-784F-490A-A4BB-5B21D83DDEAD}" destId="{605C2545-3AC2-4BB4-9F12-18F7EE3A85D1}" srcOrd="0" destOrd="0" presId="urn:microsoft.com/office/officeart/2009/3/layout/HorizontalOrganizationChart"/>
    <dgm:cxn modelId="{23E9ED80-0379-431D-9445-89F609C3BBC8}" type="presParOf" srcId="{FD8F7214-784F-490A-A4BB-5B21D83DDEAD}" destId="{43ECD451-2E7B-4ACE-87F7-94CDDF10F903}" srcOrd="1" destOrd="0" presId="urn:microsoft.com/office/officeart/2009/3/layout/HorizontalOrganizationChart"/>
    <dgm:cxn modelId="{E05FEC6B-BFAB-45CE-A272-1AC2A2D179F6}" type="presParOf" srcId="{D179D240-CD87-4147-BAC5-DCF062452B5E}" destId="{6216E464-593E-40A3-9353-73111136490B}" srcOrd="1" destOrd="0" presId="urn:microsoft.com/office/officeart/2009/3/layout/HorizontalOrganizationChart"/>
    <dgm:cxn modelId="{C9A10D40-DB58-4219-BC6B-3B45BFAF89C2}" type="presParOf" srcId="{D179D240-CD87-4147-BAC5-DCF062452B5E}" destId="{BB81C166-D74C-4A18-8F81-344C544EDD99}" srcOrd="2" destOrd="0" presId="urn:microsoft.com/office/officeart/2009/3/layout/HorizontalOrganizationChart"/>
    <dgm:cxn modelId="{A4F88E0B-CD99-48DC-A206-79850C11AC33}" type="presParOf" srcId="{EA074E8D-7031-4ECD-8A56-2F2A4D892484}" destId="{E9077888-D549-41EC-B945-6AAB0806BCE7}" srcOrd="4" destOrd="0" presId="urn:microsoft.com/office/officeart/2009/3/layout/HorizontalOrganizationChart"/>
    <dgm:cxn modelId="{F503E2C6-DBA4-4E57-84D8-815F2FF5A3B0}" type="presParOf" srcId="{EA074E8D-7031-4ECD-8A56-2F2A4D892484}" destId="{1E07E56D-B3DB-48DA-B1CF-4EB33C2E1B95}" srcOrd="5" destOrd="0" presId="urn:microsoft.com/office/officeart/2009/3/layout/HorizontalOrganizationChart"/>
    <dgm:cxn modelId="{3ADF3A65-09EF-4627-A9A9-2F77D5E02258}" type="presParOf" srcId="{1E07E56D-B3DB-48DA-B1CF-4EB33C2E1B95}" destId="{3617CC46-3636-464F-9684-5A94D9152907}" srcOrd="0" destOrd="0" presId="urn:microsoft.com/office/officeart/2009/3/layout/HorizontalOrganizationChart"/>
    <dgm:cxn modelId="{1379B6F3-A435-4913-B06D-5F64478415F2}" type="presParOf" srcId="{3617CC46-3636-464F-9684-5A94D9152907}" destId="{3A220DCE-E9EF-4B78-8527-3504A6CC1F68}" srcOrd="0" destOrd="0" presId="urn:microsoft.com/office/officeart/2009/3/layout/HorizontalOrganizationChart"/>
    <dgm:cxn modelId="{55C32177-4753-436A-A179-F00F063B32DF}" type="presParOf" srcId="{3617CC46-3636-464F-9684-5A94D9152907}" destId="{92F029DA-EF6D-4526-85BA-0FACCD4619FB}" srcOrd="1" destOrd="0" presId="urn:microsoft.com/office/officeart/2009/3/layout/HorizontalOrganizationChart"/>
    <dgm:cxn modelId="{A54EDCD8-2678-44C2-B442-E4865113BA8E}" type="presParOf" srcId="{1E07E56D-B3DB-48DA-B1CF-4EB33C2E1B95}" destId="{78EA5903-BDF4-459B-8031-067B82D5BED7}" srcOrd="1" destOrd="0" presId="urn:microsoft.com/office/officeart/2009/3/layout/HorizontalOrganizationChart"/>
    <dgm:cxn modelId="{5A5AB0AB-6BBD-4C6B-BB8A-A12B6D96665C}" type="presParOf" srcId="{1E07E56D-B3DB-48DA-B1CF-4EB33C2E1B95}" destId="{8CA4D8E0-A6D5-430C-B3A9-8FC0A7F375CD}" srcOrd="2" destOrd="0" presId="urn:microsoft.com/office/officeart/2009/3/layout/HorizontalOrganizationChart"/>
    <dgm:cxn modelId="{B80A4DB1-58B8-4CEA-B02A-BCF4047E9BDF}" type="presParOf" srcId="{4D99D4AA-95DB-40C0-9541-ED977AE9BBDA}" destId="{42B2A2F6-3217-44B7-8C30-55CB12706C6A}"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53F5228-37D9-4441-A1C3-8A710248728D}"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9994FEBE-5594-4065-A861-FEF2F0A58E36}">
      <dgm:prSet/>
      <dgm:spPr/>
      <dgm:t>
        <a:bodyPr/>
        <a:lstStyle/>
        <a:p>
          <a:r>
            <a:rPr lang="en-US"/>
            <a:t>Không tận dụng được dữ liệu đã được sắp bộ </a:t>
          </a:r>
          <a:r>
            <a:rPr lang="vi-VN"/>
            <a:t>phận.</a:t>
          </a:r>
          <a:endParaRPr lang="en-US"/>
        </a:p>
      </dgm:t>
    </dgm:pt>
    <dgm:pt modelId="{D38AEC5F-80A2-422B-A2CB-B0CA08CD6AA4}" type="parTrans" cxnId="{9BF923D2-A6B9-47DD-B835-0CEF2971D5BC}">
      <dgm:prSet/>
      <dgm:spPr/>
      <dgm:t>
        <a:bodyPr/>
        <a:lstStyle/>
        <a:p>
          <a:endParaRPr lang="en-US"/>
        </a:p>
      </dgm:t>
    </dgm:pt>
    <dgm:pt modelId="{70384A51-34B0-4316-B85C-A6B5826A2874}" type="sibTrans" cxnId="{9BF923D2-A6B9-47DD-B835-0CEF2971D5BC}">
      <dgm:prSet/>
      <dgm:spPr/>
      <dgm:t>
        <a:bodyPr/>
        <a:lstStyle/>
        <a:p>
          <a:endParaRPr lang="en-US"/>
        </a:p>
      </dgm:t>
    </dgm:pt>
    <dgm:pt modelId="{88095026-9832-43F4-A656-95A8BAC48303}">
      <dgm:prSet/>
      <dgm:spPr/>
      <dgm:t>
        <a:bodyPr/>
        <a:lstStyle/>
        <a:p>
          <a:r>
            <a:rPr lang="en-US"/>
            <a:t>Độ dài dãy con xử </a:t>
          </a:r>
          <a:r>
            <a:rPr lang="vi-VN"/>
            <a:t>lý</a:t>
          </a:r>
          <a:r>
            <a:rPr lang="en-US"/>
            <a:t> ở bước k </a:t>
          </a:r>
          <a:r>
            <a:rPr lang="vi-VN"/>
            <a:t>&lt;= 2k.</a:t>
          </a:r>
          <a:endParaRPr lang="en-US"/>
        </a:p>
      </dgm:t>
    </dgm:pt>
    <dgm:pt modelId="{3276D35D-6979-4C3C-BA6A-0D477CCC1621}" type="parTrans" cxnId="{3C1A27A0-7DD5-4985-8592-196497948F0E}">
      <dgm:prSet/>
      <dgm:spPr/>
      <dgm:t>
        <a:bodyPr/>
        <a:lstStyle/>
        <a:p>
          <a:endParaRPr lang="en-US"/>
        </a:p>
      </dgm:t>
    </dgm:pt>
    <dgm:pt modelId="{6CC6D587-11C0-4AA1-89F0-FB29789F77E3}" type="sibTrans" cxnId="{3C1A27A0-7DD5-4985-8592-196497948F0E}">
      <dgm:prSet/>
      <dgm:spPr/>
      <dgm:t>
        <a:bodyPr/>
        <a:lstStyle/>
        <a:p>
          <a:endParaRPr lang="en-US"/>
        </a:p>
      </dgm:t>
    </dgm:pt>
    <dgm:pt modelId="{06FF86FA-39D2-4A2A-A27D-278F7E4E178E}" type="pres">
      <dgm:prSet presAssocID="{153F5228-37D9-4441-A1C3-8A710248728D}" presName="linear" presStyleCnt="0">
        <dgm:presLayoutVars>
          <dgm:animLvl val="lvl"/>
          <dgm:resizeHandles val="exact"/>
        </dgm:presLayoutVars>
      </dgm:prSet>
      <dgm:spPr/>
    </dgm:pt>
    <dgm:pt modelId="{E07A2395-A5F9-461E-BC8E-C5805C932474}" type="pres">
      <dgm:prSet presAssocID="{9994FEBE-5594-4065-A861-FEF2F0A58E36}" presName="parentText" presStyleLbl="node1" presStyleIdx="0" presStyleCnt="2">
        <dgm:presLayoutVars>
          <dgm:chMax val="0"/>
          <dgm:bulletEnabled val="1"/>
        </dgm:presLayoutVars>
      </dgm:prSet>
      <dgm:spPr/>
    </dgm:pt>
    <dgm:pt modelId="{B01CC363-F833-4029-A751-FC7539297F22}" type="pres">
      <dgm:prSet presAssocID="{70384A51-34B0-4316-B85C-A6B5826A2874}" presName="spacer" presStyleCnt="0"/>
      <dgm:spPr/>
    </dgm:pt>
    <dgm:pt modelId="{D44D6251-8A67-46C8-B2EF-17668743F5EB}" type="pres">
      <dgm:prSet presAssocID="{88095026-9832-43F4-A656-95A8BAC48303}" presName="parentText" presStyleLbl="node1" presStyleIdx="1" presStyleCnt="2">
        <dgm:presLayoutVars>
          <dgm:chMax val="0"/>
          <dgm:bulletEnabled val="1"/>
        </dgm:presLayoutVars>
      </dgm:prSet>
      <dgm:spPr/>
    </dgm:pt>
  </dgm:ptLst>
  <dgm:cxnLst>
    <dgm:cxn modelId="{8FD96041-4B58-42C9-90BF-AF56C7F16A76}" type="presOf" srcId="{88095026-9832-43F4-A656-95A8BAC48303}" destId="{D44D6251-8A67-46C8-B2EF-17668743F5EB}" srcOrd="0" destOrd="0" presId="urn:microsoft.com/office/officeart/2005/8/layout/vList2"/>
    <dgm:cxn modelId="{3C1A27A0-7DD5-4985-8592-196497948F0E}" srcId="{153F5228-37D9-4441-A1C3-8A710248728D}" destId="{88095026-9832-43F4-A656-95A8BAC48303}" srcOrd="1" destOrd="0" parTransId="{3276D35D-6979-4C3C-BA6A-0D477CCC1621}" sibTransId="{6CC6D587-11C0-4AA1-89F0-FB29789F77E3}"/>
    <dgm:cxn modelId="{7A0CE5C6-4E25-455D-B034-D0D8E969F2EB}" type="presOf" srcId="{9994FEBE-5594-4065-A861-FEF2F0A58E36}" destId="{E07A2395-A5F9-461E-BC8E-C5805C932474}" srcOrd="0" destOrd="0" presId="urn:microsoft.com/office/officeart/2005/8/layout/vList2"/>
    <dgm:cxn modelId="{9BF923D2-A6B9-47DD-B835-0CEF2971D5BC}" srcId="{153F5228-37D9-4441-A1C3-8A710248728D}" destId="{9994FEBE-5594-4065-A861-FEF2F0A58E36}" srcOrd="0" destOrd="0" parTransId="{D38AEC5F-80A2-422B-A2CB-B0CA08CD6AA4}" sibTransId="{70384A51-34B0-4316-B85C-A6B5826A2874}"/>
    <dgm:cxn modelId="{E89A04FF-5733-4BCD-810C-76F3A08D0861}" type="presOf" srcId="{153F5228-37D9-4441-A1C3-8A710248728D}" destId="{06FF86FA-39D2-4A2A-A27D-278F7E4E178E}" srcOrd="0" destOrd="0" presId="urn:microsoft.com/office/officeart/2005/8/layout/vList2"/>
    <dgm:cxn modelId="{5BD6A82E-B04E-44A1-833E-E4559390B3B1}" type="presParOf" srcId="{06FF86FA-39D2-4A2A-A27D-278F7E4E178E}" destId="{E07A2395-A5F9-461E-BC8E-C5805C932474}" srcOrd="0" destOrd="0" presId="urn:microsoft.com/office/officeart/2005/8/layout/vList2"/>
    <dgm:cxn modelId="{C4D038F7-B58B-4CBA-A426-BDFA55337783}" type="presParOf" srcId="{06FF86FA-39D2-4A2A-A27D-278F7E4E178E}" destId="{B01CC363-F833-4029-A751-FC7539297F22}" srcOrd="1" destOrd="0" presId="urn:microsoft.com/office/officeart/2005/8/layout/vList2"/>
    <dgm:cxn modelId="{1B326DFD-927F-4803-9852-794CBE1246F2}" type="presParOf" srcId="{06FF86FA-39D2-4A2A-A27D-278F7E4E178E}" destId="{D44D6251-8A67-46C8-B2EF-17668743F5EB}"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54DBCF-8F62-41A1-B428-BDB9C28DCEFD}">
      <dsp:nvSpPr>
        <dsp:cNvPr id="0" name=""/>
        <dsp:cNvSpPr/>
      </dsp:nvSpPr>
      <dsp:spPr>
        <a:xfrm>
          <a:off x="307181" y="0"/>
          <a:ext cx="5759450" cy="5759450"/>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E15333-67FE-4466-9117-DBBBC0B9942E}">
      <dsp:nvSpPr>
        <dsp:cNvPr id="0" name=""/>
        <dsp:cNvSpPr/>
      </dsp:nvSpPr>
      <dsp:spPr>
        <a:xfrm>
          <a:off x="854329" y="547147"/>
          <a:ext cx="2246185" cy="224618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vi-VN" sz="2300" kern="1200">
              <a:latin typeface="Times New Roman" panose="02020603050405020304" pitchFamily="18" charset="0"/>
              <a:cs typeface="Times New Roman" panose="02020603050405020304" pitchFamily="18" charset="0"/>
            </a:rPr>
            <a:t>Xử lý với lượng lớn thông tin.</a:t>
          </a:r>
          <a:endParaRPr lang="en-US" sz="2300" kern="1200">
            <a:latin typeface="Times New Roman" panose="02020603050405020304" pitchFamily="18" charset="0"/>
            <a:cs typeface="Times New Roman" panose="02020603050405020304" pitchFamily="18" charset="0"/>
          </a:endParaRPr>
        </a:p>
      </dsp:txBody>
      <dsp:txXfrm>
        <a:off x="963979" y="656797"/>
        <a:ext cx="2026885" cy="2026885"/>
      </dsp:txXfrm>
    </dsp:sp>
    <dsp:sp modelId="{F0CF2FDE-5D8E-4CCA-B12C-6CAF5C539DE5}">
      <dsp:nvSpPr>
        <dsp:cNvPr id="0" name=""/>
        <dsp:cNvSpPr/>
      </dsp:nvSpPr>
      <dsp:spPr>
        <a:xfrm>
          <a:off x="3273298" y="547147"/>
          <a:ext cx="2246185" cy="224618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vi-VN" sz="2300" kern="1200">
              <a:latin typeface="Times New Roman" panose="02020603050405020304" pitchFamily="18" charset="0"/>
              <a:cs typeface="Times New Roman" panose="02020603050405020304" pitchFamily="18" charset="0"/>
            </a:rPr>
            <a:t>Sắp xếp thứ tự trên tập tin.</a:t>
          </a:r>
          <a:endParaRPr lang="en-US" sz="2300" kern="1200">
            <a:latin typeface="Times New Roman" panose="02020603050405020304" pitchFamily="18" charset="0"/>
            <a:cs typeface="Times New Roman" panose="02020603050405020304" pitchFamily="18" charset="0"/>
          </a:endParaRPr>
        </a:p>
      </dsp:txBody>
      <dsp:txXfrm>
        <a:off x="3382948" y="656797"/>
        <a:ext cx="2026885" cy="2026885"/>
      </dsp:txXfrm>
    </dsp:sp>
    <dsp:sp modelId="{3C76E289-82F3-4416-9257-472DA87361DF}">
      <dsp:nvSpPr>
        <dsp:cNvPr id="0" name=""/>
        <dsp:cNvSpPr/>
      </dsp:nvSpPr>
      <dsp:spPr>
        <a:xfrm>
          <a:off x="854329" y="2966116"/>
          <a:ext cx="2246185" cy="224618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vi-VN" sz="2300" kern="1200">
              <a:latin typeface="Times New Roman" panose="02020603050405020304" pitchFamily="18" charset="0"/>
              <a:cs typeface="Times New Roman" panose="02020603050405020304" pitchFamily="18" charset="0"/>
            </a:rPr>
            <a:t>Sắp xếp dữ liệu trên ỗ đĩa.</a:t>
          </a:r>
          <a:endParaRPr lang="en-US" sz="2300" kern="1200">
            <a:latin typeface="Times New Roman" panose="02020603050405020304" pitchFamily="18" charset="0"/>
            <a:cs typeface="Times New Roman" panose="02020603050405020304" pitchFamily="18" charset="0"/>
          </a:endParaRPr>
        </a:p>
      </dsp:txBody>
      <dsp:txXfrm>
        <a:off x="963979" y="3075766"/>
        <a:ext cx="2026885" cy="2026885"/>
      </dsp:txXfrm>
    </dsp:sp>
    <dsp:sp modelId="{2AE1832C-11D5-40E2-8D5F-A9037644B5B7}">
      <dsp:nvSpPr>
        <dsp:cNvPr id="0" name=""/>
        <dsp:cNvSpPr/>
      </dsp:nvSpPr>
      <dsp:spPr>
        <a:xfrm>
          <a:off x="3273298" y="2966116"/>
          <a:ext cx="2246185" cy="224618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vi-VN" sz="2300" kern="1200">
              <a:latin typeface="Times New Roman" panose="02020603050405020304" pitchFamily="18" charset="0"/>
              <a:cs typeface="Times New Roman" panose="02020603050405020304" pitchFamily="18" charset="0"/>
            </a:rPr>
            <a:t>Có 2 loại: sắp xếp phân phối (quicksort), sắp xếp hợp nhất bên ngoài (merge-sort).</a:t>
          </a:r>
          <a:endParaRPr lang="en-US" sz="2300" kern="1200">
            <a:latin typeface="Times New Roman" panose="02020603050405020304" pitchFamily="18" charset="0"/>
            <a:cs typeface="Times New Roman" panose="02020603050405020304" pitchFamily="18" charset="0"/>
          </a:endParaRPr>
        </a:p>
      </dsp:txBody>
      <dsp:txXfrm>
        <a:off x="3382948" y="3075766"/>
        <a:ext cx="2026885" cy="20268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3DA25-5E2F-446A-9621-0EDE3038B3F4}">
      <dsp:nvSpPr>
        <dsp:cNvPr id="0" name=""/>
        <dsp:cNvSpPr/>
      </dsp:nvSpPr>
      <dsp:spPr>
        <a:xfrm>
          <a:off x="4649" y="208890"/>
          <a:ext cx="5084848" cy="305090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2533650">
            <a:lnSpc>
              <a:spcPct val="90000"/>
            </a:lnSpc>
            <a:spcBef>
              <a:spcPct val="0"/>
            </a:spcBef>
            <a:spcAft>
              <a:spcPct val="35000"/>
            </a:spcAft>
            <a:buNone/>
          </a:pPr>
          <a:r>
            <a:rPr lang="vi-VN" sz="5700" kern="1200">
              <a:latin typeface="Times New Roman" panose="02020603050405020304" pitchFamily="18" charset="0"/>
              <a:cs typeface="Times New Roman" panose="02020603050405020304" pitchFamily="18" charset="0"/>
            </a:rPr>
            <a:t>Khi lượng dữ liệu vượt quá bộ nhớ của RAM </a:t>
          </a:r>
          <a:endParaRPr lang="en-US" sz="5700" kern="1200">
            <a:latin typeface="Times New Roman" panose="02020603050405020304" pitchFamily="18" charset="0"/>
            <a:cs typeface="Times New Roman" panose="02020603050405020304" pitchFamily="18" charset="0"/>
          </a:endParaRPr>
        </a:p>
      </dsp:txBody>
      <dsp:txXfrm>
        <a:off x="4649" y="208890"/>
        <a:ext cx="5084848" cy="3050908"/>
      </dsp:txXfrm>
    </dsp:sp>
    <dsp:sp modelId="{C66D48B8-227E-4912-AF3C-A34885DB147B}">
      <dsp:nvSpPr>
        <dsp:cNvPr id="0" name=""/>
        <dsp:cNvSpPr/>
      </dsp:nvSpPr>
      <dsp:spPr>
        <a:xfrm>
          <a:off x="5163774" y="1612845"/>
          <a:ext cx="762727" cy="243000"/>
        </a:xfrm>
        <a:prstGeom prst="rightArrow">
          <a:avLst>
            <a:gd name="adj1" fmla="val 50000"/>
            <a:gd name="adj2" fmla="val 5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37BF7F-4C5A-4EF7-9C2F-48A0A700B112}">
      <dsp:nvSpPr>
        <dsp:cNvPr id="0" name=""/>
        <dsp:cNvSpPr/>
      </dsp:nvSpPr>
      <dsp:spPr>
        <a:xfrm>
          <a:off x="6000777" y="208890"/>
          <a:ext cx="5084848" cy="305090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2533650">
            <a:lnSpc>
              <a:spcPct val="90000"/>
            </a:lnSpc>
            <a:spcBef>
              <a:spcPct val="0"/>
            </a:spcBef>
            <a:spcAft>
              <a:spcPct val="35000"/>
            </a:spcAft>
            <a:buNone/>
          </a:pPr>
          <a:r>
            <a:rPr lang="vi-VN" sz="5700" kern="1200">
              <a:latin typeface="Times New Roman" panose="02020603050405020304" pitchFamily="18" charset="0"/>
              <a:cs typeface="Times New Roman" panose="02020603050405020304" pitchFamily="18" charset="0"/>
            </a:rPr>
            <a:t>Sử dụng ỗ đĩa. </a:t>
          </a:r>
          <a:endParaRPr lang="en-US" sz="5700" kern="1200">
            <a:latin typeface="Times New Roman" panose="02020603050405020304" pitchFamily="18" charset="0"/>
            <a:cs typeface="Times New Roman" panose="02020603050405020304" pitchFamily="18" charset="0"/>
          </a:endParaRPr>
        </a:p>
      </dsp:txBody>
      <dsp:txXfrm>
        <a:off x="6000777" y="208890"/>
        <a:ext cx="5084848" cy="30509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C75573-4935-46A0-8A4B-1625EE4BA749}">
      <dsp:nvSpPr>
        <dsp:cNvPr id="0" name=""/>
        <dsp:cNvSpPr/>
      </dsp:nvSpPr>
      <dsp:spPr>
        <a:xfrm>
          <a:off x="0" y="1194745"/>
          <a:ext cx="6373813" cy="579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4E5332-230A-42ED-96DD-01BD9F90B96D}">
      <dsp:nvSpPr>
        <dsp:cNvPr id="0" name=""/>
        <dsp:cNvSpPr/>
      </dsp:nvSpPr>
      <dsp:spPr>
        <a:xfrm>
          <a:off x="318690" y="855265"/>
          <a:ext cx="4461669" cy="6789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640" tIns="0" rIns="168640" bIns="0" numCol="1" spcCol="1270" anchor="ctr" anchorCtr="0">
          <a:noAutofit/>
        </a:bodyPr>
        <a:lstStyle/>
        <a:p>
          <a:pPr marL="0" lvl="0" indent="0" algn="l" defTabSz="1022350">
            <a:lnSpc>
              <a:spcPct val="90000"/>
            </a:lnSpc>
            <a:spcBef>
              <a:spcPct val="0"/>
            </a:spcBef>
            <a:spcAft>
              <a:spcPct val="35000"/>
            </a:spcAft>
            <a:buNone/>
          </a:pPr>
          <a:r>
            <a:rPr lang="en-US" sz="2300" kern="1200"/>
            <a:t>Phương pháp trộn run</a:t>
          </a:r>
        </a:p>
      </dsp:txBody>
      <dsp:txXfrm>
        <a:off x="351834" y="888409"/>
        <a:ext cx="4395381" cy="612672"/>
      </dsp:txXfrm>
    </dsp:sp>
    <dsp:sp modelId="{BE9E0F85-FA55-426D-AC77-D0F66F3DC28F}">
      <dsp:nvSpPr>
        <dsp:cNvPr id="0" name=""/>
        <dsp:cNvSpPr/>
      </dsp:nvSpPr>
      <dsp:spPr>
        <a:xfrm>
          <a:off x="0" y="2238025"/>
          <a:ext cx="6373813" cy="579600"/>
        </a:xfrm>
        <a:prstGeom prst="rect">
          <a:avLst/>
        </a:prstGeom>
        <a:solidFill>
          <a:schemeClr val="lt1">
            <a:alpha val="90000"/>
            <a:hueOff val="0"/>
            <a:satOff val="0"/>
            <a:lumOff val="0"/>
            <a:alphaOff val="0"/>
          </a:schemeClr>
        </a:solidFill>
        <a:ln w="12700" cap="flat" cmpd="sng" algn="ctr">
          <a:solidFill>
            <a:schemeClr val="accent5">
              <a:hueOff val="120002"/>
              <a:satOff val="2897"/>
              <a:lumOff val="-13987"/>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36AD6F-4642-408D-BE38-D5AD5FF1C8A3}">
      <dsp:nvSpPr>
        <dsp:cNvPr id="0" name=""/>
        <dsp:cNvSpPr/>
      </dsp:nvSpPr>
      <dsp:spPr>
        <a:xfrm>
          <a:off x="318690" y="1898545"/>
          <a:ext cx="4461669" cy="678960"/>
        </a:xfrm>
        <a:prstGeom prst="roundRect">
          <a:avLst/>
        </a:prstGeom>
        <a:solidFill>
          <a:schemeClr val="accent5">
            <a:hueOff val="120002"/>
            <a:satOff val="2897"/>
            <a:lumOff val="-139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640" tIns="0" rIns="168640" bIns="0" numCol="1" spcCol="1270" anchor="ctr" anchorCtr="0">
          <a:noAutofit/>
        </a:bodyPr>
        <a:lstStyle/>
        <a:p>
          <a:pPr marL="0" lvl="0" indent="0" algn="l" defTabSz="1022350">
            <a:lnSpc>
              <a:spcPct val="90000"/>
            </a:lnSpc>
            <a:spcBef>
              <a:spcPct val="0"/>
            </a:spcBef>
            <a:spcAft>
              <a:spcPct val="35000"/>
            </a:spcAft>
            <a:buNone/>
          </a:pPr>
          <a:r>
            <a:rPr lang="en-US" sz="2300" kern="1200"/>
            <a:t>Phương pháp trộn tự nhiên</a:t>
          </a:r>
        </a:p>
      </dsp:txBody>
      <dsp:txXfrm>
        <a:off x="351834" y="1931689"/>
        <a:ext cx="4395381" cy="612672"/>
      </dsp:txXfrm>
    </dsp:sp>
    <dsp:sp modelId="{F82EFC9A-D8BE-4F38-8C29-397C484C30AD}">
      <dsp:nvSpPr>
        <dsp:cNvPr id="0" name=""/>
        <dsp:cNvSpPr/>
      </dsp:nvSpPr>
      <dsp:spPr>
        <a:xfrm>
          <a:off x="0" y="3281305"/>
          <a:ext cx="6373813" cy="579600"/>
        </a:xfrm>
        <a:prstGeom prst="rect">
          <a:avLst/>
        </a:prstGeom>
        <a:solidFill>
          <a:schemeClr val="lt1">
            <a:alpha val="90000"/>
            <a:hueOff val="0"/>
            <a:satOff val="0"/>
            <a:lumOff val="0"/>
            <a:alphaOff val="0"/>
          </a:schemeClr>
        </a:solidFill>
        <a:ln w="12700" cap="flat" cmpd="sng" algn="ctr">
          <a:solidFill>
            <a:schemeClr val="accent5">
              <a:hueOff val="240004"/>
              <a:satOff val="5795"/>
              <a:lumOff val="-27974"/>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467292-FC6E-4220-8A6D-F1F72A636D24}">
      <dsp:nvSpPr>
        <dsp:cNvPr id="0" name=""/>
        <dsp:cNvSpPr/>
      </dsp:nvSpPr>
      <dsp:spPr>
        <a:xfrm>
          <a:off x="318690" y="2941825"/>
          <a:ext cx="4461669" cy="678960"/>
        </a:xfrm>
        <a:prstGeom prst="roundRect">
          <a:avLst/>
        </a:prstGeom>
        <a:solidFill>
          <a:schemeClr val="accent5">
            <a:hueOff val="240004"/>
            <a:satOff val="5795"/>
            <a:lumOff val="-279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640" tIns="0" rIns="168640" bIns="0" numCol="1" spcCol="1270" anchor="ctr" anchorCtr="0">
          <a:noAutofit/>
        </a:bodyPr>
        <a:lstStyle/>
        <a:p>
          <a:pPr marL="0" lvl="0" indent="0" algn="l" defTabSz="1022350">
            <a:lnSpc>
              <a:spcPct val="90000"/>
            </a:lnSpc>
            <a:spcBef>
              <a:spcPct val="0"/>
            </a:spcBef>
            <a:spcAft>
              <a:spcPct val="35000"/>
            </a:spcAft>
            <a:buNone/>
          </a:pPr>
          <a:r>
            <a:rPr lang="en-US" sz="2300" kern="1200"/>
            <a:t>Phương pháp trộn đa lối cân bằng</a:t>
          </a:r>
        </a:p>
      </dsp:txBody>
      <dsp:txXfrm>
        <a:off x="351834" y="2974969"/>
        <a:ext cx="4395381" cy="612672"/>
      </dsp:txXfrm>
    </dsp:sp>
    <dsp:sp modelId="{ADCAB06D-393D-49FA-87B9-1D8FCE67CBF3}">
      <dsp:nvSpPr>
        <dsp:cNvPr id="0" name=""/>
        <dsp:cNvSpPr/>
      </dsp:nvSpPr>
      <dsp:spPr>
        <a:xfrm>
          <a:off x="0" y="4324585"/>
          <a:ext cx="6373813" cy="579600"/>
        </a:xfrm>
        <a:prstGeom prst="rect">
          <a:avLst/>
        </a:prstGeom>
        <a:solidFill>
          <a:schemeClr val="lt1">
            <a:alpha val="90000"/>
            <a:hueOff val="0"/>
            <a:satOff val="0"/>
            <a:lumOff val="0"/>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F5A77CA5-240C-45D4-A0A3-03E826DCD7F6}">
      <dsp:nvSpPr>
        <dsp:cNvPr id="0" name=""/>
        <dsp:cNvSpPr/>
      </dsp:nvSpPr>
      <dsp:spPr>
        <a:xfrm>
          <a:off x="318690" y="3985105"/>
          <a:ext cx="4461669" cy="678960"/>
        </a:xfrm>
        <a:prstGeom prst="roundRect">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640" tIns="0" rIns="168640" bIns="0" numCol="1" spcCol="1270" anchor="ctr" anchorCtr="0">
          <a:noAutofit/>
        </a:bodyPr>
        <a:lstStyle/>
        <a:p>
          <a:pPr marL="0" lvl="0" indent="0" algn="l" defTabSz="1022350">
            <a:lnSpc>
              <a:spcPct val="90000"/>
            </a:lnSpc>
            <a:spcBef>
              <a:spcPct val="0"/>
            </a:spcBef>
            <a:spcAft>
              <a:spcPct val="35000"/>
            </a:spcAft>
            <a:buNone/>
          </a:pPr>
          <a:r>
            <a:rPr lang="en-US" sz="2300" kern="1200"/>
            <a:t>Phướng pháp trộn đa pha</a:t>
          </a:r>
        </a:p>
      </dsp:txBody>
      <dsp:txXfrm>
        <a:off x="351834" y="4018249"/>
        <a:ext cx="4395381" cy="612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FD1B6-1914-4B04-BAF3-46A9EFEC7185}">
      <dsp:nvSpPr>
        <dsp:cNvPr id="0" name=""/>
        <dsp:cNvSpPr/>
      </dsp:nvSpPr>
      <dsp:spPr>
        <a:xfrm>
          <a:off x="0" y="0"/>
          <a:ext cx="637381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85E2DF-F5DC-4CE9-960B-E5AC8BD1DF89}">
      <dsp:nvSpPr>
        <dsp:cNvPr id="0" name=""/>
        <dsp:cNvSpPr/>
      </dsp:nvSpPr>
      <dsp:spPr>
        <a:xfrm>
          <a:off x="0" y="0"/>
          <a:ext cx="6373813" cy="1439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dirty="0">
              <a:latin typeface="Times New Roman" panose="02020603050405020304" pitchFamily="18" charset="0"/>
              <a:cs typeface="Times New Roman" panose="02020603050405020304" pitchFamily="18" charset="0"/>
            </a:rPr>
            <a:t>Run </a:t>
          </a:r>
          <a:r>
            <a:rPr lang="en-US" sz="4100" kern="1200" dirty="0" err="1">
              <a:latin typeface="Times New Roman" panose="02020603050405020304" pitchFamily="18" charset="0"/>
              <a:cs typeface="Times New Roman" panose="02020603050405020304" pitchFamily="18" charset="0"/>
            </a:rPr>
            <a:t>là</a:t>
          </a:r>
          <a:r>
            <a:rPr lang="en-US" sz="4100" kern="1200" dirty="0">
              <a:latin typeface="Times New Roman" panose="02020603050405020304" pitchFamily="18" charset="0"/>
              <a:cs typeface="Times New Roman" panose="02020603050405020304" pitchFamily="18" charset="0"/>
            </a:rPr>
            <a:t> </a:t>
          </a:r>
          <a:r>
            <a:rPr lang="en-US" sz="4100" kern="1200" dirty="0" err="1">
              <a:latin typeface="Times New Roman" panose="02020603050405020304" pitchFamily="18" charset="0"/>
              <a:cs typeface="Times New Roman" panose="02020603050405020304" pitchFamily="18" charset="0"/>
            </a:rPr>
            <a:t>một</a:t>
          </a:r>
          <a:r>
            <a:rPr lang="en-US" sz="4100" kern="1200" dirty="0">
              <a:latin typeface="Times New Roman" panose="02020603050405020304" pitchFamily="18" charset="0"/>
              <a:cs typeface="Times New Roman" panose="02020603050405020304" pitchFamily="18" charset="0"/>
            </a:rPr>
            <a:t> </a:t>
          </a:r>
          <a:r>
            <a:rPr lang="en-US" sz="4100" kern="1200" dirty="0" err="1">
              <a:latin typeface="Times New Roman" panose="02020603050405020304" pitchFamily="18" charset="0"/>
              <a:cs typeface="Times New Roman" panose="02020603050405020304" pitchFamily="18" charset="0"/>
            </a:rPr>
            <a:t>dãy</a:t>
          </a:r>
          <a:r>
            <a:rPr lang="en-US" sz="4100" kern="1200" dirty="0">
              <a:latin typeface="Times New Roman" panose="02020603050405020304" pitchFamily="18" charset="0"/>
              <a:cs typeface="Times New Roman" panose="02020603050405020304" pitchFamily="18" charset="0"/>
            </a:rPr>
            <a:t> </a:t>
          </a:r>
          <a:r>
            <a:rPr lang="en-US" sz="4100" kern="1200" dirty="0" err="1">
              <a:latin typeface="Times New Roman" panose="02020603050405020304" pitchFamily="18" charset="0"/>
              <a:cs typeface="Times New Roman" panose="02020603050405020304" pitchFamily="18" charset="0"/>
            </a:rPr>
            <a:t>liên</a:t>
          </a:r>
          <a:r>
            <a:rPr lang="en-US" sz="4100" kern="1200" dirty="0">
              <a:latin typeface="Times New Roman" panose="02020603050405020304" pitchFamily="18" charset="0"/>
              <a:cs typeface="Times New Roman" panose="02020603050405020304" pitchFamily="18" charset="0"/>
            </a:rPr>
            <a:t> </a:t>
          </a:r>
          <a:r>
            <a:rPr lang="en-US" sz="4100" kern="1200" dirty="0" err="1">
              <a:latin typeface="Times New Roman" panose="02020603050405020304" pitchFamily="18" charset="0"/>
              <a:cs typeface="Times New Roman" panose="02020603050405020304" pitchFamily="18" charset="0"/>
            </a:rPr>
            <a:t>tiếp</a:t>
          </a:r>
          <a:r>
            <a:rPr lang="en-US" sz="4100" kern="1200" dirty="0">
              <a:latin typeface="Times New Roman" panose="02020603050405020304" pitchFamily="18" charset="0"/>
              <a:cs typeface="Times New Roman" panose="02020603050405020304" pitchFamily="18" charset="0"/>
            </a:rPr>
            <a:t> </a:t>
          </a:r>
          <a:r>
            <a:rPr lang="en-US" sz="4100" kern="1200" dirty="0" err="1">
              <a:latin typeface="Times New Roman" panose="02020603050405020304" pitchFamily="18" charset="0"/>
              <a:cs typeface="Times New Roman" panose="02020603050405020304" pitchFamily="18" charset="0"/>
            </a:rPr>
            <a:t>các</a:t>
          </a:r>
          <a:r>
            <a:rPr lang="en-US" sz="4100" kern="1200" dirty="0">
              <a:latin typeface="Times New Roman" panose="02020603050405020304" pitchFamily="18" charset="0"/>
              <a:cs typeface="Times New Roman" panose="02020603050405020304" pitchFamily="18" charset="0"/>
            </a:rPr>
            <a:t> </a:t>
          </a:r>
          <a:r>
            <a:rPr lang="en-US" sz="4100" kern="1200" dirty="0" err="1">
              <a:latin typeface="Times New Roman" panose="02020603050405020304" pitchFamily="18" charset="0"/>
              <a:cs typeface="Times New Roman" panose="02020603050405020304" pitchFamily="18" charset="0"/>
            </a:rPr>
            <a:t>phần</a:t>
          </a:r>
          <a:r>
            <a:rPr lang="en-US" sz="4100" kern="1200" dirty="0">
              <a:latin typeface="Times New Roman" panose="02020603050405020304" pitchFamily="18" charset="0"/>
              <a:cs typeface="Times New Roman" panose="02020603050405020304" pitchFamily="18" charset="0"/>
            </a:rPr>
            <a:t> </a:t>
          </a:r>
          <a:r>
            <a:rPr lang="en-US" sz="4100" kern="1200" dirty="0" err="1">
              <a:latin typeface="Times New Roman" panose="02020603050405020304" pitchFamily="18" charset="0"/>
              <a:cs typeface="Times New Roman" panose="02020603050405020304" pitchFamily="18" charset="0"/>
            </a:rPr>
            <a:t>tử</a:t>
          </a:r>
          <a:r>
            <a:rPr lang="en-US" sz="4100" kern="1200" dirty="0">
              <a:latin typeface="Times New Roman" panose="02020603050405020304" pitchFamily="18" charset="0"/>
              <a:cs typeface="Times New Roman" panose="02020603050405020304" pitchFamily="18" charset="0"/>
            </a:rPr>
            <a:t> </a:t>
          </a:r>
          <a:r>
            <a:rPr lang="en-US" sz="4100" kern="1200" dirty="0" err="1">
              <a:latin typeface="Times New Roman" panose="02020603050405020304" pitchFamily="18" charset="0"/>
              <a:cs typeface="Times New Roman" panose="02020603050405020304" pitchFamily="18" charset="0"/>
            </a:rPr>
            <a:t>được</a:t>
          </a:r>
          <a:r>
            <a:rPr lang="en-US" sz="4100" kern="1200" dirty="0">
              <a:latin typeface="Times New Roman" panose="02020603050405020304" pitchFamily="18" charset="0"/>
              <a:cs typeface="Times New Roman" panose="02020603050405020304" pitchFamily="18" charset="0"/>
            </a:rPr>
            <a:t> </a:t>
          </a:r>
          <a:r>
            <a:rPr lang="en-US" sz="4100" kern="1200" dirty="0" err="1">
              <a:latin typeface="Times New Roman" panose="02020603050405020304" pitchFamily="18" charset="0"/>
              <a:cs typeface="Times New Roman" panose="02020603050405020304" pitchFamily="18" charset="0"/>
            </a:rPr>
            <a:t>sắp</a:t>
          </a:r>
          <a:r>
            <a:rPr lang="en-US" sz="4100" kern="1200" dirty="0">
              <a:latin typeface="Times New Roman" panose="02020603050405020304" pitchFamily="18" charset="0"/>
              <a:cs typeface="Times New Roman" panose="02020603050405020304" pitchFamily="18" charset="0"/>
            </a:rPr>
            <a:t> </a:t>
          </a:r>
          <a:r>
            <a:rPr lang="en-US" sz="4100" kern="1200" dirty="0" err="1">
              <a:latin typeface="Times New Roman" panose="02020603050405020304" pitchFamily="18" charset="0"/>
              <a:cs typeface="Times New Roman" panose="02020603050405020304" pitchFamily="18" charset="0"/>
            </a:rPr>
            <a:t>xếp</a:t>
          </a:r>
          <a:r>
            <a:rPr lang="en-US" sz="4100" kern="1200" dirty="0">
              <a:latin typeface="Times New Roman" panose="02020603050405020304" pitchFamily="18" charset="0"/>
              <a:cs typeface="Times New Roman" panose="02020603050405020304" pitchFamily="18" charset="0"/>
            </a:rPr>
            <a:t> </a:t>
          </a:r>
          <a:r>
            <a:rPr lang="en-US" sz="4100" kern="1200" dirty="0" err="1">
              <a:latin typeface="Times New Roman" panose="02020603050405020304" pitchFamily="18" charset="0"/>
              <a:cs typeface="Times New Roman" panose="02020603050405020304" pitchFamily="18" charset="0"/>
            </a:rPr>
            <a:t>thứ</a:t>
          </a:r>
          <a:r>
            <a:rPr lang="en-US" sz="4100" kern="1200" dirty="0">
              <a:latin typeface="Times New Roman" panose="02020603050405020304" pitchFamily="18" charset="0"/>
              <a:cs typeface="Times New Roman" panose="02020603050405020304" pitchFamily="18" charset="0"/>
            </a:rPr>
            <a:t> </a:t>
          </a:r>
          <a:r>
            <a:rPr lang="en-US" sz="4100" kern="1200" dirty="0" err="1">
              <a:latin typeface="Times New Roman" panose="02020603050405020304" pitchFamily="18" charset="0"/>
              <a:cs typeface="Times New Roman" panose="02020603050405020304" pitchFamily="18" charset="0"/>
            </a:rPr>
            <a:t>tự</a:t>
          </a:r>
          <a:r>
            <a:rPr lang="en-US" sz="4100" kern="1200" dirty="0">
              <a:latin typeface="Times New Roman" panose="02020603050405020304" pitchFamily="18" charset="0"/>
              <a:cs typeface="Times New Roman" panose="02020603050405020304" pitchFamily="18" charset="0"/>
            </a:rPr>
            <a:t>.</a:t>
          </a:r>
        </a:p>
      </dsp:txBody>
      <dsp:txXfrm>
        <a:off x="0" y="0"/>
        <a:ext cx="6373813" cy="1439862"/>
      </dsp:txXfrm>
    </dsp:sp>
    <dsp:sp modelId="{01D8E2BD-3319-4E2B-A029-4946E5A633CD}">
      <dsp:nvSpPr>
        <dsp:cNvPr id="0" name=""/>
        <dsp:cNvSpPr/>
      </dsp:nvSpPr>
      <dsp:spPr>
        <a:xfrm>
          <a:off x="0" y="1439862"/>
          <a:ext cx="6373813" cy="0"/>
        </a:xfrm>
        <a:prstGeom prst="line">
          <a:avLst/>
        </a:prstGeom>
        <a:solidFill>
          <a:schemeClr val="accent2">
            <a:hueOff val="2564293"/>
            <a:satOff val="2735"/>
            <a:lumOff val="850"/>
            <a:alphaOff val="0"/>
          </a:schemeClr>
        </a:solidFill>
        <a:ln w="12700" cap="flat" cmpd="sng" algn="ctr">
          <a:solidFill>
            <a:schemeClr val="accent2">
              <a:hueOff val="2564293"/>
              <a:satOff val="2735"/>
              <a:lumOff val="85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8F39A-375B-4811-A329-35DE617BD21D}">
      <dsp:nvSpPr>
        <dsp:cNvPr id="0" name=""/>
        <dsp:cNvSpPr/>
      </dsp:nvSpPr>
      <dsp:spPr>
        <a:xfrm>
          <a:off x="0" y="1439862"/>
          <a:ext cx="6373813" cy="1439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a:latin typeface="Times New Roman" panose="02020603050405020304" pitchFamily="18" charset="0"/>
              <a:cs typeface="Times New Roman" panose="02020603050405020304" pitchFamily="18" charset="0"/>
            </a:rPr>
            <a:t>Ví dụ: {2,5,7,10,15} là một Run.</a:t>
          </a:r>
        </a:p>
      </dsp:txBody>
      <dsp:txXfrm>
        <a:off x="0" y="1439862"/>
        <a:ext cx="6373813" cy="1439862"/>
      </dsp:txXfrm>
    </dsp:sp>
    <dsp:sp modelId="{7E857CCC-26BF-455D-89D5-0A2F8DBB9A16}">
      <dsp:nvSpPr>
        <dsp:cNvPr id="0" name=""/>
        <dsp:cNvSpPr/>
      </dsp:nvSpPr>
      <dsp:spPr>
        <a:xfrm>
          <a:off x="0" y="2879725"/>
          <a:ext cx="6373813" cy="0"/>
        </a:xfrm>
        <a:prstGeom prst="line">
          <a:avLst/>
        </a:prstGeom>
        <a:solidFill>
          <a:schemeClr val="accent2">
            <a:hueOff val="5128586"/>
            <a:satOff val="5470"/>
            <a:lumOff val="1701"/>
            <a:alphaOff val="0"/>
          </a:schemeClr>
        </a:solidFill>
        <a:ln w="12700" cap="flat" cmpd="sng" algn="ctr">
          <a:solidFill>
            <a:schemeClr val="accent2">
              <a:hueOff val="5128586"/>
              <a:satOff val="5470"/>
              <a:lumOff val="170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C8C8FC-2A61-4222-990E-4C3B3EF20507}">
      <dsp:nvSpPr>
        <dsp:cNvPr id="0" name=""/>
        <dsp:cNvSpPr/>
      </dsp:nvSpPr>
      <dsp:spPr>
        <a:xfrm>
          <a:off x="0" y="2879724"/>
          <a:ext cx="6373813" cy="1439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a:latin typeface="Times New Roman" panose="02020603050405020304" pitchFamily="18" charset="0"/>
              <a:cs typeface="Times New Roman" panose="02020603050405020304" pitchFamily="18" charset="0"/>
            </a:rPr>
            <a:t>Chiều dài Run chính là số phần tử có trong Run.</a:t>
          </a:r>
        </a:p>
      </dsp:txBody>
      <dsp:txXfrm>
        <a:off x="0" y="2879724"/>
        <a:ext cx="6373813" cy="1439862"/>
      </dsp:txXfrm>
    </dsp:sp>
    <dsp:sp modelId="{10D500A9-3C2D-4CAC-BE25-11448FF44384}">
      <dsp:nvSpPr>
        <dsp:cNvPr id="0" name=""/>
        <dsp:cNvSpPr/>
      </dsp:nvSpPr>
      <dsp:spPr>
        <a:xfrm>
          <a:off x="0" y="4319587"/>
          <a:ext cx="6373813" cy="0"/>
        </a:xfrm>
        <a:prstGeom prst="line">
          <a:avLst/>
        </a:prstGeom>
        <a:solidFill>
          <a:schemeClr val="accent2">
            <a:hueOff val="7692880"/>
            <a:satOff val="8205"/>
            <a:lumOff val="2551"/>
            <a:alphaOff val="0"/>
          </a:schemeClr>
        </a:solidFill>
        <a:ln w="12700" cap="flat" cmpd="sng" algn="ctr">
          <a:solidFill>
            <a:schemeClr val="accent2">
              <a:hueOff val="7692880"/>
              <a:satOff val="8205"/>
              <a:lumOff val="25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A489CF-085C-49FC-9654-3BD200632598}">
      <dsp:nvSpPr>
        <dsp:cNvPr id="0" name=""/>
        <dsp:cNvSpPr/>
      </dsp:nvSpPr>
      <dsp:spPr>
        <a:xfrm>
          <a:off x="0" y="4319587"/>
          <a:ext cx="6373813" cy="1439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dirty="0" err="1">
              <a:latin typeface="Times New Roman" panose="02020603050405020304" pitchFamily="18" charset="0"/>
              <a:cs typeface="Times New Roman" panose="02020603050405020304" pitchFamily="18" charset="0"/>
            </a:rPr>
            <a:t>Chẳng</a:t>
          </a:r>
          <a:r>
            <a:rPr lang="en-US" sz="4100" kern="1200" dirty="0">
              <a:latin typeface="Times New Roman" panose="02020603050405020304" pitchFamily="18" charset="0"/>
              <a:cs typeface="Times New Roman" panose="02020603050405020304" pitchFamily="18" charset="0"/>
            </a:rPr>
            <a:t> </a:t>
          </a:r>
          <a:r>
            <a:rPr lang="en-US" sz="4100" kern="1200" dirty="0" err="1">
              <a:latin typeface="Times New Roman" panose="02020603050405020304" pitchFamily="18" charset="0"/>
              <a:cs typeface="Times New Roman" panose="02020603050405020304" pitchFamily="18" charset="0"/>
            </a:rPr>
            <a:t>hạn</a:t>
          </a:r>
          <a:r>
            <a:rPr lang="en-US" sz="4100" kern="1200" dirty="0">
              <a:latin typeface="Times New Roman" panose="02020603050405020304" pitchFamily="18" charset="0"/>
              <a:cs typeface="Times New Roman" panose="02020603050405020304" pitchFamily="18" charset="0"/>
            </a:rPr>
            <a:t> Run ở </a:t>
          </a:r>
          <a:r>
            <a:rPr lang="en-US" sz="4100" kern="1200" dirty="0" err="1">
              <a:latin typeface="Times New Roman" panose="02020603050405020304" pitchFamily="18" charset="0"/>
              <a:cs typeface="Times New Roman" panose="02020603050405020304" pitchFamily="18" charset="0"/>
            </a:rPr>
            <a:t>ví</a:t>
          </a:r>
          <a:r>
            <a:rPr lang="en-US" sz="4100" kern="1200" dirty="0">
              <a:latin typeface="Times New Roman" panose="02020603050405020304" pitchFamily="18" charset="0"/>
              <a:cs typeface="Times New Roman" panose="02020603050405020304" pitchFamily="18" charset="0"/>
            </a:rPr>
            <a:t> </a:t>
          </a:r>
          <a:r>
            <a:rPr lang="en-US" sz="4100" kern="1200" dirty="0" err="1">
              <a:latin typeface="Times New Roman" panose="02020603050405020304" pitchFamily="18" charset="0"/>
              <a:cs typeface="Times New Roman" panose="02020603050405020304" pitchFamily="18" charset="0"/>
            </a:rPr>
            <a:t>dụ</a:t>
          </a:r>
          <a:r>
            <a:rPr lang="en-US" sz="4100" kern="1200" dirty="0">
              <a:latin typeface="Times New Roman" panose="02020603050405020304" pitchFamily="18" charset="0"/>
              <a:cs typeface="Times New Roman" panose="02020603050405020304" pitchFamily="18" charset="0"/>
            </a:rPr>
            <a:t> </a:t>
          </a:r>
          <a:r>
            <a:rPr lang="en-US" sz="4100" kern="1200" dirty="0" err="1">
              <a:latin typeface="Times New Roman" panose="02020603050405020304" pitchFamily="18" charset="0"/>
              <a:cs typeface="Times New Roman" panose="02020603050405020304" pitchFamily="18" charset="0"/>
            </a:rPr>
            <a:t>trên</a:t>
          </a:r>
          <a:r>
            <a:rPr lang="en-US" sz="4100" kern="1200" dirty="0">
              <a:latin typeface="Times New Roman" panose="02020603050405020304" pitchFamily="18" charset="0"/>
              <a:cs typeface="Times New Roman" panose="02020603050405020304" pitchFamily="18" charset="0"/>
            </a:rPr>
            <a:t> </a:t>
          </a:r>
          <a:r>
            <a:rPr lang="en-US" sz="4100" kern="1200" dirty="0" err="1">
              <a:latin typeface="Times New Roman" panose="02020603050405020304" pitchFamily="18" charset="0"/>
              <a:cs typeface="Times New Roman" panose="02020603050405020304" pitchFamily="18" charset="0"/>
            </a:rPr>
            <a:t>có</a:t>
          </a:r>
          <a:r>
            <a:rPr lang="en-US" sz="4100" kern="1200" dirty="0">
              <a:latin typeface="Times New Roman" panose="02020603050405020304" pitchFamily="18" charset="0"/>
              <a:cs typeface="Times New Roman" panose="02020603050405020304" pitchFamily="18" charset="0"/>
            </a:rPr>
            <a:t> </a:t>
          </a:r>
          <a:r>
            <a:rPr lang="en-US" sz="4100" kern="1200" dirty="0" err="1">
              <a:latin typeface="Times New Roman" panose="02020603050405020304" pitchFamily="18" charset="0"/>
              <a:cs typeface="Times New Roman" panose="02020603050405020304" pitchFamily="18" charset="0"/>
            </a:rPr>
            <a:t>chiều</a:t>
          </a:r>
          <a:r>
            <a:rPr lang="en-US" sz="4100" kern="1200" dirty="0">
              <a:latin typeface="Times New Roman" panose="02020603050405020304" pitchFamily="18" charset="0"/>
              <a:cs typeface="Times New Roman" panose="02020603050405020304" pitchFamily="18" charset="0"/>
            </a:rPr>
            <a:t> </a:t>
          </a:r>
          <a:r>
            <a:rPr lang="en-US" sz="4100" kern="1200" dirty="0" err="1">
              <a:latin typeface="Times New Roman" panose="02020603050405020304" pitchFamily="18" charset="0"/>
              <a:cs typeface="Times New Roman" panose="02020603050405020304" pitchFamily="18" charset="0"/>
            </a:rPr>
            <a:t>dài</a:t>
          </a:r>
          <a:r>
            <a:rPr lang="en-US" sz="4100" kern="1200" dirty="0">
              <a:latin typeface="Times New Roman" panose="02020603050405020304" pitchFamily="18" charset="0"/>
              <a:cs typeface="Times New Roman" panose="02020603050405020304" pitchFamily="18" charset="0"/>
            </a:rPr>
            <a:t> </a:t>
          </a:r>
          <a:r>
            <a:rPr lang="en-US" sz="4100" kern="1200" dirty="0" err="1">
              <a:latin typeface="Times New Roman" panose="02020603050405020304" pitchFamily="18" charset="0"/>
              <a:cs typeface="Times New Roman" panose="02020603050405020304" pitchFamily="18" charset="0"/>
            </a:rPr>
            <a:t>là</a:t>
          </a:r>
          <a:r>
            <a:rPr lang="en-US" sz="4100" kern="1200" dirty="0">
              <a:latin typeface="Times New Roman" panose="02020603050405020304" pitchFamily="18" charset="0"/>
              <a:cs typeface="Times New Roman" panose="02020603050405020304" pitchFamily="18" charset="0"/>
            </a:rPr>
            <a:t> 5.</a:t>
          </a:r>
        </a:p>
      </dsp:txBody>
      <dsp:txXfrm>
        <a:off x="0" y="4319587"/>
        <a:ext cx="6373813" cy="14398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74B06D-07E8-4794-9A3E-92864354D378}">
      <dsp:nvSpPr>
        <dsp:cNvPr id="0" name=""/>
        <dsp:cNvSpPr/>
      </dsp:nvSpPr>
      <dsp:spPr>
        <a:xfrm>
          <a:off x="0" y="3962"/>
          <a:ext cx="637381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7241F7-5DA1-4746-8692-D8C0FA370F28}">
      <dsp:nvSpPr>
        <dsp:cNvPr id="0" name=""/>
        <dsp:cNvSpPr/>
      </dsp:nvSpPr>
      <dsp:spPr>
        <a:xfrm>
          <a:off x="0" y="0"/>
          <a:ext cx="6373813" cy="1915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Input: </a:t>
          </a:r>
          <a:r>
            <a:rPr lang="en-US" sz="2500" kern="1200" dirty="0" err="1">
              <a:latin typeface="Times New Roman" panose="02020603050405020304" pitchFamily="18" charset="0"/>
              <a:cs typeface="Times New Roman" panose="02020603050405020304" pitchFamily="18" charset="0"/>
            </a:rPr>
            <a:t>tập</a:t>
          </a:r>
          <a:r>
            <a:rPr lang="en-US" sz="2500" kern="1200" dirty="0">
              <a:latin typeface="Times New Roman" panose="02020603050405020304" pitchFamily="18" charset="0"/>
              <a:cs typeface="Times New Roman" panose="02020603050405020304" pitchFamily="18" charset="0"/>
            </a:rPr>
            <a:t> tin f0 </a:t>
          </a:r>
          <a:r>
            <a:rPr lang="en-US" sz="2500" kern="1200" dirty="0" err="1">
              <a:latin typeface="Times New Roman" panose="02020603050405020304" pitchFamily="18" charset="0"/>
              <a:cs typeface="Times New Roman" panose="02020603050405020304" pitchFamily="18" charset="0"/>
            </a:rPr>
            <a:t>cần</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sắp</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xếp</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thứ</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tự</a:t>
          </a:r>
          <a:endParaRPr lang="en-US" sz="2500" kern="1200" dirty="0">
            <a:latin typeface="Times New Roman" panose="02020603050405020304" pitchFamily="18" charset="0"/>
            <a:cs typeface="Times New Roman" panose="02020603050405020304" pitchFamily="18" charset="0"/>
          </a:endParaRPr>
        </a:p>
      </dsp:txBody>
      <dsp:txXfrm>
        <a:off x="0" y="0"/>
        <a:ext cx="6373813" cy="1915640"/>
      </dsp:txXfrm>
    </dsp:sp>
    <dsp:sp modelId="{75D2A6FA-B269-420F-9A0A-364E8D0B99AA}">
      <dsp:nvSpPr>
        <dsp:cNvPr id="0" name=""/>
        <dsp:cNvSpPr/>
      </dsp:nvSpPr>
      <dsp:spPr>
        <a:xfrm>
          <a:off x="0" y="1919603"/>
          <a:ext cx="6373813" cy="0"/>
        </a:xfrm>
        <a:prstGeom prst="line">
          <a:avLst/>
        </a:prstGeom>
        <a:solidFill>
          <a:schemeClr val="accent2">
            <a:hueOff val="3846440"/>
            <a:satOff val="4103"/>
            <a:lumOff val="1275"/>
            <a:alphaOff val="0"/>
          </a:schemeClr>
        </a:solidFill>
        <a:ln w="12700" cap="flat" cmpd="sng" algn="ctr">
          <a:solidFill>
            <a:schemeClr val="accent2">
              <a:hueOff val="3846440"/>
              <a:satOff val="4103"/>
              <a:lumOff val="127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DDD9D3-9D99-459C-8412-D3CA547A9E8F}">
      <dsp:nvSpPr>
        <dsp:cNvPr id="0" name=""/>
        <dsp:cNvSpPr/>
      </dsp:nvSpPr>
      <dsp:spPr>
        <a:xfrm>
          <a:off x="0" y="1919603"/>
          <a:ext cx="6373813" cy="1917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Output: tập tin f0 đã được sắp xếp thứ tự</a:t>
          </a:r>
          <a:endParaRPr lang="en-US" sz="2500" kern="1200" dirty="0">
            <a:latin typeface="Times New Roman" panose="02020603050405020304" pitchFamily="18" charset="0"/>
            <a:cs typeface="Times New Roman" panose="02020603050405020304" pitchFamily="18" charset="0"/>
          </a:endParaRPr>
        </a:p>
      </dsp:txBody>
      <dsp:txXfrm>
        <a:off x="0" y="1919603"/>
        <a:ext cx="6373813" cy="1917941"/>
      </dsp:txXfrm>
    </dsp:sp>
    <dsp:sp modelId="{AF040EE4-B39D-4AF0-B2CD-E9F6310E6657}">
      <dsp:nvSpPr>
        <dsp:cNvPr id="0" name=""/>
        <dsp:cNvSpPr/>
      </dsp:nvSpPr>
      <dsp:spPr>
        <a:xfrm>
          <a:off x="0" y="3837545"/>
          <a:ext cx="6373813" cy="0"/>
        </a:xfrm>
        <a:prstGeom prst="line">
          <a:avLst/>
        </a:prstGeom>
        <a:solidFill>
          <a:schemeClr val="accent2">
            <a:hueOff val="7692880"/>
            <a:satOff val="8205"/>
            <a:lumOff val="2551"/>
            <a:alphaOff val="0"/>
          </a:schemeClr>
        </a:solidFill>
        <a:ln w="12700" cap="flat" cmpd="sng" algn="ctr">
          <a:solidFill>
            <a:schemeClr val="accent2">
              <a:hueOff val="7692880"/>
              <a:satOff val="8205"/>
              <a:lumOff val="25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5C3076-BA36-4788-B6F6-FEF602EC45A7}">
      <dsp:nvSpPr>
        <dsp:cNvPr id="0" name=""/>
        <dsp:cNvSpPr/>
      </dsp:nvSpPr>
      <dsp:spPr>
        <a:xfrm>
          <a:off x="0" y="3837545"/>
          <a:ext cx="6373813" cy="1917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err="1">
              <a:latin typeface="Times New Roman" panose="02020603050405020304" pitchFamily="18" charset="0"/>
              <a:cs typeface="Times New Roman" panose="02020603050405020304" pitchFamily="18" charset="0"/>
            </a:rPr>
            <a:t>Lần</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lượt</a:t>
          </a:r>
          <a:r>
            <a:rPr lang="en-US" sz="2500" kern="1200" dirty="0">
              <a:latin typeface="Times New Roman" panose="02020603050405020304" pitchFamily="18" charset="0"/>
              <a:cs typeface="Times New Roman" panose="02020603050405020304" pitchFamily="18" charset="0"/>
            </a:rPr>
            <a:t> chia input </a:t>
          </a:r>
          <a:r>
            <a:rPr lang="en-US" sz="2500" kern="1200" dirty="0" err="1">
              <a:latin typeface="Times New Roman" panose="02020603050405020304" pitchFamily="18" charset="0"/>
              <a:cs typeface="Times New Roman" panose="02020603050405020304" pitchFamily="18" charset="0"/>
            </a:rPr>
            <a:t>vào</a:t>
          </a:r>
          <a:r>
            <a:rPr lang="en-US" sz="2500" kern="1200" dirty="0">
              <a:latin typeface="Times New Roman" panose="02020603050405020304" pitchFamily="18" charset="0"/>
              <a:cs typeface="Times New Roman" panose="02020603050405020304" pitchFamily="18" charset="0"/>
            </a:rPr>
            <a:t> 2 file </a:t>
          </a:r>
          <a:r>
            <a:rPr lang="en-US" sz="2500" kern="1200" dirty="0" err="1">
              <a:latin typeface="Times New Roman" panose="02020603050405020304" pitchFamily="18" charset="0"/>
              <a:cs typeface="Times New Roman" panose="02020603050405020304" pitchFamily="18" charset="0"/>
            </a:rPr>
            <a:t>tạm</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thời</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thực</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hiện</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thao</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tác</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trộn</a:t>
          </a:r>
          <a:r>
            <a:rPr lang="en-US" sz="2500" kern="1200" dirty="0">
              <a:latin typeface="Times New Roman" panose="02020603050405020304" pitchFamily="18" charset="0"/>
              <a:cs typeface="Times New Roman" panose="02020603050405020304" pitchFamily="18" charset="0"/>
            </a:rPr>
            <a:t> 2 file </a:t>
          </a:r>
          <a:r>
            <a:rPr lang="en-US" sz="2500" kern="1200" dirty="0" err="1">
              <a:latin typeface="Times New Roman" panose="02020603050405020304" pitchFamily="18" charset="0"/>
              <a:cs typeface="Times New Roman" panose="02020603050405020304" pitchFamily="18" charset="0"/>
            </a:rPr>
            <a:t>tạm</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thời</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vào</a:t>
          </a:r>
          <a:r>
            <a:rPr lang="en-US" sz="2500" kern="1200" dirty="0">
              <a:latin typeface="Times New Roman" panose="02020603050405020304" pitchFamily="18" charset="0"/>
              <a:cs typeface="Times New Roman" panose="02020603050405020304" pitchFamily="18" charset="0"/>
            </a:rPr>
            <a:t> file </a:t>
          </a:r>
          <a:r>
            <a:rPr lang="en-US" sz="2500" kern="1200" dirty="0" err="1">
              <a:latin typeface="Times New Roman" panose="02020603050405020304" pitchFamily="18" charset="0"/>
              <a:cs typeface="Times New Roman" panose="02020603050405020304" pitchFamily="18" charset="0"/>
            </a:rPr>
            <a:t>chính</a:t>
          </a:r>
          <a:r>
            <a:rPr lang="en-US" sz="2500" kern="1200" dirty="0">
              <a:latin typeface="Times New Roman" panose="02020603050405020304" pitchFamily="18" charset="0"/>
              <a:cs typeface="Times New Roman" panose="02020603050405020304" pitchFamily="18" charset="0"/>
            </a:rPr>
            <a:t> f0, </a:t>
          </a:r>
          <a:r>
            <a:rPr lang="en-US" sz="2500" kern="1200" dirty="0" err="1">
              <a:latin typeface="Times New Roman" panose="02020603050405020304" pitchFamily="18" charset="0"/>
              <a:cs typeface="Times New Roman" panose="02020603050405020304" pitchFamily="18" charset="0"/>
            </a:rPr>
            <a:t>thao</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tác</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trộn</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được</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lặp</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đi</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lặp</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lại</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cho</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đến</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khi</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các</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phần</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tử</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có</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trong</a:t>
          </a:r>
          <a:r>
            <a:rPr lang="en-US" sz="2500" kern="1200" dirty="0">
              <a:latin typeface="Times New Roman" panose="02020603050405020304" pitchFamily="18" charset="0"/>
              <a:cs typeface="Times New Roman" panose="02020603050405020304" pitchFamily="18" charset="0"/>
            </a:rPr>
            <a:t> f0 </a:t>
          </a:r>
          <a:r>
            <a:rPr lang="en-US" sz="2500" kern="1200" dirty="0" err="1">
              <a:latin typeface="Times New Roman" panose="02020603050405020304" pitchFamily="18" charset="0"/>
              <a:cs typeface="Times New Roman" panose="02020603050405020304" pitchFamily="18" charset="0"/>
            </a:rPr>
            <a:t>đã</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được</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sắp</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xếp</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dữ</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liệu</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trong</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các</a:t>
          </a:r>
          <a:r>
            <a:rPr lang="en-US" sz="2500" kern="1200" dirty="0">
              <a:latin typeface="Times New Roman" panose="02020603050405020304" pitchFamily="18" charset="0"/>
              <a:cs typeface="Times New Roman" panose="02020603050405020304" pitchFamily="18" charset="0"/>
            </a:rPr>
            <a:t> file </a:t>
          </a:r>
          <a:r>
            <a:rPr lang="en-US" sz="2500" kern="1200" dirty="0" err="1">
              <a:latin typeface="Times New Roman" panose="02020603050405020304" pitchFamily="18" charset="0"/>
              <a:cs typeface="Times New Roman" panose="02020603050405020304" pitchFamily="18" charset="0"/>
            </a:rPr>
            <a:t>có</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thể</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là</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các</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tập</a:t>
          </a:r>
          <a:r>
            <a:rPr lang="en-US" sz="2500" kern="1200" dirty="0">
              <a:latin typeface="Times New Roman" panose="02020603050405020304" pitchFamily="18" charset="0"/>
              <a:cs typeface="Times New Roman" panose="02020603050405020304" pitchFamily="18" charset="0"/>
            </a:rPr>
            <a:t> tin </a:t>
          </a:r>
          <a:r>
            <a:rPr lang="en-US" sz="2500" kern="1200" dirty="0" err="1">
              <a:latin typeface="Times New Roman" panose="02020603050405020304" pitchFamily="18" charset="0"/>
              <a:cs typeface="Times New Roman" panose="02020603050405020304" pitchFamily="18" charset="0"/>
            </a:rPr>
            <a:t>văn</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bản</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hoặc</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là</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các</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tập</a:t>
          </a:r>
          <a:r>
            <a:rPr lang="en-US" sz="2500" kern="1200" dirty="0">
              <a:latin typeface="Times New Roman" panose="02020603050405020304" pitchFamily="18" charset="0"/>
              <a:cs typeface="Times New Roman" panose="02020603050405020304" pitchFamily="18" charset="0"/>
            </a:rPr>
            <a:t> tin </a:t>
          </a:r>
          <a:r>
            <a:rPr lang="en-US" sz="2500" kern="1200" dirty="0" err="1">
              <a:latin typeface="Times New Roman" panose="02020603050405020304" pitchFamily="18" charset="0"/>
              <a:cs typeface="Times New Roman" panose="02020603050405020304" pitchFamily="18" charset="0"/>
            </a:rPr>
            <a:t>nhị</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phân</a:t>
          </a:r>
          <a:r>
            <a:rPr lang="en-US" sz="2500" kern="1200" dirty="0">
              <a:latin typeface="Times New Roman" panose="02020603050405020304" pitchFamily="18" charset="0"/>
              <a:cs typeface="Times New Roman" panose="02020603050405020304" pitchFamily="18" charset="0"/>
            </a:rPr>
            <a:t>.)</a:t>
          </a:r>
        </a:p>
      </dsp:txBody>
      <dsp:txXfrm>
        <a:off x="0" y="3837545"/>
        <a:ext cx="6373813" cy="191794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077888-D549-41EC-B945-6AAB0806BCE7}">
      <dsp:nvSpPr>
        <dsp:cNvPr id="0" name=""/>
        <dsp:cNvSpPr/>
      </dsp:nvSpPr>
      <dsp:spPr>
        <a:xfrm>
          <a:off x="2952323" y="4392786"/>
          <a:ext cx="469166" cy="1008707"/>
        </a:xfrm>
        <a:custGeom>
          <a:avLst/>
          <a:gdLst/>
          <a:ahLst/>
          <a:cxnLst/>
          <a:rect l="0" t="0" r="0" b="0"/>
          <a:pathLst>
            <a:path>
              <a:moveTo>
                <a:pt x="0" y="0"/>
              </a:moveTo>
              <a:lnTo>
                <a:pt x="234583" y="0"/>
              </a:lnTo>
              <a:lnTo>
                <a:pt x="234583" y="1008707"/>
              </a:lnTo>
              <a:lnTo>
                <a:pt x="469166" y="1008707"/>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09D230-3FF9-4789-AC8A-5F49AF05B9AF}">
      <dsp:nvSpPr>
        <dsp:cNvPr id="0" name=""/>
        <dsp:cNvSpPr/>
      </dsp:nvSpPr>
      <dsp:spPr>
        <a:xfrm>
          <a:off x="2952323" y="4347066"/>
          <a:ext cx="469166" cy="91440"/>
        </a:xfrm>
        <a:custGeom>
          <a:avLst/>
          <a:gdLst/>
          <a:ahLst/>
          <a:cxnLst/>
          <a:rect l="0" t="0" r="0" b="0"/>
          <a:pathLst>
            <a:path>
              <a:moveTo>
                <a:pt x="0" y="45720"/>
              </a:moveTo>
              <a:lnTo>
                <a:pt x="469166" y="4572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B24E31-2F23-488F-B1CE-EEB90CCB88D8}">
      <dsp:nvSpPr>
        <dsp:cNvPr id="0" name=""/>
        <dsp:cNvSpPr/>
      </dsp:nvSpPr>
      <dsp:spPr>
        <a:xfrm>
          <a:off x="2952323" y="3384078"/>
          <a:ext cx="469166" cy="1008707"/>
        </a:xfrm>
        <a:custGeom>
          <a:avLst/>
          <a:gdLst/>
          <a:ahLst/>
          <a:cxnLst/>
          <a:rect l="0" t="0" r="0" b="0"/>
          <a:pathLst>
            <a:path>
              <a:moveTo>
                <a:pt x="0" y="1008707"/>
              </a:moveTo>
              <a:lnTo>
                <a:pt x="234583" y="1008707"/>
              </a:lnTo>
              <a:lnTo>
                <a:pt x="234583" y="0"/>
              </a:lnTo>
              <a:lnTo>
                <a:pt x="469166"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4BCFAE-3DE5-410A-B0C8-0FE6DE68DCF9}">
      <dsp:nvSpPr>
        <dsp:cNvPr id="0" name=""/>
        <dsp:cNvSpPr/>
      </dsp:nvSpPr>
      <dsp:spPr>
        <a:xfrm>
          <a:off x="2952323" y="2329651"/>
          <a:ext cx="469166" cy="91440"/>
        </a:xfrm>
        <a:custGeom>
          <a:avLst/>
          <a:gdLst/>
          <a:ahLst/>
          <a:cxnLst/>
          <a:rect l="0" t="0" r="0" b="0"/>
          <a:pathLst>
            <a:path>
              <a:moveTo>
                <a:pt x="0" y="45720"/>
              </a:moveTo>
              <a:lnTo>
                <a:pt x="469166" y="4572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06B81F-AAFD-4446-BFAE-D459C4CAB3EC}">
      <dsp:nvSpPr>
        <dsp:cNvPr id="0" name=""/>
        <dsp:cNvSpPr/>
      </dsp:nvSpPr>
      <dsp:spPr>
        <a:xfrm>
          <a:off x="606492" y="217"/>
          <a:ext cx="2345831" cy="7154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Giả sử input của bài toán là tập tin f0 gồm có n phần tử.</a:t>
          </a:r>
        </a:p>
      </dsp:txBody>
      <dsp:txXfrm>
        <a:off x="606492" y="217"/>
        <a:ext cx="2345831" cy="715478"/>
      </dsp:txXfrm>
    </dsp:sp>
    <dsp:sp modelId="{58C6C354-2966-4F20-BE27-C3ED88B3266E}">
      <dsp:nvSpPr>
        <dsp:cNvPr id="0" name=""/>
        <dsp:cNvSpPr/>
      </dsp:nvSpPr>
      <dsp:spPr>
        <a:xfrm>
          <a:off x="606492" y="1008924"/>
          <a:ext cx="2345831" cy="7154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Khởi tạo giá trị m=1 và các file tạm thời f1,f2 rỗng.</a:t>
          </a:r>
        </a:p>
      </dsp:txBody>
      <dsp:txXfrm>
        <a:off x="606492" y="1008924"/>
        <a:ext cx="2345831" cy="715478"/>
      </dsp:txXfrm>
    </dsp:sp>
    <dsp:sp modelId="{A82436D7-4E0C-4259-B9EA-7122CC3568C8}">
      <dsp:nvSpPr>
        <dsp:cNvPr id="0" name=""/>
        <dsp:cNvSpPr/>
      </dsp:nvSpPr>
      <dsp:spPr>
        <a:xfrm>
          <a:off x="606492" y="2017632"/>
          <a:ext cx="2345831" cy="7154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Bước 1:</a:t>
          </a:r>
        </a:p>
      </dsp:txBody>
      <dsp:txXfrm>
        <a:off x="606492" y="2017632"/>
        <a:ext cx="2345831" cy="715478"/>
      </dsp:txXfrm>
    </dsp:sp>
    <dsp:sp modelId="{2EB9ADFF-DFE5-401F-B67A-D3E5406795EB}">
      <dsp:nvSpPr>
        <dsp:cNvPr id="0" name=""/>
        <dsp:cNvSpPr/>
      </dsp:nvSpPr>
      <dsp:spPr>
        <a:xfrm>
          <a:off x="3421490" y="2017632"/>
          <a:ext cx="2345831" cy="71547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Phân bố m phần tử từ f0 lần lượt vào f1 và f2.</a:t>
          </a:r>
        </a:p>
      </dsp:txBody>
      <dsp:txXfrm>
        <a:off x="3421490" y="2017632"/>
        <a:ext cx="2345831" cy="715478"/>
      </dsp:txXfrm>
    </dsp:sp>
    <dsp:sp modelId="{866964E9-23A0-4E6A-8DF4-F38B9365DB9A}">
      <dsp:nvSpPr>
        <dsp:cNvPr id="0" name=""/>
        <dsp:cNvSpPr/>
      </dsp:nvSpPr>
      <dsp:spPr>
        <a:xfrm>
          <a:off x="606492" y="4035046"/>
          <a:ext cx="2345831" cy="7154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Bước 2:</a:t>
          </a:r>
        </a:p>
      </dsp:txBody>
      <dsp:txXfrm>
        <a:off x="606492" y="4035046"/>
        <a:ext cx="2345831" cy="715478"/>
      </dsp:txXfrm>
    </dsp:sp>
    <dsp:sp modelId="{82370701-2EC6-49AF-BDAE-C8237971872E}">
      <dsp:nvSpPr>
        <dsp:cNvPr id="0" name=""/>
        <dsp:cNvSpPr/>
      </dsp:nvSpPr>
      <dsp:spPr>
        <a:xfrm>
          <a:off x="3421490" y="3026339"/>
          <a:ext cx="2345831" cy="71547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Thực hiện thao tác trộn f1,f2 vào f0</a:t>
          </a:r>
        </a:p>
      </dsp:txBody>
      <dsp:txXfrm>
        <a:off x="3421490" y="3026339"/>
        <a:ext cx="2345831" cy="715478"/>
      </dsp:txXfrm>
    </dsp:sp>
    <dsp:sp modelId="{605C2545-3AC2-4BB4-9F12-18F7EE3A85D1}">
      <dsp:nvSpPr>
        <dsp:cNvPr id="0" name=""/>
        <dsp:cNvSpPr/>
      </dsp:nvSpPr>
      <dsp:spPr>
        <a:xfrm>
          <a:off x="3421490" y="4035046"/>
          <a:ext cx="2345831" cy="71547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m=2*m</a:t>
          </a:r>
        </a:p>
      </dsp:txBody>
      <dsp:txXfrm>
        <a:off x="3421490" y="4035046"/>
        <a:ext cx="2345831" cy="715478"/>
      </dsp:txXfrm>
    </dsp:sp>
    <dsp:sp modelId="{3A220DCE-E9EF-4B78-8527-3504A6CC1F68}">
      <dsp:nvSpPr>
        <dsp:cNvPr id="0" name=""/>
        <dsp:cNvSpPr/>
      </dsp:nvSpPr>
      <dsp:spPr>
        <a:xfrm>
          <a:off x="3421490" y="5043754"/>
          <a:ext cx="2345831" cy="71547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Quay lại bước 1 (khi m&gt;=n thì kết thúc vòng lặp và đưa ra output)</a:t>
          </a:r>
        </a:p>
      </dsp:txBody>
      <dsp:txXfrm>
        <a:off x="3421490" y="5043754"/>
        <a:ext cx="2345831" cy="71547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7A2395-A5F9-461E-BC8E-C5805C932474}">
      <dsp:nvSpPr>
        <dsp:cNvPr id="0" name=""/>
        <dsp:cNvSpPr/>
      </dsp:nvSpPr>
      <dsp:spPr>
        <a:xfrm>
          <a:off x="0" y="14312"/>
          <a:ext cx="3565525" cy="16497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Không tận dụng được dữ liệu đã được sắp bộ </a:t>
          </a:r>
          <a:r>
            <a:rPr lang="vi-VN" sz="3000" kern="1200"/>
            <a:t>phận.</a:t>
          </a:r>
          <a:endParaRPr lang="en-US" sz="3000" kern="1200"/>
        </a:p>
      </dsp:txBody>
      <dsp:txXfrm>
        <a:off x="80532" y="94844"/>
        <a:ext cx="3404461" cy="1488636"/>
      </dsp:txXfrm>
    </dsp:sp>
    <dsp:sp modelId="{D44D6251-8A67-46C8-B2EF-17668743F5EB}">
      <dsp:nvSpPr>
        <dsp:cNvPr id="0" name=""/>
        <dsp:cNvSpPr/>
      </dsp:nvSpPr>
      <dsp:spPr>
        <a:xfrm>
          <a:off x="0" y="1750412"/>
          <a:ext cx="3565525" cy="1649700"/>
        </a:xfrm>
        <a:prstGeom prst="roundRect">
          <a:avLst/>
        </a:prstGeom>
        <a:gradFill rotWithShape="0">
          <a:gsLst>
            <a:gs pos="0">
              <a:schemeClr val="accent5">
                <a:hueOff val="360006"/>
                <a:satOff val="8692"/>
                <a:lumOff val="-41961"/>
                <a:alphaOff val="0"/>
                <a:satMod val="103000"/>
                <a:lumMod val="102000"/>
                <a:tint val="94000"/>
              </a:schemeClr>
            </a:gs>
            <a:gs pos="50000">
              <a:schemeClr val="accent5">
                <a:hueOff val="360006"/>
                <a:satOff val="8692"/>
                <a:lumOff val="-41961"/>
                <a:alphaOff val="0"/>
                <a:satMod val="110000"/>
                <a:lumMod val="100000"/>
                <a:shade val="100000"/>
              </a:schemeClr>
            </a:gs>
            <a:gs pos="100000">
              <a:schemeClr val="accent5">
                <a:hueOff val="360006"/>
                <a:satOff val="8692"/>
                <a:lumOff val="-4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Độ dài dãy con xử </a:t>
          </a:r>
          <a:r>
            <a:rPr lang="vi-VN" sz="3000" kern="1200"/>
            <a:t>lý</a:t>
          </a:r>
          <a:r>
            <a:rPr lang="en-US" sz="3000" kern="1200"/>
            <a:t> ở bước k </a:t>
          </a:r>
          <a:r>
            <a:rPr lang="vi-VN" sz="3000" kern="1200"/>
            <a:t>&lt;= 2k.</a:t>
          </a:r>
          <a:endParaRPr lang="en-US" sz="3000" kern="1200"/>
        </a:p>
      </dsp:txBody>
      <dsp:txXfrm>
        <a:off x="80532" y="1830944"/>
        <a:ext cx="3404461" cy="148863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4/2/2022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35</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36</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37</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39</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0" name="Freeform: Shape 1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Oval 2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Freeform: Shape 2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25" name="Rectangle 2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550864" y="549275"/>
            <a:ext cx="3565524" cy="1997855"/>
          </a:xfrm>
        </p:spPr>
        <p:txBody>
          <a:bodyPr vert="horz" wrap="square" lIns="0" tIns="0" rIns="0" bIns="0" rtlCol="0" anchor="b" anchorCtr="0">
            <a:normAutofit/>
          </a:bodyPr>
          <a:lstStyle/>
          <a:p>
            <a:pPr>
              <a:lnSpc>
                <a:spcPct val="100000"/>
              </a:lnSpc>
            </a:pPr>
            <a:r>
              <a:rPr lang="en-US" kern="1200" dirty="0">
                <a:solidFill>
                  <a:schemeClr val="tx1"/>
                </a:solidFill>
                <a:latin typeface="Times New Roman" panose="02020603050405020304" pitchFamily="18" charset="0"/>
                <a:cs typeface="Times New Roman" panose="02020603050405020304" pitchFamily="18" charset="0"/>
              </a:rPr>
              <a:t>EXTERNAL SORT</a:t>
            </a:r>
          </a:p>
        </p:txBody>
      </p:sp>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550863" y="2678400"/>
            <a:ext cx="3565525" cy="3414425"/>
          </a:xfrm>
        </p:spPr>
        <p:txBody>
          <a:bodyPr vert="horz" wrap="square" lIns="0" tIns="0" rIns="0" bIns="0" rtlCol="0" anchor="t">
            <a:normAutofit/>
          </a:bodyPr>
          <a:lstStyle/>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20521363 – Lê Quang Hùng</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20520944 – </a:t>
            </a:r>
            <a:r>
              <a:rPr lang="en-US" sz="1600" dirty="0" err="1">
                <a:latin typeface="Times New Roman" panose="02020603050405020304" pitchFamily="18" charset="0"/>
                <a:cs typeface="Times New Roman" panose="02020603050405020304" pitchFamily="18" charset="0"/>
              </a:rPr>
              <a:t>Tôn</a:t>
            </a:r>
            <a:r>
              <a:rPr lang="en-US" sz="1600" dirty="0">
                <a:latin typeface="Times New Roman" panose="02020603050405020304" pitchFamily="18" charset="0"/>
                <a:cs typeface="Times New Roman" panose="02020603050405020304" pitchFamily="18" charset="0"/>
              </a:rPr>
              <a:t> Anh </a:t>
            </a:r>
            <a:r>
              <a:rPr lang="en-US" sz="1600" dirty="0" err="1">
                <a:latin typeface="Times New Roman" panose="02020603050405020304" pitchFamily="18" charset="0"/>
                <a:cs typeface="Times New Roman" panose="02020603050405020304" pitchFamily="18" charset="0"/>
              </a:rPr>
              <a:t>Trúc</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20520461 – </a:t>
            </a:r>
            <a:r>
              <a:rPr lang="en-US" sz="1600" dirty="0" err="1">
                <a:latin typeface="Times New Roman" panose="02020603050405020304" pitchFamily="18" charset="0"/>
                <a:cs typeface="Times New Roman" panose="02020603050405020304" pitchFamily="18" charset="0"/>
              </a:rPr>
              <a:t>Huỳnh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Dương</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600" dirty="0"/>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r="1" b="2445"/>
          <a:stretch/>
        </p:blipFill>
        <p:spPr>
          <a:xfrm>
            <a:off x="4550899" y="10"/>
            <a:ext cx="7641102"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27" name="Rectangle 26">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5770-B414-437D-93BF-45993DFF92E5}"/>
              </a:ext>
            </a:extLst>
          </p:cNvPr>
          <p:cNvSpPr>
            <a:spLocks noGrp="1"/>
          </p:cNvSpPr>
          <p:nvPr>
            <p:ph type="title"/>
          </p:nvPr>
        </p:nvSpPr>
        <p:spPr/>
        <p:txBody>
          <a:bodyPr/>
          <a:lstStyle/>
          <a:p>
            <a:r>
              <a:rPr lang="en-US" dirty="0"/>
              <a:t>V. </a:t>
            </a:r>
            <a:r>
              <a:rPr lang="vi-VN" dirty="0"/>
              <a:t>N</a:t>
            </a:r>
            <a:r>
              <a:rPr lang="en-US" dirty="0" err="1"/>
              <a:t>guyên</a:t>
            </a:r>
            <a:r>
              <a:rPr lang="en-US" dirty="0"/>
              <a:t> </a:t>
            </a:r>
            <a:r>
              <a:rPr lang="en-US" dirty="0" err="1"/>
              <a:t>tắc</a:t>
            </a:r>
            <a:endParaRPr lang="en-US" dirty="0"/>
          </a:p>
        </p:txBody>
      </p:sp>
      <p:sp>
        <p:nvSpPr>
          <p:cNvPr id="3" name="Content Placeholder 2">
            <a:extLst>
              <a:ext uri="{FF2B5EF4-FFF2-40B4-BE49-F238E27FC236}">
                <a16:creationId xmlns:a16="http://schemas.microsoft.com/office/drawing/2014/main" id="{7433B3A3-0507-4377-8E0E-BC2943BE47DE}"/>
              </a:ext>
            </a:extLst>
          </p:cNvPr>
          <p:cNvSpPr>
            <a:spLocks noGrp="1"/>
          </p:cNvSpPr>
          <p:nvPr>
            <p:ph idx="1"/>
          </p:nvPr>
        </p:nvSpPr>
        <p:spPr/>
        <p:txBody>
          <a:bodyPr/>
          <a:lstStyle/>
          <a:p>
            <a:r>
              <a:rPr lang="vi-VN" dirty="0" err="1"/>
              <a:t>Các</a:t>
            </a:r>
            <a:r>
              <a:rPr lang="vi-VN" dirty="0"/>
              <a:t> </a:t>
            </a:r>
            <a:r>
              <a:rPr lang="vi-VN" dirty="0" err="1"/>
              <a:t>mục</a:t>
            </a:r>
            <a:r>
              <a:rPr lang="vi-VN" dirty="0"/>
              <a:t> </a:t>
            </a:r>
            <a:r>
              <a:rPr lang="vi-VN" dirty="0" err="1"/>
              <a:t>phải</a:t>
            </a:r>
            <a:r>
              <a:rPr lang="vi-VN" dirty="0"/>
              <a:t> </a:t>
            </a:r>
            <a:r>
              <a:rPr lang="vi-VN" dirty="0" err="1"/>
              <a:t>được</a:t>
            </a:r>
            <a:r>
              <a:rPr lang="vi-VN" dirty="0"/>
              <a:t> truy </a:t>
            </a:r>
            <a:r>
              <a:rPr lang="vi-VN" dirty="0" err="1"/>
              <a:t>cập</a:t>
            </a:r>
            <a:r>
              <a:rPr lang="vi-VN" dirty="0"/>
              <a:t> </a:t>
            </a:r>
            <a:r>
              <a:rPr lang="vi-VN" dirty="0" err="1"/>
              <a:t>tuần</a:t>
            </a:r>
            <a:r>
              <a:rPr lang="vi-VN" dirty="0"/>
              <a:t> </a:t>
            </a:r>
            <a:r>
              <a:rPr lang="vi-VN" dirty="0" err="1"/>
              <a:t>tự</a:t>
            </a:r>
            <a:r>
              <a:rPr lang="vi-VN"/>
              <a:t>.</a:t>
            </a:r>
            <a:endParaRPr lang="en-US" dirty="0"/>
          </a:p>
        </p:txBody>
      </p:sp>
      <p:sp>
        <p:nvSpPr>
          <p:cNvPr id="4" name="Date Placeholder 3">
            <a:extLst>
              <a:ext uri="{FF2B5EF4-FFF2-40B4-BE49-F238E27FC236}">
                <a16:creationId xmlns:a16="http://schemas.microsoft.com/office/drawing/2014/main" id="{DF4409D7-1229-44AF-9131-7723FA8EDF6C}"/>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12FB5A32-24AC-4977-939F-04CB9EF3A13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2BFD0E58-968B-4610-8414-385C6CA22D2F}"/>
              </a:ext>
            </a:extLst>
          </p:cNvPr>
          <p:cNvSpPr>
            <a:spLocks noGrp="1"/>
          </p:cNvSpPr>
          <p:nvPr>
            <p:ph type="sldNum" sz="quarter" idx="12"/>
          </p:nvPr>
        </p:nvSpPr>
        <p:spPr/>
        <p:txBody>
          <a:bodyPr/>
          <a:lstStyle/>
          <a:p>
            <a:fld id="{DBA1B0FB-D917-4C8C-928F-313BD683BF39}" type="slidenum">
              <a:rPr lang="en-US" smtClean="0"/>
              <a:t>10</a:t>
            </a:fld>
            <a:endParaRPr lang="en-US"/>
          </a:p>
        </p:txBody>
      </p:sp>
    </p:spTree>
    <p:extLst>
      <p:ext uri="{BB962C8B-B14F-4D97-AF65-F5344CB8AC3E}">
        <p14:creationId xmlns:p14="http://schemas.microsoft.com/office/powerpoint/2010/main" val="2264214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05BE0D-C542-4009-AF83-EE65263767B7}"/>
              </a:ext>
            </a:extLst>
          </p:cNvPr>
          <p:cNvSpPr>
            <a:spLocks noGrp="1"/>
          </p:cNvSpPr>
          <p:nvPr>
            <p:ph type="title"/>
          </p:nvPr>
        </p:nvSpPr>
        <p:spPr>
          <a:xfrm>
            <a:off x="550863" y="1520825"/>
            <a:ext cx="4535487" cy="3779838"/>
          </a:xfrm>
        </p:spPr>
        <p:txBody>
          <a:bodyPr anchor="ctr">
            <a:normAutofit/>
          </a:bodyPr>
          <a:lstStyle/>
          <a:p>
            <a:r>
              <a:rPr lang="en-US" sz="6400"/>
              <a:t>VI. Phương pháp</a:t>
            </a:r>
          </a:p>
        </p:txBody>
      </p:sp>
      <p:grpSp>
        <p:nvGrpSpPr>
          <p:cNvPr id="14" name="Group 13">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15" name="Freeform: Shape 14">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15">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3" name="Oval 17">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Date Placeholder 3">
            <a:extLst>
              <a:ext uri="{FF2B5EF4-FFF2-40B4-BE49-F238E27FC236}">
                <a16:creationId xmlns:a16="http://schemas.microsoft.com/office/drawing/2014/main" id="{165CA94B-2F09-407C-B0B2-AC7C5DED29FE}"/>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20" name="Freeform: Shape 19">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2" name="Freeform: Shape 21">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4" name="Oval 23">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Footer Placeholder 4">
            <a:extLst>
              <a:ext uri="{FF2B5EF4-FFF2-40B4-BE49-F238E27FC236}">
                <a16:creationId xmlns:a16="http://schemas.microsoft.com/office/drawing/2014/main" id="{CACCFBEC-E71A-44F3-A895-0C0BDC213C80}"/>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72D3A90D-6093-4601-BACA-0E86F878F9E4}"/>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11</a:t>
            </a:fld>
            <a:endParaRPr lang="en-US"/>
          </a:p>
        </p:txBody>
      </p:sp>
      <p:graphicFrame>
        <p:nvGraphicFramePr>
          <p:cNvPr id="8" name="Content Placeholder 2">
            <a:extLst>
              <a:ext uri="{FF2B5EF4-FFF2-40B4-BE49-F238E27FC236}">
                <a16:creationId xmlns:a16="http://schemas.microsoft.com/office/drawing/2014/main" id="{159BC41B-1FAE-97A6-0E91-1B91183BE80C}"/>
              </a:ext>
            </a:extLst>
          </p:cNvPr>
          <p:cNvGraphicFramePr>
            <a:graphicFrameLocks noGrp="1"/>
          </p:cNvGraphicFramePr>
          <p:nvPr>
            <p:ph idx="1"/>
            <p:extLst>
              <p:ext uri="{D42A27DB-BD31-4B8C-83A1-F6EECF244321}">
                <p14:modId xmlns:p14="http://schemas.microsoft.com/office/powerpoint/2010/main" val="1701632236"/>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9134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7" name="Group 1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8" name="Freeform: Shape 1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Oval 1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3" name="Rectangle 22">
            <a:extLst>
              <a:ext uri="{FF2B5EF4-FFF2-40B4-BE49-F238E27FC236}">
                <a16:creationId xmlns:a16="http://schemas.microsoft.com/office/drawing/2014/main" id="{1997061E-3447-40AF-B361-EE5D7E386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DE2666-D538-4D47-8384-5D1AF6C0C93A}"/>
              </a:ext>
            </a:extLst>
          </p:cNvPr>
          <p:cNvSpPr>
            <a:spLocks noGrp="1"/>
          </p:cNvSpPr>
          <p:nvPr>
            <p:ph type="title"/>
          </p:nvPr>
        </p:nvSpPr>
        <p:spPr>
          <a:xfrm>
            <a:off x="5267325" y="549275"/>
            <a:ext cx="6373812" cy="3777421"/>
          </a:xfrm>
        </p:spPr>
        <p:txBody>
          <a:bodyPr vert="horz" wrap="square" lIns="0" tIns="0" rIns="0" bIns="0" rtlCol="0" anchor="b" anchorCtr="0">
            <a:normAutofit/>
          </a:bodyPr>
          <a:lstStyle/>
          <a:p>
            <a:pPr>
              <a:lnSpc>
                <a:spcPct val="100000"/>
              </a:lnSpc>
            </a:pPr>
            <a:r>
              <a:rPr lang="en-US" sz="8500">
                <a:latin typeface="Times New Roman" panose="02020603050405020304" pitchFamily="18" charset="0"/>
                <a:cs typeface="Times New Roman" panose="02020603050405020304" pitchFamily="18" charset="0"/>
              </a:rPr>
              <a:t>1. Phương pháp trộn run</a:t>
            </a:r>
          </a:p>
        </p:txBody>
      </p:sp>
      <p:grpSp>
        <p:nvGrpSpPr>
          <p:cNvPr id="25" name="Group 24">
            <a:extLst>
              <a:ext uri="{FF2B5EF4-FFF2-40B4-BE49-F238E27FC236}">
                <a16:creationId xmlns:a16="http://schemas.microsoft.com/office/drawing/2014/main" id="{29852CF9-0BB2-4896-8B33-ADF9E59B49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6718" y="856763"/>
            <a:ext cx="1468514" cy="1521012"/>
            <a:chOff x="5236793" y="2432482"/>
            <a:chExt cx="1468514" cy="1521012"/>
          </a:xfrm>
        </p:grpSpPr>
        <p:sp>
          <p:nvSpPr>
            <p:cNvPr id="26" name="Freeform 5">
              <a:extLst>
                <a:ext uri="{FF2B5EF4-FFF2-40B4-BE49-F238E27FC236}">
                  <a16:creationId xmlns:a16="http://schemas.microsoft.com/office/drawing/2014/main" id="{E79CA92F-265C-4597-89CB-329767328B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eform 6">
              <a:extLst>
                <a:ext uri="{FF2B5EF4-FFF2-40B4-BE49-F238E27FC236}">
                  <a16:creationId xmlns:a16="http://schemas.microsoft.com/office/drawing/2014/main" id="{D9A45552-B7CA-4E93-939E-352BEBA71A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Freeform 8">
              <a:extLst>
                <a:ext uri="{FF2B5EF4-FFF2-40B4-BE49-F238E27FC236}">
                  <a16:creationId xmlns:a16="http://schemas.microsoft.com/office/drawing/2014/main" id="{8D7B6E7F-9785-434F-B05B-E972A1773D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0" name="Oval 29">
            <a:extLst>
              <a:ext uri="{FF2B5EF4-FFF2-40B4-BE49-F238E27FC236}">
                <a16:creationId xmlns:a16="http://schemas.microsoft.com/office/drawing/2014/main" id="{9659A3D4-9896-4F11-9112-6C5E0390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5746" y="165950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2" name="Group 31">
            <a:extLst>
              <a:ext uri="{FF2B5EF4-FFF2-40B4-BE49-F238E27FC236}">
                <a16:creationId xmlns:a16="http://schemas.microsoft.com/office/drawing/2014/main" id="{50D25812-D4C9-48D5-8E64-65C4BB4218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0176" y="3037220"/>
            <a:ext cx="3960000" cy="2696065"/>
            <a:chOff x="3433290" y="8649159"/>
            <a:chExt cx="3960000" cy="2696065"/>
          </a:xfrm>
        </p:grpSpPr>
        <p:sp>
          <p:nvSpPr>
            <p:cNvPr id="33" name="Freeform: Shape 32">
              <a:extLst>
                <a:ext uri="{FF2B5EF4-FFF2-40B4-BE49-F238E27FC236}">
                  <a16:creationId xmlns:a16="http://schemas.microsoft.com/office/drawing/2014/main" id="{3F0EA802-54E3-4D3B-9253-112BE1342D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3685353" y="9468714"/>
              <a:ext cx="3707937" cy="1853969"/>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57BBC533-5FA8-430D-837D-70DD9EC007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3565739" y="9180381"/>
              <a:ext cx="3707937" cy="216484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F56FEF69-54B2-43E1-84AA-F798608417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3792781" y="10251719"/>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 name="Oval 35">
              <a:extLst>
                <a:ext uri="{FF2B5EF4-FFF2-40B4-BE49-F238E27FC236}">
                  <a16:creationId xmlns:a16="http://schemas.microsoft.com/office/drawing/2014/main" id="{598519AB-CAAE-4D25-8B45-03A802C87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754832" y="8289668"/>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 name="Date Placeholder 3">
            <a:extLst>
              <a:ext uri="{FF2B5EF4-FFF2-40B4-BE49-F238E27FC236}">
                <a16:creationId xmlns:a16="http://schemas.microsoft.com/office/drawing/2014/main" id="{F221E51D-4C55-4FB7-B6D4-CE6A2AAA5396}"/>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5" name="Footer Placeholder 4">
            <a:extLst>
              <a:ext uri="{FF2B5EF4-FFF2-40B4-BE49-F238E27FC236}">
                <a16:creationId xmlns:a16="http://schemas.microsoft.com/office/drawing/2014/main" id="{4BB32DD2-4084-45FB-ACB2-10761691FA3E}"/>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62AAC61E-6E9D-4DAB-8047-BB65B7A2F702}"/>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12</a:t>
            </a:fld>
            <a:endParaRPr lang="en-US">
              <a:solidFill>
                <a:schemeClr val="tx1">
                  <a:alpha val="80000"/>
                </a:schemeClr>
              </a:solidFill>
            </a:endParaRPr>
          </a:p>
        </p:txBody>
      </p:sp>
    </p:spTree>
    <p:extLst>
      <p:ext uri="{BB962C8B-B14F-4D97-AF65-F5344CB8AC3E}">
        <p14:creationId xmlns:p14="http://schemas.microsoft.com/office/powerpoint/2010/main" val="1479145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BB6DA0-4CD8-48EF-ADA4-F777A67232D8}"/>
              </a:ext>
            </a:extLst>
          </p:cNvPr>
          <p:cNvSpPr>
            <a:spLocks noGrp="1"/>
          </p:cNvSpPr>
          <p:nvPr>
            <p:ph type="title"/>
          </p:nvPr>
        </p:nvSpPr>
        <p:spPr>
          <a:xfrm>
            <a:off x="550863" y="549275"/>
            <a:ext cx="3565525" cy="5543549"/>
          </a:xfrm>
        </p:spPr>
        <p:txBody>
          <a:bodyPr wrap="square" anchor="ctr">
            <a:normAutofit/>
          </a:bodyPr>
          <a:lstStyle/>
          <a:p>
            <a:r>
              <a:rPr lang="en-US" sz="5500" dirty="0" err="1">
                <a:latin typeface="Times New Roman" panose="02020603050405020304" pitchFamily="18" charset="0"/>
                <a:cs typeface="Times New Roman" panose="02020603050405020304" pitchFamily="18" charset="0"/>
              </a:rPr>
              <a:t>Khái</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niệm</a:t>
            </a:r>
            <a:endParaRPr lang="en-US" sz="55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1E0D0409-D26A-4C2F-9E75-A05FD04C430D}"/>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5" name="Footer Placeholder 4">
            <a:extLst>
              <a:ext uri="{FF2B5EF4-FFF2-40B4-BE49-F238E27FC236}">
                <a16:creationId xmlns:a16="http://schemas.microsoft.com/office/drawing/2014/main" id="{842C9B96-17E8-4D1B-9B6F-171835CD655B}"/>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464909E6-C1D0-4A55-A5F4-07B3BB01C9F3}"/>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13</a:t>
            </a:fld>
            <a:endParaRPr lang="en-US"/>
          </a:p>
        </p:txBody>
      </p:sp>
      <p:graphicFrame>
        <p:nvGraphicFramePr>
          <p:cNvPr id="8" name="Content Placeholder 2">
            <a:extLst>
              <a:ext uri="{FF2B5EF4-FFF2-40B4-BE49-F238E27FC236}">
                <a16:creationId xmlns:a16="http://schemas.microsoft.com/office/drawing/2014/main" id="{17258AA6-95DE-D038-D22E-554BECFB7E0B}"/>
              </a:ext>
            </a:extLst>
          </p:cNvPr>
          <p:cNvGraphicFramePr>
            <a:graphicFrameLocks noGrp="1"/>
          </p:cNvGraphicFramePr>
          <p:nvPr>
            <p:ph idx="1"/>
            <p:extLst>
              <p:ext uri="{D42A27DB-BD31-4B8C-83A1-F6EECF244321}">
                <p14:modId xmlns:p14="http://schemas.microsoft.com/office/powerpoint/2010/main" val="1254411555"/>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0103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D028D6-CD93-43E0-999C-E3FDEEED49A6}"/>
              </a:ext>
            </a:extLst>
          </p:cNvPr>
          <p:cNvSpPr>
            <a:spLocks noGrp="1"/>
          </p:cNvSpPr>
          <p:nvPr>
            <p:ph type="title"/>
          </p:nvPr>
        </p:nvSpPr>
        <p:spPr>
          <a:xfrm>
            <a:off x="550863" y="549275"/>
            <a:ext cx="3565525" cy="5543549"/>
          </a:xfrm>
        </p:spPr>
        <p:txBody>
          <a:bodyPr wrap="square" anchor="ctr">
            <a:normAutofit/>
          </a:bodyPr>
          <a:lstStyle/>
          <a:p>
            <a:r>
              <a:rPr lang="en-US" sz="5500" dirty="0">
                <a:latin typeface="Times New Roman" panose="02020603050405020304" pitchFamily="18" charset="0"/>
                <a:cs typeface="Times New Roman" panose="02020603050405020304" pitchFamily="18" charset="0"/>
              </a:rPr>
              <a:t>Ý </a:t>
            </a:r>
            <a:r>
              <a:rPr lang="en-US" sz="5500" dirty="0" err="1">
                <a:latin typeface="Times New Roman" panose="02020603050405020304" pitchFamily="18" charset="0"/>
                <a:cs typeface="Times New Roman" panose="02020603050405020304" pitchFamily="18" charset="0"/>
              </a:rPr>
              <a:t>tưởng</a:t>
            </a:r>
            <a:endParaRPr lang="en-US" sz="5500" dirty="0">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F02E6439-72B2-469B-A05E-055F3EB77623}"/>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5" name="Footer Placeholder 4">
            <a:extLst>
              <a:ext uri="{FF2B5EF4-FFF2-40B4-BE49-F238E27FC236}">
                <a16:creationId xmlns:a16="http://schemas.microsoft.com/office/drawing/2014/main" id="{75F9B7CC-493D-4D1A-9672-71570C8EB324}"/>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78E8143B-0A48-4B17-AC3A-23417B56D2D5}"/>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14</a:t>
            </a:fld>
            <a:endParaRPr lang="en-US"/>
          </a:p>
        </p:txBody>
      </p:sp>
      <p:graphicFrame>
        <p:nvGraphicFramePr>
          <p:cNvPr id="28" name="Content Placeholder 2">
            <a:extLst>
              <a:ext uri="{FF2B5EF4-FFF2-40B4-BE49-F238E27FC236}">
                <a16:creationId xmlns:a16="http://schemas.microsoft.com/office/drawing/2014/main" id="{73CC2994-965B-88D3-4401-38AFC761B445}"/>
              </a:ext>
            </a:extLst>
          </p:cNvPr>
          <p:cNvGraphicFramePr>
            <a:graphicFrameLocks noGrp="1"/>
          </p:cNvGraphicFramePr>
          <p:nvPr>
            <p:ph idx="1"/>
            <p:extLst>
              <p:ext uri="{D42A27DB-BD31-4B8C-83A1-F6EECF244321}">
                <p14:modId xmlns:p14="http://schemas.microsoft.com/office/powerpoint/2010/main" val="3033783475"/>
              </p:ext>
            </p:extLst>
          </p:nvPr>
        </p:nvGraphicFramePr>
        <p:xfrm>
          <a:off x="5248834" y="215233"/>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5895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9DF2A5-0327-47A6-86BE-7ED1AD70470C}"/>
              </a:ext>
            </a:extLst>
          </p:cNvPr>
          <p:cNvSpPr>
            <a:spLocks noGrp="1"/>
          </p:cNvSpPr>
          <p:nvPr>
            <p:ph type="title"/>
          </p:nvPr>
        </p:nvSpPr>
        <p:spPr>
          <a:xfrm>
            <a:off x="550863" y="1520825"/>
            <a:ext cx="4535487" cy="3779838"/>
          </a:xfrm>
        </p:spPr>
        <p:txBody>
          <a:bodyPr anchor="ctr">
            <a:normAutofit/>
          </a:bodyPr>
          <a:lstStyle/>
          <a:p>
            <a:r>
              <a:rPr lang="en-US" sz="7000" dirty="0" err="1">
                <a:latin typeface="Times New Roman" panose="02020603050405020304" pitchFamily="18" charset="0"/>
                <a:cs typeface="Times New Roman" panose="02020603050405020304" pitchFamily="18" charset="0"/>
              </a:rPr>
              <a:t>Giải</a:t>
            </a:r>
            <a:r>
              <a:rPr lang="en-US" sz="7000" dirty="0">
                <a:latin typeface="Times New Roman" panose="02020603050405020304" pitchFamily="18" charset="0"/>
                <a:cs typeface="Times New Roman" panose="02020603050405020304" pitchFamily="18" charset="0"/>
              </a:rPr>
              <a:t> </a:t>
            </a:r>
            <a:r>
              <a:rPr lang="en-US" sz="7000" dirty="0" err="1">
                <a:latin typeface="Times New Roman" panose="02020603050405020304" pitchFamily="18" charset="0"/>
                <a:cs typeface="Times New Roman" panose="02020603050405020304" pitchFamily="18" charset="0"/>
              </a:rPr>
              <a:t>thuật</a:t>
            </a:r>
            <a:endParaRPr lang="en-US" sz="7000" dirty="0">
              <a:latin typeface="Times New Roman" panose="02020603050405020304" pitchFamily="18" charset="0"/>
              <a:cs typeface="Times New Roman" panose="02020603050405020304" pitchFamily="18" charset="0"/>
            </a:endParaRPr>
          </a:p>
        </p:txBody>
      </p:sp>
      <p:grpSp>
        <p:nvGrpSpPr>
          <p:cNvPr id="14" name="Group 13">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15" name="Freeform: Shape 14">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8" name="Oval 17">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Date Placeholder 3">
            <a:extLst>
              <a:ext uri="{FF2B5EF4-FFF2-40B4-BE49-F238E27FC236}">
                <a16:creationId xmlns:a16="http://schemas.microsoft.com/office/drawing/2014/main" id="{6F949147-95A6-49F8-BF52-FC85ABE939F6}"/>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20" name="Freeform: Shape 19">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2" name="Freeform: Shape 21">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4" name="Oval 23">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Footer Placeholder 4">
            <a:extLst>
              <a:ext uri="{FF2B5EF4-FFF2-40B4-BE49-F238E27FC236}">
                <a16:creationId xmlns:a16="http://schemas.microsoft.com/office/drawing/2014/main" id="{CDC59EF1-8EE9-4A65-AAD7-9B63FEA9BC79}"/>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7782416E-F262-4A6F-875D-82B1E9D940FF}"/>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15</a:t>
            </a:fld>
            <a:endParaRPr lang="en-US"/>
          </a:p>
        </p:txBody>
      </p:sp>
      <p:graphicFrame>
        <p:nvGraphicFramePr>
          <p:cNvPr id="8" name="Content Placeholder 2">
            <a:extLst>
              <a:ext uri="{FF2B5EF4-FFF2-40B4-BE49-F238E27FC236}">
                <a16:creationId xmlns:a16="http://schemas.microsoft.com/office/drawing/2014/main" id="{B6A6F547-8B00-7A59-1DA0-F58704704E93}"/>
              </a:ext>
            </a:extLst>
          </p:cNvPr>
          <p:cNvGraphicFramePr>
            <a:graphicFrameLocks noGrp="1"/>
          </p:cNvGraphicFramePr>
          <p:nvPr>
            <p:ph idx="1"/>
            <p:extLst>
              <p:ext uri="{D42A27DB-BD31-4B8C-83A1-F6EECF244321}">
                <p14:modId xmlns:p14="http://schemas.microsoft.com/office/powerpoint/2010/main" val="672697586"/>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4185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BF9405-DDD5-4DDD-9ADF-109B82F327C1}"/>
              </a:ext>
            </a:extLst>
          </p:cNvPr>
          <p:cNvSpPr>
            <a:spLocks noGrp="1"/>
          </p:cNvSpPr>
          <p:nvPr>
            <p:ph idx="1"/>
          </p:nvPr>
        </p:nvSpPr>
        <p:spPr>
          <a:xfrm>
            <a:off x="676903" y="862806"/>
            <a:ext cx="3565525" cy="3414425"/>
          </a:xfrm>
        </p:spPr>
        <p:txBody>
          <a:bodyPr anchor="t">
            <a:noAutofit/>
          </a:bodyPr>
          <a:lstStyle/>
          <a:p>
            <a:r>
              <a:rPr lang="en-US" dirty="0">
                <a:latin typeface="Times New Roman" panose="02020603050405020304" pitchFamily="18" charset="0"/>
                <a:cs typeface="Times New Roman" panose="02020603050405020304" pitchFamily="18" charset="0"/>
              </a:rPr>
              <a:t>m=1</a:t>
            </a:r>
          </a:p>
          <a:p>
            <a:r>
              <a:rPr lang="en-US" dirty="0">
                <a:latin typeface="Times New Roman" panose="02020603050405020304" pitchFamily="18" charset="0"/>
                <a:cs typeface="Times New Roman" panose="02020603050405020304" pitchFamily="18" charset="0"/>
              </a:rPr>
              <a:t>While (m&lt;length(F0)) {</a:t>
            </a:r>
          </a:p>
          <a:p>
            <a:pPr marL="0" indent="0">
              <a:buNone/>
            </a:pPr>
            <a:r>
              <a:rPr lang="en-US" dirty="0">
                <a:latin typeface="Times New Roman" panose="02020603050405020304" pitchFamily="18" charset="0"/>
                <a:cs typeface="Times New Roman" panose="02020603050405020304" pitchFamily="18" charset="0"/>
              </a:rPr>
              <a:t>	distribute: chia m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F0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F1,F2. (chia </a:t>
            </a:r>
            <a:r>
              <a:rPr lang="en-US" dirty="0" err="1">
                <a:latin typeface="Times New Roman" panose="02020603050405020304" pitchFamily="18" charset="0"/>
                <a:cs typeface="Times New Roman" panose="02020603050405020304" pitchFamily="18" charset="0"/>
              </a:rPr>
              <a:t>xoay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vòng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merge: </a:t>
            </a:r>
            <a:r>
              <a:rPr lang="en-US" dirty="0" err="1">
                <a:latin typeface="Times New Roman" panose="02020603050405020304" pitchFamily="18" charset="0"/>
                <a:cs typeface="Times New Roman" panose="02020603050405020304" pitchFamily="18" charset="0"/>
              </a:rPr>
              <a:t>trộn</a:t>
            </a:r>
            <a:r>
              <a:rPr lang="en-US" dirty="0">
                <a:latin typeface="Times New Roman" panose="02020603050405020304" pitchFamily="18" charset="0"/>
                <a:cs typeface="Times New Roman" panose="02020603050405020304" pitchFamily="18" charset="0"/>
              </a:rPr>
              <a:t> F1,F2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F0. (</a:t>
            </a:r>
            <a:r>
              <a:rPr lang="en-US" dirty="0" err="1">
                <a:latin typeface="Times New Roman" panose="02020603050405020304" pitchFamily="18" charset="0"/>
                <a:cs typeface="Times New Roman" panose="02020603050405020304" pitchFamily="18" charset="0"/>
              </a:rPr>
              <a:t>trộn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cặp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F1,F2 </a:t>
            </a:r>
            <a:r>
              <a:rPr lang="vi-VN"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F0)</a:t>
            </a:r>
            <a:endParaRPr lang="vi-VN" dirty="0">
              <a:latin typeface="Times New Roman" panose="02020603050405020304" pitchFamily="18" charset="0"/>
              <a:cs typeface="Times New Roman" panose="02020603050405020304" pitchFamily="18" charset="0"/>
            </a:endParaRPr>
          </a:p>
          <a:p>
            <a:pPr marL="0" indent="0">
              <a:buNone/>
            </a:pPr>
            <a:r>
              <a:rPr lang="vi-V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m=m*2</a:t>
            </a:r>
          </a:p>
          <a:p>
            <a:pPr marL="0" indent="0">
              <a:buNone/>
            </a:pPr>
            <a:r>
              <a:rPr lang="en-US" dirty="0">
                <a:latin typeface="Times New Roman" panose="02020603050405020304" pitchFamily="18" charset="0"/>
                <a:cs typeface="Times New Roman" panose="02020603050405020304" pitchFamily="18" charset="0"/>
              </a:rPr>
              <a:t>}</a:t>
            </a:r>
          </a:p>
        </p:txBody>
      </p:sp>
      <p:pic>
        <p:nvPicPr>
          <p:cNvPr id="2052" name="Picture 4" descr="How algorithms come into being – TechTalks">
            <a:extLst>
              <a:ext uri="{FF2B5EF4-FFF2-40B4-BE49-F238E27FC236}">
                <a16:creationId xmlns:a16="http://schemas.microsoft.com/office/drawing/2014/main" id="{8BD91685-B933-443A-9C05-9629EC18DE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19" r="35382" b="2"/>
          <a:stretch/>
        </p:blipFill>
        <p:spPr bwMode="auto">
          <a:xfrm>
            <a:off x="5588000"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noFill/>
          <a:extLst>
            <a:ext uri="{909E8E84-426E-40DD-AFC4-6F175D3DCCD1}">
              <a14:hiddenFill xmlns:a14="http://schemas.microsoft.com/office/drawing/2010/main">
                <a:solidFill>
                  <a:srgbClr val="FFFFFF"/>
                </a:solidFill>
              </a14:hiddenFill>
            </a:ext>
          </a:extLst>
        </p:spPr>
      </p:pic>
      <p:grpSp>
        <p:nvGrpSpPr>
          <p:cNvPr id="139" name="Group 138">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140"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1"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2"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44" name="Oval 143">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Date Placeholder 3">
            <a:extLst>
              <a:ext uri="{FF2B5EF4-FFF2-40B4-BE49-F238E27FC236}">
                <a16:creationId xmlns:a16="http://schemas.microsoft.com/office/drawing/2014/main" id="{1F95C129-F306-45D5-B486-E490BD8450E9}"/>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5" name="Footer Placeholder 4">
            <a:extLst>
              <a:ext uri="{FF2B5EF4-FFF2-40B4-BE49-F238E27FC236}">
                <a16:creationId xmlns:a16="http://schemas.microsoft.com/office/drawing/2014/main" id="{200E5C4B-7D76-4E87-90DF-9C58B7A45B95}"/>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B8B88EC8-7433-4DB1-9764-7B51F68CB597}"/>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16</a:t>
            </a:fld>
            <a:endParaRPr lang="en-US"/>
          </a:p>
        </p:txBody>
      </p:sp>
    </p:spTree>
    <p:extLst>
      <p:ext uri="{BB962C8B-B14F-4D97-AF65-F5344CB8AC3E}">
        <p14:creationId xmlns:p14="http://schemas.microsoft.com/office/powerpoint/2010/main" val="497478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5B9A8-AAC2-457A-BE42-A195F6B74B97}"/>
              </a:ext>
            </a:extLst>
          </p:cNvPr>
          <p:cNvSpPr>
            <a:spLocks noGrp="1"/>
          </p:cNvSpPr>
          <p:nvPr>
            <p:ph type="title"/>
          </p:nvPr>
        </p:nvSpPr>
        <p:spPr>
          <a:xfrm>
            <a:off x="549537" y="323205"/>
            <a:ext cx="11091600" cy="1332000"/>
          </a:xfrm>
        </p:spPr>
        <p:txBody>
          <a:bodyPr/>
          <a:lstStyle/>
          <a:p>
            <a:r>
              <a:rPr lang="en-US" sz="3800" dirty="0" err="1">
                <a:latin typeface="Times New Roman" panose="02020603050405020304" pitchFamily="18" charset="0"/>
                <a:cs typeface="Times New Roman" panose="02020603050405020304" pitchFamily="18" charset="0"/>
              </a:rPr>
              <a:t>Ví</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dụ</a:t>
            </a:r>
            <a:r>
              <a:rPr lang="en-US" sz="3800" dirty="0">
                <a:latin typeface="Times New Roman" panose="02020603050405020304" pitchFamily="18" charset="0"/>
                <a:cs typeface="Times New Roman" panose="02020603050405020304" pitchFamily="18" charset="0"/>
              </a:rPr>
              <a:t>: Cho F0 = { </a:t>
            </a:r>
            <a:r>
              <a:rPr lang="en-US" sz="3800" i="0" u="none" strike="noStrike" kern="1200" dirty="0">
                <a:effectLst/>
                <a:latin typeface="Times New Roman" panose="02020603050405020304" pitchFamily="18" charset="0"/>
                <a:cs typeface="Times New Roman" panose="02020603050405020304" pitchFamily="18" charset="0"/>
              </a:rPr>
              <a:t>38</a:t>
            </a:r>
            <a:r>
              <a:rPr lang="en-US" sz="3800" dirty="0">
                <a:latin typeface="Times New Roman" panose="02020603050405020304" pitchFamily="18" charset="0"/>
                <a:cs typeface="Times New Roman" panose="02020603050405020304" pitchFamily="18" charset="0"/>
              </a:rPr>
              <a:t>,</a:t>
            </a:r>
            <a:r>
              <a:rPr lang="en-US" sz="3800" i="0" u="none" strike="noStrike" kern="1200" dirty="0">
                <a:effectLst/>
                <a:latin typeface="Times New Roman" panose="02020603050405020304" pitchFamily="18" charset="0"/>
                <a:cs typeface="Times New Roman" panose="02020603050405020304" pitchFamily="18" charset="0"/>
              </a:rPr>
              <a:t>27</a:t>
            </a:r>
            <a:r>
              <a:rPr lang="en-US" sz="3800" dirty="0">
                <a:latin typeface="Times New Roman" panose="02020603050405020304" pitchFamily="18" charset="0"/>
                <a:cs typeface="Times New Roman" panose="02020603050405020304" pitchFamily="18" charset="0"/>
              </a:rPr>
              <a:t>,</a:t>
            </a:r>
            <a:r>
              <a:rPr lang="en-US" sz="3800" i="0" u="none" strike="noStrike" kern="1200" dirty="0">
                <a:effectLst/>
                <a:latin typeface="Times New Roman" panose="02020603050405020304" pitchFamily="18" charset="0"/>
                <a:cs typeface="Times New Roman" panose="02020603050405020304" pitchFamily="18" charset="0"/>
              </a:rPr>
              <a:t>43</a:t>
            </a:r>
            <a:r>
              <a:rPr lang="en-US" sz="3800" dirty="0">
                <a:latin typeface="Times New Roman" panose="02020603050405020304" pitchFamily="18" charset="0"/>
                <a:cs typeface="Times New Roman" panose="02020603050405020304" pitchFamily="18" charset="0"/>
              </a:rPr>
              <a:t>,</a:t>
            </a:r>
            <a:r>
              <a:rPr lang="en-US" sz="3800" i="0" u="none" strike="noStrike" kern="1200" dirty="0">
                <a:effectLst/>
                <a:latin typeface="Times New Roman" panose="02020603050405020304" pitchFamily="18" charset="0"/>
                <a:cs typeface="Times New Roman" panose="02020603050405020304" pitchFamily="18" charset="0"/>
              </a:rPr>
              <a:t>3</a:t>
            </a:r>
            <a:r>
              <a:rPr lang="en-US" sz="3800" dirty="0">
                <a:latin typeface="Times New Roman" panose="02020603050405020304" pitchFamily="18" charset="0"/>
                <a:cs typeface="Times New Roman" panose="02020603050405020304" pitchFamily="18" charset="0"/>
              </a:rPr>
              <a:t>,</a:t>
            </a:r>
            <a:r>
              <a:rPr lang="en-US" sz="3800" i="0" u="none" strike="noStrike" kern="1200" dirty="0">
                <a:effectLst/>
                <a:latin typeface="Times New Roman" panose="02020603050405020304" pitchFamily="18" charset="0"/>
                <a:cs typeface="Times New Roman" panose="02020603050405020304" pitchFamily="18" charset="0"/>
              </a:rPr>
              <a:t>9</a:t>
            </a:r>
            <a:r>
              <a:rPr lang="en-US" sz="3800" dirty="0">
                <a:latin typeface="Times New Roman" panose="02020603050405020304" pitchFamily="18" charset="0"/>
                <a:cs typeface="Times New Roman" panose="02020603050405020304" pitchFamily="18" charset="0"/>
              </a:rPr>
              <a:t>,</a:t>
            </a:r>
            <a:r>
              <a:rPr lang="en-US" sz="3800" i="0" u="none" strike="noStrike" kern="1200" dirty="0">
                <a:effectLst/>
                <a:latin typeface="Times New Roman" panose="02020603050405020304" pitchFamily="18" charset="0"/>
                <a:cs typeface="Times New Roman" panose="02020603050405020304" pitchFamily="18" charset="0"/>
              </a:rPr>
              <a:t>82</a:t>
            </a:r>
            <a:r>
              <a:rPr lang="en-US" sz="3800" dirty="0">
                <a:latin typeface="Times New Roman" panose="02020603050405020304" pitchFamily="18" charset="0"/>
                <a:cs typeface="Times New Roman" panose="02020603050405020304" pitchFamily="18" charset="0"/>
              </a:rPr>
              <a:t>,</a:t>
            </a:r>
            <a:r>
              <a:rPr lang="en-US" sz="3800" i="0" u="none" strike="noStrike" kern="1200" dirty="0">
                <a:effectLst/>
                <a:latin typeface="Times New Roman" panose="02020603050405020304" pitchFamily="18" charset="0"/>
                <a:cs typeface="Times New Roman" panose="02020603050405020304" pitchFamily="18" charset="0"/>
              </a:rPr>
              <a:t>10</a:t>
            </a:r>
            <a:r>
              <a:rPr lang="en-US" sz="3800" dirty="0">
                <a:latin typeface="Times New Roman" panose="02020603050405020304" pitchFamily="18" charset="0"/>
                <a:cs typeface="Times New Roman" panose="02020603050405020304" pitchFamily="18" charset="0"/>
              </a:rPr>
              <a:t>,</a:t>
            </a:r>
            <a:r>
              <a:rPr lang="en-US" sz="3800" i="0" u="none" strike="noStrike" kern="1200" dirty="0">
                <a:effectLst/>
                <a:latin typeface="Times New Roman" panose="02020603050405020304" pitchFamily="18" charset="0"/>
                <a:cs typeface="Times New Roman" panose="02020603050405020304" pitchFamily="18" charset="0"/>
              </a:rPr>
              <a:t>11</a:t>
            </a:r>
            <a:r>
              <a:rPr lang="en-US" sz="3800" dirty="0">
                <a:latin typeface="Times New Roman" panose="02020603050405020304" pitchFamily="18" charset="0"/>
                <a:cs typeface="Times New Roman" panose="02020603050405020304" pitchFamily="18" charset="0"/>
              </a:rPr>
              <a:t>,</a:t>
            </a:r>
            <a:r>
              <a:rPr lang="en-US" sz="3800" i="0" u="none" strike="noStrike" kern="1200" dirty="0">
                <a:effectLst/>
                <a:latin typeface="Times New Roman" panose="02020603050405020304" pitchFamily="18" charset="0"/>
                <a:cs typeface="Times New Roman" panose="02020603050405020304" pitchFamily="18" charset="0"/>
              </a:rPr>
              <a:t>34</a:t>
            </a:r>
            <a:r>
              <a:rPr lang="en-US" sz="3800" dirty="0">
                <a:latin typeface="Times New Roman" panose="02020603050405020304" pitchFamily="18" charset="0"/>
                <a:cs typeface="Times New Roman" panose="02020603050405020304" pitchFamily="18" charset="0"/>
              </a:rPr>
              <a:t>,</a:t>
            </a:r>
            <a:r>
              <a:rPr lang="en-US" sz="3800" i="0" u="none" strike="noStrike" kern="1200" dirty="0">
                <a:effectLst/>
                <a:latin typeface="Times New Roman" panose="02020603050405020304" pitchFamily="18" charset="0"/>
                <a:cs typeface="Times New Roman" panose="02020603050405020304" pitchFamily="18" charset="0"/>
              </a:rPr>
              <a:t>14</a:t>
            </a:r>
            <a:r>
              <a:rPr lang="en-US" sz="3800" dirty="0">
                <a:latin typeface="Times New Roman" panose="02020603050405020304" pitchFamily="18" charset="0"/>
                <a:cs typeface="Times New Roman" panose="02020603050405020304" pitchFamily="18" charset="0"/>
              </a:rPr>
              <a:t>,</a:t>
            </a:r>
            <a:r>
              <a:rPr lang="en-US" sz="3800" i="0" u="none" strike="noStrike" kern="1200" dirty="0">
                <a:effectLst/>
                <a:latin typeface="Times New Roman" panose="02020603050405020304" pitchFamily="18" charset="0"/>
                <a:cs typeface="Times New Roman" panose="02020603050405020304" pitchFamily="18" charset="0"/>
              </a:rPr>
              <a:t>58} (</a:t>
            </a:r>
            <a:r>
              <a:rPr lang="en-US" sz="3800" i="0" u="none" strike="noStrike" kern="1200" dirty="0" err="1">
                <a:effectLst/>
                <a:latin typeface="Times New Roman" panose="02020603050405020304" pitchFamily="18" charset="0"/>
                <a:cs typeface="Times New Roman" panose="02020603050405020304" pitchFamily="18" charset="0"/>
              </a:rPr>
              <a:t>gồm</a:t>
            </a:r>
            <a:r>
              <a:rPr lang="en-US" sz="3800" i="0" u="none" strike="noStrike" kern="1200" dirty="0">
                <a:effectLst/>
                <a:latin typeface="Times New Roman" panose="02020603050405020304" pitchFamily="18" charset="0"/>
                <a:cs typeface="Times New Roman" panose="02020603050405020304" pitchFamily="18" charset="0"/>
              </a:rPr>
              <a:t> </a:t>
            </a:r>
            <a:r>
              <a:rPr lang="en-US" sz="3800" i="0" u="none" strike="noStrike" kern="1200" dirty="0" err="1">
                <a:effectLst/>
                <a:latin typeface="Times New Roman" panose="02020603050405020304" pitchFamily="18" charset="0"/>
                <a:cs typeface="Times New Roman" panose="02020603050405020304" pitchFamily="18" charset="0"/>
              </a:rPr>
              <a:t>có</a:t>
            </a:r>
            <a:r>
              <a:rPr lang="en-US" sz="3800" i="0" u="none" strike="noStrike" kern="1200" dirty="0">
                <a:effectLst/>
                <a:latin typeface="Times New Roman" panose="02020603050405020304" pitchFamily="18" charset="0"/>
                <a:cs typeface="Times New Roman" panose="02020603050405020304" pitchFamily="18" charset="0"/>
              </a:rPr>
              <a:t> n=11 </a:t>
            </a:r>
            <a:r>
              <a:rPr lang="en-US" sz="3800" i="0" u="none" strike="noStrike" kern="1200" dirty="0" err="1">
                <a:effectLst/>
                <a:latin typeface="Times New Roman" panose="02020603050405020304" pitchFamily="18" charset="0"/>
                <a:cs typeface="Times New Roman" panose="02020603050405020304" pitchFamily="18" charset="0"/>
              </a:rPr>
              <a:t>phần</a:t>
            </a:r>
            <a:r>
              <a:rPr lang="en-US" sz="3800" i="0" u="none" strike="noStrike" kern="1200" dirty="0">
                <a:effectLst/>
                <a:latin typeface="Times New Roman" panose="02020603050405020304" pitchFamily="18" charset="0"/>
                <a:cs typeface="Times New Roman" panose="02020603050405020304" pitchFamily="18" charset="0"/>
              </a:rPr>
              <a:t> </a:t>
            </a:r>
            <a:r>
              <a:rPr lang="en-US" sz="3800" i="0" u="none" strike="noStrike" kern="1200" dirty="0" err="1">
                <a:effectLst/>
                <a:latin typeface="Times New Roman" panose="02020603050405020304" pitchFamily="18" charset="0"/>
                <a:cs typeface="Times New Roman" panose="02020603050405020304" pitchFamily="18" charset="0"/>
              </a:rPr>
              <a:t>tử</a:t>
            </a:r>
            <a:r>
              <a:rPr lang="en-US" sz="3800" i="0" u="none" strike="noStrike" kern="1200" dirty="0">
                <a:effectLst/>
                <a:latin typeface="Times New Roman" panose="02020603050405020304" pitchFamily="18" charset="0"/>
                <a:cs typeface="Times New Roman" panose="02020603050405020304" pitchFamily="18" charset="0"/>
              </a:rPr>
              <a:t>)</a:t>
            </a:r>
            <a:br>
              <a:rPr lang="en-US" sz="4800" b="1" i="0" u="none" strike="noStrike" kern="1200" dirty="0">
                <a:solidFill>
                  <a:srgbClr val="FF0000"/>
                </a:solidFill>
                <a:effectLst/>
                <a:latin typeface="Gill Sans MT" panose="020B0502020104020203" pitchFamily="34" charset="0"/>
              </a:rPr>
            </a:br>
            <a:endParaRPr lang="en-US" dirty="0"/>
          </a:p>
        </p:txBody>
      </p:sp>
      <p:sp>
        <p:nvSpPr>
          <p:cNvPr id="4" name="Date Placeholder 3">
            <a:extLst>
              <a:ext uri="{FF2B5EF4-FFF2-40B4-BE49-F238E27FC236}">
                <a16:creationId xmlns:a16="http://schemas.microsoft.com/office/drawing/2014/main" id="{F0C413BC-4D66-451A-BDFB-6145765B3196}"/>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55A11EFA-9540-4813-AEEF-B8DE8DD9BCE8}"/>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C146AD3-F27B-43CC-98DC-DEAD5AC7E98C}"/>
              </a:ext>
            </a:extLst>
          </p:cNvPr>
          <p:cNvSpPr>
            <a:spLocks noGrp="1"/>
          </p:cNvSpPr>
          <p:nvPr>
            <p:ph type="sldNum" sz="quarter" idx="12"/>
          </p:nvPr>
        </p:nvSpPr>
        <p:spPr/>
        <p:txBody>
          <a:bodyPr/>
          <a:lstStyle/>
          <a:p>
            <a:fld id="{DBA1B0FB-D917-4C8C-928F-313BD683BF39}" type="slidenum">
              <a:rPr lang="en-US" smtClean="0"/>
              <a:t>17</a:t>
            </a:fld>
            <a:endParaRPr lang="en-US"/>
          </a:p>
        </p:txBody>
      </p:sp>
      <p:sp>
        <p:nvSpPr>
          <p:cNvPr id="14" name="Rectangle 13">
            <a:extLst>
              <a:ext uri="{FF2B5EF4-FFF2-40B4-BE49-F238E27FC236}">
                <a16:creationId xmlns:a16="http://schemas.microsoft.com/office/drawing/2014/main" id="{C7E015E8-DBBB-4ECC-9976-BE402D539ADD}"/>
              </a:ext>
            </a:extLst>
          </p:cNvPr>
          <p:cNvSpPr/>
          <p:nvPr/>
        </p:nvSpPr>
        <p:spPr>
          <a:xfrm>
            <a:off x="2155627" y="206985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38</a:t>
            </a:r>
          </a:p>
        </p:txBody>
      </p:sp>
      <p:sp>
        <p:nvSpPr>
          <p:cNvPr id="21" name="Rectangle 20">
            <a:extLst>
              <a:ext uri="{FF2B5EF4-FFF2-40B4-BE49-F238E27FC236}">
                <a16:creationId xmlns:a16="http://schemas.microsoft.com/office/drawing/2014/main" id="{055E0E68-D95D-4226-BC7E-9F22F2BDE44D}"/>
              </a:ext>
            </a:extLst>
          </p:cNvPr>
          <p:cNvSpPr/>
          <p:nvPr/>
        </p:nvSpPr>
        <p:spPr>
          <a:xfrm>
            <a:off x="2841427" y="206985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27</a:t>
            </a:r>
          </a:p>
        </p:txBody>
      </p:sp>
      <p:sp>
        <p:nvSpPr>
          <p:cNvPr id="22" name="Rectangle 21">
            <a:extLst>
              <a:ext uri="{FF2B5EF4-FFF2-40B4-BE49-F238E27FC236}">
                <a16:creationId xmlns:a16="http://schemas.microsoft.com/office/drawing/2014/main" id="{FE197059-0B35-4BDA-B6BE-6F2E7FFA832C}"/>
              </a:ext>
            </a:extLst>
          </p:cNvPr>
          <p:cNvSpPr/>
          <p:nvPr/>
        </p:nvSpPr>
        <p:spPr>
          <a:xfrm>
            <a:off x="3527357" y="206985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43</a:t>
            </a:r>
          </a:p>
        </p:txBody>
      </p:sp>
      <p:sp>
        <p:nvSpPr>
          <p:cNvPr id="23" name="Rectangle 22">
            <a:extLst>
              <a:ext uri="{FF2B5EF4-FFF2-40B4-BE49-F238E27FC236}">
                <a16:creationId xmlns:a16="http://schemas.microsoft.com/office/drawing/2014/main" id="{582C93A8-12D4-4D44-8C1F-484FD8EEC96E}"/>
              </a:ext>
            </a:extLst>
          </p:cNvPr>
          <p:cNvSpPr/>
          <p:nvPr/>
        </p:nvSpPr>
        <p:spPr>
          <a:xfrm>
            <a:off x="4213027" y="206985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6" name="Rectangle 25">
            <a:extLst>
              <a:ext uri="{FF2B5EF4-FFF2-40B4-BE49-F238E27FC236}">
                <a16:creationId xmlns:a16="http://schemas.microsoft.com/office/drawing/2014/main" id="{3470C065-F095-4012-9E9F-16A0FA37E406}"/>
              </a:ext>
            </a:extLst>
          </p:cNvPr>
          <p:cNvSpPr/>
          <p:nvPr/>
        </p:nvSpPr>
        <p:spPr>
          <a:xfrm>
            <a:off x="4898697" y="206985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9</a:t>
            </a:r>
          </a:p>
        </p:txBody>
      </p:sp>
      <p:sp>
        <p:nvSpPr>
          <p:cNvPr id="27" name="Rectangle 26">
            <a:extLst>
              <a:ext uri="{FF2B5EF4-FFF2-40B4-BE49-F238E27FC236}">
                <a16:creationId xmlns:a16="http://schemas.microsoft.com/office/drawing/2014/main" id="{F10F9875-4913-446C-AB5A-C22711E0DFE2}"/>
              </a:ext>
            </a:extLst>
          </p:cNvPr>
          <p:cNvSpPr/>
          <p:nvPr/>
        </p:nvSpPr>
        <p:spPr>
          <a:xfrm>
            <a:off x="5584367" y="207049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82</a:t>
            </a:r>
          </a:p>
        </p:txBody>
      </p:sp>
      <p:sp>
        <p:nvSpPr>
          <p:cNvPr id="28" name="Rectangle 27">
            <a:extLst>
              <a:ext uri="{FF2B5EF4-FFF2-40B4-BE49-F238E27FC236}">
                <a16:creationId xmlns:a16="http://schemas.microsoft.com/office/drawing/2014/main" id="{D573C960-5D68-47A8-AEA2-8F0A1D11F3D2}"/>
              </a:ext>
            </a:extLst>
          </p:cNvPr>
          <p:cNvSpPr/>
          <p:nvPr/>
        </p:nvSpPr>
        <p:spPr>
          <a:xfrm>
            <a:off x="6270037" y="207049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10</a:t>
            </a:r>
          </a:p>
        </p:txBody>
      </p:sp>
      <p:sp>
        <p:nvSpPr>
          <p:cNvPr id="29" name="Rectangle 28">
            <a:extLst>
              <a:ext uri="{FF2B5EF4-FFF2-40B4-BE49-F238E27FC236}">
                <a16:creationId xmlns:a16="http://schemas.microsoft.com/office/drawing/2014/main" id="{B9937A6F-C447-44D7-A476-8CC8B88A1B21}"/>
              </a:ext>
            </a:extLst>
          </p:cNvPr>
          <p:cNvSpPr/>
          <p:nvPr/>
        </p:nvSpPr>
        <p:spPr>
          <a:xfrm>
            <a:off x="6955707" y="207049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sp>
        <p:nvSpPr>
          <p:cNvPr id="30" name="Rectangle 29">
            <a:extLst>
              <a:ext uri="{FF2B5EF4-FFF2-40B4-BE49-F238E27FC236}">
                <a16:creationId xmlns:a16="http://schemas.microsoft.com/office/drawing/2014/main" id="{69556576-0EC6-4F8D-9503-5E38353D949D}"/>
              </a:ext>
            </a:extLst>
          </p:cNvPr>
          <p:cNvSpPr/>
          <p:nvPr/>
        </p:nvSpPr>
        <p:spPr>
          <a:xfrm>
            <a:off x="7641247" y="206985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34</a:t>
            </a:r>
          </a:p>
        </p:txBody>
      </p:sp>
      <p:sp>
        <p:nvSpPr>
          <p:cNvPr id="31" name="Rectangle 30">
            <a:extLst>
              <a:ext uri="{FF2B5EF4-FFF2-40B4-BE49-F238E27FC236}">
                <a16:creationId xmlns:a16="http://schemas.microsoft.com/office/drawing/2014/main" id="{FE79E724-A6F6-4F86-ADA4-087D9AD233B4}"/>
              </a:ext>
            </a:extLst>
          </p:cNvPr>
          <p:cNvSpPr/>
          <p:nvPr/>
        </p:nvSpPr>
        <p:spPr>
          <a:xfrm>
            <a:off x="8326917" y="206985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14</a:t>
            </a:r>
          </a:p>
        </p:txBody>
      </p:sp>
      <p:sp>
        <p:nvSpPr>
          <p:cNvPr id="32" name="Rectangle 31">
            <a:extLst>
              <a:ext uri="{FF2B5EF4-FFF2-40B4-BE49-F238E27FC236}">
                <a16:creationId xmlns:a16="http://schemas.microsoft.com/office/drawing/2014/main" id="{40B58F24-A48A-4A33-8809-F9C9C465CC8A}"/>
              </a:ext>
            </a:extLst>
          </p:cNvPr>
          <p:cNvSpPr/>
          <p:nvPr/>
        </p:nvSpPr>
        <p:spPr>
          <a:xfrm>
            <a:off x="9012457" y="206985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58</a:t>
            </a:r>
          </a:p>
        </p:txBody>
      </p:sp>
      <p:sp>
        <p:nvSpPr>
          <p:cNvPr id="33" name="Rectangle 32">
            <a:extLst>
              <a:ext uri="{FF2B5EF4-FFF2-40B4-BE49-F238E27FC236}">
                <a16:creationId xmlns:a16="http://schemas.microsoft.com/office/drawing/2014/main" id="{B177468B-5607-4E74-937E-CB93523E4375}"/>
              </a:ext>
            </a:extLst>
          </p:cNvPr>
          <p:cNvSpPr/>
          <p:nvPr/>
        </p:nvSpPr>
        <p:spPr>
          <a:xfrm>
            <a:off x="1469827" y="3512445"/>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38</a:t>
            </a:r>
          </a:p>
        </p:txBody>
      </p:sp>
      <p:sp>
        <p:nvSpPr>
          <p:cNvPr id="34" name="Rectangle 33">
            <a:extLst>
              <a:ext uri="{FF2B5EF4-FFF2-40B4-BE49-F238E27FC236}">
                <a16:creationId xmlns:a16="http://schemas.microsoft.com/office/drawing/2014/main" id="{AC1A8934-3F0E-4C48-885D-19DFAD3090F8}"/>
              </a:ext>
            </a:extLst>
          </p:cNvPr>
          <p:cNvSpPr/>
          <p:nvPr/>
        </p:nvSpPr>
        <p:spPr>
          <a:xfrm>
            <a:off x="8326657" y="3512445"/>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82</a:t>
            </a:r>
          </a:p>
        </p:txBody>
      </p:sp>
      <p:sp>
        <p:nvSpPr>
          <p:cNvPr id="35" name="Rectangle 34">
            <a:extLst>
              <a:ext uri="{FF2B5EF4-FFF2-40B4-BE49-F238E27FC236}">
                <a16:creationId xmlns:a16="http://schemas.microsoft.com/office/drawing/2014/main" id="{592712D0-03C8-4916-B6F9-642F703C4381}"/>
              </a:ext>
            </a:extLst>
          </p:cNvPr>
          <p:cNvSpPr/>
          <p:nvPr/>
        </p:nvSpPr>
        <p:spPr>
          <a:xfrm>
            <a:off x="2155627" y="3512445"/>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43</a:t>
            </a:r>
          </a:p>
        </p:txBody>
      </p:sp>
      <p:sp>
        <p:nvSpPr>
          <p:cNvPr id="36" name="Rectangle 35">
            <a:extLst>
              <a:ext uri="{FF2B5EF4-FFF2-40B4-BE49-F238E27FC236}">
                <a16:creationId xmlns:a16="http://schemas.microsoft.com/office/drawing/2014/main" id="{3F206499-DEEE-45C2-9B09-4DC3E0435022}"/>
              </a:ext>
            </a:extLst>
          </p:cNvPr>
          <p:cNvSpPr/>
          <p:nvPr/>
        </p:nvSpPr>
        <p:spPr>
          <a:xfrm>
            <a:off x="9012457" y="3512445"/>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sp>
        <p:nvSpPr>
          <p:cNvPr id="41" name="Rectangle 40">
            <a:extLst>
              <a:ext uri="{FF2B5EF4-FFF2-40B4-BE49-F238E27FC236}">
                <a16:creationId xmlns:a16="http://schemas.microsoft.com/office/drawing/2014/main" id="{7328CDA4-4D89-4A3E-AC62-9192A1934D61}"/>
              </a:ext>
            </a:extLst>
          </p:cNvPr>
          <p:cNvSpPr/>
          <p:nvPr/>
        </p:nvSpPr>
        <p:spPr>
          <a:xfrm>
            <a:off x="2841427" y="3512445"/>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9</a:t>
            </a:r>
          </a:p>
        </p:txBody>
      </p:sp>
      <p:sp>
        <p:nvSpPr>
          <p:cNvPr id="42" name="Rectangle 41">
            <a:extLst>
              <a:ext uri="{FF2B5EF4-FFF2-40B4-BE49-F238E27FC236}">
                <a16:creationId xmlns:a16="http://schemas.microsoft.com/office/drawing/2014/main" id="{1080A327-426F-4AF3-8797-018A2C3A67A6}"/>
              </a:ext>
            </a:extLst>
          </p:cNvPr>
          <p:cNvSpPr/>
          <p:nvPr/>
        </p:nvSpPr>
        <p:spPr>
          <a:xfrm>
            <a:off x="9698257" y="3512445"/>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14</a:t>
            </a:r>
          </a:p>
        </p:txBody>
      </p:sp>
      <p:sp>
        <p:nvSpPr>
          <p:cNvPr id="43" name="Rectangle 42">
            <a:extLst>
              <a:ext uri="{FF2B5EF4-FFF2-40B4-BE49-F238E27FC236}">
                <a16:creationId xmlns:a16="http://schemas.microsoft.com/office/drawing/2014/main" id="{8612679A-854F-4690-913B-3B316DAD9AEB}"/>
              </a:ext>
            </a:extLst>
          </p:cNvPr>
          <p:cNvSpPr/>
          <p:nvPr/>
        </p:nvSpPr>
        <p:spPr>
          <a:xfrm>
            <a:off x="3527227" y="3512445"/>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45" name="Rectangle 44">
            <a:extLst>
              <a:ext uri="{FF2B5EF4-FFF2-40B4-BE49-F238E27FC236}">
                <a16:creationId xmlns:a16="http://schemas.microsoft.com/office/drawing/2014/main" id="{CA8F9B36-C379-4BFE-B1A2-338FED8721BB}"/>
              </a:ext>
            </a:extLst>
          </p:cNvPr>
          <p:cNvSpPr/>
          <p:nvPr/>
        </p:nvSpPr>
        <p:spPr>
          <a:xfrm>
            <a:off x="4213027" y="3512445"/>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34</a:t>
            </a:r>
          </a:p>
        </p:txBody>
      </p:sp>
      <p:sp>
        <p:nvSpPr>
          <p:cNvPr id="47" name="Rectangle 46">
            <a:extLst>
              <a:ext uri="{FF2B5EF4-FFF2-40B4-BE49-F238E27FC236}">
                <a16:creationId xmlns:a16="http://schemas.microsoft.com/office/drawing/2014/main" id="{E298F6C8-49E4-4D1E-B120-C76233FAD373}"/>
              </a:ext>
            </a:extLst>
          </p:cNvPr>
          <p:cNvSpPr/>
          <p:nvPr/>
        </p:nvSpPr>
        <p:spPr>
          <a:xfrm>
            <a:off x="4898567" y="3512445"/>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58</a:t>
            </a:r>
          </a:p>
        </p:txBody>
      </p:sp>
      <p:sp>
        <p:nvSpPr>
          <p:cNvPr id="49" name="Rectangle 48">
            <a:extLst>
              <a:ext uri="{FF2B5EF4-FFF2-40B4-BE49-F238E27FC236}">
                <a16:creationId xmlns:a16="http://schemas.microsoft.com/office/drawing/2014/main" id="{87F2606A-2284-4FAC-860C-07F8D4BBC4A4}"/>
              </a:ext>
            </a:extLst>
          </p:cNvPr>
          <p:cNvSpPr/>
          <p:nvPr/>
        </p:nvSpPr>
        <p:spPr>
          <a:xfrm>
            <a:off x="7641247" y="3512445"/>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0" name="Rectangle 49">
            <a:extLst>
              <a:ext uri="{FF2B5EF4-FFF2-40B4-BE49-F238E27FC236}">
                <a16:creationId xmlns:a16="http://schemas.microsoft.com/office/drawing/2014/main" id="{BA2A1A18-B5FC-4FF1-BED7-90355E3CFA92}"/>
              </a:ext>
            </a:extLst>
          </p:cNvPr>
          <p:cNvSpPr/>
          <p:nvPr/>
        </p:nvSpPr>
        <p:spPr>
          <a:xfrm>
            <a:off x="6955057" y="3512445"/>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27</a:t>
            </a:r>
          </a:p>
        </p:txBody>
      </p:sp>
      <p:sp>
        <p:nvSpPr>
          <p:cNvPr id="52" name="Rectangle 51">
            <a:extLst>
              <a:ext uri="{FF2B5EF4-FFF2-40B4-BE49-F238E27FC236}">
                <a16:creationId xmlns:a16="http://schemas.microsoft.com/office/drawing/2014/main" id="{308EA002-5ACA-401A-8A6F-350806D4DD03}"/>
              </a:ext>
            </a:extLst>
          </p:cNvPr>
          <p:cNvSpPr/>
          <p:nvPr/>
        </p:nvSpPr>
        <p:spPr>
          <a:xfrm>
            <a:off x="2156147" y="4976086"/>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27</a:t>
            </a:r>
          </a:p>
        </p:txBody>
      </p:sp>
      <p:sp>
        <p:nvSpPr>
          <p:cNvPr id="53" name="Rectangle 52">
            <a:extLst>
              <a:ext uri="{FF2B5EF4-FFF2-40B4-BE49-F238E27FC236}">
                <a16:creationId xmlns:a16="http://schemas.microsoft.com/office/drawing/2014/main" id="{6194BA6C-D9F1-4E05-A1F9-4D19494167A5}"/>
              </a:ext>
            </a:extLst>
          </p:cNvPr>
          <p:cNvSpPr/>
          <p:nvPr/>
        </p:nvSpPr>
        <p:spPr>
          <a:xfrm>
            <a:off x="2841947" y="4976086"/>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38</a:t>
            </a:r>
          </a:p>
        </p:txBody>
      </p:sp>
      <p:sp>
        <p:nvSpPr>
          <p:cNvPr id="54" name="Rectangle 53">
            <a:extLst>
              <a:ext uri="{FF2B5EF4-FFF2-40B4-BE49-F238E27FC236}">
                <a16:creationId xmlns:a16="http://schemas.microsoft.com/office/drawing/2014/main" id="{27764350-736A-4B4A-8E53-FB09B18DA075}"/>
              </a:ext>
            </a:extLst>
          </p:cNvPr>
          <p:cNvSpPr/>
          <p:nvPr/>
        </p:nvSpPr>
        <p:spPr>
          <a:xfrm>
            <a:off x="3527747" y="4976086"/>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5" name="Rectangle 54">
            <a:extLst>
              <a:ext uri="{FF2B5EF4-FFF2-40B4-BE49-F238E27FC236}">
                <a16:creationId xmlns:a16="http://schemas.microsoft.com/office/drawing/2014/main" id="{C22FADA1-02FD-4D77-8C74-33D2EE609734}"/>
              </a:ext>
            </a:extLst>
          </p:cNvPr>
          <p:cNvSpPr/>
          <p:nvPr/>
        </p:nvSpPr>
        <p:spPr>
          <a:xfrm>
            <a:off x="4213287" y="4976086"/>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43</a:t>
            </a:r>
          </a:p>
        </p:txBody>
      </p:sp>
      <p:sp>
        <p:nvSpPr>
          <p:cNvPr id="56" name="Rectangle 55">
            <a:extLst>
              <a:ext uri="{FF2B5EF4-FFF2-40B4-BE49-F238E27FC236}">
                <a16:creationId xmlns:a16="http://schemas.microsoft.com/office/drawing/2014/main" id="{6C7F1263-5E55-4DE8-81B8-1AF356CAC8DB}"/>
              </a:ext>
            </a:extLst>
          </p:cNvPr>
          <p:cNvSpPr/>
          <p:nvPr/>
        </p:nvSpPr>
        <p:spPr>
          <a:xfrm>
            <a:off x="4898827" y="4976086"/>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57" name="Rectangle 56">
            <a:extLst>
              <a:ext uri="{FF2B5EF4-FFF2-40B4-BE49-F238E27FC236}">
                <a16:creationId xmlns:a16="http://schemas.microsoft.com/office/drawing/2014/main" id="{B1A954E7-80EC-4628-A53C-2831D80F2587}"/>
              </a:ext>
            </a:extLst>
          </p:cNvPr>
          <p:cNvSpPr/>
          <p:nvPr/>
        </p:nvSpPr>
        <p:spPr>
          <a:xfrm>
            <a:off x="5584887" y="4976086"/>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82</a:t>
            </a:r>
          </a:p>
        </p:txBody>
      </p:sp>
      <p:sp>
        <p:nvSpPr>
          <p:cNvPr id="58" name="Rectangle 57">
            <a:extLst>
              <a:ext uri="{FF2B5EF4-FFF2-40B4-BE49-F238E27FC236}">
                <a16:creationId xmlns:a16="http://schemas.microsoft.com/office/drawing/2014/main" id="{C397E1DA-7D28-4C00-A5E0-A29966628B22}"/>
              </a:ext>
            </a:extLst>
          </p:cNvPr>
          <p:cNvSpPr/>
          <p:nvPr/>
        </p:nvSpPr>
        <p:spPr>
          <a:xfrm>
            <a:off x="6270557" y="4976086"/>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63" name="Rectangle 62">
            <a:extLst>
              <a:ext uri="{FF2B5EF4-FFF2-40B4-BE49-F238E27FC236}">
                <a16:creationId xmlns:a16="http://schemas.microsoft.com/office/drawing/2014/main" id="{A216172A-AE1B-46B3-98BC-C2877D6622D8}"/>
              </a:ext>
            </a:extLst>
          </p:cNvPr>
          <p:cNvSpPr/>
          <p:nvPr/>
        </p:nvSpPr>
        <p:spPr>
          <a:xfrm>
            <a:off x="8327177" y="4976086"/>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34</a:t>
            </a:r>
          </a:p>
        </p:txBody>
      </p:sp>
      <p:sp>
        <p:nvSpPr>
          <p:cNvPr id="64" name="Rectangle 63">
            <a:extLst>
              <a:ext uri="{FF2B5EF4-FFF2-40B4-BE49-F238E27FC236}">
                <a16:creationId xmlns:a16="http://schemas.microsoft.com/office/drawing/2014/main" id="{22E52AEC-35C9-476F-B783-C209C24E3FB7}"/>
              </a:ext>
            </a:extLst>
          </p:cNvPr>
          <p:cNvSpPr/>
          <p:nvPr/>
        </p:nvSpPr>
        <p:spPr>
          <a:xfrm>
            <a:off x="9012977" y="4976086"/>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58</a:t>
            </a:r>
          </a:p>
        </p:txBody>
      </p:sp>
      <p:sp>
        <p:nvSpPr>
          <p:cNvPr id="66" name="Rectangle 65">
            <a:extLst>
              <a:ext uri="{FF2B5EF4-FFF2-40B4-BE49-F238E27FC236}">
                <a16:creationId xmlns:a16="http://schemas.microsoft.com/office/drawing/2014/main" id="{8D1466DE-CE1A-4E40-B85C-FA9A91BDF35B}"/>
              </a:ext>
            </a:extLst>
          </p:cNvPr>
          <p:cNvSpPr/>
          <p:nvPr/>
        </p:nvSpPr>
        <p:spPr>
          <a:xfrm>
            <a:off x="7641767" y="4976086"/>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67" name="Rectangle 66">
            <a:extLst>
              <a:ext uri="{FF2B5EF4-FFF2-40B4-BE49-F238E27FC236}">
                <a16:creationId xmlns:a16="http://schemas.microsoft.com/office/drawing/2014/main" id="{F9ECC20A-B828-47CC-A1CC-5B188A70B01E}"/>
              </a:ext>
            </a:extLst>
          </p:cNvPr>
          <p:cNvSpPr/>
          <p:nvPr/>
        </p:nvSpPr>
        <p:spPr>
          <a:xfrm>
            <a:off x="6955577" y="4976086"/>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sp>
        <p:nvSpPr>
          <p:cNvPr id="92" name="Rectangle 91">
            <a:extLst>
              <a:ext uri="{FF2B5EF4-FFF2-40B4-BE49-F238E27FC236}">
                <a16:creationId xmlns:a16="http://schemas.microsoft.com/office/drawing/2014/main" id="{5CCB95D8-7904-45AC-B489-0186B6FDD5D5}"/>
              </a:ext>
            </a:extLst>
          </p:cNvPr>
          <p:cNvSpPr/>
          <p:nvPr/>
        </p:nvSpPr>
        <p:spPr>
          <a:xfrm>
            <a:off x="550862" y="2061365"/>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m=1</a:t>
            </a:r>
          </a:p>
        </p:txBody>
      </p:sp>
    </p:spTree>
    <p:extLst>
      <p:ext uri="{BB962C8B-B14F-4D97-AF65-F5344CB8AC3E}">
        <p14:creationId xmlns:p14="http://schemas.microsoft.com/office/powerpoint/2010/main" val="2747048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grpId="1"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randombar(horizontal)">
                                      <p:cBhvr>
                                        <p:cTn id="10" dur="500"/>
                                        <p:tgtEl>
                                          <p:spTgt spid="21"/>
                                        </p:tgtEl>
                                      </p:cBhvr>
                                    </p:animEffect>
                                  </p:childTnLst>
                                </p:cTn>
                              </p:par>
                              <p:par>
                                <p:cTn id="11" presetID="14" presetClass="entr" presetSubtype="10" fill="hold" grpId="1"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randombar(horizontal)">
                                      <p:cBhvr>
                                        <p:cTn id="13" dur="500"/>
                                        <p:tgtEl>
                                          <p:spTgt spid="22"/>
                                        </p:tgtEl>
                                      </p:cBhvr>
                                    </p:animEffect>
                                  </p:childTnLst>
                                </p:cTn>
                              </p:par>
                              <p:par>
                                <p:cTn id="14" presetID="14" presetClass="entr" presetSubtype="10" fill="hold" grpId="1"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randombar(horizontal)">
                                      <p:cBhvr>
                                        <p:cTn id="16" dur="500"/>
                                        <p:tgtEl>
                                          <p:spTgt spid="23"/>
                                        </p:tgtEl>
                                      </p:cBhvr>
                                    </p:animEffect>
                                  </p:childTnLst>
                                </p:cTn>
                              </p:par>
                              <p:par>
                                <p:cTn id="17" presetID="14" presetClass="entr" presetSubtype="10" fill="hold" grpId="1"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randombar(horizontal)">
                                      <p:cBhvr>
                                        <p:cTn id="19" dur="500"/>
                                        <p:tgtEl>
                                          <p:spTgt spid="26"/>
                                        </p:tgtEl>
                                      </p:cBhvr>
                                    </p:animEffect>
                                  </p:childTnLst>
                                </p:cTn>
                              </p:par>
                              <p:par>
                                <p:cTn id="20" presetID="14" presetClass="entr" presetSubtype="10" fill="hold" grpId="1"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randombar(horizontal)">
                                      <p:cBhvr>
                                        <p:cTn id="22" dur="500"/>
                                        <p:tgtEl>
                                          <p:spTgt spid="27"/>
                                        </p:tgtEl>
                                      </p:cBhvr>
                                    </p:animEffect>
                                  </p:childTnLst>
                                </p:cTn>
                              </p:par>
                              <p:par>
                                <p:cTn id="23" presetID="14" presetClass="entr" presetSubtype="10" fill="hold" grpId="1"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randombar(horizontal)">
                                      <p:cBhvr>
                                        <p:cTn id="25" dur="500"/>
                                        <p:tgtEl>
                                          <p:spTgt spid="28"/>
                                        </p:tgtEl>
                                      </p:cBhvr>
                                    </p:animEffect>
                                  </p:childTnLst>
                                </p:cTn>
                              </p:par>
                              <p:par>
                                <p:cTn id="26" presetID="14" presetClass="entr" presetSubtype="10" fill="hold" grpId="1"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randombar(horizontal)">
                                      <p:cBhvr>
                                        <p:cTn id="28" dur="500"/>
                                        <p:tgtEl>
                                          <p:spTgt spid="29"/>
                                        </p:tgtEl>
                                      </p:cBhvr>
                                    </p:animEffect>
                                  </p:childTnLst>
                                </p:cTn>
                              </p:par>
                              <p:par>
                                <p:cTn id="29" presetID="14" presetClass="entr" presetSubtype="10" fill="hold" grpId="1"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randombar(horizontal)">
                                      <p:cBhvr>
                                        <p:cTn id="31" dur="500"/>
                                        <p:tgtEl>
                                          <p:spTgt spid="30"/>
                                        </p:tgtEl>
                                      </p:cBhvr>
                                    </p:animEffect>
                                  </p:childTnLst>
                                </p:cTn>
                              </p:par>
                              <p:par>
                                <p:cTn id="32" presetID="14" presetClass="entr" presetSubtype="10" fill="hold" grpId="1"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randombar(horizontal)">
                                      <p:cBhvr>
                                        <p:cTn id="34" dur="500"/>
                                        <p:tgtEl>
                                          <p:spTgt spid="31"/>
                                        </p:tgtEl>
                                      </p:cBhvr>
                                    </p:animEffect>
                                  </p:childTnLst>
                                </p:cTn>
                              </p:par>
                              <p:par>
                                <p:cTn id="35" presetID="14" presetClass="entr" presetSubtype="10" fill="hold" grpId="1"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randombar(horizontal)">
                                      <p:cBhvr>
                                        <p:cTn id="37" dur="500"/>
                                        <p:tgtEl>
                                          <p:spTgt spid="32"/>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92"/>
                                        </p:tgtEl>
                                        <p:attrNameLst>
                                          <p:attrName>style.visibility</p:attrName>
                                        </p:attrNameLst>
                                      </p:cBhvr>
                                      <p:to>
                                        <p:strVal val="visible"/>
                                      </p:to>
                                    </p:set>
                                    <p:animEffect transition="in" filter="randombar(horizontal)">
                                      <p:cBhvr>
                                        <p:cTn id="40" dur="500"/>
                                        <p:tgtEl>
                                          <p:spTgt spid="92"/>
                                        </p:tgtEl>
                                      </p:cBhvr>
                                    </p:animEffect>
                                  </p:childTnLst>
                                </p:cTn>
                              </p:par>
                            </p:childTnLst>
                          </p:cTn>
                        </p:par>
                      </p:childTnLst>
                    </p:cTn>
                  </p:par>
                  <p:par>
                    <p:cTn id="41" fill="hold">
                      <p:stCondLst>
                        <p:cond delay="indefinite"/>
                      </p:stCondLst>
                      <p:childTnLst>
                        <p:par>
                          <p:cTn id="42" fill="hold">
                            <p:stCondLst>
                              <p:cond delay="0"/>
                            </p:stCondLst>
                            <p:childTnLst>
                              <p:par>
                                <p:cTn id="43" presetID="50" presetClass="path" presetSubtype="0" accel="50000" decel="50000" fill="hold" grpId="0" nodeType="clickEffect">
                                  <p:stCondLst>
                                    <p:cond delay="0"/>
                                  </p:stCondLst>
                                  <p:childTnLst>
                                    <p:animMotion origin="layout" path="M 2.08333E-6 -7.40741E-7 L -0.02839 -7.40741E-7 C -0.04115 -7.40741E-7 -0.05677 0.03912 -0.05677 0.0713 L -0.05677 0.14259 " pathEditMode="relative" rAng="0" ptsTypes="AAAA">
                                      <p:cBhvr>
                                        <p:cTn id="44" dur="1000" fill="hold"/>
                                        <p:tgtEl>
                                          <p:spTgt spid="14"/>
                                        </p:tgtEl>
                                        <p:attrNameLst>
                                          <p:attrName>ppt_x</p:attrName>
                                          <p:attrName>ppt_y</p:attrName>
                                        </p:attrNameLst>
                                      </p:cBhvr>
                                      <p:rCtr x="-2839" y="7130"/>
                                    </p:animMotion>
                                  </p:childTnLst>
                                </p:cTn>
                              </p:par>
                            </p:childTnLst>
                          </p:cTn>
                        </p:par>
                      </p:childTnLst>
                    </p:cTn>
                  </p:par>
                  <p:par>
                    <p:cTn id="45" fill="hold">
                      <p:stCondLst>
                        <p:cond delay="indefinite"/>
                      </p:stCondLst>
                      <p:childTnLst>
                        <p:par>
                          <p:cTn id="46" fill="hold">
                            <p:stCondLst>
                              <p:cond delay="0"/>
                            </p:stCondLst>
                            <p:childTnLst>
                              <p:par>
                                <p:cTn id="47" presetID="36" presetClass="path" presetSubtype="0" accel="50000" decel="50000" fill="hold" grpId="0" nodeType="clickEffect">
                                  <p:stCondLst>
                                    <p:cond delay="0"/>
                                  </p:stCondLst>
                                  <p:childTnLst>
                                    <p:animMotion origin="layout" path="M 2.08333E-6 -7.40741E-7 L 2.08333E-6 0.0713 C 2.08333E-6 0.10324 0.09297 0.14259 0.16849 0.14259 L 0.33698 0.14259 " pathEditMode="relative" rAng="0" ptsTypes="AAAA">
                                      <p:cBhvr>
                                        <p:cTn id="48" dur="1000" fill="hold"/>
                                        <p:tgtEl>
                                          <p:spTgt spid="21"/>
                                        </p:tgtEl>
                                        <p:attrNameLst>
                                          <p:attrName>ppt_x</p:attrName>
                                          <p:attrName>ppt_y</p:attrName>
                                        </p:attrNameLst>
                                      </p:cBhvr>
                                      <p:rCtr x="16849" y="7130"/>
                                    </p:animMotion>
                                  </p:childTnLst>
                                </p:cTn>
                              </p:par>
                            </p:childTnLst>
                          </p:cTn>
                        </p:par>
                      </p:childTnLst>
                    </p:cTn>
                  </p:par>
                  <p:par>
                    <p:cTn id="49" fill="hold">
                      <p:stCondLst>
                        <p:cond delay="indefinite"/>
                      </p:stCondLst>
                      <p:childTnLst>
                        <p:par>
                          <p:cTn id="50" fill="hold">
                            <p:stCondLst>
                              <p:cond delay="0"/>
                            </p:stCondLst>
                            <p:childTnLst>
                              <p:par>
                                <p:cTn id="51" presetID="50" presetClass="path" presetSubtype="0" accel="50000" decel="50000" fill="hold" grpId="0" nodeType="clickEffect">
                                  <p:stCondLst>
                                    <p:cond delay="0"/>
                                  </p:stCondLst>
                                  <p:childTnLst>
                                    <p:animMotion origin="layout" path="M 2.08333E-6 -7.40741E-7 L -0.05664 -7.40741E-7 C -0.08203 -7.40741E-7 -0.11315 0.03912 -0.11315 0.0713 L -0.11315 0.14259 " pathEditMode="relative" rAng="0" ptsTypes="AAAA">
                                      <p:cBhvr>
                                        <p:cTn id="52" dur="1000" fill="hold"/>
                                        <p:tgtEl>
                                          <p:spTgt spid="22"/>
                                        </p:tgtEl>
                                        <p:attrNameLst>
                                          <p:attrName>ppt_x</p:attrName>
                                          <p:attrName>ppt_y</p:attrName>
                                        </p:attrNameLst>
                                      </p:cBhvr>
                                      <p:rCtr x="-5664" y="7130"/>
                                    </p:animMotion>
                                  </p:childTnLst>
                                </p:cTn>
                              </p:par>
                            </p:childTnLst>
                          </p:cTn>
                        </p:par>
                      </p:childTnLst>
                    </p:cTn>
                  </p:par>
                  <p:par>
                    <p:cTn id="53" fill="hold">
                      <p:stCondLst>
                        <p:cond delay="indefinite"/>
                      </p:stCondLst>
                      <p:childTnLst>
                        <p:par>
                          <p:cTn id="54" fill="hold">
                            <p:stCondLst>
                              <p:cond delay="0"/>
                            </p:stCondLst>
                            <p:childTnLst>
                              <p:par>
                                <p:cTn id="55" presetID="50" presetClass="path" presetSubtype="0" accel="50000" decel="50000" fill="hold" grpId="0" nodeType="clickEffect">
                                  <p:stCondLst>
                                    <p:cond delay="0"/>
                                  </p:stCondLst>
                                  <p:childTnLst>
                                    <p:animMotion origin="layout" path="M 2.08333E-6 -7.40741E-7 L 0.14023 -7.40741E-7 C 0.20312 -7.40741E-7 0.2806 0.03935 0.2806 0.07153 L 0.2806 0.14329 " pathEditMode="relative" rAng="0" ptsTypes="AAAA">
                                      <p:cBhvr>
                                        <p:cTn id="56" dur="1000" fill="hold"/>
                                        <p:tgtEl>
                                          <p:spTgt spid="23"/>
                                        </p:tgtEl>
                                        <p:attrNameLst>
                                          <p:attrName>ppt_x</p:attrName>
                                          <p:attrName>ppt_y</p:attrName>
                                        </p:attrNameLst>
                                      </p:cBhvr>
                                      <p:rCtr x="14023" y="7153"/>
                                    </p:animMotion>
                                  </p:childTnLst>
                                </p:cTn>
                              </p:par>
                            </p:childTnLst>
                          </p:cTn>
                        </p:par>
                      </p:childTnLst>
                    </p:cTn>
                  </p:par>
                  <p:par>
                    <p:cTn id="57" fill="hold">
                      <p:stCondLst>
                        <p:cond delay="indefinite"/>
                      </p:stCondLst>
                      <p:childTnLst>
                        <p:par>
                          <p:cTn id="58" fill="hold">
                            <p:stCondLst>
                              <p:cond delay="0"/>
                            </p:stCondLst>
                            <p:childTnLst>
                              <p:par>
                                <p:cTn id="59" presetID="50" presetClass="path" presetSubtype="0" accel="50000" decel="50000" fill="hold" grpId="0" nodeType="clickEffect">
                                  <p:stCondLst>
                                    <p:cond delay="0"/>
                                  </p:stCondLst>
                                  <p:childTnLst>
                                    <p:animMotion origin="layout" path="M 2.08333E-6 -7.40741E-7 L -0.08464 -7.40741E-7 C -0.12266 -7.40741E-7 -0.16927 0.03912 -0.16927 0.0713 L -0.16927 0.14259 " pathEditMode="relative" rAng="0" ptsTypes="AAAA">
                                      <p:cBhvr>
                                        <p:cTn id="60" dur="1000" fill="hold"/>
                                        <p:tgtEl>
                                          <p:spTgt spid="26"/>
                                        </p:tgtEl>
                                        <p:attrNameLst>
                                          <p:attrName>ppt_x</p:attrName>
                                          <p:attrName>ppt_y</p:attrName>
                                        </p:attrNameLst>
                                      </p:cBhvr>
                                      <p:rCtr x="-8464" y="7130"/>
                                    </p:animMotion>
                                  </p:childTnLst>
                                </p:cTn>
                              </p:par>
                            </p:childTnLst>
                          </p:cTn>
                        </p:par>
                      </p:childTnLst>
                    </p:cTn>
                  </p:par>
                  <p:par>
                    <p:cTn id="61" fill="hold">
                      <p:stCondLst>
                        <p:cond delay="indefinite"/>
                      </p:stCondLst>
                      <p:childTnLst>
                        <p:par>
                          <p:cTn id="62" fill="hold">
                            <p:stCondLst>
                              <p:cond delay="0"/>
                            </p:stCondLst>
                            <p:childTnLst>
                              <p:par>
                                <p:cTn id="63" presetID="50" presetClass="path" presetSubtype="0" accel="50000" decel="50000" fill="hold" grpId="0" nodeType="clickEffect">
                                  <p:stCondLst>
                                    <p:cond delay="0"/>
                                  </p:stCondLst>
                                  <p:childTnLst>
                                    <p:animMotion origin="layout" path="M 2.08333E-6 -7.40741E-7 L 0.11224 -7.40741E-7 C 0.1625 -7.40741E-7 0.22448 0.03935 0.22448 0.07153 L 0.22448 0.14329 " pathEditMode="relative" rAng="0" ptsTypes="AAAA">
                                      <p:cBhvr>
                                        <p:cTn id="64" dur="1000" fill="hold"/>
                                        <p:tgtEl>
                                          <p:spTgt spid="27"/>
                                        </p:tgtEl>
                                        <p:attrNameLst>
                                          <p:attrName>ppt_x</p:attrName>
                                          <p:attrName>ppt_y</p:attrName>
                                        </p:attrNameLst>
                                      </p:cBhvr>
                                      <p:rCtr x="11224" y="7153"/>
                                    </p:animMotion>
                                  </p:childTnLst>
                                </p:cTn>
                              </p:par>
                            </p:childTnLst>
                          </p:cTn>
                        </p:par>
                      </p:childTnLst>
                    </p:cTn>
                  </p:par>
                  <p:par>
                    <p:cTn id="65" fill="hold">
                      <p:stCondLst>
                        <p:cond delay="indefinite"/>
                      </p:stCondLst>
                      <p:childTnLst>
                        <p:par>
                          <p:cTn id="66" fill="hold">
                            <p:stCondLst>
                              <p:cond delay="0"/>
                            </p:stCondLst>
                            <p:childTnLst>
                              <p:par>
                                <p:cTn id="67" presetID="50" presetClass="path" presetSubtype="0" accel="50000" decel="50000" fill="hold" grpId="0" nodeType="clickEffect">
                                  <p:stCondLst>
                                    <p:cond delay="0"/>
                                  </p:stCondLst>
                                  <p:childTnLst>
                                    <p:animMotion origin="layout" path="M 2.08333E-6 -7.40741E-7 L -0.11276 -7.40741E-7 C -0.16328 -7.40741E-7 -0.22552 0.03912 -0.22552 0.0713 L -0.22552 0.14259 " pathEditMode="relative" rAng="0" ptsTypes="AAAA">
                                      <p:cBhvr>
                                        <p:cTn id="68" dur="1000" fill="hold"/>
                                        <p:tgtEl>
                                          <p:spTgt spid="28"/>
                                        </p:tgtEl>
                                        <p:attrNameLst>
                                          <p:attrName>ppt_x</p:attrName>
                                          <p:attrName>ppt_y</p:attrName>
                                        </p:attrNameLst>
                                      </p:cBhvr>
                                      <p:rCtr x="-11276" y="7130"/>
                                    </p:animMotion>
                                  </p:childTnLst>
                                </p:cTn>
                              </p:par>
                            </p:childTnLst>
                          </p:cTn>
                        </p:par>
                      </p:childTnLst>
                    </p:cTn>
                  </p:par>
                  <p:par>
                    <p:cTn id="69" fill="hold">
                      <p:stCondLst>
                        <p:cond delay="indefinite"/>
                      </p:stCondLst>
                      <p:childTnLst>
                        <p:par>
                          <p:cTn id="70" fill="hold">
                            <p:stCondLst>
                              <p:cond delay="0"/>
                            </p:stCondLst>
                            <p:childTnLst>
                              <p:par>
                                <p:cTn id="71" presetID="50" presetClass="path" presetSubtype="0" accel="50000" decel="50000" fill="hold" grpId="0" nodeType="clickEffect">
                                  <p:stCondLst>
                                    <p:cond delay="0"/>
                                  </p:stCondLst>
                                  <p:childTnLst>
                                    <p:animMotion origin="layout" path="M 2.08333E-6 -7.40741E-7 L 0.08411 -7.40741E-7 C 0.12174 -7.40741E-7 0.16823 0.03935 0.16823 0.07153 L 0.16823 0.14329 " pathEditMode="relative" rAng="0" ptsTypes="AAAA">
                                      <p:cBhvr>
                                        <p:cTn id="72" dur="1000" fill="hold"/>
                                        <p:tgtEl>
                                          <p:spTgt spid="29"/>
                                        </p:tgtEl>
                                        <p:attrNameLst>
                                          <p:attrName>ppt_x</p:attrName>
                                          <p:attrName>ppt_y</p:attrName>
                                        </p:attrNameLst>
                                      </p:cBhvr>
                                      <p:rCtr x="8411" y="7153"/>
                                    </p:animMotion>
                                  </p:childTnLst>
                                </p:cTn>
                              </p:par>
                            </p:childTnLst>
                          </p:cTn>
                        </p:par>
                      </p:childTnLst>
                    </p:cTn>
                  </p:par>
                  <p:par>
                    <p:cTn id="73" fill="hold">
                      <p:stCondLst>
                        <p:cond delay="indefinite"/>
                      </p:stCondLst>
                      <p:childTnLst>
                        <p:par>
                          <p:cTn id="74" fill="hold">
                            <p:stCondLst>
                              <p:cond delay="0"/>
                            </p:stCondLst>
                            <p:childTnLst>
                              <p:par>
                                <p:cTn id="75" presetID="50" presetClass="path" presetSubtype="0" accel="50000" decel="50000" fill="hold" grpId="0" nodeType="clickEffect">
                                  <p:stCondLst>
                                    <p:cond delay="0"/>
                                  </p:stCondLst>
                                  <p:childTnLst>
                                    <p:animMotion origin="layout" path="M 2.29167E-6 -7.40741E-7 L -0.14089 -7.40741E-7 C -0.20404 -7.40741E-7 -0.28177 0.03912 -0.28177 0.0713 L -0.28177 0.14259 " pathEditMode="relative" rAng="0" ptsTypes="AAAA">
                                      <p:cBhvr>
                                        <p:cTn id="76" dur="1000" fill="hold"/>
                                        <p:tgtEl>
                                          <p:spTgt spid="30"/>
                                        </p:tgtEl>
                                        <p:attrNameLst>
                                          <p:attrName>ppt_x</p:attrName>
                                          <p:attrName>ppt_y</p:attrName>
                                        </p:attrNameLst>
                                      </p:cBhvr>
                                      <p:rCtr x="-14089" y="7130"/>
                                    </p:animMotion>
                                  </p:childTnLst>
                                </p:cTn>
                              </p:par>
                            </p:childTnLst>
                          </p:cTn>
                        </p:par>
                      </p:childTnLst>
                    </p:cTn>
                  </p:par>
                  <p:par>
                    <p:cTn id="77" fill="hold">
                      <p:stCondLst>
                        <p:cond delay="indefinite"/>
                      </p:stCondLst>
                      <p:childTnLst>
                        <p:par>
                          <p:cTn id="78" fill="hold">
                            <p:stCondLst>
                              <p:cond delay="0"/>
                            </p:stCondLst>
                            <p:childTnLst>
                              <p:par>
                                <p:cTn id="79" presetID="50" presetClass="path" presetSubtype="0" accel="50000" decel="50000" fill="hold" grpId="0" nodeType="clickEffect">
                                  <p:stCondLst>
                                    <p:cond delay="0"/>
                                  </p:stCondLst>
                                  <p:childTnLst>
                                    <p:animMotion origin="layout" path="M 2.29167E-6 -7.40741E-7 L 0.05586 -7.40741E-7 C 0.08099 -7.40741E-7 0.11198 0.03912 0.11198 0.07107 L 0.11198 0.14213 " pathEditMode="relative" rAng="0" ptsTypes="AAAA">
                                      <p:cBhvr>
                                        <p:cTn id="80" dur="1000" fill="hold"/>
                                        <p:tgtEl>
                                          <p:spTgt spid="31"/>
                                        </p:tgtEl>
                                        <p:attrNameLst>
                                          <p:attrName>ppt_x</p:attrName>
                                          <p:attrName>ppt_y</p:attrName>
                                        </p:attrNameLst>
                                      </p:cBhvr>
                                      <p:rCtr x="5599" y="7106"/>
                                    </p:animMotion>
                                  </p:childTnLst>
                                </p:cTn>
                              </p:par>
                            </p:childTnLst>
                          </p:cTn>
                        </p:par>
                      </p:childTnLst>
                    </p:cTn>
                  </p:par>
                  <p:par>
                    <p:cTn id="81" fill="hold">
                      <p:stCondLst>
                        <p:cond delay="indefinite"/>
                      </p:stCondLst>
                      <p:childTnLst>
                        <p:par>
                          <p:cTn id="82" fill="hold">
                            <p:stCondLst>
                              <p:cond delay="0"/>
                            </p:stCondLst>
                            <p:childTnLst>
                              <p:par>
                                <p:cTn id="83" presetID="50" presetClass="path" presetSubtype="0" accel="50000" decel="50000" fill="hold" grpId="0" nodeType="clickEffect">
                                  <p:stCondLst>
                                    <p:cond delay="0"/>
                                  </p:stCondLst>
                                  <p:childTnLst>
                                    <p:animMotion origin="layout" path="M 2.29167E-6 -7.40741E-7 L -0.16901 -7.40741E-7 C -0.24479 -7.40741E-7 -0.33802 0.03912 -0.33802 0.0713 L -0.33802 0.14259 " pathEditMode="relative" rAng="0" ptsTypes="AAAA">
                                      <p:cBhvr>
                                        <p:cTn id="84" dur="1000" fill="hold"/>
                                        <p:tgtEl>
                                          <p:spTgt spid="32"/>
                                        </p:tgtEl>
                                        <p:attrNameLst>
                                          <p:attrName>ppt_x</p:attrName>
                                          <p:attrName>ppt_y</p:attrName>
                                        </p:attrNameLst>
                                      </p:cBhvr>
                                      <p:rCtr x="-16901" y="7130"/>
                                    </p:animMotion>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grpId="1" nodeType="click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randombar(horizontal)">
                                      <p:cBhvr>
                                        <p:cTn id="89" dur="500"/>
                                        <p:tgtEl>
                                          <p:spTgt spid="33"/>
                                        </p:tgtEl>
                                      </p:cBhvr>
                                    </p:animEffect>
                                  </p:childTnLst>
                                </p:cTn>
                              </p:par>
                              <p:par>
                                <p:cTn id="90" presetID="14" presetClass="entr" presetSubtype="10" fill="hold" grpId="1" nodeType="withEffect">
                                  <p:stCondLst>
                                    <p:cond delay="0"/>
                                  </p:stCondLst>
                                  <p:childTnLst>
                                    <p:set>
                                      <p:cBhvr>
                                        <p:cTn id="91" dur="1" fill="hold">
                                          <p:stCondLst>
                                            <p:cond delay="0"/>
                                          </p:stCondLst>
                                        </p:cTn>
                                        <p:tgtEl>
                                          <p:spTgt spid="50"/>
                                        </p:tgtEl>
                                        <p:attrNameLst>
                                          <p:attrName>style.visibility</p:attrName>
                                        </p:attrNameLst>
                                      </p:cBhvr>
                                      <p:to>
                                        <p:strVal val="visible"/>
                                      </p:to>
                                    </p:set>
                                    <p:animEffect transition="in" filter="randombar(horizontal)">
                                      <p:cBhvr>
                                        <p:cTn id="92" dur="500"/>
                                        <p:tgtEl>
                                          <p:spTgt spid="50"/>
                                        </p:tgtEl>
                                      </p:cBhvr>
                                    </p:animEffect>
                                  </p:childTnLst>
                                </p:cTn>
                              </p:par>
                              <p:par>
                                <p:cTn id="93" presetID="14" presetClass="entr" presetSubtype="10" fill="hold" grpId="1" nodeType="with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randombar(horizontal)">
                                      <p:cBhvr>
                                        <p:cTn id="95" dur="500"/>
                                        <p:tgtEl>
                                          <p:spTgt spid="35"/>
                                        </p:tgtEl>
                                      </p:cBhvr>
                                    </p:animEffect>
                                  </p:childTnLst>
                                </p:cTn>
                              </p:par>
                              <p:par>
                                <p:cTn id="96" presetID="14" presetClass="entr" presetSubtype="10" fill="hold" grpId="1" nodeType="withEffect">
                                  <p:stCondLst>
                                    <p:cond delay="0"/>
                                  </p:stCondLst>
                                  <p:childTnLst>
                                    <p:set>
                                      <p:cBhvr>
                                        <p:cTn id="97" dur="1" fill="hold">
                                          <p:stCondLst>
                                            <p:cond delay="0"/>
                                          </p:stCondLst>
                                        </p:cTn>
                                        <p:tgtEl>
                                          <p:spTgt spid="49"/>
                                        </p:tgtEl>
                                        <p:attrNameLst>
                                          <p:attrName>style.visibility</p:attrName>
                                        </p:attrNameLst>
                                      </p:cBhvr>
                                      <p:to>
                                        <p:strVal val="visible"/>
                                      </p:to>
                                    </p:set>
                                    <p:animEffect transition="in" filter="randombar(horizontal)">
                                      <p:cBhvr>
                                        <p:cTn id="98" dur="500"/>
                                        <p:tgtEl>
                                          <p:spTgt spid="49"/>
                                        </p:tgtEl>
                                      </p:cBhvr>
                                    </p:animEffect>
                                  </p:childTnLst>
                                </p:cTn>
                              </p:par>
                              <p:par>
                                <p:cTn id="99" presetID="14" presetClass="entr" presetSubtype="10" fill="hold" grpId="1" nodeType="withEffect">
                                  <p:stCondLst>
                                    <p:cond delay="0"/>
                                  </p:stCondLst>
                                  <p:childTnLst>
                                    <p:set>
                                      <p:cBhvr>
                                        <p:cTn id="100" dur="1" fill="hold">
                                          <p:stCondLst>
                                            <p:cond delay="0"/>
                                          </p:stCondLst>
                                        </p:cTn>
                                        <p:tgtEl>
                                          <p:spTgt spid="41"/>
                                        </p:tgtEl>
                                        <p:attrNameLst>
                                          <p:attrName>style.visibility</p:attrName>
                                        </p:attrNameLst>
                                      </p:cBhvr>
                                      <p:to>
                                        <p:strVal val="visible"/>
                                      </p:to>
                                    </p:set>
                                    <p:animEffect transition="in" filter="randombar(horizontal)">
                                      <p:cBhvr>
                                        <p:cTn id="101" dur="500"/>
                                        <p:tgtEl>
                                          <p:spTgt spid="41"/>
                                        </p:tgtEl>
                                      </p:cBhvr>
                                    </p:animEffect>
                                  </p:childTnLst>
                                </p:cTn>
                              </p:par>
                              <p:par>
                                <p:cTn id="102" presetID="14" presetClass="entr" presetSubtype="10" fill="hold" grpId="1"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randombar(horizontal)">
                                      <p:cBhvr>
                                        <p:cTn id="104" dur="500"/>
                                        <p:tgtEl>
                                          <p:spTgt spid="34"/>
                                        </p:tgtEl>
                                      </p:cBhvr>
                                    </p:animEffect>
                                  </p:childTnLst>
                                </p:cTn>
                              </p:par>
                              <p:par>
                                <p:cTn id="105" presetID="14" presetClass="entr" presetSubtype="10" fill="hold" grpId="1" nodeType="withEffect">
                                  <p:stCondLst>
                                    <p:cond delay="0"/>
                                  </p:stCondLst>
                                  <p:childTnLst>
                                    <p:set>
                                      <p:cBhvr>
                                        <p:cTn id="106" dur="1" fill="hold">
                                          <p:stCondLst>
                                            <p:cond delay="0"/>
                                          </p:stCondLst>
                                        </p:cTn>
                                        <p:tgtEl>
                                          <p:spTgt spid="43"/>
                                        </p:tgtEl>
                                        <p:attrNameLst>
                                          <p:attrName>style.visibility</p:attrName>
                                        </p:attrNameLst>
                                      </p:cBhvr>
                                      <p:to>
                                        <p:strVal val="visible"/>
                                      </p:to>
                                    </p:set>
                                    <p:animEffect transition="in" filter="randombar(horizontal)">
                                      <p:cBhvr>
                                        <p:cTn id="107" dur="500"/>
                                        <p:tgtEl>
                                          <p:spTgt spid="43"/>
                                        </p:tgtEl>
                                      </p:cBhvr>
                                    </p:animEffect>
                                  </p:childTnLst>
                                </p:cTn>
                              </p:par>
                              <p:par>
                                <p:cTn id="108" presetID="14" presetClass="entr" presetSubtype="10" fill="hold" grpId="1" nodeType="with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randombar(horizontal)">
                                      <p:cBhvr>
                                        <p:cTn id="110" dur="500"/>
                                        <p:tgtEl>
                                          <p:spTgt spid="36"/>
                                        </p:tgtEl>
                                      </p:cBhvr>
                                    </p:animEffect>
                                  </p:childTnLst>
                                </p:cTn>
                              </p:par>
                              <p:par>
                                <p:cTn id="111" presetID="14" presetClass="entr" presetSubtype="10" fill="hold" grpId="1" nodeType="withEffect">
                                  <p:stCondLst>
                                    <p:cond delay="0"/>
                                  </p:stCondLst>
                                  <p:childTnLst>
                                    <p:set>
                                      <p:cBhvr>
                                        <p:cTn id="112" dur="1" fill="hold">
                                          <p:stCondLst>
                                            <p:cond delay="0"/>
                                          </p:stCondLst>
                                        </p:cTn>
                                        <p:tgtEl>
                                          <p:spTgt spid="45"/>
                                        </p:tgtEl>
                                        <p:attrNameLst>
                                          <p:attrName>style.visibility</p:attrName>
                                        </p:attrNameLst>
                                      </p:cBhvr>
                                      <p:to>
                                        <p:strVal val="visible"/>
                                      </p:to>
                                    </p:set>
                                    <p:animEffect transition="in" filter="randombar(horizontal)">
                                      <p:cBhvr>
                                        <p:cTn id="113" dur="500"/>
                                        <p:tgtEl>
                                          <p:spTgt spid="45"/>
                                        </p:tgtEl>
                                      </p:cBhvr>
                                    </p:animEffect>
                                  </p:childTnLst>
                                </p:cTn>
                              </p:par>
                              <p:par>
                                <p:cTn id="114" presetID="14" presetClass="entr" presetSubtype="10" fill="hold" grpId="1" nodeType="withEffect">
                                  <p:stCondLst>
                                    <p:cond delay="0"/>
                                  </p:stCondLst>
                                  <p:childTnLst>
                                    <p:set>
                                      <p:cBhvr>
                                        <p:cTn id="115" dur="1" fill="hold">
                                          <p:stCondLst>
                                            <p:cond delay="0"/>
                                          </p:stCondLst>
                                        </p:cTn>
                                        <p:tgtEl>
                                          <p:spTgt spid="42"/>
                                        </p:tgtEl>
                                        <p:attrNameLst>
                                          <p:attrName>style.visibility</p:attrName>
                                        </p:attrNameLst>
                                      </p:cBhvr>
                                      <p:to>
                                        <p:strVal val="visible"/>
                                      </p:to>
                                    </p:set>
                                    <p:animEffect transition="in" filter="randombar(horizontal)">
                                      <p:cBhvr>
                                        <p:cTn id="116" dur="500"/>
                                        <p:tgtEl>
                                          <p:spTgt spid="42"/>
                                        </p:tgtEl>
                                      </p:cBhvr>
                                    </p:animEffect>
                                  </p:childTnLst>
                                </p:cTn>
                              </p:par>
                              <p:par>
                                <p:cTn id="117" presetID="14" presetClass="entr" presetSubtype="10" fill="hold" grpId="1" nodeType="withEffect">
                                  <p:stCondLst>
                                    <p:cond delay="0"/>
                                  </p:stCondLst>
                                  <p:childTnLst>
                                    <p:set>
                                      <p:cBhvr>
                                        <p:cTn id="118" dur="1" fill="hold">
                                          <p:stCondLst>
                                            <p:cond delay="0"/>
                                          </p:stCondLst>
                                        </p:cTn>
                                        <p:tgtEl>
                                          <p:spTgt spid="47"/>
                                        </p:tgtEl>
                                        <p:attrNameLst>
                                          <p:attrName>style.visibility</p:attrName>
                                        </p:attrNameLst>
                                      </p:cBhvr>
                                      <p:to>
                                        <p:strVal val="visible"/>
                                      </p:to>
                                    </p:set>
                                    <p:animEffect transition="in" filter="randombar(horizontal)">
                                      <p:cBhvr>
                                        <p:cTn id="119" dur="500"/>
                                        <p:tgtEl>
                                          <p:spTgt spid="47"/>
                                        </p:tgtEl>
                                      </p:cBhvr>
                                    </p:animEffect>
                                  </p:childTnLst>
                                </p:cTn>
                              </p:par>
                            </p:childTnLst>
                          </p:cTn>
                        </p:par>
                      </p:childTnLst>
                    </p:cTn>
                  </p:par>
                  <p:par>
                    <p:cTn id="120" fill="hold">
                      <p:stCondLst>
                        <p:cond delay="indefinite"/>
                      </p:stCondLst>
                      <p:childTnLst>
                        <p:par>
                          <p:cTn id="121" fill="hold">
                            <p:stCondLst>
                              <p:cond delay="0"/>
                            </p:stCondLst>
                            <p:childTnLst>
                              <p:par>
                                <p:cTn id="122" presetID="50" presetClass="path" presetSubtype="0" accel="50000" decel="50000" fill="hold" grpId="0" nodeType="clickEffect">
                                  <p:stCondLst>
                                    <p:cond delay="0"/>
                                  </p:stCondLst>
                                  <p:childTnLst>
                                    <p:animMotion origin="layout" path="M -0.00052 2.59259E-6 L 0.05573 2.59259E-6 C 0.08073 2.59259E-6 0.11198 0.03518 0.11198 0.06412 L 0.11198 0.1287 " pathEditMode="relative" rAng="0" ptsTypes="AAAA">
                                      <p:cBhvr>
                                        <p:cTn id="123" dur="3000" fill="hold"/>
                                        <p:tgtEl>
                                          <p:spTgt spid="33"/>
                                        </p:tgtEl>
                                        <p:attrNameLst>
                                          <p:attrName>ppt_x</p:attrName>
                                          <p:attrName>ppt_y</p:attrName>
                                        </p:attrNameLst>
                                      </p:cBhvr>
                                      <p:rCtr x="5625" y="6435"/>
                                    </p:animMotion>
                                  </p:childTnLst>
                                </p:cTn>
                              </p:par>
                              <p:par>
                                <p:cTn id="124" presetID="50" presetClass="path" presetSubtype="0" accel="50000" decel="50000" fill="hold" grpId="0" nodeType="withEffect">
                                  <p:stCondLst>
                                    <p:cond delay="0"/>
                                  </p:stCondLst>
                                  <p:childTnLst>
                                    <p:animMotion origin="layout" path="M -0.00052 2.59259E-6 L -0.1974 2.59259E-6 C -0.28542 2.59259E-6 -0.39427 0.03518 -0.39427 0.06412 L -0.39427 0.12824 " pathEditMode="relative" rAng="0" ptsTypes="AAAA">
                                      <p:cBhvr>
                                        <p:cTn id="125" dur="3000" fill="hold"/>
                                        <p:tgtEl>
                                          <p:spTgt spid="50"/>
                                        </p:tgtEl>
                                        <p:attrNameLst>
                                          <p:attrName>ppt_x</p:attrName>
                                          <p:attrName>ppt_y</p:attrName>
                                        </p:attrNameLst>
                                      </p:cBhvr>
                                      <p:rCtr x="-19688" y="6412"/>
                                    </p:animMotion>
                                  </p:childTnLst>
                                </p:cTn>
                              </p:par>
                            </p:childTnLst>
                          </p:cTn>
                        </p:par>
                      </p:childTnLst>
                    </p:cTn>
                  </p:par>
                  <p:par>
                    <p:cTn id="126" fill="hold">
                      <p:stCondLst>
                        <p:cond delay="indefinite"/>
                      </p:stCondLst>
                      <p:childTnLst>
                        <p:par>
                          <p:cTn id="127" fill="hold">
                            <p:stCondLst>
                              <p:cond delay="0"/>
                            </p:stCondLst>
                            <p:childTnLst>
                              <p:par>
                                <p:cTn id="128" presetID="50" presetClass="path" presetSubtype="0" accel="50000" decel="50000" fill="hold" grpId="0" nodeType="clickEffect">
                                  <p:stCondLst>
                                    <p:cond delay="0"/>
                                  </p:stCondLst>
                                  <p:childTnLst>
                                    <p:animMotion origin="layout" path="M -0.00052 2.59259E-6 L 0.08385 2.59259E-6 C 0.12161 2.59259E-6 0.16823 0.03541 0.16823 0.06435 L 0.16823 0.1287 " pathEditMode="relative" rAng="0" ptsTypes="AAAA">
                                      <p:cBhvr>
                                        <p:cTn id="129" dur="3000" fill="hold"/>
                                        <p:tgtEl>
                                          <p:spTgt spid="35"/>
                                        </p:tgtEl>
                                        <p:attrNameLst>
                                          <p:attrName>ppt_x</p:attrName>
                                          <p:attrName>ppt_y</p:attrName>
                                        </p:attrNameLst>
                                      </p:cBhvr>
                                      <p:rCtr x="8438" y="6435"/>
                                    </p:animMotion>
                                  </p:childTnLst>
                                </p:cTn>
                              </p:par>
                              <p:par>
                                <p:cTn id="130" presetID="50" presetClass="path" presetSubtype="0" accel="50000" decel="50000" fill="hold" grpId="0" nodeType="withEffect">
                                  <p:stCondLst>
                                    <p:cond delay="0"/>
                                  </p:stCondLst>
                                  <p:childTnLst>
                                    <p:animMotion origin="layout" path="M -0.00065 0.00069 L -0.1694 0.00069 C -0.24492 0.00069 -0.33802 0.03565 -0.33802 0.06435 L -0.33802 0.12824 " pathEditMode="relative" rAng="0" ptsTypes="AAAA">
                                      <p:cBhvr>
                                        <p:cTn id="131" dur="3000" fill="hold"/>
                                        <p:tgtEl>
                                          <p:spTgt spid="49"/>
                                        </p:tgtEl>
                                        <p:attrNameLst>
                                          <p:attrName>ppt_x</p:attrName>
                                          <p:attrName>ppt_y</p:attrName>
                                        </p:attrNameLst>
                                      </p:cBhvr>
                                      <p:rCtr x="-16875" y="6366"/>
                                    </p:animMotion>
                                  </p:childTnLst>
                                </p:cTn>
                              </p:par>
                            </p:childTnLst>
                          </p:cTn>
                        </p:par>
                      </p:childTnLst>
                    </p:cTn>
                  </p:par>
                  <p:par>
                    <p:cTn id="132" fill="hold">
                      <p:stCondLst>
                        <p:cond delay="indefinite"/>
                      </p:stCondLst>
                      <p:childTnLst>
                        <p:par>
                          <p:cTn id="133" fill="hold">
                            <p:stCondLst>
                              <p:cond delay="0"/>
                            </p:stCondLst>
                            <p:childTnLst>
                              <p:par>
                                <p:cTn id="134" presetID="50" presetClass="path" presetSubtype="0" accel="50000" decel="50000" fill="hold" grpId="0" nodeType="clickEffect">
                                  <p:stCondLst>
                                    <p:cond delay="0"/>
                                  </p:stCondLst>
                                  <p:childTnLst>
                                    <p:animMotion origin="layout" path="M -0.00052 2.59259E-6 L 0.08359 2.59259E-6 C 0.12122 2.59259E-6 0.16771 0.03541 0.16771 0.06435 L 0.16771 0.1287 " pathEditMode="relative" rAng="0" ptsTypes="AAAA">
                                      <p:cBhvr>
                                        <p:cTn id="135" dur="3000" fill="hold"/>
                                        <p:tgtEl>
                                          <p:spTgt spid="41"/>
                                        </p:tgtEl>
                                        <p:attrNameLst>
                                          <p:attrName>ppt_x</p:attrName>
                                          <p:attrName>ppt_y</p:attrName>
                                        </p:attrNameLst>
                                      </p:cBhvr>
                                      <p:rCtr x="8411" y="6435"/>
                                    </p:animMotion>
                                  </p:childTnLst>
                                </p:cTn>
                              </p:par>
                              <p:par>
                                <p:cTn id="136" presetID="50" presetClass="path" presetSubtype="0" accel="50000" decel="50000" fill="hold" grpId="0" nodeType="withEffect">
                                  <p:stCondLst>
                                    <p:cond delay="0"/>
                                  </p:stCondLst>
                                  <p:childTnLst>
                                    <p:animMotion origin="layout" path="M -0.00052 0.00069 L -0.11328 0.00069 C -0.1638 0.00069 -0.22604 0.03588 -0.22604 0.06481 L -0.22604 0.12893 " pathEditMode="relative" rAng="0" ptsTypes="AAAA">
                                      <p:cBhvr>
                                        <p:cTn id="137" dur="3000" fill="hold"/>
                                        <p:tgtEl>
                                          <p:spTgt spid="34"/>
                                        </p:tgtEl>
                                        <p:attrNameLst>
                                          <p:attrName>ppt_x</p:attrName>
                                          <p:attrName>ppt_y</p:attrName>
                                        </p:attrNameLst>
                                      </p:cBhvr>
                                      <p:rCtr x="-11276" y="6412"/>
                                    </p:animMotion>
                                  </p:childTnLst>
                                </p:cTn>
                              </p:par>
                            </p:childTnLst>
                          </p:cTn>
                        </p:par>
                      </p:childTnLst>
                    </p:cTn>
                  </p:par>
                  <p:par>
                    <p:cTn id="138" fill="hold">
                      <p:stCondLst>
                        <p:cond delay="indefinite"/>
                      </p:stCondLst>
                      <p:childTnLst>
                        <p:par>
                          <p:cTn id="139" fill="hold">
                            <p:stCondLst>
                              <p:cond delay="0"/>
                            </p:stCondLst>
                            <p:childTnLst>
                              <p:par>
                                <p:cTn id="140" presetID="50" presetClass="path" presetSubtype="0" accel="50000" decel="50000" fill="hold" grpId="0" nodeType="clickEffect">
                                  <p:stCondLst>
                                    <p:cond delay="0"/>
                                  </p:stCondLst>
                                  <p:childTnLst>
                                    <p:animMotion origin="layout" path="M -0.00052 2.59259E-6 L 0.11198 2.59259E-6 C 0.16224 2.59259E-6 0.22448 0.03541 0.22448 0.06435 L 0.22448 0.1287 " pathEditMode="relative" rAng="0" ptsTypes="AAAA">
                                      <p:cBhvr>
                                        <p:cTn id="141" dur="3000" fill="hold"/>
                                        <p:tgtEl>
                                          <p:spTgt spid="43"/>
                                        </p:tgtEl>
                                        <p:attrNameLst>
                                          <p:attrName>ppt_x</p:attrName>
                                          <p:attrName>ppt_y</p:attrName>
                                        </p:attrNameLst>
                                      </p:cBhvr>
                                      <p:rCtr x="11250" y="6435"/>
                                    </p:animMotion>
                                  </p:childTnLst>
                                </p:cTn>
                              </p:par>
                              <p:par>
                                <p:cTn id="142" presetID="50" presetClass="path" presetSubtype="0" accel="50000" decel="50000" fill="hold" grpId="0" nodeType="withEffect">
                                  <p:stCondLst>
                                    <p:cond delay="0"/>
                                  </p:stCondLst>
                                  <p:childTnLst>
                                    <p:animMotion origin="layout" path="M -0.00052 0.00069 L -0.0849 0.00069 C -0.12292 0.00069 -0.16927 0.03565 -0.16927 0.06435 L -0.16927 0.12824 " pathEditMode="relative" rAng="0" ptsTypes="AAAA">
                                      <p:cBhvr>
                                        <p:cTn id="143" dur="3000" fill="hold"/>
                                        <p:tgtEl>
                                          <p:spTgt spid="36"/>
                                        </p:tgtEl>
                                        <p:attrNameLst>
                                          <p:attrName>ppt_x</p:attrName>
                                          <p:attrName>ppt_y</p:attrName>
                                        </p:attrNameLst>
                                      </p:cBhvr>
                                      <p:rCtr x="-8438" y="6366"/>
                                    </p:animMotion>
                                  </p:childTnLst>
                                </p:cTn>
                              </p:par>
                            </p:childTnLst>
                          </p:cTn>
                        </p:par>
                      </p:childTnLst>
                    </p:cTn>
                  </p:par>
                  <p:par>
                    <p:cTn id="144" fill="hold">
                      <p:stCondLst>
                        <p:cond delay="indefinite"/>
                      </p:stCondLst>
                      <p:childTnLst>
                        <p:par>
                          <p:cTn id="145" fill="hold">
                            <p:stCondLst>
                              <p:cond delay="0"/>
                            </p:stCondLst>
                            <p:childTnLst>
                              <p:par>
                                <p:cTn id="146" presetID="50" presetClass="path" presetSubtype="0" accel="50000" decel="50000" fill="hold" grpId="0" nodeType="clickEffect">
                                  <p:stCondLst>
                                    <p:cond delay="0"/>
                                  </p:stCondLst>
                                  <p:childTnLst>
                                    <p:animMotion origin="layout" path="M -0.00052 2.59259E-6 L 0.16823 2.59259E-6 C 0.24362 2.59259E-6 0.33698 0.03518 0.33698 0.06412 L 0.33698 0.12824 " pathEditMode="relative" rAng="0" ptsTypes="AAAA">
                                      <p:cBhvr>
                                        <p:cTn id="147" dur="3000" fill="hold"/>
                                        <p:tgtEl>
                                          <p:spTgt spid="45"/>
                                        </p:tgtEl>
                                        <p:attrNameLst>
                                          <p:attrName>ppt_x</p:attrName>
                                          <p:attrName>ppt_y</p:attrName>
                                        </p:attrNameLst>
                                      </p:cBhvr>
                                      <p:rCtr x="16875" y="6412"/>
                                    </p:animMotion>
                                  </p:childTnLst>
                                </p:cTn>
                              </p:par>
                              <p:par>
                                <p:cTn id="148" presetID="50" presetClass="path" presetSubtype="0" accel="50000" decel="50000" fill="hold" grpId="0" nodeType="withEffect">
                                  <p:stCondLst>
                                    <p:cond delay="0"/>
                                  </p:stCondLst>
                                  <p:childTnLst>
                                    <p:animMotion origin="layout" path="M -0.00052 -0.00047 L -0.08516 -0.00047 C -0.12318 -0.00047 -0.16979 0.03472 -0.16979 0.06365 L -0.16979 0.12778 " pathEditMode="relative" rAng="0" ptsTypes="AAAA">
                                      <p:cBhvr>
                                        <p:cTn id="149" dur="3000" fill="hold"/>
                                        <p:tgtEl>
                                          <p:spTgt spid="42"/>
                                        </p:tgtEl>
                                        <p:attrNameLst>
                                          <p:attrName>ppt_x</p:attrName>
                                          <p:attrName>ppt_y</p:attrName>
                                        </p:attrNameLst>
                                      </p:cBhvr>
                                      <p:rCtr x="-8464" y="6412"/>
                                    </p:animMotion>
                                  </p:childTnLst>
                                </p:cTn>
                              </p:par>
                            </p:childTnLst>
                          </p:cTn>
                        </p:par>
                      </p:childTnLst>
                    </p:cTn>
                  </p:par>
                  <p:par>
                    <p:cTn id="150" fill="hold">
                      <p:stCondLst>
                        <p:cond delay="indefinite"/>
                      </p:stCondLst>
                      <p:childTnLst>
                        <p:par>
                          <p:cTn id="151" fill="hold">
                            <p:stCondLst>
                              <p:cond delay="0"/>
                            </p:stCondLst>
                            <p:childTnLst>
                              <p:par>
                                <p:cTn id="152" presetID="50" presetClass="path" presetSubtype="0" accel="50000" decel="50000" fill="hold" grpId="0" nodeType="clickEffect">
                                  <p:stCondLst>
                                    <p:cond delay="0"/>
                                  </p:stCondLst>
                                  <p:childTnLst>
                                    <p:animMotion origin="layout" path="M -0.00052 2.59259E-6 L 0.16823 2.59259E-6 C 0.24362 2.59259E-6 0.33698 0.03518 0.33698 0.06412 L 0.33698 0.12824 " pathEditMode="relative" rAng="0" ptsTypes="AAAA">
                                      <p:cBhvr>
                                        <p:cTn id="153" dur="3000" fill="hold"/>
                                        <p:tgtEl>
                                          <p:spTgt spid="47"/>
                                        </p:tgtEl>
                                        <p:attrNameLst>
                                          <p:attrName>ppt_x</p:attrName>
                                          <p:attrName>ppt_y</p:attrName>
                                        </p:attrNameLst>
                                      </p:cBhvr>
                                      <p:rCtr x="16875" y="6412"/>
                                    </p:animMotion>
                                  </p:childTnLst>
                                </p:cTn>
                              </p:par>
                            </p:childTnLst>
                          </p:cTn>
                        </p:par>
                      </p:childTnLst>
                    </p:cTn>
                  </p:par>
                  <p:par>
                    <p:cTn id="154" fill="hold">
                      <p:stCondLst>
                        <p:cond delay="indefinite"/>
                      </p:stCondLst>
                      <p:childTnLst>
                        <p:par>
                          <p:cTn id="155" fill="hold">
                            <p:stCondLst>
                              <p:cond delay="0"/>
                            </p:stCondLst>
                            <p:childTnLst>
                              <p:par>
                                <p:cTn id="156" presetID="14" presetClass="entr" presetSubtype="10" fill="hold" grpId="0" nodeType="clickEffect">
                                  <p:stCondLst>
                                    <p:cond delay="0"/>
                                  </p:stCondLst>
                                  <p:childTnLst>
                                    <p:set>
                                      <p:cBhvr>
                                        <p:cTn id="157" dur="1" fill="hold">
                                          <p:stCondLst>
                                            <p:cond delay="0"/>
                                          </p:stCondLst>
                                        </p:cTn>
                                        <p:tgtEl>
                                          <p:spTgt spid="52"/>
                                        </p:tgtEl>
                                        <p:attrNameLst>
                                          <p:attrName>style.visibility</p:attrName>
                                        </p:attrNameLst>
                                      </p:cBhvr>
                                      <p:to>
                                        <p:strVal val="visible"/>
                                      </p:to>
                                    </p:set>
                                    <p:animEffect transition="in" filter="randombar(horizontal)">
                                      <p:cBhvr>
                                        <p:cTn id="158" dur="500"/>
                                        <p:tgtEl>
                                          <p:spTgt spid="52"/>
                                        </p:tgtEl>
                                      </p:cBhvr>
                                    </p:animEffect>
                                  </p:childTnLst>
                                </p:cTn>
                              </p:par>
                              <p:par>
                                <p:cTn id="159" presetID="14" presetClass="entr" presetSubtype="10" fill="hold" grpId="0" nodeType="withEffect">
                                  <p:stCondLst>
                                    <p:cond delay="0"/>
                                  </p:stCondLst>
                                  <p:childTnLst>
                                    <p:set>
                                      <p:cBhvr>
                                        <p:cTn id="160" dur="1" fill="hold">
                                          <p:stCondLst>
                                            <p:cond delay="0"/>
                                          </p:stCondLst>
                                        </p:cTn>
                                        <p:tgtEl>
                                          <p:spTgt spid="53"/>
                                        </p:tgtEl>
                                        <p:attrNameLst>
                                          <p:attrName>style.visibility</p:attrName>
                                        </p:attrNameLst>
                                      </p:cBhvr>
                                      <p:to>
                                        <p:strVal val="visible"/>
                                      </p:to>
                                    </p:set>
                                    <p:animEffect transition="in" filter="randombar(horizontal)">
                                      <p:cBhvr>
                                        <p:cTn id="161" dur="500"/>
                                        <p:tgtEl>
                                          <p:spTgt spid="53"/>
                                        </p:tgtEl>
                                      </p:cBhvr>
                                    </p:animEffect>
                                  </p:childTnLst>
                                </p:cTn>
                              </p:par>
                              <p:par>
                                <p:cTn id="162" presetID="14" presetClass="entr" presetSubtype="10" fill="hold" grpId="0" nodeType="withEffect">
                                  <p:stCondLst>
                                    <p:cond delay="0"/>
                                  </p:stCondLst>
                                  <p:childTnLst>
                                    <p:set>
                                      <p:cBhvr>
                                        <p:cTn id="163" dur="1" fill="hold">
                                          <p:stCondLst>
                                            <p:cond delay="0"/>
                                          </p:stCondLst>
                                        </p:cTn>
                                        <p:tgtEl>
                                          <p:spTgt spid="54"/>
                                        </p:tgtEl>
                                        <p:attrNameLst>
                                          <p:attrName>style.visibility</p:attrName>
                                        </p:attrNameLst>
                                      </p:cBhvr>
                                      <p:to>
                                        <p:strVal val="visible"/>
                                      </p:to>
                                    </p:set>
                                    <p:animEffect transition="in" filter="randombar(horizontal)">
                                      <p:cBhvr>
                                        <p:cTn id="164" dur="500"/>
                                        <p:tgtEl>
                                          <p:spTgt spid="54"/>
                                        </p:tgtEl>
                                      </p:cBhvr>
                                    </p:animEffect>
                                  </p:childTnLst>
                                </p:cTn>
                              </p:par>
                              <p:par>
                                <p:cTn id="165" presetID="14" presetClass="entr" presetSubtype="10" fill="hold" grpId="0" nodeType="withEffect">
                                  <p:stCondLst>
                                    <p:cond delay="0"/>
                                  </p:stCondLst>
                                  <p:childTnLst>
                                    <p:set>
                                      <p:cBhvr>
                                        <p:cTn id="166" dur="1" fill="hold">
                                          <p:stCondLst>
                                            <p:cond delay="0"/>
                                          </p:stCondLst>
                                        </p:cTn>
                                        <p:tgtEl>
                                          <p:spTgt spid="55"/>
                                        </p:tgtEl>
                                        <p:attrNameLst>
                                          <p:attrName>style.visibility</p:attrName>
                                        </p:attrNameLst>
                                      </p:cBhvr>
                                      <p:to>
                                        <p:strVal val="visible"/>
                                      </p:to>
                                    </p:set>
                                    <p:animEffect transition="in" filter="randombar(horizontal)">
                                      <p:cBhvr>
                                        <p:cTn id="167" dur="500"/>
                                        <p:tgtEl>
                                          <p:spTgt spid="55"/>
                                        </p:tgtEl>
                                      </p:cBhvr>
                                    </p:animEffect>
                                  </p:childTnLst>
                                </p:cTn>
                              </p:par>
                              <p:par>
                                <p:cTn id="168" presetID="14" presetClass="entr" presetSubtype="10" fill="hold" grpId="0" nodeType="withEffect">
                                  <p:stCondLst>
                                    <p:cond delay="0"/>
                                  </p:stCondLst>
                                  <p:childTnLst>
                                    <p:set>
                                      <p:cBhvr>
                                        <p:cTn id="169" dur="1" fill="hold">
                                          <p:stCondLst>
                                            <p:cond delay="0"/>
                                          </p:stCondLst>
                                        </p:cTn>
                                        <p:tgtEl>
                                          <p:spTgt spid="56"/>
                                        </p:tgtEl>
                                        <p:attrNameLst>
                                          <p:attrName>style.visibility</p:attrName>
                                        </p:attrNameLst>
                                      </p:cBhvr>
                                      <p:to>
                                        <p:strVal val="visible"/>
                                      </p:to>
                                    </p:set>
                                    <p:animEffect transition="in" filter="randombar(horizontal)">
                                      <p:cBhvr>
                                        <p:cTn id="170" dur="500"/>
                                        <p:tgtEl>
                                          <p:spTgt spid="56"/>
                                        </p:tgtEl>
                                      </p:cBhvr>
                                    </p:animEffect>
                                  </p:childTnLst>
                                </p:cTn>
                              </p:par>
                              <p:par>
                                <p:cTn id="171" presetID="14" presetClass="entr" presetSubtype="10" fill="hold" grpId="0" nodeType="withEffect">
                                  <p:stCondLst>
                                    <p:cond delay="0"/>
                                  </p:stCondLst>
                                  <p:childTnLst>
                                    <p:set>
                                      <p:cBhvr>
                                        <p:cTn id="172" dur="1" fill="hold">
                                          <p:stCondLst>
                                            <p:cond delay="0"/>
                                          </p:stCondLst>
                                        </p:cTn>
                                        <p:tgtEl>
                                          <p:spTgt spid="57"/>
                                        </p:tgtEl>
                                        <p:attrNameLst>
                                          <p:attrName>style.visibility</p:attrName>
                                        </p:attrNameLst>
                                      </p:cBhvr>
                                      <p:to>
                                        <p:strVal val="visible"/>
                                      </p:to>
                                    </p:set>
                                    <p:animEffect transition="in" filter="randombar(horizontal)">
                                      <p:cBhvr>
                                        <p:cTn id="173" dur="500"/>
                                        <p:tgtEl>
                                          <p:spTgt spid="57"/>
                                        </p:tgtEl>
                                      </p:cBhvr>
                                    </p:animEffect>
                                  </p:childTnLst>
                                </p:cTn>
                              </p:par>
                              <p:par>
                                <p:cTn id="174" presetID="14" presetClass="entr" presetSubtype="10" fill="hold" grpId="0" nodeType="withEffect">
                                  <p:stCondLst>
                                    <p:cond delay="0"/>
                                  </p:stCondLst>
                                  <p:childTnLst>
                                    <p:set>
                                      <p:cBhvr>
                                        <p:cTn id="175" dur="1" fill="hold">
                                          <p:stCondLst>
                                            <p:cond delay="0"/>
                                          </p:stCondLst>
                                        </p:cTn>
                                        <p:tgtEl>
                                          <p:spTgt spid="58"/>
                                        </p:tgtEl>
                                        <p:attrNameLst>
                                          <p:attrName>style.visibility</p:attrName>
                                        </p:attrNameLst>
                                      </p:cBhvr>
                                      <p:to>
                                        <p:strVal val="visible"/>
                                      </p:to>
                                    </p:set>
                                    <p:animEffect transition="in" filter="randombar(horizontal)">
                                      <p:cBhvr>
                                        <p:cTn id="176" dur="500"/>
                                        <p:tgtEl>
                                          <p:spTgt spid="58"/>
                                        </p:tgtEl>
                                      </p:cBhvr>
                                    </p:animEffect>
                                  </p:childTnLst>
                                </p:cTn>
                              </p:par>
                              <p:par>
                                <p:cTn id="177" presetID="14" presetClass="entr" presetSubtype="10" fill="hold" grpId="0" nodeType="withEffect">
                                  <p:stCondLst>
                                    <p:cond delay="0"/>
                                  </p:stCondLst>
                                  <p:childTnLst>
                                    <p:set>
                                      <p:cBhvr>
                                        <p:cTn id="178" dur="1" fill="hold">
                                          <p:stCondLst>
                                            <p:cond delay="0"/>
                                          </p:stCondLst>
                                        </p:cTn>
                                        <p:tgtEl>
                                          <p:spTgt spid="63"/>
                                        </p:tgtEl>
                                        <p:attrNameLst>
                                          <p:attrName>style.visibility</p:attrName>
                                        </p:attrNameLst>
                                      </p:cBhvr>
                                      <p:to>
                                        <p:strVal val="visible"/>
                                      </p:to>
                                    </p:set>
                                    <p:animEffect transition="in" filter="randombar(horizontal)">
                                      <p:cBhvr>
                                        <p:cTn id="179" dur="500"/>
                                        <p:tgtEl>
                                          <p:spTgt spid="63"/>
                                        </p:tgtEl>
                                      </p:cBhvr>
                                    </p:animEffect>
                                  </p:childTnLst>
                                </p:cTn>
                              </p:par>
                              <p:par>
                                <p:cTn id="180" presetID="14" presetClass="entr" presetSubtype="10" fill="hold" grpId="0" nodeType="withEffect">
                                  <p:stCondLst>
                                    <p:cond delay="0"/>
                                  </p:stCondLst>
                                  <p:childTnLst>
                                    <p:set>
                                      <p:cBhvr>
                                        <p:cTn id="181" dur="1" fill="hold">
                                          <p:stCondLst>
                                            <p:cond delay="0"/>
                                          </p:stCondLst>
                                        </p:cTn>
                                        <p:tgtEl>
                                          <p:spTgt spid="64"/>
                                        </p:tgtEl>
                                        <p:attrNameLst>
                                          <p:attrName>style.visibility</p:attrName>
                                        </p:attrNameLst>
                                      </p:cBhvr>
                                      <p:to>
                                        <p:strVal val="visible"/>
                                      </p:to>
                                    </p:set>
                                    <p:animEffect transition="in" filter="randombar(horizontal)">
                                      <p:cBhvr>
                                        <p:cTn id="182" dur="500"/>
                                        <p:tgtEl>
                                          <p:spTgt spid="64"/>
                                        </p:tgtEl>
                                      </p:cBhvr>
                                    </p:animEffect>
                                  </p:childTnLst>
                                </p:cTn>
                              </p:par>
                              <p:par>
                                <p:cTn id="183" presetID="14" presetClass="entr" presetSubtype="10" fill="hold" grpId="0" nodeType="withEffect">
                                  <p:stCondLst>
                                    <p:cond delay="0"/>
                                  </p:stCondLst>
                                  <p:childTnLst>
                                    <p:set>
                                      <p:cBhvr>
                                        <p:cTn id="184" dur="1" fill="hold">
                                          <p:stCondLst>
                                            <p:cond delay="0"/>
                                          </p:stCondLst>
                                        </p:cTn>
                                        <p:tgtEl>
                                          <p:spTgt spid="66"/>
                                        </p:tgtEl>
                                        <p:attrNameLst>
                                          <p:attrName>style.visibility</p:attrName>
                                        </p:attrNameLst>
                                      </p:cBhvr>
                                      <p:to>
                                        <p:strVal val="visible"/>
                                      </p:to>
                                    </p:set>
                                    <p:animEffect transition="in" filter="randombar(horizontal)">
                                      <p:cBhvr>
                                        <p:cTn id="185" dur="500"/>
                                        <p:tgtEl>
                                          <p:spTgt spid="66"/>
                                        </p:tgtEl>
                                      </p:cBhvr>
                                    </p:animEffect>
                                  </p:childTnLst>
                                </p:cTn>
                              </p:par>
                              <p:par>
                                <p:cTn id="186" presetID="14" presetClass="entr" presetSubtype="10" fill="hold" grpId="0" nodeType="withEffect">
                                  <p:stCondLst>
                                    <p:cond delay="0"/>
                                  </p:stCondLst>
                                  <p:childTnLst>
                                    <p:set>
                                      <p:cBhvr>
                                        <p:cTn id="187" dur="1" fill="hold">
                                          <p:stCondLst>
                                            <p:cond delay="0"/>
                                          </p:stCondLst>
                                        </p:cTn>
                                        <p:tgtEl>
                                          <p:spTgt spid="67"/>
                                        </p:tgtEl>
                                        <p:attrNameLst>
                                          <p:attrName>style.visibility</p:attrName>
                                        </p:attrNameLst>
                                      </p:cBhvr>
                                      <p:to>
                                        <p:strVal val="visible"/>
                                      </p:to>
                                    </p:set>
                                    <p:animEffect transition="in" filter="randombar(horizontal)">
                                      <p:cBhvr>
                                        <p:cTn id="188"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21" grpId="0" animBg="1"/>
      <p:bldP spid="21" grpId="1" animBg="1"/>
      <p:bldP spid="22" grpId="0" animBg="1"/>
      <p:bldP spid="22" grpId="1" animBg="1"/>
      <p:bldP spid="23" grpId="0" animBg="1"/>
      <p:bldP spid="23"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41" grpId="0" animBg="1"/>
      <p:bldP spid="41" grpId="1" animBg="1"/>
      <p:bldP spid="42" grpId="0" animBg="1"/>
      <p:bldP spid="42" grpId="1" animBg="1"/>
      <p:bldP spid="43" grpId="0" animBg="1"/>
      <p:bldP spid="43" grpId="1" animBg="1"/>
      <p:bldP spid="45" grpId="0" animBg="1"/>
      <p:bldP spid="45" grpId="1" animBg="1"/>
      <p:bldP spid="47" grpId="0" animBg="1"/>
      <p:bldP spid="47" grpId="1" animBg="1"/>
      <p:bldP spid="49" grpId="0" animBg="1"/>
      <p:bldP spid="49" grpId="1" animBg="1"/>
      <p:bldP spid="50" grpId="0" animBg="1"/>
      <p:bldP spid="50" grpId="1" animBg="1"/>
      <p:bldP spid="52" grpId="0" animBg="1"/>
      <p:bldP spid="53" grpId="0" animBg="1"/>
      <p:bldP spid="54" grpId="0" animBg="1"/>
      <p:bldP spid="55" grpId="0" animBg="1"/>
      <p:bldP spid="56" grpId="0" animBg="1"/>
      <p:bldP spid="57" grpId="0" animBg="1"/>
      <p:bldP spid="58" grpId="0" animBg="1"/>
      <p:bldP spid="63" grpId="0" animBg="1"/>
      <p:bldP spid="64" grpId="0" animBg="1"/>
      <p:bldP spid="66" grpId="0" animBg="1"/>
      <p:bldP spid="67" grpId="0" animBg="1"/>
      <p:bldP spid="9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D31DA-A04B-42C6-B556-16D88B206996}"/>
              </a:ext>
            </a:extLst>
          </p:cNvPr>
          <p:cNvSpPr>
            <a:spLocks noGrp="1"/>
          </p:cNvSpPr>
          <p:nvPr>
            <p:ph type="title"/>
          </p:nvPr>
        </p:nvSpPr>
        <p:spPr/>
        <p:txBody>
          <a:bodyPr/>
          <a:lstStyle/>
          <a:p>
            <a:r>
              <a:rPr lang="en-US" sz="3800" dirty="0" err="1">
                <a:latin typeface="Times New Roman" panose="02020603050405020304" pitchFamily="18" charset="0"/>
                <a:cs typeface="Times New Roman" panose="02020603050405020304" pitchFamily="18" charset="0"/>
              </a:rPr>
              <a:t>Ví</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dụ</a:t>
            </a:r>
            <a:r>
              <a:rPr lang="en-US" sz="3800" dirty="0">
                <a:latin typeface="Times New Roman" panose="02020603050405020304" pitchFamily="18" charset="0"/>
                <a:cs typeface="Times New Roman" panose="02020603050405020304" pitchFamily="18" charset="0"/>
              </a:rPr>
              <a:t>: Cho F0 = { </a:t>
            </a:r>
            <a:r>
              <a:rPr lang="en-US" sz="3800" i="0" u="none" strike="noStrike" kern="1200" dirty="0">
                <a:effectLst/>
                <a:latin typeface="Times New Roman" panose="02020603050405020304" pitchFamily="18" charset="0"/>
                <a:cs typeface="Times New Roman" panose="02020603050405020304" pitchFamily="18" charset="0"/>
              </a:rPr>
              <a:t>38</a:t>
            </a:r>
            <a:r>
              <a:rPr lang="en-US" sz="3800" dirty="0">
                <a:latin typeface="Times New Roman" panose="02020603050405020304" pitchFamily="18" charset="0"/>
                <a:cs typeface="Times New Roman" panose="02020603050405020304" pitchFamily="18" charset="0"/>
              </a:rPr>
              <a:t>,</a:t>
            </a:r>
            <a:r>
              <a:rPr lang="en-US" sz="3800" i="0" u="none" strike="noStrike" kern="1200" dirty="0">
                <a:effectLst/>
                <a:latin typeface="Times New Roman" panose="02020603050405020304" pitchFamily="18" charset="0"/>
                <a:cs typeface="Times New Roman" panose="02020603050405020304" pitchFamily="18" charset="0"/>
              </a:rPr>
              <a:t>27</a:t>
            </a:r>
            <a:r>
              <a:rPr lang="en-US" sz="3800" dirty="0">
                <a:latin typeface="Times New Roman" panose="02020603050405020304" pitchFamily="18" charset="0"/>
                <a:cs typeface="Times New Roman" panose="02020603050405020304" pitchFamily="18" charset="0"/>
              </a:rPr>
              <a:t>,</a:t>
            </a:r>
            <a:r>
              <a:rPr lang="en-US" sz="3800" i="0" u="none" strike="noStrike" kern="1200" dirty="0">
                <a:effectLst/>
                <a:latin typeface="Times New Roman" panose="02020603050405020304" pitchFamily="18" charset="0"/>
                <a:cs typeface="Times New Roman" panose="02020603050405020304" pitchFamily="18" charset="0"/>
              </a:rPr>
              <a:t>43</a:t>
            </a:r>
            <a:r>
              <a:rPr lang="en-US" sz="3800" dirty="0">
                <a:latin typeface="Times New Roman" panose="02020603050405020304" pitchFamily="18" charset="0"/>
                <a:cs typeface="Times New Roman" panose="02020603050405020304" pitchFamily="18" charset="0"/>
              </a:rPr>
              <a:t>,</a:t>
            </a:r>
            <a:r>
              <a:rPr lang="en-US" sz="3800" i="0" u="none" strike="noStrike" kern="1200" dirty="0">
                <a:effectLst/>
                <a:latin typeface="Times New Roman" panose="02020603050405020304" pitchFamily="18" charset="0"/>
                <a:cs typeface="Times New Roman" panose="02020603050405020304" pitchFamily="18" charset="0"/>
              </a:rPr>
              <a:t>3</a:t>
            </a:r>
            <a:r>
              <a:rPr lang="en-US" sz="3800" dirty="0">
                <a:latin typeface="Times New Roman" panose="02020603050405020304" pitchFamily="18" charset="0"/>
                <a:cs typeface="Times New Roman" panose="02020603050405020304" pitchFamily="18" charset="0"/>
              </a:rPr>
              <a:t>,</a:t>
            </a:r>
            <a:r>
              <a:rPr lang="en-US" sz="3800" i="0" u="none" strike="noStrike" kern="1200" dirty="0">
                <a:effectLst/>
                <a:latin typeface="Times New Roman" panose="02020603050405020304" pitchFamily="18" charset="0"/>
                <a:cs typeface="Times New Roman" panose="02020603050405020304" pitchFamily="18" charset="0"/>
              </a:rPr>
              <a:t>9</a:t>
            </a:r>
            <a:r>
              <a:rPr lang="en-US" sz="3800" dirty="0">
                <a:latin typeface="Times New Roman" panose="02020603050405020304" pitchFamily="18" charset="0"/>
                <a:cs typeface="Times New Roman" panose="02020603050405020304" pitchFamily="18" charset="0"/>
              </a:rPr>
              <a:t>,</a:t>
            </a:r>
            <a:r>
              <a:rPr lang="en-US" sz="3800" i="0" u="none" strike="noStrike" kern="1200" dirty="0">
                <a:effectLst/>
                <a:latin typeface="Times New Roman" panose="02020603050405020304" pitchFamily="18" charset="0"/>
                <a:cs typeface="Times New Roman" panose="02020603050405020304" pitchFamily="18" charset="0"/>
              </a:rPr>
              <a:t>82</a:t>
            </a:r>
            <a:r>
              <a:rPr lang="en-US" sz="3800" dirty="0">
                <a:latin typeface="Times New Roman" panose="02020603050405020304" pitchFamily="18" charset="0"/>
                <a:cs typeface="Times New Roman" panose="02020603050405020304" pitchFamily="18" charset="0"/>
              </a:rPr>
              <a:t>,</a:t>
            </a:r>
            <a:r>
              <a:rPr lang="en-US" sz="3800" i="0" u="none" strike="noStrike" kern="1200" dirty="0">
                <a:effectLst/>
                <a:latin typeface="Times New Roman" panose="02020603050405020304" pitchFamily="18" charset="0"/>
                <a:cs typeface="Times New Roman" panose="02020603050405020304" pitchFamily="18" charset="0"/>
              </a:rPr>
              <a:t>10</a:t>
            </a:r>
            <a:r>
              <a:rPr lang="en-US" sz="3800" dirty="0">
                <a:latin typeface="Times New Roman" panose="02020603050405020304" pitchFamily="18" charset="0"/>
                <a:cs typeface="Times New Roman" panose="02020603050405020304" pitchFamily="18" charset="0"/>
              </a:rPr>
              <a:t>,</a:t>
            </a:r>
            <a:r>
              <a:rPr lang="en-US" sz="3800" i="0" u="none" strike="noStrike" kern="1200" dirty="0">
                <a:effectLst/>
                <a:latin typeface="Times New Roman" panose="02020603050405020304" pitchFamily="18" charset="0"/>
                <a:cs typeface="Times New Roman" panose="02020603050405020304" pitchFamily="18" charset="0"/>
              </a:rPr>
              <a:t>11</a:t>
            </a:r>
            <a:r>
              <a:rPr lang="en-US" sz="3800" dirty="0">
                <a:latin typeface="Times New Roman" panose="02020603050405020304" pitchFamily="18" charset="0"/>
                <a:cs typeface="Times New Roman" panose="02020603050405020304" pitchFamily="18" charset="0"/>
              </a:rPr>
              <a:t>,</a:t>
            </a:r>
            <a:r>
              <a:rPr lang="en-US" sz="3800" i="0" u="none" strike="noStrike" kern="1200" dirty="0">
                <a:effectLst/>
                <a:latin typeface="Times New Roman" panose="02020603050405020304" pitchFamily="18" charset="0"/>
                <a:cs typeface="Times New Roman" panose="02020603050405020304" pitchFamily="18" charset="0"/>
              </a:rPr>
              <a:t>34</a:t>
            </a:r>
            <a:r>
              <a:rPr lang="en-US" sz="3800" dirty="0">
                <a:latin typeface="Times New Roman" panose="02020603050405020304" pitchFamily="18" charset="0"/>
                <a:cs typeface="Times New Roman" panose="02020603050405020304" pitchFamily="18" charset="0"/>
              </a:rPr>
              <a:t>,</a:t>
            </a:r>
            <a:r>
              <a:rPr lang="en-US" sz="3800" i="0" u="none" strike="noStrike" kern="1200" dirty="0">
                <a:effectLst/>
                <a:latin typeface="Times New Roman" panose="02020603050405020304" pitchFamily="18" charset="0"/>
                <a:cs typeface="Times New Roman" panose="02020603050405020304" pitchFamily="18" charset="0"/>
              </a:rPr>
              <a:t>14</a:t>
            </a:r>
            <a:r>
              <a:rPr lang="en-US" sz="3800" dirty="0">
                <a:latin typeface="Times New Roman" panose="02020603050405020304" pitchFamily="18" charset="0"/>
                <a:cs typeface="Times New Roman" panose="02020603050405020304" pitchFamily="18" charset="0"/>
              </a:rPr>
              <a:t>,</a:t>
            </a:r>
            <a:r>
              <a:rPr lang="en-US" sz="3800" i="0" u="none" strike="noStrike" kern="1200" dirty="0">
                <a:effectLst/>
                <a:latin typeface="Times New Roman" panose="02020603050405020304" pitchFamily="18" charset="0"/>
                <a:cs typeface="Times New Roman" panose="02020603050405020304" pitchFamily="18" charset="0"/>
              </a:rPr>
              <a:t>58} (</a:t>
            </a:r>
            <a:r>
              <a:rPr lang="en-US" sz="3800" i="0" u="none" strike="noStrike" kern="1200" dirty="0" err="1">
                <a:effectLst/>
                <a:latin typeface="Times New Roman" panose="02020603050405020304" pitchFamily="18" charset="0"/>
                <a:cs typeface="Times New Roman" panose="02020603050405020304" pitchFamily="18" charset="0"/>
              </a:rPr>
              <a:t>gồm</a:t>
            </a:r>
            <a:r>
              <a:rPr lang="en-US" sz="3800" i="0" u="none" strike="noStrike" kern="1200" dirty="0">
                <a:effectLst/>
                <a:latin typeface="Times New Roman" panose="02020603050405020304" pitchFamily="18" charset="0"/>
                <a:cs typeface="Times New Roman" panose="02020603050405020304" pitchFamily="18" charset="0"/>
              </a:rPr>
              <a:t> </a:t>
            </a:r>
            <a:r>
              <a:rPr lang="en-US" sz="3800" i="0" u="none" strike="noStrike" kern="1200" dirty="0" err="1">
                <a:effectLst/>
                <a:latin typeface="Times New Roman" panose="02020603050405020304" pitchFamily="18" charset="0"/>
                <a:cs typeface="Times New Roman" panose="02020603050405020304" pitchFamily="18" charset="0"/>
              </a:rPr>
              <a:t>có</a:t>
            </a:r>
            <a:r>
              <a:rPr lang="en-US" sz="3800" i="0" u="none" strike="noStrike" kern="1200" dirty="0">
                <a:effectLst/>
                <a:latin typeface="Times New Roman" panose="02020603050405020304" pitchFamily="18" charset="0"/>
                <a:cs typeface="Times New Roman" panose="02020603050405020304" pitchFamily="18" charset="0"/>
              </a:rPr>
              <a:t> n=11 </a:t>
            </a:r>
            <a:r>
              <a:rPr lang="en-US" sz="3800" i="0" u="none" strike="noStrike" kern="1200" dirty="0" err="1">
                <a:effectLst/>
                <a:latin typeface="Times New Roman" panose="02020603050405020304" pitchFamily="18" charset="0"/>
                <a:cs typeface="Times New Roman" panose="02020603050405020304" pitchFamily="18" charset="0"/>
              </a:rPr>
              <a:t>phần</a:t>
            </a:r>
            <a:r>
              <a:rPr lang="en-US" sz="3800" i="0" u="none" strike="noStrike" kern="1200" dirty="0">
                <a:effectLst/>
                <a:latin typeface="Times New Roman" panose="02020603050405020304" pitchFamily="18" charset="0"/>
                <a:cs typeface="Times New Roman" panose="02020603050405020304" pitchFamily="18" charset="0"/>
              </a:rPr>
              <a:t> </a:t>
            </a:r>
            <a:r>
              <a:rPr lang="en-US" sz="3800" i="0" u="none" strike="noStrike" kern="1200" dirty="0" err="1">
                <a:effectLst/>
                <a:latin typeface="Times New Roman" panose="02020603050405020304" pitchFamily="18" charset="0"/>
                <a:cs typeface="Times New Roman" panose="02020603050405020304" pitchFamily="18" charset="0"/>
              </a:rPr>
              <a:t>tử</a:t>
            </a:r>
            <a:r>
              <a:rPr lang="en-US" sz="3800" i="0" u="none" strike="noStrike" kern="1200" dirty="0">
                <a:effectLst/>
                <a:latin typeface="Times New Roman" panose="02020603050405020304" pitchFamily="18" charset="0"/>
                <a:cs typeface="Times New Roman" panose="02020603050405020304" pitchFamily="18" charset="0"/>
              </a:rPr>
              <a:t>)</a:t>
            </a:r>
            <a:endParaRPr lang="en-US" sz="3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5CB14DA-BC54-4273-BABE-27293617A2BE}"/>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916C472E-F4F7-4474-B543-A6375C321EE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2B1A87C5-4CF7-4B28-9565-64342AE94C9E}"/>
              </a:ext>
            </a:extLst>
          </p:cNvPr>
          <p:cNvSpPr>
            <a:spLocks noGrp="1"/>
          </p:cNvSpPr>
          <p:nvPr>
            <p:ph type="sldNum" sz="quarter" idx="12"/>
          </p:nvPr>
        </p:nvSpPr>
        <p:spPr/>
        <p:txBody>
          <a:bodyPr/>
          <a:lstStyle/>
          <a:p>
            <a:fld id="{DBA1B0FB-D917-4C8C-928F-313BD683BF39}" type="slidenum">
              <a:rPr lang="en-US" smtClean="0"/>
              <a:t>18</a:t>
            </a:fld>
            <a:endParaRPr lang="en-US"/>
          </a:p>
        </p:txBody>
      </p:sp>
      <p:sp>
        <p:nvSpPr>
          <p:cNvPr id="7" name="Rectangle 6">
            <a:extLst>
              <a:ext uri="{FF2B5EF4-FFF2-40B4-BE49-F238E27FC236}">
                <a16:creationId xmlns:a16="http://schemas.microsoft.com/office/drawing/2014/main" id="{96649F26-E800-42F3-BC80-4930CAE165DF}"/>
              </a:ext>
            </a:extLst>
          </p:cNvPr>
          <p:cNvSpPr/>
          <p:nvPr/>
        </p:nvSpPr>
        <p:spPr>
          <a:xfrm>
            <a:off x="2195600" y="1985271"/>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27</a:t>
            </a:r>
          </a:p>
        </p:txBody>
      </p:sp>
      <p:sp>
        <p:nvSpPr>
          <p:cNvPr id="8" name="Rectangle 7">
            <a:extLst>
              <a:ext uri="{FF2B5EF4-FFF2-40B4-BE49-F238E27FC236}">
                <a16:creationId xmlns:a16="http://schemas.microsoft.com/office/drawing/2014/main" id="{4617375B-4B1D-4F18-A699-B2F8C2C61213}"/>
              </a:ext>
            </a:extLst>
          </p:cNvPr>
          <p:cNvSpPr/>
          <p:nvPr/>
        </p:nvSpPr>
        <p:spPr>
          <a:xfrm>
            <a:off x="2881400" y="1985271"/>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38</a:t>
            </a:r>
          </a:p>
        </p:txBody>
      </p:sp>
      <p:sp>
        <p:nvSpPr>
          <p:cNvPr id="9" name="Rectangle 8">
            <a:extLst>
              <a:ext uri="{FF2B5EF4-FFF2-40B4-BE49-F238E27FC236}">
                <a16:creationId xmlns:a16="http://schemas.microsoft.com/office/drawing/2014/main" id="{C4D00674-A27D-4EB4-BD8D-69FDAB76B7A0}"/>
              </a:ext>
            </a:extLst>
          </p:cNvPr>
          <p:cNvSpPr/>
          <p:nvPr/>
        </p:nvSpPr>
        <p:spPr>
          <a:xfrm>
            <a:off x="3567200" y="1985271"/>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0" name="Rectangle 9">
            <a:extLst>
              <a:ext uri="{FF2B5EF4-FFF2-40B4-BE49-F238E27FC236}">
                <a16:creationId xmlns:a16="http://schemas.microsoft.com/office/drawing/2014/main" id="{A56F0937-1742-444A-B82D-ED71C62CF3FA}"/>
              </a:ext>
            </a:extLst>
          </p:cNvPr>
          <p:cNvSpPr/>
          <p:nvPr/>
        </p:nvSpPr>
        <p:spPr>
          <a:xfrm>
            <a:off x="4252740" y="1985271"/>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43</a:t>
            </a:r>
          </a:p>
        </p:txBody>
      </p:sp>
      <p:sp>
        <p:nvSpPr>
          <p:cNvPr id="11" name="Rectangle 10">
            <a:extLst>
              <a:ext uri="{FF2B5EF4-FFF2-40B4-BE49-F238E27FC236}">
                <a16:creationId xmlns:a16="http://schemas.microsoft.com/office/drawing/2014/main" id="{4DEC8DCC-8CE3-4636-A71E-3CC12D20F0CD}"/>
              </a:ext>
            </a:extLst>
          </p:cNvPr>
          <p:cNvSpPr/>
          <p:nvPr/>
        </p:nvSpPr>
        <p:spPr>
          <a:xfrm>
            <a:off x="4938280" y="1985271"/>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9</a:t>
            </a:r>
          </a:p>
        </p:txBody>
      </p:sp>
      <p:sp>
        <p:nvSpPr>
          <p:cNvPr id="12" name="Rectangle 11">
            <a:extLst>
              <a:ext uri="{FF2B5EF4-FFF2-40B4-BE49-F238E27FC236}">
                <a16:creationId xmlns:a16="http://schemas.microsoft.com/office/drawing/2014/main" id="{4C6F535D-93E4-410A-B6AC-46DB16E3FC4E}"/>
              </a:ext>
            </a:extLst>
          </p:cNvPr>
          <p:cNvSpPr/>
          <p:nvPr/>
        </p:nvSpPr>
        <p:spPr>
          <a:xfrm>
            <a:off x="5624340" y="1985271"/>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82</a:t>
            </a:r>
          </a:p>
        </p:txBody>
      </p:sp>
      <p:sp>
        <p:nvSpPr>
          <p:cNvPr id="13" name="Rectangle 12">
            <a:extLst>
              <a:ext uri="{FF2B5EF4-FFF2-40B4-BE49-F238E27FC236}">
                <a16:creationId xmlns:a16="http://schemas.microsoft.com/office/drawing/2014/main" id="{875469B3-BF46-45C0-9ED9-16C3707C8061}"/>
              </a:ext>
            </a:extLst>
          </p:cNvPr>
          <p:cNvSpPr/>
          <p:nvPr/>
        </p:nvSpPr>
        <p:spPr>
          <a:xfrm>
            <a:off x="6310010" y="1985271"/>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14" name="Rectangle 13">
            <a:extLst>
              <a:ext uri="{FF2B5EF4-FFF2-40B4-BE49-F238E27FC236}">
                <a16:creationId xmlns:a16="http://schemas.microsoft.com/office/drawing/2014/main" id="{E8EC688B-1CE7-435B-A957-B80CE754240E}"/>
              </a:ext>
            </a:extLst>
          </p:cNvPr>
          <p:cNvSpPr/>
          <p:nvPr/>
        </p:nvSpPr>
        <p:spPr>
          <a:xfrm>
            <a:off x="8366630" y="1985271"/>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34</a:t>
            </a:r>
          </a:p>
        </p:txBody>
      </p:sp>
      <p:sp>
        <p:nvSpPr>
          <p:cNvPr id="15" name="Rectangle 14">
            <a:extLst>
              <a:ext uri="{FF2B5EF4-FFF2-40B4-BE49-F238E27FC236}">
                <a16:creationId xmlns:a16="http://schemas.microsoft.com/office/drawing/2014/main" id="{7BC0057B-4A62-4958-8184-3ED3D6AC38C4}"/>
              </a:ext>
            </a:extLst>
          </p:cNvPr>
          <p:cNvSpPr/>
          <p:nvPr/>
        </p:nvSpPr>
        <p:spPr>
          <a:xfrm>
            <a:off x="9052430" y="1985271"/>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58</a:t>
            </a:r>
          </a:p>
        </p:txBody>
      </p:sp>
      <p:sp>
        <p:nvSpPr>
          <p:cNvPr id="16" name="Rectangle 15">
            <a:extLst>
              <a:ext uri="{FF2B5EF4-FFF2-40B4-BE49-F238E27FC236}">
                <a16:creationId xmlns:a16="http://schemas.microsoft.com/office/drawing/2014/main" id="{21FBEC6B-EF68-4419-B62D-7229B3A155C5}"/>
              </a:ext>
            </a:extLst>
          </p:cNvPr>
          <p:cNvSpPr/>
          <p:nvPr/>
        </p:nvSpPr>
        <p:spPr>
          <a:xfrm>
            <a:off x="7681220" y="1985271"/>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14</a:t>
            </a:r>
          </a:p>
        </p:txBody>
      </p:sp>
      <p:sp>
        <p:nvSpPr>
          <p:cNvPr id="17" name="Rectangle 16">
            <a:extLst>
              <a:ext uri="{FF2B5EF4-FFF2-40B4-BE49-F238E27FC236}">
                <a16:creationId xmlns:a16="http://schemas.microsoft.com/office/drawing/2014/main" id="{2456E2CD-A0C5-4298-B32B-C9C89DAEFD46}"/>
              </a:ext>
            </a:extLst>
          </p:cNvPr>
          <p:cNvSpPr/>
          <p:nvPr/>
        </p:nvSpPr>
        <p:spPr>
          <a:xfrm>
            <a:off x="6995030" y="1985271"/>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sp>
        <p:nvSpPr>
          <p:cNvPr id="18" name="Rectangle 17">
            <a:extLst>
              <a:ext uri="{FF2B5EF4-FFF2-40B4-BE49-F238E27FC236}">
                <a16:creationId xmlns:a16="http://schemas.microsoft.com/office/drawing/2014/main" id="{F13CB447-C668-4286-B186-409DA80487FE}"/>
              </a:ext>
            </a:extLst>
          </p:cNvPr>
          <p:cNvSpPr/>
          <p:nvPr/>
        </p:nvSpPr>
        <p:spPr>
          <a:xfrm>
            <a:off x="2195210" y="3817139"/>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38</a:t>
            </a:r>
          </a:p>
        </p:txBody>
      </p:sp>
      <p:sp>
        <p:nvSpPr>
          <p:cNvPr id="19" name="Rectangle 18">
            <a:extLst>
              <a:ext uri="{FF2B5EF4-FFF2-40B4-BE49-F238E27FC236}">
                <a16:creationId xmlns:a16="http://schemas.microsoft.com/office/drawing/2014/main" id="{AFFEE017-03BB-4E55-9DD6-5D430E2107EC}"/>
              </a:ext>
            </a:extLst>
          </p:cNvPr>
          <p:cNvSpPr/>
          <p:nvPr/>
        </p:nvSpPr>
        <p:spPr>
          <a:xfrm>
            <a:off x="2881010" y="3817139"/>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20" name="Rectangle 19">
            <a:extLst>
              <a:ext uri="{FF2B5EF4-FFF2-40B4-BE49-F238E27FC236}">
                <a16:creationId xmlns:a16="http://schemas.microsoft.com/office/drawing/2014/main" id="{0FE36154-4BFE-4690-92DE-46B2877EF243}"/>
              </a:ext>
            </a:extLst>
          </p:cNvPr>
          <p:cNvSpPr/>
          <p:nvPr/>
        </p:nvSpPr>
        <p:spPr>
          <a:xfrm>
            <a:off x="3566810" y="3817139"/>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82</a:t>
            </a:r>
          </a:p>
        </p:txBody>
      </p:sp>
      <p:sp>
        <p:nvSpPr>
          <p:cNvPr id="21" name="Rectangle 20">
            <a:extLst>
              <a:ext uri="{FF2B5EF4-FFF2-40B4-BE49-F238E27FC236}">
                <a16:creationId xmlns:a16="http://schemas.microsoft.com/office/drawing/2014/main" id="{0FEC8B65-9D5B-4DD4-B198-0BC22C05891C}"/>
              </a:ext>
            </a:extLst>
          </p:cNvPr>
          <p:cNvSpPr/>
          <p:nvPr/>
        </p:nvSpPr>
        <p:spPr>
          <a:xfrm>
            <a:off x="4252350" y="3817139"/>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14</a:t>
            </a:r>
          </a:p>
        </p:txBody>
      </p:sp>
      <p:sp>
        <p:nvSpPr>
          <p:cNvPr id="22" name="Rectangle 21">
            <a:extLst>
              <a:ext uri="{FF2B5EF4-FFF2-40B4-BE49-F238E27FC236}">
                <a16:creationId xmlns:a16="http://schemas.microsoft.com/office/drawing/2014/main" id="{934EC1E2-8DE6-48FA-9C4E-7EB76D9A31F8}"/>
              </a:ext>
            </a:extLst>
          </p:cNvPr>
          <p:cNvSpPr/>
          <p:nvPr/>
        </p:nvSpPr>
        <p:spPr>
          <a:xfrm>
            <a:off x="4937890" y="3817139"/>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34</a:t>
            </a:r>
          </a:p>
        </p:txBody>
      </p:sp>
      <p:sp>
        <p:nvSpPr>
          <p:cNvPr id="25" name="Rectangle 24">
            <a:extLst>
              <a:ext uri="{FF2B5EF4-FFF2-40B4-BE49-F238E27FC236}">
                <a16:creationId xmlns:a16="http://schemas.microsoft.com/office/drawing/2014/main" id="{14F2E6E6-E074-4B76-9E45-F2CD81089262}"/>
              </a:ext>
            </a:extLst>
          </p:cNvPr>
          <p:cNvSpPr/>
          <p:nvPr/>
        </p:nvSpPr>
        <p:spPr>
          <a:xfrm>
            <a:off x="8366240" y="3817139"/>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26" name="Rectangle 25">
            <a:extLst>
              <a:ext uri="{FF2B5EF4-FFF2-40B4-BE49-F238E27FC236}">
                <a16:creationId xmlns:a16="http://schemas.microsoft.com/office/drawing/2014/main" id="{551905F4-F0E6-4525-AA6D-A2E18FABA167}"/>
              </a:ext>
            </a:extLst>
          </p:cNvPr>
          <p:cNvSpPr/>
          <p:nvPr/>
        </p:nvSpPr>
        <p:spPr>
          <a:xfrm>
            <a:off x="9052040" y="3817139"/>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sp>
        <p:nvSpPr>
          <p:cNvPr id="27" name="Rectangle 26">
            <a:extLst>
              <a:ext uri="{FF2B5EF4-FFF2-40B4-BE49-F238E27FC236}">
                <a16:creationId xmlns:a16="http://schemas.microsoft.com/office/drawing/2014/main" id="{4E0CC723-DD4E-43F8-B021-310083C2CF58}"/>
              </a:ext>
            </a:extLst>
          </p:cNvPr>
          <p:cNvSpPr/>
          <p:nvPr/>
        </p:nvSpPr>
        <p:spPr>
          <a:xfrm>
            <a:off x="7680830" y="3817139"/>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43</a:t>
            </a:r>
          </a:p>
        </p:txBody>
      </p:sp>
      <p:sp>
        <p:nvSpPr>
          <p:cNvPr id="28" name="Rectangle 27">
            <a:extLst>
              <a:ext uri="{FF2B5EF4-FFF2-40B4-BE49-F238E27FC236}">
                <a16:creationId xmlns:a16="http://schemas.microsoft.com/office/drawing/2014/main" id="{67AC7063-41EA-42D6-9472-1930D502892D}"/>
              </a:ext>
            </a:extLst>
          </p:cNvPr>
          <p:cNvSpPr/>
          <p:nvPr/>
        </p:nvSpPr>
        <p:spPr>
          <a:xfrm>
            <a:off x="6994640" y="3817139"/>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a:t>
            </a:r>
          </a:p>
        </p:txBody>
      </p:sp>
      <p:sp>
        <p:nvSpPr>
          <p:cNvPr id="29" name="Rectangle 28">
            <a:extLst>
              <a:ext uri="{FF2B5EF4-FFF2-40B4-BE49-F238E27FC236}">
                <a16:creationId xmlns:a16="http://schemas.microsoft.com/office/drawing/2014/main" id="{B3AA9B36-58E8-4224-83DD-B94206148B7F}"/>
              </a:ext>
            </a:extLst>
          </p:cNvPr>
          <p:cNvSpPr/>
          <p:nvPr/>
        </p:nvSpPr>
        <p:spPr>
          <a:xfrm>
            <a:off x="2195600" y="5634859"/>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30" name="Rectangle 29">
            <a:extLst>
              <a:ext uri="{FF2B5EF4-FFF2-40B4-BE49-F238E27FC236}">
                <a16:creationId xmlns:a16="http://schemas.microsoft.com/office/drawing/2014/main" id="{9F346475-E62B-49C9-8CDD-CCA9812F0E84}"/>
              </a:ext>
            </a:extLst>
          </p:cNvPr>
          <p:cNvSpPr/>
          <p:nvPr/>
        </p:nvSpPr>
        <p:spPr>
          <a:xfrm>
            <a:off x="2881400" y="5634859"/>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27</a:t>
            </a:r>
          </a:p>
        </p:txBody>
      </p:sp>
      <p:sp>
        <p:nvSpPr>
          <p:cNvPr id="31" name="Rectangle 30">
            <a:extLst>
              <a:ext uri="{FF2B5EF4-FFF2-40B4-BE49-F238E27FC236}">
                <a16:creationId xmlns:a16="http://schemas.microsoft.com/office/drawing/2014/main" id="{79DFBA8A-CE28-4416-ACA8-5845BD1F5424}"/>
              </a:ext>
            </a:extLst>
          </p:cNvPr>
          <p:cNvSpPr/>
          <p:nvPr/>
        </p:nvSpPr>
        <p:spPr>
          <a:xfrm>
            <a:off x="3567200" y="5634859"/>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38</a:t>
            </a:r>
          </a:p>
        </p:txBody>
      </p:sp>
      <p:sp>
        <p:nvSpPr>
          <p:cNvPr id="32" name="Rectangle 31">
            <a:extLst>
              <a:ext uri="{FF2B5EF4-FFF2-40B4-BE49-F238E27FC236}">
                <a16:creationId xmlns:a16="http://schemas.microsoft.com/office/drawing/2014/main" id="{701D621C-B527-45FB-833B-798787FE9D9A}"/>
              </a:ext>
            </a:extLst>
          </p:cNvPr>
          <p:cNvSpPr/>
          <p:nvPr/>
        </p:nvSpPr>
        <p:spPr>
          <a:xfrm>
            <a:off x="4252740" y="5634859"/>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43</a:t>
            </a:r>
          </a:p>
        </p:txBody>
      </p:sp>
      <p:sp>
        <p:nvSpPr>
          <p:cNvPr id="33" name="Rectangle 32">
            <a:extLst>
              <a:ext uri="{FF2B5EF4-FFF2-40B4-BE49-F238E27FC236}">
                <a16:creationId xmlns:a16="http://schemas.microsoft.com/office/drawing/2014/main" id="{984073FF-F6AA-4B78-8ED0-9A7C5168E2FF}"/>
              </a:ext>
            </a:extLst>
          </p:cNvPr>
          <p:cNvSpPr/>
          <p:nvPr/>
        </p:nvSpPr>
        <p:spPr>
          <a:xfrm>
            <a:off x="4938280" y="5634859"/>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34" name="Rectangle 33">
            <a:extLst>
              <a:ext uri="{FF2B5EF4-FFF2-40B4-BE49-F238E27FC236}">
                <a16:creationId xmlns:a16="http://schemas.microsoft.com/office/drawing/2014/main" id="{B6013EFF-F320-46C7-887E-F075FE3863EF}"/>
              </a:ext>
            </a:extLst>
          </p:cNvPr>
          <p:cNvSpPr/>
          <p:nvPr/>
        </p:nvSpPr>
        <p:spPr>
          <a:xfrm>
            <a:off x="5624340" y="5634859"/>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35" name="Rectangle 34">
            <a:extLst>
              <a:ext uri="{FF2B5EF4-FFF2-40B4-BE49-F238E27FC236}">
                <a16:creationId xmlns:a16="http://schemas.microsoft.com/office/drawing/2014/main" id="{A9F9FE92-2AD5-4C79-9069-2026EEF41E6D}"/>
              </a:ext>
            </a:extLst>
          </p:cNvPr>
          <p:cNvSpPr/>
          <p:nvPr/>
        </p:nvSpPr>
        <p:spPr>
          <a:xfrm>
            <a:off x="6310010" y="5634859"/>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sp>
        <p:nvSpPr>
          <p:cNvPr id="36" name="Rectangle 35">
            <a:extLst>
              <a:ext uri="{FF2B5EF4-FFF2-40B4-BE49-F238E27FC236}">
                <a16:creationId xmlns:a16="http://schemas.microsoft.com/office/drawing/2014/main" id="{CE320ED6-A4B9-4FF9-BB35-D629B00FA559}"/>
              </a:ext>
            </a:extLst>
          </p:cNvPr>
          <p:cNvSpPr/>
          <p:nvPr/>
        </p:nvSpPr>
        <p:spPr>
          <a:xfrm>
            <a:off x="8366630" y="5634859"/>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34</a:t>
            </a:r>
          </a:p>
        </p:txBody>
      </p:sp>
      <p:sp>
        <p:nvSpPr>
          <p:cNvPr id="37" name="Rectangle 36">
            <a:extLst>
              <a:ext uri="{FF2B5EF4-FFF2-40B4-BE49-F238E27FC236}">
                <a16:creationId xmlns:a16="http://schemas.microsoft.com/office/drawing/2014/main" id="{52308318-AB60-495D-8D1B-8EF485BA7960}"/>
              </a:ext>
            </a:extLst>
          </p:cNvPr>
          <p:cNvSpPr/>
          <p:nvPr/>
        </p:nvSpPr>
        <p:spPr>
          <a:xfrm>
            <a:off x="9052430" y="5634859"/>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58</a:t>
            </a:r>
          </a:p>
        </p:txBody>
      </p:sp>
      <p:sp>
        <p:nvSpPr>
          <p:cNvPr id="38" name="Rectangle 37">
            <a:extLst>
              <a:ext uri="{FF2B5EF4-FFF2-40B4-BE49-F238E27FC236}">
                <a16:creationId xmlns:a16="http://schemas.microsoft.com/office/drawing/2014/main" id="{E6EDF50A-0326-4FC6-A7F6-202CEE35264C}"/>
              </a:ext>
            </a:extLst>
          </p:cNvPr>
          <p:cNvSpPr/>
          <p:nvPr/>
        </p:nvSpPr>
        <p:spPr>
          <a:xfrm>
            <a:off x="7681220" y="5634859"/>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39" name="Rectangle 38">
            <a:extLst>
              <a:ext uri="{FF2B5EF4-FFF2-40B4-BE49-F238E27FC236}">
                <a16:creationId xmlns:a16="http://schemas.microsoft.com/office/drawing/2014/main" id="{1D7BD201-CA29-46B1-B5AE-097E5E75892B}"/>
              </a:ext>
            </a:extLst>
          </p:cNvPr>
          <p:cNvSpPr/>
          <p:nvPr/>
        </p:nvSpPr>
        <p:spPr>
          <a:xfrm>
            <a:off x="6995030" y="5634859"/>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82</a:t>
            </a:r>
          </a:p>
        </p:txBody>
      </p:sp>
      <p:sp>
        <p:nvSpPr>
          <p:cNvPr id="40" name="Rectangle 39">
            <a:extLst>
              <a:ext uri="{FF2B5EF4-FFF2-40B4-BE49-F238E27FC236}">
                <a16:creationId xmlns:a16="http://schemas.microsoft.com/office/drawing/2014/main" id="{265F0D6E-7B78-49EB-A360-734DD56B1469}"/>
              </a:ext>
            </a:extLst>
          </p:cNvPr>
          <p:cNvSpPr/>
          <p:nvPr/>
        </p:nvSpPr>
        <p:spPr>
          <a:xfrm>
            <a:off x="1509020" y="3817139"/>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27</a:t>
            </a:r>
          </a:p>
        </p:txBody>
      </p:sp>
      <p:sp>
        <p:nvSpPr>
          <p:cNvPr id="41" name="Rectangle 40">
            <a:extLst>
              <a:ext uri="{FF2B5EF4-FFF2-40B4-BE49-F238E27FC236}">
                <a16:creationId xmlns:a16="http://schemas.microsoft.com/office/drawing/2014/main" id="{C1ED13DD-8096-4018-B0AD-07F7D96E098C}"/>
              </a:ext>
            </a:extLst>
          </p:cNvPr>
          <p:cNvSpPr/>
          <p:nvPr/>
        </p:nvSpPr>
        <p:spPr>
          <a:xfrm>
            <a:off x="9737450" y="3817139"/>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58</a:t>
            </a:r>
          </a:p>
        </p:txBody>
      </p:sp>
      <p:sp>
        <p:nvSpPr>
          <p:cNvPr id="42" name="Rectangle 41">
            <a:extLst>
              <a:ext uri="{FF2B5EF4-FFF2-40B4-BE49-F238E27FC236}">
                <a16:creationId xmlns:a16="http://schemas.microsoft.com/office/drawing/2014/main" id="{5DC58B46-785D-4E57-8436-696609F69F8D}"/>
              </a:ext>
            </a:extLst>
          </p:cNvPr>
          <p:cNvSpPr/>
          <p:nvPr/>
        </p:nvSpPr>
        <p:spPr>
          <a:xfrm>
            <a:off x="550862" y="1985271"/>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m=2</a:t>
            </a:r>
          </a:p>
        </p:txBody>
      </p:sp>
    </p:spTree>
    <p:extLst>
      <p:ext uri="{BB962C8B-B14F-4D97-AF65-F5344CB8AC3E}">
        <p14:creationId xmlns:p14="http://schemas.microsoft.com/office/powerpoint/2010/main" val="235194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grpId="0" nodeType="clickEffect">
                                  <p:stCondLst>
                                    <p:cond delay="0"/>
                                  </p:stCondLst>
                                  <p:childTnLst>
                                    <p:animMotion origin="layout" path="M -3.125E-6 -2.22222E-6 L -0.02812 -2.22222E-6 C -0.04075 -2.22222E-6 -0.05625 0.04653 -0.05625 0.08496 L -0.05625 0.17014 " pathEditMode="relative" rAng="0" ptsTypes="AAAA">
                                      <p:cBhvr>
                                        <p:cTn id="6" dur="2000" fill="hold"/>
                                        <p:tgtEl>
                                          <p:spTgt spid="7"/>
                                        </p:tgtEl>
                                        <p:attrNameLst>
                                          <p:attrName>ppt_x</p:attrName>
                                          <p:attrName>ppt_y</p:attrName>
                                        </p:attrNameLst>
                                      </p:cBhvr>
                                      <p:rCtr x="-2812" y="8495"/>
                                    </p:animMotion>
                                  </p:childTnLst>
                                </p:cTn>
                              </p:par>
                              <p:par>
                                <p:cTn id="7" presetID="50" presetClass="path" presetSubtype="0" accel="50000" decel="50000" fill="hold" grpId="0" nodeType="withEffect">
                                  <p:stCondLst>
                                    <p:cond delay="0"/>
                                  </p:stCondLst>
                                  <p:childTnLst>
                                    <p:animMotion origin="layout" path="M -3.125E-6 -2.22222E-6 L -0.02825 -2.22222E-6 C -0.04088 -2.22222E-6 -0.05625 0.04676 -0.05625 0.08565 L -0.05625 0.17153 " pathEditMode="relative" rAng="0" ptsTypes="AAAA">
                                      <p:cBhvr>
                                        <p:cTn id="8" dur="2000" fill="hold"/>
                                        <p:tgtEl>
                                          <p:spTgt spid="8"/>
                                        </p:tgtEl>
                                        <p:attrNameLst>
                                          <p:attrName>ppt_x</p:attrName>
                                          <p:attrName>ppt_y</p:attrName>
                                        </p:attrNameLst>
                                      </p:cBhvr>
                                      <p:rCtr x="-2812" y="8565"/>
                                    </p:animMotion>
                                  </p:childTnLst>
                                </p:cTn>
                              </p:par>
                            </p:childTnLst>
                          </p:cTn>
                        </p:par>
                      </p:childTnLst>
                    </p:cTn>
                  </p:par>
                  <p:par>
                    <p:cTn id="9" fill="hold">
                      <p:stCondLst>
                        <p:cond delay="indefinite"/>
                      </p:stCondLst>
                      <p:childTnLst>
                        <p:par>
                          <p:cTn id="10" fill="hold">
                            <p:stCondLst>
                              <p:cond delay="0"/>
                            </p:stCondLst>
                            <p:childTnLst>
                              <p:par>
                                <p:cTn id="11" presetID="50" presetClass="path" presetSubtype="0" accel="50000" decel="50000" fill="hold" grpId="0" nodeType="clickEffect">
                                  <p:stCondLst>
                                    <p:cond delay="0"/>
                                  </p:stCondLst>
                                  <p:childTnLst>
                                    <p:animMotion origin="layout" path="M -3.125E-6 -2.22222E-6 L 0.1405 -2.22222E-6 C 0.20352 -2.22222E-6 0.28112 0.04722 0.28112 0.08565 L 0.28112 0.17153 " pathEditMode="relative" rAng="0" ptsTypes="AAAA">
                                      <p:cBhvr>
                                        <p:cTn id="12" dur="2000" fill="hold"/>
                                        <p:tgtEl>
                                          <p:spTgt spid="9"/>
                                        </p:tgtEl>
                                        <p:attrNameLst>
                                          <p:attrName>ppt_x</p:attrName>
                                          <p:attrName>ppt_y</p:attrName>
                                        </p:attrNameLst>
                                      </p:cBhvr>
                                      <p:rCtr x="14049" y="8565"/>
                                    </p:animMotion>
                                  </p:childTnLst>
                                </p:cTn>
                              </p:par>
                              <p:par>
                                <p:cTn id="13" presetID="50" presetClass="path" presetSubtype="0" accel="50000" decel="50000" fill="hold" grpId="0" nodeType="withEffect">
                                  <p:stCondLst>
                                    <p:cond delay="0"/>
                                  </p:stCondLst>
                                  <p:childTnLst>
                                    <p:animMotion origin="layout" path="M -3.125E-6 -2.22222E-6 L 0.1405 -2.22222E-6 C 0.20352 -2.22222E-6 0.28112 0.04722 0.28112 0.08565 L 0.28112 0.17153 " pathEditMode="relative" rAng="0" ptsTypes="AAAA">
                                      <p:cBhvr>
                                        <p:cTn id="14" dur="2000" fill="hold"/>
                                        <p:tgtEl>
                                          <p:spTgt spid="10"/>
                                        </p:tgtEl>
                                        <p:attrNameLst>
                                          <p:attrName>ppt_x</p:attrName>
                                          <p:attrName>ppt_y</p:attrName>
                                        </p:attrNameLst>
                                      </p:cBhvr>
                                      <p:rCtr x="14049" y="8565"/>
                                    </p:animMotion>
                                  </p:childTnLst>
                                </p:cTn>
                              </p:par>
                            </p:childTnLst>
                          </p:cTn>
                        </p:par>
                      </p:childTnLst>
                    </p:cTn>
                  </p:par>
                  <p:par>
                    <p:cTn id="15" fill="hold">
                      <p:stCondLst>
                        <p:cond delay="indefinite"/>
                      </p:stCondLst>
                      <p:childTnLst>
                        <p:par>
                          <p:cTn id="16" fill="hold">
                            <p:stCondLst>
                              <p:cond delay="0"/>
                            </p:stCondLst>
                            <p:childTnLst>
                              <p:par>
                                <p:cTn id="17" presetID="50" presetClass="path" presetSubtype="0" accel="50000" decel="50000" fill="hold" grpId="0" nodeType="clickEffect">
                                  <p:stCondLst>
                                    <p:cond delay="0"/>
                                  </p:stCondLst>
                                  <p:childTnLst>
                                    <p:animMotion origin="layout" path="M -3.125E-6 -2.22222E-6 L -0.0832 -2.22222E-6 C -0.12057 -2.22222E-6 -0.16627 0.04699 -0.16627 0.08542 L -0.16627 0.17153 " pathEditMode="relative" rAng="0" ptsTypes="AAAA">
                                      <p:cBhvr>
                                        <p:cTn id="18" dur="2000" fill="hold"/>
                                        <p:tgtEl>
                                          <p:spTgt spid="11"/>
                                        </p:tgtEl>
                                        <p:attrNameLst>
                                          <p:attrName>ppt_x</p:attrName>
                                          <p:attrName>ppt_y</p:attrName>
                                        </p:attrNameLst>
                                      </p:cBhvr>
                                      <p:rCtr x="-8320" y="8565"/>
                                    </p:animMotion>
                                  </p:childTnLst>
                                </p:cTn>
                              </p:par>
                              <p:par>
                                <p:cTn id="19" presetID="50" presetClass="path" presetSubtype="0" accel="50000" decel="50000" fill="hold" grpId="0" nodeType="withEffect">
                                  <p:stCondLst>
                                    <p:cond delay="0"/>
                                  </p:stCondLst>
                                  <p:childTnLst>
                                    <p:animMotion origin="layout" path="M -3.125E-6 -2.22222E-6 L -0.0832 -2.22222E-6 C -0.12057 -2.22222E-6 -0.16627 0.04699 -0.16627 0.08542 L -0.16627 0.17153 " pathEditMode="relative" rAng="0" ptsTypes="AAAA">
                                      <p:cBhvr>
                                        <p:cTn id="20" dur="2000" fill="hold"/>
                                        <p:tgtEl>
                                          <p:spTgt spid="12"/>
                                        </p:tgtEl>
                                        <p:attrNameLst>
                                          <p:attrName>ppt_x</p:attrName>
                                          <p:attrName>ppt_y</p:attrName>
                                        </p:attrNameLst>
                                      </p:cBhvr>
                                      <p:rCtr x="-8320" y="8565"/>
                                    </p:animMotion>
                                  </p:childTnLst>
                                </p:cTn>
                              </p:par>
                            </p:childTnLst>
                          </p:cTn>
                        </p:par>
                      </p:childTnLst>
                    </p:cTn>
                  </p:par>
                  <p:par>
                    <p:cTn id="21" fill="hold">
                      <p:stCondLst>
                        <p:cond delay="indefinite"/>
                      </p:stCondLst>
                      <p:childTnLst>
                        <p:par>
                          <p:cTn id="22" fill="hold">
                            <p:stCondLst>
                              <p:cond delay="0"/>
                            </p:stCondLst>
                            <p:childTnLst>
                              <p:par>
                                <p:cTn id="23" presetID="50" presetClass="path" presetSubtype="0" accel="50000" decel="50000" fill="hold" grpId="0" nodeType="clickEffect">
                                  <p:stCondLst>
                                    <p:cond delay="0"/>
                                  </p:stCondLst>
                                  <p:childTnLst>
                                    <p:animMotion origin="layout" path="M -3.125E-6 -2.22222E-6 L 0.08373 -2.22222E-6 C 0.12123 -2.22222E-6 0.16758 0.04769 0.16758 0.08634 L 0.16758 0.17292 " pathEditMode="relative" rAng="0" ptsTypes="AAAA">
                                      <p:cBhvr>
                                        <p:cTn id="24" dur="2000" fill="hold"/>
                                        <p:tgtEl>
                                          <p:spTgt spid="13"/>
                                        </p:tgtEl>
                                        <p:attrNameLst>
                                          <p:attrName>ppt_x</p:attrName>
                                          <p:attrName>ppt_y</p:attrName>
                                        </p:attrNameLst>
                                      </p:cBhvr>
                                      <p:rCtr x="8372" y="8634"/>
                                    </p:animMotion>
                                  </p:childTnLst>
                                </p:cTn>
                              </p:par>
                              <p:par>
                                <p:cTn id="25" presetID="50" presetClass="path" presetSubtype="0" accel="50000" decel="50000" fill="hold" grpId="0" nodeType="withEffect">
                                  <p:stCondLst>
                                    <p:cond delay="0"/>
                                  </p:stCondLst>
                                  <p:childTnLst>
                                    <p:animMotion origin="layout" path="M -2.91667E-6 -2.22222E-6 L 0.08373 -2.22222E-6 C 0.12123 -2.22222E-6 0.16758 0.04769 0.16758 0.08634 L 0.16758 0.17292 " pathEditMode="relative" rAng="0" ptsTypes="AAAA">
                                      <p:cBhvr>
                                        <p:cTn id="26" dur="2000" fill="hold"/>
                                        <p:tgtEl>
                                          <p:spTgt spid="17"/>
                                        </p:tgtEl>
                                        <p:attrNameLst>
                                          <p:attrName>ppt_x</p:attrName>
                                          <p:attrName>ppt_y</p:attrName>
                                        </p:attrNameLst>
                                      </p:cBhvr>
                                      <p:rCtr x="8372" y="8634"/>
                                    </p:animMotion>
                                  </p:childTnLst>
                                </p:cTn>
                              </p:par>
                            </p:childTnLst>
                          </p:cTn>
                        </p:par>
                      </p:childTnLst>
                    </p:cTn>
                  </p:par>
                  <p:par>
                    <p:cTn id="27" fill="hold">
                      <p:stCondLst>
                        <p:cond delay="indefinite"/>
                      </p:stCondLst>
                      <p:childTnLst>
                        <p:par>
                          <p:cTn id="28" fill="hold">
                            <p:stCondLst>
                              <p:cond delay="0"/>
                            </p:stCondLst>
                            <p:childTnLst>
                              <p:par>
                                <p:cTn id="29" presetID="50" presetClass="path" presetSubtype="0" accel="50000" decel="50000" fill="hold" grpId="0" nodeType="clickEffect">
                                  <p:stCondLst>
                                    <p:cond delay="0"/>
                                  </p:stCondLst>
                                  <p:childTnLst>
                                    <p:animMotion origin="layout" path="M -2.91667E-6 -2.22222E-6 L -0.14062 -2.22222E-6 C -0.20364 -2.22222E-6 -0.28125 0.04722 -0.28125 0.08565 L -0.28125 0.17153 " pathEditMode="relative" rAng="0" ptsTypes="AAAA">
                                      <p:cBhvr>
                                        <p:cTn id="30" dur="2000" fill="hold"/>
                                        <p:tgtEl>
                                          <p:spTgt spid="14"/>
                                        </p:tgtEl>
                                        <p:attrNameLst>
                                          <p:attrName>ppt_x</p:attrName>
                                          <p:attrName>ppt_y</p:attrName>
                                        </p:attrNameLst>
                                      </p:cBhvr>
                                      <p:rCtr x="-14063" y="8565"/>
                                    </p:animMotion>
                                  </p:childTnLst>
                                </p:cTn>
                              </p:par>
                              <p:par>
                                <p:cTn id="31" presetID="50" presetClass="path" presetSubtype="0" accel="50000" decel="50000" fill="hold" grpId="0" nodeType="withEffect">
                                  <p:stCondLst>
                                    <p:cond delay="0"/>
                                  </p:stCondLst>
                                  <p:childTnLst>
                                    <p:animMotion origin="layout" path="M -3.125E-6 -2.22222E-6 L -0.14062 -2.22222E-6 C -0.20364 -2.22222E-6 -0.28125 0.04722 -0.28125 0.08565 L -0.28125 0.17153 " pathEditMode="relative" rAng="0" ptsTypes="AAAA">
                                      <p:cBhvr>
                                        <p:cTn id="32" dur="2000" fill="hold"/>
                                        <p:tgtEl>
                                          <p:spTgt spid="16"/>
                                        </p:tgtEl>
                                        <p:attrNameLst>
                                          <p:attrName>ppt_x</p:attrName>
                                          <p:attrName>ppt_y</p:attrName>
                                        </p:attrNameLst>
                                      </p:cBhvr>
                                      <p:rCtr x="-14063" y="8565"/>
                                    </p:animMotion>
                                  </p:childTnLst>
                                </p:cTn>
                              </p:par>
                            </p:childTnLst>
                          </p:cTn>
                        </p:par>
                      </p:childTnLst>
                    </p:cTn>
                  </p:par>
                  <p:par>
                    <p:cTn id="33" fill="hold">
                      <p:stCondLst>
                        <p:cond delay="indefinite"/>
                      </p:stCondLst>
                      <p:childTnLst>
                        <p:par>
                          <p:cTn id="34" fill="hold">
                            <p:stCondLst>
                              <p:cond delay="0"/>
                            </p:stCondLst>
                            <p:childTnLst>
                              <p:par>
                                <p:cTn id="35" presetID="50" presetClass="path" presetSubtype="0" accel="50000" decel="50000" fill="hold" grpId="0" nodeType="clickEffect">
                                  <p:stCondLst>
                                    <p:cond delay="0"/>
                                  </p:stCondLst>
                                  <p:childTnLst>
                                    <p:animMotion origin="layout" path="M -2.91667E-6 -2.22222E-6 L 0.02813 -2.22222E-6 C 0.04063 -2.22222E-6 0.05625 0.04769 0.05625 0.08634 L 0.05625 0.17292 " pathEditMode="relative" rAng="0" ptsTypes="AAAA">
                                      <p:cBhvr>
                                        <p:cTn id="36" dur="2000" fill="hold"/>
                                        <p:tgtEl>
                                          <p:spTgt spid="15"/>
                                        </p:tgtEl>
                                        <p:attrNameLst>
                                          <p:attrName>ppt_x</p:attrName>
                                          <p:attrName>ppt_y</p:attrName>
                                        </p:attrNameLst>
                                      </p:cBhvr>
                                      <p:rCtr x="2812" y="8634"/>
                                    </p:animMotion>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randombar(horizontal)">
                                      <p:cBhvr>
                                        <p:cTn id="41" dur="500"/>
                                        <p:tgtEl>
                                          <p:spTgt spid="18"/>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randombar(horizontal)">
                                      <p:cBhvr>
                                        <p:cTn id="44" dur="500"/>
                                        <p:tgtEl>
                                          <p:spTgt spid="19"/>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randombar(horizontal)">
                                      <p:cBhvr>
                                        <p:cTn id="47" dur="500"/>
                                        <p:tgtEl>
                                          <p:spTgt spid="20"/>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randombar(horizontal)">
                                      <p:cBhvr>
                                        <p:cTn id="50" dur="500"/>
                                        <p:tgtEl>
                                          <p:spTgt spid="21"/>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randombar(horizontal)">
                                      <p:cBhvr>
                                        <p:cTn id="53" dur="500"/>
                                        <p:tgtEl>
                                          <p:spTgt spid="22"/>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randombar(horizontal)">
                                      <p:cBhvr>
                                        <p:cTn id="56" dur="500"/>
                                        <p:tgtEl>
                                          <p:spTgt spid="25"/>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randombar(horizontal)">
                                      <p:cBhvr>
                                        <p:cTn id="59" dur="500"/>
                                        <p:tgtEl>
                                          <p:spTgt spid="26"/>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randombar(horizontal)">
                                      <p:cBhvr>
                                        <p:cTn id="62" dur="500"/>
                                        <p:tgtEl>
                                          <p:spTgt spid="27"/>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randombar(horizontal)">
                                      <p:cBhvr>
                                        <p:cTn id="65" dur="500"/>
                                        <p:tgtEl>
                                          <p:spTgt spid="28"/>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randombar(horizontal)">
                                      <p:cBhvr>
                                        <p:cTn id="68" dur="500"/>
                                        <p:tgtEl>
                                          <p:spTgt spid="40"/>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randombar(horizontal)">
                                      <p:cBhvr>
                                        <p:cTn id="71" dur="500"/>
                                        <p:tgtEl>
                                          <p:spTgt spid="41"/>
                                        </p:tgtEl>
                                      </p:cBhvr>
                                    </p:animEffect>
                                  </p:childTnLst>
                                </p:cTn>
                              </p:par>
                            </p:childTnLst>
                          </p:cTn>
                        </p:par>
                      </p:childTnLst>
                    </p:cTn>
                  </p:par>
                  <p:par>
                    <p:cTn id="72" fill="hold">
                      <p:stCondLst>
                        <p:cond delay="indefinite"/>
                      </p:stCondLst>
                      <p:childTnLst>
                        <p:par>
                          <p:cTn id="73" fill="hold">
                            <p:stCondLst>
                              <p:cond delay="0"/>
                            </p:stCondLst>
                            <p:childTnLst>
                              <p:par>
                                <p:cTn id="74" presetID="50" presetClass="path" presetSubtype="0" accel="50000" decel="50000" fill="hold" grpId="1" nodeType="clickEffect">
                                  <p:stCondLst>
                                    <p:cond delay="0"/>
                                  </p:stCondLst>
                                  <p:childTnLst>
                                    <p:animMotion origin="layout" path="M -3.125E-6 -3.7037E-7 L 0.05599 -3.7037E-7 C 0.08099 -3.7037E-7 0.11198 0.04977 0.11198 0.09028 L 0.11198 0.18079 " pathEditMode="relative" rAng="0" ptsTypes="AAAA">
                                      <p:cBhvr>
                                        <p:cTn id="75" dur="2000" fill="hold"/>
                                        <p:tgtEl>
                                          <p:spTgt spid="18"/>
                                        </p:tgtEl>
                                        <p:attrNameLst>
                                          <p:attrName>ppt_x</p:attrName>
                                          <p:attrName>ppt_y</p:attrName>
                                        </p:attrNameLst>
                                      </p:cBhvr>
                                      <p:rCtr x="5599" y="9028"/>
                                    </p:animMotion>
                                  </p:childTnLst>
                                </p:cTn>
                              </p:par>
                              <p:par>
                                <p:cTn id="76" presetID="50" presetClass="path" presetSubtype="0" accel="50000" decel="50000" fill="hold" grpId="1" nodeType="withEffect">
                                  <p:stCondLst>
                                    <p:cond delay="0"/>
                                  </p:stCondLst>
                                  <p:childTnLst>
                                    <p:animMotion origin="layout" path="M -2.91667E-6 -3.7037E-7 L -0.14075 -3.7037E-7 C -0.2039 -3.7037E-7 -0.28151 0.04977 -0.28151 0.09028 L -0.28151 0.18079 " pathEditMode="relative" rAng="0" ptsTypes="AAAA">
                                      <p:cBhvr>
                                        <p:cTn id="77" dur="2000" fill="hold"/>
                                        <p:tgtEl>
                                          <p:spTgt spid="27"/>
                                        </p:tgtEl>
                                        <p:attrNameLst>
                                          <p:attrName>ppt_x</p:attrName>
                                          <p:attrName>ppt_y</p:attrName>
                                        </p:attrNameLst>
                                      </p:cBhvr>
                                      <p:rCtr x="-14076" y="9028"/>
                                    </p:animMotion>
                                  </p:childTnLst>
                                </p:cTn>
                              </p:par>
                              <p:par>
                                <p:cTn id="78" presetID="50" presetClass="path" presetSubtype="0" accel="50000" decel="50000" fill="hold" grpId="1" nodeType="withEffect">
                                  <p:stCondLst>
                                    <p:cond delay="0"/>
                                  </p:stCondLst>
                                  <p:childTnLst>
                                    <p:animMotion origin="layout" path="M -2.91667E-6 -3.7037E-7 L -0.19609 -3.7037E-7 C -0.28398 -3.7037E-7 -0.39218 0.04977 -0.39218 0.09028 L -0.39218 0.18079 " pathEditMode="relative" rAng="0" ptsTypes="AAAA">
                                      <p:cBhvr>
                                        <p:cTn id="79" dur="2000" fill="hold"/>
                                        <p:tgtEl>
                                          <p:spTgt spid="28"/>
                                        </p:tgtEl>
                                        <p:attrNameLst>
                                          <p:attrName>ppt_x</p:attrName>
                                          <p:attrName>ppt_y</p:attrName>
                                        </p:attrNameLst>
                                      </p:cBhvr>
                                      <p:rCtr x="-19609" y="9028"/>
                                    </p:animMotion>
                                  </p:childTnLst>
                                </p:cTn>
                              </p:par>
                              <p:par>
                                <p:cTn id="80" presetID="50" presetClass="path" presetSubtype="0" accel="50000" decel="50000" fill="hold" grpId="1" nodeType="withEffect">
                                  <p:stCondLst>
                                    <p:cond delay="0"/>
                                  </p:stCondLst>
                                  <p:childTnLst>
                                    <p:animMotion origin="layout" path="M -3.125E-6 -3.7037E-7 L 0.05743 -3.7037E-7 C 0.08321 -3.7037E-7 0.11498 0.04977 0.11498 0.09028 L 0.11498 0.18079 " pathEditMode="relative" rAng="0" ptsTypes="AAAA">
                                      <p:cBhvr>
                                        <p:cTn id="81" dur="2000" fill="hold"/>
                                        <p:tgtEl>
                                          <p:spTgt spid="40"/>
                                        </p:tgtEl>
                                        <p:attrNameLst>
                                          <p:attrName>ppt_x</p:attrName>
                                          <p:attrName>ppt_y</p:attrName>
                                        </p:attrNameLst>
                                      </p:cBhvr>
                                      <p:rCtr x="5742" y="9028"/>
                                    </p:animMotion>
                                  </p:childTnLst>
                                </p:cTn>
                              </p:par>
                            </p:childTnLst>
                          </p:cTn>
                        </p:par>
                      </p:childTnLst>
                    </p:cTn>
                  </p:par>
                  <p:par>
                    <p:cTn id="82" fill="hold">
                      <p:stCondLst>
                        <p:cond delay="indefinite"/>
                      </p:stCondLst>
                      <p:childTnLst>
                        <p:par>
                          <p:cTn id="83" fill="hold">
                            <p:stCondLst>
                              <p:cond delay="0"/>
                            </p:stCondLst>
                            <p:childTnLst>
                              <p:par>
                                <p:cTn id="84" presetID="50" presetClass="path" presetSubtype="0" accel="50000" decel="50000" fill="hold" grpId="1" nodeType="clickEffect">
                                  <p:stCondLst>
                                    <p:cond delay="0"/>
                                  </p:stCondLst>
                                  <p:childTnLst>
                                    <p:animMotion origin="layout" path="M -3.125E-6 -3.7037E-7 L 0.08464 -3.7037E-7 C 0.12253 -3.7037E-7 0.1694 0.04977 0.1694 0.09028 L 0.1694 0.18079 " pathEditMode="relative" rAng="0" ptsTypes="AAAA">
                                      <p:cBhvr>
                                        <p:cTn id="85" dur="2000" fill="hold"/>
                                        <p:tgtEl>
                                          <p:spTgt spid="19"/>
                                        </p:tgtEl>
                                        <p:attrNameLst>
                                          <p:attrName>ppt_x</p:attrName>
                                          <p:attrName>ppt_y</p:attrName>
                                        </p:attrNameLst>
                                      </p:cBhvr>
                                      <p:rCtr x="8464" y="9028"/>
                                    </p:animMotion>
                                  </p:childTnLst>
                                </p:cTn>
                              </p:par>
                              <p:par>
                                <p:cTn id="86" presetID="50" presetClass="path" presetSubtype="0" accel="50000" decel="50000" fill="hold" grpId="1" nodeType="withEffect">
                                  <p:stCondLst>
                                    <p:cond delay="0"/>
                                  </p:stCondLst>
                                  <p:childTnLst>
                                    <p:animMotion origin="layout" path="M -3.125E-6 -3.7037E-7 L 0.14037 -3.7037E-7 C 0.20326 -3.7037E-7 0.28086 0.04977 0.28086 0.09028 L 0.28086 0.18079 " pathEditMode="relative" rAng="0" ptsTypes="AAAA">
                                      <p:cBhvr>
                                        <p:cTn id="87" dur="2000" fill="hold"/>
                                        <p:tgtEl>
                                          <p:spTgt spid="20"/>
                                        </p:tgtEl>
                                        <p:attrNameLst>
                                          <p:attrName>ppt_x</p:attrName>
                                          <p:attrName>ppt_y</p:attrName>
                                        </p:attrNameLst>
                                      </p:cBhvr>
                                      <p:rCtr x="14036" y="9028"/>
                                    </p:animMotion>
                                  </p:childTnLst>
                                </p:cTn>
                              </p:par>
                              <p:par>
                                <p:cTn id="88" presetID="50" presetClass="path" presetSubtype="0" accel="50000" decel="50000" fill="hold" grpId="1" nodeType="withEffect">
                                  <p:stCondLst>
                                    <p:cond delay="0"/>
                                  </p:stCondLst>
                                  <p:childTnLst>
                                    <p:animMotion origin="layout" path="M -2.91667E-6 -3.7037E-7 L -0.11289 -3.7037E-7 C -0.16341 -3.7037E-7 -0.22565 0.04977 -0.22565 0.09028 L -0.22565 0.18079 " pathEditMode="relative" rAng="0" ptsTypes="AAAA">
                                      <p:cBhvr>
                                        <p:cTn id="89" dur="2000" fill="hold"/>
                                        <p:tgtEl>
                                          <p:spTgt spid="25"/>
                                        </p:tgtEl>
                                        <p:attrNameLst>
                                          <p:attrName>ppt_x</p:attrName>
                                          <p:attrName>ppt_y</p:attrName>
                                        </p:attrNameLst>
                                      </p:cBhvr>
                                      <p:rCtr x="-11289" y="9028"/>
                                    </p:animMotion>
                                  </p:childTnLst>
                                </p:cTn>
                              </p:par>
                              <p:par>
                                <p:cTn id="90" presetID="50" presetClass="path" presetSubtype="0" accel="50000" decel="50000" fill="hold" grpId="1" nodeType="withEffect">
                                  <p:stCondLst>
                                    <p:cond delay="0"/>
                                  </p:stCondLst>
                                  <p:childTnLst>
                                    <p:animMotion origin="layout" path="M -2.91667E-6 -3.7037E-7 L -0.11276 -3.7037E-7 C -0.16328 -3.7037E-7 -0.22539 0.04977 -0.22539 0.09028 L -0.22539 0.18079 " pathEditMode="relative" rAng="0" ptsTypes="AAAA">
                                      <p:cBhvr>
                                        <p:cTn id="91" dur="2000" fill="hold"/>
                                        <p:tgtEl>
                                          <p:spTgt spid="26"/>
                                        </p:tgtEl>
                                        <p:attrNameLst>
                                          <p:attrName>ppt_x</p:attrName>
                                          <p:attrName>ppt_y</p:attrName>
                                        </p:attrNameLst>
                                      </p:cBhvr>
                                      <p:rCtr x="-11276" y="9028"/>
                                    </p:animMotion>
                                  </p:childTnLst>
                                </p:cTn>
                              </p:par>
                            </p:childTnLst>
                          </p:cTn>
                        </p:par>
                      </p:childTnLst>
                    </p:cTn>
                  </p:par>
                  <p:par>
                    <p:cTn id="92" fill="hold">
                      <p:stCondLst>
                        <p:cond delay="indefinite"/>
                      </p:stCondLst>
                      <p:childTnLst>
                        <p:par>
                          <p:cTn id="93" fill="hold">
                            <p:stCondLst>
                              <p:cond delay="0"/>
                            </p:stCondLst>
                            <p:childTnLst>
                              <p:par>
                                <p:cTn id="94" presetID="50" presetClass="path" presetSubtype="0" accel="50000" decel="50000" fill="hold" grpId="1" nodeType="clickEffect">
                                  <p:stCondLst>
                                    <p:cond delay="0"/>
                                  </p:stCondLst>
                                  <p:childTnLst>
                                    <p:animMotion origin="layout" path="M -3.125E-6 -3.7037E-7 L 0.14011 -3.7037E-7 C 0.20287 -3.7037E-7 0.28034 0.04977 0.28034 0.09028 L 0.28034 0.18079 " pathEditMode="relative" rAng="0" ptsTypes="AAAA">
                                      <p:cBhvr>
                                        <p:cTn id="95" dur="2000" fill="hold"/>
                                        <p:tgtEl>
                                          <p:spTgt spid="21"/>
                                        </p:tgtEl>
                                        <p:attrNameLst>
                                          <p:attrName>ppt_x</p:attrName>
                                          <p:attrName>ppt_y</p:attrName>
                                        </p:attrNameLst>
                                      </p:cBhvr>
                                      <p:rCtr x="14010" y="9028"/>
                                    </p:animMotion>
                                  </p:childTnLst>
                                </p:cTn>
                              </p:par>
                              <p:par>
                                <p:cTn id="96" presetID="50" presetClass="path" presetSubtype="0" accel="50000" decel="50000" fill="hold" grpId="1" nodeType="withEffect">
                                  <p:stCondLst>
                                    <p:cond delay="0"/>
                                  </p:stCondLst>
                                  <p:childTnLst>
                                    <p:animMotion origin="layout" path="M -2.91667E-6 -3.7037E-7 L 0.14063 -3.7037E-7 C 0.20365 -3.7037E-7 0.28138 0.04977 0.28138 0.09028 L 0.28138 0.18079 " pathEditMode="relative" rAng="0" ptsTypes="AAAA">
                                      <p:cBhvr>
                                        <p:cTn id="97" dur="2000" fill="hold"/>
                                        <p:tgtEl>
                                          <p:spTgt spid="22"/>
                                        </p:tgtEl>
                                        <p:attrNameLst>
                                          <p:attrName>ppt_x</p:attrName>
                                          <p:attrName>ppt_y</p:attrName>
                                        </p:attrNameLst>
                                      </p:cBhvr>
                                      <p:rCtr x="14063" y="9028"/>
                                    </p:animMotion>
                                  </p:childTnLst>
                                </p:cTn>
                              </p:par>
                              <p:par>
                                <p:cTn id="98" presetID="50" presetClass="path" presetSubtype="0" accel="50000" decel="50000" fill="hold" grpId="1" nodeType="withEffect">
                                  <p:stCondLst>
                                    <p:cond delay="0"/>
                                  </p:stCondLst>
                                  <p:childTnLst>
                                    <p:animMotion origin="layout" path="M -2.91667E-6 -3.7037E-7 L -0.02812 -3.7037E-7 C -0.04075 -3.7037E-7 -0.05625 0.04977 -0.05625 0.09028 L -0.05625 0.18079 " pathEditMode="relative" rAng="0" ptsTypes="AAAA">
                                      <p:cBhvr>
                                        <p:cTn id="99" dur="2000" fill="hold"/>
                                        <p:tgtEl>
                                          <p:spTgt spid="41"/>
                                        </p:tgtEl>
                                        <p:attrNameLst>
                                          <p:attrName>ppt_x</p:attrName>
                                          <p:attrName>ppt_y</p:attrName>
                                        </p:attrNameLst>
                                      </p:cBhvr>
                                      <p:rCtr x="-2812" y="9028"/>
                                    </p:animMotion>
                                  </p:childTnLst>
                                </p:cTn>
                              </p:par>
                            </p:childTnLst>
                          </p:cTn>
                        </p:par>
                      </p:childTnLst>
                    </p:cTn>
                  </p:par>
                  <p:par>
                    <p:cTn id="100" fill="hold">
                      <p:stCondLst>
                        <p:cond delay="indefinite"/>
                      </p:stCondLst>
                      <p:childTnLst>
                        <p:par>
                          <p:cTn id="101" fill="hold">
                            <p:stCondLst>
                              <p:cond delay="0"/>
                            </p:stCondLst>
                            <p:childTnLst>
                              <p:par>
                                <p:cTn id="102" presetID="14" presetClass="entr" presetSubtype="10" fill="hold" grpId="0" nodeType="clickEffect">
                                  <p:stCondLst>
                                    <p:cond delay="0"/>
                                  </p:stCondLst>
                                  <p:childTnLst>
                                    <p:set>
                                      <p:cBhvr>
                                        <p:cTn id="103" dur="1" fill="hold">
                                          <p:stCondLst>
                                            <p:cond delay="0"/>
                                          </p:stCondLst>
                                        </p:cTn>
                                        <p:tgtEl>
                                          <p:spTgt spid="29"/>
                                        </p:tgtEl>
                                        <p:attrNameLst>
                                          <p:attrName>style.visibility</p:attrName>
                                        </p:attrNameLst>
                                      </p:cBhvr>
                                      <p:to>
                                        <p:strVal val="visible"/>
                                      </p:to>
                                    </p:set>
                                    <p:animEffect transition="in" filter="randombar(horizontal)">
                                      <p:cBhvr>
                                        <p:cTn id="104" dur="500"/>
                                        <p:tgtEl>
                                          <p:spTgt spid="29"/>
                                        </p:tgtEl>
                                      </p:cBhvr>
                                    </p:animEffect>
                                  </p:childTnLst>
                                </p:cTn>
                              </p:par>
                              <p:par>
                                <p:cTn id="105" presetID="14" presetClass="entr" presetSubtype="10" fill="hold" grpId="0" nodeType="withEffect">
                                  <p:stCondLst>
                                    <p:cond delay="0"/>
                                  </p:stCondLst>
                                  <p:childTnLst>
                                    <p:set>
                                      <p:cBhvr>
                                        <p:cTn id="106" dur="1" fill="hold">
                                          <p:stCondLst>
                                            <p:cond delay="0"/>
                                          </p:stCondLst>
                                        </p:cTn>
                                        <p:tgtEl>
                                          <p:spTgt spid="30"/>
                                        </p:tgtEl>
                                        <p:attrNameLst>
                                          <p:attrName>style.visibility</p:attrName>
                                        </p:attrNameLst>
                                      </p:cBhvr>
                                      <p:to>
                                        <p:strVal val="visible"/>
                                      </p:to>
                                    </p:set>
                                    <p:animEffect transition="in" filter="randombar(horizontal)">
                                      <p:cBhvr>
                                        <p:cTn id="107" dur="500"/>
                                        <p:tgtEl>
                                          <p:spTgt spid="30"/>
                                        </p:tgtEl>
                                      </p:cBhvr>
                                    </p:animEffect>
                                  </p:childTnLst>
                                </p:cTn>
                              </p:par>
                              <p:par>
                                <p:cTn id="108" presetID="14" presetClass="entr" presetSubtype="10" fill="hold" grpId="0" nodeType="withEffect">
                                  <p:stCondLst>
                                    <p:cond delay="0"/>
                                  </p:stCondLst>
                                  <p:childTnLst>
                                    <p:set>
                                      <p:cBhvr>
                                        <p:cTn id="109" dur="1" fill="hold">
                                          <p:stCondLst>
                                            <p:cond delay="0"/>
                                          </p:stCondLst>
                                        </p:cTn>
                                        <p:tgtEl>
                                          <p:spTgt spid="31"/>
                                        </p:tgtEl>
                                        <p:attrNameLst>
                                          <p:attrName>style.visibility</p:attrName>
                                        </p:attrNameLst>
                                      </p:cBhvr>
                                      <p:to>
                                        <p:strVal val="visible"/>
                                      </p:to>
                                    </p:set>
                                    <p:animEffect transition="in" filter="randombar(horizontal)">
                                      <p:cBhvr>
                                        <p:cTn id="110" dur="500"/>
                                        <p:tgtEl>
                                          <p:spTgt spid="31"/>
                                        </p:tgtEl>
                                      </p:cBhvr>
                                    </p:animEffect>
                                  </p:childTnLst>
                                </p:cTn>
                              </p:par>
                              <p:par>
                                <p:cTn id="111" presetID="14" presetClass="entr" presetSubtype="10" fill="hold" grpId="0" nodeType="with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randombar(horizontal)">
                                      <p:cBhvr>
                                        <p:cTn id="113" dur="500"/>
                                        <p:tgtEl>
                                          <p:spTgt spid="32"/>
                                        </p:tgtEl>
                                      </p:cBhvr>
                                    </p:animEffect>
                                  </p:childTnLst>
                                </p:cTn>
                              </p:par>
                              <p:par>
                                <p:cTn id="114" presetID="14" presetClass="entr" presetSubtype="10" fill="hold" grpId="0" nodeType="withEffect">
                                  <p:stCondLst>
                                    <p:cond delay="0"/>
                                  </p:stCondLst>
                                  <p:childTnLst>
                                    <p:set>
                                      <p:cBhvr>
                                        <p:cTn id="115" dur="1" fill="hold">
                                          <p:stCondLst>
                                            <p:cond delay="0"/>
                                          </p:stCondLst>
                                        </p:cTn>
                                        <p:tgtEl>
                                          <p:spTgt spid="33"/>
                                        </p:tgtEl>
                                        <p:attrNameLst>
                                          <p:attrName>style.visibility</p:attrName>
                                        </p:attrNameLst>
                                      </p:cBhvr>
                                      <p:to>
                                        <p:strVal val="visible"/>
                                      </p:to>
                                    </p:set>
                                    <p:animEffect transition="in" filter="randombar(horizontal)">
                                      <p:cBhvr>
                                        <p:cTn id="116" dur="500"/>
                                        <p:tgtEl>
                                          <p:spTgt spid="33"/>
                                        </p:tgtEl>
                                      </p:cBhvr>
                                    </p:animEffect>
                                  </p:childTnLst>
                                </p:cTn>
                              </p:par>
                              <p:par>
                                <p:cTn id="117" presetID="14" presetClass="entr" presetSubtype="10" fill="hold" grpId="0" nodeType="withEffect">
                                  <p:stCondLst>
                                    <p:cond delay="0"/>
                                  </p:stCondLst>
                                  <p:childTnLst>
                                    <p:set>
                                      <p:cBhvr>
                                        <p:cTn id="118" dur="1" fill="hold">
                                          <p:stCondLst>
                                            <p:cond delay="0"/>
                                          </p:stCondLst>
                                        </p:cTn>
                                        <p:tgtEl>
                                          <p:spTgt spid="34"/>
                                        </p:tgtEl>
                                        <p:attrNameLst>
                                          <p:attrName>style.visibility</p:attrName>
                                        </p:attrNameLst>
                                      </p:cBhvr>
                                      <p:to>
                                        <p:strVal val="visible"/>
                                      </p:to>
                                    </p:set>
                                    <p:animEffect transition="in" filter="randombar(horizontal)">
                                      <p:cBhvr>
                                        <p:cTn id="119" dur="500"/>
                                        <p:tgtEl>
                                          <p:spTgt spid="34"/>
                                        </p:tgtEl>
                                      </p:cBhvr>
                                    </p:animEffect>
                                  </p:childTnLst>
                                </p:cTn>
                              </p:par>
                              <p:par>
                                <p:cTn id="120" presetID="14" presetClass="entr" presetSubtype="10" fill="hold" grpId="0" nodeType="withEffect">
                                  <p:stCondLst>
                                    <p:cond delay="0"/>
                                  </p:stCondLst>
                                  <p:childTnLst>
                                    <p:set>
                                      <p:cBhvr>
                                        <p:cTn id="121" dur="1" fill="hold">
                                          <p:stCondLst>
                                            <p:cond delay="0"/>
                                          </p:stCondLst>
                                        </p:cTn>
                                        <p:tgtEl>
                                          <p:spTgt spid="35"/>
                                        </p:tgtEl>
                                        <p:attrNameLst>
                                          <p:attrName>style.visibility</p:attrName>
                                        </p:attrNameLst>
                                      </p:cBhvr>
                                      <p:to>
                                        <p:strVal val="visible"/>
                                      </p:to>
                                    </p:set>
                                    <p:animEffect transition="in" filter="randombar(horizontal)">
                                      <p:cBhvr>
                                        <p:cTn id="122" dur="500"/>
                                        <p:tgtEl>
                                          <p:spTgt spid="35"/>
                                        </p:tgtEl>
                                      </p:cBhvr>
                                    </p:animEffect>
                                  </p:childTnLst>
                                </p:cTn>
                              </p:par>
                              <p:par>
                                <p:cTn id="123" presetID="14" presetClass="entr" presetSubtype="10" fill="hold" grpId="0" nodeType="withEffect">
                                  <p:stCondLst>
                                    <p:cond delay="0"/>
                                  </p:stCondLst>
                                  <p:childTnLst>
                                    <p:set>
                                      <p:cBhvr>
                                        <p:cTn id="124" dur="1" fill="hold">
                                          <p:stCondLst>
                                            <p:cond delay="0"/>
                                          </p:stCondLst>
                                        </p:cTn>
                                        <p:tgtEl>
                                          <p:spTgt spid="36"/>
                                        </p:tgtEl>
                                        <p:attrNameLst>
                                          <p:attrName>style.visibility</p:attrName>
                                        </p:attrNameLst>
                                      </p:cBhvr>
                                      <p:to>
                                        <p:strVal val="visible"/>
                                      </p:to>
                                    </p:set>
                                    <p:animEffect transition="in" filter="randombar(horizontal)">
                                      <p:cBhvr>
                                        <p:cTn id="125" dur="500"/>
                                        <p:tgtEl>
                                          <p:spTgt spid="36"/>
                                        </p:tgtEl>
                                      </p:cBhvr>
                                    </p:animEffect>
                                  </p:childTnLst>
                                </p:cTn>
                              </p:par>
                              <p:par>
                                <p:cTn id="126" presetID="14" presetClass="entr" presetSubtype="10" fill="hold" grpId="0" nodeType="withEffect">
                                  <p:stCondLst>
                                    <p:cond delay="0"/>
                                  </p:stCondLst>
                                  <p:childTnLst>
                                    <p:set>
                                      <p:cBhvr>
                                        <p:cTn id="127" dur="1" fill="hold">
                                          <p:stCondLst>
                                            <p:cond delay="0"/>
                                          </p:stCondLst>
                                        </p:cTn>
                                        <p:tgtEl>
                                          <p:spTgt spid="37"/>
                                        </p:tgtEl>
                                        <p:attrNameLst>
                                          <p:attrName>style.visibility</p:attrName>
                                        </p:attrNameLst>
                                      </p:cBhvr>
                                      <p:to>
                                        <p:strVal val="visible"/>
                                      </p:to>
                                    </p:set>
                                    <p:animEffect transition="in" filter="randombar(horizontal)">
                                      <p:cBhvr>
                                        <p:cTn id="128" dur="500"/>
                                        <p:tgtEl>
                                          <p:spTgt spid="37"/>
                                        </p:tgtEl>
                                      </p:cBhvr>
                                    </p:animEffect>
                                  </p:childTnLst>
                                </p:cTn>
                              </p:par>
                              <p:par>
                                <p:cTn id="129" presetID="14" presetClass="entr" presetSubtype="10" fill="hold" grpId="0" nodeType="withEffect">
                                  <p:stCondLst>
                                    <p:cond delay="0"/>
                                  </p:stCondLst>
                                  <p:childTnLst>
                                    <p:set>
                                      <p:cBhvr>
                                        <p:cTn id="130" dur="1" fill="hold">
                                          <p:stCondLst>
                                            <p:cond delay="0"/>
                                          </p:stCondLst>
                                        </p:cTn>
                                        <p:tgtEl>
                                          <p:spTgt spid="38"/>
                                        </p:tgtEl>
                                        <p:attrNameLst>
                                          <p:attrName>style.visibility</p:attrName>
                                        </p:attrNameLst>
                                      </p:cBhvr>
                                      <p:to>
                                        <p:strVal val="visible"/>
                                      </p:to>
                                    </p:set>
                                    <p:animEffect transition="in" filter="randombar(horizontal)">
                                      <p:cBhvr>
                                        <p:cTn id="131" dur="500"/>
                                        <p:tgtEl>
                                          <p:spTgt spid="38"/>
                                        </p:tgtEl>
                                      </p:cBhvr>
                                    </p:animEffect>
                                  </p:childTnLst>
                                </p:cTn>
                              </p:par>
                              <p:par>
                                <p:cTn id="132" presetID="14" presetClass="entr" presetSubtype="10" fill="hold" grpId="0" nodeType="withEffect">
                                  <p:stCondLst>
                                    <p:cond delay="0"/>
                                  </p:stCondLst>
                                  <p:childTnLst>
                                    <p:set>
                                      <p:cBhvr>
                                        <p:cTn id="133" dur="1" fill="hold">
                                          <p:stCondLst>
                                            <p:cond delay="0"/>
                                          </p:stCondLst>
                                        </p:cTn>
                                        <p:tgtEl>
                                          <p:spTgt spid="39"/>
                                        </p:tgtEl>
                                        <p:attrNameLst>
                                          <p:attrName>style.visibility</p:attrName>
                                        </p:attrNameLst>
                                      </p:cBhvr>
                                      <p:to>
                                        <p:strVal val="visible"/>
                                      </p:to>
                                    </p:set>
                                    <p:animEffect transition="in" filter="randombar(horizontal)">
                                      <p:cBhvr>
                                        <p:cTn id="13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5" grpId="0" animBg="1"/>
      <p:bldP spid="25" grpId="1" animBg="1"/>
      <p:bldP spid="26" grpId="0" animBg="1"/>
      <p:bldP spid="26" grpId="1" animBg="1"/>
      <p:bldP spid="27" grpId="0" animBg="1"/>
      <p:bldP spid="27" grpId="1" animBg="1"/>
      <p:bldP spid="28" grpId="0" animBg="1"/>
      <p:bldP spid="28" grpId="1"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0" grpId="1" animBg="1"/>
      <p:bldP spid="41" grpId="0" animBg="1"/>
      <p:bldP spid="41"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5BA12-23CA-4929-BE81-ABCBC4B58A95}"/>
              </a:ext>
            </a:extLst>
          </p:cNvPr>
          <p:cNvSpPr>
            <a:spLocks noGrp="1"/>
          </p:cNvSpPr>
          <p:nvPr>
            <p:ph type="title"/>
          </p:nvPr>
        </p:nvSpPr>
        <p:spPr>
          <a:xfrm>
            <a:off x="550862" y="347009"/>
            <a:ext cx="11091600" cy="1332000"/>
          </a:xfrm>
        </p:spPr>
        <p:txBody>
          <a:bodyPr/>
          <a:lstStyle/>
          <a:p>
            <a:r>
              <a:rPr lang="en-US" sz="3800" dirty="0" err="1">
                <a:latin typeface="Times New Roman" panose="02020603050405020304" pitchFamily="18" charset="0"/>
                <a:cs typeface="Times New Roman" panose="02020603050405020304" pitchFamily="18" charset="0"/>
              </a:rPr>
              <a:t>Ví</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dụ</a:t>
            </a:r>
            <a:r>
              <a:rPr lang="en-US" sz="3800" dirty="0">
                <a:latin typeface="Times New Roman" panose="02020603050405020304" pitchFamily="18" charset="0"/>
                <a:cs typeface="Times New Roman" panose="02020603050405020304" pitchFamily="18" charset="0"/>
              </a:rPr>
              <a:t>: Cho F0 = { 38,27,43,3,9,82,10,11,34,14,58} (</a:t>
            </a:r>
            <a:r>
              <a:rPr lang="en-US" sz="3800" dirty="0" err="1">
                <a:latin typeface="Times New Roman" panose="02020603050405020304" pitchFamily="18" charset="0"/>
                <a:cs typeface="Times New Roman" panose="02020603050405020304" pitchFamily="18" charset="0"/>
              </a:rPr>
              <a:t>gồm</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có</a:t>
            </a:r>
            <a:r>
              <a:rPr lang="en-US" sz="3800" dirty="0">
                <a:latin typeface="Times New Roman" panose="02020603050405020304" pitchFamily="18" charset="0"/>
                <a:cs typeface="Times New Roman" panose="02020603050405020304" pitchFamily="18" charset="0"/>
              </a:rPr>
              <a:t> n=11 </a:t>
            </a:r>
            <a:r>
              <a:rPr lang="en-US" sz="3800" dirty="0" err="1">
                <a:latin typeface="Times New Roman" panose="02020603050405020304" pitchFamily="18" charset="0"/>
                <a:cs typeface="Times New Roman" panose="02020603050405020304" pitchFamily="18" charset="0"/>
              </a:rPr>
              <a:t>phần</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tử</a:t>
            </a:r>
            <a:r>
              <a:rPr lang="en-US" sz="3800" dirty="0">
                <a:latin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BA318DE8-99A8-4D53-BEE9-E723FBAF11A7}"/>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2592CBFF-B0AD-40A0-8A13-C5DC15A4A6A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A48CF43-B7CA-4876-9709-C3C550D9A569}"/>
              </a:ext>
            </a:extLst>
          </p:cNvPr>
          <p:cNvSpPr>
            <a:spLocks noGrp="1"/>
          </p:cNvSpPr>
          <p:nvPr>
            <p:ph type="sldNum" sz="quarter" idx="12"/>
          </p:nvPr>
        </p:nvSpPr>
        <p:spPr/>
        <p:txBody>
          <a:bodyPr/>
          <a:lstStyle/>
          <a:p>
            <a:fld id="{DBA1B0FB-D917-4C8C-928F-313BD683BF39}" type="slidenum">
              <a:rPr lang="en-US" smtClean="0"/>
              <a:t>19</a:t>
            </a:fld>
            <a:endParaRPr lang="en-US"/>
          </a:p>
        </p:txBody>
      </p:sp>
      <p:sp>
        <p:nvSpPr>
          <p:cNvPr id="7" name="Rectangle 6">
            <a:extLst>
              <a:ext uri="{FF2B5EF4-FFF2-40B4-BE49-F238E27FC236}">
                <a16:creationId xmlns:a16="http://schemas.microsoft.com/office/drawing/2014/main" id="{E738EDEC-7019-482F-BA5D-DF3D39296925}"/>
              </a:ext>
            </a:extLst>
          </p:cNvPr>
          <p:cNvSpPr/>
          <p:nvPr/>
        </p:nvSpPr>
        <p:spPr>
          <a:xfrm>
            <a:off x="2195730" y="211491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a:t>
            </a:r>
          </a:p>
        </p:txBody>
      </p:sp>
      <p:sp>
        <p:nvSpPr>
          <p:cNvPr id="8" name="Rectangle 7">
            <a:extLst>
              <a:ext uri="{FF2B5EF4-FFF2-40B4-BE49-F238E27FC236}">
                <a16:creationId xmlns:a16="http://schemas.microsoft.com/office/drawing/2014/main" id="{378B2AE7-FA66-4ADC-8C19-D5C4E359B41B}"/>
              </a:ext>
            </a:extLst>
          </p:cNvPr>
          <p:cNvSpPr/>
          <p:nvPr/>
        </p:nvSpPr>
        <p:spPr>
          <a:xfrm>
            <a:off x="2881530" y="211491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27</a:t>
            </a:r>
          </a:p>
        </p:txBody>
      </p:sp>
      <p:sp>
        <p:nvSpPr>
          <p:cNvPr id="9" name="Rectangle 8">
            <a:extLst>
              <a:ext uri="{FF2B5EF4-FFF2-40B4-BE49-F238E27FC236}">
                <a16:creationId xmlns:a16="http://schemas.microsoft.com/office/drawing/2014/main" id="{C488BF31-97AF-47C2-864B-86D7310B5210}"/>
              </a:ext>
            </a:extLst>
          </p:cNvPr>
          <p:cNvSpPr/>
          <p:nvPr/>
        </p:nvSpPr>
        <p:spPr>
          <a:xfrm>
            <a:off x="3567330" y="211491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38</a:t>
            </a:r>
          </a:p>
        </p:txBody>
      </p:sp>
      <p:sp>
        <p:nvSpPr>
          <p:cNvPr id="10" name="Rectangle 9">
            <a:extLst>
              <a:ext uri="{FF2B5EF4-FFF2-40B4-BE49-F238E27FC236}">
                <a16:creationId xmlns:a16="http://schemas.microsoft.com/office/drawing/2014/main" id="{83EA55F3-7344-4E83-B1E7-6F13001A06F5}"/>
              </a:ext>
            </a:extLst>
          </p:cNvPr>
          <p:cNvSpPr/>
          <p:nvPr/>
        </p:nvSpPr>
        <p:spPr>
          <a:xfrm>
            <a:off x="4252870" y="211491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43</a:t>
            </a:r>
          </a:p>
        </p:txBody>
      </p:sp>
      <p:sp>
        <p:nvSpPr>
          <p:cNvPr id="11" name="Rectangle 10">
            <a:extLst>
              <a:ext uri="{FF2B5EF4-FFF2-40B4-BE49-F238E27FC236}">
                <a16:creationId xmlns:a16="http://schemas.microsoft.com/office/drawing/2014/main" id="{26CF9C63-2830-463A-AC14-03DE273D130B}"/>
              </a:ext>
            </a:extLst>
          </p:cNvPr>
          <p:cNvSpPr/>
          <p:nvPr/>
        </p:nvSpPr>
        <p:spPr>
          <a:xfrm>
            <a:off x="4938410" y="211491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12" name="Rectangle 11">
            <a:extLst>
              <a:ext uri="{FF2B5EF4-FFF2-40B4-BE49-F238E27FC236}">
                <a16:creationId xmlns:a16="http://schemas.microsoft.com/office/drawing/2014/main" id="{9F9F2DA2-07E5-44BA-9773-EBC8C4DC25A5}"/>
              </a:ext>
            </a:extLst>
          </p:cNvPr>
          <p:cNvSpPr/>
          <p:nvPr/>
        </p:nvSpPr>
        <p:spPr>
          <a:xfrm>
            <a:off x="5624470" y="211491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13" name="Rectangle 12">
            <a:extLst>
              <a:ext uri="{FF2B5EF4-FFF2-40B4-BE49-F238E27FC236}">
                <a16:creationId xmlns:a16="http://schemas.microsoft.com/office/drawing/2014/main" id="{97A7BDB7-4981-4D70-99FF-EF0669597439}"/>
              </a:ext>
            </a:extLst>
          </p:cNvPr>
          <p:cNvSpPr/>
          <p:nvPr/>
        </p:nvSpPr>
        <p:spPr>
          <a:xfrm>
            <a:off x="6310140" y="211491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sp>
        <p:nvSpPr>
          <p:cNvPr id="14" name="Rectangle 13">
            <a:extLst>
              <a:ext uri="{FF2B5EF4-FFF2-40B4-BE49-F238E27FC236}">
                <a16:creationId xmlns:a16="http://schemas.microsoft.com/office/drawing/2014/main" id="{804C26AF-B34B-43A8-8E0F-E98E9242B31C}"/>
              </a:ext>
            </a:extLst>
          </p:cNvPr>
          <p:cNvSpPr/>
          <p:nvPr/>
        </p:nvSpPr>
        <p:spPr>
          <a:xfrm>
            <a:off x="8366760" y="211491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34</a:t>
            </a:r>
          </a:p>
        </p:txBody>
      </p:sp>
      <p:sp>
        <p:nvSpPr>
          <p:cNvPr id="15" name="Rectangle 14">
            <a:extLst>
              <a:ext uri="{FF2B5EF4-FFF2-40B4-BE49-F238E27FC236}">
                <a16:creationId xmlns:a16="http://schemas.microsoft.com/office/drawing/2014/main" id="{D9C297C3-4832-485A-A96C-98A7FE724ED8}"/>
              </a:ext>
            </a:extLst>
          </p:cNvPr>
          <p:cNvSpPr/>
          <p:nvPr/>
        </p:nvSpPr>
        <p:spPr>
          <a:xfrm>
            <a:off x="9052560" y="211491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58</a:t>
            </a:r>
          </a:p>
        </p:txBody>
      </p:sp>
      <p:sp>
        <p:nvSpPr>
          <p:cNvPr id="16" name="Rectangle 15">
            <a:extLst>
              <a:ext uri="{FF2B5EF4-FFF2-40B4-BE49-F238E27FC236}">
                <a16:creationId xmlns:a16="http://schemas.microsoft.com/office/drawing/2014/main" id="{86036438-BAC6-493B-B17C-2168EAB6AA28}"/>
              </a:ext>
            </a:extLst>
          </p:cNvPr>
          <p:cNvSpPr/>
          <p:nvPr/>
        </p:nvSpPr>
        <p:spPr>
          <a:xfrm>
            <a:off x="7681350" y="211491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14</a:t>
            </a:r>
          </a:p>
        </p:txBody>
      </p:sp>
      <p:sp>
        <p:nvSpPr>
          <p:cNvPr id="17" name="Rectangle 16">
            <a:extLst>
              <a:ext uri="{FF2B5EF4-FFF2-40B4-BE49-F238E27FC236}">
                <a16:creationId xmlns:a16="http://schemas.microsoft.com/office/drawing/2014/main" id="{93E828ED-2745-4237-AB9A-8B50B1C42CBD}"/>
              </a:ext>
            </a:extLst>
          </p:cNvPr>
          <p:cNvSpPr/>
          <p:nvPr/>
        </p:nvSpPr>
        <p:spPr>
          <a:xfrm>
            <a:off x="6995160" y="211491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82</a:t>
            </a:r>
          </a:p>
        </p:txBody>
      </p:sp>
      <p:sp>
        <p:nvSpPr>
          <p:cNvPr id="18" name="Rectangle 17">
            <a:extLst>
              <a:ext uri="{FF2B5EF4-FFF2-40B4-BE49-F238E27FC236}">
                <a16:creationId xmlns:a16="http://schemas.microsoft.com/office/drawing/2014/main" id="{535B6E95-F665-403A-87D1-9CCADD142FB9}"/>
              </a:ext>
            </a:extLst>
          </p:cNvPr>
          <p:cNvSpPr/>
          <p:nvPr/>
        </p:nvSpPr>
        <p:spPr>
          <a:xfrm>
            <a:off x="550862" y="211491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m=4</a:t>
            </a:r>
          </a:p>
        </p:txBody>
      </p:sp>
      <p:sp>
        <p:nvSpPr>
          <p:cNvPr id="19" name="Rectangle 18">
            <a:extLst>
              <a:ext uri="{FF2B5EF4-FFF2-40B4-BE49-F238E27FC236}">
                <a16:creationId xmlns:a16="http://schemas.microsoft.com/office/drawing/2014/main" id="{3EADD1A8-0CA5-42AE-9B6D-810935772FA7}"/>
              </a:ext>
            </a:extLst>
          </p:cNvPr>
          <p:cNvSpPr/>
          <p:nvPr/>
        </p:nvSpPr>
        <p:spPr>
          <a:xfrm>
            <a:off x="2195730" y="3928766"/>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27</a:t>
            </a:r>
          </a:p>
        </p:txBody>
      </p:sp>
      <p:sp>
        <p:nvSpPr>
          <p:cNvPr id="20" name="Rectangle 19">
            <a:extLst>
              <a:ext uri="{FF2B5EF4-FFF2-40B4-BE49-F238E27FC236}">
                <a16:creationId xmlns:a16="http://schemas.microsoft.com/office/drawing/2014/main" id="{DFC013FD-538F-4372-944A-1A6495AE29C6}"/>
              </a:ext>
            </a:extLst>
          </p:cNvPr>
          <p:cNvSpPr/>
          <p:nvPr/>
        </p:nvSpPr>
        <p:spPr>
          <a:xfrm>
            <a:off x="2881530" y="3928766"/>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38</a:t>
            </a:r>
          </a:p>
        </p:txBody>
      </p:sp>
      <p:sp>
        <p:nvSpPr>
          <p:cNvPr id="21" name="Rectangle 20">
            <a:extLst>
              <a:ext uri="{FF2B5EF4-FFF2-40B4-BE49-F238E27FC236}">
                <a16:creationId xmlns:a16="http://schemas.microsoft.com/office/drawing/2014/main" id="{61861186-F0B6-4739-A642-573CB51942DF}"/>
              </a:ext>
            </a:extLst>
          </p:cNvPr>
          <p:cNvSpPr/>
          <p:nvPr/>
        </p:nvSpPr>
        <p:spPr>
          <a:xfrm>
            <a:off x="3567330" y="3928766"/>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43</a:t>
            </a:r>
          </a:p>
        </p:txBody>
      </p:sp>
      <p:sp>
        <p:nvSpPr>
          <p:cNvPr id="22" name="Rectangle 21">
            <a:extLst>
              <a:ext uri="{FF2B5EF4-FFF2-40B4-BE49-F238E27FC236}">
                <a16:creationId xmlns:a16="http://schemas.microsoft.com/office/drawing/2014/main" id="{85C80588-876F-42FC-8BC5-F40F1CF01CCE}"/>
              </a:ext>
            </a:extLst>
          </p:cNvPr>
          <p:cNvSpPr/>
          <p:nvPr/>
        </p:nvSpPr>
        <p:spPr>
          <a:xfrm>
            <a:off x="4252870" y="3928766"/>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14</a:t>
            </a:r>
          </a:p>
        </p:txBody>
      </p:sp>
      <p:sp>
        <p:nvSpPr>
          <p:cNvPr id="23" name="Rectangle 22">
            <a:extLst>
              <a:ext uri="{FF2B5EF4-FFF2-40B4-BE49-F238E27FC236}">
                <a16:creationId xmlns:a16="http://schemas.microsoft.com/office/drawing/2014/main" id="{3098FA4A-559F-4F44-9A16-4A32E0E2C97D}"/>
              </a:ext>
            </a:extLst>
          </p:cNvPr>
          <p:cNvSpPr/>
          <p:nvPr/>
        </p:nvSpPr>
        <p:spPr>
          <a:xfrm>
            <a:off x="4938410" y="3928766"/>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34</a:t>
            </a:r>
          </a:p>
        </p:txBody>
      </p:sp>
      <p:sp>
        <p:nvSpPr>
          <p:cNvPr id="24" name="Rectangle 23">
            <a:extLst>
              <a:ext uri="{FF2B5EF4-FFF2-40B4-BE49-F238E27FC236}">
                <a16:creationId xmlns:a16="http://schemas.microsoft.com/office/drawing/2014/main" id="{8F025597-7E26-4EDE-8F13-339A1B85116D}"/>
              </a:ext>
            </a:extLst>
          </p:cNvPr>
          <p:cNvSpPr/>
          <p:nvPr/>
        </p:nvSpPr>
        <p:spPr>
          <a:xfrm>
            <a:off x="5624470" y="3928766"/>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58</a:t>
            </a:r>
          </a:p>
        </p:txBody>
      </p:sp>
      <p:sp>
        <p:nvSpPr>
          <p:cNvPr id="26" name="Rectangle 25">
            <a:extLst>
              <a:ext uri="{FF2B5EF4-FFF2-40B4-BE49-F238E27FC236}">
                <a16:creationId xmlns:a16="http://schemas.microsoft.com/office/drawing/2014/main" id="{8B595B10-3575-4DCE-930A-3EC2E8D7A7B6}"/>
              </a:ext>
            </a:extLst>
          </p:cNvPr>
          <p:cNvSpPr/>
          <p:nvPr/>
        </p:nvSpPr>
        <p:spPr>
          <a:xfrm>
            <a:off x="8366760" y="3928766"/>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10</a:t>
            </a:r>
          </a:p>
        </p:txBody>
      </p:sp>
      <p:sp>
        <p:nvSpPr>
          <p:cNvPr id="27" name="Rectangle 26">
            <a:extLst>
              <a:ext uri="{FF2B5EF4-FFF2-40B4-BE49-F238E27FC236}">
                <a16:creationId xmlns:a16="http://schemas.microsoft.com/office/drawing/2014/main" id="{EC49699F-E1FF-42F6-B2A8-FDD7848A3CA8}"/>
              </a:ext>
            </a:extLst>
          </p:cNvPr>
          <p:cNvSpPr/>
          <p:nvPr/>
        </p:nvSpPr>
        <p:spPr>
          <a:xfrm>
            <a:off x="9052560" y="3928766"/>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11</a:t>
            </a:r>
          </a:p>
        </p:txBody>
      </p:sp>
      <p:sp>
        <p:nvSpPr>
          <p:cNvPr id="28" name="Rectangle 27">
            <a:extLst>
              <a:ext uri="{FF2B5EF4-FFF2-40B4-BE49-F238E27FC236}">
                <a16:creationId xmlns:a16="http://schemas.microsoft.com/office/drawing/2014/main" id="{DAA3FEA0-2044-4989-A7D4-1B4E34E58A20}"/>
              </a:ext>
            </a:extLst>
          </p:cNvPr>
          <p:cNvSpPr/>
          <p:nvPr/>
        </p:nvSpPr>
        <p:spPr>
          <a:xfrm>
            <a:off x="7681350" y="3928766"/>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9</a:t>
            </a:r>
          </a:p>
        </p:txBody>
      </p:sp>
      <p:sp>
        <p:nvSpPr>
          <p:cNvPr id="30" name="Rectangle 29">
            <a:extLst>
              <a:ext uri="{FF2B5EF4-FFF2-40B4-BE49-F238E27FC236}">
                <a16:creationId xmlns:a16="http://schemas.microsoft.com/office/drawing/2014/main" id="{CB22D533-F575-4DCC-AEE8-83902300F6CA}"/>
              </a:ext>
            </a:extLst>
          </p:cNvPr>
          <p:cNvSpPr/>
          <p:nvPr/>
        </p:nvSpPr>
        <p:spPr>
          <a:xfrm>
            <a:off x="1509540" y="3928766"/>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a:t>
            </a:r>
          </a:p>
        </p:txBody>
      </p:sp>
      <p:sp>
        <p:nvSpPr>
          <p:cNvPr id="31" name="Rectangle 30">
            <a:extLst>
              <a:ext uri="{FF2B5EF4-FFF2-40B4-BE49-F238E27FC236}">
                <a16:creationId xmlns:a16="http://schemas.microsoft.com/office/drawing/2014/main" id="{0ACAECDC-CFE1-4FE5-B86D-18D92D1340E4}"/>
              </a:ext>
            </a:extLst>
          </p:cNvPr>
          <p:cNvSpPr/>
          <p:nvPr/>
        </p:nvSpPr>
        <p:spPr>
          <a:xfrm>
            <a:off x="9737970" y="3928766"/>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82</a:t>
            </a:r>
          </a:p>
        </p:txBody>
      </p:sp>
      <p:sp>
        <p:nvSpPr>
          <p:cNvPr id="32" name="Rectangle 31">
            <a:extLst>
              <a:ext uri="{FF2B5EF4-FFF2-40B4-BE49-F238E27FC236}">
                <a16:creationId xmlns:a16="http://schemas.microsoft.com/office/drawing/2014/main" id="{66BAABA8-576B-4334-8440-E5815502C69C}"/>
              </a:ext>
            </a:extLst>
          </p:cNvPr>
          <p:cNvSpPr/>
          <p:nvPr/>
        </p:nvSpPr>
        <p:spPr>
          <a:xfrm>
            <a:off x="2196640" y="5709361"/>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33" name="Rectangle 32">
            <a:extLst>
              <a:ext uri="{FF2B5EF4-FFF2-40B4-BE49-F238E27FC236}">
                <a16:creationId xmlns:a16="http://schemas.microsoft.com/office/drawing/2014/main" id="{358586CB-E87A-471D-A079-602DC24F3EF8}"/>
              </a:ext>
            </a:extLst>
          </p:cNvPr>
          <p:cNvSpPr/>
          <p:nvPr/>
        </p:nvSpPr>
        <p:spPr>
          <a:xfrm>
            <a:off x="2882440" y="5709361"/>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34" name="Rectangle 33">
            <a:extLst>
              <a:ext uri="{FF2B5EF4-FFF2-40B4-BE49-F238E27FC236}">
                <a16:creationId xmlns:a16="http://schemas.microsoft.com/office/drawing/2014/main" id="{47FA5AB3-06D4-4EFB-96D9-1B821B20E057}"/>
              </a:ext>
            </a:extLst>
          </p:cNvPr>
          <p:cNvSpPr/>
          <p:nvPr/>
        </p:nvSpPr>
        <p:spPr>
          <a:xfrm>
            <a:off x="3568240" y="5709361"/>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35" name="Rectangle 34">
            <a:extLst>
              <a:ext uri="{FF2B5EF4-FFF2-40B4-BE49-F238E27FC236}">
                <a16:creationId xmlns:a16="http://schemas.microsoft.com/office/drawing/2014/main" id="{AB23CF4C-357B-47B4-9D08-DDE6FD02BCC7}"/>
              </a:ext>
            </a:extLst>
          </p:cNvPr>
          <p:cNvSpPr/>
          <p:nvPr/>
        </p:nvSpPr>
        <p:spPr>
          <a:xfrm>
            <a:off x="4253780" y="5709361"/>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sp>
        <p:nvSpPr>
          <p:cNvPr id="36" name="Rectangle 35">
            <a:extLst>
              <a:ext uri="{FF2B5EF4-FFF2-40B4-BE49-F238E27FC236}">
                <a16:creationId xmlns:a16="http://schemas.microsoft.com/office/drawing/2014/main" id="{6EC42A5A-72C7-4699-B907-C9A401140D4D}"/>
              </a:ext>
            </a:extLst>
          </p:cNvPr>
          <p:cNvSpPr/>
          <p:nvPr/>
        </p:nvSpPr>
        <p:spPr>
          <a:xfrm>
            <a:off x="4939320" y="5709361"/>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28</a:t>
            </a:r>
          </a:p>
        </p:txBody>
      </p:sp>
      <p:sp>
        <p:nvSpPr>
          <p:cNvPr id="37" name="Rectangle 36">
            <a:extLst>
              <a:ext uri="{FF2B5EF4-FFF2-40B4-BE49-F238E27FC236}">
                <a16:creationId xmlns:a16="http://schemas.microsoft.com/office/drawing/2014/main" id="{F4D022E4-E97D-4BFA-9DAE-BEAD25E34F97}"/>
              </a:ext>
            </a:extLst>
          </p:cNvPr>
          <p:cNvSpPr/>
          <p:nvPr/>
        </p:nvSpPr>
        <p:spPr>
          <a:xfrm>
            <a:off x="5625380" y="5709361"/>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38</a:t>
            </a:r>
          </a:p>
        </p:txBody>
      </p:sp>
      <p:sp>
        <p:nvSpPr>
          <p:cNvPr id="38" name="Rectangle 37">
            <a:extLst>
              <a:ext uri="{FF2B5EF4-FFF2-40B4-BE49-F238E27FC236}">
                <a16:creationId xmlns:a16="http://schemas.microsoft.com/office/drawing/2014/main" id="{50FB5D0A-076C-460B-9F2D-4702B867EB40}"/>
              </a:ext>
            </a:extLst>
          </p:cNvPr>
          <p:cNvSpPr/>
          <p:nvPr/>
        </p:nvSpPr>
        <p:spPr>
          <a:xfrm>
            <a:off x="6311050" y="5709361"/>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43</a:t>
            </a:r>
          </a:p>
        </p:txBody>
      </p:sp>
      <p:sp>
        <p:nvSpPr>
          <p:cNvPr id="39" name="Rectangle 38">
            <a:extLst>
              <a:ext uri="{FF2B5EF4-FFF2-40B4-BE49-F238E27FC236}">
                <a16:creationId xmlns:a16="http://schemas.microsoft.com/office/drawing/2014/main" id="{06498C6E-CDD7-4E41-AD94-CE1C49D2C667}"/>
              </a:ext>
            </a:extLst>
          </p:cNvPr>
          <p:cNvSpPr/>
          <p:nvPr/>
        </p:nvSpPr>
        <p:spPr>
          <a:xfrm>
            <a:off x="8367670" y="5709361"/>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34</a:t>
            </a:r>
          </a:p>
        </p:txBody>
      </p:sp>
      <p:sp>
        <p:nvSpPr>
          <p:cNvPr id="40" name="Rectangle 39">
            <a:extLst>
              <a:ext uri="{FF2B5EF4-FFF2-40B4-BE49-F238E27FC236}">
                <a16:creationId xmlns:a16="http://schemas.microsoft.com/office/drawing/2014/main" id="{ED9E256A-EE5D-409D-9A14-8B34DBFC88E0}"/>
              </a:ext>
            </a:extLst>
          </p:cNvPr>
          <p:cNvSpPr/>
          <p:nvPr/>
        </p:nvSpPr>
        <p:spPr>
          <a:xfrm>
            <a:off x="9053470" y="5709361"/>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58</a:t>
            </a:r>
          </a:p>
        </p:txBody>
      </p:sp>
      <p:sp>
        <p:nvSpPr>
          <p:cNvPr id="41" name="Rectangle 40">
            <a:extLst>
              <a:ext uri="{FF2B5EF4-FFF2-40B4-BE49-F238E27FC236}">
                <a16:creationId xmlns:a16="http://schemas.microsoft.com/office/drawing/2014/main" id="{D97AF986-B44B-40C0-9A85-F757335FBA2D}"/>
              </a:ext>
            </a:extLst>
          </p:cNvPr>
          <p:cNvSpPr/>
          <p:nvPr/>
        </p:nvSpPr>
        <p:spPr>
          <a:xfrm>
            <a:off x="7680960" y="5709361"/>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42" name="Rectangle 41">
            <a:extLst>
              <a:ext uri="{FF2B5EF4-FFF2-40B4-BE49-F238E27FC236}">
                <a16:creationId xmlns:a16="http://schemas.microsoft.com/office/drawing/2014/main" id="{FC42D86E-E64D-46BB-BFED-8C42A1D3708A}"/>
              </a:ext>
            </a:extLst>
          </p:cNvPr>
          <p:cNvSpPr/>
          <p:nvPr/>
        </p:nvSpPr>
        <p:spPr>
          <a:xfrm>
            <a:off x="6996070" y="5709361"/>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82</a:t>
            </a:r>
          </a:p>
        </p:txBody>
      </p:sp>
    </p:spTree>
    <p:extLst>
      <p:ext uri="{BB962C8B-B14F-4D97-AF65-F5344CB8AC3E}">
        <p14:creationId xmlns:p14="http://schemas.microsoft.com/office/powerpoint/2010/main" val="30831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grpId="0" nodeType="clickEffect">
                                  <p:stCondLst>
                                    <p:cond delay="0"/>
                                  </p:stCondLst>
                                  <p:childTnLst>
                                    <p:animMotion origin="layout" path="M -3.125E-6 -2.22222E-6 L -0.02812 -2.22222E-6 C -0.04075 -2.22222E-6 -0.05625 0.04908 -0.05625 0.08912 L -0.05625 0.17847 " pathEditMode="relative" rAng="0" ptsTypes="AAAA">
                                      <p:cBhvr>
                                        <p:cTn id="6" dur="2000" fill="hold"/>
                                        <p:tgtEl>
                                          <p:spTgt spid="7"/>
                                        </p:tgtEl>
                                        <p:attrNameLst>
                                          <p:attrName>ppt_x</p:attrName>
                                          <p:attrName>ppt_y</p:attrName>
                                        </p:attrNameLst>
                                      </p:cBhvr>
                                      <p:rCtr x="-2812" y="8912"/>
                                    </p:animMotion>
                                  </p:childTnLst>
                                </p:cTn>
                              </p:par>
                              <p:par>
                                <p:cTn id="7" presetID="50" presetClass="path" presetSubtype="0" accel="50000" decel="50000" fill="hold" grpId="0" nodeType="withEffect">
                                  <p:stCondLst>
                                    <p:cond delay="0"/>
                                  </p:stCondLst>
                                  <p:childTnLst>
                                    <p:animMotion origin="layout" path="M -3.125E-6 -2.22222E-6 L -0.02812 -2.22222E-6 C -0.04075 -2.22222E-6 -0.05625 0.04908 -0.05625 0.08912 L -0.05625 0.17847 " pathEditMode="relative" rAng="0" ptsTypes="AAAA">
                                      <p:cBhvr>
                                        <p:cTn id="8" dur="2000" fill="hold"/>
                                        <p:tgtEl>
                                          <p:spTgt spid="8"/>
                                        </p:tgtEl>
                                        <p:attrNameLst>
                                          <p:attrName>ppt_x</p:attrName>
                                          <p:attrName>ppt_y</p:attrName>
                                        </p:attrNameLst>
                                      </p:cBhvr>
                                      <p:rCtr x="-2812" y="8912"/>
                                    </p:animMotion>
                                  </p:childTnLst>
                                </p:cTn>
                              </p:par>
                              <p:par>
                                <p:cTn id="9" presetID="50" presetClass="path" presetSubtype="0" accel="50000" decel="50000" fill="hold" grpId="0" nodeType="withEffect">
                                  <p:stCondLst>
                                    <p:cond delay="0"/>
                                  </p:stCondLst>
                                  <p:childTnLst>
                                    <p:animMotion origin="layout" path="M -3.125E-6 -2.22222E-6 L -0.02812 -2.22222E-6 C -0.04075 -2.22222E-6 -0.05625 0.04908 -0.05625 0.08912 L -0.05625 0.17847 " pathEditMode="relative" rAng="0" ptsTypes="AAAA">
                                      <p:cBhvr>
                                        <p:cTn id="10" dur="2000" fill="hold"/>
                                        <p:tgtEl>
                                          <p:spTgt spid="9"/>
                                        </p:tgtEl>
                                        <p:attrNameLst>
                                          <p:attrName>ppt_x</p:attrName>
                                          <p:attrName>ppt_y</p:attrName>
                                        </p:attrNameLst>
                                      </p:cBhvr>
                                      <p:rCtr x="-2812" y="8912"/>
                                    </p:animMotion>
                                  </p:childTnLst>
                                </p:cTn>
                              </p:par>
                              <p:par>
                                <p:cTn id="11" presetID="50" presetClass="path" presetSubtype="0" accel="50000" decel="50000" fill="hold" grpId="0" nodeType="withEffect">
                                  <p:stCondLst>
                                    <p:cond delay="0"/>
                                  </p:stCondLst>
                                  <p:childTnLst>
                                    <p:animMotion origin="layout" path="M -3.125E-6 -2.22222E-6 L -0.02812 -2.22222E-6 C -0.04075 -2.22222E-6 -0.05625 0.04908 -0.05625 0.08912 L -0.05625 0.17847 " pathEditMode="relative" rAng="0" ptsTypes="AAAA">
                                      <p:cBhvr>
                                        <p:cTn id="12" dur="2000" fill="hold"/>
                                        <p:tgtEl>
                                          <p:spTgt spid="10"/>
                                        </p:tgtEl>
                                        <p:attrNameLst>
                                          <p:attrName>ppt_x</p:attrName>
                                          <p:attrName>ppt_y</p:attrName>
                                        </p:attrNameLst>
                                      </p:cBhvr>
                                      <p:rCtr x="-2812" y="8912"/>
                                    </p:animMotion>
                                  </p:childTnLst>
                                </p:cTn>
                              </p:par>
                            </p:childTnLst>
                          </p:cTn>
                        </p:par>
                      </p:childTnLst>
                    </p:cTn>
                  </p:par>
                  <p:par>
                    <p:cTn id="13" fill="hold">
                      <p:stCondLst>
                        <p:cond delay="indefinite"/>
                      </p:stCondLst>
                      <p:childTnLst>
                        <p:par>
                          <p:cTn id="14" fill="hold">
                            <p:stCondLst>
                              <p:cond delay="0"/>
                            </p:stCondLst>
                            <p:childTnLst>
                              <p:par>
                                <p:cTn id="15" presetID="50" presetClass="path" presetSubtype="0" accel="50000" decel="50000" fill="hold" grpId="0" nodeType="clickEffect">
                                  <p:stCondLst>
                                    <p:cond delay="0"/>
                                  </p:stCondLst>
                                  <p:childTnLst>
                                    <p:animMotion origin="layout" path="M -3.125E-6 -2.22222E-6 L 0.11198 -2.22222E-6 C 0.16211 -2.22222E-6 0.22396 0.04884 0.22396 0.08843 L 0.22396 0.17709 " pathEditMode="relative" rAng="0" ptsTypes="AAAA">
                                      <p:cBhvr>
                                        <p:cTn id="16" dur="2000" fill="hold"/>
                                        <p:tgtEl>
                                          <p:spTgt spid="11"/>
                                        </p:tgtEl>
                                        <p:attrNameLst>
                                          <p:attrName>ppt_x</p:attrName>
                                          <p:attrName>ppt_y</p:attrName>
                                        </p:attrNameLst>
                                      </p:cBhvr>
                                      <p:rCtr x="11198" y="8843"/>
                                    </p:animMotion>
                                  </p:childTnLst>
                                </p:cTn>
                              </p:par>
                              <p:par>
                                <p:cTn id="17" presetID="50" presetClass="path" presetSubtype="0" accel="50000" decel="50000" fill="hold" grpId="0" nodeType="withEffect">
                                  <p:stCondLst>
                                    <p:cond delay="0"/>
                                  </p:stCondLst>
                                  <p:childTnLst>
                                    <p:animMotion origin="layout" path="M -3.125E-6 -2.22222E-6 L 0.11198 -2.22222E-6 C 0.16211 -2.22222E-6 0.22396 0.04884 0.22396 0.08843 L 0.22396 0.17709 " pathEditMode="relative" rAng="0" ptsTypes="AAAA">
                                      <p:cBhvr>
                                        <p:cTn id="18" dur="2000" fill="hold"/>
                                        <p:tgtEl>
                                          <p:spTgt spid="12"/>
                                        </p:tgtEl>
                                        <p:attrNameLst>
                                          <p:attrName>ppt_x</p:attrName>
                                          <p:attrName>ppt_y</p:attrName>
                                        </p:attrNameLst>
                                      </p:cBhvr>
                                      <p:rCtr x="11198" y="8843"/>
                                    </p:animMotion>
                                  </p:childTnLst>
                                </p:cTn>
                              </p:par>
                              <p:par>
                                <p:cTn id="19" presetID="50" presetClass="path" presetSubtype="0" accel="50000" decel="50000" fill="hold" grpId="0" nodeType="withEffect">
                                  <p:stCondLst>
                                    <p:cond delay="0"/>
                                  </p:stCondLst>
                                  <p:childTnLst>
                                    <p:animMotion origin="layout" path="M -3.125E-6 -2.22222E-6 L 0.11198 -2.22222E-6 C 0.16211 -2.22222E-6 0.22396 0.04884 0.22396 0.08843 L 0.22396 0.17709 " pathEditMode="relative" rAng="0" ptsTypes="AAAA">
                                      <p:cBhvr>
                                        <p:cTn id="20" dur="2000" fill="hold"/>
                                        <p:tgtEl>
                                          <p:spTgt spid="13"/>
                                        </p:tgtEl>
                                        <p:attrNameLst>
                                          <p:attrName>ppt_x</p:attrName>
                                          <p:attrName>ppt_y</p:attrName>
                                        </p:attrNameLst>
                                      </p:cBhvr>
                                      <p:rCtr x="11198" y="8843"/>
                                    </p:animMotion>
                                  </p:childTnLst>
                                </p:cTn>
                              </p:par>
                              <p:par>
                                <p:cTn id="21" presetID="50" presetClass="path" presetSubtype="0" accel="50000" decel="50000" fill="hold" grpId="0" nodeType="withEffect">
                                  <p:stCondLst>
                                    <p:cond delay="0"/>
                                  </p:stCondLst>
                                  <p:childTnLst>
                                    <p:animMotion origin="layout" path="M -2.91667E-6 -2.22222E-6 L 0.11198 -2.22222E-6 C 0.16211 -2.22222E-6 0.22396 0.04884 0.22396 0.08843 L 0.22396 0.17709 " pathEditMode="relative" rAng="0" ptsTypes="AAAA">
                                      <p:cBhvr>
                                        <p:cTn id="22" dur="2000" fill="hold"/>
                                        <p:tgtEl>
                                          <p:spTgt spid="17"/>
                                        </p:tgtEl>
                                        <p:attrNameLst>
                                          <p:attrName>ppt_x</p:attrName>
                                          <p:attrName>ppt_y</p:attrName>
                                        </p:attrNameLst>
                                      </p:cBhvr>
                                      <p:rCtr x="11198" y="8843"/>
                                    </p:animMotion>
                                  </p:childTnLst>
                                </p:cTn>
                              </p:par>
                            </p:childTnLst>
                          </p:cTn>
                        </p:par>
                      </p:childTnLst>
                    </p:cTn>
                  </p:par>
                  <p:par>
                    <p:cTn id="23" fill="hold">
                      <p:stCondLst>
                        <p:cond delay="indefinite"/>
                      </p:stCondLst>
                      <p:childTnLst>
                        <p:par>
                          <p:cTn id="24" fill="hold">
                            <p:stCondLst>
                              <p:cond delay="0"/>
                            </p:stCondLst>
                            <p:childTnLst>
                              <p:par>
                                <p:cTn id="25" presetID="50" presetClass="path" presetSubtype="0" accel="50000" decel="50000" fill="hold" grpId="0" nodeType="clickEffect">
                                  <p:stCondLst>
                                    <p:cond delay="0"/>
                                  </p:stCondLst>
                                  <p:childTnLst>
                                    <p:animMotion origin="layout" path="M -2.91667E-6 -2.22222E-6 L -0.1401 -2.22222E-6 C -0.20286 -2.22222E-6 -0.28021 0.04954 -0.28021 0.08982 L -0.28021 0.17986 " pathEditMode="relative" rAng="0" ptsTypes="AAAA">
                                      <p:cBhvr>
                                        <p:cTn id="26" dur="2000" fill="hold"/>
                                        <p:tgtEl>
                                          <p:spTgt spid="14"/>
                                        </p:tgtEl>
                                        <p:attrNameLst>
                                          <p:attrName>ppt_x</p:attrName>
                                          <p:attrName>ppt_y</p:attrName>
                                        </p:attrNameLst>
                                      </p:cBhvr>
                                      <p:rCtr x="-14010" y="8981"/>
                                    </p:animMotion>
                                  </p:childTnLst>
                                </p:cTn>
                              </p:par>
                              <p:par>
                                <p:cTn id="27" presetID="50" presetClass="path" presetSubtype="0" accel="50000" decel="50000" fill="hold" grpId="0" nodeType="withEffect">
                                  <p:stCondLst>
                                    <p:cond delay="0"/>
                                  </p:stCondLst>
                                  <p:childTnLst>
                                    <p:animMotion origin="layout" path="M -2.91667E-6 -2.22222E-6 L -0.1401 -2.22222E-6 C -0.20286 -2.22222E-6 -0.28021 0.04954 -0.28021 0.08982 L -0.28021 0.17986 " pathEditMode="relative" rAng="0" ptsTypes="AAAA">
                                      <p:cBhvr>
                                        <p:cTn id="28" dur="2000" fill="hold"/>
                                        <p:tgtEl>
                                          <p:spTgt spid="15"/>
                                        </p:tgtEl>
                                        <p:attrNameLst>
                                          <p:attrName>ppt_x</p:attrName>
                                          <p:attrName>ppt_y</p:attrName>
                                        </p:attrNameLst>
                                      </p:cBhvr>
                                      <p:rCtr x="-14010" y="8981"/>
                                    </p:animMotion>
                                  </p:childTnLst>
                                </p:cTn>
                              </p:par>
                              <p:par>
                                <p:cTn id="29" presetID="50" presetClass="path" presetSubtype="0" accel="50000" decel="50000" fill="hold" grpId="0" nodeType="withEffect">
                                  <p:stCondLst>
                                    <p:cond delay="0"/>
                                  </p:stCondLst>
                                  <p:childTnLst>
                                    <p:animMotion origin="layout" path="M -3.125E-6 -2.22222E-6 L -0.1401 -2.22222E-6 C -0.20286 -2.22222E-6 -0.28021 0.04954 -0.28021 0.08982 L -0.28021 0.17986 " pathEditMode="relative" rAng="0" ptsTypes="AAAA">
                                      <p:cBhvr>
                                        <p:cTn id="30" dur="2000" fill="hold"/>
                                        <p:tgtEl>
                                          <p:spTgt spid="16"/>
                                        </p:tgtEl>
                                        <p:attrNameLst>
                                          <p:attrName>ppt_x</p:attrName>
                                          <p:attrName>ppt_y</p:attrName>
                                        </p:attrNameLst>
                                      </p:cBhvr>
                                      <p:rCtr x="-14010" y="8981"/>
                                    </p:animMotion>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1"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randombar(horizontal)">
                                      <p:cBhvr>
                                        <p:cTn id="35" dur="500"/>
                                        <p:tgtEl>
                                          <p:spTgt spid="30"/>
                                        </p:tgtEl>
                                      </p:cBhvr>
                                    </p:animEffect>
                                  </p:childTnLst>
                                </p:cTn>
                              </p:par>
                              <p:par>
                                <p:cTn id="36" presetID="14" presetClass="entr" presetSubtype="10" fill="hold" grpId="1"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randombar(horizontal)">
                                      <p:cBhvr>
                                        <p:cTn id="38" dur="500"/>
                                        <p:tgtEl>
                                          <p:spTgt spid="19"/>
                                        </p:tgtEl>
                                      </p:cBhvr>
                                    </p:animEffect>
                                  </p:childTnLst>
                                </p:cTn>
                              </p:par>
                              <p:par>
                                <p:cTn id="39" presetID="14" presetClass="entr" presetSubtype="10" fill="hold" grpId="1"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randombar(horizontal)">
                                      <p:cBhvr>
                                        <p:cTn id="41" dur="500"/>
                                        <p:tgtEl>
                                          <p:spTgt spid="20"/>
                                        </p:tgtEl>
                                      </p:cBhvr>
                                    </p:animEffect>
                                  </p:childTnLst>
                                </p:cTn>
                              </p:par>
                              <p:par>
                                <p:cTn id="42" presetID="14" presetClass="entr" presetSubtype="10" fill="hold" grpId="1"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randombar(horizontal)">
                                      <p:cBhvr>
                                        <p:cTn id="44" dur="500"/>
                                        <p:tgtEl>
                                          <p:spTgt spid="21"/>
                                        </p:tgtEl>
                                      </p:cBhvr>
                                    </p:animEffect>
                                  </p:childTnLst>
                                </p:cTn>
                              </p:par>
                              <p:par>
                                <p:cTn id="45" presetID="14" presetClass="entr" presetSubtype="10" fill="hold" grpId="1"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randombar(horizontal)">
                                      <p:cBhvr>
                                        <p:cTn id="47" dur="500"/>
                                        <p:tgtEl>
                                          <p:spTgt spid="26"/>
                                        </p:tgtEl>
                                      </p:cBhvr>
                                    </p:animEffect>
                                  </p:childTnLst>
                                </p:cTn>
                              </p:par>
                              <p:par>
                                <p:cTn id="48" presetID="14" presetClass="entr" presetSubtype="10" fill="hold" grpId="1"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randombar(horizontal)">
                                      <p:cBhvr>
                                        <p:cTn id="50" dur="500"/>
                                        <p:tgtEl>
                                          <p:spTgt spid="27"/>
                                        </p:tgtEl>
                                      </p:cBhvr>
                                    </p:animEffect>
                                  </p:childTnLst>
                                </p:cTn>
                              </p:par>
                              <p:par>
                                <p:cTn id="51" presetID="14" presetClass="entr" presetSubtype="10" fill="hold" grpId="1"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randombar(horizontal)">
                                      <p:cBhvr>
                                        <p:cTn id="53" dur="500"/>
                                        <p:tgtEl>
                                          <p:spTgt spid="28"/>
                                        </p:tgtEl>
                                      </p:cBhvr>
                                    </p:animEffect>
                                  </p:childTnLst>
                                </p:cTn>
                              </p:par>
                              <p:par>
                                <p:cTn id="54" presetID="14" presetClass="entr" presetSubtype="10" fill="hold" grpId="1"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randombar(horizontal)">
                                      <p:cBhvr>
                                        <p:cTn id="56" dur="500"/>
                                        <p:tgtEl>
                                          <p:spTgt spid="31"/>
                                        </p:tgtEl>
                                      </p:cBhvr>
                                    </p:animEffect>
                                  </p:childTnLst>
                                </p:cTn>
                              </p:par>
                              <p:par>
                                <p:cTn id="57" presetID="14" presetClass="entr" presetSubtype="10" fill="hold" grpId="1"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randombar(horizontal)">
                                      <p:cBhvr>
                                        <p:cTn id="59" dur="500"/>
                                        <p:tgtEl>
                                          <p:spTgt spid="22"/>
                                        </p:tgtEl>
                                      </p:cBhvr>
                                    </p:animEffect>
                                  </p:childTnLst>
                                </p:cTn>
                              </p:par>
                              <p:par>
                                <p:cTn id="60" presetID="14" presetClass="entr" presetSubtype="10" fill="hold" grpId="1"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randombar(horizontal)">
                                      <p:cBhvr>
                                        <p:cTn id="62" dur="500"/>
                                        <p:tgtEl>
                                          <p:spTgt spid="23"/>
                                        </p:tgtEl>
                                      </p:cBhvr>
                                    </p:animEffect>
                                  </p:childTnLst>
                                </p:cTn>
                              </p:par>
                              <p:par>
                                <p:cTn id="63" presetID="14" presetClass="entr" presetSubtype="10" fill="hold" grpId="1"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randombar(horizontal)">
                                      <p:cBhvr>
                                        <p:cTn id="65" dur="500"/>
                                        <p:tgtEl>
                                          <p:spTgt spid="24"/>
                                        </p:tgtEl>
                                      </p:cBhvr>
                                    </p:animEffect>
                                  </p:childTnLst>
                                </p:cTn>
                              </p:par>
                            </p:childTnLst>
                          </p:cTn>
                        </p:par>
                      </p:childTnLst>
                    </p:cTn>
                  </p:par>
                  <p:par>
                    <p:cTn id="66" fill="hold">
                      <p:stCondLst>
                        <p:cond delay="indefinite"/>
                      </p:stCondLst>
                      <p:childTnLst>
                        <p:par>
                          <p:cTn id="67" fill="hold">
                            <p:stCondLst>
                              <p:cond delay="0"/>
                            </p:stCondLst>
                            <p:childTnLst>
                              <p:par>
                                <p:cTn id="68" presetID="50" presetClass="path" presetSubtype="0" accel="50000" decel="50000" fill="hold" grpId="0" nodeType="clickEffect">
                                  <p:stCondLst>
                                    <p:cond delay="0"/>
                                  </p:stCondLst>
                                  <p:childTnLst>
                                    <p:animMotion origin="layout" path="M -3.125E-6 4.44444E-6 L 0.02813 4.44444E-6 C 0.04063 4.44444E-6 0.05625 0.05347 0.05625 0.09699 L 0.05625 0.19421 " pathEditMode="relative" rAng="0" ptsTypes="AAAA">
                                      <p:cBhvr>
                                        <p:cTn id="69" dur="2000" fill="hold"/>
                                        <p:tgtEl>
                                          <p:spTgt spid="30"/>
                                        </p:tgtEl>
                                        <p:attrNameLst>
                                          <p:attrName>ppt_x</p:attrName>
                                          <p:attrName>ppt_y</p:attrName>
                                        </p:attrNameLst>
                                      </p:cBhvr>
                                      <p:rCtr x="2812" y="9699"/>
                                    </p:animMotion>
                                  </p:childTnLst>
                                </p:cTn>
                              </p:par>
                              <p:par>
                                <p:cTn id="70" presetID="50" presetClass="path" presetSubtype="0" accel="50000" decel="50000" fill="hold" grpId="0" nodeType="withEffect">
                                  <p:stCondLst>
                                    <p:cond delay="0"/>
                                  </p:stCondLst>
                                  <p:childTnLst>
                                    <p:animMotion origin="layout" path="M -3.125E-6 4.44444E-6 L 0.11237 4.44444E-6 C 0.16276 4.44444E-6 0.22487 0.053 0.22487 0.09606 L 0.22487 0.19213 " pathEditMode="relative" rAng="0" ptsTypes="AAAA">
                                      <p:cBhvr>
                                        <p:cTn id="71" dur="2000" fill="hold"/>
                                        <p:tgtEl>
                                          <p:spTgt spid="19"/>
                                        </p:tgtEl>
                                        <p:attrNameLst>
                                          <p:attrName>ppt_x</p:attrName>
                                          <p:attrName>ppt_y</p:attrName>
                                        </p:attrNameLst>
                                      </p:cBhvr>
                                      <p:rCtr x="11237" y="9606"/>
                                    </p:animMotion>
                                  </p:childTnLst>
                                </p:cTn>
                              </p:par>
                              <p:par>
                                <p:cTn id="72" presetID="50" presetClass="path" presetSubtype="0" accel="50000" decel="50000" fill="hold" grpId="0" nodeType="withEffect">
                                  <p:stCondLst>
                                    <p:cond delay="0"/>
                                  </p:stCondLst>
                                  <p:childTnLst>
                                    <p:animMotion origin="layout" path="M -3.125E-6 4.44444E-6 L 0.1125 4.44444E-6 C 0.16289 4.44444E-6 0.225 0.05347 0.225 0.09699 L 0.225 0.19421 " pathEditMode="relative" rAng="0" ptsTypes="AAAA">
                                      <p:cBhvr>
                                        <p:cTn id="73" dur="2000" fill="hold"/>
                                        <p:tgtEl>
                                          <p:spTgt spid="20"/>
                                        </p:tgtEl>
                                        <p:attrNameLst>
                                          <p:attrName>ppt_x</p:attrName>
                                          <p:attrName>ppt_y</p:attrName>
                                        </p:attrNameLst>
                                      </p:cBhvr>
                                      <p:rCtr x="11250" y="9699"/>
                                    </p:animMotion>
                                  </p:childTnLst>
                                </p:cTn>
                              </p:par>
                              <p:par>
                                <p:cTn id="74" presetID="50" presetClass="path" presetSubtype="0" accel="50000" decel="50000" fill="hold" grpId="0" nodeType="withEffect">
                                  <p:stCondLst>
                                    <p:cond delay="0"/>
                                  </p:stCondLst>
                                  <p:childTnLst>
                                    <p:animMotion origin="layout" path="M -3.125E-6 4.44444E-6 L 0.11302 4.44444E-6 C 0.16354 4.44444E-6 0.22604 0.05347 0.22604 0.09699 L 0.22604 0.19421 " pathEditMode="relative" rAng="0" ptsTypes="AAAA">
                                      <p:cBhvr>
                                        <p:cTn id="75" dur="2000" fill="hold"/>
                                        <p:tgtEl>
                                          <p:spTgt spid="21"/>
                                        </p:tgtEl>
                                        <p:attrNameLst>
                                          <p:attrName>ppt_x</p:attrName>
                                          <p:attrName>ppt_y</p:attrName>
                                        </p:attrNameLst>
                                      </p:cBhvr>
                                      <p:rCtr x="11302" y="9699"/>
                                    </p:animMotion>
                                  </p:childTnLst>
                                </p:cTn>
                              </p:par>
                              <p:par>
                                <p:cTn id="76" presetID="50" presetClass="path" presetSubtype="0" accel="50000" decel="50000" fill="hold" grpId="0" nodeType="withEffect">
                                  <p:stCondLst>
                                    <p:cond delay="0"/>
                                  </p:stCondLst>
                                  <p:childTnLst>
                                    <p:animMotion origin="layout" path="M -2.91667E-6 4.44444E-6 L -0.19713 4.44444E-6 C -0.28541 4.44444E-6 -0.39414 0.05347 -0.39414 0.09699 L -0.39414 0.19421 " pathEditMode="relative" rAng="0" ptsTypes="AAAA">
                                      <p:cBhvr>
                                        <p:cTn id="77" dur="2000" fill="hold"/>
                                        <p:tgtEl>
                                          <p:spTgt spid="26"/>
                                        </p:tgtEl>
                                        <p:attrNameLst>
                                          <p:attrName>ppt_x</p:attrName>
                                          <p:attrName>ppt_y</p:attrName>
                                        </p:attrNameLst>
                                      </p:cBhvr>
                                      <p:rCtr x="-19714" y="9699"/>
                                    </p:animMotion>
                                  </p:childTnLst>
                                </p:cTn>
                              </p:par>
                              <p:par>
                                <p:cTn id="78" presetID="50" presetClass="path" presetSubtype="0" accel="50000" decel="50000" fill="hold" grpId="0" nodeType="withEffect">
                                  <p:stCondLst>
                                    <p:cond delay="0"/>
                                  </p:stCondLst>
                                  <p:childTnLst>
                                    <p:animMotion origin="layout" path="M -2.91667E-6 4.44444E-6 L -0.19739 4.44444E-6 C -0.28593 4.44444E-6 -0.39479 0.05347 -0.39479 0.09699 L -0.39479 0.19421 " pathEditMode="relative" rAng="0" ptsTypes="AAAA">
                                      <p:cBhvr>
                                        <p:cTn id="79" dur="2000" fill="hold"/>
                                        <p:tgtEl>
                                          <p:spTgt spid="27"/>
                                        </p:tgtEl>
                                        <p:attrNameLst>
                                          <p:attrName>ppt_x</p:attrName>
                                          <p:attrName>ppt_y</p:attrName>
                                        </p:attrNameLst>
                                      </p:cBhvr>
                                      <p:rCtr x="-19740" y="9699"/>
                                    </p:animMotion>
                                  </p:childTnLst>
                                </p:cTn>
                              </p:par>
                              <p:par>
                                <p:cTn id="80" presetID="50" presetClass="path" presetSubtype="0" accel="50000" decel="50000" fill="hold" grpId="0" nodeType="withEffect">
                                  <p:stCondLst>
                                    <p:cond delay="0"/>
                                  </p:stCondLst>
                                  <p:childTnLst>
                                    <p:animMotion origin="layout" path="M -3.125E-6 4.44444E-6 L -0.19869 4.44444E-6 C -0.28776 4.44444E-6 -0.39739 0.05347 -0.39739 0.09699 L -0.39739 0.19421 " pathEditMode="relative" rAng="0" ptsTypes="AAAA">
                                      <p:cBhvr>
                                        <p:cTn id="81" dur="2000" fill="hold"/>
                                        <p:tgtEl>
                                          <p:spTgt spid="28"/>
                                        </p:tgtEl>
                                        <p:attrNameLst>
                                          <p:attrName>ppt_x</p:attrName>
                                          <p:attrName>ppt_y</p:attrName>
                                        </p:attrNameLst>
                                      </p:cBhvr>
                                      <p:rCtr x="-19870" y="9699"/>
                                    </p:animMotion>
                                  </p:childTnLst>
                                </p:cTn>
                              </p:par>
                              <p:par>
                                <p:cTn id="82" presetID="50" presetClass="path" presetSubtype="0" accel="50000" decel="50000" fill="hold" grpId="0" nodeType="withEffect">
                                  <p:stCondLst>
                                    <p:cond delay="0"/>
                                  </p:stCondLst>
                                  <p:childTnLst>
                                    <p:animMotion origin="layout" path="M -2.91667E-6 4.44444E-6 L -0.11302 4.44444E-6 C -0.16367 4.44444E-6 -0.22604 0.05347 -0.22604 0.09699 L -0.22604 0.19421 " pathEditMode="relative" rAng="0" ptsTypes="AAAA">
                                      <p:cBhvr>
                                        <p:cTn id="83" dur="2000" fill="hold"/>
                                        <p:tgtEl>
                                          <p:spTgt spid="31"/>
                                        </p:tgtEl>
                                        <p:attrNameLst>
                                          <p:attrName>ppt_x</p:attrName>
                                          <p:attrName>ppt_y</p:attrName>
                                        </p:attrNameLst>
                                      </p:cBhvr>
                                      <p:rCtr x="-11302" y="9699"/>
                                    </p:animMotion>
                                  </p:childTnLst>
                                </p:cTn>
                              </p:par>
                            </p:childTnLst>
                          </p:cTn>
                        </p:par>
                      </p:childTnLst>
                    </p:cTn>
                  </p:par>
                  <p:par>
                    <p:cTn id="84" fill="hold">
                      <p:stCondLst>
                        <p:cond delay="indefinite"/>
                      </p:stCondLst>
                      <p:childTnLst>
                        <p:par>
                          <p:cTn id="85" fill="hold">
                            <p:stCondLst>
                              <p:cond delay="0"/>
                            </p:stCondLst>
                            <p:childTnLst>
                              <p:par>
                                <p:cTn id="86" presetID="50" presetClass="path" presetSubtype="0" accel="50000" decel="50000" fill="hold" grpId="0" nodeType="clickEffect">
                                  <p:stCondLst>
                                    <p:cond delay="0"/>
                                  </p:stCondLst>
                                  <p:childTnLst>
                                    <p:animMotion origin="layout" path="M 0.00117 -0.00625 L 0.14115 -0.00625 C 0.20378 -0.00625 0.28112 0.04722 0.28112 0.09074 L 0.28112 0.18796 " pathEditMode="relative" rAng="0" ptsTypes="AAAA">
                                      <p:cBhvr>
                                        <p:cTn id="87" dur="2000" fill="hold"/>
                                        <p:tgtEl>
                                          <p:spTgt spid="22"/>
                                        </p:tgtEl>
                                        <p:attrNameLst>
                                          <p:attrName>ppt_x</p:attrName>
                                          <p:attrName>ppt_y</p:attrName>
                                        </p:attrNameLst>
                                      </p:cBhvr>
                                      <p:rCtr x="13997" y="9699"/>
                                    </p:animMotion>
                                  </p:childTnLst>
                                </p:cTn>
                              </p:par>
                              <p:par>
                                <p:cTn id="88" presetID="50" presetClass="path" presetSubtype="0" accel="50000" decel="50000" fill="hold" grpId="0" nodeType="withEffect">
                                  <p:stCondLst>
                                    <p:cond delay="0"/>
                                  </p:stCondLst>
                                  <p:childTnLst>
                                    <p:animMotion origin="layout" path="M 0.00117 -0.00625 L 0.14115 -0.00625 C 0.20378 -0.00625 0.28112 0.04722 0.28112 0.09074 L 0.28112 0.18796 " pathEditMode="relative" rAng="0" ptsTypes="AAAA">
                                      <p:cBhvr>
                                        <p:cTn id="89" dur="2000" fill="hold"/>
                                        <p:tgtEl>
                                          <p:spTgt spid="23"/>
                                        </p:tgtEl>
                                        <p:attrNameLst>
                                          <p:attrName>ppt_x</p:attrName>
                                          <p:attrName>ppt_y</p:attrName>
                                        </p:attrNameLst>
                                      </p:cBhvr>
                                      <p:rCtr x="13997" y="9699"/>
                                    </p:animMotion>
                                  </p:childTnLst>
                                </p:cTn>
                              </p:par>
                              <p:par>
                                <p:cTn id="90" presetID="50" presetClass="path" presetSubtype="0" accel="50000" decel="50000" fill="hold" grpId="0" nodeType="withEffect">
                                  <p:stCondLst>
                                    <p:cond delay="0"/>
                                  </p:stCondLst>
                                  <p:childTnLst>
                                    <p:animMotion origin="layout" path="M 0.00117 -0.00625 L 0.14115 -0.00625 C 0.20378 -0.00625 0.28112 0.04722 0.28112 0.09074 L 0.28112 0.18796 " pathEditMode="relative" rAng="0" ptsTypes="AAAA">
                                      <p:cBhvr>
                                        <p:cTn id="91" dur="2000" fill="hold"/>
                                        <p:tgtEl>
                                          <p:spTgt spid="24"/>
                                        </p:tgtEl>
                                        <p:attrNameLst>
                                          <p:attrName>ppt_x</p:attrName>
                                          <p:attrName>ppt_y</p:attrName>
                                        </p:attrNameLst>
                                      </p:cBhvr>
                                      <p:rCtr x="13997" y="9699"/>
                                    </p:animMotion>
                                  </p:childTnLst>
                                </p:cTn>
                              </p:par>
                            </p:childTnLst>
                          </p:cTn>
                        </p:par>
                      </p:childTnLst>
                    </p:cTn>
                  </p:par>
                  <p:par>
                    <p:cTn id="92" fill="hold">
                      <p:stCondLst>
                        <p:cond delay="indefinite"/>
                      </p:stCondLst>
                      <p:childTnLst>
                        <p:par>
                          <p:cTn id="93" fill="hold">
                            <p:stCondLst>
                              <p:cond delay="0"/>
                            </p:stCondLst>
                            <p:childTnLst>
                              <p:par>
                                <p:cTn id="94" presetID="14" presetClass="entr" presetSubtype="10" fill="hold" grpId="0" nodeType="clickEffect">
                                  <p:stCondLst>
                                    <p:cond delay="0"/>
                                  </p:stCondLst>
                                  <p:childTnLst>
                                    <p:set>
                                      <p:cBhvr>
                                        <p:cTn id="95" dur="1" fill="hold">
                                          <p:stCondLst>
                                            <p:cond delay="0"/>
                                          </p:stCondLst>
                                        </p:cTn>
                                        <p:tgtEl>
                                          <p:spTgt spid="32"/>
                                        </p:tgtEl>
                                        <p:attrNameLst>
                                          <p:attrName>style.visibility</p:attrName>
                                        </p:attrNameLst>
                                      </p:cBhvr>
                                      <p:to>
                                        <p:strVal val="visible"/>
                                      </p:to>
                                    </p:set>
                                    <p:animEffect transition="in" filter="randombar(horizontal)">
                                      <p:cBhvr>
                                        <p:cTn id="96" dur="500"/>
                                        <p:tgtEl>
                                          <p:spTgt spid="32"/>
                                        </p:tgtEl>
                                      </p:cBhvr>
                                    </p:animEffect>
                                  </p:childTnLst>
                                </p:cTn>
                              </p:par>
                              <p:par>
                                <p:cTn id="97" presetID="14" presetClass="entr" presetSubtype="10" fill="hold" grpId="0" nodeType="with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randombar(horizontal)">
                                      <p:cBhvr>
                                        <p:cTn id="99" dur="500"/>
                                        <p:tgtEl>
                                          <p:spTgt spid="33"/>
                                        </p:tgtEl>
                                      </p:cBhvr>
                                    </p:animEffect>
                                  </p:childTnLst>
                                </p:cTn>
                              </p:par>
                              <p:par>
                                <p:cTn id="100" presetID="14" presetClass="entr" presetSubtype="10" fill="hold" grpId="0" nodeType="withEffect">
                                  <p:stCondLst>
                                    <p:cond delay="0"/>
                                  </p:stCondLst>
                                  <p:childTnLst>
                                    <p:set>
                                      <p:cBhvr>
                                        <p:cTn id="101" dur="1" fill="hold">
                                          <p:stCondLst>
                                            <p:cond delay="0"/>
                                          </p:stCondLst>
                                        </p:cTn>
                                        <p:tgtEl>
                                          <p:spTgt spid="34"/>
                                        </p:tgtEl>
                                        <p:attrNameLst>
                                          <p:attrName>style.visibility</p:attrName>
                                        </p:attrNameLst>
                                      </p:cBhvr>
                                      <p:to>
                                        <p:strVal val="visible"/>
                                      </p:to>
                                    </p:set>
                                    <p:animEffect transition="in" filter="randombar(horizontal)">
                                      <p:cBhvr>
                                        <p:cTn id="102" dur="500"/>
                                        <p:tgtEl>
                                          <p:spTgt spid="34"/>
                                        </p:tgtEl>
                                      </p:cBhvr>
                                    </p:animEffect>
                                  </p:childTnLst>
                                </p:cTn>
                              </p:par>
                              <p:par>
                                <p:cTn id="103" presetID="14" presetClass="entr" presetSubtype="10" fill="hold" grpId="0" nodeType="withEffect">
                                  <p:stCondLst>
                                    <p:cond delay="0"/>
                                  </p:stCondLst>
                                  <p:childTnLst>
                                    <p:set>
                                      <p:cBhvr>
                                        <p:cTn id="104" dur="1" fill="hold">
                                          <p:stCondLst>
                                            <p:cond delay="0"/>
                                          </p:stCondLst>
                                        </p:cTn>
                                        <p:tgtEl>
                                          <p:spTgt spid="35"/>
                                        </p:tgtEl>
                                        <p:attrNameLst>
                                          <p:attrName>style.visibility</p:attrName>
                                        </p:attrNameLst>
                                      </p:cBhvr>
                                      <p:to>
                                        <p:strVal val="visible"/>
                                      </p:to>
                                    </p:set>
                                    <p:animEffect transition="in" filter="randombar(horizontal)">
                                      <p:cBhvr>
                                        <p:cTn id="105" dur="500"/>
                                        <p:tgtEl>
                                          <p:spTgt spid="35"/>
                                        </p:tgtEl>
                                      </p:cBhvr>
                                    </p:animEffect>
                                  </p:childTnLst>
                                </p:cTn>
                              </p:par>
                              <p:par>
                                <p:cTn id="106" presetID="14" presetClass="entr" presetSubtype="10" fill="hold" grpId="0" nodeType="with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randombar(horizontal)">
                                      <p:cBhvr>
                                        <p:cTn id="108" dur="500"/>
                                        <p:tgtEl>
                                          <p:spTgt spid="36"/>
                                        </p:tgtEl>
                                      </p:cBhvr>
                                    </p:animEffect>
                                  </p:childTnLst>
                                </p:cTn>
                              </p:par>
                              <p:par>
                                <p:cTn id="109" presetID="14" presetClass="entr" presetSubtype="10" fill="hold" grpId="0" nodeType="withEffect">
                                  <p:stCondLst>
                                    <p:cond delay="0"/>
                                  </p:stCondLst>
                                  <p:childTnLst>
                                    <p:set>
                                      <p:cBhvr>
                                        <p:cTn id="110" dur="1" fill="hold">
                                          <p:stCondLst>
                                            <p:cond delay="0"/>
                                          </p:stCondLst>
                                        </p:cTn>
                                        <p:tgtEl>
                                          <p:spTgt spid="37"/>
                                        </p:tgtEl>
                                        <p:attrNameLst>
                                          <p:attrName>style.visibility</p:attrName>
                                        </p:attrNameLst>
                                      </p:cBhvr>
                                      <p:to>
                                        <p:strVal val="visible"/>
                                      </p:to>
                                    </p:set>
                                    <p:animEffect transition="in" filter="randombar(horizontal)">
                                      <p:cBhvr>
                                        <p:cTn id="111" dur="500"/>
                                        <p:tgtEl>
                                          <p:spTgt spid="37"/>
                                        </p:tgtEl>
                                      </p:cBhvr>
                                    </p:animEffect>
                                  </p:childTnLst>
                                </p:cTn>
                              </p:par>
                              <p:par>
                                <p:cTn id="112" presetID="14" presetClass="entr" presetSubtype="10" fill="hold" grpId="0" nodeType="withEffect">
                                  <p:stCondLst>
                                    <p:cond delay="0"/>
                                  </p:stCondLst>
                                  <p:childTnLst>
                                    <p:set>
                                      <p:cBhvr>
                                        <p:cTn id="113" dur="1" fill="hold">
                                          <p:stCondLst>
                                            <p:cond delay="0"/>
                                          </p:stCondLst>
                                        </p:cTn>
                                        <p:tgtEl>
                                          <p:spTgt spid="38"/>
                                        </p:tgtEl>
                                        <p:attrNameLst>
                                          <p:attrName>style.visibility</p:attrName>
                                        </p:attrNameLst>
                                      </p:cBhvr>
                                      <p:to>
                                        <p:strVal val="visible"/>
                                      </p:to>
                                    </p:set>
                                    <p:animEffect transition="in" filter="randombar(horizontal)">
                                      <p:cBhvr>
                                        <p:cTn id="114" dur="500"/>
                                        <p:tgtEl>
                                          <p:spTgt spid="38"/>
                                        </p:tgtEl>
                                      </p:cBhvr>
                                    </p:animEffect>
                                  </p:childTnLst>
                                </p:cTn>
                              </p:par>
                              <p:par>
                                <p:cTn id="115" presetID="14" presetClass="entr" presetSubtype="10" fill="hold" grpId="0" nodeType="withEffect">
                                  <p:stCondLst>
                                    <p:cond delay="0"/>
                                  </p:stCondLst>
                                  <p:childTnLst>
                                    <p:set>
                                      <p:cBhvr>
                                        <p:cTn id="116" dur="1" fill="hold">
                                          <p:stCondLst>
                                            <p:cond delay="0"/>
                                          </p:stCondLst>
                                        </p:cTn>
                                        <p:tgtEl>
                                          <p:spTgt spid="39"/>
                                        </p:tgtEl>
                                        <p:attrNameLst>
                                          <p:attrName>style.visibility</p:attrName>
                                        </p:attrNameLst>
                                      </p:cBhvr>
                                      <p:to>
                                        <p:strVal val="visible"/>
                                      </p:to>
                                    </p:set>
                                    <p:animEffect transition="in" filter="randombar(horizontal)">
                                      <p:cBhvr>
                                        <p:cTn id="117" dur="500"/>
                                        <p:tgtEl>
                                          <p:spTgt spid="39"/>
                                        </p:tgtEl>
                                      </p:cBhvr>
                                    </p:animEffect>
                                  </p:childTnLst>
                                </p:cTn>
                              </p:par>
                              <p:par>
                                <p:cTn id="118" presetID="14" presetClass="entr" presetSubtype="10" fill="hold" grpId="0" nodeType="withEffect">
                                  <p:stCondLst>
                                    <p:cond delay="0"/>
                                  </p:stCondLst>
                                  <p:childTnLst>
                                    <p:set>
                                      <p:cBhvr>
                                        <p:cTn id="119" dur="1" fill="hold">
                                          <p:stCondLst>
                                            <p:cond delay="0"/>
                                          </p:stCondLst>
                                        </p:cTn>
                                        <p:tgtEl>
                                          <p:spTgt spid="40"/>
                                        </p:tgtEl>
                                        <p:attrNameLst>
                                          <p:attrName>style.visibility</p:attrName>
                                        </p:attrNameLst>
                                      </p:cBhvr>
                                      <p:to>
                                        <p:strVal val="visible"/>
                                      </p:to>
                                    </p:set>
                                    <p:animEffect transition="in" filter="randombar(horizontal)">
                                      <p:cBhvr>
                                        <p:cTn id="120" dur="500"/>
                                        <p:tgtEl>
                                          <p:spTgt spid="40"/>
                                        </p:tgtEl>
                                      </p:cBhvr>
                                    </p:animEffect>
                                  </p:childTnLst>
                                </p:cTn>
                              </p:par>
                              <p:par>
                                <p:cTn id="121" presetID="14" presetClass="entr" presetSubtype="10" fill="hold" grpId="0" nodeType="withEffect">
                                  <p:stCondLst>
                                    <p:cond delay="0"/>
                                  </p:stCondLst>
                                  <p:childTnLst>
                                    <p:set>
                                      <p:cBhvr>
                                        <p:cTn id="122" dur="1" fill="hold">
                                          <p:stCondLst>
                                            <p:cond delay="0"/>
                                          </p:stCondLst>
                                        </p:cTn>
                                        <p:tgtEl>
                                          <p:spTgt spid="41"/>
                                        </p:tgtEl>
                                        <p:attrNameLst>
                                          <p:attrName>style.visibility</p:attrName>
                                        </p:attrNameLst>
                                      </p:cBhvr>
                                      <p:to>
                                        <p:strVal val="visible"/>
                                      </p:to>
                                    </p:set>
                                    <p:animEffect transition="in" filter="randombar(horizontal)">
                                      <p:cBhvr>
                                        <p:cTn id="123" dur="500"/>
                                        <p:tgtEl>
                                          <p:spTgt spid="41"/>
                                        </p:tgtEl>
                                      </p:cBhvr>
                                    </p:animEffect>
                                  </p:childTnLst>
                                </p:cTn>
                              </p:par>
                              <p:par>
                                <p:cTn id="124" presetID="14" presetClass="entr" presetSubtype="10" fill="hold" grpId="0" nodeType="withEffect">
                                  <p:stCondLst>
                                    <p:cond delay="0"/>
                                  </p:stCondLst>
                                  <p:childTnLst>
                                    <p:set>
                                      <p:cBhvr>
                                        <p:cTn id="125" dur="1" fill="hold">
                                          <p:stCondLst>
                                            <p:cond delay="0"/>
                                          </p:stCondLst>
                                        </p:cTn>
                                        <p:tgtEl>
                                          <p:spTgt spid="42"/>
                                        </p:tgtEl>
                                        <p:attrNameLst>
                                          <p:attrName>style.visibility</p:attrName>
                                        </p:attrNameLst>
                                      </p:cBhvr>
                                      <p:to>
                                        <p:strVal val="visible"/>
                                      </p:to>
                                    </p:set>
                                    <p:animEffect transition="in" filter="randombar(horizontal)">
                                      <p:cBhvr>
                                        <p:cTn id="12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6" grpId="0" animBg="1"/>
      <p:bldP spid="26" grpId="1" animBg="1"/>
      <p:bldP spid="27" grpId="0" animBg="1"/>
      <p:bldP spid="27" grpId="1" animBg="1"/>
      <p:bldP spid="28" grpId="0" animBg="1"/>
      <p:bldP spid="28" grpId="1" animBg="1"/>
      <p:bldP spid="30" grpId="0" animBg="1"/>
      <p:bldP spid="30" grpId="1" animBg="1"/>
      <p:bldP spid="31" grpId="0" animBg="1"/>
      <p:bldP spid="31" grpId="1"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1" name="Freeform: Shape 2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Oval 2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reeform: Shape 2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6" name="Rectangle 2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3" y="4508500"/>
            <a:ext cx="4500562" cy="1562959"/>
          </a:xfrm>
        </p:spPr>
        <p:txBody>
          <a:bodyPr vert="horz" wrap="square" lIns="0" tIns="0" rIns="0" bIns="0" rtlCol="0" anchor="t" anchorCtr="0">
            <a:normAutofit/>
          </a:bodyPr>
          <a:lstStyle/>
          <a:p>
            <a:pPr>
              <a:lnSpc>
                <a:spcPct val="100000"/>
              </a:lnSpc>
            </a:pPr>
            <a:r>
              <a:rPr lang="en-US" dirty="0">
                <a:latin typeface="Times New Roman" panose="02020603050405020304" pitchFamily="18" charset="0"/>
                <a:cs typeface="Times New Roman" panose="02020603050405020304" pitchFamily="18" charset="0"/>
              </a:rPr>
              <a:t>Agenda</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t="3594" b="3340"/>
          <a:stretch/>
        </p:blipFill>
        <p:spPr>
          <a:xfrm>
            <a:off x="20" y="1"/>
            <a:ext cx="4064380" cy="3782578"/>
          </a:xfrm>
          <a:custGeom>
            <a:avLst/>
            <a:gdLst/>
            <a:ahLst/>
            <a:cxnLst/>
            <a:rect l="l" t="t" r="r" b="b"/>
            <a:pathLst>
              <a:path w="4064400" h="3782578">
                <a:moveTo>
                  <a:pt x="0" y="0"/>
                </a:moveTo>
                <a:lnTo>
                  <a:pt x="4064400" y="0"/>
                </a:lnTo>
                <a:lnTo>
                  <a:pt x="4064400" y="3782578"/>
                </a:lnTo>
                <a:lnTo>
                  <a:pt x="0" y="3782578"/>
                </a:lnTo>
                <a:close/>
              </a:path>
            </a:pathLst>
          </a:custGeo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r="-2" b="7182"/>
          <a:stretch/>
        </p:blipFill>
        <p:spPr>
          <a:xfrm>
            <a:off x="4063800" y="1"/>
            <a:ext cx="4064400" cy="3782578"/>
          </a:xfrm>
          <a:custGeom>
            <a:avLst/>
            <a:gdLst/>
            <a:ahLst/>
            <a:cxnLst/>
            <a:rect l="l" t="t" r="r" b="b"/>
            <a:pathLst>
              <a:path w="4064400" h="3782578">
                <a:moveTo>
                  <a:pt x="0" y="0"/>
                </a:moveTo>
                <a:lnTo>
                  <a:pt x="4064400" y="0"/>
                </a:lnTo>
                <a:lnTo>
                  <a:pt x="4064400" y="3782578"/>
                </a:lnTo>
                <a:lnTo>
                  <a:pt x="0" y="3782578"/>
                </a:lnTo>
                <a:close/>
              </a:path>
            </a:pathLst>
          </a:custGeo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b="6934"/>
          <a:stretch/>
        </p:blipFill>
        <p:spPr>
          <a:xfrm>
            <a:off x="8127600" y="1"/>
            <a:ext cx="4064400" cy="3782578"/>
          </a:xfrm>
          <a:custGeom>
            <a:avLst/>
            <a:gdLst/>
            <a:ahLst/>
            <a:cxnLst/>
            <a:rect l="l" t="t" r="r" b="b"/>
            <a:pathLst>
              <a:path w="4064400" h="3782578">
                <a:moveTo>
                  <a:pt x="0" y="0"/>
                </a:moveTo>
                <a:lnTo>
                  <a:pt x="4064400" y="0"/>
                </a:lnTo>
                <a:lnTo>
                  <a:pt x="4064400" y="3782578"/>
                </a:lnTo>
                <a:lnTo>
                  <a:pt x="0" y="3782578"/>
                </a:lnTo>
                <a:close/>
              </a:path>
            </a:pathLst>
          </a:custGeom>
        </p:spPr>
      </p:pic>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267325" y="4508500"/>
            <a:ext cx="6373813" cy="1562959"/>
          </a:xfrm>
        </p:spPr>
        <p:txBody>
          <a:bodyPr vert="horz" wrap="square" lIns="0" tIns="0" rIns="0" bIns="0" rtlCol="0" anchor="t">
            <a:normAutofit/>
          </a:bodyPr>
          <a:lstStyle/>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a:t>
            </a:r>
            <a:r>
              <a:rPr lang="vi-VN" sz="1600" dirty="0">
                <a:latin typeface="Times New Roman" panose="02020603050405020304" pitchFamily="18" charset="0"/>
                <a:cs typeface="Times New Roman" panose="02020603050405020304" pitchFamily="18" charset="0"/>
              </a:rPr>
              <a:t>E</a:t>
            </a:r>
            <a:r>
              <a:rPr lang="en-US" sz="1600" dirty="0" err="1">
                <a:latin typeface="Times New Roman" panose="02020603050405020304" pitchFamily="18" charset="0"/>
                <a:cs typeface="Times New Roman" panose="02020603050405020304" pitchFamily="18" charset="0"/>
              </a:rPr>
              <a:t>xternal</a:t>
            </a:r>
            <a:r>
              <a:rPr lang="en-US" sz="1600" dirty="0">
                <a:latin typeface="Times New Roman" panose="02020603050405020304" pitchFamily="18" charset="0"/>
                <a:cs typeface="Times New Roman" panose="02020603050405020304" pitchFamily="18" charset="0"/>
              </a:rPr>
              <a:t> sort</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 Demo</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 Quiz</a:t>
            </a:r>
          </a:p>
          <a:p>
            <a:pPr>
              <a:buFont typeface="Arial" panose="020B0604020202020204" pitchFamily="34" charset="0"/>
              <a:buChar char="•"/>
            </a:pPr>
            <a:endParaRPr lang="en-US" sz="1600" dirty="0"/>
          </a:p>
        </p:txBody>
      </p:sp>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dirty="0">
                <a:solidFill>
                  <a:schemeClr val="tx1">
                    <a:alpha val="80000"/>
                  </a:schemeClr>
                </a:solidFill>
              </a:rPr>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dirty="0">
                <a:solidFill>
                  <a:schemeClr val="tx1">
                    <a:alpha val="80000"/>
                  </a:schemeClr>
                </a:solidFill>
                <a:latin typeface="+mn-lt"/>
                <a:ea typeface="+mn-ea"/>
                <a:cs typeface="+mn-cs"/>
              </a:rPr>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a:t>
            </a:fld>
            <a:endParaRPr lang="en-US">
              <a:solidFill>
                <a:schemeClr val="tx1">
                  <a:alpha val="80000"/>
                </a:schemeClr>
              </a:solidFill>
            </a:endParaRPr>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6C4D1-070D-4F09-9AE5-0BF17B2E5C1E}"/>
              </a:ext>
            </a:extLst>
          </p:cNvPr>
          <p:cNvSpPr>
            <a:spLocks noGrp="1"/>
          </p:cNvSpPr>
          <p:nvPr>
            <p:ph type="title"/>
          </p:nvPr>
        </p:nvSpPr>
        <p:spPr/>
        <p:txBody>
          <a:bodyPr/>
          <a:lstStyle/>
          <a:p>
            <a:r>
              <a:rPr lang="en-US" sz="3800" dirty="0" err="1">
                <a:latin typeface="Times New Roman" panose="02020603050405020304" pitchFamily="18" charset="0"/>
                <a:cs typeface="Times New Roman" panose="02020603050405020304" pitchFamily="18" charset="0"/>
              </a:rPr>
              <a:t>Ví</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dụ</a:t>
            </a:r>
            <a:r>
              <a:rPr lang="en-US" sz="3800" dirty="0">
                <a:latin typeface="Times New Roman" panose="02020603050405020304" pitchFamily="18" charset="0"/>
                <a:cs typeface="Times New Roman" panose="02020603050405020304" pitchFamily="18" charset="0"/>
              </a:rPr>
              <a:t>: Cho F0 = { </a:t>
            </a:r>
            <a:r>
              <a:rPr lang="en-US" sz="3800" i="0" u="none" strike="noStrike" kern="1200" dirty="0">
                <a:effectLst/>
                <a:latin typeface="Times New Roman" panose="02020603050405020304" pitchFamily="18" charset="0"/>
                <a:cs typeface="Times New Roman" panose="02020603050405020304" pitchFamily="18" charset="0"/>
              </a:rPr>
              <a:t>38</a:t>
            </a:r>
            <a:r>
              <a:rPr lang="en-US" sz="3800" dirty="0">
                <a:latin typeface="Times New Roman" panose="02020603050405020304" pitchFamily="18" charset="0"/>
                <a:cs typeface="Times New Roman" panose="02020603050405020304" pitchFamily="18" charset="0"/>
              </a:rPr>
              <a:t>,</a:t>
            </a:r>
            <a:r>
              <a:rPr lang="en-US" sz="3800" i="0" u="none" strike="noStrike" kern="1200" dirty="0">
                <a:effectLst/>
                <a:latin typeface="Times New Roman" panose="02020603050405020304" pitchFamily="18" charset="0"/>
                <a:cs typeface="Times New Roman" panose="02020603050405020304" pitchFamily="18" charset="0"/>
              </a:rPr>
              <a:t>27</a:t>
            </a:r>
            <a:r>
              <a:rPr lang="en-US" sz="3800" dirty="0">
                <a:latin typeface="Times New Roman" panose="02020603050405020304" pitchFamily="18" charset="0"/>
                <a:cs typeface="Times New Roman" panose="02020603050405020304" pitchFamily="18" charset="0"/>
              </a:rPr>
              <a:t>,</a:t>
            </a:r>
            <a:r>
              <a:rPr lang="en-US" sz="3800" i="0" u="none" strike="noStrike" kern="1200" dirty="0">
                <a:effectLst/>
                <a:latin typeface="Times New Roman" panose="02020603050405020304" pitchFamily="18" charset="0"/>
                <a:cs typeface="Times New Roman" panose="02020603050405020304" pitchFamily="18" charset="0"/>
              </a:rPr>
              <a:t>43</a:t>
            </a:r>
            <a:r>
              <a:rPr lang="en-US" sz="3800" dirty="0">
                <a:latin typeface="Times New Roman" panose="02020603050405020304" pitchFamily="18" charset="0"/>
                <a:cs typeface="Times New Roman" panose="02020603050405020304" pitchFamily="18" charset="0"/>
              </a:rPr>
              <a:t>,</a:t>
            </a:r>
            <a:r>
              <a:rPr lang="en-US" sz="3800" i="0" u="none" strike="noStrike" kern="1200" dirty="0">
                <a:effectLst/>
                <a:latin typeface="Times New Roman" panose="02020603050405020304" pitchFamily="18" charset="0"/>
                <a:cs typeface="Times New Roman" panose="02020603050405020304" pitchFamily="18" charset="0"/>
              </a:rPr>
              <a:t>3</a:t>
            </a:r>
            <a:r>
              <a:rPr lang="en-US" sz="3800" dirty="0">
                <a:latin typeface="Times New Roman" panose="02020603050405020304" pitchFamily="18" charset="0"/>
                <a:cs typeface="Times New Roman" panose="02020603050405020304" pitchFamily="18" charset="0"/>
              </a:rPr>
              <a:t>,</a:t>
            </a:r>
            <a:r>
              <a:rPr lang="en-US" sz="3800" i="0" u="none" strike="noStrike" kern="1200" dirty="0">
                <a:effectLst/>
                <a:latin typeface="Times New Roman" panose="02020603050405020304" pitchFamily="18" charset="0"/>
                <a:cs typeface="Times New Roman" panose="02020603050405020304" pitchFamily="18" charset="0"/>
              </a:rPr>
              <a:t>9</a:t>
            </a:r>
            <a:r>
              <a:rPr lang="en-US" sz="3800" dirty="0">
                <a:latin typeface="Times New Roman" panose="02020603050405020304" pitchFamily="18" charset="0"/>
                <a:cs typeface="Times New Roman" panose="02020603050405020304" pitchFamily="18" charset="0"/>
              </a:rPr>
              <a:t>,</a:t>
            </a:r>
            <a:r>
              <a:rPr lang="en-US" sz="3800" i="0" u="none" strike="noStrike" kern="1200" dirty="0">
                <a:effectLst/>
                <a:latin typeface="Times New Roman" panose="02020603050405020304" pitchFamily="18" charset="0"/>
                <a:cs typeface="Times New Roman" panose="02020603050405020304" pitchFamily="18" charset="0"/>
              </a:rPr>
              <a:t>82</a:t>
            </a:r>
            <a:r>
              <a:rPr lang="en-US" sz="3800" dirty="0">
                <a:latin typeface="Times New Roman" panose="02020603050405020304" pitchFamily="18" charset="0"/>
                <a:cs typeface="Times New Roman" panose="02020603050405020304" pitchFamily="18" charset="0"/>
              </a:rPr>
              <a:t>,</a:t>
            </a:r>
            <a:r>
              <a:rPr lang="en-US" sz="3800" i="0" u="none" strike="noStrike" kern="1200" dirty="0">
                <a:effectLst/>
                <a:latin typeface="Times New Roman" panose="02020603050405020304" pitchFamily="18" charset="0"/>
                <a:cs typeface="Times New Roman" panose="02020603050405020304" pitchFamily="18" charset="0"/>
              </a:rPr>
              <a:t>10</a:t>
            </a:r>
            <a:r>
              <a:rPr lang="en-US" sz="3800" dirty="0">
                <a:latin typeface="Times New Roman" panose="02020603050405020304" pitchFamily="18" charset="0"/>
                <a:cs typeface="Times New Roman" panose="02020603050405020304" pitchFamily="18" charset="0"/>
              </a:rPr>
              <a:t>,</a:t>
            </a:r>
            <a:r>
              <a:rPr lang="en-US" sz="3800" i="0" u="none" strike="noStrike" kern="1200" dirty="0">
                <a:effectLst/>
                <a:latin typeface="Times New Roman" panose="02020603050405020304" pitchFamily="18" charset="0"/>
                <a:cs typeface="Times New Roman" panose="02020603050405020304" pitchFamily="18" charset="0"/>
              </a:rPr>
              <a:t>11</a:t>
            </a:r>
            <a:r>
              <a:rPr lang="en-US" sz="3800" dirty="0">
                <a:latin typeface="Times New Roman" panose="02020603050405020304" pitchFamily="18" charset="0"/>
                <a:cs typeface="Times New Roman" panose="02020603050405020304" pitchFamily="18" charset="0"/>
              </a:rPr>
              <a:t>,</a:t>
            </a:r>
            <a:r>
              <a:rPr lang="en-US" sz="3800" i="0" u="none" strike="noStrike" kern="1200" dirty="0">
                <a:effectLst/>
                <a:latin typeface="Times New Roman" panose="02020603050405020304" pitchFamily="18" charset="0"/>
                <a:cs typeface="Times New Roman" panose="02020603050405020304" pitchFamily="18" charset="0"/>
              </a:rPr>
              <a:t>34</a:t>
            </a:r>
            <a:r>
              <a:rPr lang="en-US" sz="3800" dirty="0">
                <a:latin typeface="Times New Roman" panose="02020603050405020304" pitchFamily="18" charset="0"/>
                <a:cs typeface="Times New Roman" panose="02020603050405020304" pitchFamily="18" charset="0"/>
              </a:rPr>
              <a:t>,</a:t>
            </a:r>
            <a:r>
              <a:rPr lang="en-US" sz="3800" i="0" u="none" strike="noStrike" kern="1200" dirty="0">
                <a:effectLst/>
                <a:latin typeface="Times New Roman" panose="02020603050405020304" pitchFamily="18" charset="0"/>
                <a:cs typeface="Times New Roman" panose="02020603050405020304" pitchFamily="18" charset="0"/>
              </a:rPr>
              <a:t>14</a:t>
            </a:r>
            <a:r>
              <a:rPr lang="en-US" sz="3800" dirty="0">
                <a:latin typeface="Times New Roman" panose="02020603050405020304" pitchFamily="18" charset="0"/>
                <a:cs typeface="Times New Roman" panose="02020603050405020304" pitchFamily="18" charset="0"/>
              </a:rPr>
              <a:t>,</a:t>
            </a:r>
            <a:r>
              <a:rPr lang="en-US" sz="3800" i="0" u="none" strike="noStrike" kern="1200" dirty="0">
                <a:effectLst/>
                <a:latin typeface="Times New Roman" panose="02020603050405020304" pitchFamily="18" charset="0"/>
                <a:cs typeface="Times New Roman" panose="02020603050405020304" pitchFamily="18" charset="0"/>
              </a:rPr>
              <a:t>58} (</a:t>
            </a:r>
            <a:r>
              <a:rPr lang="en-US" sz="3800" i="0" u="none" strike="noStrike" kern="1200" dirty="0" err="1">
                <a:effectLst/>
                <a:latin typeface="Times New Roman" panose="02020603050405020304" pitchFamily="18" charset="0"/>
                <a:cs typeface="Times New Roman" panose="02020603050405020304" pitchFamily="18" charset="0"/>
              </a:rPr>
              <a:t>gồm</a:t>
            </a:r>
            <a:r>
              <a:rPr lang="en-US" sz="3800" i="0" u="none" strike="noStrike" kern="1200" dirty="0">
                <a:effectLst/>
                <a:latin typeface="Times New Roman" panose="02020603050405020304" pitchFamily="18" charset="0"/>
                <a:cs typeface="Times New Roman" panose="02020603050405020304" pitchFamily="18" charset="0"/>
              </a:rPr>
              <a:t> </a:t>
            </a:r>
            <a:r>
              <a:rPr lang="en-US" sz="3800" i="0" u="none" strike="noStrike" kern="1200" dirty="0" err="1">
                <a:effectLst/>
                <a:latin typeface="Times New Roman" panose="02020603050405020304" pitchFamily="18" charset="0"/>
                <a:cs typeface="Times New Roman" panose="02020603050405020304" pitchFamily="18" charset="0"/>
              </a:rPr>
              <a:t>có</a:t>
            </a:r>
            <a:r>
              <a:rPr lang="en-US" sz="3800" i="0" u="none" strike="noStrike" kern="1200" dirty="0">
                <a:effectLst/>
                <a:latin typeface="Times New Roman" panose="02020603050405020304" pitchFamily="18" charset="0"/>
                <a:cs typeface="Times New Roman" panose="02020603050405020304" pitchFamily="18" charset="0"/>
              </a:rPr>
              <a:t> n=11 </a:t>
            </a:r>
            <a:r>
              <a:rPr lang="en-US" sz="3800" i="0" u="none" strike="noStrike" kern="1200" dirty="0" err="1">
                <a:effectLst/>
                <a:latin typeface="Times New Roman" panose="02020603050405020304" pitchFamily="18" charset="0"/>
                <a:cs typeface="Times New Roman" panose="02020603050405020304" pitchFamily="18" charset="0"/>
              </a:rPr>
              <a:t>phần</a:t>
            </a:r>
            <a:r>
              <a:rPr lang="en-US" sz="3800" i="0" u="none" strike="noStrike" kern="1200" dirty="0">
                <a:effectLst/>
                <a:latin typeface="Times New Roman" panose="02020603050405020304" pitchFamily="18" charset="0"/>
                <a:cs typeface="Times New Roman" panose="02020603050405020304" pitchFamily="18" charset="0"/>
              </a:rPr>
              <a:t> </a:t>
            </a:r>
            <a:r>
              <a:rPr lang="en-US" sz="3800" i="0" u="none" strike="noStrike" kern="1200" dirty="0" err="1">
                <a:effectLst/>
                <a:latin typeface="Times New Roman" panose="02020603050405020304" pitchFamily="18" charset="0"/>
                <a:cs typeface="Times New Roman" panose="02020603050405020304" pitchFamily="18" charset="0"/>
              </a:rPr>
              <a:t>tử</a:t>
            </a:r>
            <a:r>
              <a:rPr lang="en-US" sz="3800" i="0" u="none" strike="noStrike" kern="1200" dirty="0">
                <a:effectLst/>
                <a:latin typeface="Times New Roman" panose="02020603050405020304" pitchFamily="18" charset="0"/>
                <a:cs typeface="Times New Roman" panose="02020603050405020304" pitchFamily="18" charset="0"/>
              </a:rPr>
              <a:t>)</a:t>
            </a:r>
            <a:endParaRPr lang="en-US" sz="3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A7C0B8C-690B-4C2D-9EA9-14893D06D920}"/>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879D3C1A-2C26-4DAE-8B0A-BF4A98B8D89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583437-EF1B-46BF-97F2-9F763D53A913}"/>
              </a:ext>
            </a:extLst>
          </p:cNvPr>
          <p:cNvSpPr>
            <a:spLocks noGrp="1"/>
          </p:cNvSpPr>
          <p:nvPr>
            <p:ph type="sldNum" sz="quarter" idx="12"/>
          </p:nvPr>
        </p:nvSpPr>
        <p:spPr/>
        <p:txBody>
          <a:bodyPr/>
          <a:lstStyle/>
          <a:p>
            <a:fld id="{DBA1B0FB-D917-4C8C-928F-313BD683BF39}" type="slidenum">
              <a:rPr lang="en-US" smtClean="0"/>
              <a:t>20</a:t>
            </a:fld>
            <a:endParaRPr lang="en-US"/>
          </a:p>
        </p:txBody>
      </p:sp>
      <p:sp>
        <p:nvSpPr>
          <p:cNvPr id="7" name="Rectangle 6">
            <a:extLst>
              <a:ext uri="{FF2B5EF4-FFF2-40B4-BE49-F238E27FC236}">
                <a16:creationId xmlns:a16="http://schemas.microsoft.com/office/drawing/2014/main" id="{71211CE5-96AF-4082-A48E-8AC06443FE10}"/>
              </a:ext>
            </a:extLst>
          </p:cNvPr>
          <p:cNvSpPr/>
          <p:nvPr/>
        </p:nvSpPr>
        <p:spPr>
          <a:xfrm>
            <a:off x="2195730" y="2130419"/>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a:t>
            </a:r>
          </a:p>
        </p:txBody>
      </p:sp>
      <p:sp>
        <p:nvSpPr>
          <p:cNvPr id="8" name="Rectangle 7">
            <a:extLst>
              <a:ext uri="{FF2B5EF4-FFF2-40B4-BE49-F238E27FC236}">
                <a16:creationId xmlns:a16="http://schemas.microsoft.com/office/drawing/2014/main" id="{58EDF23F-B388-4C8A-A32B-DA9475FDB00D}"/>
              </a:ext>
            </a:extLst>
          </p:cNvPr>
          <p:cNvSpPr/>
          <p:nvPr/>
        </p:nvSpPr>
        <p:spPr>
          <a:xfrm>
            <a:off x="2881530" y="2130419"/>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9</a:t>
            </a:r>
          </a:p>
        </p:txBody>
      </p:sp>
      <p:sp>
        <p:nvSpPr>
          <p:cNvPr id="9" name="Rectangle 8">
            <a:extLst>
              <a:ext uri="{FF2B5EF4-FFF2-40B4-BE49-F238E27FC236}">
                <a16:creationId xmlns:a16="http://schemas.microsoft.com/office/drawing/2014/main" id="{29646DF3-112F-460C-A766-B1D9280E4BF1}"/>
              </a:ext>
            </a:extLst>
          </p:cNvPr>
          <p:cNvSpPr/>
          <p:nvPr/>
        </p:nvSpPr>
        <p:spPr>
          <a:xfrm>
            <a:off x="3567330" y="2130419"/>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10</a:t>
            </a:r>
          </a:p>
        </p:txBody>
      </p:sp>
      <p:sp>
        <p:nvSpPr>
          <p:cNvPr id="10" name="Rectangle 9">
            <a:extLst>
              <a:ext uri="{FF2B5EF4-FFF2-40B4-BE49-F238E27FC236}">
                <a16:creationId xmlns:a16="http://schemas.microsoft.com/office/drawing/2014/main" id="{5EE9C8F6-DB30-4034-BC69-BBADE86EFC3E}"/>
              </a:ext>
            </a:extLst>
          </p:cNvPr>
          <p:cNvSpPr/>
          <p:nvPr/>
        </p:nvSpPr>
        <p:spPr>
          <a:xfrm>
            <a:off x="4252870" y="2130419"/>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11</a:t>
            </a:r>
          </a:p>
        </p:txBody>
      </p:sp>
      <p:sp>
        <p:nvSpPr>
          <p:cNvPr id="11" name="Rectangle 10">
            <a:extLst>
              <a:ext uri="{FF2B5EF4-FFF2-40B4-BE49-F238E27FC236}">
                <a16:creationId xmlns:a16="http://schemas.microsoft.com/office/drawing/2014/main" id="{AEE40A39-F8EE-4ED1-BF87-455CF725101C}"/>
              </a:ext>
            </a:extLst>
          </p:cNvPr>
          <p:cNvSpPr/>
          <p:nvPr/>
        </p:nvSpPr>
        <p:spPr>
          <a:xfrm>
            <a:off x="4938410" y="2130419"/>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28</a:t>
            </a:r>
          </a:p>
        </p:txBody>
      </p:sp>
      <p:sp>
        <p:nvSpPr>
          <p:cNvPr id="12" name="Rectangle 11">
            <a:extLst>
              <a:ext uri="{FF2B5EF4-FFF2-40B4-BE49-F238E27FC236}">
                <a16:creationId xmlns:a16="http://schemas.microsoft.com/office/drawing/2014/main" id="{6D5EC540-3041-4AF1-B50B-CAB2097D8CCB}"/>
              </a:ext>
            </a:extLst>
          </p:cNvPr>
          <p:cNvSpPr/>
          <p:nvPr/>
        </p:nvSpPr>
        <p:spPr>
          <a:xfrm>
            <a:off x="5624470" y="2130419"/>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38</a:t>
            </a:r>
          </a:p>
        </p:txBody>
      </p:sp>
      <p:sp>
        <p:nvSpPr>
          <p:cNvPr id="13" name="Rectangle 12">
            <a:extLst>
              <a:ext uri="{FF2B5EF4-FFF2-40B4-BE49-F238E27FC236}">
                <a16:creationId xmlns:a16="http://schemas.microsoft.com/office/drawing/2014/main" id="{F9E0CA3C-DA50-4CBB-A642-D84AB159A077}"/>
              </a:ext>
            </a:extLst>
          </p:cNvPr>
          <p:cNvSpPr/>
          <p:nvPr/>
        </p:nvSpPr>
        <p:spPr>
          <a:xfrm>
            <a:off x="6310140" y="2130419"/>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43</a:t>
            </a:r>
          </a:p>
        </p:txBody>
      </p:sp>
      <p:sp>
        <p:nvSpPr>
          <p:cNvPr id="14" name="Rectangle 13">
            <a:extLst>
              <a:ext uri="{FF2B5EF4-FFF2-40B4-BE49-F238E27FC236}">
                <a16:creationId xmlns:a16="http://schemas.microsoft.com/office/drawing/2014/main" id="{86A2B2A3-0CF4-4371-82EB-D6B84F9914C0}"/>
              </a:ext>
            </a:extLst>
          </p:cNvPr>
          <p:cNvSpPr/>
          <p:nvPr/>
        </p:nvSpPr>
        <p:spPr>
          <a:xfrm>
            <a:off x="8366760" y="2130419"/>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34</a:t>
            </a:r>
          </a:p>
        </p:txBody>
      </p:sp>
      <p:sp>
        <p:nvSpPr>
          <p:cNvPr id="15" name="Rectangle 14">
            <a:extLst>
              <a:ext uri="{FF2B5EF4-FFF2-40B4-BE49-F238E27FC236}">
                <a16:creationId xmlns:a16="http://schemas.microsoft.com/office/drawing/2014/main" id="{79A97375-D49D-45DC-B695-1C4CB92660AD}"/>
              </a:ext>
            </a:extLst>
          </p:cNvPr>
          <p:cNvSpPr/>
          <p:nvPr/>
        </p:nvSpPr>
        <p:spPr>
          <a:xfrm>
            <a:off x="9052560" y="2130419"/>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58</a:t>
            </a:r>
          </a:p>
        </p:txBody>
      </p:sp>
      <p:sp>
        <p:nvSpPr>
          <p:cNvPr id="16" name="Rectangle 15">
            <a:extLst>
              <a:ext uri="{FF2B5EF4-FFF2-40B4-BE49-F238E27FC236}">
                <a16:creationId xmlns:a16="http://schemas.microsoft.com/office/drawing/2014/main" id="{0CC57269-2C91-41B2-BE1A-D3DC19DB6FC4}"/>
              </a:ext>
            </a:extLst>
          </p:cNvPr>
          <p:cNvSpPr/>
          <p:nvPr/>
        </p:nvSpPr>
        <p:spPr>
          <a:xfrm>
            <a:off x="7680050" y="2130419"/>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17" name="Rectangle 16">
            <a:extLst>
              <a:ext uri="{FF2B5EF4-FFF2-40B4-BE49-F238E27FC236}">
                <a16:creationId xmlns:a16="http://schemas.microsoft.com/office/drawing/2014/main" id="{7628FFC0-264A-4CFF-8050-6F7D2E079C7F}"/>
              </a:ext>
            </a:extLst>
          </p:cNvPr>
          <p:cNvSpPr/>
          <p:nvPr/>
        </p:nvSpPr>
        <p:spPr>
          <a:xfrm>
            <a:off x="6995160" y="2130419"/>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82</a:t>
            </a:r>
          </a:p>
        </p:txBody>
      </p:sp>
      <p:sp>
        <p:nvSpPr>
          <p:cNvPr id="18" name="Rectangle 17">
            <a:extLst>
              <a:ext uri="{FF2B5EF4-FFF2-40B4-BE49-F238E27FC236}">
                <a16:creationId xmlns:a16="http://schemas.microsoft.com/office/drawing/2014/main" id="{F12DE9FF-C822-4282-A842-034654FE27F1}"/>
              </a:ext>
            </a:extLst>
          </p:cNvPr>
          <p:cNvSpPr/>
          <p:nvPr/>
        </p:nvSpPr>
        <p:spPr>
          <a:xfrm>
            <a:off x="2195600" y="3993324"/>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19" name="Rectangle 18">
            <a:extLst>
              <a:ext uri="{FF2B5EF4-FFF2-40B4-BE49-F238E27FC236}">
                <a16:creationId xmlns:a16="http://schemas.microsoft.com/office/drawing/2014/main" id="{C707CCB7-BB2C-4518-93AA-65C80386F2B0}"/>
              </a:ext>
            </a:extLst>
          </p:cNvPr>
          <p:cNvSpPr/>
          <p:nvPr/>
        </p:nvSpPr>
        <p:spPr>
          <a:xfrm>
            <a:off x="2881400" y="3993324"/>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20" name="Rectangle 19">
            <a:extLst>
              <a:ext uri="{FF2B5EF4-FFF2-40B4-BE49-F238E27FC236}">
                <a16:creationId xmlns:a16="http://schemas.microsoft.com/office/drawing/2014/main" id="{15687394-9045-42A1-8F82-BE5308BC9C20}"/>
              </a:ext>
            </a:extLst>
          </p:cNvPr>
          <p:cNvSpPr/>
          <p:nvPr/>
        </p:nvSpPr>
        <p:spPr>
          <a:xfrm>
            <a:off x="3567200" y="3993324"/>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sp>
        <p:nvSpPr>
          <p:cNvPr id="21" name="Rectangle 20">
            <a:extLst>
              <a:ext uri="{FF2B5EF4-FFF2-40B4-BE49-F238E27FC236}">
                <a16:creationId xmlns:a16="http://schemas.microsoft.com/office/drawing/2014/main" id="{2417D537-6691-48DA-AD28-14C576EEAAFF}"/>
              </a:ext>
            </a:extLst>
          </p:cNvPr>
          <p:cNvSpPr/>
          <p:nvPr/>
        </p:nvSpPr>
        <p:spPr>
          <a:xfrm>
            <a:off x="4252740" y="3993324"/>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28</a:t>
            </a:r>
          </a:p>
        </p:txBody>
      </p:sp>
      <p:sp>
        <p:nvSpPr>
          <p:cNvPr id="22" name="Rectangle 21">
            <a:extLst>
              <a:ext uri="{FF2B5EF4-FFF2-40B4-BE49-F238E27FC236}">
                <a16:creationId xmlns:a16="http://schemas.microsoft.com/office/drawing/2014/main" id="{B2B22A8B-4283-438E-93EB-661404196A5C}"/>
              </a:ext>
            </a:extLst>
          </p:cNvPr>
          <p:cNvSpPr/>
          <p:nvPr/>
        </p:nvSpPr>
        <p:spPr>
          <a:xfrm>
            <a:off x="4938280" y="3993324"/>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38</a:t>
            </a:r>
          </a:p>
        </p:txBody>
      </p:sp>
      <p:sp>
        <p:nvSpPr>
          <p:cNvPr id="23" name="Rectangle 22">
            <a:extLst>
              <a:ext uri="{FF2B5EF4-FFF2-40B4-BE49-F238E27FC236}">
                <a16:creationId xmlns:a16="http://schemas.microsoft.com/office/drawing/2014/main" id="{D69A709A-C2B5-41FC-B73E-E852DBEEDE65}"/>
              </a:ext>
            </a:extLst>
          </p:cNvPr>
          <p:cNvSpPr/>
          <p:nvPr/>
        </p:nvSpPr>
        <p:spPr>
          <a:xfrm>
            <a:off x="5624340" y="3993324"/>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43</a:t>
            </a:r>
          </a:p>
        </p:txBody>
      </p:sp>
      <p:sp>
        <p:nvSpPr>
          <p:cNvPr id="24" name="Rectangle 23">
            <a:extLst>
              <a:ext uri="{FF2B5EF4-FFF2-40B4-BE49-F238E27FC236}">
                <a16:creationId xmlns:a16="http://schemas.microsoft.com/office/drawing/2014/main" id="{322B7D56-D607-4B61-9320-633A7559E777}"/>
              </a:ext>
            </a:extLst>
          </p:cNvPr>
          <p:cNvSpPr/>
          <p:nvPr/>
        </p:nvSpPr>
        <p:spPr>
          <a:xfrm>
            <a:off x="6310010" y="3993324"/>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82</a:t>
            </a:r>
          </a:p>
        </p:txBody>
      </p:sp>
      <p:sp>
        <p:nvSpPr>
          <p:cNvPr id="25" name="Rectangle 24">
            <a:extLst>
              <a:ext uri="{FF2B5EF4-FFF2-40B4-BE49-F238E27FC236}">
                <a16:creationId xmlns:a16="http://schemas.microsoft.com/office/drawing/2014/main" id="{D8846513-4FE5-4AF4-B20D-A36637CBF9B8}"/>
              </a:ext>
            </a:extLst>
          </p:cNvPr>
          <p:cNvSpPr/>
          <p:nvPr/>
        </p:nvSpPr>
        <p:spPr>
          <a:xfrm>
            <a:off x="8365850" y="3997716"/>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26" name="Rectangle 25">
            <a:extLst>
              <a:ext uri="{FF2B5EF4-FFF2-40B4-BE49-F238E27FC236}">
                <a16:creationId xmlns:a16="http://schemas.microsoft.com/office/drawing/2014/main" id="{E6848E15-AD15-48C2-A0C9-7B538CA8403B}"/>
              </a:ext>
            </a:extLst>
          </p:cNvPr>
          <p:cNvSpPr/>
          <p:nvPr/>
        </p:nvSpPr>
        <p:spPr>
          <a:xfrm>
            <a:off x="9051650" y="3997716"/>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34</a:t>
            </a:r>
          </a:p>
        </p:txBody>
      </p:sp>
      <p:sp>
        <p:nvSpPr>
          <p:cNvPr id="29" name="Rectangle 28">
            <a:extLst>
              <a:ext uri="{FF2B5EF4-FFF2-40B4-BE49-F238E27FC236}">
                <a16:creationId xmlns:a16="http://schemas.microsoft.com/office/drawing/2014/main" id="{7A283DB1-C463-46A9-AEAB-E88937FF4714}"/>
              </a:ext>
            </a:extLst>
          </p:cNvPr>
          <p:cNvSpPr/>
          <p:nvPr/>
        </p:nvSpPr>
        <p:spPr>
          <a:xfrm>
            <a:off x="2195730" y="5675254"/>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30" name="Rectangle 29">
            <a:extLst>
              <a:ext uri="{FF2B5EF4-FFF2-40B4-BE49-F238E27FC236}">
                <a16:creationId xmlns:a16="http://schemas.microsoft.com/office/drawing/2014/main" id="{BFDEFB75-7C75-45F9-BD89-2C70D358DD53}"/>
              </a:ext>
            </a:extLst>
          </p:cNvPr>
          <p:cNvSpPr/>
          <p:nvPr/>
        </p:nvSpPr>
        <p:spPr>
          <a:xfrm>
            <a:off x="2881530" y="5675254"/>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31" name="Rectangle 30">
            <a:extLst>
              <a:ext uri="{FF2B5EF4-FFF2-40B4-BE49-F238E27FC236}">
                <a16:creationId xmlns:a16="http://schemas.microsoft.com/office/drawing/2014/main" id="{9A7EB38B-59BB-4ABB-B9C4-2995D4279ABE}"/>
              </a:ext>
            </a:extLst>
          </p:cNvPr>
          <p:cNvSpPr/>
          <p:nvPr/>
        </p:nvSpPr>
        <p:spPr>
          <a:xfrm>
            <a:off x="3567330" y="5675254"/>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32" name="Rectangle 31">
            <a:extLst>
              <a:ext uri="{FF2B5EF4-FFF2-40B4-BE49-F238E27FC236}">
                <a16:creationId xmlns:a16="http://schemas.microsoft.com/office/drawing/2014/main" id="{9E1668AD-81B7-4D93-8CB4-7DD53FC9EEF5}"/>
              </a:ext>
            </a:extLst>
          </p:cNvPr>
          <p:cNvSpPr/>
          <p:nvPr/>
        </p:nvSpPr>
        <p:spPr>
          <a:xfrm>
            <a:off x="4252870" y="5675254"/>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sp>
        <p:nvSpPr>
          <p:cNvPr id="33" name="Rectangle 32">
            <a:extLst>
              <a:ext uri="{FF2B5EF4-FFF2-40B4-BE49-F238E27FC236}">
                <a16:creationId xmlns:a16="http://schemas.microsoft.com/office/drawing/2014/main" id="{BB78CAF0-4749-4927-AEDC-4BC107BA4304}"/>
              </a:ext>
            </a:extLst>
          </p:cNvPr>
          <p:cNvSpPr/>
          <p:nvPr/>
        </p:nvSpPr>
        <p:spPr>
          <a:xfrm>
            <a:off x="4938410" y="5675254"/>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34" name="Rectangle 33">
            <a:extLst>
              <a:ext uri="{FF2B5EF4-FFF2-40B4-BE49-F238E27FC236}">
                <a16:creationId xmlns:a16="http://schemas.microsoft.com/office/drawing/2014/main" id="{D17205CC-EA1B-428A-A2C3-73637B69FE98}"/>
              </a:ext>
            </a:extLst>
          </p:cNvPr>
          <p:cNvSpPr/>
          <p:nvPr/>
        </p:nvSpPr>
        <p:spPr>
          <a:xfrm>
            <a:off x="5624470" y="5675254"/>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28</a:t>
            </a:r>
          </a:p>
        </p:txBody>
      </p:sp>
      <p:sp>
        <p:nvSpPr>
          <p:cNvPr id="35" name="Rectangle 34">
            <a:extLst>
              <a:ext uri="{FF2B5EF4-FFF2-40B4-BE49-F238E27FC236}">
                <a16:creationId xmlns:a16="http://schemas.microsoft.com/office/drawing/2014/main" id="{8D77C511-623B-4E54-A9B1-9DDB49286003}"/>
              </a:ext>
            </a:extLst>
          </p:cNvPr>
          <p:cNvSpPr/>
          <p:nvPr/>
        </p:nvSpPr>
        <p:spPr>
          <a:xfrm>
            <a:off x="6310140" y="5675254"/>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34</a:t>
            </a:r>
          </a:p>
        </p:txBody>
      </p:sp>
      <p:sp>
        <p:nvSpPr>
          <p:cNvPr id="36" name="Rectangle 35">
            <a:extLst>
              <a:ext uri="{FF2B5EF4-FFF2-40B4-BE49-F238E27FC236}">
                <a16:creationId xmlns:a16="http://schemas.microsoft.com/office/drawing/2014/main" id="{4CF0E5AD-BB59-49C2-9B60-C4C494FF103E}"/>
              </a:ext>
            </a:extLst>
          </p:cNvPr>
          <p:cNvSpPr/>
          <p:nvPr/>
        </p:nvSpPr>
        <p:spPr>
          <a:xfrm>
            <a:off x="8366760" y="5675254"/>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58</a:t>
            </a:r>
          </a:p>
        </p:txBody>
      </p:sp>
      <p:sp>
        <p:nvSpPr>
          <p:cNvPr id="37" name="Rectangle 36">
            <a:extLst>
              <a:ext uri="{FF2B5EF4-FFF2-40B4-BE49-F238E27FC236}">
                <a16:creationId xmlns:a16="http://schemas.microsoft.com/office/drawing/2014/main" id="{8A026509-189A-4014-91EC-CCFADF2DB4C3}"/>
              </a:ext>
            </a:extLst>
          </p:cNvPr>
          <p:cNvSpPr/>
          <p:nvPr/>
        </p:nvSpPr>
        <p:spPr>
          <a:xfrm>
            <a:off x="9052560" y="5675254"/>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82</a:t>
            </a:r>
          </a:p>
        </p:txBody>
      </p:sp>
      <p:sp>
        <p:nvSpPr>
          <p:cNvPr id="38" name="Rectangle 37">
            <a:extLst>
              <a:ext uri="{FF2B5EF4-FFF2-40B4-BE49-F238E27FC236}">
                <a16:creationId xmlns:a16="http://schemas.microsoft.com/office/drawing/2014/main" id="{E1CBAA59-5EBA-4028-A05B-27C03642B194}"/>
              </a:ext>
            </a:extLst>
          </p:cNvPr>
          <p:cNvSpPr/>
          <p:nvPr/>
        </p:nvSpPr>
        <p:spPr>
          <a:xfrm>
            <a:off x="7680050" y="5675254"/>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43</a:t>
            </a:r>
          </a:p>
        </p:txBody>
      </p:sp>
      <p:sp>
        <p:nvSpPr>
          <p:cNvPr id="39" name="Rectangle 38">
            <a:extLst>
              <a:ext uri="{FF2B5EF4-FFF2-40B4-BE49-F238E27FC236}">
                <a16:creationId xmlns:a16="http://schemas.microsoft.com/office/drawing/2014/main" id="{4F4BE263-D7EA-48FF-80EB-5345C218643A}"/>
              </a:ext>
            </a:extLst>
          </p:cNvPr>
          <p:cNvSpPr/>
          <p:nvPr/>
        </p:nvSpPr>
        <p:spPr>
          <a:xfrm>
            <a:off x="6995160" y="5675254"/>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38</a:t>
            </a:r>
          </a:p>
        </p:txBody>
      </p:sp>
      <p:sp>
        <p:nvSpPr>
          <p:cNvPr id="40" name="Rectangle 39">
            <a:extLst>
              <a:ext uri="{FF2B5EF4-FFF2-40B4-BE49-F238E27FC236}">
                <a16:creationId xmlns:a16="http://schemas.microsoft.com/office/drawing/2014/main" id="{F114537D-3623-4C30-AB20-563C973C551B}"/>
              </a:ext>
            </a:extLst>
          </p:cNvPr>
          <p:cNvSpPr/>
          <p:nvPr/>
        </p:nvSpPr>
        <p:spPr>
          <a:xfrm>
            <a:off x="550862" y="2130419"/>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m=8</a:t>
            </a:r>
          </a:p>
        </p:txBody>
      </p:sp>
      <p:sp>
        <p:nvSpPr>
          <p:cNvPr id="41" name="Rectangle 40">
            <a:extLst>
              <a:ext uri="{FF2B5EF4-FFF2-40B4-BE49-F238E27FC236}">
                <a16:creationId xmlns:a16="http://schemas.microsoft.com/office/drawing/2014/main" id="{676487BA-368E-4A63-A4F1-5CBBA7745386}"/>
              </a:ext>
            </a:extLst>
          </p:cNvPr>
          <p:cNvSpPr/>
          <p:nvPr/>
        </p:nvSpPr>
        <p:spPr>
          <a:xfrm>
            <a:off x="1508890" y="3993324"/>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2" name="Rectangle 41">
            <a:extLst>
              <a:ext uri="{FF2B5EF4-FFF2-40B4-BE49-F238E27FC236}">
                <a16:creationId xmlns:a16="http://schemas.microsoft.com/office/drawing/2014/main" id="{6B66F0A0-6923-42EF-97E7-85370294D350}"/>
              </a:ext>
            </a:extLst>
          </p:cNvPr>
          <p:cNvSpPr/>
          <p:nvPr/>
        </p:nvSpPr>
        <p:spPr>
          <a:xfrm>
            <a:off x="9737450" y="3997716"/>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58</a:t>
            </a:r>
          </a:p>
        </p:txBody>
      </p:sp>
    </p:spTree>
    <p:extLst>
      <p:ext uri="{BB962C8B-B14F-4D97-AF65-F5344CB8AC3E}">
        <p14:creationId xmlns:p14="http://schemas.microsoft.com/office/powerpoint/2010/main" val="1689770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grpId="0" nodeType="clickEffect">
                                  <p:stCondLst>
                                    <p:cond delay="0"/>
                                  </p:stCondLst>
                                  <p:childTnLst>
                                    <p:animMotion origin="layout" path="M -3.125E-6 2.96296E-6 L -0.02812 2.96296E-6 C -0.04075 2.96296E-6 -0.05625 0.05648 -0.05625 0.10231 L -0.05625 0.20486 " pathEditMode="relative" rAng="0" ptsTypes="AAAA">
                                      <p:cBhvr>
                                        <p:cTn id="6" dur="2000" fill="hold"/>
                                        <p:tgtEl>
                                          <p:spTgt spid="7"/>
                                        </p:tgtEl>
                                        <p:attrNameLst>
                                          <p:attrName>ppt_x</p:attrName>
                                          <p:attrName>ppt_y</p:attrName>
                                        </p:attrNameLst>
                                      </p:cBhvr>
                                      <p:rCtr x="-2812" y="10231"/>
                                    </p:animMotion>
                                  </p:childTnLst>
                                </p:cTn>
                              </p:par>
                              <p:par>
                                <p:cTn id="7" presetID="50" presetClass="path" presetSubtype="0" accel="50000" decel="50000" fill="hold" grpId="0" nodeType="withEffect">
                                  <p:stCondLst>
                                    <p:cond delay="0"/>
                                  </p:stCondLst>
                                  <p:childTnLst>
                                    <p:animMotion origin="layout" path="M -3.125E-6 2.96296E-6 L -0.02812 2.96296E-6 C -0.04075 2.96296E-6 -0.05625 0.05648 -0.05625 0.10231 L -0.05625 0.20486 " pathEditMode="relative" rAng="0" ptsTypes="AAAA">
                                      <p:cBhvr>
                                        <p:cTn id="8" dur="2000" fill="hold"/>
                                        <p:tgtEl>
                                          <p:spTgt spid="8"/>
                                        </p:tgtEl>
                                        <p:attrNameLst>
                                          <p:attrName>ppt_x</p:attrName>
                                          <p:attrName>ppt_y</p:attrName>
                                        </p:attrNameLst>
                                      </p:cBhvr>
                                      <p:rCtr x="-2812" y="10231"/>
                                    </p:animMotion>
                                  </p:childTnLst>
                                </p:cTn>
                              </p:par>
                              <p:par>
                                <p:cTn id="9" presetID="50" presetClass="path" presetSubtype="0" accel="50000" decel="50000" fill="hold" grpId="0" nodeType="withEffect">
                                  <p:stCondLst>
                                    <p:cond delay="0"/>
                                  </p:stCondLst>
                                  <p:childTnLst>
                                    <p:animMotion origin="layout" path="M -3.125E-6 2.96296E-6 L -0.02812 2.96296E-6 C -0.04075 2.96296E-6 -0.05625 0.05648 -0.05625 0.10231 L -0.05625 0.20486 " pathEditMode="relative" rAng="0" ptsTypes="AAAA">
                                      <p:cBhvr>
                                        <p:cTn id="10" dur="2000" fill="hold"/>
                                        <p:tgtEl>
                                          <p:spTgt spid="9"/>
                                        </p:tgtEl>
                                        <p:attrNameLst>
                                          <p:attrName>ppt_x</p:attrName>
                                          <p:attrName>ppt_y</p:attrName>
                                        </p:attrNameLst>
                                      </p:cBhvr>
                                      <p:rCtr x="-2812" y="10231"/>
                                    </p:animMotion>
                                  </p:childTnLst>
                                </p:cTn>
                              </p:par>
                              <p:par>
                                <p:cTn id="11" presetID="50" presetClass="path" presetSubtype="0" accel="50000" decel="50000" fill="hold" grpId="0" nodeType="withEffect">
                                  <p:stCondLst>
                                    <p:cond delay="0"/>
                                  </p:stCondLst>
                                  <p:childTnLst>
                                    <p:animMotion origin="layout" path="M -3.125E-6 2.96296E-6 L -0.02812 2.96296E-6 C -0.04075 2.96296E-6 -0.05625 0.05648 -0.05625 0.10231 L -0.05625 0.20486 " pathEditMode="relative" rAng="0" ptsTypes="AAAA">
                                      <p:cBhvr>
                                        <p:cTn id="12" dur="2000" fill="hold"/>
                                        <p:tgtEl>
                                          <p:spTgt spid="10"/>
                                        </p:tgtEl>
                                        <p:attrNameLst>
                                          <p:attrName>ppt_x</p:attrName>
                                          <p:attrName>ppt_y</p:attrName>
                                        </p:attrNameLst>
                                      </p:cBhvr>
                                      <p:rCtr x="-2812" y="10231"/>
                                    </p:animMotion>
                                  </p:childTnLst>
                                </p:cTn>
                              </p:par>
                              <p:par>
                                <p:cTn id="13" presetID="50" presetClass="path" presetSubtype="0" accel="50000" decel="50000" fill="hold" grpId="0" nodeType="withEffect">
                                  <p:stCondLst>
                                    <p:cond delay="0"/>
                                  </p:stCondLst>
                                  <p:childTnLst>
                                    <p:animMotion origin="layout" path="M -3.125E-6 2.96296E-6 L -0.02812 2.96296E-6 C -0.04075 2.96296E-6 -0.05625 0.05648 -0.05625 0.10231 L -0.05625 0.20486 " pathEditMode="relative" rAng="0" ptsTypes="AAAA">
                                      <p:cBhvr>
                                        <p:cTn id="14" dur="2000" fill="hold"/>
                                        <p:tgtEl>
                                          <p:spTgt spid="11"/>
                                        </p:tgtEl>
                                        <p:attrNameLst>
                                          <p:attrName>ppt_x</p:attrName>
                                          <p:attrName>ppt_y</p:attrName>
                                        </p:attrNameLst>
                                      </p:cBhvr>
                                      <p:rCtr x="-2812" y="10231"/>
                                    </p:animMotion>
                                  </p:childTnLst>
                                </p:cTn>
                              </p:par>
                              <p:par>
                                <p:cTn id="15" presetID="50" presetClass="path" presetSubtype="0" accel="50000" decel="50000" fill="hold" grpId="0" nodeType="withEffect">
                                  <p:stCondLst>
                                    <p:cond delay="0"/>
                                  </p:stCondLst>
                                  <p:childTnLst>
                                    <p:animMotion origin="layout" path="M -3.125E-6 2.96296E-6 L -0.02812 2.96296E-6 C -0.04075 2.96296E-6 -0.05625 0.05648 -0.05625 0.10231 L -0.05625 0.20486 " pathEditMode="relative" rAng="0" ptsTypes="AAAA">
                                      <p:cBhvr>
                                        <p:cTn id="16" dur="2000" fill="hold"/>
                                        <p:tgtEl>
                                          <p:spTgt spid="12"/>
                                        </p:tgtEl>
                                        <p:attrNameLst>
                                          <p:attrName>ppt_x</p:attrName>
                                          <p:attrName>ppt_y</p:attrName>
                                        </p:attrNameLst>
                                      </p:cBhvr>
                                      <p:rCtr x="-2812" y="10231"/>
                                    </p:animMotion>
                                  </p:childTnLst>
                                </p:cTn>
                              </p:par>
                              <p:par>
                                <p:cTn id="17" presetID="50" presetClass="path" presetSubtype="0" accel="50000" decel="50000" fill="hold" grpId="0" nodeType="withEffect">
                                  <p:stCondLst>
                                    <p:cond delay="0"/>
                                  </p:stCondLst>
                                  <p:childTnLst>
                                    <p:animMotion origin="layout" path="M -3.125E-6 2.96296E-6 L -0.02812 2.96296E-6 C -0.04075 2.96296E-6 -0.05625 0.05648 -0.05625 0.10231 L -0.05625 0.20486 " pathEditMode="relative" rAng="0" ptsTypes="AAAA">
                                      <p:cBhvr>
                                        <p:cTn id="18" dur="2000" fill="hold"/>
                                        <p:tgtEl>
                                          <p:spTgt spid="13"/>
                                        </p:tgtEl>
                                        <p:attrNameLst>
                                          <p:attrName>ppt_x</p:attrName>
                                          <p:attrName>ppt_y</p:attrName>
                                        </p:attrNameLst>
                                      </p:cBhvr>
                                      <p:rCtr x="-2812" y="10231"/>
                                    </p:animMotion>
                                  </p:childTnLst>
                                </p:cTn>
                              </p:par>
                              <p:par>
                                <p:cTn id="19" presetID="50" presetClass="path" presetSubtype="0" accel="50000" decel="50000" fill="hold" grpId="0" nodeType="withEffect">
                                  <p:stCondLst>
                                    <p:cond delay="0"/>
                                  </p:stCondLst>
                                  <p:childTnLst>
                                    <p:animMotion origin="layout" path="M -2.91667E-6 2.96296E-6 L -0.02812 2.96296E-6 C -0.04075 2.96296E-6 -0.05625 0.05648 -0.05625 0.10231 L -0.05625 0.20486 " pathEditMode="relative" rAng="0" ptsTypes="AAAA">
                                      <p:cBhvr>
                                        <p:cTn id="20" dur="2000" fill="hold"/>
                                        <p:tgtEl>
                                          <p:spTgt spid="17"/>
                                        </p:tgtEl>
                                        <p:attrNameLst>
                                          <p:attrName>ppt_x</p:attrName>
                                          <p:attrName>ppt_y</p:attrName>
                                        </p:attrNameLst>
                                      </p:cBhvr>
                                      <p:rCtr x="-2812" y="10231"/>
                                    </p:animMotion>
                                  </p:childTnLst>
                                </p:cTn>
                              </p:par>
                            </p:childTnLst>
                          </p:cTn>
                        </p:par>
                      </p:childTnLst>
                    </p:cTn>
                  </p:par>
                  <p:par>
                    <p:cTn id="21" fill="hold">
                      <p:stCondLst>
                        <p:cond delay="indefinite"/>
                      </p:stCondLst>
                      <p:childTnLst>
                        <p:par>
                          <p:cTn id="22" fill="hold">
                            <p:stCondLst>
                              <p:cond delay="0"/>
                            </p:stCondLst>
                            <p:childTnLst>
                              <p:par>
                                <p:cTn id="23" presetID="50" presetClass="path" presetSubtype="0" accel="50000" decel="50000" fill="hold" grpId="0" nodeType="clickEffect">
                                  <p:stCondLst>
                                    <p:cond delay="0"/>
                                  </p:stCondLst>
                                  <p:childTnLst>
                                    <p:animMotion origin="layout" path="M -2.91667E-6 2.96296E-6 L 0.02813 2.96296E-6 C 0.04063 2.96296E-6 0.05625 0.05764 0.05625 0.10463 L 0.05625 0.20926 " pathEditMode="relative" rAng="0" ptsTypes="AAAA">
                                      <p:cBhvr>
                                        <p:cTn id="24" dur="2000" fill="hold"/>
                                        <p:tgtEl>
                                          <p:spTgt spid="14"/>
                                        </p:tgtEl>
                                        <p:attrNameLst>
                                          <p:attrName>ppt_x</p:attrName>
                                          <p:attrName>ppt_y</p:attrName>
                                        </p:attrNameLst>
                                      </p:cBhvr>
                                      <p:rCtr x="2812" y="10463"/>
                                    </p:animMotion>
                                  </p:childTnLst>
                                </p:cTn>
                              </p:par>
                              <p:par>
                                <p:cTn id="25" presetID="50" presetClass="path" presetSubtype="0" accel="50000" decel="50000" fill="hold" grpId="0" nodeType="withEffect">
                                  <p:stCondLst>
                                    <p:cond delay="0"/>
                                  </p:stCondLst>
                                  <p:childTnLst>
                                    <p:animMotion origin="layout" path="M -2.91667E-6 2.96296E-6 L 0.02813 2.96296E-6 C 0.04063 2.96296E-6 0.05625 0.05764 0.05625 0.10463 L 0.05625 0.20926 " pathEditMode="relative" rAng="0" ptsTypes="AAAA">
                                      <p:cBhvr>
                                        <p:cTn id="26" dur="2000" fill="hold"/>
                                        <p:tgtEl>
                                          <p:spTgt spid="15"/>
                                        </p:tgtEl>
                                        <p:attrNameLst>
                                          <p:attrName>ppt_x</p:attrName>
                                          <p:attrName>ppt_y</p:attrName>
                                        </p:attrNameLst>
                                      </p:cBhvr>
                                      <p:rCtr x="2812" y="10463"/>
                                    </p:animMotion>
                                  </p:childTnLst>
                                </p:cTn>
                              </p:par>
                              <p:par>
                                <p:cTn id="27" presetID="50" presetClass="path" presetSubtype="0" accel="50000" decel="50000" fill="hold" grpId="0" nodeType="withEffect">
                                  <p:stCondLst>
                                    <p:cond delay="0"/>
                                  </p:stCondLst>
                                  <p:childTnLst>
                                    <p:animMotion origin="layout" path="M -2.91667E-6 2.96296E-6 L 0.02813 2.96296E-6 C 0.04063 2.96296E-6 0.05625 0.05764 0.05625 0.10463 L 0.05625 0.20926 " pathEditMode="relative" rAng="0" ptsTypes="AAAA">
                                      <p:cBhvr>
                                        <p:cTn id="28" dur="2000" fill="hold"/>
                                        <p:tgtEl>
                                          <p:spTgt spid="16"/>
                                        </p:tgtEl>
                                        <p:attrNameLst>
                                          <p:attrName>ppt_x</p:attrName>
                                          <p:attrName>ppt_y</p:attrName>
                                        </p:attrNameLst>
                                      </p:cBhvr>
                                      <p:rCtr x="2812" y="10463"/>
                                    </p:animMotion>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randombar(horizontal)">
                                      <p:cBhvr>
                                        <p:cTn id="33" dur="500"/>
                                        <p:tgtEl>
                                          <p:spTgt spid="18"/>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randombar(horizontal)">
                                      <p:cBhvr>
                                        <p:cTn id="36" dur="500"/>
                                        <p:tgtEl>
                                          <p:spTgt spid="19"/>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randombar(horizontal)">
                                      <p:cBhvr>
                                        <p:cTn id="39" dur="500"/>
                                        <p:tgtEl>
                                          <p:spTgt spid="20"/>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randombar(horizontal)">
                                      <p:cBhvr>
                                        <p:cTn id="42" dur="500"/>
                                        <p:tgtEl>
                                          <p:spTgt spid="21"/>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randombar(horizontal)">
                                      <p:cBhvr>
                                        <p:cTn id="45" dur="500"/>
                                        <p:tgtEl>
                                          <p:spTgt spid="22"/>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randombar(horizontal)">
                                      <p:cBhvr>
                                        <p:cTn id="48" dur="500"/>
                                        <p:tgtEl>
                                          <p:spTgt spid="23"/>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randombar(horizontal)">
                                      <p:cBhvr>
                                        <p:cTn id="51" dur="500"/>
                                        <p:tgtEl>
                                          <p:spTgt spid="24"/>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randombar(horizontal)">
                                      <p:cBhvr>
                                        <p:cTn id="54" dur="500"/>
                                        <p:tgtEl>
                                          <p:spTgt spid="25"/>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randombar(horizontal)">
                                      <p:cBhvr>
                                        <p:cTn id="57" dur="500"/>
                                        <p:tgtEl>
                                          <p:spTgt spid="26"/>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randombar(horizontal)">
                                      <p:cBhvr>
                                        <p:cTn id="60" dur="500"/>
                                        <p:tgtEl>
                                          <p:spTgt spid="41"/>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randombar(horizontal)">
                                      <p:cBhvr>
                                        <p:cTn id="63" dur="500"/>
                                        <p:tgtEl>
                                          <p:spTgt spid="42"/>
                                        </p:tgtEl>
                                      </p:cBhvr>
                                    </p:animEffect>
                                  </p:childTnLst>
                                </p:cTn>
                              </p:par>
                            </p:childTnLst>
                          </p:cTn>
                        </p:par>
                      </p:childTnLst>
                    </p:cTn>
                  </p:par>
                  <p:par>
                    <p:cTn id="64" fill="hold">
                      <p:stCondLst>
                        <p:cond delay="indefinite"/>
                      </p:stCondLst>
                      <p:childTnLst>
                        <p:par>
                          <p:cTn id="65" fill="hold">
                            <p:stCondLst>
                              <p:cond delay="0"/>
                            </p:stCondLst>
                            <p:childTnLst>
                              <p:par>
                                <p:cTn id="66" presetID="50" presetClass="path" presetSubtype="0" accel="50000" decel="50000" fill="hold" grpId="1" nodeType="clickEffect">
                                  <p:stCondLst>
                                    <p:cond delay="0"/>
                                  </p:stCondLst>
                                  <p:childTnLst>
                                    <p:animMotion origin="layout" path="M -3.125E-6 -4.81481E-6 L 0.02813 -4.81481E-6 C 0.04063 -4.81481E-6 0.05625 0.04283 0.05625 0.07778 L 0.05625 0.15579 " pathEditMode="relative" rAng="0" ptsTypes="AAAA">
                                      <p:cBhvr>
                                        <p:cTn id="67" dur="2000" fill="hold"/>
                                        <p:tgtEl>
                                          <p:spTgt spid="18"/>
                                        </p:tgtEl>
                                        <p:attrNameLst>
                                          <p:attrName>ppt_x</p:attrName>
                                          <p:attrName>ppt_y</p:attrName>
                                        </p:attrNameLst>
                                      </p:cBhvr>
                                      <p:rCtr x="2812" y="7778"/>
                                    </p:animMotion>
                                  </p:childTnLst>
                                </p:cTn>
                              </p:par>
                              <p:par>
                                <p:cTn id="68" presetID="50" presetClass="path" presetSubtype="0" accel="50000" decel="50000" fill="hold" grpId="1" nodeType="withEffect">
                                  <p:stCondLst>
                                    <p:cond delay="0"/>
                                  </p:stCondLst>
                                  <p:childTnLst>
                                    <p:animMotion origin="layout" path="M -3.125E-6 -4.81481E-6 L 0.02813 -4.81481E-6 C 0.04063 -4.81481E-6 0.05625 0.04283 0.05625 0.07778 L 0.05625 0.15579 " pathEditMode="relative" rAng="0" ptsTypes="AAAA">
                                      <p:cBhvr>
                                        <p:cTn id="69" dur="2000" fill="hold"/>
                                        <p:tgtEl>
                                          <p:spTgt spid="19"/>
                                        </p:tgtEl>
                                        <p:attrNameLst>
                                          <p:attrName>ppt_x</p:attrName>
                                          <p:attrName>ppt_y</p:attrName>
                                        </p:attrNameLst>
                                      </p:cBhvr>
                                      <p:rCtr x="2812" y="7778"/>
                                    </p:animMotion>
                                  </p:childTnLst>
                                </p:cTn>
                              </p:par>
                              <p:par>
                                <p:cTn id="70" presetID="50" presetClass="path" presetSubtype="0" accel="50000" decel="50000" fill="hold" grpId="1" nodeType="withEffect">
                                  <p:stCondLst>
                                    <p:cond delay="0"/>
                                  </p:stCondLst>
                                  <p:childTnLst>
                                    <p:animMotion origin="layout" path="M -3.125E-6 -4.81481E-6 L 0.02813 -4.81481E-6 C 0.04063 -4.81481E-6 0.05625 0.04283 0.05625 0.07778 L 0.05625 0.15579 " pathEditMode="relative" rAng="0" ptsTypes="AAAA">
                                      <p:cBhvr>
                                        <p:cTn id="71" dur="2000" fill="hold"/>
                                        <p:tgtEl>
                                          <p:spTgt spid="20"/>
                                        </p:tgtEl>
                                        <p:attrNameLst>
                                          <p:attrName>ppt_x</p:attrName>
                                          <p:attrName>ppt_y</p:attrName>
                                        </p:attrNameLst>
                                      </p:cBhvr>
                                      <p:rCtr x="2812" y="7778"/>
                                    </p:animMotion>
                                  </p:childTnLst>
                                </p:cTn>
                              </p:par>
                              <p:par>
                                <p:cTn id="72" presetID="50" presetClass="path" presetSubtype="0" accel="50000" decel="50000" fill="hold" grpId="1" nodeType="withEffect">
                                  <p:stCondLst>
                                    <p:cond delay="0"/>
                                  </p:stCondLst>
                                  <p:childTnLst>
                                    <p:animMotion origin="layout" path="M -3.125E-6 -4.81481E-6 L 0.05599 -4.81481E-6 C 0.08125 -4.81481E-6 0.11224 0.04329 0.11224 0.07871 L 0.11224 0.15741 " pathEditMode="relative" rAng="0" ptsTypes="AAAA">
                                      <p:cBhvr>
                                        <p:cTn id="73" dur="2000" fill="hold"/>
                                        <p:tgtEl>
                                          <p:spTgt spid="21"/>
                                        </p:tgtEl>
                                        <p:attrNameLst>
                                          <p:attrName>ppt_x</p:attrName>
                                          <p:attrName>ppt_y</p:attrName>
                                        </p:attrNameLst>
                                      </p:cBhvr>
                                      <p:rCtr x="5612" y="7870"/>
                                    </p:animMotion>
                                  </p:childTnLst>
                                </p:cTn>
                              </p:par>
                              <p:par>
                                <p:cTn id="74" presetID="50" presetClass="path" presetSubtype="0" accel="50000" decel="50000" fill="hold" grpId="1" nodeType="withEffect">
                                  <p:stCondLst>
                                    <p:cond delay="0"/>
                                  </p:stCondLst>
                                  <p:childTnLst>
                                    <p:animMotion origin="layout" path="M -3.125E-6 -4.81481E-6 L 0.08451 -4.81481E-6 C 0.12253 -4.81481E-6 0.16927 0.04306 0.16927 0.07848 L 0.16927 0.15695 " pathEditMode="relative" rAng="0" ptsTypes="AAAA">
                                      <p:cBhvr>
                                        <p:cTn id="75" dur="2000" fill="hold"/>
                                        <p:tgtEl>
                                          <p:spTgt spid="22"/>
                                        </p:tgtEl>
                                        <p:attrNameLst>
                                          <p:attrName>ppt_x</p:attrName>
                                          <p:attrName>ppt_y</p:attrName>
                                        </p:attrNameLst>
                                      </p:cBhvr>
                                      <p:rCtr x="8464" y="7847"/>
                                    </p:animMotion>
                                  </p:childTnLst>
                                </p:cTn>
                              </p:par>
                              <p:par>
                                <p:cTn id="76" presetID="50" presetClass="path" presetSubtype="0" accel="50000" decel="50000" fill="hold" grpId="1" nodeType="withEffect">
                                  <p:stCondLst>
                                    <p:cond delay="0"/>
                                  </p:stCondLst>
                                  <p:childTnLst>
                                    <p:animMotion origin="layout" path="M -3.125E-6 -4.81481E-6 L 0.08425 -4.81481E-6 C 0.12201 -4.81481E-6 0.16862 0.04283 0.16862 0.07778 L 0.16862 0.15556 " pathEditMode="relative" rAng="0" ptsTypes="AAAA">
                                      <p:cBhvr>
                                        <p:cTn id="77" dur="2000" fill="hold"/>
                                        <p:tgtEl>
                                          <p:spTgt spid="23"/>
                                        </p:tgtEl>
                                        <p:attrNameLst>
                                          <p:attrName>ppt_x</p:attrName>
                                          <p:attrName>ppt_y</p:attrName>
                                        </p:attrNameLst>
                                      </p:cBhvr>
                                      <p:rCtr x="8424" y="7778"/>
                                    </p:animMotion>
                                  </p:childTnLst>
                                </p:cTn>
                              </p:par>
                              <p:par>
                                <p:cTn id="78" presetID="50" presetClass="path" presetSubtype="0" accel="50000" decel="50000" fill="hold" grpId="1" nodeType="withEffect">
                                  <p:stCondLst>
                                    <p:cond delay="0"/>
                                  </p:stCondLst>
                                  <p:childTnLst>
                                    <p:animMotion origin="layout" path="M -3.125E-6 -4.81481E-6 L 0.11302 -4.81481E-6 C 0.16354 -4.81481E-6 0.22604 0.04283 0.22604 0.07778 L 0.22604 0.15556 " pathEditMode="relative" rAng="0" ptsTypes="AAAA">
                                      <p:cBhvr>
                                        <p:cTn id="79" dur="2000" fill="hold"/>
                                        <p:tgtEl>
                                          <p:spTgt spid="24"/>
                                        </p:tgtEl>
                                        <p:attrNameLst>
                                          <p:attrName>ppt_x</p:attrName>
                                          <p:attrName>ppt_y</p:attrName>
                                        </p:attrNameLst>
                                      </p:cBhvr>
                                      <p:rCtr x="11302" y="7778"/>
                                    </p:animMotion>
                                  </p:childTnLst>
                                </p:cTn>
                              </p:par>
                              <p:par>
                                <p:cTn id="80" presetID="50" presetClass="path" presetSubtype="0" accel="50000" decel="50000" fill="hold" grpId="1" nodeType="withEffect">
                                  <p:stCondLst>
                                    <p:cond delay="0"/>
                                  </p:stCondLst>
                                  <p:childTnLst>
                                    <p:animMotion origin="layout" path="M 0.00104 7.40741E-7 L -0.13958 7.40741E-7 C -0.2026 7.40741E-7 -0.28021 0.04236 -0.28021 0.07708 L -0.28021 0.1544 " pathEditMode="relative" rAng="0" ptsTypes="AAAA">
                                      <p:cBhvr>
                                        <p:cTn id="81" dur="2000" fill="hold"/>
                                        <p:tgtEl>
                                          <p:spTgt spid="25"/>
                                        </p:tgtEl>
                                        <p:attrNameLst>
                                          <p:attrName>ppt_x</p:attrName>
                                          <p:attrName>ppt_y</p:attrName>
                                        </p:attrNameLst>
                                      </p:cBhvr>
                                      <p:rCtr x="-14063" y="7708"/>
                                    </p:animMotion>
                                  </p:childTnLst>
                                </p:cTn>
                              </p:par>
                              <p:par>
                                <p:cTn id="82" presetID="50" presetClass="path" presetSubtype="0" accel="50000" decel="50000" fill="hold" grpId="1" nodeType="withEffect">
                                  <p:stCondLst>
                                    <p:cond delay="0"/>
                                  </p:stCondLst>
                                  <p:childTnLst>
                                    <p:animMotion origin="layout" path="M -2.91667E-6 7.40741E-7 L -0.11198 7.40741E-7 C -0.16211 7.40741E-7 -0.22383 0.04259 -0.22383 0.07731 L -0.22383 0.15486 " pathEditMode="relative" rAng="0" ptsTypes="AAAA">
                                      <p:cBhvr>
                                        <p:cTn id="83" dur="2000" fill="hold"/>
                                        <p:tgtEl>
                                          <p:spTgt spid="26"/>
                                        </p:tgtEl>
                                        <p:attrNameLst>
                                          <p:attrName>ppt_x</p:attrName>
                                          <p:attrName>ppt_y</p:attrName>
                                        </p:attrNameLst>
                                      </p:cBhvr>
                                      <p:rCtr x="-11198" y="7731"/>
                                    </p:animMotion>
                                  </p:childTnLst>
                                </p:cTn>
                              </p:par>
                              <p:par>
                                <p:cTn id="84" presetID="50" presetClass="path" presetSubtype="0" accel="50000" decel="50000" fill="hold" grpId="1" nodeType="withEffect">
                                  <p:stCondLst>
                                    <p:cond delay="0"/>
                                  </p:stCondLst>
                                  <p:childTnLst>
                                    <p:animMotion origin="layout" path="M -2.91667E-6 -4.81481E-6 L 0.02813 -4.81481E-6 C 0.04063 -4.81481E-6 0.05625 0.04283 0.05625 0.07778 L 0.05625 0.15579 " pathEditMode="relative" rAng="0" ptsTypes="AAAA">
                                      <p:cBhvr>
                                        <p:cTn id="85" dur="2000" fill="hold"/>
                                        <p:tgtEl>
                                          <p:spTgt spid="41"/>
                                        </p:tgtEl>
                                        <p:attrNameLst>
                                          <p:attrName>ppt_x</p:attrName>
                                          <p:attrName>ppt_y</p:attrName>
                                        </p:attrNameLst>
                                      </p:cBhvr>
                                      <p:rCtr x="2812" y="7778"/>
                                    </p:animMotion>
                                  </p:childTnLst>
                                </p:cTn>
                              </p:par>
                              <p:par>
                                <p:cTn id="86" presetID="50" presetClass="path" presetSubtype="0" accel="50000" decel="50000" fill="hold" grpId="1" nodeType="withEffect">
                                  <p:stCondLst>
                                    <p:cond delay="0"/>
                                  </p:stCondLst>
                                  <p:childTnLst>
                                    <p:animMotion origin="layout" path="M -2.91667E-6 7.40741E-7 L -0.05599 7.40741E-7 C -0.08099 7.40741E-7 -0.11185 0.04305 -0.11185 0.07824 L -0.11185 0.15671 " pathEditMode="relative" rAng="0" ptsTypes="AAAA">
                                      <p:cBhvr>
                                        <p:cTn id="87" dur="2000" fill="hold"/>
                                        <p:tgtEl>
                                          <p:spTgt spid="42"/>
                                        </p:tgtEl>
                                        <p:attrNameLst>
                                          <p:attrName>ppt_x</p:attrName>
                                          <p:attrName>ppt_y</p:attrName>
                                        </p:attrNameLst>
                                      </p:cBhvr>
                                      <p:rCtr x="-5599" y="7824"/>
                                    </p:animMotion>
                                  </p:childTnLst>
                                </p:cTn>
                              </p:par>
                            </p:childTnLst>
                          </p:cTn>
                        </p:par>
                      </p:childTnLst>
                    </p:cTn>
                  </p:par>
                  <p:par>
                    <p:cTn id="88" fill="hold">
                      <p:stCondLst>
                        <p:cond delay="indefinite"/>
                      </p:stCondLst>
                      <p:childTnLst>
                        <p:par>
                          <p:cTn id="89" fill="hold">
                            <p:stCondLst>
                              <p:cond delay="0"/>
                            </p:stCondLst>
                            <p:childTnLst>
                              <p:par>
                                <p:cTn id="90" presetID="14" presetClass="entr" presetSubtype="10" fill="hold" grpId="0" nodeType="clickEffect">
                                  <p:stCondLst>
                                    <p:cond delay="0"/>
                                  </p:stCondLst>
                                  <p:childTnLst>
                                    <p:set>
                                      <p:cBhvr>
                                        <p:cTn id="91" dur="1" fill="hold">
                                          <p:stCondLst>
                                            <p:cond delay="0"/>
                                          </p:stCondLst>
                                        </p:cTn>
                                        <p:tgtEl>
                                          <p:spTgt spid="29"/>
                                        </p:tgtEl>
                                        <p:attrNameLst>
                                          <p:attrName>style.visibility</p:attrName>
                                        </p:attrNameLst>
                                      </p:cBhvr>
                                      <p:to>
                                        <p:strVal val="visible"/>
                                      </p:to>
                                    </p:set>
                                    <p:animEffect transition="in" filter="randombar(horizontal)">
                                      <p:cBhvr>
                                        <p:cTn id="92" dur="500"/>
                                        <p:tgtEl>
                                          <p:spTgt spid="29"/>
                                        </p:tgtEl>
                                      </p:cBhvr>
                                    </p:animEffect>
                                  </p:childTnLst>
                                </p:cTn>
                              </p:par>
                              <p:par>
                                <p:cTn id="93" presetID="14" presetClass="entr" presetSubtype="10" fill="hold" grpId="0" nodeType="withEffect">
                                  <p:stCondLst>
                                    <p:cond delay="0"/>
                                  </p:stCondLst>
                                  <p:childTnLst>
                                    <p:set>
                                      <p:cBhvr>
                                        <p:cTn id="94" dur="1" fill="hold">
                                          <p:stCondLst>
                                            <p:cond delay="0"/>
                                          </p:stCondLst>
                                        </p:cTn>
                                        <p:tgtEl>
                                          <p:spTgt spid="30"/>
                                        </p:tgtEl>
                                        <p:attrNameLst>
                                          <p:attrName>style.visibility</p:attrName>
                                        </p:attrNameLst>
                                      </p:cBhvr>
                                      <p:to>
                                        <p:strVal val="visible"/>
                                      </p:to>
                                    </p:set>
                                    <p:animEffect transition="in" filter="randombar(horizontal)">
                                      <p:cBhvr>
                                        <p:cTn id="95" dur="500"/>
                                        <p:tgtEl>
                                          <p:spTgt spid="30"/>
                                        </p:tgtEl>
                                      </p:cBhvr>
                                    </p:animEffect>
                                  </p:childTnLst>
                                </p:cTn>
                              </p:par>
                              <p:par>
                                <p:cTn id="96" presetID="14" presetClass="entr" presetSubtype="10" fill="hold" grpId="0" nodeType="withEffect">
                                  <p:stCondLst>
                                    <p:cond delay="0"/>
                                  </p:stCondLst>
                                  <p:childTnLst>
                                    <p:set>
                                      <p:cBhvr>
                                        <p:cTn id="97" dur="1" fill="hold">
                                          <p:stCondLst>
                                            <p:cond delay="0"/>
                                          </p:stCondLst>
                                        </p:cTn>
                                        <p:tgtEl>
                                          <p:spTgt spid="31"/>
                                        </p:tgtEl>
                                        <p:attrNameLst>
                                          <p:attrName>style.visibility</p:attrName>
                                        </p:attrNameLst>
                                      </p:cBhvr>
                                      <p:to>
                                        <p:strVal val="visible"/>
                                      </p:to>
                                    </p:set>
                                    <p:animEffect transition="in" filter="randombar(horizontal)">
                                      <p:cBhvr>
                                        <p:cTn id="98" dur="500"/>
                                        <p:tgtEl>
                                          <p:spTgt spid="31"/>
                                        </p:tgtEl>
                                      </p:cBhvr>
                                    </p:animEffect>
                                  </p:childTnLst>
                                </p:cTn>
                              </p:par>
                              <p:par>
                                <p:cTn id="99" presetID="14" presetClass="entr" presetSubtype="10" fill="hold" grpId="0" nodeType="withEffect">
                                  <p:stCondLst>
                                    <p:cond delay="0"/>
                                  </p:stCondLst>
                                  <p:childTnLst>
                                    <p:set>
                                      <p:cBhvr>
                                        <p:cTn id="100" dur="1" fill="hold">
                                          <p:stCondLst>
                                            <p:cond delay="0"/>
                                          </p:stCondLst>
                                        </p:cTn>
                                        <p:tgtEl>
                                          <p:spTgt spid="32"/>
                                        </p:tgtEl>
                                        <p:attrNameLst>
                                          <p:attrName>style.visibility</p:attrName>
                                        </p:attrNameLst>
                                      </p:cBhvr>
                                      <p:to>
                                        <p:strVal val="visible"/>
                                      </p:to>
                                    </p:set>
                                    <p:animEffect transition="in" filter="randombar(horizontal)">
                                      <p:cBhvr>
                                        <p:cTn id="101" dur="500"/>
                                        <p:tgtEl>
                                          <p:spTgt spid="32"/>
                                        </p:tgtEl>
                                      </p:cBhvr>
                                    </p:animEffect>
                                  </p:childTnLst>
                                </p:cTn>
                              </p:par>
                              <p:par>
                                <p:cTn id="102" presetID="14" presetClass="entr" presetSubtype="10" fill="hold" grpId="0" nodeType="withEffect">
                                  <p:stCondLst>
                                    <p:cond delay="0"/>
                                  </p:stCondLst>
                                  <p:childTnLst>
                                    <p:set>
                                      <p:cBhvr>
                                        <p:cTn id="103" dur="1" fill="hold">
                                          <p:stCondLst>
                                            <p:cond delay="0"/>
                                          </p:stCondLst>
                                        </p:cTn>
                                        <p:tgtEl>
                                          <p:spTgt spid="33"/>
                                        </p:tgtEl>
                                        <p:attrNameLst>
                                          <p:attrName>style.visibility</p:attrName>
                                        </p:attrNameLst>
                                      </p:cBhvr>
                                      <p:to>
                                        <p:strVal val="visible"/>
                                      </p:to>
                                    </p:set>
                                    <p:animEffect transition="in" filter="randombar(horizontal)">
                                      <p:cBhvr>
                                        <p:cTn id="104" dur="500"/>
                                        <p:tgtEl>
                                          <p:spTgt spid="33"/>
                                        </p:tgtEl>
                                      </p:cBhvr>
                                    </p:animEffect>
                                  </p:childTnLst>
                                </p:cTn>
                              </p:par>
                              <p:par>
                                <p:cTn id="105" presetID="14" presetClass="entr" presetSubtype="10" fill="hold" grpId="0" nodeType="withEffect">
                                  <p:stCondLst>
                                    <p:cond delay="0"/>
                                  </p:stCondLst>
                                  <p:childTnLst>
                                    <p:set>
                                      <p:cBhvr>
                                        <p:cTn id="106" dur="1" fill="hold">
                                          <p:stCondLst>
                                            <p:cond delay="0"/>
                                          </p:stCondLst>
                                        </p:cTn>
                                        <p:tgtEl>
                                          <p:spTgt spid="34"/>
                                        </p:tgtEl>
                                        <p:attrNameLst>
                                          <p:attrName>style.visibility</p:attrName>
                                        </p:attrNameLst>
                                      </p:cBhvr>
                                      <p:to>
                                        <p:strVal val="visible"/>
                                      </p:to>
                                    </p:set>
                                    <p:animEffect transition="in" filter="randombar(horizontal)">
                                      <p:cBhvr>
                                        <p:cTn id="107" dur="500"/>
                                        <p:tgtEl>
                                          <p:spTgt spid="34"/>
                                        </p:tgtEl>
                                      </p:cBhvr>
                                    </p:animEffect>
                                  </p:childTnLst>
                                </p:cTn>
                              </p:par>
                              <p:par>
                                <p:cTn id="108" presetID="14" presetClass="entr" presetSubtype="10" fill="hold" grpId="0" nodeType="withEffect">
                                  <p:stCondLst>
                                    <p:cond delay="0"/>
                                  </p:stCondLst>
                                  <p:childTnLst>
                                    <p:set>
                                      <p:cBhvr>
                                        <p:cTn id="109" dur="1" fill="hold">
                                          <p:stCondLst>
                                            <p:cond delay="0"/>
                                          </p:stCondLst>
                                        </p:cTn>
                                        <p:tgtEl>
                                          <p:spTgt spid="35"/>
                                        </p:tgtEl>
                                        <p:attrNameLst>
                                          <p:attrName>style.visibility</p:attrName>
                                        </p:attrNameLst>
                                      </p:cBhvr>
                                      <p:to>
                                        <p:strVal val="visible"/>
                                      </p:to>
                                    </p:set>
                                    <p:animEffect transition="in" filter="randombar(horizontal)">
                                      <p:cBhvr>
                                        <p:cTn id="110" dur="500"/>
                                        <p:tgtEl>
                                          <p:spTgt spid="35"/>
                                        </p:tgtEl>
                                      </p:cBhvr>
                                    </p:animEffect>
                                  </p:childTnLst>
                                </p:cTn>
                              </p:par>
                              <p:par>
                                <p:cTn id="111" presetID="14" presetClass="entr" presetSubtype="10" fill="hold" grpId="0" nodeType="withEffect">
                                  <p:stCondLst>
                                    <p:cond delay="0"/>
                                  </p:stCondLst>
                                  <p:childTnLst>
                                    <p:set>
                                      <p:cBhvr>
                                        <p:cTn id="112" dur="1" fill="hold">
                                          <p:stCondLst>
                                            <p:cond delay="0"/>
                                          </p:stCondLst>
                                        </p:cTn>
                                        <p:tgtEl>
                                          <p:spTgt spid="36"/>
                                        </p:tgtEl>
                                        <p:attrNameLst>
                                          <p:attrName>style.visibility</p:attrName>
                                        </p:attrNameLst>
                                      </p:cBhvr>
                                      <p:to>
                                        <p:strVal val="visible"/>
                                      </p:to>
                                    </p:set>
                                    <p:animEffect transition="in" filter="randombar(horizontal)">
                                      <p:cBhvr>
                                        <p:cTn id="113" dur="500"/>
                                        <p:tgtEl>
                                          <p:spTgt spid="36"/>
                                        </p:tgtEl>
                                      </p:cBhvr>
                                    </p:animEffect>
                                  </p:childTnLst>
                                </p:cTn>
                              </p:par>
                              <p:par>
                                <p:cTn id="114" presetID="14" presetClass="entr" presetSubtype="10" fill="hold" grpId="0" nodeType="withEffect">
                                  <p:stCondLst>
                                    <p:cond delay="0"/>
                                  </p:stCondLst>
                                  <p:childTnLst>
                                    <p:set>
                                      <p:cBhvr>
                                        <p:cTn id="115" dur="1" fill="hold">
                                          <p:stCondLst>
                                            <p:cond delay="0"/>
                                          </p:stCondLst>
                                        </p:cTn>
                                        <p:tgtEl>
                                          <p:spTgt spid="37"/>
                                        </p:tgtEl>
                                        <p:attrNameLst>
                                          <p:attrName>style.visibility</p:attrName>
                                        </p:attrNameLst>
                                      </p:cBhvr>
                                      <p:to>
                                        <p:strVal val="visible"/>
                                      </p:to>
                                    </p:set>
                                    <p:animEffect transition="in" filter="randombar(horizontal)">
                                      <p:cBhvr>
                                        <p:cTn id="116" dur="500"/>
                                        <p:tgtEl>
                                          <p:spTgt spid="37"/>
                                        </p:tgtEl>
                                      </p:cBhvr>
                                    </p:animEffect>
                                  </p:childTnLst>
                                </p:cTn>
                              </p:par>
                              <p:par>
                                <p:cTn id="117" presetID="14" presetClass="entr" presetSubtype="10" fill="hold" grpId="0" nodeType="with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randombar(horizontal)">
                                      <p:cBhvr>
                                        <p:cTn id="119" dur="500"/>
                                        <p:tgtEl>
                                          <p:spTgt spid="38"/>
                                        </p:tgtEl>
                                      </p:cBhvr>
                                    </p:animEffect>
                                  </p:childTnLst>
                                </p:cTn>
                              </p:par>
                              <p:par>
                                <p:cTn id="120" presetID="14" presetClass="entr" presetSubtype="10" fill="hold" grpId="0" nodeType="withEffect">
                                  <p:stCondLst>
                                    <p:cond delay="0"/>
                                  </p:stCondLst>
                                  <p:childTnLst>
                                    <p:set>
                                      <p:cBhvr>
                                        <p:cTn id="121" dur="1" fill="hold">
                                          <p:stCondLst>
                                            <p:cond delay="0"/>
                                          </p:stCondLst>
                                        </p:cTn>
                                        <p:tgtEl>
                                          <p:spTgt spid="39"/>
                                        </p:tgtEl>
                                        <p:attrNameLst>
                                          <p:attrName>style.visibility</p:attrName>
                                        </p:attrNameLst>
                                      </p:cBhvr>
                                      <p:to>
                                        <p:strVal val="visible"/>
                                      </p:to>
                                    </p:set>
                                    <p:animEffect transition="in" filter="randombar(horizontal)">
                                      <p:cBhvr>
                                        <p:cTn id="12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1" grpId="0" animBg="1"/>
      <p:bldP spid="41" grpId="1" animBg="1"/>
      <p:bldP spid="42" grpId="0" animBg="1"/>
      <p:bldP spid="42"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E7E92-70A4-45F9-ADAA-D5F3E9C90A8F}"/>
              </a:ext>
            </a:extLst>
          </p:cNvPr>
          <p:cNvSpPr>
            <a:spLocks noGrp="1"/>
          </p:cNvSpPr>
          <p:nvPr>
            <p:ph type="title"/>
          </p:nvPr>
        </p:nvSpPr>
        <p:spPr/>
        <p:txBody>
          <a:bodyPr/>
          <a:lstStyle/>
          <a:p>
            <a:r>
              <a:rPr lang="en-US" sz="3800" dirty="0" err="1">
                <a:latin typeface="Times New Roman" panose="02020603050405020304" pitchFamily="18" charset="0"/>
                <a:cs typeface="Times New Roman" panose="02020603050405020304" pitchFamily="18" charset="0"/>
              </a:rPr>
              <a:t>Ví</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dụ</a:t>
            </a:r>
            <a:r>
              <a:rPr lang="en-US" sz="3800" dirty="0">
                <a:latin typeface="Times New Roman" panose="02020603050405020304" pitchFamily="18" charset="0"/>
                <a:cs typeface="Times New Roman" panose="02020603050405020304" pitchFamily="18" charset="0"/>
              </a:rPr>
              <a:t>: Cho F0 = { </a:t>
            </a:r>
            <a:r>
              <a:rPr lang="en-US" sz="3800" i="0" u="none" strike="noStrike" kern="1200" dirty="0">
                <a:effectLst/>
                <a:latin typeface="Times New Roman" panose="02020603050405020304" pitchFamily="18" charset="0"/>
                <a:cs typeface="Times New Roman" panose="02020603050405020304" pitchFamily="18" charset="0"/>
              </a:rPr>
              <a:t>38</a:t>
            </a:r>
            <a:r>
              <a:rPr lang="en-US" sz="3800" dirty="0">
                <a:latin typeface="Times New Roman" panose="02020603050405020304" pitchFamily="18" charset="0"/>
                <a:cs typeface="Times New Roman" panose="02020603050405020304" pitchFamily="18" charset="0"/>
              </a:rPr>
              <a:t>,</a:t>
            </a:r>
            <a:r>
              <a:rPr lang="en-US" sz="3800" i="0" u="none" strike="noStrike" kern="1200" dirty="0">
                <a:effectLst/>
                <a:latin typeface="Times New Roman" panose="02020603050405020304" pitchFamily="18" charset="0"/>
                <a:cs typeface="Times New Roman" panose="02020603050405020304" pitchFamily="18" charset="0"/>
              </a:rPr>
              <a:t>27</a:t>
            </a:r>
            <a:r>
              <a:rPr lang="en-US" sz="3800" dirty="0">
                <a:latin typeface="Times New Roman" panose="02020603050405020304" pitchFamily="18" charset="0"/>
                <a:cs typeface="Times New Roman" panose="02020603050405020304" pitchFamily="18" charset="0"/>
              </a:rPr>
              <a:t>,</a:t>
            </a:r>
            <a:r>
              <a:rPr lang="en-US" sz="3800" i="0" u="none" strike="noStrike" kern="1200" dirty="0">
                <a:effectLst/>
                <a:latin typeface="Times New Roman" panose="02020603050405020304" pitchFamily="18" charset="0"/>
                <a:cs typeface="Times New Roman" panose="02020603050405020304" pitchFamily="18" charset="0"/>
              </a:rPr>
              <a:t>43</a:t>
            </a:r>
            <a:r>
              <a:rPr lang="en-US" sz="3800" dirty="0">
                <a:latin typeface="Times New Roman" panose="02020603050405020304" pitchFamily="18" charset="0"/>
                <a:cs typeface="Times New Roman" panose="02020603050405020304" pitchFamily="18" charset="0"/>
              </a:rPr>
              <a:t>,</a:t>
            </a:r>
            <a:r>
              <a:rPr lang="en-US" sz="3800" i="0" u="none" strike="noStrike" kern="1200" dirty="0">
                <a:effectLst/>
                <a:latin typeface="Times New Roman" panose="02020603050405020304" pitchFamily="18" charset="0"/>
                <a:cs typeface="Times New Roman" panose="02020603050405020304" pitchFamily="18" charset="0"/>
              </a:rPr>
              <a:t>3</a:t>
            </a:r>
            <a:r>
              <a:rPr lang="en-US" sz="3800" dirty="0">
                <a:latin typeface="Times New Roman" panose="02020603050405020304" pitchFamily="18" charset="0"/>
                <a:cs typeface="Times New Roman" panose="02020603050405020304" pitchFamily="18" charset="0"/>
              </a:rPr>
              <a:t>,</a:t>
            </a:r>
            <a:r>
              <a:rPr lang="en-US" sz="3800" i="0" u="none" strike="noStrike" kern="1200" dirty="0">
                <a:effectLst/>
                <a:latin typeface="Times New Roman" panose="02020603050405020304" pitchFamily="18" charset="0"/>
                <a:cs typeface="Times New Roman" panose="02020603050405020304" pitchFamily="18" charset="0"/>
              </a:rPr>
              <a:t>9</a:t>
            </a:r>
            <a:r>
              <a:rPr lang="en-US" sz="3800" dirty="0">
                <a:latin typeface="Times New Roman" panose="02020603050405020304" pitchFamily="18" charset="0"/>
                <a:cs typeface="Times New Roman" panose="02020603050405020304" pitchFamily="18" charset="0"/>
              </a:rPr>
              <a:t>,</a:t>
            </a:r>
            <a:r>
              <a:rPr lang="en-US" sz="3800" i="0" u="none" strike="noStrike" kern="1200" dirty="0">
                <a:effectLst/>
                <a:latin typeface="Times New Roman" panose="02020603050405020304" pitchFamily="18" charset="0"/>
                <a:cs typeface="Times New Roman" panose="02020603050405020304" pitchFamily="18" charset="0"/>
              </a:rPr>
              <a:t>82</a:t>
            </a:r>
            <a:r>
              <a:rPr lang="en-US" sz="3800" dirty="0">
                <a:latin typeface="Times New Roman" panose="02020603050405020304" pitchFamily="18" charset="0"/>
                <a:cs typeface="Times New Roman" panose="02020603050405020304" pitchFamily="18" charset="0"/>
              </a:rPr>
              <a:t>,</a:t>
            </a:r>
            <a:r>
              <a:rPr lang="en-US" sz="3800" i="0" u="none" strike="noStrike" kern="1200" dirty="0">
                <a:effectLst/>
                <a:latin typeface="Times New Roman" panose="02020603050405020304" pitchFamily="18" charset="0"/>
                <a:cs typeface="Times New Roman" panose="02020603050405020304" pitchFamily="18" charset="0"/>
              </a:rPr>
              <a:t>10</a:t>
            </a:r>
            <a:r>
              <a:rPr lang="en-US" sz="3800" dirty="0">
                <a:latin typeface="Times New Roman" panose="02020603050405020304" pitchFamily="18" charset="0"/>
                <a:cs typeface="Times New Roman" panose="02020603050405020304" pitchFamily="18" charset="0"/>
              </a:rPr>
              <a:t>,</a:t>
            </a:r>
            <a:r>
              <a:rPr lang="en-US" sz="3800" i="0" u="none" strike="noStrike" kern="1200" dirty="0">
                <a:effectLst/>
                <a:latin typeface="Times New Roman" panose="02020603050405020304" pitchFamily="18" charset="0"/>
                <a:cs typeface="Times New Roman" panose="02020603050405020304" pitchFamily="18" charset="0"/>
              </a:rPr>
              <a:t>11</a:t>
            </a:r>
            <a:r>
              <a:rPr lang="en-US" sz="3800" dirty="0">
                <a:latin typeface="Times New Roman" panose="02020603050405020304" pitchFamily="18" charset="0"/>
                <a:cs typeface="Times New Roman" panose="02020603050405020304" pitchFamily="18" charset="0"/>
              </a:rPr>
              <a:t>,</a:t>
            </a:r>
            <a:r>
              <a:rPr lang="en-US" sz="3800" i="0" u="none" strike="noStrike" kern="1200" dirty="0">
                <a:effectLst/>
                <a:latin typeface="Times New Roman" panose="02020603050405020304" pitchFamily="18" charset="0"/>
                <a:cs typeface="Times New Roman" panose="02020603050405020304" pitchFamily="18" charset="0"/>
              </a:rPr>
              <a:t>34</a:t>
            </a:r>
            <a:r>
              <a:rPr lang="en-US" sz="3800" dirty="0">
                <a:latin typeface="Times New Roman" panose="02020603050405020304" pitchFamily="18" charset="0"/>
                <a:cs typeface="Times New Roman" panose="02020603050405020304" pitchFamily="18" charset="0"/>
              </a:rPr>
              <a:t>,</a:t>
            </a:r>
            <a:r>
              <a:rPr lang="en-US" sz="3800" i="0" u="none" strike="noStrike" kern="1200" dirty="0">
                <a:effectLst/>
                <a:latin typeface="Times New Roman" panose="02020603050405020304" pitchFamily="18" charset="0"/>
                <a:cs typeface="Times New Roman" panose="02020603050405020304" pitchFamily="18" charset="0"/>
              </a:rPr>
              <a:t>14</a:t>
            </a:r>
            <a:r>
              <a:rPr lang="en-US" sz="3800" dirty="0">
                <a:latin typeface="Times New Roman" panose="02020603050405020304" pitchFamily="18" charset="0"/>
                <a:cs typeface="Times New Roman" panose="02020603050405020304" pitchFamily="18" charset="0"/>
              </a:rPr>
              <a:t>,</a:t>
            </a:r>
            <a:r>
              <a:rPr lang="en-US" sz="3800" i="0" u="none" strike="noStrike" kern="1200" dirty="0">
                <a:effectLst/>
                <a:latin typeface="Times New Roman" panose="02020603050405020304" pitchFamily="18" charset="0"/>
                <a:cs typeface="Times New Roman" panose="02020603050405020304" pitchFamily="18" charset="0"/>
              </a:rPr>
              <a:t>58} (</a:t>
            </a:r>
            <a:r>
              <a:rPr lang="en-US" sz="3800" i="0" u="none" strike="noStrike" kern="1200" dirty="0" err="1">
                <a:effectLst/>
                <a:latin typeface="Times New Roman" panose="02020603050405020304" pitchFamily="18" charset="0"/>
                <a:cs typeface="Times New Roman" panose="02020603050405020304" pitchFamily="18" charset="0"/>
              </a:rPr>
              <a:t>gồm</a:t>
            </a:r>
            <a:r>
              <a:rPr lang="en-US" sz="3800" i="0" u="none" strike="noStrike" kern="1200" dirty="0">
                <a:effectLst/>
                <a:latin typeface="Times New Roman" panose="02020603050405020304" pitchFamily="18" charset="0"/>
                <a:cs typeface="Times New Roman" panose="02020603050405020304" pitchFamily="18" charset="0"/>
              </a:rPr>
              <a:t> </a:t>
            </a:r>
            <a:r>
              <a:rPr lang="en-US" sz="3800" i="0" u="none" strike="noStrike" kern="1200" dirty="0" err="1">
                <a:effectLst/>
                <a:latin typeface="Times New Roman" panose="02020603050405020304" pitchFamily="18" charset="0"/>
                <a:cs typeface="Times New Roman" panose="02020603050405020304" pitchFamily="18" charset="0"/>
              </a:rPr>
              <a:t>có</a:t>
            </a:r>
            <a:r>
              <a:rPr lang="en-US" sz="3800" i="0" u="none" strike="noStrike" kern="1200" dirty="0">
                <a:effectLst/>
                <a:latin typeface="Times New Roman" panose="02020603050405020304" pitchFamily="18" charset="0"/>
                <a:cs typeface="Times New Roman" panose="02020603050405020304" pitchFamily="18" charset="0"/>
              </a:rPr>
              <a:t> n=11 </a:t>
            </a:r>
            <a:r>
              <a:rPr lang="en-US" sz="3800" i="0" u="none" strike="noStrike" kern="1200" dirty="0" err="1">
                <a:effectLst/>
                <a:latin typeface="Times New Roman" panose="02020603050405020304" pitchFamily="18" charset="0"/>
                <a:cs typeface="Times New Roman" panose="02020603050405020304" pitchFamily="18" charset="0"/>
              </a:rPr>
              <a:t>phần</a:t>
            </a:r>
            <a:r>
              <a:rPr lang="en-US" sz="3800" i="0" u="none" strike="noStrike" kern="1200" dirty="0">
                <a:effectLst/>
                <a:latin typeface="Times New Roman" panose="02020603050405020304" pitchFamily="18" charset="0"/>
                <a:cs typeface="Times New Roman" panose="02020603050405020304" pitchFamily="18" charset="0"/>
              </a:rPr>
              <a:t> </a:t>
            </a:r>
            <a:r>
              <a:rPr lang="en-US" sz="3800" i="0" u="none" strike="noStrike" kern="1200" dirty="0" err="1">
                <a:effectLst/>
                <a:latin typeface="Times New Roman" panose="02020603050405020304" pitchFamily="18" charset="0"/>
                <a:cs typeface="Times New Roman" panose="02020603050405020304" pitchFamily="18" charset="0"/>
              </a:rPr>
              <a:t>tử</a:t>
            </a:r>
            <a:r>
              <a:rPr lang="en-US" sz="3800" i="0" u="none" strike="noStrike" kern="1200" dirty="0">
                <a:effectLst/>
                <a:latin typeface="Times New Roman" panose="02020603050405020304" pitchFamily="18" charset="0"/>
                <a:cs typeface="Times New Roman" panose="02020603050405020304" pitchFamily="18" charset="0"/>
              </a:rPr>
              <a:t>)</a:t>
            </a:r>
            <a:endParaRPr lang="en-US" sz="3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E62DADC-9AF4-45A7-9CF0-DC531614E96E}"/>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6374F5CC-53C1-4089-878A-E73D5FAF1A2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4B942A1-6A50-4176-BDBE-CEB82CBD21EF}"/>
              </a:ext>
            </a:extLst>
          </p:cNvPr>
          <p:cNvSpPr>
            <a:spLocks noGrp="1"/>
          </p:cNvSpPr>
          <p:nvPr>
            <p:ph type="sldNum" sz="quarter" idx="12"/>
          </p:nvPr>
        </p:nvSpPr>
        <p:spPr/>
        <p:txBody>
          <a:bodyPr/>
          <a:lstStyle/>
          <a:p>
            <a:fld id="{DBA1B0FB-D917-4C8C-928F-313BD683BF39}" type="slidenum">
              <a:rPr lang="en-US" smtClean="0"/>
              <a:t>21</a:t>
            </a:fld>
            <a:endParaRPr lang="en-US"/>
          </a:p>
        </p:txBody>
      </p:sp>
      <p:sp>
        <p:nvSpPr>
          <p:cNvPr id="8" name="Rectangle 7">
            <a:extLst>
              <a:ext uri="{FF2B5EF4-FFF2-40B4-BE49-F238E27FC236}">
                <a16:creationId xmlns:a16="http://schemas.microsoft.com/office/drawing/2014/main" id="{328235C0-04CE-49B6-B35C-1CC4B486A039}"/>
              </a:ext>
            </a:extLst>
          </p:cNvPr>
          <p:cNvSpPr/>
          <p:nvPr/>
        </p:nvSpPr>
        <p:spPr>
          <a:xfrm>
            <a:off x="2608684" y="356911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9" name="Rectangle 8">
            <a:extLst>
              <a:ext uri="{FF2B5EF4-FFF2-40B4-BE49-F238E27FC236}">
                <a16:creationId xmlns:a16="http://schemas.microsoft.com/office/drawing/2014/main" id="{10B6E048-AB2C-4EE9-9B95-69FF7863CDBB}"/>
              </a:ext>
            </a:extLst>
          </p:cNvPr>
          <p:cNvSpPr/>
          <p:nvPr/>
        </p:nvSpPr>
        <p:spPr>
          <a:xfrm>
            <a:off x="3294484" y="356911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10" name="Rectangle 9">
            <a:extLst>
              <a:ext uri="{FF2B5EF4-FFF2-40B4-BE49-F238E27FC236}">
                <a16:creationId xmlns:a16="http://schemas.microsoft.com/office/drawing/2014/main" id="{2DDC5F3B-DF8D-49FA-8345-DA99FAE4E4BC}"/>
              </a:ext>
            </a:extLst>
          </p:cNvPr>
          <p:cNvSpPr/>
          <p:nvPr/>
        </p:nvSpPr>
        <p:spPr>
          <a:xfrm>
            <a:off x="3980284" y="356911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11" name="Rectangle 10">
            <a:extLst>
              <a:ext uri="{FF2B5EF4-FFF2-40B4-BE49-F238E27FC236}">
                <a16:creationId xmlns:a16="http://schemas.microsoft.com/office/drawing/2014/main" id="{6FF05D2E-A16B-4AD0-B124-6011683CDB9B}"/>
              </a:ext>
            </a:extLst>
          </p:cNvPr>
          <p:cNvSpPr/>
          <p:nvPr/>
        </p:nvSpPr>
        <p:spPr>
          <a:xfrm>
            <a:off x="4665824" y="356911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sp>
        <p:nvSpPr>
          <p:cNvPr id="12" name="Rectangle 11">
            <a:extLst>
              <a:ext uri="{FF2B5EF4-FFF2-40B4-BE49-F238E27FC236}">
                <a16:creationId xmlns:a16="http://schemas.microsoft.com/office/drawing/2014/main" id="{20DD116C-A0FF-4537-A837-8EBFAE5360E8}"/>
              </a:ext>
            </a:extLst>
          </p:cNvPr>
          <p:cNvSpPr/>
          <p:nvPr/>
        </p:nvSpPr>
        <p:spPr>
          <a:xfrm>
            <a:off x="5351364" y="356911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13" name="Rectangle 12">
            <a:extLst>
              <a:ext uri="{FF2B5EF4-FFF2-40B4-BE49-F238E27FC236}">
                <a16:creationId xmlns:a16="http://schemas.microsoft.com/office/drawing/2014/main" id="{E781DBBE-517F-43D3-BEEC-49DDCAB768E3}"/>
              </a:ext>
            </a:extLst>
          </p:cNvPr>
          <p:cNvSpPr/>
          <p:nvPr/>
        </p:nvSpPr>
        <p:spPr>
          <a:xfrm>
            <a:off x="6037424" y="356911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28</a:t>
            </a:r>
          </a:p>
        </p:txBody>
      </p:sp>
      <p:sp>
        <p:nvSpPr>
          <p:cNvPr id="14" name="Rectangle 13">
            <a:extLst>
              <a:ext uri="{FF2B5EF4-FFF2-40B4-BE49-F238E27FC236}">
                <a16:creationId xmlns:a16="http://schemas.microsoft.com/office/drawing/2014/main" id="{B48AE998-7193-4D07-BF17-2D67BACB824F}"/>
              </a:ext>
            </a:extLst>
          </p:cNvPr>
          <p:cNvSpPr/>
          <p:nvPr/>
        </p:nvSpPr>
        <p:spPr>
          <a:xfrm>
            <a:off x="6723094" y="356911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34</a:t>
            </a:r>
          </a:p>
        </p:txBody>
      </p:sp>
      <p:sp>
        <p:nvSpPr>
          <p:cNvPr id="15" name="Rectangle 14">
            <a:extLst>
              <a:ext uri="{FF2B5EF4-FFF2-40B4-BE49-F238E27FC236}">
                <a16:creationId xmlns:a16="http://schemas.microsoft.com/office/drawing/2014/main" id="{708DDB88-2FB1-4228-B640-5FAF0B9F9622}"/>
              </a:ext>
            </a:extLst>
          </p:cNvPr>
          <p:cNvSpPr/>
          <p:nvPr/>
        </p:nvSpPr>
        <p:spPr>
          <a:xfrm>
            <a:off x="8779714" y="356911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58</a:t>
            </a:r>
          </a:p>
        </p:txBody>
      </p:sp>
      <p:sp>
        <p:nvSpPr>
          <p:cNvPr id="16" name="Rectangle 15">
            <a:extLst>
              <a:ext uri="{FF2B5EF4-FFF2-40B4-BE49-F238E27FC236}">
                <a16:creationId xmlns:a16="http://schemas.microsoft.com/office/drawing/2014/main" id="{FDF911FB-A224-4B01-BD86-1DBF8AA89424}"/>
              </a:ext>
            </a:extLst>
          </p:cNvPr>
          <p:cNvSpPr/>
          <p:nvPr/>
        </p:nvSpPr>
        <p:spPr>
          <a:xfrm>
            <a:off x="9465514" y="356911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82</a:t>
            </a:r>
          </a:p>
        </p:txBody>
      </p:sp>
      <p:sp>
        <p:nvSpPr>
          <p:cNvPr id="17" name="Rectangle 16">
            <a:extLst>
              <a:ext uri="{FF2B5EF4-FFF2-40B4-BE49-F238E27FC236}">
                <a16:creationId xmlns:a16="http://schemas.microsoft.com/office/drawing/2014/main" id="{A0E1A7E4-1B63-4D28-844C-FB166D96CDDE}"/>
              </a:ext>
            </a:extLst>
          </p:cNvPr>
          <p:cNvSpPr/>
          <p:nvPr/>
        </p:nvSpPr>
        <p:spPr>
          <a:xfrm>
            <a:off x="8093004" y="356911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43</a:t>
            </a:r>
          </a:p>
        </p:txBody>
      </p:sp>
      <p:sp>
        <p:nvSpPr>
          <p:cNvPr id="18" name="Rectangle 17">
            <a:extLst>
              <a:ext uri="{FF2B5EF4-FFF2-40B4-BE49-F238E27FC236}">
                <a16:creationId xmlns:a16="http://schemas.microsoft.com/office/drawing/2014/main" id="{13EBCF15-13F7-4B56-9032-E3C8DABD3855}"/>
              </a:ext>
            </a:extLst>
          </p:cNvPr>
          <p:cNvSpPr/>
          <p:nvPr/>
        </p:nvSpPr>
        <p:spPr>
          <a:xfrm>
            <a:off x="7408114" y="356911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38</a:t>
            </a:r>
          </a:p>
        </p:txBody>
      </p:sp>
      <p:sp>
        <p:nvSpPr>
          <p:cNvPr id="19" name="Rectangle 18">
            <a:extLst>
              <a:ext uri="{FF2B5EF4-FFF2-40B4-BE49-F238E27FC236}">
                <a16:creationId xmlns:a16="http://schemas.microsoft.com/office/drawing/2014/main" id="{DE62C89D-8B60-4522-B351-E6389C490320}"/>
              </a:ext>
            </a:extLst>
          </p:cNvPr>
          <p:cNvSpPr/>
          <p:nvPr/>
        </p:nvSpPr>
        <p:spPr>
          <a:xfrm>
            <a:off x="550213" y="2192594"/>
            <a:ext cx="137691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m=16 (&gt;n)</a:t>
            </a:r>
          </a:p>
        </p:txBody>
      </p:sp>
      <p:sp>
        <p:nvSpPr>
          <p:cNvPr id="20" name="Rectangle 19">
            <a:extLst>
              <a:ext uri="{FF2B5EF4-FFF2-40B4-BE49-F238E27FC236}">
                <a16:creationId xmlns:a16="http://schemas.microsoft.com/office/drawing/2014/main" id="{9699B8AB-E0F7-40B8-94E3-3BF378B5CF73}"/>
              </a:ext>
            </a:extLst>
          </p:cNvPr>
          <p:cNvSpPr/>
          <p:nvPr/>
        </p:nvSpPr>
        <p:spPr>
          <a:xfrm>
            <a:off x="550212" y="3569110"/>
            <a:ext cx="1376909"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p>
        </p:txBody>
      </p:sp>
      <p:sp>
        <p:nvSpPr>
          <p:cNvPr id="21" name="Rectangle 20">
            <a:extLst>
              <a:ext uri="{FF2B5EF4-FFF2-40B4-BE49-F238E27FC236}">
                <a16:creationId xmlns:a16="http://schemas.microsoft.com/office/drawing/2014/main" id="{802064E1-0438-4EC3-A07E-CDA6EFD427D7}"/>
              </a:ext>
            </a:extLst>
          </p:cNvPr>
          <p:cNvSpPr/>
          <p:nvPr/>
        </p:nvSpPr>
        <p:spPr>
          <a:xfrm>
            <a:off x="2607774" y="2192594"/>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a:t>
            </a:r>
          </a:p>
        </p:txBody>
      </p:sp>
      <p:sp>
        <p:nvSpPr>
          <p:cNvPr id="22" name="Rectangle 21">
            <a:extLst>
              <a:ext uri="{FF2B5EF4-FFF2-40B4-BE49-F238E27FC236}">
                <a16:creationId xmlns:a16="http://schemas.microsoft.com/office/drawing/2014/main" id="{866C2D3F-DFFA-4B74-9905-406D52FEF4D5}"/>
              </a:ext>
            </a:extLst>
          </p:cNvPr>
          <p:cNvSpPr/>
          <p:nvPr/>
        </p:nvSpPr>
        <p:spPr>
          <a:xfrm>
            <a:off x="3293574" y="2192594"/>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9</a:t>
            </a:r>
          </a:p>
        </p:txBody>
      </p:sp>
      <p:sp>
        <p:nvSpPr>
          <p:cNvPr id="23" name="Rectangle 22">
            <a:extLst>
              <a:ext uri="{FF2B5EF4-FFF2-40B4-BE49-F238E27FC236}">
                <a16:creationId xmlns:a16="http://schemas.microsoft.com/office/drawing/2014/main" id="{892004AF-D2F9-4B85-84D5-9D0A5F9823FA}"/>
              </a:ext>
            </a:extLst>
          </p:cNvPr>
          <p:cNvSpPr/>
          <p:nvPr/>
        </p:nvSpPr>
        <p:spPr>
          <a:xfrm>
            <a:off x="3979374" y="2192594"/>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10</a:t>
            </a:r>
          </a:p>
        </p:txBody>
      </p:sp>
      <p:sp>
        <p:nvSpPr>
          <p:cNvPr id="24" name="Rectangle 23">
            <a:extLst>
              <a:ext uri="{FF2B5EF4-FFF2-40B4-BE49-F238E27FC236}">
                <a16:creationId xmlns:a16="http://schemas.microsoft.com/office/drawing/2014/main" id="{58ED0FB2-D693-4802-8117-F9C462E0EF08}"/>
              </a:ext>
            </a:extLst>
          </p:cNvPr>
          <p:cNvSpPr/>
          <p:nvPr/>
        </p:nvSpPr>
        <p:spPr>
          <a:xfrm>
            <a:off x="4664914" y="2192594"/>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11</a:t>
            </a:r>
          </a:p>
        </p:txBody>
      </p:sp>
      <p:sp>
        <p:nvSpPr>
          <p:cNvPr id="25" name="Rectangle 24">
            <a:extLst>
              <a:ext uri="{FF2B5EF4-FFF2-40B4-BE49-F238E27FC236}">
                <a16:creationId xmlns:a16="http://schemas.microsoft.com/office/drawing/2014/main" id="{EF8B30A0-A384-4721-9F20-2A1E25B0DE1E}"/>
              </a:ext>
            </a:extLst>
          </p:cNvPr>
          <p:cNvSpPr/>
          <p:nvPr/>
        </p:nvSpPr>
        <p:spPr>
          <a:xfrm>
            <a:off x="5350454" y="2192594"/>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14</a:t>
            </a:r>
          </a:p>
        </p:txBody>
      </p:sp>
      <p:sp>
        <p:nvSpPr>
          <p:cNvPr id="26" name="Rectangle 25">
            <a:extLst>
              <a:ext uri="{FF2B5EF4-FFF2-40B4-BE49-F238E27FC236}">
                <a16:creationId xmlns:a16="http://schemas.microsoft.com/office/drawing/2014/main" id="{C2D24403-AB2E-44B6-B824-8DD724B5CD4E}"/>
              </a:ext>
            </a:extLst>
          </p:cNvPr>
          <p:cNvSpPr/>
          <p:nvPr/>
        </p:nvSpPr>
        <p:spPr>
          <a:xfrm>
            <a:off x="6036514" y="2192594"/>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28</a:t>
            </a:r>
          </a:p>
        </p:txBody>
      </p:sp>
      <p:sp>
        <p:nvSpPr>
          <p:cNvPr id="27" name="Rectangle 26">
            <a:extLst>
              <a:ext uri="{FF2B5EF4-FFF2-40B4-BE49-F238E27FC236}">
                <a16:creationId xmlns:a16="http://schemas.microsoft.com/office/drawing/2014/main" id="{31D3C6E1-047B-461A-9771-164B4EAA9BD6}"/>
              </a:ext>
            </a:extLst>
          </p:cNvPr>
          <p:cNvSpPr/>
          <p:nvPr/>
        </p:nvSpPr>
        <p:spPr>
          <a:xfrm>
            <a:off x="6722184" y="2192594"/>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34</a:t>
            </a:r>
          </a:p>
        </p:txBody>
      </p:sp>
      <p:sp>
        <p:nvSpPr>
          <p:cNvPr id="28" name="Rectangle 27">
            <a:extLst>
              <a:ext uri="{FF2B5EF4-FFF2-40B4-BE49-F238E27FC236}">
                <a16:creationId xmlns:a16="http://schemas.microsoft.com/office/drawing/2014/main" id="{86EE114C-F7A5-4005-874A-AE4EA31B8917}"/>
              </a:ext>
            </a:extLst>
          </p:cNvPr>
          <p:cNvSpPr/>
          <p:nvPr/>
        </p:nvSpPr>
        <p:spPr>
          <a:xfrm>
            <a:off x="8778804" y="2192594"/>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58</a:t>
            </a:r>
          </a:p>
        </p:txBody>
      </p:sp>
      <p:sp>
        <p:nvSpPr>
          <p:cNvPr id="29" name="Rectangle 28">
            <a:extLst>
              <a:ext uri="{FF2B5EF4-FFF2-40B4-BE49-F238E27FC236}">
                <a16:creationId xmlns:a16="http://schemas.microsoft.com/office/drawing/2014/main" id="{017FC499-C7B7-4EF9-818A-9BDC3BE7EDD7}"/>
              </a:ext>
            </a:extLst>
          </p:cNvPr>
          <p:cNvSpPr/>
          <p:nvPr/>
        </p:nvSpPr>
        <p:spPr>
          <a:xfrm>
            <a:off x="9464604" y="2192594"/>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82</a:t>
            </a:r>
          </a:p>
        </p:txBody>
      </p:sp>
      <p:sp>
        <p:nvSpPr>
          <p:cNvPr id="30" name="Rectangle 29">
            <a:extLst>
              <a:ext uri="{FF2B5EF4-FFF2-40B4-BE49-F238E27FC236}">
                <a16:creationId xmlns:a16="http://schemas.microsoft.com/office/drawing/2014/main" id="{8E6171B2-C014-45B4-9027-AABB2546266A}"/>
              </a:ext>
            </a:extLst>
          </p:cNvPr>
          <p:cNvSpPr/>
          <p:nvPr/>
        </p:nvSpPr>
        <p:spPr>
          <a:xfrm>
            <a:off x="8092094" y="2192594"/>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43</a:t>
            </a:r>
          </a:p>
        </p:txBody>
      </p:sp>
      <p:sp>
        <p:nvSpPr>
          <p:cNvPr id="31" name="Rectangle 30">
            <a:extLst>
              <a:ext uri="{FF2B5EF4-FFF2-40B4-BE49-F238E27FC236}">
                <a16:creationId xmlns:a16="http://schemas.microsoft.com/office/drawing/2014/main" id="{D931DC37-7689-4D8A-B35F-3CCEEB01E7B1}"/>
              </a:ext>
            </a:extLst>
          </p:cNvPr>
          <p:cNvSpPr/>
          <p:nvPr/>
        </p:nvSpPr>
        <p:spPr>
          <a:xfrm>
            <a:off x="7407204" y="2192594"/>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38</a:t>
            </a:r>
          </a:p>
        </p:txBody>
      </p:sp>
    </p:spTree>
    <p:extLst>
      <p:ext uri="{BB962C8B-B14F-4D97-AF65-F5344CB8AC3E}">
        <p14:creationId xmlns:p14="http://schemas.microsoft.com/office/powerpoint/2010/main" val="1072743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randombar(horizontal)">
                                      <p:cBhvr>
                                        <p:cTn id="12" dur="500"/>
                                        <p:tgtEl>
                                          <p:spTgt spid="21"/>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randombar(horizontal)">
                                      <p:cBhvr>
                                        <p:cTn id="15" dur="500"/>
                                        <p:tgtEl>
                                          <p:spTgt spid="22"/>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randombar(horizontal)">
                                      <p:cBhvr>
                                        <p:cTn id="18" dur="500"/>
                                        <p:tgtEl>
                                          <p:spTgt spid="23"/>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randombar(horizontal)">
                                      <p:cBhvr>
                                        <p:cTn id="21" dur="500"/>
                                        <p:tgtEl>
                                          <p:spTgt spid="24"/>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randombar(horizontal)">
                                      <p:cBhvr>
                                        <p:cTn id="24" dur="500"/>
                                        <p:tgtEl>
                                          <p:spTgt spid="25"/>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randombar(horizontal)">
                                      <p:cBhvr>
                                        <p:cTn id="27" dur="500"/>
                                        <p:tgtEl>
                                          <p:spTgt spid="26"/>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randombar(horizontal)">
                                      <p:cBhvr>
                                        <p:cTn id="30" dur="500"/>
                                        <p:tgtEl>
                                          <p:spTgt spid="27"/>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randombar(horizontal)">
                                      <p:cBhvr>
                                        <p:cTn id="33" dur="500"/>
                                        <p:tgtEl>
                                          <p:spTgt spid="28"/>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randombar(horizontal)">
                                      <p:cBhvr>
                                        <p:cTn id="36" dur="500"/>
                                        <p:tgtEl>
                                          <p:spTgt spid="29"/>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randombar(horizontal)">
                                      <p:cBhvr>
                                        <p:cTn id="39" dur="500"/>
                                        <p:tgtEl>
                                          <p:spTgt spid="30"/>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randombar(horizontal)">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randombar(horizontal)">
                                      <p:cBhvr>
                                        <p:cTn id="47" dur="500"/>
                                        <p:tgtEl>
                                          <p:spTgt spid="8"/>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randombar(horizontal)">
                                      <p:cBhvr>
                                        <p:cTn id="50" dur="500"/>
                                        <p:tgtEl>
                                          <p:spTgt spid="9"/>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randombar(horizontal)">
                                      <p:cBhvr>
                                        <p:cTn id="53" dur="500"/>
                                        <p:tgtEl>
                                          <p:spTgt spid="10"/>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randombar(horizontal)">
                                      <p:cBhvr>
                                        <p:cTn id="56" dur="500"/>
                                        <p:tgtEl>
                                          <p:spTgt spid="11"/>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randombar(horizontal)">
                                      <p:cBhvr>
                                        <p:cTn id="59" dur="500"/>
                                        <p:tgtEl>
                                          <p:spTgt spid="12"/>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randombar(horizontal)">
                                      <p:cBhvr>
                                        <p:cTn id="62" dur="500"/>
                                        <p:tgtEl>
                                          <p:spTgt spid="13"/>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randombar(horizontal)">
                                      <p:cBhvr>
                                        <p:cTn id="65" dur="500"/>
                                        <p:tgtEl>
                                          <p:spTgt spid="14"/>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randombar(horizontal)">
                                      <p:cBhvr>
                                        <p:cTn id="68" dur="500"/>
                                        <p:tgtEl>
                                          <p:spTgt spid="15"/>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randombar(horizontal)">
                                      <p:cBhvr>
                                        <p:cTn id="71" dur="500"/>
                                        <p:tgtEl>
                                          <p:spTgt spid="16"/>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randombar(horizontal)">
                                      <p:cBhvr>
                                        <p:cTn id="74" dur="500"/>
                                        <p:tgtEl>
                                          <p:spTgt spid="17"/>
                                        </p:tgtEl>
                                      </p:cBhvr>
                                    </p:animEffect>
                                  </p:childTnLst>
                                </p:cTn>
                              </p:par>
                              <p:par>
                                <p:cTn id="75" presetID="14" presetClass="entr" presetSubtype="10"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randombar(horizontal)">
                                      <p:cBhvr>
                                        <p:cTn id="77" dur="500"/>
                                        <p:tgtEl>
                                          <p:spTgt spid="18"/>
                                        </p:tgtEl>
                                      </p:cBhvr>
                                    </p:animEffect>
                                  </p:childTnLst>
                                </p:cTn>
                              </p:par>
                              <p:par>
                                <p:cTn id="78" presetID="14" presetClass="entr" presetSubtype="10" fill="hold" grpId="0" nodeType="with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randombar(horizontal)">
                                      <p:cBhvr>
                                        <p:cTn id="8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3D2873-F0CA-4805-9243-3769A3960B8C}"/>
              </a:ext>
            </a:extLst>
          </p:cNvPr>
          <p:cNvSpPr>
            <a:spLocks noGrp="1"/>
          </p:cNvSpPr>
          <p:nvPr>
            <p:ph type="title"/>
          </p:nvPr>
        </p:nvSpPr>
        <p:spPr>
          <a:xfrm>
            <a:off x="550864" y="340273"/>
            <a:ext cx="3565524" cy="1262385"/>
          </a:xfrm>
        </p:spPr>
        <p:txBody>
          <a:bodyPr wrap="square" anchor="b">
            <a:normAutofit/>
          </a:bodyPr>
          <a:lstStyle/>
          <a:p>
            <a:r>
              <a:rPr lang="vi-VN" dirty="0" err="1">
                <a:latin typeface="Times New Roman" panose="02020603050405020304" pitchFamily="18" charset="0"/>
                <a:cs typeface="Times New Roman" panose="02020603050405020304" pitchFamily="18" charset="0"/>
              </a:rPr>
              <a:t>Đánh</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giá</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6A176A-21AB-420D-A4E3-C8615F152B45}"/>
              </a:ext>
            </a:extLst>
          </p:cNvPr>
          <p:cNvSpPr>
            <a:spLocks noGrp="1"/>
          </p:cNvSpPr>
          <p:nvPr>
            <p:ph idx="1"/>
          </p:nvPr>
        </p:nvSpPr>
        <p:spPr>
          <a:xfrm>
            <a:off x="550863" y="2017045"/>
            <a:ext cx="3565525" cy="3414425"/>
          </a:xfrm>
        </p:spPr>
        <p:txBody>
          <a:bodyPr anchor="t">
            <a:noAutofit/>
          </a:bodyPr>
          <a:lstStyle/>
          <a:p>
            <a:pPr>
              <a:lnSpc>
                <a:spcPct val="100000"/>
              </a:lnSpc>
            </a:pPr>
            <a:r>
              <a:rPr lang="en-US" sz="1500" dirty="0" err="1">
                <a:latin typeface="Times New Roman" panose="02020603050405020304" pitchFamily="18" charset="0"/>
                <a:cs typeface="Times New Roman" panose="02020603050405020304" pitchFamily="18" charset="0"/>
              </a:rPr>
              <a:t>Cần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ít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nhất</a:t>
            </a:r>
            <a:r>
              <a:rPr lang="en-US" sz="1500" dirty="0">
                <a:latin typeface="Times New Roman" panose="02020603050405020304" pitchFamily="18" charset="0"/>
                <a:cs typeface="Times New Roman" panose="02020603050405020304" pitchFamily="18" charset="0"/>
              </a:rPr>
              <a:t> n </a:t>
            </a:r>
            <a:r>
              <a:rPr lang="en-US" sz="1500" dirty="0" err="1">
                <a:latin typeface="Times New Roman" panose="02020603050405020304" pitchFamily="18" charset="0"/>
                <a:cs typeface="Times New Roman" panose="02020603050405020304" pitchFamily="18" charset="0"/>
              </a:rPr>
              <a:t>không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gian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trống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trên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đĩa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hoạt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động</a:t>
            </a:r>
            <a:r>
              <a:rPr lang="en-US" sz="1500" dirty="0">
                <a:latin typeface="Times New Roman" panose="02020603050405020304" pitchFamily="18" charset="0"/>
                <a:cs typeface="Times New Roman" panose="02020603050405020304" pitchFamily="18" charset="0"/>
              </a:rPr>
              <a:t>.</a:t>
            </a:r>
          </a:p>
          <a:p>
            <a:pPr>
              <a:lnSpc>
                <a:spcPct val="100000"/>
              </a:lnSpc>
            </a:pPr>
            <a:r>
              <a:rPr lang="en-US" sz="1500" dirty="0" err="1">
                <a:latin typeface="Times New Roman" panose="02020603050405020304" pitchFamily="18" charset="0"/>
                <a:cs typeface="Times New Roman" panose="02020603050405020304" pitchFamily="18" charset="0"/>
              </a:rPr>
              <a:t>Số</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bước</a:t>
            </a:r>
            <a:r>
              <a:rPr lang="en-US" sz="1500" dirty="0">
                <a:latin typeface="Times New Roman" panose="02020603050405020304" pitchFamily="18" charset="0"/>
                <a:cs typeface="Times New Roman" panose="02020603050405020304" pitchFamily="18" charset="0"/>
              </a:rPr>
              <a:t> log</a:t>
            </a:r>
            <a:r>
              <a:rPr lang="en-US" sz="1500" baseline="-25000" dirty="0">
                <a:latin typeface="Times New Roman" panose="02020603050405020304" pitchFamily="18" charset="0"/>
                <a:cs typeface="Times New Roman" panose="02020603050405020304" pitchFamily="18" charset="0"/>
              </a:rPr>
              <a:t>2</a:t>
            </a:r>
            <a:r>
              <a:rPr lang="en-US" sz="1500" dirty="0">
                <a:latin typeface="Times New Roman" panose="02020603050405020304" pitchFamily="18" charset="0"/>
                <a:cs typeface="Times New Roman" panose="02020603050405020304" pitchFamily="18" charset="0"/>
              </a:rPr>
              <a:t>N</a:t>
            </a:r>
          </a:p>
          <a:p>
            <a:pPr>
              <a:lnSpc>
                <a:spcPct val="100000"/>
              </a:lnSpc>
            </a:pPr>
            <a:r>
              <a:rPr lang="en-US" sz="1500" dirty="0" err="1">
                <a:latin typeface="Times New Roman" panose="02020603050405020304" pitchFamily="18" charset="0"/>
                <a:cs typeface="Times New Roman" panose="02020603050405020304" pitchFamily="18" charset="0"/>
              </a:rPr>
              <a:t>Mỗi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bước</a:t>
            </a:r>
            <a:r>
              <a:rPr lang="en-US" sz="1500" dirty="0">
                <a:latin typeface="Times New Roman" panose="02020603050405020304" pitchFamily="18" charset="0"/>
                <a:cs typeface="Times New Roman" panose="02020603050405020304" pitchFamily="18" charset="0"/>
              </a:rPr>
              <a:t>:</a:t>
            </a:r>
          </a:p>
          <a:p>
            <a:pPr>
              <a:lnSpc>
                <a:spcPct val="100000"/>
              </a:lnSpc>
              <a:buFontTx/>
              <a:buChar char="-"/>
            </a:pPr>
            <a:r>
              <a:rPr lang="en-US" sz="1500" dirty="0">
                <a:latin typeface="Times New Roman" panose="02020603050405020304" pitchFamily="18" charset="0"/>
                <a:cs typeface="Times New Roman" panose="02020603050405020304" pitchFamily="18" charset="0"/>
              </a:rPr>
              <a:t>Distribute: Copy N </a:t>
            </a:r>
            <a:r>
              <a:rPr lang="en-US" sz="1500" dirty="0" err="1">
                <a:latin typeface="Times New Roman" panose="02020603050405020304" pitchFamily="18" charset="0"/>
                <a:cs typeface="Times New Roman" panose="02020603050405020304" pitchFamily="18" charset="0"/>
              </a:rPr>
              <a:t>lần</a:t>
            </a:r>
            <a:endParaRPr lang="en-US" sz="1500" dirty="0">
              <a:latin typeface="Times New Roman" panose="02020603050405020304" pitchFamily="18" charset="0"/>
              <a:cs typeface="Times New Roman" panose="02020603050405020304" pitchFamily="18" charset="0"/>
            </a:endParaRPr>
          </a:p>
          <a:p>
            <a:pPr>
              <a:lnSpc>
                <a:spcPct val="100000"/>
              </a:lnSpc>
              <a:buFontTx/>
              <a:buChar char="-"/>
            </a:pPr>
            <a:r>
              <a:rPr lang="en-US" sz="1500" dirty="0">
                <a:latin typeface="Times New Roman" panose="02020603050405020304" pitchFamily="18" charset="0"/>
                <a:cs typeface="Times New Roman" panose="02020603050405020304" pitchFamily="18" charset="0"/>
              </a:rPr>
              <a:t>Merge: Copy N </a:t>
            </a:r>
            <a:r>
              <a:rPr lang="en-US" sz="1500" dirty="0" err="1">
                <a:latin typeface="Times New Roman" panose="02020603050405020304" pitchFamily="18" charset="0"/>
                <a:cs typeface="Times New Roman" panose="02020603050405020304" pitchFamily="18" charset="0"/>
              </a:rPr>
              <a:t>lần</a:t>
            </a:r>
            <a:r>
              <a:rPr lang="en-US" sz="1500" dirty="0">
                <a:latin typeface="Times New Roman" panose="02020603050405020304" pitchFamily="18" charset="0"/>
                <a:cs typeface="Times New Roman" panose="02020603050405020304" pitchFamily="18" charset="0"/>
              </a:rPr>
              <a:t>, so </a:t>
            </a:r>
            <a:r>
              <a:rPr lang="en-US" sz="1500" dirty="0" err="1">
                <a:latin typeface="Times New Roman" panose="02020603050405020304" pitchFamily="18" charset="0"/>
                <a:cs typeface="Times New Roman" panose="02020603050405020304" pitchFamily="18" charset="0"/>
              </a:rPr>
              <a:t>sánh</a:t>
            </a:r>
            <a:r>
              <a:rPr lang="en-US" sz="1500" dirty="0">
                <a:latin typeface="Times New Roman" panose="02020603050405020304" pitchFamily="18" charset="0"/>
                <a:cs typeface="Times New Roman" panose="02020603050405020304" pitchFamily="18" charset="0"/>
              </a:rPr>
              <a:t> N/2 </a:t>
            </a:r>
            <a:r>
              <a:rPr lang="en-US" sz="1500" dirty="0" err="1">
                <a:latin typeface="Times New Roman" panose="02020603050405020304" pitchFamily="18" charset="0"/>
                <a:cs typeface="Times New Roman" panose="02020603050405020304" pitchFamily="18" charset="0"/>
              </a:rPr>
              <a:t>lần</a:t>
            </a:r>
            <a:endParaRPr lang="en-US" sz="1500" dirty="0">
              <a:latin typeface="Times New Roman" panose="02020603050405020304" pitchFamily="18" charset="0"/>
              <a:cs typeface="Times New Roman" panose="02020603050405020304" pitchFamily="18" charset="0"/>
            </a:endParaRPr>
          </a:p>
          <a:p>
            <a:pPr>
              <a:lnSpc>
                <a:spcPct val="100000"/>
              </a:lnSpc>
            </a:pPr>
            <a:r>
              <a:rPr lang="en-US" sz="1500" dirty="0" err="1">
                <a:latin typeface="Times New Roman" panose="02020603050405020304" pitchFamily="18" charset="0"/>
                <a:cs typeface="Times New Roman" panose="02020603050405020304" pitchFamily="18" charset="0"/>
              </a:rPr>
              <a:t>Tổng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cộng</a:t>
            </a:r>
            <a:r>
              <a:rPr lang="en-US" sz="1500" dirty="0">
                <a:latin typeface="Times New Roman" panose="02020603050405020304" pitchFamily="18" charset="0"/>
                <a:cs typeface="Times New Roman" panose="02020603050405020304" pitchFamily="18" charset="0"/>
              </a:rPr>
              <a:t>:</a:t>
            </a:r>
          </a:p>
          <a:p>
            <a:pPr marL="0" indent="0">
              <a:lnSpc>
                <a:spcPct val="100000"/>
              </a:lnSpc>
              <a:buNone/>
            </a:pPr>
            <a:r>
              <a:rPr lang="en-US" sz="1500" dirty="0">
                <a:latin typeface="Times New Roman" panose="02020603050405020304" pitchFamily="18" charset="0"/>
                <a:cs typeface="Times New Roman" panose="02020603050405020304" pitchFamily="18" charset="0"/>
              </a:rPr>
              <a:t>- Copy: 2N*log</a:t>
            </a:r>
            <a:r>
              <a:rPr lang="en-US" sz="1500" baseline="-25000" dirty="0">
                <a:latin typeface="Times New Roman" panose="02020603050405020304" pitchFamily="18" charset="0"/>
                <a:cs typeface="Times New Roman" panose="02020603050405020304" pitchFamily="18" charset="0"/>
              </a:rPr>
              <a:t>2</a:t>
            </a:r>
            <a:r>
              <a:rPr lang="en-US" sz="1500" dirty="0">
                <a:latin typeface="Times New Roman" panose="02020603050405020304" pitchFamily="18" charset="0"/>
                <a:cs typeface="Times New Roman" panose="02020603050405020304" pitchFamily="18" charset="0"/>
              </a:rPr>
              <a:t>N</a:t>
            </a:r>
            <a:endParaRPr lang="vi-VN" sz="1500" dirty="0">
              <a:latin typeface="Times New Roman" panose="02020603050405020304" pitchFamily="18" charset="0"/>
              <a:cs typeface="Times New Roman" panose="02020603050405020304" pitchFamily="18" charset="0"/>
            </a:endParaRPr>
          </a:p>
          <a:p>
            <a:pPr marL="0" indent="0">
              <a:lnSpc>
                <a:spcPct val="100000"/>
              </a:lnSpc>
              <a:buNone/>
            </a:pPr>
            <a:r>
              <a:rPr lang="vi-VN" sz="1500" dirty="0">
                <a:latin typeface="Times New Roman" panose="02020603050405020304" pitchFamily="18" charset="0"/>
                <a:cs typeface="Times New Roman" panose="02020603050405020304" pitchFamily="18" charset="0"/>
              </a:rPr>
              <a:t>- So </a:t>
            </a:r>
            <a:r>
              <a:rPr lang="vi-VN" sz="1500" dirty="0" err="1">
                <a:latin typeface="Times New Roman" panose="02020603050405020304" pitchFamily="18" charset="0"/>
                <a:cs typeface="Times New Roman" panose="02020603050405020304" pitchFamily="18" charset="0"/>
              </a:rPr>
              <a:t>sánh</a:t>
            </a:r>
            <a:r>
              <a:rPr lang="vi-VN" sz="1500" dirty="0">
                <a:latin typeface="Times New Roman" panose="02020603050405020304" pitchFamily="18" charset="0"/>
                <a:cs typeface="Times New Roman" panose="02020603050405020304" pitchFamily="18" charset="0"/>
              </a:rPr>
              <a:t>: N/2*</a:t>
            </a:r>
            <a:r>
              <a:rPr lang="en-US" sz="1500" dirty="0">
                <a:latin typeface="Times New Roman" panose="02020603050405020304" pitchFamily="18" charset="0"/>
                <a:cs typeface="Times New Roman" panose="02020603050405020304" pitchFamily="18" charset="0"/>
              </a:rPr>
              <a:t>log</a:t>
            </a:r>
            <a:r>
              <a:rPr lang="en-US" sz="1500" baseline="-25000" dirty="0">
                <a:latin typeface="Times New Roman" panose="02020603050405020304" pitchFamily="18" charset="0"/>
                <a:cs typeface="Times New Roman" panose="02020603050405020304" pitchFamily="18" charset="0"/>
              </a:rPr>
              <a:t>2</a:t>
            </a:r>
            <a:r>
              <a:rPr lang="en-US" sz="1500" dirty="0">
                <a:latin typeface="Times New Roman" panose="02020603050405020304" pitchFamily="18" charset="0"/>
                <a:cs typeface="Times New Roman" panose="02020603050405020304" pitchFamily="18" charset="0"/>
              </a:rPr>
              <a:t>N</a:t>
            </a:r>
            <a:endParaRPr lang="vi-VN" sz="1500" dirty="0">
              <a:latin typeface="Times New Roman" panose="02020603050405020304" pitchFamily="18" charset="0"/>
              <a:cs typeface="Times New Roman" panose="02020603050405020304" pitchFamily="18" charset="0"/>
            </a:endParaRPr>
          </a:p>
          <a:p>
            <a:pPr marL="0" indent="0">
              <a:lnSpc>
                <a:spcPct val="100000"/>
              </a:lnSpc>
              <a:buNone/>
            </a:pPr>
            <a:endParaRPr lang="en-US" sz="15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031370E-C8D6-4FEA-B6BF-9E9BADC3924A}"/>
              </a:ext>
            </a:extLst>
          </p:cNvPr>
          <p:cNvPicPr>
            <a:picLocks noChangeAspect="1"/>
          </p:cNvPicPr>
          <p:nvPr/>
        </p:nvPicPr>
        <p:blipFill rotWithShape="1">
          <a:blip r:embed="rId2"/>
          <a:srcRect l="18195" r="19263" b="-2"/>
          <a:stretch/>
        </p:blipFill>
        <p:spPr>
          <a:xfrm>
            <a:off x="5719706" y="606796"/>
            <a:ext cx="4868976" cy="5644408"/>
          </a:xfrm>
          <a:custGeom>
            <a:avLst/>
            <a:gdLst/>
            <a:ahLst/>
            <a:cxnLst/>
            <a:rect l="l" t="t" r="r" b="b"/>
            <a:pathLst>
              <a:path w="4868976" h="5644408">
                <a:moveTo>
                  <a:pt x="2398421" y="0"/>
                </a:moveTo>
                <a:lnTo>
                  <a:pt x="4868974" y="1424628"/>
                </a:lnTo>
                <a:lnTo>
                  <a:pt x="4868976" y="1424625"/>
                </a:lnTo>
                <a:lnTo>
                  <a:pt x="4868976" y="1424628"/>
                </a:lnTo>
                <a:lnTo>
                  <a:pt x="4868976" y="4219781"/>
                </a:lnTo>
                <a:lnTo>
                  <a:pt x="2398419" y="5644408"/>
                </a:lnTo>
                <a:lnTo>
                  <a:pt x="0" y="4219781"/>
                </a:lnTo>
                <a:lnTo>
                  <a:pt x="0" y="1424628"/>
                </a:lnTo>
                <a:lnTo>
                  <a:pt x="0" y="1424625"/>
                </a:lnTo>
                <a:lnTo>
                  <a:pt x="3" y="1424628"/>
                </a:lnTo>
                <a:close/>
              </a:path>
            </a:pathLst>
          </a:custGeom>
        </p:spPr>
      </p:pic>
      <p:grpSp>
        <p:nvGrpSpPr>
          <p:cNvPr id="84" name="Group 83">
            <a:extLst>
              <a:ext uri="{FF2B5EF4-FFF2-40B4-BE49-F238E27FC236}">
                <a16:creationId xmlns:a16="http://schemas.microsoft.com/office/drawing/2014/main" id="{C4967C49-2278-4724-94A5-A258F20C3D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66428" y="2112234"/>
            <a:ext cx="1335600" cy="1262947"/>
            <a:chOff x="10145015" y="2343978"/>
            <a:chExt cx="1335600" cy="1262947"/>
          </a:xfrm>
        </p:grpSpPr>
        <p:sp>
          <p:nvSpPr>
            <p:cNvPr id="85" name="Freeform: Shape 84">
              <a:extLst>
                <a:ext uri="{FF2B5EF4-FFF2-40B4-BE49-F238E27FC236}">
                  <a16:creationId xmlns:a16="http://schemas.microsoft.com/office/drawing/2014/main" id="{C5513748-F890-422C-8BC7-7C16A7D3AF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6" name="Oval 85">
              <a:extLst>
                <a:ext uri="{FF2B5EF4-FFF2-40B4-BE49-F238E27FC236}">
                  <a16:creationId xmlns:a16="http://schemas.microsoft.com/office/drawing/2014/main" id="{B93B83E9-9019-4D2F-B887-BD399181B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88" name="Oval 87">
            <a:extLst>
              <a:ext uri="{FF2B5EF4-FFF2-40B4-BE49-F238E27FC236}">
                <a16:creationId xmlns:a16="http://schemas.microsoft.com/office/drawing/2014/main" id="{5171FAFB-7223-4BE1-983D-8A0626EAC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612" y="57328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Date Placeholder 3">
            <a:extLst>
              <a:ext uri="{FF2B5EF4-FFF2-40B4-BE49-F238E27FC236}">
                <a16:creationId xmlns:a16="http://schemas.microsoft.com/office/drawing/2014/main" id="{2573A145-8A71-4D8C-8D54-CA89012DA66D}"/>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5" name="Footer Placeholder 4">
            <a:extLst>
              <a:ext uri="{FF2B5EF4-FFF2-40B4-BE49-F238E27FC236}">
                <a16:creationId xmlns:a16="http://schemas.microsoft.com/office/drawing/2014/main" id="{501E13D2-928A-4393-BD23-6ADDCCE6C1BE}"/>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2199D6EA-4036-411F-B04F-A3E3333795FD}"/>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22</a:t>
            </a:fld>
            <a:endParaRPr lang="en-US"/>
          </a:p>
        </p:txBody>
      </p:sp>
    </p:spTree>
    <p:extLst>
      <p:ext uri="{BB962C8B-B14F-4D97-AF65-F5344CB8AC3E}">
        <p14:creationId xmlns:p14="http://schemas.microsoft.com/office/powerpoint/2010/main" val="1936320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102A12-FBA7-4D29-BA36-9E806BF6B1AC}"/>
              </a:ext>
            </a:extLst>
          </p:cNvPr>
          <p:cNvSpPr>
            <a:spLocks noGrp="1"/>
          </p:cNvSpPr>
          <p:nvPr>
            <p:ph type="title"/>
          </p:nvPr>
        </p:nvSpPr>
        <p:spPr>
          <a:xfrm>
            <a:off x="550863" y="266158"/>
            <a:ext cx="3565524" cy="1997855"/>
          </a:xfrm>
        </p:spPr>
        <p:txBody>
          <a:bodyPr wrap="square" anchor="b">
            <a:normAutofit/>
          </a:bodyPr>
          <a:lstStyle/>
          <a:p>
            <a:r>
              <a:rPr lang="en-US" sz="6000" dirty="0" err="1">
                <a:latin typeface="Times New Roman" panose="02020603050405020304" pitchFamily="18" charset="0"/>
                <a:cs typeface="Times New Roman" panose="02020603050405020304" pitchFamily="18" charset="0"/>
              </a:rPr>
              <a:t>Hạn</a:t>
            </a:r>
            <a:r>
              <a:rPr lang="en-US" sz="6000" dirty="0">
                <a:latin typeface="Times New Roman" panose="02020603050405020304" pitchFamily="18" charset="0"/>
                <a:cs typeface="Times New Roman" panose="02020603050405020304" pitchFamily="18" charset="0"/>
              </a:rPr>
              <a:t> </a:t>
            </a:r>
            <a:r>
              <a:rPr lang="en-US" sz="6000" dirty="0" err="1">
                <a:latin typeface="Times New Roman" panose="02020603050405020304" pitchFamily="18" charset="0"/>
                <a:cs typeface="Times New Roman" panose="02020603050405020304" pitchFamily="18" charset="0"/>
              </a:rPr>
              <a:t>chế</a:t>
            </a:r>
            <a:br>
              <a:rPr lang="en-US" sz="6000" dirty="0">
                <a:latin typeface="Times New Roman" panose="02020603050405020304" pitchFamily="18" charset="0"/>
                <a:cs typeface="Times New Roman" panose="02020603050405020304" pitchFamily="18" charset="0"/>
              </a:rPr>
            </a:br>
            <a:endParaRPr lang="en-US" sz="6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76CDAE0-3351-4D2C-8F21-AB7DEE73F523}"/>
              </a:ext>
            </a:extLst>
          </p:cNvPr>
          <p:cNvPicPr>
            <a:picLocks noChangeAspect="1"/>
          </p:cNvPicPr>
          <p:nvPr/>
        </p:nvPicPr>
        <p:blipFill rotWithShape="1">
          <a:blip r:embed="rId2"/>
          <a:srcRect r="3575" b="3"/>
          <a:stretch/>
        </p:blipFill>
        <p:spPr>
          <a:xfrm>
            <a:off x="5588000"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139" name="Group 138">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140"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1"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2"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44" name="Oval 143">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Date Placeholder 3">
            <a:extLst>
              <a:ext uri="{FF2B5EF4-FFF2-40B4-BE49-F238E27FC236}">
                <a16:creationId xmlns:a16="http://schemas.microsoft.com/office/drawing/2014/main" id="{21C987FA-646E-4718-B016-2C2DEA3F6AA5}"/>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5" name="Footer Placeholder 4">
            <a:extLst>
              <a:ext uri="{FF2B5EF4-FFF2-40B4-BE49-F238E27FC236}">
                <a16:creationId xmlns:a16="http://schemas.microsoft.com/office/drawing/2014/main" id="{474743E8-F7F4-4BD2-88B6-A2C7BC2D7816}"/>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1FE8CBD0-15AE-4552-BA44-D2F0D9D8E0F9}"/>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23</a:t>
            </a:fld>
            <a:endParaRPr lang="en-US"/>
          </a:p>
        </p:txBody>
      </p:sp>
      <p:graphicFrame>
        <p:nvGraphicFramePr>
          <p:cNvPr id="8" name="Content Placeholder 2">
            <a:extLst>
              <a:ext uri="{FF2B5EF4-FFF2-40B4-BE49-F238E27FC236}">
                <a16:creationId xmlns:a16="http://schemas.microsoft.com/office/drawing/2014/main" id="{3A4F12EC-A5C5-9B23-3BBD-BC8C09C0A8BA}"/>
              </a:ext>
            </a:extLst>
          </p:cNvPr>
          <p:cNvGraphicFramePr>
            <a:graphicFrameLocks noGrp="1"/>
          </p:cNvGraphicFramePr>
          <p:nvPr>
            <p:ph idx="1"/>
            <p:extLst>
              <p:ext uri="{D42A27DB-BD31-4B8C-83A1-F6EECF244321}">
                <p14:modId xmlns:p14="http://schemas.microsoft.com/office/powerpoint/2010/main" val="4127488320"/>
              </p:ext>
            </p:extLst>
          </p:nvPr>
        </p:nvGraphicFramePr>
        <p:xfrm>
          <a:off x="550862" y="2241519"/>
          <a:ext cx="3565525" cy="3414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8741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7" name="Group 1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8" name="Freeform: Shape 1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Oval 1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3" name="Rectangle 22">
            <a:extLst>
              <a:ext uri="{FF2B5EF4-FFF2-40B4-BE49-F238E27FC236}">
                <a16:creationId xmlns:a16="http://schemas.microsoft.com/office/drawing/2014/main" id="{6DB9AC9A-C1ED-4713-9A6E-D5EBBB4011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6DF365-BB3C-4E72-ACC7-1C28109FFB1E}"/>
              </a:ext>
            </a:extLst>
          </p:cNvPr>
          <p:cNvSpPr>
            <a:spLocks noGrp="1"/>
          </p:cNvSpPr>
          <p:nvPr>
            <p:ph type="title"/>
          </p:nvPr>
        </p:nvSpPr>
        <p:spPr>
          <a:xfrm>
            <a:off x="3360738" y="549275"/>
            <a:ext cx="7343775" cy="3864534"/>
          </a:xfrm>
        </p:spPr>
        <p:txBody>
          <a:bodyPr vert="horz" wrap="square" lIns="0" tIns="0" rIns="0" bIns="0" rtlCol="0" anchor="b" anchorCtr="0">
            <a:normAutofit/>
          </a:bodyPr>
          <a:lstStyle/>
          <a:p>
            <a:r>
              <a:rPr lang="en-US" sz="9000" dirty="0">
                <a:latin typeface="Times New Roman" panose="02020603050405020304" pitchFamily="18" charset="0"/>
                <a:cs typeface="Times New Roman" panose="02020603050405020304" pitchFamily="18" charset="0"/>
              </a:rPr>
              <a:t>2. </a:t>
            </a:r>
            <a:r>
              <a:rPr lang="en-US" sz="9000" dirty="0" err="1">
                <a:latin typeface="Times New Roman" panose="02020603050405020304" pitchFamily="18" charset="0"/>
                <a:cs typeface="Times New Roman" panose="02020603050405020304" pitchFamily="18" charset="0"/>
              </a:rPr>
              <a:t>Phương</a:t>
            </a:r>
            <a:r>
              <a:rPr lang="en-US" sz="9000" dirty="0">
                <a:latin typeface="Times New Roman" panose="02020603050405020304" pitchFamily="18" charset="0"/>
                <a:cs typeface="Times New Roman" panose="02020603050405020304" pitchFamily="18" charset="0"/>
              </a:rPr>
              <a:t> </a:t>
            </a:r>
            <a:r>
              <a:rPr lang="en-US" sz="9000" dirty="0" err="1">
                <a:latin typeface="Times New Roman" panose="02020603050405020304" pitchFamily="18" charset="0"/>
                <a:cs typeface="Times New Roman" panose="02020603050405020304" pitchFamily="18" charset="0"/>
              </a:rPr>
              <a:t>pháp</a:t>
            </a:r>
            <a:r>
              <a:rPr lang="en-US" sz="9000" dirty="0">
                <a:latin typeface="Times New Roman" panose="02020603050405020304" pitchFamily="18" charset="0"/>
                <a:cs typeface="Times New Roman" panose="02020603050405020304" pitchFamily="18" charset="0"/>
              </a:rPr>
              <a:t> </a:t>
            </a:r>
            <a:r>
              <a:rPr lang="en-US" sz="9000" dirty="0" err="1">
                <a:latin typeface="Times New Roman" panose="02020603050405020304" pitchFamily="18" charset="0"/>
                <a:cs typeface="Times New Roman" panose="02020603050405020304" pitchFamily="18" charset="0"/>
              </a:rPr>
              <a:t>trộn</a:t>
            </a:r>
            <a:r>
              <a:rPr lang="en-US" sz="9000" dirty="0">
                <a:latin typeface="Times New Roman" panose="02020603050405020304" pitchFamily="18" charset="0"/>
                <a:cs typeface="Times New Roman" panose="02020603050405020304" pitchFamily="18" charset="0"/>
              </a:rPr>
              <a:t> </a:t>
            </a:r>
            <a:r>
              <a:rPr lang="en-US" sz="9000" dirty="0" err="1">
                <a:latin typeface="Times New Roman" panose="02020603050405020304" pitchFamily="18" charset="0"/>
                <a:cs typeface="Times New Roman" panose="02020603050405020304" pitchFamily="18" charset="0"/>
              </a:rPr>
              <a:t>tự</a:t>
            </a:r>
            <a:r>
              <a:rPr lang="en-US" sz="9000" dirty="0">
                <a:latin typeface="Times New Roman" panose="02020603050405020304" pitchFamily="18" charset="0"/>
                <a:cs typeface="Times New Roman" panose="02020603050405020304" pitchFamily="18" charset="0"/>
              </a:rPr>
              <a:t> </a:t>
            </a:r>
            <a:r>
              <a:rPr lang="en-US" sz="9000" dirty="0" err="1">
                <a:latin typeface="Times New Roman" panose="02020603050405020304" pitchFamily="18" charset="0"/>
                <a:cs typeface="Times New Roman" panose="02020603050405020304" pitchFamily="18" charset="0"/>
              </a:rPr>
              <a:t>nhiên</a:t>
            </a:r>
            <a:endParaRPr lang="en-US" sz="9000" dirty="0">
              <a:latin typeface="Times New Roman" panose="02020603050405020304" pitchFamily="18" charset="0"/>
              <a:cs typeface="Times New Roman" panose="02020603050405020304" pitchFamily="18" charset="0"/>
            </a:endParaRPr>
          </a:p>
        </p:txBody>
      </p:sp>
      <p:sp>
        <p:nvSpPr>
          <p:cNvPr id="25" name="Oval 24">
            <a:extLst>
              <a:ext uri="{FF2B5EF4-FFF2-40B4-BE49-F238E27FC236}">
                <a16:creationId xmlns:a16="http://schemas.microsoft.com/office/drawing/2014/main" id="{2FCFAB40-DA7C-4B6C-AD10-4EC44B54B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796" y="46546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eform: Shape 26">
            <a:extLst>
              <a:ext uri="{FF2B5EF4-FFF2-40B4-BE49-F238E27FC236}">
                <a16:creationId xmlns:a16="http://schemas.microsoft.com/office/drawing/2014/main" id="{83296DCF-CBB7-4351-9E7E-623649419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94206" y="2826355"/>
            <a:ext cx="3366189" cy="1853969"/>
          </a:xfrm>
          <a:custGeom>
            <a:avLst/>
            <a:gdLst>
              <a:gd name="connsiteX0" fmla="*/ 201268 w 3366189"/>
              <a:gd name="connsiteY0" fmla="*/ 543015 h 1853969"/>
              <a:gd name="connsiteX1" fmla="*/ 1512221 w 3366189"/>
              <a:gd name="connsiteY1" fmla="*/ 0 h 1853969"/>
              <a:gd name="connsiteX2" fmla="*/ 3366189 w 3366189"/>
              <a:gd name="connsiteY2" fmla="*/ 1853969 h 1853969"/>
              <a:gd name="connsiteX3" fmla="*/ 2439204 w 3366189"/>
              <a:gd name="connsiteY3" fmla="*/ 1853969 h 1853969"/>
              <a:gd name="connsiteX4" fmla="*/ 1512221 w 3366189"/>
              <a:gd name="connsiteY4" fmla="*/ 926985 h 1853969"/>
              <a:gd name="connsiteX5" fmla="*/ 743552 w 3366189"/>
              <a:gd name="connsiteY5" fmla="*/ 1335684 h 1853969"/>
              <a:gd name="connsiteX6" fmla="*/ 676116 w 3366189"/>
              <a:gd name="connsiteY6" fmla="*/ 1459924 h 1853969"/>
              <a:gd name="connsiteX7" fmla="*/ 0 w 3366189"/>
              <a:gd name="connsiteY7" fmla="*/ 783808 h 1853969"/>
              <a:gd name="connsiteX8" fmla="*/ 81609 w 3366189"/>
              <a:gd name="connsiteY8" fmla="*/ 674673 h 1853969"/>
              <a:gd name="connsiteX9" fmla="*/ 201268 w 3366189"/>
              <a:gd name="connsiteY9" fmla="*/ 543015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66189" h="1853969">
                <a:moveTo>
                  <a:pt x="201268" y="543015"/>
                </a:moveTo>
                <a:cubicBezTo>
                  <a:pt x="536770" y="207513"/>
                  <a:pt x="1000262" y="0"/>
                  <a:pt x="1512221" y="0"/>
                </a:cubicBezTo>
                <a:cubicBezTo>
                  <a:pt x="2536139" y="0"/>
                  <a:pt x="3366189" y="830051"/>
                  <a:pt x="3366189" y="1853969"/>
                </a:cubicBezTo>
                <a:lnTo>
                  <a:pt x="2439204" y="1853969"/>
                </a:lnTo>
                <a:cubicBezTo>
                  <a:pt x="2439204" y="1342010"/>
                  <a:pt x="2024180" y="926985"/>
                  <a:pt x="1512221" y="926985"/>
                </a:cubicBezTo>
                <a:cubicBezTo>
                  <a:pt x="1192247" y="926985"/>
                  <a:pt x="910138" y="1089104"/>
                  <a:pt x="743552" y="1335684"/>
                </a:cubicBezTo>
                <a:lnTo>
                  <a:pt x="676116" y="1459924"/>
                </a:lnTo>
                <a:lnTo>
                  <a:pt x="0" y="783808"/>
                </a:lnTo>
                <a:lnTo>
                  <a:pt x="81609" y="674673"/>
                </a:lnTo>
                <a:cubicBezTo>
                  <a:pt x="119392" y="628891"/>
                  <a:pt x="159330" y="584953"/>
                  <a:pt x="201268" y="543015"/>
                </a:cubicBezTo>
                <a:close/>
              </a:path>
            </a:pathLst>
          </a:custGeom>
          <a:gradFill flip="none" rotWithShape="1">
            <a:gsLst>
              <a:gs pos="87000">
                <a:schemeClr val="bg2"/>
              </a:gs>
              <a:gs pos="0">
                <a:schemeClr val="bg2">
                  <a:lumMod val="90000"/>
                  <a:lumOff val="10000"/>
                </a:schemeClr>
              </a:gs>
            </a:gsLst>
            <a:lin ang="16200000" scaled="0"/>
            <a:tileRect/>
          </a:gradFill>
          <a:ln>
            <a:noFill/>
          </a:ln>
          <a:effectLst>
            <a:innerShdw blurRad="406400" dist="190500" dir="1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1AE2471-23B2-4B94-A613-E68609916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20971" y="2691401"/>
            <a:ext cx="3326036" cy="2226949"/>
          </a:xfrm>
          <a:custGeom>
            <a:avLst/>
            <a:gdLst>
              <a:gd name="connsiteX0" fmla="*/ 322118 w 3326036"/>
              <a:gd name="connsiteY0" fmla="*/ 508527 h 2226949"/>
              <a:gd name="connsiteX1" fmla="*/ 1501413 w 3326036"/>
              <a:gd name="connsiteY1" fmla="*/ 0 h 2226949"/>
              <a:gd name="connsiteX2" fmla="*/ 3317715 w 3326036"/>
              <a:gd name="connsiteY2" fmla="*/ 1778141 h 2226949"/>
              <a:gd name="connsiteX3" fmla="*/ 3326036 w 3326036"/>
              <a:gd name="connsiteY3" fmla="*/ 1843633 h 2226949"/>
              <a:gd name="connsiteX4" fmla="*/ 2942720 w 3326036"/>
              <a:gd name="connsiteY4" fmla="*/ 2226949 h 2226949"/>
              <a:gd name="connsiteX5" fmla="*/ 2428396 w 3326036"/>
              <a:gd name="connsiteY5" fmla="*/ 2226949 h 2226949"/>
              <a:gd name="connsiteX6" fmla="*/ 1501413 w 3326036"/>
              <a:gd name="connsiteY6" fmla="*/ 1113475 h 2226949"/>
              <a:gd name="connsiteX7" fmla="*/ 732744 w 3326036"/>
              <a:gd name="connsiteY7" fmla="*/ 1604395 h 2226949"/>
              <a:gd name="connsiteX8" fmla="*/ 715116 w 3326036"/>
              <a:gd name="connsiteY8" fmla="*/ 1639249 h 2226949"/>
              <a:gd name="connsiteX9" fmla="*/ 0 w 3326036"/>
              <a:gd name="connsiteY9" fmla="*/ 924133 h 2226949"/>
              <a:gd name="connsiteX10" fmla="*/ 70802 w 3326036"/>
              <a:gd name="connsiteY10" fmla="*/ 810403 h 2226949"/>
              <a:gd name="connsiteX11" fmla="*/ 322118 w 3326036"/>
              <a:gd name="connsiteY11" fmla="*/ 508527 h 222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26036" h="2226949">
                <a:moveTo>
                  <a:pt x="322118" y="508527"/>
                </a:moveTo>
                <a:cubicBezTo>
                  <a:pt x="642593" y="190840"/>
                  <a:pt x="1053449" y="0"/>
                  <a:pt x="1501413" y="0"/>
                </a:cubicBezTo>
                <a:cubicBezTo>
                  <a:pt x="2397341" y="0"/>
                  <a:pt x="3144839" y="763359"/>
                  <a:pt x="3317715" y="1778141"/>
                </a:cubicBezTo>
                <a:lnTo>
                  <a:pt x="3326036" y="1843633"/>
                </a:lnTo>
                <a:lnTo>
                  <a:pt x="2942720" y="2226949"/>
                </a:lnTo>
                <a:lnTo>
                  <a:pt x="2428396" y="2226949"/>
                </a:lnTo>
                <a:cubicBezTo>
                  <a:pt x="2428396" y="1611994"/>
                  <a:pt x="2013372" y="1113475"/>
                  <a:pt x="1501413" y="1113475"/>
                </a:cubicBezTo>
                <a:cubicBezTo>
                  <a:pt x="1181439" y="1113475"/>
                  <a:pt x="899329" y="1308209"/>
                  <a:pt x="732744" y="1604395"/>
                </a:cubicBezTo>
                <a:lnTo>
                  <a:pt x="715116" y="1639249"/>
                </a:lnTo>
                <a:lnTo>
                  <a:pt x="0" y="924133"/>
                </a:lnTo>
                <a:lnTo>
                  <a:pt x="70802" y="810403"/>
                </a:lnTo>
                <a:cubicBezTo>
                  <a:pt x="146367" y="700418"/>
                  <a:pt x="230553" y="599295"/>
                  <a:pt x="322118" y="508527"/>
                </a:cubicBezTo>
                <a:close/>
              </a:path>
            </a:pathLst>
          </a:custGeom>
          <a:solidFill>
            <a:schemeClr val="bg2">
              <a:lumMod val="50000"/>
              <a:lumOff val="50000"/>
              <a:alpha val="60000"/>
            </a:schemeClr>
          </a:solidFill>
          <a:ln>
            <a:noFill/>
          </a:ln>
          <a:effectLst>
            <a:softEdge rad="444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DFB59F4D-13F5-4E73-B3D4-2CFDEC0C5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183572" y="4805365"/>
            <a:ext cx="214196" cy="933178"/>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Date Placeholder 3">
            <a:extLst>
              <a:ext uri="{FF2B5EF4-FFF2-40B4-BE49-F238E27FC236}">
                <a16:creationId xmlns:a16="http://schemas.microsoft.com/office/drawing/2014/main" id="{CF74F5F7-FE7D-41F7-AF9D-E4AF9675D6B9}"/>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5" name="Footer Placeholder 4">
            <a:extLst>
              <a:ext uri="{FF2B5EF4-FFF2-40B4-BE49-F238E27FC236}">
                <a16:creationId xmlns:a16="http://schemas.microsoft.com/office/drawing/2014/main" id="{692C7477-1091-4CED-9FAB-F04601A6DE5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A2696BA6-F9A6-48AE-B1DF-A9CE25479E0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24</a:t>
            </a:fld>
            <a:endParaRPr lang="en-US">
              <a:solidFill>
                <a:schemeClr val="tx1">
                  <a:alpha val="80000"/>
                </a:schemeClr>
              </a:solidFill>
            </a:endParaRPr>
          </a:p>
        </p:txBody>
      </p:sp>
    </p:spTree>
    <p:extLst>
      <p:ext uri="{BB962C8B-B14F-4D97-AF65-F5344CB8AC3E}">
        <p14:creationId xmlns:p14="http://schemas.microsoft.com/office/powerpoint/2010/main" val="2847966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7A9AA2-0731-479A-85DC-56C157ED16B7}"/>
              </a:ext>
            </a:extLst>
          </p:cNvPr>
          <p:cNvSpPr>
            <a:spLocks noGrp="1"/>
          </p:cNvSpPr>
          <p:nvPr>
            <p:ph type="title"/>
          </p:nvPr>
        </p:nvSpPr>
        <p:spPr>
          <a:xfrm>
            <a:off x="550864" y="549275"/>
            <a:ext cx="3565524" cy="1997855"/>
          </a:xfrm>
        </p:spPr>
        <p:txBody>
          <a:bodyPr wrap="square" anchor="b">
            <a:normAutofit/>
          </a:bodyPr>
          <a:lstStyle/>
          <a:p>
            <a:r>
              <a:rPr lang="en-US" sz="5000" dirty="0" err="1">
                <a:latin typeface="Times New Roman" panose="02020603050405020304" pitchFamily="18" charset="0"/>
                <a:cs typeface="Times New Roman" panose="02020603050405020304" pitchFamily="18" charset="0"/>
              </a:rPr>
              <a:t>Đặc</a:t>
            </a:r>
            <a:r>
              <a:rPr lang="en-US" sz="5000" dirty="0">
                <a:latin typeface="Times New Roman" panose="02020603050405020304" pitchFamily="18" charset="0"/>
                <a:cs typeface="Times New Roman" panose="02020603050405020304" pitchFamily="18" charset="0"/>
              </a:rPr>
              <a:t> </a:t>
            </a:r>
            <a:r>
              <a:rPr lang="en-US" sz="5000" dirty="0" err="1">
                <a:latin typeface="Times New Roman" panose="02020603050405020304" pitchFamily="18" charset="0"/>
                <a:cs typeface="Times New Roman" panose="02020603050405020304" pitchFamily="18" charset="0"/>
              </a:rPr>
              <a:t>điểm</a:t>
            </a:r>
            <a:endParaRPr lang="en-US" sz="5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1498CC-C1A4-490F-A845-14050164BD8A}"/>
              </a:ext>
            </a:extLst>
          </p:cNvPr>
          <p:cNvSpPr>
            <a:spLocks noGrp="1"/>
          </p:cNvSpPr>
          <p:nvPr>
            <p:ph idx="1"/>
          </p:nvPr>
        </p:nvSpPr>
        <p:spPr>
          <a:xfrm>
            <a:off x="550863" y="2678400"/>
            <a:ext cx="3565525" cy="3414425"/>
          </a:xfrm>
        </p:spPr>
        <p:txBody>
          <a:bodyPr anchor="t">
            <a:normAutofit/>
          </a:bodyPr>
          <a:lstStyle/>
          <a:p>
            <a:r>
              <a:rPr lang="en-US" sz="1600">
                <a:latin typeface="Times New Roman" panose="02020603050405020304" pitchFamily="18" charset="0"/>
                <a:cs typeface="Times New Roman" panose="02020603050405020304" pitchFamily="18" charset="0"/>
              </a:rPr>
              <a:t>Phương pháp trộn Run chưa tận dụng được chiều dài cực đại của các Run.</a:t>
            </a:r>
          </a:p>
          <a:p>
            <a:pPr>
              <a:buFont typeface="Symbol" panose="05050102010706020507" pitchFamily="18" charset="2"/>
              <a:buChar char="Þ"/>
            </a:pPr>
            <a:r>
              <a:rPr lang="en-US" sz="1600">
                <a:latin typeface="Times New Roman" panose="02020603050405020304" pitchFamily="18" charset="0"/>
                <a:cs typeface="Times New Roman" panose="02020603050405020304" pitchFamily="18" charset="0"/>
              </a:rPr>
              <a:t>Thuật toán chưa được tối ưu.</a:t>
            </a:r>
          </a:p>
          <a:p>
            <a:r>
              <a:rPr lang="en-US" sz="1600">
                <a:latin typeface="Times New Roman" panose="02020603050405020304" pitchFamily="18" charset="0"/>
                <a:cs typeface="Times New Roman" panose="02020603050405020304" pitchFamily="18" charset="0"/>
              </a:rPr>
              <a:t>Đặc điểm của phương pháp trộn tự nhiên là tận dụng độ dài “tự nhiên” của các Run trước khi phân bổ.</a:t>
            </a:r>
          </a:p>
          <a:p>
            <a:pPr>
              <a:buFont typeface="Symbol" panose="05050102010706020507" pitchFamily="18" charset="2"/>
              <a:buChar char="Þ"/>
            </a:pPr>
            <a:r>
              <a:rPr lang="en-US" sz="1600">
                <a:latin typeface="Times New Roman" panose="02020603050405020304" pitchFamily="18" charset="0"/>
                <a:cs typeface="Times New Roman" panose="02020603050405020304" pitchFamily="18" charset="0"/>
              </a:rPr>
              <a:t>Tối ưu được thuật toán.</a:t>
            </a:r>
            <a:endParaRPr lang="vi-VN" sz="1600">
              <a:latin typeface="Times New Roman" panose="02020603050405020304" pitchFamily="18" charset="0"/>
              <a:cs typeface="Times New Roman" panose="02020603050405020304" pitchFamily="18" charset="0"/>
            </a:endParaRPr>
          </a:p>
          <a:p>
            <a:pPr>
              <a:buFont typeface="Symbol" panose="05050102010706020507" pitchFamily="18" charset="2"/>
              <a:buChar char="Þ"/>
            </a:pPr>
            <a:endParaRPr lang="en-US" sz="160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B4D719A-1816-4070-B655-185DD489C901}"/>
              </a:ext>
            </a:extLst>
          </p:cNvPr>
          <p:cNvPicPr>
            <a:picLocks noChangeAspect="1"/>
          </p:cNvPicPr>
          <p:nvPr/>
        </p:nvPicPr>
        <p:blipFill rotWithShape="1">
          <a:blip r:embed="rId2"/>
          <a:srcRect r="-3" b="-3"/>
          <a:stretch/>
        </p:blipFill>
        <p:spPr>
          <a:xfrm>
            <a:off x="5588000"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14" name="Group 13">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15"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Oval 18">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Date Placeholder 3">
            <a:extLst>
              <a:ext uri="{FF2B5EF4-FFF2-40B4-BE49-F238E27FC236}">
                <a16:creationId xmlns:a16="http://schemas.microsoft.com/office/drawing/2014/main" id="{A66A9A19-8695-4C00-8098-65A92DB37EBB}"/>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5" name="Footer Placeholder 4">
            <a:extLst>
              <a:ext uri="{FF2B5EF4-FFF2-40B4-BE49-F238E27FC236}">
                <a16:creationId xmlns:a16="http://schemas.microsoft.com/office/drawing/2014/main" id="{CAF5C2FE-10E6-4257-9A62-6C1F2869C68E}"/>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C1BFAF3E-8293-4183-86BF-C0B8866944F9}"/>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25</a:t>
            </a:fld>
            <a:endParaRPr lang="en-US"/>
          </a:p>
        </p:txBody>
      </p:sp>
    </p:spTree>
    <p:extLst>
      <p:ext uri="{BB962C8B-B14F-4D97-AF65-F5344CB8AC3E}">
        <p14:creationId xmlns:p14="http://schemas.microsoft.com/office/powerpoint/2010/main" val="1293248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2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C7079D-9AD7-414F-A638-CE414B911171}"/>
              </a:ext>
            </a:extLst>
          </p:cNvPr>
          <p:cNvSpPr>
            <a:spLocks noGrp="1"/>
          </p:cNvSpPr>
          <p:nvPr>
            <p:ph type="title"/>
          </p:nvPr>
        </p:nvSpPr>
        <p:spPr>
          <a:xfrm>
            <a:off x="538215" y="53062"/>
            <a:ext cx="3565524" cy="1641515"/>
          </a:xfrm>
        </p:spPr>
        <p:txBody>
          <a:bodyPr wrap="square" anchor="b">
            <a:normAutofit/>
          </a:bodyPr>
          <a:lstStyle/>
          <a:p>
            <a:r>
              <a:rPr lang="en-US" sz="6000" dirty="0">
                <a:latin typeface="Times New Roman" panose="02020603050405020304" pitchFamily="18" charset="0"/>
                <a:cs typeface="Times New Roman" panose="02020603050405020304" pitchFamily="18" charset="0"/>
              </a:rPr>
              <a:t>Ý </a:t>
            </a:r>
            <a:r>
              <a:rPr lang="en-US" sz="6000" dirty="0" err="1">
                <a:latin typeface="Times New Roman" panose="02020603050405020304" pitchFamily="18" charset="0"/>
                <a:cs typeface="Times New Roman" panose="02020603050405020304" pitchFamily="18" charset="0"/>
              </a:rPr>
              <a:t>tưởng</a:t>
            </a:r>
            <a:endParaRPr lang="en-US" sz="6000" dirty="0">
              <a:latin typeface="Times New Roman" panose="02020603050405020304" pitchFamily="18" charset="0"/>
              <a:cs typeface="Times New Roman" panose="02020603050405020304" pitchFamily="18" charset="0"/>
            </a:endParaRPr>
          </a:p>
        </p:txBody>
      </p:sp>
      <p:grpSp>
        <p:nvGrpSpPr>
          <p:cNvPr id="37" name="Group 29">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38"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5" name="Oval 34">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DAFA8FE5-BBCC-4444-AB8C-028D29BB06E8}"/>
              </a:ext>
            </a:extLst>
          </p:cNvPr>
          <p:cNvSpPr>
            <a:spLocks noGrp="1"/>
          </p:cNvSpPr>
          <p:nvPr>
            <p:ph idx="1"/>
          </p:nvPr>
        </p:nvSpPr>
        <p:spPr>
          <a:xfrm>
            <a:off x="538215" y="1922689"/>
            <a:ext cx="3565525" cy="3414425"/>
          </a:xfrm>
        </p:spPr>
        <p:txBody>
          <a:bodyPr anchor="t">
            <a:noAutofit/>
          </a:bodyPr>
          <a:lstStyle/>
          <a:p>
            <a:r>
              <a:rPr lang="en-US" sz="1800" dirty="0" err="1">
                <a:latin typeface="Times New Roman" panose="02020603050405020304" pitchFamily="18" charset="0"/>
                <a:cs typeface="Times New Roman" panose="02020603050405020304" pitchFamily="18" charset="0"/>
              </a:rPr>
              <a:t>Lặp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đến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dãy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cần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sắp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xếp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chỉ</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gồm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run.</a:t>
            </a:r>
          </a:p>
          <a:p>
            <a:r>
              <a:rPr lang="en-US" sz="1800" dirty="0" err="1">
                <a:latin typeface="Times New Roman" panose="02020603050405020304" pitchFamily="18" charset="0"/>
                <a:cs typeface="Times New Roman" panose="02020603050405020304" pitchFamily="18" charset="0"/>
              </a:rPr>
              <a:t>Phân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bố</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Phân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bố</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phần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file </a:t>
            </a:r>
            <a:r>
              <a:rPr lang="en-US" sz="1800" dirty="0" err="1">
                <a:latin typeface="Times New Roman" panose="02020603050405020304" pitchFamily="18" charset="0"/>
                <a:cs typeface="Times New Roman" panose="02020603050405020304" pitchFamily="18" charset="0"/>
              </a:rPr>
              <a:t>chính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vào</a:t>
            </a:r>
            <a:r>
              <a:rPr lang="en-US" sz="1800" dirty="0">
                <a:latin typeface="Times New Roman" panose="02020603050405020304" pitchFamily="18" charset="0"/>
                <a:cs typeface="Times New Roman" panose="02020603050405020304" pitchFamily="18" charset="0"/>
              </a:rPr>
              <a:t> 2 file </a:t>
            </a:r>
            <a:r>
              <a:rPr lang="en-US" sz="1800" dirty="0" err="1">
                <a:latin typeface="Times New Roman" panose="02020603050405020304" pitchFamily="18" charset="0"/>
                <a:cs typeface="Times New Roman" panose="02020603050405020304" pitchFamily="18" charset="0"/>
              </a:rPr>
              <a:t>tạm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gọi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file </a:t>
            </a:r>
            <a:r>
              <a:rPr lang="en-US" sz="1800" dirty="0" err="1">
                <a:latin typeface="Times New Roman" panose="02020603050405020304" pitchFamily="18" charset="0"/>
                <a:cs typeface="Times New Roman" panose="02020603050405020304" pitchFamily="18" charset="0"/>
              </a:rPr>
              <a:t>lần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lượt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F0,F1,F2) </a:t>
            </a:r>
            <a:r>
              <a:rPr lang="en-US" sz="1800" dirty="0" err="1">
                <a:latin typeface="Times New Roman" panose="02020603050405020304" pitchFamily="18" charset="0"/>
                <a:cs typeface="Times New Roman" panose="02020603050405020304" pitchFamily="18" charset="0"/>
              </a:rPr>
              <a:t>theo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run </a:t>
            </a:r>
            <a:r>
              <a:rPr lang="en-US" sz="1800" dirty="0" err="1">
                <a:latin typeface="Times New Roman" panose="02020603050405020304" pitchFamily="18" charset="0"/>
                <a:cs typeface="Times New Roman" panose="02020603050405020304" pitchFamily="18" charset="0"/>
              </a:rPr>
              <a:t>tự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nhiên</a:t>
            </a:r>
            <a:r>
              <a:rPr lang="en-US" sz="1800" dirty="0">
                <a:latin typeface="Times New Roman" panose="02020603050405020304" pitchFamily="18" charset="0"/>
                <a:cs typeface="Times New Roman" panose="02020603050405020304" pitchFamily="18" charset="0"/>
              </a:rPr>
              <a:t>.</a:t>
            </a:r>
          </a:p>
          <a:p>
            <a:r>
              <a:rPr lang="en-US" sz="1800" dirty="0" err="1">
                <a:latin typeface="Times New Roman" panose="02020603050405020304" pitchFamily="18" charset="0"/>
                <a:cs typeface="Times New Roman" panose="02020603050405020304" pitchFamily="18" charset="0"/>
              </a:rPr>
              <a:t>Trộn</a:t>
            </a:r>
            <a:r>
              <a:rPr lang="en-US" sz="1800" dirty="0">
                <a:latin typeface="Times New Roman" panose="02020603050405020304" pitchFamily="18" charset="0"/>
                <a:cs typeface="Times New Roman" panose="02020603050405020304" pitchFamily="18" charset="0"/>
              </a:rPr>
              <a:t>:</a:t>
            </a:r>
          </a:p>
          <a:p>
            <a:pPr>
              <a:buFontTx/>
              <a:buChar char="-"/>
            </a:pPr>
            <a:r>
              <a:rPr lang="en-US" sz="1800" dirty="0" err="1">
                <a:latin typeface="Times New Roman" panose="02020603050405020304" pitchFamily="18" charset="0"/>
                <a:cs typeface="Times New Roman" panose="02020603050405020304" pitchFamily="18" charset="0"/>
              </a:rPr>
              <a:t>Trộn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run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F1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F2 </a:t>
            </a:r>
            <a:r>
              <a:rPr lang="en-US" sz="1800" dirty="0" err="1">
                <a:latin typeface="Times New Roman" panose="02020603050405020304" pitchFamily="18" charset="0"/>
                <a:cs typeface="Times New Roman" panose="02020603050405020304" pitchFamily="18" charset="0"/>
              </a:rPr>
              <a:t>vào</a:t>
            </a:r>
            <a:r>
              <a:rPr lang="en-US" sz="1800" dirty="0">
                <a:latin typeface="Times New Roman" panose="02020603050405020304" pitchFamily="18" charset="0"/>
                <a:cs typeface="Times New Roman" panose="02020603050405020304" pitchFamily="18" charset="0"/>
              </a:rPr>
              <a:t> F0</a:t>
            </a:r>
          </a:p>
          <a:p>
            <a:pPr>
              <a:buFontTx/>
              <a:buChar char="-"/>
            </a:pPr>
            <a:r>
              <a:rPr lang="en-US" sz="1800" dirty="0" err="1">
                <a:latin typeface="Times New Roman" panose="02020603050405020304" pitchFamily="18" charset="0"/>
                <a:cs typeface="Times New Roman" panose="02020603050405020304" pitchFamily="18" charset="0"/>
              </a:rPr>
              <a:t>Quá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lặp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lặp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lại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đến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chỉ</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còn</a:t>
            </a:r>
            <a:r>
              <a:rPr lang="en-US" sz="1800" dirty="0">
                <a:latin typeface="Times New Roman" panose="02020603050405020304" pitchFamily="18" charset="0"/>
                <a:cs typeface="Times New Roman" panose="02020603050405020304" pitchFamily="18" charset="0"/>
              </a:rPr>
              <a:t> 1 run </a:t>
            </a:r>
            <a:r>
              <a:rPr lang="en-US" sz="1800" dirty="0" err="1">
                <a:latin typeface="Times New Roman" panose="02020603050405020304" pitchFamily="18" charset="0"/>
                <a:cs typeface="Times New Roman" panose="02020603050405020304" pitchFamily="18" charset="0"/>
              </a:rPr>
              <a:t>duy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F0 </a:t>
            </a:r>
            <a:r>
              <a:rPr lang="en-US" sz="1800" dirty="0" err="1">
                <a:latin typeface="Times New Roman" panose="02020603050405020304" pitchFamily="18" charset="0"/>
                <a:cs typeface="Times New Roman" panose="02020603050405020304" pitchFamily="18" charset="0"/>
              </a:rPr>
              <a:t>thì</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dừng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lại</a:t>
            </a:r>
            <a:r>
              <a:rPr lang="en-US" sz="1800" dirty="0">
                <a:latin typeface="Times New Roman" panose="02020603050405020304" pitchFamily="18" charset="0"/>
                <a:cs typeface="Times New Roman" panose="02020603050405020304" pitchFamily="18" charset="0"/>
              </a:rPr>
              <a:t>.</a:t>
            </a:r>
          </a:p>
        </p:txBody>
      </p:sp>
      <p:pic>
        <p:nvPicPr>
          <p:cNvPr id="8" name="Picture 7">
            <a:extLst>
              <a:ext uri="{FF2B5EF4-FFF2-40B4-BE49-F238E27FC236}">
                <a16:creationId xmlns:a16="http://schemas.microsoft.com/office/drawing/2014/main" id="{C29B8C47-05F8-4D39-8C6A-D6390C8A6B85}"/>
              </a:ext>
            </a:extLst>
          </p:cNvPr>
          <p:cNvPicPr>
            <a:picLocks noChangeAspect="1"/>
          </p:cNvPicPr>
          <p:nvPr/>
        </p:nvPicPr>
        <p:blipFill>
          <a:blip r:embed="rId2"/>
          <a:stretch>
            <a:fillRect/>
          </a:stretch>
        </p:blipFill>
        <p:spPr>
          <a:xfrm>
            <a:off x="5216293" y="549275"/>
            <a:ext cx="5759451" cy="5759451"/>
          </a:xfrm>
          <a:custGeom>
            <a:avLst/>
            <a:gdLst/>
            <a:ahLst/>
            <a:cxnLst/>
            <a:rect l="l" t="t" r="r" b="b"/>
            <a:pathLst>
              <a:path w="7090237" h="5759451">
                <a:moveTo>
                  <a:pt x="0" y="0"/>
                </a:moveTo>
                <a:lnTo>
                  <a:pt x="7090237" y="0"/>
                </a:lnTo>
                <a:lnTo>
                  <a:pt x="7090237" y="5759451"/>
                </a:lnTo>
                <a:lnTo>
                  <a:pt x="0" y="5759451"/>
                </a:lnTo>
                <a:close/>
              </a:path>
            </a:pathLst>
          </a:custGeom>
        </p:spPr>
      </p:pic>
      <p:sp>
        <p:nvSpPr>
          <p:cNvPr id="4" name="Date Placeholder 3">
            <a:extLst>
              <a:ext uri="{FF2B5EF4-FFF2-40B4-BE49-F238E27FC236}">
                <a16:creationId xmlns:a16="http://schemas.microsoft.com/office/drawing/2014/main" id="{D0D95111-1413-4FD3-AE5B-7B9E0EBB9539}"/>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5" name="Footer Placeholder 4">
            <a:extLst>
              <a:ext uri="{FF2B5EF4-FFF2-40B4-BE49-F238E27FC236}">
                <a16:creationId xmlns:a16="http://schemas.microsoft.com/office/drawing/2014/main" id="{0763265A-E574-42FF-BD37-F8F40F1BDCE5}"/>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60B1DC80-2749-4E99-8AAB-86848C464386}"/>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26</a:t>
            </a:fld>
            <a:endParaRPr lang="en-US"/>
          </a:p>
        </p:txBody>
      </p:sp>
    </p:spTree>
    <p:extLst>
      <p:ext uri="{BB962C8B-B14F-4D97-AF65-F5344CB8AC3E}">
        <p14:creationId xmlns:p14="http://schemas.microsoft.com/office/powerpoint/2010/main" val="337121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02CB3F-75A3-44C5-919D-D29C69073D8B}"/>
              </a:ext>
            </a:extLst>
          </p:cNvPr>
          <p:cNvSpPr>
            <a:spLocks noGrp="1"/>
          </p:cNvSpPr>
          <p:nvPr>
            <p:ph type="title"/>
          </p:nvPr>
        </p:nvSpPr>
        <p:spPr>
          <a:xfrm>
            <a:off x="550864" y="549275"/>
            <a:ext cx="3565524" cy="1997855"/>
          </a:xfrm>
        </p:spPr>
        <p:txBody>
          <a:bodyPr wrap="square" anchor="b">
            <a:normAutofit/>
          </a:bodyPr>
          <a:lstStyle/>
          <a:p>
            <a:r>
              <a:rPr lang="en-US" sz="6000" dirty="0" err="1">
                <a:latin typeface="Times New Roman" panose="02020603050405020304" pitchFamily="18" charset="0"/>
                <a:cs typeface="Times New Roman" panose="02020603050405020304" pitchFamily="18" charset="0"/>
              </a:rPr>
              <a:t>Giải</a:t>
            </a:r>
            <a:r>
              <a:rPr lang="en-US" sz="6000" dirty="0">
                <a:latin typeface="Times New Roman" panose="02020603050405020304" pitchFamily="18" charset="0"/>
                <a:cs typeface="Times New Roman" panose="02020603050405020304" pitchFamily="18" charset="0"/>
              </a:rPr>
              <a:t> </a:t>
            </a:r>
            <a:r>
              <a:rPr lang="en-US" sz="6000" dirty="0" err="1">
                <a:latin typeface="Times New Roman" panose="02020603050405020304" pitchFamily="18" charset="0"/>
                <a:cs typeface="Times New Roman" panose="02020603050405020304" pitchFamily="18" charset="0"/>
              </a:rPr>
              <a:t>thuật</a:t>
            </a:r>
            <a:r>
              <a:rPr lang="en-US" sz="6000"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F6BE4E7B-2E86-44C2-9B68-0039FA1C7EDC}"/>
              </a:ext>
            </a:extLst>
          </p:cNvPr>
          <p:cNvSpPr>
            <a:spLocks noGrp="1"/>
          </p:cNvSpPr>
          <p:nvPr>
            <p:ph idx="1"/>
          </p:nvPr>
        </p:nvSpPr>
        <p:spPr>
          <a:xfrm>
            <a:off x="550863" y="1834813"/>
            <a:ext cx="3565525" cy="3414425"/>
          </a:xfrm>
        </p:spPr>
        <p:txBody>
          <a:bodyPr anchor="t">
            <a:noAutofit/>
          </a:bodyPr>
          <a:lstStyle/>
          <a:p>
            <a:pPr>
              <a:lnSpc>
                <a:spcPct val="100000"/>
              </a:lnSpc>
            </a:pPr>
            <a:r>
              <a:rPr lang="en-US" sz="1800" dirty="0">
                <a:latin typeface="Times New Roman" panose="02020603050405020304" pitchFamily="18" charset="0"/>
                <a:cs typeface="Times New Roman" panose="02020603050405020304" pitchFamily="18" charset="0"/>
              </a:rPr>
              <a:t>While(</a:t>
            </a:r>
            <a:r>
              <a:rPr lang="en-US" sz="1800" dirty="0" err="1">
                <a:latin typeface="Times New Roman" panose="02020603050405020304" pitchFamily="18" charset="0"/>
                <a:cs typeface="Times New Roman" panose="02020603050405020304" pitchFamily="18" charset="0"/>
              </a:rPr>
              <a:t>số</a:t>
            </a:r>
            <a:r>
              <a:rPr lang="en-US" sz="1800" dirty="0">
                <a:latin typeface="Times New Roman" panose="02020603050405020304" pitchFamily="18" charset="0"/>
                <a:cs typeface="Times New Roman" panose="02020603050405020304" pitchFamily="18" charset="0"/>
              </a:rPr>
              <a:t> Run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F0 &gt; 1){</a:t>
            </a:r>
          </a:p>
          <a:p>
            <a:pPr marL="0" indent="0">
              <a:lnSpc>
                <a:spcPct val="100000"/>
              </a:lnSpc>
              <a:buNone/>
            </a:pPr>
            <a:r>
              <a:rPr lang="en-US" sz="1800" dirty="0">
                <a:latin typeface="Times New Roman" panose="02020603050405020304" pitchFamily="18" charset="0"/>
                <a:cs typeface="Times New Roman" panose="02020603050405020304" pitchFamily="18" charset="0"/>
              </a:rPr>
              <a:t>	distribute: </a:t>
            </a:r>
            <a:r>
              <a:rPr lang="en-US" sz="1800" dirty="0" err="1">
                <a:latin typeface="Times New Roman" panose="02020603050405020304" pitchFamily="18" charset="0"/>
                <a:cs typeface="Times New Roman" panose="02020603050405020304" pitchFamily="18" charset="0"/>
              </a:rPr>
              <a:t>phân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bố</a:t>
            </a:r>
            <a:r>
              <a:rPr lang="en-US" sz="1800" dirty="0">
                <a:latin typeface="Times New Roman" panose="02020603050405020304" pitchFamily="18" charset="0"/>
                <a:cs typeface="Times New Roman" panose="02020603050405020304" pitchFamily="18" charset="0"/>
              </a:rPr>
              <a:t> F0 </a:t>
            </a:r>
            <a:r>
              <a:rPr lang="en-US" sz="1800" dirty="0" err="1">
                <a:latin typeface="Times New Roman" panose="02020603050405020304" pitchFamily="18" charset="0"/>
                <a:cs typeface="Times New Roman" panose="02020603050405020304" pitchFamily="18" charset="0"/>
              </a:rPr>
              <a:t>vào</a:t>
            </a:r>
            <a:r>
              <a:rPr lang="en-US" sz="1800" dirty="0">
                <a:latin typeface="Times New Roman" panose="02020603050405020304" pitchFamily="18" charset="0"/>
                <a:cs typeface="Times New Roman" panose="02020603050405020304" pitchFamily="18" charset="0"/>
              </a:rPr>
              <a:t> F1,F2 </a:t>
            </a:r>
            <a:r>
              <a:rPr lang="en-US" sz="1800" dirty="0" err="1">
                <a:latin typeface="Times New Roman" panose="02020603050405020304" pitchFamily="18" charset="0"/>
                <a:cs typeface="Times New Roman" panose="02020603050405020304" pitchFamily="18" charset="0"/>
              </a:rPr>
              <a:t>theo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run </a:t>
            </a:r>
            <a:r>
              <a:rPr lang="en-US" sz="1800" dirty="0" err="1">
                <a:latin typeface="Times New Roman" panose="02020603050405020304" pitchFamily="18" charset="0"/>
                <a:cs typeface="Times New Roman" panose="02020603050405020304" pitchFamily="18" charset="0"/>
              </a:rPr>
              <a:t>tự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nhiên</a:t>
            </a:r>
            <a:r>
              <a:rPr lang="en-US" sz="1800" dirty="0">
                <a:latin typeface="Times New Roman" panose="02020603050405020304" pitchFamily="18" charset="0"/>
                <a:cs typeface="Times New Roman" panose="02020603050405020304" pitchFamily="18" charset="0"/>
              </a:rPr>
              <a:t>.</a:t>
            </a:r>
          </a:p>
          <a:p>
            <a:pPr marL="0" indent="0">
              <a:lnSpc>
                <a:spcPct val="100000"/>
              </a:lnSpc>
              <a:buNone/>
            </a:pPr>
            <a:r>
              <a:rPr lang="en-US" sz="1800" dirty="0">
                <a:latin typeface="Times New Roman" panose="02020603050405020304" pitchFamily="18" charset="0"/>
                <a:cs typeface="Times New Roman" panose="02020603050405020304" pitchFamily="18" charset="0"/>
              </a:rPr>
              <a:t>	merge: </a:t>
            </a:r>
            <a:r>
              <a:rPr lang="en-US" sz="1800" dirty="0" err="1">
                <a:latin typeface="Times New Roman" panose="02020603050405020304" pitchFamily="18" charset="0"/>
                <a:cs typeface="Times New Roman" panose="02020603050405020304" pitchFamily="18" charset="0"/>
              </a:rPr>
              <a:t>trộn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run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F1,F2 </a:t>
            </a:r>
            <a:r>
              <a:rPr lang="en-US" sz="1800" dirty="0" err="1">
                <a:latin typeface="Times New Roman" panose="02020603050405020304" pitchFamily="18" charset="0"/>
                <a:cs typeface="Times New Roman" panose="02020603050405020304" pitchFamily="18" charset="0"/>
              </a:rPr>
              <a:t>vào</a:t>
            </a:r>
            <a:r>
              <a:rPr lang="en-US" sz="1800" dirty="0">
                <a:latin typeface="Times New Roman" panose="02020603050405020304" pitchFamily="18" charset="0"/>
                <a:cs typeface="Times New Roman" panose="02020603050405020304" pitchFamily="18" charset="0"/>
              </a:rPr>
              <a:t> F0.</a:t>
            </a:r>
          </a:p>
          <a:p>
            <a:pPr marL="0" indent="0">
              <a:lnSpc>
                <a:spcPct val="100000"/>
              </a:lnSpc>
              <a:buNone/>
            </a:pPr>
            <a:r>
              <a:rPr lang="en-US" sz="1800" dirty="0">
                <a:latin typeface="Times New Roman" panose="02020603050405020304" pitchFamily="18" charset="0"/>
                <a:cs typeface="Times New Roman" panose="02020603050405020304" pitchFamily="18" charset="0"/>
              </a:rPr>
              <a:t>}</a:t>
            </a:r>
          </a:p>
          <a:p>
            <a:pPr>
              <a:lnSpc>
                <a:spcPct val="100000"/>
              </a:lnSpc>
            </a:pPr>
            <a:r>
              <a:rPr lang="en-US" sz="1800" dirty="0">
                <a:latin typeface="Times New Roman" panose="02020603050405020304" pitchFamily="18" charset="0"/>
                <a:cs typeface="Times New Roman" panose="02020603050405020304" pitchFamily="18" charset="0"/>
              </a:rPr>
              <a:t>(Distribute) chia </a:t>
            </a:r>
            <a:r>
              <a:rPr lang="en-US" sz="1800" dirty="0" err="1">
                <a:latin typeface="Times New Roman" panose="02020603050405020304" pitchFamily="18" charset="0"/>
                <a:cs typeface="Times New Roman" panose="02020603050405020304" pitchFamily="18" charset="0"/>
              </a:rPr>
              <a:t>xoay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vòng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F0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F1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F2 </a:t>
            </a:r>
            <a:r>
              <a:rPr lang="en-US" sz="1800" dirty="0" err="1">
                <a:latin typeface="Times New Roman" panose="02020603050405020304" pitchFamily="18" charset="0"/>
                <a:cs typeface="Times New Roman" panose="02020603050405020304" pitchFamily="18" charset="0"/>
              </a:rPr>
              <a:t>mỗi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lần</a:t>
            </a:r>
            <a:r>
              <a:rPr lang="en-US" sz="1800" dirty="0">
                <a:latin typeface="Times New Roman" panose="02020603050405020304" pitchFamily="18" charset="0"/>
                <a:cs typeface="Times New Roman" panose="02020603050405020304" pitchFamily="18" charset="0"/>
              </a:rPr>
              <a:t> 1 run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đến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khi</a:t>
            </a:r>
            <a:r>
              <a:rPr lang="en-US" sz="1800" dirty="0">
                <a:latin typeface="Times New Roman" panose="02020603050405020304" pitchFamily="18" charset="0"/>
                <a:cs typeface="Times New Roman" panose="02020603050405020304" pitchFamily="18" charset="0"/>
              </a:rPr>
              <a:t> file F0 </a:t>
            </a:r>
            <a:r>
              <a:rPr lang="en-US" sz="1800" dirty="0" err="1">
                <a:latin typeface="Times New Roman" panose="02020603050405020304" pitchFamily="18" charset="0"/>
                <a:cs typeface="Times New Roman" panose="02020603050405020304" pitchFamily="18" charset="0"/>
              </a:rPr>
              <a:t>hết</a:t>
            </a:r>
            <a:r>
              <a:rPr lang="en-US" sz="1800" dirty="0">
                <a:latin typeface="Times New Roman" panose="02020603050405020304" pitchFamily="18" charset="0"/>
                <a:cs typeface="Times New Roman" panose="02020603050405020304" pitchFamily="18" charset="0"/>
              </a:rPr>
              <a:t>.</a:t>
            </a:r>
          </a:p>
          <a:p>
            <a:pPr>
              <a:lnSpc>
                <a:spcPct val="100000"/>
              </a:lnSpc>
            </a:pPr>
            <a:r>
              <a:rPr lang="en-US" sz="1800" dirty="0">
                <a:latin typeface="Times New Roman" panose="02020603050405020304" pitchFamily="18" charset="0"/>
                <a:cs typeface="Times New Roman" panose="02020603050405020304" pitchFamily="18" charset="0"/>
              </a:rPr>
              <a:t>(Merge) </a:t>
            </a:r>
            <a:r>
              <a:rPr lang="en-US" sz="1800" dirty="0" err="1">
                <a:latin typeface="Times New Roman" panose="02020603050405020304" pitchFamily="18" charset="0"/>
                <a:cs typeface="Times New Roman" panose="02020603050405020304" pitchFamily="18" charset="0"/>
              </a:rPr>
              <a:t>trộn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từng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cặp</a:t>
            </a:r>
            <a:r>
              <a:rPr lang="en-US" sz="1800" dirty="0">
                <a:latin typeface="Times New Roman" panose="02020603050405020304" pitchFamily="18" charset="0"/>
                <a:cs typeface="Times New Roman" panose="02020603050405020304" pitchFamily="18" charset="0"/>
              </a:rPr>
              <a:t> run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F1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F2 </a:t>
            </a:r>
            <a:r>
              <a:rPr lang="en-US" sz="1800" dirty="0" err="1">
                <a:latin typeface="Times New Roman" panose="02020603050405020304" pitchFamily="18" charset="0"/>
                <a:cs typeface="Times New Roman" panose="02020603050405020304" pitchFamily="18" charset="0"/>
              </a:rPr>
              <a:t>tạo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run </a:t>
            </a:r>
            <a:r>
              <a:rPr lang="en-US" sz="1800" dirty="0" err="1">
                <a:latin typeface="Times New Roman" panose="02020603050405020304" pitchFamily="18" charset="0"/>
                <a:cs typeface="Times New Roman" panose="02020603050405020304" pitchFamily="18" charset="0"/>
              </a:rPr>
              <a:t>mới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trên</a:t>
            </a:r>
            <a:r>
              <a:rPr lang="en-US" sz="1800" dirty="0">
                <a:latin typeface="Times New Roman" panose="02020603050405020304" pitchFamily="18" charset="0"/>
                <a:cs typeface="Times New Roman" panose="02020603050405020304" pitchFamily="18" charset="0"/>
              </a:rPr>
              <a:t> F0.</a:t>
            </a:r>
          </a:p>
        </p:txBody>
      </p:sp>
      <p:pic>
        <p:nvPicPr>
          <p:cNvPr id="7" name="Picture 4" descr="How algorithms come into being – TechTalks">
            <a:extLst>
              <a:ext uri="{FF2B5EF4-FFF2-40B4-BE49-F238E27FC236}">
                <a16:creationId xmlns:a16="http://schemas.microsoft.com/office/drawing/2014/main" id="{A1376F46-43B8-41EC-97EB-EA134512FE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19" r="35382" b="2"/>
          <a:stretch/>
        </p:blipFill>
        <p:spPr bwMode="auto">
          <a:xfrm>
            <a:off x="5588000"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15"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Oval 18">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Date Placeholder 3">
            <a:extLst>
              <a:ext uri="{FF2B5EF4-FFF2-40B4-BE49-F238E27FC236}">
                <a16:creationId xmlns:a16="http://schemas.microsoft.com/office/drawing/2014/main" id="{AD917740-7F01-46F7-9C7F-3580B7E5F65D}"/>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5" name="Footer Placeholder 4">
            <a:extLst>
              <a:ext uri="{FF2B5EF4-FFF2-40B4-BE49-F238E27FC236}">
                <a16:creationId xmlns:a16="http://schemas.microsoft.com/office/drawing/2014/main" id="{ECA48B6B-3552-461B-80BE-C7CDDBEFB1F6}"/>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4727879E-7BDC-456C-B91E-B350E57A8A6F}"/>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27</a:t>
            </a:fld>
            <a:endParaRPr lang="en-US"/>
          </a:p>
        </p:txBody>
      </p:sp>
    </p:spTree>
    <p:extLst>
      <p:ext uri="{BB962C8B-B14F-4D97-AF65-F5344CB8AC3E}">
        <p14:creationId xmlns:p14="http://schemas.microsoft.com/office/powerpoint/2010/main" val="95398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FF2DD-1B49-447A-BAB1-72E9652445B8}"/>
              </a:ext>
            </a:extLst>
          </p:cNvPr>
          <p:cNvSpPr>
            <a:spLocks noGrp="1"/>
          </p:cNvSpPr>
          <p:nvPr>
            <p:ph type="title"/>
          </p:nvPr>
        </p:nvSpPr>
        <p:spPr>
          <a:xfrm>
            <a:off x="549537" y="393878"/>
            <a:ext cx="11091600" cy="1332000"/>
          </a:xfrm>
        </p:spPr>
        <p:txBody>
          <a:bodyPr/>
          <a:lstStyle/>
          <a:p>
            <a:r>
              <a:rPr lang="en-US" sz="3800" dirty="0" err="1"/>
              <a:t>Ví</a:t>
            </a:r>
            <a:r>
              <a:rPr lang="en-US" sz="3800" dirty="0"/>
              <a:t> </a:t>
            </a:r>
            <a:r>
              <a:rPr lang="en-US" sz="3800" dirty="0" err="1"/>
              <a:t>dụ</a:t>
            </a:r>
            <a:r>
              <a:rPr lang="en-US" sz="3800" dirty="0"/>
              <a:t>: Cho F0 = { </a:t>
            </a:r>
            <a:r>
              <a:rPr lang="en-US" sz="3800" b="1" i="0" u="none" strike="noStrike" kern="1200" dirty="0">
                <a:effectLst/>
                <a:latin typeface="Gill Sans MT" panose="020B0502020104020203" pitchFamily="34" charset="0"/>
              </a:rPr>
              <a:t>38</a:t>
            </a:r>
            <a:r>
              <a:rPr lang="en-US" sz="3800" dirty="0">
                <a:latin typeface="Arial" panose="020B0604020202020204" pitchFamily="34" charset="0"/>
              </a:rPr>
              <a:t>,</a:t>
            </a:r>
            <a:r>
              <a:rPr lang="en-US" sz="3800" b="1" i="0" u="none" strike="noStrike" kern="1200" dirty="0">
                <a:effectLst/>
                <a:latin typeface="Gill Sans MT" panose="020B0502020104020203" pitchFamily="34" charset="0"/>
              </a:rPr>
              <a:t>27</a:t>
            </a:r>
            <a:r>
              <a:rPr lang="en-US" sz="3800" dirty="0">
                <a:latin typeface="Arial" panose="020B0604020202020204" pitchFamily="34" charset="0"/>
              </a:rPr>
              <a:t>,</a:t>
            </a:r>
            <a:r>
              <a:rPr lang="en-US" sz="3800" b="1" i="0" u="none" strike="noStrike" kern="1200" dirty="0">
                <a:effectLst/>
                <a:latin typeface="Gill Sans MT" panose="020B0502020104020203" pitchFamily="34" charset="0"/>
              </a:rPr>
              <a:t>43</a:t>
            </a:r>
            <a:r>
              <a:rPr lang="en-US" sz="3800" dirty="0">
                <a:latin typeface="Arial" panose="020B0604020202020204" pitchFamily="34" charset="0"/>
              </a:rPr>
              <a:t>,</a:t>
            </a:r>
            <a:r>
              <a:rPr lang="en-US" sz="3800" b="1" i="0" u="none" strike="noStrike" kern="1200" dirty="0">
                <a:effectLst/>
                <a:latin typeface="Gill Sans MT" panose="020B0502020104020203" pitchFamily="34" charset="0"/>
              </a:rPr>
              <a:t>3</a:t>
            </a:r>
            <a:r>
              <a:rPr lang="en-US" sz="3800" dirty="0">
                <a:latin typeface="Arial" panose="020B0604020202020204" pitchFamily="34" charset="0"/>
              </a:rPr>
              <a:t>,</a:t>
            </a:r>
            <a:r>
              <a:rPr lang="en-US" sz="3800" b="1" i="0" u="none" strike="noStrike" kern="1200" dirty="0">
                <a:effectLst/>
                <a:latin typeface="Gill Sans MT" panose="020B0502020104020203" pitchFamily="34" charset="0"/>
              </a:rPr>
              <a:t>9</a:t>
            </a:r>
            <a:r>
              <a:rPr lang="en-US" sz="3800" dirty="0">
                <a:latin typeface="Arial" panose="020B0604020202020204" pitchFamily="34" charset="0"/>
              </a:rPr>
              <a:t>,</a:t>
            </a:r>
            <a:r>
              <a:rPr lang="en-US" sz="3800" b="1" i="0" u="none" strike="noStrike" kern="1200" dirty="0">
                <a:effectLst/>
                <a:latin typeface="Gill Sans MT" panose="020B0502020104020203" pitchFamily="34" charset="0"/>
              </a:rPr>
              <a:t>82</a:t>
            </a:r>
            <a:r>
              <a:rPr lang="en-US" sz="3800" dirty="0">
                <a:latin typeface="Arial" panose="020B0604020202020204" pitchFamily="34" charset="0"/>
              </a:rPr>
              <a:t>,</a:t>
            </a:r>
            <a:r>
              <a:rPr lang="en-US" sz="3800" b="1" i="0" u="none" strike="noStrike" kern="1200" dirty="0">
                <a:effectLst/>
                <a:latin typeface="Gill Sans MT" panose="020B0502020104020203" pitchFamily="34" charset="0"/>
              </a:rPr>
              <a:t>10</a:t>
            </a:r>
            <a:r>
              <a:rPr lang="en-US" sz="3800" dirty="0">
                <a:latin typeface="Arial" panose="020B0604020202020204" pitchFamily="34" charset="0"/>
              </a:rPr>
              <a:t>,</a:t>
            </a:r>
            <a:r>
              <a:rPr lang="en-US" sz="3800" b="1" i="0" u="none" strike="noStrike" kern="1200" dirty="0">
                <a:effectLst/>
                <a:latin typeface="Gill Sans MT" panose="020B0502020104020203" pitchFamily="34" charset="0"/>
              </a:rPr>
              <a:t>11</a:t>
            </a:r>
            <a:r>
              <a:rPr lang="en-US" sz="3800" dirty="0">
                <a:latin typeface="Arial" panose="020B0604020202020204" pitchFamily="34" charset="0"/>
              </a:rPr>
              <a:t>,</a:t>
            </a:r>
            <a:r>
              <a:rPr lang="en-US" sz="3800" b="1" i="0" u="none" strike="noStrike" kern="1200" dirty="0">
                <a:effectLst/>
                <a:latin typeface="Gill Sans MT" panose="020B0502020104020203" pitchFamily="34" charset="0"/>
              </a:rPr>
              <a:t>34</a:t>
            </a:r>
            <a:r>
              <a:rPr lang="en-US" sz="3800" dirty="0">
                <a:latin typeface="Arial" panose="020B0604020202020204" pitchFamily="34" charset="0"/>
              </a:rPr>
              <a:t>,</a:t>
            </a:r>
            <a:r>
              <a:rPr lang="en-US" sz="3800" b="1" i="0" u="none" strike="noStrike" kern="1200" dirty="0">
                <a:effectLst/>
                <a:latin typeface="Gill Sans MT" panose="020B0502020104020203" pitchFamily="34" charset="0"/>
              </a:rPr>
              <a:t>14</a:t>
            </a:r>
            <a:r>
              <a:rPr lang="en-US" sz="3800" dirty="0">
                <a:latin typeface="Arial" panose="020B0604020202020204" pitchFamily="34" charset="0"/>
              </a:rPr>
              <a:t>,</a:t>
            </a:r>
            <a:r>
              <a:rPr lang="en-US" sz="3800" b="1" i="0" u="none" strike="noStrike" kern="1200" dirty="0">
                <a:effectLst/>
                <a:latin typeface="Gill Sans MT" panose="020B0502020104020203" pitchFamily="34" charset="0"/>
              </a:rPr>
              <a:t>58}</a:t>
            </a:r>
            <a:br>
              <a:rPr lang="en-US" sz="3800" b="1" i="0" u="none" strike="noStrike" kern="1200" dirty="0">
                <a:solidFill>
                  <a:srgbClr val="FF0000"/>
                </a:solidFill>
                <a:effectLst/>
                <a:latin typeface="Gill Sans MT" panose="020B0502020104020203" pitchFamily="34" charset="0"/>
              </a:rPr>
            </a:br>
            <a:endParaRPr lang="en-US" sz="3800" dirty="0"/>
          </a:p>
        </p:txBody>
      </p:sp>
      <p:sp>
        <p:nvSpPr>
          <p:cNvPr id="4" name="Date Placeholder 3">
            <a:extLst>
              <a:ext uri="{FF2B5EF4-FFF2-40B4-BE49-F238E27FC236}">
                <a16:creationId xmlns:a16="http://schemas.microsoft.com/office/drawing/2014/main" id="{11A6E4F2-3F47-4BCB-BC3C-E9DA4AB54565}"/>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BAB48D88-6855-4C72-A24A-51564DCD161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4C4A020-E20C-4553-BB51-4A8DDC5C9182}"/>
              </a:ext>
            </a:extLst>
          </p:cNvPr>
          <p:cNvSpPr>
            <a:spLocks noGrp="1"/>
          </p:cNvSpPr>
          <p:nvPr>
            <p:ph type="sldNum" sz="quarter" idx="12"/>
          </p:nvPr>
        </p:nvSpPr>
        <p:spPr/>
        <p:txBody>
          <a:bodyPr/>
          <a:lstStyle/>
          <a:p>
            <a:fld id="{DBA1B0FB-D917-4C8C-928F-313BD683BF39}" type="slidenum">
              <a:rPr lang="en-US" smtClean="0"/>
              <a:t>28</a:t>
            </a:fld>
            <a:endParaRPr lang="en-US"/>
          </a:p>
        </p:txBody>
      </p:sp>
      <p:sp>
        <p:nvSpPr>
          <p:cNvPr id="7" name="Rectangle 6">
            <a:extLst>
              <a:ext uri="{FF2B5EF4-FFF2-40B4-BE49-F238E27FC236}">
                <a16:creationId xmlns:a16="http://schemas.microsoft.com/office/drawing/2014/main" id="{4EA753B2-2541-426D-808B-41CC66566E14}"/>
              </a:ext>
            </a:extLst>
          </p:cNvPr>
          <p:cNvSpPr/>
          <p:nvPr/>
        </p:nvSpPr>
        <p:spPr>
          <a:xfrm>
            <a:off x="2273614" y="1881275"/>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38</a:t>
            </a:r>
          </a:p>
        </p:txBody>
      </p:sp>
      <p:sp>
        <p:nvSpPr>
          <p:cNvPr id="8" name="Rectangle 7">
            <a:extLst>
              <a:ext uri="{FF2B5EF4-FFF2-40B4-BE49-F238E27FC236}">
                <a16:creationId xmlns:a16="http://schemas.microsoft.com/office/drawing/2014/main" id="{0ACE109D-376E-423C-A76E-A1F616637695}"/>
              </a:ext>
            </a:extLst>
          </p:cNvPr>
          <p:cNvSpPr/>
          <p:nvPr/>
        </p:nvSpPr>
        <p:spPr>
          <a:xfrm>
            <a:off x="2959414" y="1881275"/>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27</a:t>
            </a:r>
          </a:p>
        </p:txBody>
      </p:sp>
      <p:sp>
        <p:nvSpPr>
          <p:cNvPr id="9" name="Rectangle 8">
            <a:extLst>
              <a:ext uri="{FF2B5EF4-FFF2-40B4-BE49-F238E27FC236}">
                <a16:creationId xmlns:a16="http://schemas.microsoft.com/office/drawing/2014/main" id="{166C9DFF-93CE-4D8F-AE23-CB3C83DF5684}"/>
              </a:ext>
            </a:extLst>
          </p:cNvPr>
          <p:cNvSpPr/>
          <p:nvPr/>
        </p:nvSpPr>
        <p:spPr>
          <a:xfrm>
            <a:off x="3645344" y="1881275"/>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43</a:t>
            </a:r>
          </a:p>
        </p:txBody>
      </p:sp>
      <p:sp>
        <p:nvSpPr>
          <p:cNvPr id="10" name="Rectangle 9">
            <a:extLst>
              <a:ext uri="{FF2B5EF4-FFF2-40B4-BE49-F238E27FC236}">
                <a16:creationId xmlns:a16="http://schemas.microsoft.com/office/drawing/2014/main" id="{4E0A67BF-7D60-4B78-AABD-01B1F5FBC4A8}"/>
              </a:ext>
            </a:extLst>
          </p:cNvPr>
          <p:cNvSpPr/>
          <p:nvPr/>
        </p:nvSpPr>
        <p:spPr>
          <a:xfrm>
            <a:off x="4331014" y="1881275"/>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a:t>
            </a:r>
          </a:p>
        </p:txBody>
      </p:sp>
      <p:sp>
        <p:nvSpPr>
          <p:cNvPr id="11" name="Rectangle 10">
            <a:extLst>
              <a:ext uri="{FF2B5EF4-FFF2-40B4-BE49-F238E27FC236}">
                <a16:creationId xmlns:a16="http://schemas.microsoft.com/office/drawing/2014/main" id="{9D5A16A4-99DA-4AA0-9B34-2E48336DCB41}"/>
              </a:ext>
            </a:extLst>
          </p:cNvPr>
          <p:cNvSpPr/>
          <p:nvPr/>
        </p:nvSpPr>
        <p:spPr>
          <a:xfrm>
            <a:off x="5016684" y="1881275"/>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9</a:t>
            </a:r>
          </a:p>
        </p:txBody>
      </p:sp>
      <p:sp>
        <p:nvSpPr>
          <p:cNvPr id="12" name="Rectangle 11">
            <a:extLst>
              <a:ext uri="{FF2B5EF4-FFF2-40B4-BE49-F238E27FC236}">
                <a16:creationId xmlns:a16="http://schemas.microsoft.com/office/drawing/2014/main" id="{D6CC94D7-E355-442B-BB7D-E5900312B443}"/>
              </a:ext>
            </a:extLst>
          </p:cNvPr>
          <p:cNvSpPr/>
          <p:nvPr/>
        </p:nvSpPr>
        <p:spPr>
          <a:xfrm>
            <a:off x="5702354" y="1881915"/>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82</a:t>
            </a:r>
          </a:p>
        </p:txBody>
      </p:sp>
      <p:sp>
        <p:nvSpPr>
          <p:cNvPr id="13" name="Rectangle 12">
            <a:extLst>
              <a:ext uri="{FF2B5EF4-FFF2-40B4-BE49-F238E27FC236}">
                <a16:creationId xmlns:a16="http://schemas.microsoft.com/office/drawing/2014/main" id="{E0250DAA-7A96-4A03-8612-1B8E47829334}"/>
              </a:ext>
            </a:extLst>
          </p:cNvPr>
          <p:cNvSpPr/>
          <p:nvPr/>
        </p:nvSpPr>
        <p:spPr>
          <a:xfrm>
            <a:off x="6388024" y="1881915"/>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14" name="Rectangle 13">
            <a:extLst>
              <a:ext uri="{FF2B5EF4-FFF2-40B4-BE49-F238E27FC236}">
                <a16:creationId xmlns:a16="http://schemas.microsoft.com/office/drawing/2014/main" id="{FABA9784-D4E7-464F-A16A-8D81879A4503}"/>
              </a:ext>
            </a:extLst>
          </p:cNvPr>
          <p:cNvSpPr/>
          <p:nvPr/>
        </p:nvSpPr>
        <p:spPr>
          <a:xfrm>
            <a:off x="7073694" y="1881915"/>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sp>
        <p:nvSpPr>
          <p:cNvPr id="15" name="Rectangle 14">
            <a:extLst>
              <a:ext uri="{FF2B5EF4-FFF2-40B4-BE49-F238E27FC236}">
                <a16:creationId xmlns:a16="http://schemas.microsoft.com/office/drawing/2014/main" id="{6963A691-1C38-4DCC-BDDC-C5FEA9308B0A}"/>
              </a:ext>
            </a:extLst>
          </p:cNvPr>
          <p:cNvSpPr/>
          <p:nvPr/>
        </p:nvSpPr>
        <p:spPr>
          <a:xfrm>
            <a:off x="7759234" y="1881275"/>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34</a:t>
            </a:r>
          </a:p>
        </p:txBody>
      </p:sp>
      <p:sp>
        <p:nvSpPr>
          <p:cNvPr id="16" name="Rectangle 15">
            <a:extLst>
              <a:ext uri="{FF2B5EF4-FFF2-40B4-BE49-F238E27FC236}">
                <a16:creationId xmlns:a16="http://schemas.microsoft.com/office/drawing/2014/main" id="{2A0CEF2D-B893-4986-B0ED-8170C7D7E815}"/>
              </a:ext>
            </a:extLst>
          </p:cNvPr>
          <p:cNvSpPr/>
          <p:nvPr/>
        </p:nvSpPr>
        <p:spPr>
          <a:xfrm>
            <a:off x="8444904" y="1881275"/>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14</a:t>
            </a:r>
          </a:p>
        </p:txBody>
      </p:sp>
      <p:sp>
        <p:nvSpPr>
          <p:cNvPr id="17" name="Rectangle 16">
            <a:extLst>
              <a:ext uri="{FF2B5EF4-FFF2-40B4-BE49-F238E27FC236}">
                <a16:creationId xmlns:a16="http://schemas.microsoft.com/office/drawing/2014/main" id="{CD440AAF-11B0-4970-BF45-D90FF425AB28}"/>
              </a:ext>
            </a:extLst>
          </p:cNvPr>
          <p:cNvSpPr/>
          <p:nvPr/>
        </p:nvSpPr>
        <p:spPr>
          <a:xfrm>
            <a:off x="9130444" y="1881275"/>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58</a:t>
            </a:r>
          </a:p>
        </p:txBody>
      </p:sp>
      <p:sp>
        <p:nvSpPr>
          <p:cNvPr id="18" name="Rectangle 17">
            <a:extLst>
              <a:ext uri="{FF2B5EF4-FFF2-40B4-BE49-F238E27FC236}">
                <a16:creationId xmlns:a16="http://schemas.microsoft.com/office/drawing/2014/main" id="{30B0D728-67F5-4B93-A79B-44A6F4E10AA6}"/>
              </a:ext>
            </a:extLst>
          </p:cNvPr>
          <p:cNvSpPr/>
          <p:nvPr/>
        </p:nvSpPr>
        <p:spPr>
          <a:xfrm>
            <a:off x="559244" y="1881275"/>
            <a:ext cx="80744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Step 1</a:t>
            </a:r>
          </a:p>
        </p:txBody>
      </p:sp>
      <p:sp>
        <p:nvSpPr>
          <p:cNvPr id="32" name="Rectangle 31">
            <a:extLst>
              <a:ext uri="{FF2B5EF4-FFF2-40B4-BE49-F238E27FC236}">
                <a16:creationId xmlns:a16="http://schemas.microsoft.com/office/drawing/2014/main" id="{97F21147-F7A4-4BC2-811E-4BCC7CCD2604}"/>
              </a:ext>
            </a:extLst>
          </p:cNvPr>
          <p:cNvSpPr/>
          <p:nvPr/>
        </p:nvSpPr>
        <p:spPr>
          <a:xfrm>
            <a:off x="2273484" y="360257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33" name="Rectangle 32">
            <a:extLst>
              <a:ext uri="{FF2B5EF4-FFF2-40B4-BE49-F238E27FC236}">
                <a16:creationId xmlns:a16="http://schemas.microsoft.com/office/drawing/2014/main" id="{83B9C90A-0112-4FE3-9B8A-0F1D4E76F0B3}"/>
              </a:ext>
            </a:extLst>
          </p:cNvPr>
          <p:cNvSpPr/>
          <p:nvPr/>
        </p:nvSpPr>
        <p:spPr>
          <a:xfrm>
            <a:off x="2959284" y="360257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34" name="Rectangle 33">
            <a:extLst>
              <a:ext uri="{FF2B5EF4-FFF2-40B4-BE49-F238E27FC236}">
                <a16:creationId xmlns:a16="http://schemas.microsoft.com/office/drawing/2014/main" id="{9CA2481B-6ABC-45CA-8505-DA2CFC23B804}"/>
              </a:ext>
            </a:extLst>
          </p:cNvPr>
          <p:cNvSpPr/>
          <p:nvPr/>
        </p:nvSpPr>
        <p:spPr>
          <a:xfrm>
            <a:off x="3645214" y="360257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82</a:t>
            </a:r>
          </a:p>
        </p:txBody>
      </p:sp>
      <p:sp>
        <p:nvSpPr>
          <p:cNvPr id="35" name="Rectangle 34">
            <a:extLst>
              <a:ext uri="{FF2B5EF4-FFF2-40B4-BE49-F238E27FC236}">
                <a16:creationId xmlns:a16="http://schemas.microsoft.com/office/drawing/2014/main" id="{3E71CE40-0E00-4466-A1E3-C0BD38271799}"/>
              </a:ext>
            </a:extLst>
          </p:cNvPr>
          <p:cNvSpPr/>
          <p:nvPr/>
        </p:nvSpPr>
        <p:spPr>
          <a:xfrm>
            <a:off x="4330884" y="360257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14</a:t>
            </a:r>
          </a:p>
        </p:txBody>
      </p:sp>
      <p:sp>
        <p:nvSpPr>
          <p:cNvPr id="36" name="Rectangle 35">
            <a:extLst>
              <a:ext uri="{FF2B5EF4-FFF2-40B4-BE49-F238E27FC236}">
                <a16:creationId xmlns:a16="http://schemas.microsoft.com/office/drawing/2014/main" id="{6507676E-FA44-4274-8483-8AB183C81D22}"/>
              </a:ext>
            </a:extLst>
          </p:cNvPr>
          <p:cNvSpPr/>
          <p:nvPr/>
        </p:nvSpPr>
        <p:spPr>
          <a:xfrm>
            <a:off x="5016554" y="360257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58</a:t>
            </a:r>
          </a:p>
        </p:txBody>
      </p:sp>
      <p:sp>
        <p:nvSpPr>
          <p:cNvPr id="37" name="Rectangle 36">
            <a:extLst>
              <a:ext uri="{FF2B5EF4-FFF2-40B4-BE49-F238E27FC236}">
                <a16:creationId xmlns:a16="http://schemas.microsoft.com/office/drawing/2014/main" id="{98CC2191-399F-4965-9431-9231CC711431}"/>
              </a:ext>
            </a:extLst>
          </p:cNvPr>
          <p:cNvSpPr/>
          <p:nvPr/>
        </p:nvSpPr>
        <p:spPr>
          <a:xfrm>
            <a:off x="7073564" y="360321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27</a:t>
            </a:r>
          </a:p>
        </p:txBody>
      </p:sp>
      <p:sp>
        <p:nvSpPr>
          <p:cNvPr id="38" name="Rectangle 37">
            <a:extLst>
              <a:ext uri="{FF2B5EF4-FFF2-40B4-BE49-F238E27FC236}">
                <a16:creationId xmlns:a16="http://schemas.microsoft.com/office/drawing/2014/main" id="{DCA82D94-AC6D-4AA7-A326-FD0A5178F358}"/>
              </a:ext>
            </a:extLst>
          </p:cNvPr>
          <p:cNvSpPr/>
          <p:nvPr/>
        </p:nvSpPr>
        <p:spPr>
          <a:xfrm>
            <a:off x="7759104" y="360257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43</a:t>
            </a:r>
          </a:p>
        </p:txBody>
      </p:sp>
      <p:sp>
        <p:nvSpPr>
          <p:cNvPr id="39" name="Rectangle 38">
            <a:extLst>
              <a:ext uri="{FF2B5EF4-FFF2-40B4-BE49-F238E27FC236}">
                <a16:creationId xmlns:a16="http://schemas.microsoft.com/office/drawing/2014/main" id="{54533756-9323-43AE-8BD4-5B741D62AB12}"/>
              </a:ext>
            </a:extLst>
          </p:cNvPr>
          <p:cNvSpPr/>
          <p:nvPr/>
        </p:nvSpPr>
        <p:spPr>
          <a:xfrm>
            <a:off x="8444774" y="360257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40" name="Rectangle 39">
            <a:extLst>
              <a:ext uri="{FF2B5EF4-FFF2-40B4-BE49-F238E27FC236}">
                <a16:creationId xmlns:a16="http://schemas.microsoft.com/office/drawing/2014/main" id="{0872F354-8B3F-4BD9-A55C-BB3B01CA87A7}"/>
              </a:ext>
            </a:extLst>
          </p:cNvPr>
          <p:cNvSpPr/>
          <p:nvPr/>
        </p:nvSpPr>
        <p:spPr>
          <a:xfrm>
            <a:off x="9130314" y="360257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sp>
        <p:nvSpPr>
          <p:cNvPr id="41" name="Rectangle 40">
            <a:extLst>
              <a:ext uri="{FF2B5EF4-FFF2-40B4-BE49-F238E27FC236}">
                <a16:creationId xmlns:a16="http://schemas.microsoft.com/office/drawing/2014/main" id="{2A6FB80A-DD9B-4CD5-8EED-20A16E574C28}"/>
              </a:ext>
            </a:extLst>
          </p:cNvPr>
          <p:cNvSpPr/>
          <p:nvPr/>
        </p:nvSpPr>
        <p:spPr>
          <a:xfrm>
            <a:off x="1587879" y="360257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38</a:t>
            </a:r>
          </a:p>
        </p:txBody>
      </p:sp>
      <p:sp>
        <p:nvSpPr>
          <p:cNvPr id="42" name="Rectangle 41">
            <a:extLst>
              <a:ext uri="{FF2B5EF4-FFF2-40B4-BE49-F238E27FC236}">
                <a16:creationId xmlns:a16="http://schemas.microsoft.com/office/drawing/2014/main" id="{D4FB9EC9-801B-4047-A452-99744E13A257}"/>
              </a:ext>
            </a:extLst>
          </p:cNvPr>
          <p:cNvSpPr/>
          <p:nvPr/>
        </p:nvSpPr>
        <p:spPr>
          <a:xfrm>
            <a:off x="9815724" y="360257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34</a:t>
            </a:r>
          </a:p>
        </p:txBody>
      </p:sp>
      <p:sp>
        <p:nvSpPr>
          <p:cNvPr id="54" name="Rectangle 53">
            <a:extLst>
              <a:ext uri="{FF2B5EF4-FFF2-40B4-BE49-F238E27FC236}">
                <a16:creationId xmlns:a16="http://schemas.microsoft.com/office/drawing/2014/main" id="{B8622F94-00F4-4008-8078-6AD58BCAD9CE}"/>
              </a:ext>
            </a:extLst>
          </p:cNvPr>
          <p:cNvSpPr/>
          <p:nvPr/>
        </p:nvSpPr>
        <p:spPr>
          <a:xfrm>
            <a:off x="2273094" y="5243443"/>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27</a:t>
            </a:r>
          </a:p>
        </p:txBody>
      </p:sp>
      <p:sp>
        <p:nvSpPr>
          <p:cNvPr id="55" name="Rectangle 54">
            <a:extLst>
              <a:ext uri="{FF2B5EF4-FFF2-40B4-BE49-F238E27FC236}">
                <a16:creationId xmlns:a16="http://schemas.microsoft.com/office/drawing/2014/main" id="{058C30C1-1D65-4D36-A1F9-598F57AD567F}"/>
              </a:ext>
            </a:extLst>
          </p:cNvPr>
          <p:cNvSpPr/>
          <p:nvPr/>
        </p:nvSpPr>
        <p:spPr>
          <a:xfrm>
            <a:off x="2958894" y="5243443"/>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38</a:t>
            </a:r>
          </a:p>
        </p:txBody>
      </p:sp>
      <p:sp>
        <p:nvSpPr>
          <p:cNvPr id="56" name="Rectangle 55">
            <a:extLst>
              <a:ext uri="{FF2B5EF4-FFF2-40B4-BE49-F238E27FC236}">
                <a16:creationId xmlns:a16="http://schemas.microsoft.com/office/drawing/2014/main" id="{F55341E2-D14D-4497-B436-D7EC84462BC4}"/>
              </a:ext>
            </a:extLst>
          </p:cNvPr>
          <p:cNvSpPr/>
          <p:nvPr/>
        </p:nvSpPr>
        <p:spPr>
          <a:xfrm>
            <a:off x="3644824" y="5243443"/>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43</a:t>
            </a:r>
          </a:p>
        </p:txBody>
      </p:sp>
      <p:sp>
        <p:nvSpPr>
          <p:cNvPr id="57" name="Rectangle 56">
            <a:extLst>
              <a:ext uri="{FF2B5EF4-FFF2-40B4-BE49-F238E27FC236}">
                <a16:creationId xmlns:a16="http://schemas.microsoft.com/office/drawing/2014/main" id="{62F5C870-F26A-4900-9161-C7ACA29F0BE4}"/>
              </a:ext>
            </a:extLst>
          </p:cNvPr>
          <p:cNvSpPr/>
          <p:nvPr/>
        </p:nvSpPr>
        <p:spPr>
          <a:xfrm>
            <a:off x="4330494" y="5243443"/>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58" name="Rectangle 57">
            <a:extLst>
              <a:ext uri="{FF2B5EF4-FFF2-40B4-BE49-F238E27FC236}">
                <a16:creationId xmlns:a16="http://schemas.microsoft.com/office/drawing/2014/main" id="{34C298BB-B1E0-4B63-B387-B816F00E791A}"/>
              </a:ext>
            </a:extLst>
          </p:cNvPr>
          <p:cNvSpPr/>
          <p:nvPr/>
        </p:nvSpPr>
        <p:spPr>
          <a:xfrm>
            <a:off x="5016164" y="5243443"/>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59" name="Rectangle 58">
            <a:extLst>
              <a:ext uri="{FF2B5EF4-FFF2-40B4-BE49-F238E27FC236}">
                <a16:creationId xmlns:a16="http://schemas.microsoft.com/office/drawing/2014/main" id="{FDD79F2B-F56C-4F6A-90A3-70FAC6517023}"/>
              </a:ext>
            </a:extLst>
          </p:cNvPr>
          <p:cNvSpPr/>
          <p:nvPr/>
        </p:nvSpPr>
        <p:spPr>
          <a:xfrm>
            <a:off x="5701834" y="5244083"/>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60" name="Rectangle 59">
            <a:extLst>
              <a:ext uri="{FF2B5EF4-FFF2-40B4-BE49-F238E27FC236}">
                <a16:creationId xmlns:a16="http://schemas.microsoft.com/office/drawing/2014/main" id="{4B70A630-29A6-46A7-9E54-1317F0F56681}"/>
              </a:ext>
            </a:extLst>
          </p:cNvPr>
          <p:cNvSpPr/>
          <p:nvPr/>
        </p:nvSpPr>
        <p:spPr>
          <a:xfrm>
            <a:off x="6387504" y="5244083"/>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sp>
        <p:nvSpPr>
          <p:cNvPr id="61" name="Rectangle 60">
            <a:extLst>
              <a:ext uri="{FF2B5EF4-FFF2-40B4-BE49-F238E27FC236}">
                <a16:creationId xmlns:a16="http://schemas.microsoft.com/office/drawing/2014/main" id="{98C659A7-E497-4ECD-81F6-0024F7912B84}"/>
              </a:ext>
            </a:extLst>
          </p:cNvPr>
          <p:cNvSpPr/>
          <p:nvPr/>
        </p:nvSpPr>
        <p:spPr>
          <a:xfrm>
            <a:off x="7073174" y="5244083"/>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34</a:t>
            </a:r>
          </a:p>
        </p:txBody>
      </p:sp>
      <p:sp>
        <p:nvSpPr>
          <p:cNvPr id="62" name="Rectangle 61">
            <a:extLst>
              <a:ext uri="{FF2B5EF4-FFF2-40B4-BE49-F238E27FC236}">
                <a16:creationId xmlns:a16="http://schemas.microsoft.com/office/drawing/2014/main" id="{D5C3B82B-5FD4-4AFD-B491-8B7D5881DDD2}"/>
              </a:ext>
            </a:extLst>
          </p:cNvPr>
          <p:cNvSpPr/>
          <p:nvPr/>
        </p:nvSpPr>
        <p:spPr>
          <a:xfrm>
            <a:off x="7758714" y="5243443"/>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82</a:t>
            </a:r>
          </a:p>
        </p:txBody>
      </p:sp>
      <p:sp>
        <p:nvSpPr>
          <p:cNvPr id="63" name="Rectangle 62">
            <a:extLst>
              <a:ext uri="{FF2B5EF4-FFF2-40B4-BE49-F238E27FC236}">
                <a16:creationId xmlns:a16="http://schemas.microsoft.com/office/drawing/2014/main" id="{57F6F802-6082-4F0B-B191-27B36EDB35D1}"/>
              </a:ext>
            </a:extLst>
          </p:cNvPr>
          <p:cNvSpPr/>
          <p:nvPr/>
        </p:nvSpPr>
        <p:spPr>
          <a:xfrm>
            <a:off x="8444384" y="5243443"/>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64" name="Rectangle 63">
            <a:extLst>
              <a:ext uri="{FF2B5EF4-FFF2-40B4-BE49-F238E27FC236}">
                <a16:creationId xmlns:a16="http://schemas.microsoft.com/office/drawing/2014/main" id="{28E74692-364E-4525-99EB-DF7080956314}"/>
              </a:ext>
            </a:extLst>
          </p:cNvPr>
          <p:cNvSpPr/>
          <p:nvPr/>
        </p:nvSpPr>
        <p:spPr>
          <a:xfrm>
            <a:off x="9129924" y="5243443"/>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58</a:t>
            </a:r>
          </a:p>
        </p:txBody>
      </p:sp>
    </p:spTree>
    <p:extLst>
      <p:ext uri="{BB962C8B-B14F-4D97-AF65-F5344CB8AC3E}">
        <p14:creationId xmlns:p14="http://schemas.microsoft.com/office/powerpoint/2010/main" val="936740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1"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1"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par>
                                <p:cTn id="14" presetID="14" presetClass="entr" presetSubtype="10" fill="hold" grpId="1"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par>
                                <p:cTn id="17" presetID="14" presetClass="entr" presetSubtype="10" fill="hold" grpId="1"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randombar(horizontal)">
                                      <p:cBhvr>
                                        <p:cTn id="19" dur="500"/>
                                        <p:tgtEl>
                                          <p:spTgt spid="11"/>
                                        </p:tgtEl>
                                      </p:cBhvr>
                                    </p:animEffect>
                                  </p:childTnLst>
                                </p:cTn>
                              </p:par>
                              <p:par>
                                <p:cTn id="20" presetID="14" presetClass="entr" presetSubtype="10" fill="hold" grpId="1"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randombar(horizontal)">
                                      <p:cBhvr>
                                        <p:cTn id="22" dur="500"/>
                                        <p:tgtEl>
                                          <p:spTgt spid="12"/>
                                        </p:tgtEl>
                                      </p:cBhvr>
                                    </p:animEffect>
                                  </p:childTnLst>
                                </p:cTn>
                              </p:par>
                              <p:par>
                                <p:cTn id="23" presetID="14" presetClass="entr" presetSubtype="10" fill="hold" grpId="1"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randombar(horizontal)">
                                      <p:cBhvr>
                                        <p:cTn id="25" dur="500"/>
                                        <p:tgtEl>
                                          <p:spTgt spid="13"/>
                                        </p:tgtEl>
                                      </p:cBhvr>
                                    </p:animEffect>
                                  </p:childTnLst>
                                </p:cTn>
                              </p:par>
                              <p:par>
                                <p:cTn id="26" presetID="14" presetClass="entr" presetSubtype="10" fill="hold" grpId="1"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par>
                                <p:cTn id="29" presetID="14" presetClass="entr" presetSubtype="10" fill="hold" grpId="1"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randombar(horizontal)">
                                      <p:cBhvr>
                                        <p:cTn id="31" dur="500"/>
                                        <p:tgtEl>
                                          <p:spTgt spid="15"/>
                                        </p:tgtEl>
                                      </p:cBhvr>
                                    </p:animEffect>
                                  </p:childTnLst>
                                </p:cTn>
                              </p:par>
                              <p:par>
                                <p:cTn id="32" presetID="14" presetClass="entr" presetSubtype="10" fill="hold" grpId="1"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randombar(horizontal)">
                                      <p:cBhvr>
                                        <p:cTn id="34" dur="500"/>
                                        <p:tgtEl>
                                          <p:spTgt spid="16"/>
                                        </p:tgtEl>
                                      </p:cBhvr>
                                    </p:animEffect>
                                  </p:childTnLst>
                                </p:cTn>
                              </p:par>
                              <p:par>
                                <p:cTn id="35" presetID="14" presetClass="entr" presetSubtype="10" fill="hold" grpId="1"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randombar(horizontal)">
                                      <p:cBhvr>
                                        <p:cTn id="37" dur="500"/>
                                        <p:tgtEl>
                                          <p:spTgt spid="17"/>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randombar(horizontal)">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50" presetClass="path" presetSubtype="0" accel="50000" decel="50000" fill="hold" grpId="0" nodeType="clickEffect">
                                  <p:stCondLst>
                                    <p:cond delay="0"/>
                                  </p:stCondLst>
                                  <p:childTnLst>
                                    <p:animMotion origin="layout" path="M -3.33333E-6 -4.44444E-6 L -0.02812 -4.44444E-6 C -0.04075 -4.44444E-6 -0.05625 0.04746 -0.05625 0.08612 L -0.05625 0.17246 " pathEditMode="relative" rAng="0" ptsTypes="AAAA">
                                      <p:cBhvr>
                                        <p:cTn id="44" dur="2000" fill="hold"/>
                                        <p:tgtEl>
                                          <p:spTgt spid="7"/>
                                        </p:tgtEl>
                                        <p:attrNameLst>
                                          <p:attrName>ppt_x</p:attrName>
                                          <p:attrName>ppt_y</p:attrName>
                                        </p:attrNameLst>
                                      </p:cBhvr>
                                      <p:rCtr x="-2812" y="8611"/>
                                    </p:animMotion>
                                  </p:childTnLst>
                                </p:cTn>
                              </p:par>
                            </p:childTnLst>
                          </p:cTn>
                        </p:par>
                      </p:childTnLst>
                    </p:cTn>
                  </p:par>
                  <p:par>
                    <p:cTn id="45" fill="hold">
                      <p:stCondLst>
                        <p:cond delay="indefinite"/>
                      </p:stCondLst>
                      <p:childTnLst>
                        <p:par>
                          <p:cTn id="46" fill="hold">
                            <p:stCondLst>
                              <p:cond delay="0"/>
                            </p:stCondLst>
                            <p:childTnLst>
                              <p:par>
                                <p:cTn id="47" presetID="50" presetClass="path" presetSubtype="0" accel="50000" decel="50000" fill="hold" grpId="0" nodeType="clickEffect">
                                  <p:stCondLst>
                                    <p:cond delay="0"/>
                                  </p:stCondLst>
                                  <p:childTnLst>
                                    <p:animMotion origin="layout" path="M -3.33333E-6 -4.44444E-6 L 0.16862 -4.44444E-6 C 0.24414 -4.44444E-6 0.33737 0.04792 0.33737 0.08681 L 0.33737 0.17385 " pathEditMode="relative" rAng="0" ptsTypes="AAAA">
                                      <p:cBhvr>
                                        <p:cTn id="48" dur="2000" fill="hold"/>
                                        <p:tgtEl>
                                          <p:spTgt spid="8"/>
                                        </p:tgtEl>
                                        <p:attrNameLst>
                                          <p:attrName>ppt_x</p:attrName>
                                          <p:attrName>ppt_y</p:attrName>
                                        </p:attrNameLst>
                                      </p:cBhvr>
                                      <p:rCtr x="16862" y="8681"/>
                                    </p:animMotion>
                                  </p:childTnLst>
                                </p:cTn>
                              </p:par>
                              <p:par>
                                <p:cTn id="49" presetID="50" presetClass="path" presetSubtype="0" accel="50000" decel="50000" fill="hold" grpId="0" nodeType="withEffect">
                                  <p:stCondLst>
                                    <p:cond delay="0"/>
                                  </p:stCondLst>
                                  <p:childTnLst>
                                    <p:animMotion origin="layout" path="M -3.33333E-6 -4.44444E-6 L 0.16862 -4.44444E-6 C 0.24414 -4.44444E-6 0.33737 0.04792 0.33737 0.08681 L 0.33737 0.17385 " pathEditMode="relative" rAng="0" ptsTypes="AAAA">
                                      <p:cBhvr>
                                        <p:cTn id="50" dur="2000" fill="hold"/>
                                        <p:tgtEl>
                                          <p:spTgt spid="9"/>
                                        </p:tgtEl>
                                        <p:attrNameLst>
                                          <p:attrName>ppt_x</p:attrName>
                                          <p:attrName>ppt_y</p:attrName>
                                        </p:attrNameLst>
                                      </p:cBhvr>
                                      <p:rCtr x="16862" y="8681"/>
                                    </p:animMotion>
                                  </p:childTnLst>
                                </p:cTn>
                              </p:par>
                            </p:childTnLst>
                          </p:cTn>
                        </p:par>
                      </p:childTnLst>
                    </p:cTn>
                  </p:par>
                  <p:par>
                    <p:cTn id="51" fill="hold">
                      <p:stCondLst>
                        <p:cond delay="indefinite"/>
                      </p:stCondLst>
                      <p:childTnLst>
                        <p:par>
                          <p:cTn id="52" fill="hold">
                            <p:stCondLst>
                              <p:cond delay="0"/>
                            </p:stCondLst>
                            <p:childTnLst>
                              <p:par>
                                <p:cTn id="53" presetID="50" presetClass="path" presetSubtype="0" accel="50000" decel="50000" fill="hold" grpId="0" nodeType="clickEffect">
                                  <p:stCondLst>
                                    <p:cond delay="0"/>
                                  </p:stCondLst>
                                  <p:childTnLst>
                                    <p:animMotion origin="layout" path="M -3.33333E-6 -4.44444E-6 L -0.08424 -4.44444E-6 C -0.122 -4.44444E-6 -0.16836 0.04792 -0.16836 0.08704 L -0.16836 0.17408 " pathEditMode="relative" rAng="0" ptsTypes="AAAA">
                                      <p:cBhvr>
                                        <p:cTn id="54" dur="2000" fill="hold"/>
                                        <p:tgtEl>
                                          <p:spTgt spid="10"/>
                                        </p:tgtEl>
                                        <p:attrNameLst>
                                          <p:attrName>ppt_x</p:attrName>
                                          <p:attrName>ppt_y</p:attrName>
                                        </p:attrNameLst>
                                      </p:cBhvr>
                                      <p:rCtr x="-8424" y="8704"/>
                                    </p:animMotion>
                                  </p:childTnLst>
                                </p:cTn>
                              </p:par>
                              <p:par>
                                <p:cTn id="55" presetID="50" presetClass="path" presetSubtype="0" accel="50000" decel="50000" fill="hold" grpId="0" nodeType="withEffect">
                                  <p:stCondLst>
                                    <p:cond delay="0"/>
                                  </p:stCondLst>
                                  <p:childTnLst>
                                    <p:animMotion origin="layout" path="M -3.33333E-6 -4.44444E-6 L -0.08424 -4.44444E-6 C -0.122 -4.44444E-6 -0.16836 0.04792 -0.16836 0.08704 L -0.16836 0.17408 " pathEditMode="relative" rAng="0" ptsTypes="AAAA">
                                      <p:cBhvr>
                                        <p:cTn id="56" dur="2000" fill="hold"/>
                                        <p:tgtEl>
                                          <p:spTgt spid="11"/>
                                        </p:tgtEl>
                                        <p:attrNameLst>
                                          <p:attrName>ppt_x</p:attrName>
                                          <p:attrName>ppt_y</p:attrName>
                                        </p:attrNameLst>
                                      </p:cBhvr>
                                      <p:rCtr x="-8424" y="8704"/>
                                    </p:animMotion>
                                  </p:childTnLst>
                                </p:cTn>
                              </p:par>
                              <p:par>
                                <p:cTn id="57" presetID="50" presetClass="path" presetSubtype="0" accel="50000" decel="50000" fill="hold" grpId="0" nodeType="withEffect">
                                  <p:stCondLst>
                                    <p:cond delay="0"/>
                                  </p:stCondLst>
                                  <p:childTnLst>
                                    <p:animMotion origin="layout" path="M -3.33333E-6 -4.44444E-6 L -0.08424 -4.44444E-6 C -0.122 -4.44444E-6 -0.16836 0.04792 -0.16836 0.08704 L -0.16836 0.17408 " pathEditMode="relative" rAng="0" ptsTypes="AAAA">
                                      <p:cBhvr>
                                        <p:cTn id="58" dur="2000" fill="hold"/>
                                        <p:tgtEl>
                                          <p:spTgt spid="12"/>
                                        </p:tgtEl>
                                        <p:attrNameLst>
                                          <p:attrName>ppt_x</p:attrName>
                                          <p:attrName>ppt_y</p:attrName>
                                        </p:attrNameLst>
                                      </p:cBhvr>
                                      <p:rCtr x="-8424" y="8704"/>
                                    </p:animMotion>
                                  </p:childTnLst>
                                </p:cTn>
                              </p:par>
                            </p:childTnLst>
                          </p:cTn>
                        </p:par>
                      </p:childTnLst>
                    </p:cTn>
                  </p:par>
                  <p:par>
                    <p:cTn id="59" fill="hold">
                      <p:stCondLst>
                        <p:cond delay="indefinite"/>
                      </p:stCondLst>
                      <p:childTnLst>
                        <p:par>
                          <p:cTn id="60" fill="hold">
                            <p:stCondLst>
                              <p:cond delay="0"/>
                            </p:stCondLst>
                            <p:childTnLst>
                              <p:par>
                                <p:cTn id="61" presetID="50" presetClass="path" presetSubtype="0" accel="50000" decel="50000" fill="hold" grpId="0" nodeType="clickEffect">
                                  <p:stCondLst>
                                    <p:cond delay="0"/>
                                  </p:stCondLst>
                                  <p:childTnLst>
                                    <p:animMotion origin="layout" path="M -3.33333E-6 -4.44444E-6 L 0.08464 -4.44444E-6 C 0.12253 -4.44444E-6 0.16927 0.04792 0.16927 0.08681 L 0.16927 0.17385 " pathEditMode="relative" rAng="0" ptsTypes="AAAA">
                                      <p:cBhvr>
                                        <p:cTn id="62" dur="2000" fill="hold"/>
                                        <p:tgtEl>
                                          <p:spTgt spid="13"/>
                                        </p:tgtEl>
                                        <p:attrNameLst>
                                          <p:attrName>ppt_x</p:attrName>
                                          <p:attrName>ppt_y</p:attrName>
                                        </p:attrNameLst>
                                      </p:cBhvr>
                                      <p:rCtr x="8464" y="8681"/>
                                    </p:animMotion>
                                  </p:childTnLst>
                                </p:cTn>
                              </p:par>
                              <p:par>
                                <p:cTn id="63" presetID="50" presetClass="path" presetSubtype="0" accel="50000" decel="50000" fill="hold" grpId="0" nodeType="withEffect">
                                  <p:stCondLst>
                                    <p:cond delay="0"/>
                                  </p:stCondLst>
                                  <p:childTnLst>
                                    <p:animMotion origin="layout" path="M -3.33333E-6 -4.44444E-6 L 0.08464 -4.44444E-6 C 0.12253 -4.44444E-6 0.16927 0.04792 0.16927 0.08681 L 0.16927 0.17385 " pathEditMode="relative" rAng="0" ptsTypes="AAAA">
                                      <p:cBhvr>
                                        <p:cTn id="64" dur="2000" fill="hold"/>
                                        <p:tgtEl>
                                          <p:spTgt spid="14"/>
                                        </p:tgtEl>
                                        <p:attrNameLst>
                                          <p:attrName>ppt_x</p:attrName>
                                          <p:attrName>ppt_y</p:attrName>
                                        </p:attrNameLst>
                                      </p:cBhvr>
                                      <p:rCtr x="8464" y="8681"/>
                                    </p:animMotion>
                                  </p:childTnLst>
                                </p:cTn>
                              </p:par>
                              <p:par>
                                <p:cTn id="65" presetID="50" presetClass="path" presetSubtype="0" accel="50000" decel="50000" fill="hold" grpId="0" nodeType="withEffect">
                                  <p:stCondLst>
                                    <p:cond delay="0"/>
                                  </p:stCondLst>
                                  <p:childTnLst>
                                    <p:animMotion origin="layout" path="M -3.33333E-6 -4.44444E-6 L 0.08464 -4.44444E-6 C 0.12253 -4.44444E-6 0.16927 0.04792 0.16927 0.08681 L 0.16927 0.17385 " pathEditMode="relative" rAng="0" ptsTypes="AAAA">
                                      <p:cBhvr>
                                        <p:cTn id="66" dur="2000" fill="hold"/>
                                        <p:tgtEl>
                                          <p:spTgt spid="15"/>
                                        </p:tgtEl>
                                        <p:attrNameLst>
                                          <p:attrName>ppt_x</p:attrName>
                                          <p:attrName>ppt_y</p:attrName>
                                        </p:attrNameLst>
                                      </p:cBhvr>
                                      <p:rCtr x="8464" y="8681"/>
                                    </p:animMotion>
                                  </p:childTnLst>
                                </p:cTn>
                              </p:par>
                            </p:childTnLst>
                          </p:cTn>
                        </p:par>
                      </p:childTnLst>
                    </p:cTn>
                  </p:par>
                  <p:par>
                    <p:cTn id="67" fill="hold">
                      <p:stCondLst>
                        <p:cond delay="indefinite"/>
                      </p:stCondLst>
                      <p:childTnLst>
                        <p:par>
                          <p:cTn id="68" fill="hold">
                            <p:stCondLst>
                              <p:cond delay="0"/>
                            </p:stCondLst>
                            <p:childTnLst>
                              <p:par>
                                <p:cTn id="69" presetID="50" presetClass="path" presetSubtype="0" accel="50000" decel="50000" fill="hold" grpId="0" nodeType="clickEffect">
                                  <p:stCondLst>
                                    <p:cond delay="0"/>
                                  </p:stCondLst>
                                  <p:childTnLst>
                                    <p:animMotion origin="layout" path="M -3.33333E-6 -4.44444E-6 L -0.16875 -4.44444E-6 C -0.2444 -4.44444E-6 -0.3375 0.04792 -0.3375 0.08681 L -0.3375 0.17385 " pathEditMode="relative" rAng="0" ptsTypes="AAAA">
                                      <p:cBhvr>
                                        <p:cTn id="70" dur="2000" fill="hold"/>
                                        <p:tgtEl>
                                          <p:spTgt spid="16"/>
                                        </p:tgtEl>
                                        <p:attrNameLst>
                                          <p:attrName>ppt_x</p:attrName>
                                          <p:attrName>ppt_y</p:attrName>
                                        </p:attrNameLst>
                                      </p:cBhvr>
                                      <p:rCtr x="-16875" y="8681"/>
                                    </p:animMotion>
                                  </p:childTnLst>
                                </p:cTn>
                              </p:par>
                              <p:par>
                                <p:cTn id="71" presetID="50" presetClass="path" presetSubtype="0" accel="50000" decel="50000" fill="hold" grpId="0" nodeType="withEffect">
                                  <p:stCondLst>
                                    <p:cond delay="0"/>
                                  </p:stCondLst>
                                  <p:childTnLst>
                                    <p:animMotion origin="layout" path="M -3.125E-6 -4.44444E-6 L -0.16875 -4.44444E-6 C -0.2444 -4.44444E-6 -0.3375 0.04792 -0.3375 0.08681 L -0.3375 0.17385 " pathEditMode="relative" rAng="0" ptsTypes="AAAA">
                                      <p:cBhvr>
                                        <p:cTn id="72" dur="2000" fill="hold"/>
                                        <p:tgtEl>
                                          <p:spTgt spid="17"/>
                                        </p:tgtEl>
                                        <p:attrNameLst>
                                          <p:attrName>ppt_x</p:attrName>
                                          <p:attrName>ppt_y</p:attrName>
                                        </p:attrNameLst>
                                      </p:cBhvr>
                                      <p:rCtr x="-16875" y="8681"/>
                                    </p:animMotion>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grpId="1" nodeType="click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randombar(horizontal)">
                                      <p:cBhvr>
                                        <p:cTn id="77" dur="500"/>
                                        <p:tgtEl>
                                          <p:spTgt spid="41"/>
                                        </p:tgtEl>
                                      </p:cBhvr>
                                    </p:animEffect>
                                  </p:childTnLst>
                                </p:cTn>
                              </p:par>
                              <p:par>
                                <p:cTn id="78" presetID="14" presetClass="entr" presetSubtype="10" fill="hold" grpId="1" nodeType="with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randombar(horizontal)">
                                      <p:cBhvr>
                                        <p:cTn id="80" dur="500"/>
                                        <p:tgtEl>
                                          <p:spTgt spid="37"/>
                                        </p:tgtEl>
                                      </p:cBhvr>
                                    </p:animEffect>
                                  </p:childTnLst>
                                </p:cTn>
                              </p:par>
                              <p:par>
                                <p:cTn id="81" presetID="14" presetClass="entr" presetSubtype="10" fill="hold" grpId="1" nodeType="withEffect">
                                  <p:stCondLst>
                                    <p:cond delay="0"/>
                                  </p:stCondLst>
                                  <p:childTnLst>
                                    <p:set>
                                      <p:cBhvr>
                                        <p:cTn id="82" dur="1" fill="hold">
                                          <p:stCondLst>
                                            <p:cond delay="0"/>
                                          </p:stCondLst>
                                        </p:cTn>
                                        <p:tgtEl>
                                          <p:spTgt spid="38"/>
                                        </p:tgtEl>
                                        <p:attrNameLst>
                                          <p:attrName>style.visibility</p:attrName>
                                        </p:attrNameLst>
                                      </p:cBhvr>
                                      <p:to>
                                        <p:strVal val="visible"/>
                                      </p:to>
                                    </p:set>
                                    <p:animEffect transition="in" filter="randombar(horizontal)">
                                      <p:cBhvr>
                                        <p:cTn id="83" dur="500"/>
                                        <p:tgtEl>
                                          <p:spTgt spid="38"/>
                                        </p:tgtEl>
                                      </p:cBhvr>
                                    </p:animEffect>
                                  </p:childTnLst>
                                </p:cTn>
                              </p:par>
                              <p:par>
                                <p:cTn id="84" presetID="14" presetClass="entr" presetSubtype="10" fill="hold" grpId="1" nodeType="with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randombar(horizontal)">
                                      <p:cBhvr>
                                        <p:cTn id="86" dur="500"/>
                                        <p:tgtEl>
                                          <p:spTgt spid="32"/>
                                        </p:tgtEl>
                                      </p:cBhvr>
                                    </p:animEffect>
                                  </p:childTnLst>
                                </p:cTn>
                              </p:par>
                              <p:par>
                                <p:cTn id="87" presetID="14" presetClass="entr" presetSubtype="10" fill="hold" grpId="1" nodeType="with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randombar(horizontal)">
                                      <p:cBhvr>
                                        <p:cTn id="89" dur="500"/>
                                        <p:tgtEl>
                                          <p:spTgt spid="33"/>
                                        </p:tgtEl>
                                      </p:cBhvr>
                                    </p:animEffect>
                                  </p:childTnLst>
                                </p:cTn>
                              </p:par>
                              <p:par>
                                <p:cTn id="90" presetID="14" presetClass="entr" presetSubtype="10" fill="hold" grpId="1" nodeType="with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randombar(horizontal)">
                                      <p:cBhvr>
                                        <p:cTn id="92" dur="500"/>
                                        <p:tgtEl>
                                          <p:spTgt spid="34"/>
                                        </p:tgtEl>
                                      </p:cBhvr>
                                    </p:animEffect>
                                  </p:childTnLst>
                                </p:cTn>
                              </p:par>
                              <p:par>
                                <p:cTn id="93" presetID="14" presetClass="entr" presetSubtype="10" fill="hold" grpId="1" nodeType="withEffect">
                                  <p:stCondLst>
                                    <p:cond delay="0"/>
                                  </p:stCondLst>
                                  <p:childTnLst>
                                    <p:set>
                                      <p:cBhvr>
                                        <p:cTn id="94" dur="1" fill="hold">
                                          <p:stCondLst>
                                            <p:cond delay="0"/>
                                          </p:stCondLst>
                                        </p:cTn>
                                        <p:tgtEl>
                                          <p:spTgt spid="39"/>
                                        </p:tgtEl>
                                        <p:attrNameLst>
                                          <p:attrName>style.visibility</p:attrName>
                                        </p:attrNameLst>
                                      </p:cBhvr>
                                      <p:to>
                                        <p:strVal val="visible"/>
                                      </p:to>
                                    </p:set>
                                    <p:animEffect transition="in" filter="randombar(horizontal)">
                                      <p:cBhvr>
                                        <p:cTn id="95" dur="500"/>
                                        <p:tgtEl>
                                          <p:spTgt spid="39"/>
                                        </p:tgtEl>
                                      </p:cBhvr>
                                    </p:animEffect>
                                  </p:childTnLst>
                                </p:cTn>
                              </p:par>
                              <p:par>
                                <p:cTn id="96" presetID="14" presetClass="entr" presetSubtype="10" fill="hold" grpId="1" nodeType="with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randombar(horizontal)">
                                      <p:cBhvr>
                                        <p:cTn id="98" dur="500"/>
                                        <p:tgtEl>
                                          <p:spTgt spid="40"/>
                                        </p:tgtEl>
                                      </p:cBhvr>
                                    </p:animEffect>
                                  </p:childTnLst>
                                </p:cTn>
                              </p:par>
                              <p:par>
                                <p:cTn id="99" presetID="14" presetClass="entr" presetSubtype="10" fill="hold" grpId="1" nodeType="withEffect">
                                  <p:stCondLst>
                                    <p:cond delay="0"/>
                                  </p:stCondLst>
                                  <p:childTnLst>
                                    <p:set>
                                      <p:cBhvr>
                                        <p:cTn id="100" dur="1" fill="hold">
                                          <p:stCondLst>
                                            <p:cond delay="0"/>
                                          </p:stCondLst>
                                        </p:cTn>
                                        <p:tgtEl>
                                          <p:spTgt spid="42"/>
                                        </p:tgtEl>
                                        <p:attrNameLst>
                                          <p:attrName>style.visibility</p:attrName>
                                        </p:attrNameLst>
                                      </p:cBhvr>
                                      <p:to>
                                        <p:strVal val="visible"/>
                                      </p:to>
                                    </p:set>
                                    <p:animEffect transition="in" filter="randombar(horizontal)">
                                      <p:cBhvr>
                                        <p:cTn id="101" dur="500"/>
                                        <p:tgtEl>
                                          <p:spTgt spid="42"/>
                                        </p:tgtEl>
                                      </p:cBhvr>
                                    </p:animEffect>
                                  </p:childTnLst>
                                </p:cTn>
                              </p:par>
                              <p:par>
                                <p:cTn id="102" presetID="14" presetClass="entr" presetSubtype="10" fill="hold" grpId="1" nodeType="withEffect">
                                  <p:stCondLst>
                                    <p:cond delay="0"/>
                                  </p:stCondLst>
                                  <p:childTnLst>
                                    <p:set>
                                      <p:cBhvr>
                                        <p:cTn id="103" dur="1" fill="hold">
                                          <p:stCondLst>
                                            <p:cond delay="0"/>
                                          </p:stCondLst>
                                        </p:cTn>
                                        <p:tgtEl>
                                          <p:spTgt spid="35"/>
                                        </p:tgtEl>
                                        <p:attrNameLst>
                                          <p:attrName>style.visibility</p:attrName>
                                        </p:attrNameLst>
                                      </p:cBhvr>
                                      <p:to>
                                        <p:strVal val="visible"/>
                                      </p:to>
                                    </p:set>
                                    <p:animEffect transition="in" filter="randombar(horizontal)">
                                      <p:cBhvr>
                                        <p:cTn id="104" dur="500"/>
                                        <p:tgtEl>
                                          <p:spTgt spid="35"/>
                                        </p:tgtEl>
                                      </p:cBhvr>
                                    </p:animEffect>
                                  </p:childTnLst>
                                </p:cTn>
                              </p:par>
                              <p:par>
                                <p:cTn id="105" presetID="14" presetClass="entr" presetSubtype="10" fill="hold" grpId="1" nodeType="withEffect">
                                  <p:stCondLst>
                                    <p:cond delay="0"/>
                                  </p:stCondLst>
                                  <p:childTnLst>
                                    <p:set>
                                      <p:cBhvr>
                                        <p:cTn id="106" dur="1" fill="hold">
                                          <p:stCondLst>
                                            <p:cond delay="0"/>
                                          </p:stCondLst>
                                        </p:cTn>
                                        <p:tgtEl>
                                          <p:spTgt spid="36"/>
                                        </p:tgtEl>
                                        <p:attrNameLst>
                                          <p:attrName>style.visibility</p:attrName>
                                        </p:attrNameLst>
                                      </p:cBhvr>
                                      <p:to>
                                        <p:strVal val="visible"/>
                                      </p:to>
                                    </p:set>
                                    <p:animEffect transition="in" filter="randombar(horizontal)">
                                      <p:cBhvr>
                                        <p:cTn id="107" dur="500"/>
                                        <p:tgtEl>
                                          <p:spTgt spid="36"/>
                                        </p:tgtEl>
                                      </p:cBhvr>
                                    </p:animEffect>
                                  </p:childTnLst>
                                </p:cTn>
                              </p:par>
                            </p:childTnLst>
                          </p:cTn>
                        </p:par>
                      </p:childTnLst>
                    </p:cTn>
                  </p:par>
                  <p:par>
                    <p:cTn id="108" fill="hold">
                      <p:stCondLst>
                        <p:cond delay="indefinite"/>
                      </p:stCondLst>
                      <p:childTnLst>
                        <p:par>
                          <p:cTn id="109" fill="hold">
                            <p:stCondLst>
                              <p:cond delay="0"/>
                            </p:stCondLst>
                            <p:childTnLst>
                              <p:par>
                                <p:cTn id="110" presetID="50" presetClass="path" presetSubtype="0" accel="50000" decel="50000" fill="hold" grpId="0" nodeType="clickEffect">
                                  <p:stCondLst>
                                    <p:cond delay="0"/>
                                  </p:stCondLst>
                                  <p:childTnLst>
                                    <p:animMotion origin="layout" path="M -3.33333E-6 -3.7037E-7 L 0.05547 -3.7037E-7 C 0.08034 -3.7037E-7 0.11107 0.04745 0.11107 0.08611 L 0.11107 0.17245 " pathEditMode="relative" rAng="0" ptsTypes="AAAA">
                                      <p:cBhvr>
                                        <p:cTn id="111" dur="2000" fill="hold"/>
                                        <p:tgtEl>
                                          <p:spTgt spid="41"/>
                                        </p:tgtEl>
                                        <p:attrNameLst>
                                          <p:attrName>ppt_x</p:attrName>
                                          <p:attrName>ppt_y</p:attrName>
                                        </p:attrNameLst>
                                      </p:cBhvr>
                                      <p:rCtr x="5547" y="8611"/>
                                    </p:animMotion>
                                  </p:childTnLst>
                                </p:cTn>
                              </p:par>
                              <p:par>
                                <p:cTn id="112" presetID="50" presetClass="path" presetSubtype="0" accel="50000" decel="50000" fill="hold" grpId="0" nodeType="withEffect">
                                  <p:stCondLst>
                                    <p:cond delay="0"/>
                                  </p:stCondLst>
                                  <p:childTnLst>
                                    <p:animMotion origin="layout" path="M -3.33333E-6 -1.85185E-6 L -0.197 -1.85185E-6 C -0.28515 -1.85185E-6 -0.39388 0.04746 -0.39388 0.08611 L -0.39388 0.17222 " pathEditMode="relative" rAng="0" ptsTypes="AAAA">
                                      <p:cBhvr>
                                        <p:cTn id="113" dur="2000" fill="hold"/>
                                        <p:tgtEl>
                                          <p:spTgt spid="37"/>
                                        </p:tgtEl>
                                        <p:attrNameLst>
                                          <p:attrName>ppt_x</p:attrName>
                                          <p:attrName>ppt_y</p:attrName>
                                        </p:attrNameLst>
                                      </p:cBhvr>
                                      <p:rCtr x="-19701" y="8611"/>
                                    </p:animMotion>
                                  </p:childTnLst>
                                </p:cTn>
                              </p:par>
                              <p:par>
                                <p:cTn id="114" presetID="50" presetClass="path" presetSubtype="0" accel="50000" decel="50000" fill="hold" grpId="0" nodeType="withEffect">
                                  <p:stCondLst>
                                    <p:cond delay="0"/>
                                  </p:stCondLst>
                                  <p:childTnLst>
                                    <p:animMotion origin="layout" path="M -3.33333E-6 -3.7037E-7 L -0.16862 -3.7037E-7 C -0.24414 -3.7037E-7 -0.33711 0.04792 -0.33711 0.08681 L -0.33711 0.17384 " pathEditMode="relative" rAng="0" ptsTypes="AAAA">
                                      <p:cBhvr>
                                        <p:cTn id="115" dur="2000" fill="hold"/>
                                        <p:tgtEl>
                                          <p:spTgt spid="38"/>
                                        </p:tgtEl>
                                        <p:attrNameLst>
                                          <p:attrName>ppt_x</p:attrName>
                                          <p:attrName>ppt_y</p:attrName>
                                        </p:attrNameLst>
                                      </p:cBhvr>
                                      <p:rCtr x="-16862" y="8681"/>
                                    </p:animMotion>
                                  </p:childTnLst>
                                </p:cTn>
                              </p:par>
                            </p:childTnLst>
                          </p:cTn>
                        </p:par>
                      </p:childTnLst>
                    </p:cTn>
                  </p:par>
                  <p:par>
                    <p:cTn id="116" fill="hold">
                      <p:stCondLst>
                        <p:cond delay="indefinite"/>
                      </p:stCondLst>
                      <p:childTnLst>
                        <p:par>
                          <p:cTn id="117" fill="hold">
                            <p:stCondLst>
                              <p:cond delay="0"/>
                            </p:stCondLst>
                            <p:childTnLst>
                              <p:par>
                                <p:cTn id="118" presetID="50" presetClass="path" presetSubtype="0" accel="50000" decel="50000" fill="hold" grpId="0" nodeType="clickEffect">
                                  <p:stCondLst>
                                    <p:cond delay="0"/>
                                  </p:stCondLst>
                                  <p:childTnLst>
                                    <p:animMotion origin="layout" path="M -3.33333E-6 -3.7037E-7 L 0.08386 -3.7037E-7 C 0.12149 -3.7037E-7 0.16784 0.04745 0.16784 0.08611 L 0.16784 0.17245 " pathEditMode="relative" rAng="0" ptsTypes="AAAA">
                                      <p:cBhvr>
                                        <p:cTn id="119" dur="2000" fill="hold"/>
                                        <p:tgtEl>
                                          <p:spTgt spid="32"/>
                                        </p:tgtEl>
                                        <p:attrNameLst>
                                          <p:attrName>ppt_x</p:attrName>
                                          <p:attrName>ppt_y</p:attrName>
                                        </p:attrNameLst>
                                      </p:cBhvr>
                                      <p:rCtr x="8385" y="8611"/>
                                    </p:animMotion>
                                  </p:childTnLst>
                                </p:cTn>
                              </p:par>
                              <p:par>
                                <p:cTn id="120" presetID="50" presetClass="path" presetSubtype="0" accel="50000" decel="50000" fill="hold" grpId="0" nodeType="withEffect">
                                  <p:stCondLst>
                                    <p:cond delay="0"/>
                                  </p:stCondLst>
                                  <p:childTnLst>
                                    <p:animMotion origin="layout" path="M -3.33333E-6 -3.7037E-7 L 0.08386 -3.7037E-7 C 0.12149 -3.7037E-7 0.16784 0.04745 0.16784 0.08611 L 0.16784 0.17245 " pathEditMode="relative" rAng="0" ptsTypes="AAAA">
                                      <p:cBhvr>
                                        <p:cTn id="121" dur="2000" fill="hold"/>
                                        <p:tgtEl>
                                          <p:spTgt spid="33"/>
                                        </p:tgtEl>
                                        <p:attrNameLst>
                                          <p:attrName>ppt_x</p:attrName>
                                          <p:attrName>ppt_y</p:attrName>
                                        </p:attrNameLst>
                                      </p:cBhvr>
                                      <p:rCtr x="8385" y="8611"/>
                                    </p:animMotion>
                                  </p:childTnLst>
                                </p:cTn>
                              </p:par>
                              <p:par>
                                <p:cTn id="122" presetID="50" presetClass="path" presetSubtype="0" accel="50000" decel="50000" fill="hold" grpId="0" nodeType="withEffect">
                                  <p:stCondLst>
                                    <p:cond delay="0"/>
                                  </p:stCondLst>
                                  <p:childTnLst>
                                    <p:animMotion origin="layout" path="M -3.33333E-6 -3.7037E-7 L 0.16823 -3.7037E-7 C 0.24362 -3.7037E-7 0.33659 0.04792 0.33659 0.08681 L 0.33659 0.17384 " pathEditMode="relative" rAng="0" ptsTypes="AAAA">
                                      <p:cBhvr>
                                        <p:cTn id="123" dur="2000" fill="hold"/>
                                        <p:tgtEl>
                                          <p:spTgt spid="34"/>
                                        </p:tgtEl>
                                        <p:attrNameLst>
                                          <p:attrName>ppt_x</p:attrName>
                                          <p:attrName>ppt_y</p:attrName>
                                        </p:attrNameLst>
                                      </p:cBhvr>
                                      <p:rCtr x="16823" y="8681"/>
                                    </p:animMotion>
                                  </p:childTnLst>
                                </p:cTn>
                              </p:par>
                              <p:par>
                                <p:cTn id="124" presetID="50" presetClass="path" presetSubtype="0" accel="50000" decel="50000" fill="hold" grpId="0" nodeType="withEffect">
                                  <p:stCondLst>
                                    <p:cond delay="0"/>
                                  </p:stCondLst>
                                  <p:childTnLst>
                                    <p:animMotion origin="layout" path="M -3.33333E-6 -3.7037E-7 L -0.11237 -3.7037E-7 C -0.16263 -3.7037E-7 -0.22448 0.04745 -0.22448 0.08611 L -0.22448 0.17245 " pathEditMode="relative" rAng="0" ptsTypes="AAAA">
                                      <p:cBhvr>
                                        <p:cTn id="125" dur="2000" fill="hold"/>
                                        <p:tgtEl>
                                          <p:spTgt spid="39"/>
                                        </p:tgtEl>
                                        <p:attrNameLst>
                                          <p:attrName>ppt_x</p:attrName>
                                          <p:attrName>ppt_y</p:attrName>
                                        </p:attrNameLst>
                                      </p:cBhvr>
                                      <p:rCtr x="-11224" y="8611"/>
                                    </p:animMotion>
                                  </p:childTnLst>
                                </p:cTn>
                              </p:par>
                              <p:par>
                                <p:cTn id="126" presetID="50" presetClass="path" presetSubtype="0" accel="50000" decel="50000" fill="hold" grpId="0" nodeType="withEffect">
                                  <p:stCondLst>
                                    <p:cond delay="0"/>
                                  </p:stCondLst>
                                  <p:childTnLst>
                                    <p:animMotion origin="layout" path="M -3.125E-6 -3.7037E-7 L -0.11237 -3.7037E-7 C -0.16263 -3.7037E-7 -0.22448 0.04745 -0.22448 0.08611 L -0.22448 0.17245 " pathEditMode="relative" rAng="0" ptsTypes="AAAA">
                                      <p:cBhvr>
                                        <p:cTn id="127" dur="2000" fill="hold"/>
                                        <p:tgtEl>
                                          <p:spTgt spid="40"/>
                                        </p:tgtEl>
                                        <p:attrNameLst>
                                          <p:attrName>ppt_x</p:attrName>
                                          <p:attrName>ppt_y</p:attrName>
                                        </p:attrNameLst>
                                      </p:cBhvr>
                                      <p:rCtr x="-11224" y="8611"/>
                                    </p:animMotion>
                                  </p:childTnLst>
                                </p:cTn>
                              </p:par>
                              <p:par>
                                <p:cTn id="128" presetID="50" presetClass="path" presetSubtype="0" accel="50000" decel="50000" fill="hold" grpId="0" nodeType="withEffect">
                                  <p:stCondLst>
                                    <p:cond delay="0"/>
                                  </p:stCondLst>
                                  <p:childTnLst>
                                    <p:animMotion origin="layout" path="M -3.125E-6 -3.7037E-7 L -0.11263 -3.7037E-7 C -0.16302 -3.7037E-7 -0.22513 0.04745 -0.22513 0.08611 L -0.22513 0.17245 " pathEditMode="relative" rAng="0" ptsTypes="AAAA">
                                      <p:cBhvr>
                                        <p:cTn id="129" dur="2000" fill="hold"/>
                                        <p:tgtEl>
                                          <p:spTgt spid="42"/>
                                        </p:tgtEl>
                                        <p:attrNameLst>
                                          <p:attrName>ppt_x</p:attrName>
                                          <p:attrName>ppt_y</p:attrName>
                                        </p:attrNameLst>
                                      </p:cBhvr>
                                      <p:rCtr x="-11263" y="8611"/>
                                    </p:animMotion>
                                  </p:childTnLst>
                                </p:cTn>
                              </p:par>
                            </p:childTnLst>
                          </p:cTn>
                        </p:par>
                      </p:childTnLst>
                    </p:cTn>
                  </p:par>
                  <p:par>
                    <p:cTn id="130" fill="hold">
                      <p:stCondLst>
                        <p:cond delay="indefinite"/>
                      </p:stCondLst>
                      <p:childTnLst>
                        <p:par>
                          <p:cTn id="131" fill="hold">
                            <p:stCondLst>
                              <p:cond delay="0"/>
                            </p:stCondLst>
                            <p:childTnLst>
                              <p:par>
                                <p:cTn id="132" presetID="50" presetClass="path" presetSubtype="0" accel="50000" decel="50000" fill="hold" grpId="0" nodeType="clickEffect">
                                  <p:stCondLst>
                                    <p:cond delay="0"/>
                                  </p:stCondLst>
                                  <p:childTnLst>
                                    <p:animMotion origin="layout" path="M -3.33333E-6 -3.7037E-7 L 0.16849 -3.7037E-7 C 0.24388 -3.7037E-7 0.33698 0.04745 0.33698 0.08611 L 0.33698 0.17245 " pathEditMode="relative" rAng="0" ptsTypes="AAAA">
                                      <p:cBhvr>
                                        <p:cTn id="133" dur="2000" fill="hold"/>
                                        <p:tgtEl>
                                          <p:spTgt spid="35"/>
                                        </p:tgtEl>
                                        <p:attrNameLst>
                                          <p:attrName>ppt_x</p:attrName>
                                          <p:attrName>ppt_y</p:attrName>
                                        </p:attrNameLst>
                                      </p:cBhvr>
                                      <p:rCtr x="16849" y="8611"/>
                                    </p:animMotion>
                                  </p:childTnLst>
                                </p:cTn>
                              </p:par>
                              <p:par>
                                <p:cTn id="134" presetID="50" presetClass="path" presetSubtype="0" accel="50000" decel="50000" fill="hold" grpId="0" nodeType="withEffect">
                                  <p:stCondLst>
                                    <p:cond delay="0"/>
                                  </p:stCondLst>
                                  <p:childTnLst>
                                    <p:animMotion origin="layout" path="M -3.33333E-6 -3.7037E-7 L 0.16849 -3.7037E-7 C 0.24388 -3.7037E-7 0.33698 0.04745 0.33698 0.08611 L 0.33698 0.17245 " pathEditMode="relative" rAng="0" ptsTypes="AAAA">
                                      <p:cBhvr>
                                        <p:cTn id="135" dur="2000" fill="hold"/>
                                        <p:tgtEl>
                                          <p:spTgt spid="36"/>
                                        </p:tgtEl>
                                        <p:attrNameLst>
                                          <p:attrName>ppt_x</p:attrName>
                                          <p:attrName>ppt_y</p:attrName>
                                        </p:attrNameLst>
                                      </p:cBhvr>
                                      <p:rCtr x="16849" y="8611"/>
                                    </p:animMotion>
                                  </p:childTnLst>
                                </p:cTn>
                              </p:par>
                            </p:childTnLst>
                          </p:cTn>
                        </p:par>
                      </p:childTnLst>
                    </p:cTn>
                  </p:par>
                  <p:par>
                    <p:cTn id="136" fill="hold">
                      <p:stCondLst>
                        <p:cond delay="indefinite"/>
                      </p:stCondLst>
                      <p:childTnLst>
                        <p:par>
                          <p:cTn id="137" fill="hold">
                            <p:stCondLst>
                              <p:cond delay="0"/>
                            </p:stCondLst>
                            <p:childTnLst>
                              <p:par>
                                <p:cTn id="138" presetID="14" presetClass="entr" presetSubtype="10" fill="hold" grpId="0" nodeType="clickEffect">
                                  <p:stCondLst>
                                    <p:cond delay="0"/>
                                  </p:stCondLst>
                                  <p:childTnLst>
                                    <p:set>
                                      <p:cBhvr>
                                        <p:cTn id="139" dur="1" fill="hold">
                                          <p:stCondLst>
                                            <p:cond delay="0"/>
                                          </p:stCondLst>
                                        </p:cTn>
                                        <p:tgtEl>
                                          <p:spTgt spid="54"/>
                                        </p:tgtEl>
                                        <p:attrNameLst>
                                          <p:attrName>style.visibility</p:attrName>
                                        </p:attrNameLst>
                                      </p:cBhvr>
                                      <p:to>
                                        <p:strVal val="visible"/>
                                      </p:to>
                                    </p:set>
                                    <p:animEffect transition="in" filter="randombar(horizontal)">
                                      <p:cBhvr>
                                        <p:cTn id="140" dur="500"/>
                                        <p:tgtEl>
                                          <p:spTgt spid="54"/>
                                        </p:tgtEl>
                                      </p:cBhvr>
                                    </p:animEffect>
                                  </p:childTnLst>
                                </p:cTn>
                              </p:par>
                              <p:par>
                                <p:cTn id="141" presetID="14" presetClass="entr" presetSubtype="10" fill="hold" grpId="0" nodeType="withEffect">
                                  <p:stCondLst>
                                    <p:cond delay="0"/>
                                  </p:stCondLst>
                                  <p:childTnLst>
                                    <p:set>
                                      <p:cBhvr>
                                        <p:cTn id="142" dur="1" fill="hold">
                                          <p:stCondLst>
                                            <p:cond delay="0"/>
                                          </p:stCondLst>
                                        </p:cTn>
                                        <p:tgtEl>
                                          <p:spTgt spid="55"/>
                                        </p:tgtEl>
                                        <p:attrNameLst>
                                          <p:attrName>style.visibility</p:attrName>
                                        </p:attrNameLst>
                                      </p:cBhvr>
                                      <p:to>
                                        <p:strVal val="visible"/>
                                      </p:to>
                                    </p:set>
                                    <p:animEffect transition="in" filter="randombar(horizontal)">
                                      <p:cBhvr>
                                        <p:cTn id="143" dur="500"/>
                                        <p:tgtEl>
                                          <p:spTgt spid="55"/>
                                        </p:tgtEl>
                                      </p:cBhvr>
                                    </p:animEffect>
                                  </p:childTnLst>
                                </p:cTn>
                              </p:par>
                              <p:par>
                                <p:cTn id="144" presetID="14" presetClass="entr" presetSubtype="10" fill="hold" grpId="0" nodeType="withEffect">
                                  <p:stCondLst>
                                    <p:cond delay="0"/>
                                  </p:stCondLst>
                                  <p:childTnLst>
                                    <p:set>
                                      <p:cBhvr>
                                        <p:cTn id="145" dur="1" fill="hold">
                                          <p:stCondLst>
                                            <p:cond delay="0"/>
                                          </p:stCondLst>
                                        </p:cTn>
                                        <p:tgtEl>
                                          <p:spTgt spid="56"/>
                                        </p:tgtEl>
                                        <p:attrNameLst>
                                          <p:attrName>style.visibility</p:attrName>
                                        </p:attrNameLst>
                                      </p:cBhvr>
                                      <p:to>
                                        <p:strVal val="visible"/>
                                      </p:to>
                                    </p:set>
                                    <p:animEffect transition="in" filter="randombar(horizontal)">
                                      <p:cBhvr>
                                        <p:cTn id="146" dur="500"/>
                                        <p:tgtEl>
                                          <p:spTgt spid="56"/>
                                        </p:tgtEl>
                                      </p:cBhvr>
                                    </p:animEffect>
                                  </p:childTnLst>
                                </p:cTn>
                              </p:par>
                              <p:par>
                                <p:cTn id="147" presetID="14" presetClass="entr" presetSubtype="10" fill="hold" grpId="0" nodeType="withEffect">
                                  <p:stCondLst>
                                    <p:cond delay="0"/>
                                  </p:stCondLst>
                                  <p:childTnLst>
                                    <p:set>
                                      <p:cBhvr>
                                        <p:cTn id="148" dur="1" fill="hold">
                                          <p:stCondLst>
                                            <p:cond delay="0"/>
                                          </p:stCondLst>
                                        </p:cTn>
                                        <p:tgtEl>
                                          <p:spTgt spid="57"/>
                                        </p:tgtEl>
                                        <p:attrNameLst>
                                          <p:attrName>style.visibility</p:attrName>
                                        </p:attrNameLst>
                                      </p:cBhvr>
                                      <p:to>
                                        <p:strVal val="visible"/>
                                      </p:to>
                                    </p:set>
                                    <p:animEffect transition="in" filter="randombar(horizontal)">
                                      <p:cBhvr>
                                        <p:cTn id="149" dur="500"/>
                                        <p:tgtEl>
                                          <p:spTgt spid="57"/>
                                        </p:tgtEl>
                                      </p:cBhvr>
                                    </p:animEffect>
                                  </p:childTnLst>
                                </p:cTn>
                              </p:par>
                              <p:par>
                                <p:cTn id="150" presetID="14" presetClass="entr" presetSubtype="10" fill="hold" grpId="0" nodeType="withEffect">
                                  <p:stCondLst>
                                    <p:cond delay="0"/>
                                  </p:stCondLst>
                                  <p:childTnLst>
                                    <p:set>
                                      <p:cBhvr>
                                        <p:cTn id="151" dur="1" fill="hold">
                                          <p:stCondLst>
                                            <p:cond delay="0"/>
                                          </p:stCondLst>
                                        </p:cTn>
                                        <p:tgtEl>
                                          <p:spTgt spid="58"/>
                                        </p:tgtEl>
                                        <p:attrNameLst>
                                          <p:attrName>style.visibility</p:attrName>
                                        </p:attrNameLst>
                                      </p:cBhvr>
                                      <p:to>
                                        <p:strVal val="visible"/>
                                      </p:to>
                                    </p:set>
                                    <p:animEffect transition="in" filter="randombar(horizontal)">
                                      <p:cBhvr>
                                        <p:cTn id="152" dur="500"/>
                                        <p:tgtEl>
                                          <p:spTgt spid="58"/>
                                        </p:tgtEl>
                                      </p:cBhvr>
                                    </p:animEffect>
                                  </p:childTnLst>
                                </p:cTn>
                              </p:par>
                              <p:par>
                                <p:cTn id="153" presetID="14" presetClass="entr" presetSubtype="10" fill="hold" grpId="0" nodeType="withEffect">
                                  <p:stCondLst>
                                    <p:cond delay="0"/>
                                  </p:stCondLst>
                                  <p:childTnLst>
                                    <p:set>
                                      <p:cBhvr>
                                        <p:cTn id="154" dur="1" fill="hold">
                                          <p:stCondLst>
                                            <p:cond delay="0"/>
                                          </p:stCondLst>
                                        </p:cTn>
                                        <p:tgtEl>
                                          <p:spTgt spid="59"/>
                                        </p:tgtEl>
                                        <p:attrNameLst>
                                          <p:attrName>style.visibility</p:attrName>
                                        </p:attrNameLst>
                                      </p:cBhvr>
                                      <p:to>
                                        <p:strVal val="visible"/>
                                      </p:to>
                                    </p:set>
                                    <p:animEffect transition="in" filter="randombar(horizontal)">
                                      <p:cBhvr>
                                        <p:cTn id="155" dur="500"/>
                                        <p:tgtEl>
                                          <p:spTgt spid="59"/>
                                        </p:tgtEl>
                                      </p:cBhvr>
                                    </p:animEffect>
                                  </p:childTnLst>
                                </p:cTn>
                              </p:par>
                              <p:par>
                                <p:cTn id="156" presetID="14" presetClass="entr" presetSubtype="10" fill="hold" grpId="0" nodeType="withEffect">
                                  <p:stCondLst>
                                    <p:cond delay="0"/>
                                  </p:stCondLst>
                                  <p:childTnLst>
                                    <p:set>
                                      <p:cBhvr>
                                        <p:cTn id="157" dur="1" fill="hold">
                                          <p:stCondLst>
                                            <p:cond delay="0"/>
                                          </p:stCondLst>
                                        </p:cTn>
                                        <p:tgtEl>
                                          <p:spTgt spid="60"/>
                                        </p:tgtEl>
                                        <p:attrNameLst>
                                          <p:attrName>style.visibility</p:attrName>
                                        </p:attrNameLst>
                                      </p:cBhvr>
                                      <p:to>
                                        <p:strVal val="visible"/>
                                      </p:to>
                                    </p:set>
                                    <p:animEffect transition="in" filter="randombar(horizontal)">
                                      <p:cBhvr>
                                        <p:cTn id="158" dur="500"/>
                                        <p:tgtEl>
                                          <p:spTgt spid="60"/>
                                        </p:tgtEl>
                                      </p:cBhvr>
                                    </p:animEffect>
                                  </p:childTnLst>
                                </p:cTn>
                              </p:par>
                              <p:par>
                                <p:cTn id="159" presetID="14" presetClass="entr" presetSubtype="10" fill="hold" grpId="0" nodeType="withEffect">
                                  <p:stCondLst>
                                    <p:cond delay="0"/>
                                  </p:stCondLst>
                                  <p:childTnLst>
                                    <p:set>
                                      <p:cBhvr>
                                        <p:cTn id="160" dur="1" fill="hold">
                                          <p:stCondLst>
                                            <p:cond delay="0"/>
                                          </p:stCondLst>
                                        </p:cTn>
                                        <p:tgtEl>
                                          <p:spTgt spid="61"/>
                                        </p:tgtEl>
                                        <p:attrNameLst>
                                          <p:attrName>style.visibility</p:attrName>
                                        </p:attrNameLst>
                                      </p:cBhvr>
                                      <p:to>
                                        <p:strVal val="visible"/>
                                      </p:to>
                                    </p:set>
                                    <p:animEffect transition="in" filter="randombar(horizontal)">
                                      <p:cBhvr>
                                        <p:cTn id="161" dur="500"/>
                                        <p:tgtEl>
                                          <p:spTgt spid="61"/>
                                        </p:tgtEl>
                                      </p:cBhvr>
                                    </p:animEffect>
                                  </p:childTnLst>
                                </p:cTn>
                              </p:par>
                              <p:par>
                                <p:cTn id="162" presetID="14" presetClass="entr" presetSubtype="10" fill="hold" grpId="0" nodeType="withEffect">
                                  <p:stCondLst>
                                    <p:cond delay="0"/>
                                  </p:stCondLst>
                                  <p:childTnLst>
                                    <p:set>
                                      <p:cBhvr>
                                        <p:cTn id="163" dur="1" fill="hold">
                                          <p:stCondLst>
                                            <p:cond delay="0"/>
                                          </p:stCondLst>
                                        </p:cTn>
                                        <p:tgtEl>
                                          <p:spTgt spid="62"/>
                                        </p:tgtEl>
                                        <p:attrNameLst>
                                          <p:attrName>style.visibility</p:attrName>
                                        </p:attrNameLst>
                                      </p:cBhvr>
                                      <p:to>
                                        <p:strVal val="visible"/>
                                      </p:to>
                                    </p:set>
                                    <p:animEffect transition="in" filter="randombar(horizontal)">
                                      <p:cBhvr>
                                        <p:cTn id="164" dur="500"/>
                                        <p:tgtEl>
                                          <p:spTgt spid="62"/>
                                        </p:tgtEl>
                                      </p:cBhvr>
                                    </p:animEffect>
                                  </p:childTnLst>
                                </p:cTn>
                              </p:par>
                              <p:par>
                                <p:cTn id="165" presetID="14" presetClass="entr" presetSubtype="10" fill="hold" grpId="0" nodeType="withEffect">
                                  <p:stCondLst>
                                    <p:cond delay="0"/>
                                  </p:stCondLst>
                                  <p:childTnLst>
                                    <p:set>
                                      <p:cBhvr>
                                        <p:cTn id="166" dur="1" fill="hold">
                                          <p:stCondLst>
                                            <p:cond delay="0"/>
                                          </p:stCondLst>
                                        </p:cTn>
                                        <p:tgtEl>
                                          <p:spTgt spid="63"/>
                                        </p:tgtEl>
                                        <p:attrNameLst>
                                          <p:attrName>style.visibility</p:attrName>
                                        </p:attrNameLst>
                                      </p:cBhvr>
                                      <p:to>
                                        <p:strVal val="visible"/>
                                      </p:to>
                                    </p:set>
                                    <p:animEffect transition="in" filter="randombar(horizontal)">
                                      <p:cBhvr>
                                        <p:cTn id="167" dur="500"/>
                                        <p:tgtEl>
                                          <p:spTgt spid="63"/>
                                        </p:tgtEl>
                                      </p:cBhvr>
                                    </p:animEffect>
                                  </p:childTnLst>
                                </p:cTn>
                              </p:par>
                              <p:par>
                                <p:cTn id="168" presetID="14" presetClass="entr" presetSubtype="10" fill="hold" grpId="0" nodeType="withEffect">
                                  <p:stCondLst>
                                    <p:cond delay="0"/>
                                  </p:stCondLst>
                                  <p:childTnLst>
                                    <p:set>
                                      <p:cBhvr>
                                        <p:cTn id="169" dur="1" fill="hold">
                                          <p:stCondLst>
                                            <p:cond delay="0"/>
                                          </p:stCondLst>
                                        </p:cTn>
                                        <p:tgtEl>
                                          <p:spTgt spid="64"/>
                                        </p:tgtEl>
                                        <p:attrNameLst>
                                          <p:attrName>style.visibility</p:attrName>
                                        </p:attrNameLst>
                                      </p:cBhvr>
                                      <p:to>
                                        <p:strVal val="visible"/>
                                      </p:to>
                                    </p:set>
                                    <p:animEffect transition="in" filter="randombar(horizontal)">
                                      <p:cBhvr>
                                        <p:cTn id="170"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847E-3ED8-4768-8A42-10AC960D4526}"/>
              </a:ext>
            </a:extLst>
          </p:cNvPr>
          <p:cNvSpPr>
            <a:spLocks noGrp="1"/>
          </p:cNvSpPr>
          <p:nvPr>
            <p:ph type="title"/>
          </p:nvPr>
        </p:nvSpPr>
        <p:spPr/>
        <p:txBody>
          <a:bodyPr/>
          <a:lstStyle/>
          <a:p>
            <a:r>
              <a:rPr lang="en-US" sz="3800" dirty="0" err="1"/>
              <a:t>Ví</a:t>
            </a:r>
            <a:r>
              <a:rPr lang="en-US" sz="3800" dirty="0"/>
              <a:t> </a:t>
            </a:r>
            <a:r>
              <a:rPr lang="en-US" sz="3800" dirty="0" err="1"/>
              <a:t>dụ</a:t>
            </a:r>
            <a:r>
              <a:rPr lang="en-US" sz="3800" dirty="0"/>
              <a:t>: Cho F0 = { </a:t>
            </a:r>
            <a:r>
              <a:rPr lang="en-US" sz="3800" b="1" i="0" u="none" strike="noStrike" kern="1200" dirty="0">
                <a:effectLst/>
                <a:latin typeface="Gill Sans MT" panose="020B0502020104020203" pitchFamily="34" charset="0"/>
              </a:rPr>
              <a:t>38</a:t>
            </a:r>
            <a:r>
              <a:rPr lang="en-US" sz="3800" dirty="0">
                <a:latin typeface="Arial" panose="020B0604020202020204" pitchFamily="34" charset="0"/>
              </a:rPr>
              <a:t>,</a:t>
            </a:r>
            <a:r>
              <a:rPr lang="en-US" sz="3800" b="1" i="0" u="none" strike="noStrike" kern="1200" dirty="0">
                <a:effectLst/>
                <a:latin typeface="Gill Sans MT" panose="020B0502020104020203" pitchFamily="34" charset="0"/>
              </a:rPr>
              <a:t>27</a:t>
            </a:r>
            <a:r>
              <a:rPr lang="en-US" sz="3800" dirty="0">
                <a:latin typeface="Arial" panose="020B0604020202020204" pitchFamily="34" charset="0"/>
              </a:rPr>
              <a:t>,</a:t>
            </a:r>
            <a:r>
              <a:rPr lang="en-US" sz="3800" b="1" i="0" u="none" strike="noStrike" kern="1200" dirty="0">
                <a:effectLst/>
                <a:latin typeface="Gill Sans MT" panose="020B0502020104020203" pitchFamily="34" charset="0"/>
              </a:rPr>
              <a:t>43</a:t>
            </a:r>
            <a:r>
              <a:rPr lang="en-US" sz="3800" dirty="0">
                <a:latin typeface="Arial" panose="020B0604020202020204" pitchFamily="34" charset="0"/>
              </a:rPr>
              <a:t>,</a:t>
            </a:r>
            <a:r>
              <a:rPr lang="en-US" sz="3800" b="1" i="0" u="none" strike="noStrike" kern="1200" dirty="0">
                <a:effectLst/>
                <a:latin typeface="Gill Sans MT" panose="020B0502020104020203" pitchFamily="34" charset="0"/>
              </a:rPr>
              <a:t>3</a:t>
            </a:r>
            <a:r>
              <a:rPr lang="en-US" sz="3800" dirty="0">
                <a:latin typeface="Arial" panose="020B0604020202020204" pitchFamily="34" charset="0"/>
              </a:rPr>
              <a:t>,</a:t>
            </a:r>
            <a:r>
              <a:rPr lang="en-US" sz="3800" b="1" i="0" u="none" strike="noStrike" kern="1200" dirty="0">
                <a:effectLst/>
                <a:latin typeface="Gill Sans MT" panose="020B0502020104020203" pitchFamily="34" charset="0"/>
              </a:rPr>
              <a:t>9</a:t>
            </a:r>
            <a:r>
              <a:rPr lang="en-US" sz="3800" dirty="0">
                <a:latin typeface="Arial" panose="020B0604020202020204" pitchFamily="34" charset="0"/>
              </a:rPr>
              <a:t>,</a:t>
            </a:r>
            <a:r>
              <a:rPr lang="en-US" sz="3800" b="1" i="0" u="none" strike="noStrike" kern="1200" dirty="0">
                <a:effectLst/>
                <a:latin typeface="Gill Sans MT" panose="020B0502020104020203" pitchFamily="34" charset="0"/>
              </a:rPr>
              <a:t>82</a:t>
            </a:r>
            <a:r>
              <a:rPr lang="en-US" sz="3800" dirty="0">
                <a:latin typeface="Arial" panose="020B0604020202020204" pitchFamily="34" charset="0"/>
              </a:rPr>
              <a:t>,</a:t>
            </a:r>
            <a:r>
              <a:rPr lang="en-US" sz="3800" b="1" i="0" u="none" strike="noStrike" kern="1200" dirty="0">
                <a:effectLst/>
                <a:latin typeface="Gill Sans MT" panose="020B0502020104020203" pitchFamily="34" charset="0"/>
              </a:rPr>
              <a:t>10</a:t>
            </a:r>
            <a:r>
              <a:rPr lang="en-US" sz="3800" dirty="0">
                <a:latin typeface="Arial" panose="020B0604020202020204" pitchFamily="34" charset="0"/>
              </a:rPr>
              <a:t>,</a:t>
            </a:r>
            <a:r>
              <a:rPr lang="en-US" sz="3800" b="1" i="0" u="none" strike="noStrike" kern="1200" dirty="0">
                <a:effectLst/>
                <a:latin typeface="Gill Sans MT" panose="020B0502020104020203" pitchFamily="34" charset="0"/>
              </a:rPr>
              <a:t>11</a:t>
            </a:r>
            <a:r>
              <a:rPr lang="en-US" sz="3800" dirty="0">
                <a:latin typeface="Arial" panose="020B0604020202020204" pitchFamily="34" charset="0"/>
              </a:rPr>
              <a:t>,</a:t>
            </a:r>
            <a:r>
              <a:rPr lang="en-US" sz="3800" b="1" i="0" u="none" strike="noStrike" kern="1200" dirty="0">
                <a:effectLst/>
                <a:latin typeface="Gill Sans MT" panose="020B0502020104020203" pitchFamily="34" charset="0"/>
              </a:rPr>
              <a:t>34</a:t>
            </a:r>
            <a:r>
              <a:rPr lang="en-US" sz="3800" dirty="0">
                <a:latin typeface="Arial" panose="020B0604020202020204" pitchFamily="34" charset="0"/>
              </a:rPr>
              <a:t>,</a:t>
            </a:r>
            <a:r>
              <a:rPr lang="en-US" sz="3800" b="1" i="0" u="none" strike="noStrike" kern="1200" dirty="0">
                <a:effectLst/>
                <a:latin typeface="Gill Sans MT" panose="020B0502020104020203" pitchFamily="34" charset="0"/>
              </a:rPr>
              <a:t>14</a:t>
            </a:r>
            <a:r>
              <a:rPr lang="en-US" sz="3800" dirty="0">
                <a:latin typeface="Arial" panose="020B0604020202020204" pitchFamily="34" charset="0"/>
              </a:rPr>
              <a:t>,</a:t>
            </a:r>
            <a:r>
              <a:rPr lang="en-US" sz="3800" b="1" i="0" u="none" strike="noStrike" kern="1200" dirty="0">
                <a:effectLst/>
                <a:latin typeface="Gill Sans MT" panose="020B0502020104020203" pitchFamily="34" charset="0"/>
              </a:rPr>
              <a:t>58}</a:t>
            </a:r>
            <a:endParaRPr lang="en-US" sz="3800" dirty="0"/>
          </a:p>
        </p:txBody>
      </p:sp>
      <p:sp>
        <p:nvSpPr>
          <p:cNvPr id="4" name="Date Placeholder 3">
            <a:extLst>
              <a:ext uri="{FF2B5EF4-FFF2-40B4-BE49-F238E27FC236}">
                <a16:creationId xmlns:a16="http://schemas.microsoft.com/office/drawing/2014/main" id="{F6CEA023-67C0-4297-A9AF-80F68AFFFCA1}"/>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539FB5B1-2714-479A-AC1D-ECFC0A8F6FA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21896EF-433B-4772-9FCB-920797E518D6}"/>
              </a:ext>
            </a:extLst>
          </p:cNvPr>
          <p:cNvSpPr>
            <a:spLocks noGrp="1"/>
          </p:cNvSpPr>
          <p:nvPr>
            <p:ph type="sldNum" sz="quarter" idx="12"/>
          </p:nvPr>
        </p:nvSpPr>
        <p:spPr/>
        <p:txBody>
          <a:bodyPr/>
          <a:lstStyle/>
          <a:p>
            <a:fld id="{DBA1B0FB-D917-4C8C-928F-313BD683BF39}" type="slidenum">
              <a:rPr lang="en-US" smtClean="0"/>
              <a:t>29</a:t>
            </a:fld>
            <a:endParaRPr lang="en-US"/>
          </a:p>
        </p:txBody>
      </p:sp>
      <p:sp>
        <p:nvSpPr>
          <p:cNvPr id="7" name="Rectangle 6">
            <a:extLst>
              <a:ext uri="{FF2B5EF4-FFF2-40B4-BE49-F238E27FC236}">
                <a16:creationId xmlns:a16="http://schemas.microsoft.com/office/drawing/2014/main" id="{32B3BA29-C067-4BAD-B5D7-CDE3480AA226}"/>
              </a:ext>
            </a:extLst>
          </p:cNvPr>
          <p:cNvSpPr/>
          <p:nvPr/>
        </p:nvSpPr>
        <p:spPr>
          <a:xfrm>
            <a:off x="2324360" y="2126617"/>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27</a:t>
            </a:r>
          </a:p>
        </p:txBody>
      </p:sp>
      <p:sp>
        <p:nvSpPr>
          <p:cNvPr id="8" name="Rectangle 7">
            <a:extLst>
              <a:ext uri="{FF2B5EF4-FFF2-40B4-BE49-F238E27FC236}">
                <a16:creationId xmlns:a16="http://schemas.microsoft.com/office/drawing/2014/main" id="{25CB1247-9691-4538-B4EC-CB6B31527E1D}"/>
              </a:ext>
            </a:extLst>
          </p:cNvPr>
          <p:cNvSpPr/>
          <p:nvPr/>
        </p:nvSpPr>
        <p:spPr>
          <a:xfrm>
            <a:off x="3010160" y="2126617"/>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38</a:t>
            </a:r>
          </a:p>
        </p:txBody>
      </p:sp>
      <p:sp>
        <p:nvSpPr>
          <p:cNvPr id="9" name="Rectangle 8">
            <a:extLst>
              <a:ext uri="{FF2B5EF4-FFF2-40B4-BE49-F238E27FC236}">
                <a16:creationId xmlns:a16="http://schemas.microsoft.com/office/drawing/2014/main" id="{F91685DF-7C68-4769-AE46-86B371AD01DB}"/>
              </a:ext>
            </a:extLst>
          </p:cNvPr>
          <p:cNvSpPr/>
          <p:nvPr/>
        </p:nvSpPr>
        <p:spPr>
          <a:xfrm>
            <a:off x="3696090" y="2126617"/>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43</a:t>
            </a:r>
          </a:p>
        </p:txBody>
      </p:sp>
      <p:sp>
        <p:nvSpPr>
          <p:cNvPr id="10" name="Rectangle 9">
            <a:extLst>
              <a:ext uri="{FF2B5EF4-FFF2-40B4-BE49-F238E27FC236}">
                <a16:creationId xmlns:a16="http://schemas.microsoft.com/office/drawing/2014/main" id="{194F06D6-965F-4186-AF0F-16E2CE0630C8}"/>
              </a:ext>
            </a:extLst>
          </p:cNvPr>
          <p:cNvSpPr/>
          <p:nvPr/>
        </p:nvSpPr>
        <p:spPr>
          <a:xfrm>
            <a:off x="4381760" y="2126617"/>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1" name="Rectangle 10">
            <a:extLst>
              <a:ext uri="{FF2B5EF4-FFF2-40B4-BE49-F238E27FC236}">
                <a16:creationId xmlns:a16="http://schemas.microsoft.com/office/drawing/2014/main" id="{2F669E48-C17A-45A2-ADC6-39827F0230D8}"/>
              </a:ext>
            </a:extLst>
          </p:cNvPr>
          <p:cNvSpPr/>
          <p:nvPr/>
        </p:nvSpPr>
        <p:spPr>
          <a:xfrm>
            <a:off x="5067430" y="2126617"/>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12" name="Rectangle 11">
            <a:extLst>
              <a:ext uri="{FF2B5EF4-FFF2-40B4-BE49-F238E27FC236}">
                <a16:creationId xmlns:a16="http://schemas.microsoft.com/office/drawing/2014/main" id="{3DC83D1C-88FF-4FC5-A9F7-A9865DE9022C}"/>
              </a:ext>
            </a:extLst>
          </p:cNvPr>
          <p:cNvSpPr/>
          <p:nvPr/>
        </p:nvSpPr>
        <p:spPr>
          <a:xfrm>
            <a:off x="5753100" y="2127257"/>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13" name="Rectangle 12">
            <a:extLst>
              <a:ext uri="{FF2B5EF4-FFF2-40B4-BE49-F238E27FC236}">
                <a16:creationId xmlns:a16="http://schemas.microsoft.com/office/drawing/2014/main" id="{87DCE32C-E16F-4F43-A01B-9A67FA78CA16}"/>
              </a:ext>
            </a:extLst>
          </p:cNvPr>
          <p:cNvSpPr/>
          <p:nvPr/>
        </p:nvSpPr>
        <p:spPr>
          <a:xfrm>
            <a:off x="6438770" y="2127257"/>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sp>
        <p:nvSpPr>
          <p:cNvPr id="14" name="Rectangle 13">
            <a:extLst>
              <a:ext uri="{FF2B5EF4-FFF2-40B4-BE49-F238E27FC236}">
                <a16:creationId xmlns:a16="http://schemas.microsoft.com/office/drawing/2014/main" id="{A2587A0F-DE82-47A0-BDAB-5E7A56A22965}"/>
              </a:ext>
            </a:extLst>
          </p:cNvPr>
          <p:cNvSpPr/>
          <p:nvPr/>
        </p:nvSpPr>
        <p:spPr>
          <a:xfrm>
            <a:off x="7124440" y="2127257"/>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34</a:t>
            </a:r>
          </a:p>
        </p:txBody>
      </p:sp>
      <p:sp>
        <p:nvSpPr>
          <p:cNvPr id="15" name="Rectangle 14">
            <a:extLst>
              <a:ext uri="{FF2B5EF4-FFF2-40B4-BE49-F238E27FC236}">
                <a16:creationId xmlns:a16="http://schemas.microsoft.com/office/drawing/2014/main" id="{F4C93DE5-E55A-494C-8EB6-95F0B911270B}"/>
              </a:ext>
            </a:extLst>
          </p:cNvPr>
          <p:cNvSpPr/>
          <p:nvPr/>
        </p:nvSpPr>
        <p:spPr>
          <a:xfrm>
            <a:off x="7809980" y="2126617"/>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82</a:t>
            </a:r>
          </a:p>
        </p:txBody>
      </p:sp>
      <p:sp>
        <p:nvSpPr>
          <p:cNvPr id="16" name="Rectangle 15">
            <a:extLst>
              <a:ext uri="{FF2B5EF4-FFF2-40B4-BE49-F238E27FC236}">
                <a16:creationId xmlns:a16="http://schemas.microsoft.com/office/drawing/2014/main" id="{69ABC803-A4B3-41A3-9691-90287BA62C60}"/>
              </a:ext>
            </a:extLst>
          </p:cNvPr>
          <p:cNvSpPr/>
          <p:nvPr/>
        </p:nvSpPr>
        <p:spPr>
          <a:xfrm>
            <a:off x="8495650" y="2126617"/>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14</a:t>
            </a:r>
          </a:p>
        </p:txBody>
      </p:sp>
      <p:sp>
        <p:nvSpPr>
          <p:cNvPr id="17" name="Rectangle 16">
            <a:extLst>
              <a:ext uri="{FF2B5EF4-FFF2-40B4-BE49-F238E27FC236}">
                <a16:creationId xmlns:a16="http://schemas.microsoft.com/office/drawing/2014/main" id="{50D15E28-4C2A-48C7-BCC6-091AB99FD894}"/>
              </a:ext>
            </a:extLst>
          </p:cNvPr>
          <p:cNvSpPr/>
          <p:nvPr/>
        </p:nvSpPr>
        <p:spPr>
          <a:xfrm>
            <a:off x="9181190" y="2126617"/>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58</a:t>
            </a:r>
          </a:p>
        </p:txBody>
      </p:sp>
      <p:sp>
        <p:nvSpPr>
          <p:cNvPr id="29" name="Rectangle 28">
            <a:extLst>
              <a:ext uri="{FF2B5EF4-FFF2-40B4-BE49-F238E27FC236}">
                <a16:creationId xmlns:a16="http://schemas.microsoft.com/office/drawing/2014/main" id="{03ED9A5C-DABE-4CF2-9418-0D102E39498B}"/>
              </a:ext>
            </a:extLst>
          </p:cNvPr>
          <p:cNvSpPr/>
          <p:nvPr/>
        </p:nvSpPr>
        <p:spPr>
          <a:xfrm>
            <a:off x="2324230" y="3831333"/>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38</a:t>
            </a:r>
          </a:p>
        </p:txBody>
      </p:sp>
      <p:sp>
        <p:nvSpPr>
          <p:cNvPr id="30" name="Rectangle 29">
            <a:extLst>
              <a:ext uri="{FF2B5EF4-FFF2-40B4-BE49-F238E27FC236}">
                <a16:creationId xmlns:a16="http://schemas.microsoft.com/office/drawing/2014/main" id="{CC1A3AFD-E19E-424A-AE1E-32269C66C35D}"/>
              </a:ext>
            </a:extLst>
          </p:cNvPr>
          <p:cNvSpPr/>
          <p:nvPr/>
        </p:nvSpPr>
        <p:spPr>
          <a:xfrm>
            <a:off x="3010030" y="3831333"/>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43</a:t>
            </a:r>
          </a:p>
        </p:txBody>
      </p:sp>
      <p:sp>
        <p:nvSpPr>
          <p:cNvPr id="31" name="Rectangle 30">
            <a:extLst>
              <a:ext uri="{FF2B5EF4-FFF2-40B4-BE49-F238E27FC236}">
                <a16:creationId xmlns:a16="http://schemas.microsoft.com/office/drawing/2014/main" id="{941056EB-BC3E-4A2D-B5EF-217414716233}"/>
              </a:ext>
            </a:extLst>
          </p:cNvPr>
          <p:cNvSpPr/>
          <p:nvPr/>
        </p:nvSpPr>
        <p:spPr>
          <a:xfrm>
            <a:off x="3695960" y="3831333"/>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32" name="Rectangle 31">
            <a:extLst>
              <a:ext uri="{FF2B5EF4-FFF2-40B4-BE49-F238E27FC236}">
                <a16:creationId xmlns:a16="http://schemas.microsoft.com/office/drawing/2014/main" id="{45AF405B-A75C-4F0A-89FD-DE071C146F4D}"/>
              </a:ext>
            </a:extLst>
          </p:cNvPr>
          <p:cNvSpPr/>
          <p:nvPr/>
        </p:nvSpPr>
        <p:spPr>
          <a:xfrm>
            <a:off x="4381630" y="3831333"/>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58</a:t>
            </a:r>
          </a:p>
        </p:txBody>
      </p:sp>
      <p:sp>
        <p:nvSpPr>
          <p:cNvPr id="37" name="Rectangle 36">
            <a:extLst>
              <a:ext uri="{FF2B5EF4-FFF2-40B4-BE49-F238E27FC236}">
                <a16:creationId xmlns:a16="http://schemas.microsoft.com/office/drawing/2014/main" id="{3C8ABF6C-1FAD-4B5A-929A-9C3245BF4CD7}"/>
              </a:ext>
            </a:extLst>
          </p:cNvPr>
          <p:cNvSpPr/>
          <p:nvPr/>
        </p:nvSpPr>
        <p:spPr>
          <a:xfrm>
            <a:off x="7809850" y="3831333"/>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10</a:t>
            </a:r>
          </a:p>
        </p:txBody>
      </p:sp>
      <p:sp>
        <p:nvSpPr>
          <p:cNvPr id="38" name="Rectangle 37">
            <a:extLst>
              <a:ext uri="{FF2B5EF4-FFF2-40B4-BE49-F238E27FC236}">
                <a16:creationId xmlns:a16="http://schemas.microsoft.com/office/drawing/2014/main" id="{D7622284-6EEE-4321-B969-418D0F8AC13F}"/>
              </a:ext>
            </a:extLst>
          </p:cNvPr>
          <p:cNvSpPr/>
          <p:nvPr/>
        </p:nvSpPr>
        <p:spPr>
          <a:xfrm>
            <a:off x="8495520" y="3831333"/>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11</a:t>
            </a:r>
          </a:p>
        </p:txBody>
      </p:sp>
      <p:sp>
        <p:nvSpPr>
          <p:cNvPr id="39" name="Rectangle 38">
            <a:extLst>
              <a:ext uri="{FF2B5EF4-FFF2-40B4-BE49-F238E27FC236}">
                <a16:creationId xmlns:a16="http://schemas.microsoft.com/office/drawing/2014/main" id="{3F3C48EF-6A1D-4C0F-AF8E-28474D0B7DD5}"/>
              </a:ext>
            </a:extLst>
          </p:cNvPr>
          <p:cNvSpPr/>
          <p:nvPr/>
        </p:nvSpPr>
        <p:spPr>
          <a:xfrm>
            <a:off x="9181060" y="3831333"/>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34</a:t>
            </a:r>
          </a:p>
        </p:txBody>
      </p:sp>
      <p:sp>
        <p:nvSpPr>
          <p:cNvPr id="51" name="Rectangle 50">
            <a:extLst>
              <a:ext uri="{FF2B5EF4-FFF2-40B4-BE49-F238E27FC236}">
                <a16:creationId xmlns:a16="http://schemas.microsoft.com/office/drawing/2014/main" id="{BD154B2C-7DF0-48BD-B8FA-88A233F0175E}"/>
              </a:ext>
            </a:extLst>
          </p:cNvPr>
          <p:cNvSpPr/>
          <p:nvPr/>
        </p:nvSpPr>
        <p:spPr>
          <a:xfrm>
            <a:off x="2324230" y="5419981"/>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52" name="Rectangle 51">
            <a:extLst>
              <a:ext uri="{FF2B5EF4-FFF2-40B4-BE49-F238E27FC236}">
                <a16:creationId xmlns:a16="http://schemas.microsoft.com/office/drawing/2014/main" id="{48FD046C-2A64-4CDE-9ED9-92389BD18C11}"/>
              </a:ext>
            </a:extLst>
          </p:cNvPr>
          <p:cNvSpPr/>
          <p:nvPr/>
        </p:nvSpPr>
        <p:spPr>
          <a:xfrm>
            <a:off x="3010030" y="5419981"/>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53" name="Rectangle 52">
            <a:extLst>
              <a:ext uri="{FF2B5EF4-FFF2-40B4-BE49-F238E27FC236}">
                <a16:creationId xmlns:a16="http://schemas.microsoft.com/office/drawing/2014/main" id="{3EF737C4-3040-4CB3-B2A9-62E5331945D8}"/>
              </a:ext>
            </a:extLst>
          </p:cNvPr>
          <p:cNvSpPr/>
          <p:nvPr/>
        </p:nvSpPr>
        <p:spPr>
          <a:xfrm>
            <a:off x="3695960" y="5419981"/>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54" name="Rectangle 53">
            <a:extLst>
              <a:ext uri="{FF2B5EF4-FFF2-40B4-BE49-F238E27FC236}">
                <a16:creationId xmlns:a16="http://schemas.microsoft.com/office/drawing/2014/main" id="{69F033DD-DE0D-4673-B60A-BD58375EA932}"/>
              </a:ext>
            </a:extLst>
          </p:cNvPr>
          <p:cNvSpPr/>
          <p:nvPr/>
        </p:nvSpPr>
        <p:spPr>
          <a:xfrm>
            <a:off x="4381630" y="5419981"/>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sp>
        <p:nvSpPr>
          <p:cNvPr id="55" name="Rectangle 54">
            <a:extLst>
              <a:ext uri="{FF2B5EF4-FFF2-40B4-BE49-F238E27FC236}">
                <a16:creationId xmlns:a16="http://schemas.microsoft.com/office/drawing/2014/main" id="{8AC954A3-875E-45DE-AD5C-64C66112A4A5}"/>
              </a:ext>
            </a:extLst>
          </p:cNvPr>
          <p:cNvSpPr/>
          <p:nvPr/>
        </p:nvSpPr>
        <p:spPr>
          <a:xfrm>
            <a:off x="5067300" y="5419981"/>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27</a:t>
            </a:r>
          </a:p>
        </p:txBody>
      </p:sp>
      <p:sp>
        <p:nvSpPr>
          <p:cNvPr id="56" name="Rectangle 55">
            <a:extLst>
              <a:ext uri="{FF2B5EF4-FFF2-40B4-BE49-F238E27FC236}">
                <a16:creationId xmlns:a16="http://schemas.microsoft.com/office/drawing/2014/main" id="{449B8068-CE6B-4096-9DCA-D3C24EC1404A}"/>
              </a:ext>
            </a:extLst>
          </p:cNvPr>
          <p:cNvSpPr/>
          <p:nvPr/>
        </p:nvSpPr>
        <p:spPr>
          <a:xfrm>
            <a:off x="5752970" y="5420621"/>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34</a:t>
            </a:r>
          </a:p>
        </p:txBody>
      </p:sp>
      <p:sp>
        <p:nvSpPr>
          <p:cNvPr id="57" name="Rectangle 56">
            <a:extLst>
              <a:ext uri="{FF2B5EF4-FFF2-40B4-BE49-F238E27FC236}">
                <a16:creationId xmlns:a16="http://schemas.microsoft.com/office/drawing/2014/main" id="{C232BFAD-664B-4F40-A669-38116BE8515F}"/>
              </a:ext>
            </a:extLst>
          </p:cNvPr>
          <p:cNvSpPr/>
          <p:nvPr/>
        </p:nvSpPr>
        <p:spPr>
          <a:xfrm>
            <a:off x="6438640" y="5420621"/>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38</a:t>
            </a:r>
          </a:p>
        </p:txBody>
      </p:sp>
      <p:sp>
        <p:nvSpPr>
          <p:cNvPr id="58" name="Rectangle 57">
            <a:extLst>
              <a:ext uri="{FF2B5EF4-FFF2-40B4-BE49-F238E27FC236}">
                <a16:creationId xmlns:a16="http://schemas.microsoft.com/office/drawing/2014/main" id="{716F4168-47D0-4B33-80CC-2B6CF33ADDC4}"/>
              </a:ext>
            </a:extLst>
          </p:cNvPr>
          <p:cNvSpPr/>
          <p:nvPr/>
        </p:nvSpPr>
        <p:spPr>
          <a:xfrm>
            <a:off x="7124310" y="5420621"/>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43</a:t>
            </a:r>
          </a:p>
        </p:txBody>
      </p:sp>
      <p:sp>
        <p:nvSpPr>
          <p:cNvPr id="59" name="Rectangle 58">
            <a:extLst>
              <a:ext uri="{FF2B5EF4-FFF2-40B4-BE49-F238E27FC236}">
                <a16:creationId xmlns:a16="http://schemas.microsoft.com/office/drawing/2014/main" id="{17C302C4-2903-49D7-BA98-D2A0180B2326}"/>
              </a:ext>
            </a:extLst>
          </p:cNvPr>
          <p:cNvSpPr/>
          <p:nvPr/>
        </p:nvSpPr>
        <p:spPr>
          <a:xfrm>
            <a:off x="7809850" y="5419981"/>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82</a:t>
            </a:r>
          </a:p>
        </p:txBody>
      </p:sp>
      <p:sp>
        <p:nvSpPr>
          <p:cNvPr id="60" name="Rectangle 59">
            <a:extLst>
              <a:ext uri="{FF2B5EF4-FFF2-40B4-BE49-F238E27FC236}">
                <a16:creationId xmlns:a16="http://schemas.microsoft.com/office/drawing/2014/main" id="{DC922E7B-0687-4827-B16B-7321CC5A499C}"/>
              </a:ext>
            </a:extLst>
          </p:cNvPr>
          <p:cNvSpPr/>
          <p:nvPr/>
        </p:nvSpPr>
        <p:spPr>
          <a:xfrm>
            <a:off x="8495520" y="5419981"/>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61" name="Rectangle 60">
            <a:extLst>
              <a:ext uri="{FF2B5EF4-FFF2-40B4-BE49-F238E27FC236}">
                <a16:creationId xmlns:a16="http://schemas.microsoft.com/office/drawing/2014/main" id="{A9FC9776-9463-4859-8AA7-066B02339F2D}"/>
              </a:ext>
            </a:extLst>
          </p:cNvPr>
          <p:cNvSpPr/>
          <p:nvPr/>
        </p:nvSpPr>
        <p:spPr>
          <a:xfrm>
            <a:off x="9181060" y="5419981"/>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58</a:t>
            </a:r>
          </a:p>
        </p:txBody>
      </p:sp>
      <p:sp>
        <p:nvSpPr>
          <p:cNvPr id="62" name="Rectangle 61">
            <a:extLst>
              <a:ext uri="{FF2B5EF4-FFF2-40B4-BE49-F238E27FC236}">
                <a16:creationId xmlns:a16="http://schemas.microsoft.com/office/drawing/2014/main" id="{0004AF8B-23D5-4C2A-9113-E282F70855E6}"/>
              </a:ext>
            </a:extLst>
          </p:cNvPr>
          <p:cNvSpPr/>
          <p:nvPr/>
        </p:nvSpPr>
        <p:spPr>
          <a:xfrm>
            <a:off x="550861" y="2126617"/>
            <a:ext cx="855151"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Step 2</a:t>
            </a:r>
          </a:p>
        </p:txBody>
      </p:sp>
      <p:sp>
        <p:nvSpPr>
          <p:cNvPr id="66" name="Rectangle 65">
            <a:extLst>
              <a:ext uri="{FF2B5EF4-FFF2-40B4-BE49-F238E27FC236}">
                <a16:creationId xmlns:a16="http://schemas.microsoft.com/office/drawing/2014/main" id="{5E3E7CB5-9A2B-4839-A875-E3B92F91CBBA}"/>
              </a:ext>
            </a:extLst>
          </p:cNvPr>
          <p:cNvSpPr/>
          <p:nvPr/>
        </p:nvSpPr>
        <p:spPr>
          <a:xfrm>
            <a:off x="9866470" y="3831482"/>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82</a:t>
            </a:r>
          </a:p>
        </p:txBody>
      </p:sp>
      <p:sp>
        <p:nvSpPr>
          <p:cNvPr id="67" name="Rectangle 66">
            <a:extLst>
              <a:ext uri="{FF2B5EF4-FFF2-40B4-BE49-F238E27FC236}">
                <a16:creationId xmlns:a16="http://schemas.microsoft.com/office/drawing/2014/main" id="{DC7688D6-D242-4A42-B99A-67C7A26DF1E6}"/>
              </a:ext>
            </a:extLst>
          </p:cNvPr>
          <p:cNvSpPr/>
          <p:nvPr/>
        </p:nvSpPr>
        <p:spPr>
          <a:xfrm>
            <a:off x="1638625" y="3831333"/>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27</a:t>
            </a:r>
          </a:p>
        </p:txBody>
      </p:sp>
      <p:sp>
        <p:nvSpPr>
          <p:cNvPr id="69" name="Rectangle 68">
            <a:extLst>
              <a:ext uri="{FF2B5EF4-FFF2-40B4-BE49-F238E27FC236}">
                <a16:creationId xmlns:a16="http://schemas.microsoft.com/office/drawing/2014/main" id="{752A7AE7-7DFC-4935-815D-A363416AAA65}"/>
              </a:ext>
            </a:extLst>
          </p:cNvPr>
          <p:cNvSpPr/>
          <p:nvPr/>
        </p:nvSpPr>
        <p:spPr>
          <a:xfrm>
            <a:off x="6437600" y="3831333"/>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a:t>
            </a:r>
          </a:p>
        </p:txBody>
      </p:sp>
      <p:sp>
        <p:nvSpPr>
          <p:cNvPr id="70" name="Rectangle 69">
            <a:extLst>
              <a:ext uri="{FF2B5EF4-FFF2-40B4-BE49-F238E27FC236}">
                <a16:creationId xmlns:a16="http://schemas.microsoft.com/office/drawing/2014/main" id="{D3F3A909-7772-47BB-A956-DAAF92B57AA7}"/>
              </a:ext>
            </a:extLst>
          </p:cNvPr>
          <p:cNvSpPr/>
          <p:nvPr/>
        </p:nvSpPr>
        <p:spPr>
          <a:xfrm>
            <a:off x="7123270" y="3831333"/>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9</a:t>
            </a:r>
          </a:p>
        </p:txBody>
      </p:sp>
    </p:spTree>
    <p:extLst>
      <p:ext uri="{BB962C8B-B14F-4D97-AF65-F5344CB8AC3E}">
        <p14:creationId xmlns:p14="http://schemas.microsoft.com/office/powerpoint/2010/main" val="950703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grpId="0" nodeType="clickEffect">
                                  <p:stCondLst>
                                    <p:cond delay="0"/>
                                  </p:stCondLst>
                                  <p:childTnLst>
                                    <p:animMotion origin="layout" path="M 2.77556E-17 -4.07407E-6 L -0.02786 -4.07407E-6 C -0.04036 -4.07407E-6 -0.05573 0.0507 -0.05573 0.0919 L -0.05573 0.1838 " pathEditMode="relative" rAng="0" ptsTypes="AAAA">
                                      <p:cBhvr>
                                        <p:cTn id="6" dur="2000" fill="hold"/>
                                        <p:tgtEl>
                                          <p:spTgt spid="7"/>
                                        </p:tgtEl>
                                        <p:attrNameLst>
                                          <p:attrName>ppt_x</p:attrName>
                                          <p:attrName>ppt_y</p:attrName>
                                        </p:attrNameLst>
                                      </p:cBhvr>
                                      <p:rCtr x="-2786" y="9190"/>
                                    </p:animMotion>
                                  </p:childTnLst>
                                </p:cTn>
                              </p:par>
                              <p:par>
                                <p:cTn id="7" presetID="50" presetClass="path" presetSubtype="0" accel="50000" decel="50000" fill="hold" grpId="0" nodeType="withEffect">
                                  <p:stCondLst>
                                    <p:cond delay="0"/>
                                  </p:stCondLst>
                                  <p:childTnLst>
                                    <p:animMotion origin="layout" path="M 0 -4.07407E-6 L -0.02786 -4.07407E-6 C -0.04036 -4.07407E-6 -0.05573 0.0507 -0.05573 0.0919 L -0.05573 0.1838 " pathEditMode="relative" rAng="0" ptsTypes="AAAA">
                                      <p:cBhvr>
                                        <p:cTn id="8" dur="2000" fill="hold"/>
                                        <p:tgtEl>
                                          <p:spTgt spid="8"/>
                                        </p:tgtEl>
                                        <p:attrNameLst>
                                          <p:attrName>ppt_x</p:attrName>
                                          <p:attrName>ppt_y</p:attrName>
                                        </p:attrNameLst>
                                      </p:cBhvr>
                                      <p:rCtr x="-2786" y="9190"/>
                                    </p:animMotion>
                                  </p:childTnLst>
                                </p:cTn>
                              </p:par>
                              <p:par>
                                <p:cTn id="9" presetID="50" presetClass="path" presetSubtype="0" accel="50000" decel="50000" fill="hold" grpId="0" nodeType="withEffect">
                                  <p:stCondLst>
                                    <p:cond delay="0"/>
                                  </p:stCondLst>
                                  <p:childTnLst>
                                    <p:animMotion origin="layout" path="M 5.55112E-17 -4.07407E-6 L -0.02786 -4.07407E-6 C -0.04036 -4.07407E-6 -0.05573 0.0507 -0.05573 0.0919 L -0.05573 0.1838 " pathEditMode="relative" rAng="0" ptsTypes="AAAA">
                                      <p:cBhvr>
                                        <p:cTn id="10" dur="2000" fill="hold"/>
                                        <p:tgtEl>
                                          <p:spTgt spid="9"/>
                                        </p:tgtEl>
                                        <p:attrNameLst>
                                          <p:attrName>ppt_x</p:attrName>
                                          <p:attrName>ppt_y</p:attrName>
                                        </p:attrNameLst>
                                      </p:cBhvr>
                                      <p:rCtr x="-2786" y="9190"/>
                                    </p:animMotion>
                                  </p:childTnLst>
                                </p:cTn>
                              </p:par>
                            </p:childTnLst>
                          </p:cTn>
                        </p:par>
                      </p:childTnLst>
                    </p:cTn>
                  </p:par>
                  <p:par>
                    <p:cTn id="11" fill="hold">
                      <p:stCondLst>
                        <p:cond delay="indefinite"/>
                      </p:stCondLst>
                      <p:childTnLst>
                        <p:par>
                          <p:cTn id="12" fill="hold">
                            <p:stCondLst>
                              <p:cond delay="0"/>
                            </p:stCondLst>
                            <p:childTnLst>
                              <p:par>
                                <p:cTn id="13" presetID="50" presetClass="path" presetSubtype="0" accel="50000" decel="50000" fill="hold" grpId="0" nodeType="clickEffect">
                                  <p:stCondLst>
                                    <p:cond delay="0"/>
                                  </p:stCondLst>
                                  <p:childTnLst>
                                    <p:animMotion origin="layout" path="M 5.55112E-17 -4.07407E-6 L 0.08451 -4.07407E-6 C 0.1224 -4.07407E-6 0.16914 0.05024 0.16914 0.09121 L 0.16914 0.18241 " pathEditMode="relative" rAng="0" ptsTypes="AAAA">
                                      <p:cBhvr>
                                        <p:cTn id="14" dur="2000" fill="hold"/>
                                        <p:tgtEl>
                                          <p:spTgt spid="10"/>
                                        </p:tgtEl>
                                        <p:attrNameLst>
                                          <p:attrName>ppt_x</p:attrName>
                                          <p:attrName>ppt_y</p:attrName>
                                        </p:attrNameLst>
                                      </p:cBhvr>
                                      <p:rCtr x="8451" y="9120"/>
                                    </p:animMotion>
                                  </p:childTnLst>
                                </p:cTn>
                              </p:par>
                              <p:par>
                                <p:cTn id="15" presetID="50" presetClass="path" presetSubtype="0" accel="50000" decel="50000" fill="hold" grpId="0" nodeType="withEffect">
                                  <p:stCondLst>
                                    <p:cond delay="0"/>
                                  </p:stCondLst>
                                  <p:childTnLst>
                                    <p:animMotion origin="layout" path="M 5.55112E-17 -4.07407E-6 L 0.08451 -4.07407E-6 C 0.1224 -4.07407E-6 0.16914 0.05024 0.16914 0.09121 L 0.16914 0.18241 " pathEditMode="relative" rAng="0" ptsTypes="AAAA">
                                      <p:cBhvr>
                                        <p:cTn id="16" dur="2000" fill="hold"/>
                                        <p:tgtEl>
                                          <p:spTgt spid="11"/>
                                        </p:tgtEl>
                                        <p:attrNameLst>
                                          <p:attrName>ppt_x</p:attrName>
                                          <p:attrName>ppt_y</p:attrName>
                                        </p:attrNameLst>
                                      </p:cBhvr>
                                      <p:rCtr x="8451" y="9120"/>
                                    </p:animMotion>
                                  </p:childTnLst>
                                </p:cTn>
                              </p:par>
                              <p:par>
                                <p:cTn id="17" presetID="50" presetClass="path" presetSubtype="0" accel="50000" decel="50000" fill="hold" grpId="0" nodeType="withEffect">
                                  <p:stCondLst>
                                    <p:cond delay="0"/>
                                  </p:stCondLst>
                                  <p:childTnLst>
                                    <p:animMotion origin="layout" path="M 0 -4.07407E-6 L 0.08451 -4.07407E-6 C 0.1224 -4.07407E-6 0.16914 0.05024 0.16914 0.09121 L 0.16914 0.18241 " pathEditMode="relative" rAng="0" ptsTypes="AAAA">
                                      <p:cBhvr>
                                        <p:cTn id="18" dur="2000" fill="hold"/>
                                        <p:tgtEl>
                                          <p:spTgt spid="12"/>
                                        </p:tgtEl>
                                        <p:attrNameLst>
                                          <p:attrName>ppt_x</p:attrName>
                                          <p:attrName>ppt_y</p:attrName>
                                        </p:attrNameLst>
                                      </p:cBhvr>
                                      <p:rCtr x="8451" y="9120"/>
                                    </p:animMotion>
                                  </p:childTnLst>
                                </p:cTn>
                              </p:par>
                              <p:par>
                                <p:cTn id="19" presetID="50" presetClass="path" presetSubtype="0" accel="50000" decel="50000" fill="hold" grpId="0" nodeType="withEffect">
                                  <p:stCondLst>
                                    <p:cond delay="0"/>
                                  </p:stCondLst>
                                  <p:childTnLst>
                                    <p:animMotion origin="layout" path="M 0 -4.07407E-6 L 0.08451 -4.07407E-6 C 0.1224 -4.07407E-6 0.16914 0.05024 0.16914 0.09121 L 0.16914 0.18241 " pathEditMode="relative" rAng="0" ptsTypes="AAAA">
                                      <p:cBhvr>
                                        <p:cTn id="20" dur="2000" fill="hold"/>
                                        <p:tgtEl>
                                          <p:spTgt spid="13"/>
                                        </p:tgtEl>
                                        <p:attrNameLst>
                                          <p:attrName>ppt_x</p:attrName>
                                          <p:attrName>ppt_y</p:attrName>
                                        </p:attrNameLst>
                                      </p:cBhvr>
                                      <p:rCtr x="8451" y="9120"/>
                                    </p:animMotion>
                                  </p:childTnLst>
                                </p:cTn>
                              </p:par>
                              <p:par>
                                <p:cTn id="21" presetID="50" presetClass="path" presetSubtype="0" accel="50000" decel="50000" fill="hold" grpId="0" nodeType="withEffect">
                                  <p:stCondLst>
                                    <p:cond delay="0"/>
                                  </p:stCondLst>
                                  <p:childTnLst>
                                    <p:animMotion origin="layout" path="M 0 -4.07407E-6 L 0.08451 -4.07407E-6 C 0.1224 -4.07407E-6 0.16914 0.05024 0.16914 0.09121 L 0.16914 0.18241 " pathEditMode="relative" rAng="0" ptsTypes="AAAA">
                                      <p:cBhvr>
                                        <p:cTn id="22" dur="2000" fill="hold"/>
                                        <p:tgtEl>
                                          <p:spTgt spid="14"/>
                                        </p:tgtEl>
                                        <p:attrNameLst>
                                          <p:attrName>ppt_x</p:attrName>
                                          <p:attrName>ppt_y</p:attrName>
                                        </p:attrNameLst>
                                      </p:cBhvr>
                                      <p:rCtr x="8451" y="9120"/>
                                    </p:animMotion>
                                  </p:childTnLst>
                                </p:cTn>
                              </p:par>
                              <p:par>
                                <p:cTn id="23" presetID="50" presetClass="path" presetSubtype="0" accel="50000" decel="50000" fill="hold" grpId="0" nodeType="withEffect">
                                  <p:stCondLst>
                                    <p:cond delay="0"/>
                                  </p:stCondLst>
                                  <p:childTnLst>
                                    <p:animMotion origin="layout" path="M 2.22045E-16 -4.07407E-6 L 0.08451 -4.07407E-6 C 0.1224 -4.07407E-6 0.16914 0.05024 0.16914 0.09121 L 0.16914 0.18241 " pathEditMode="relative" rAng="0" ptsTypes="AAAA">
                                      <p:cBhvr>
                                        <p:cTn id="24" dur="2000" fill="hold"/>
                                        <p:tgtEl>
                                          <p:spTgt spid="15"/>
                                        </p:tgtEl>
                                        <p:attrNameLst>
                                          <p:attrName>ppt_x</p:attrName>
                                          <p:attrName>ppt_y</p:attrName>
                                        </p:attrNameLst>
                                      </p:cBhvr>
                                      <p:rCtr x="8451" y="9120"/>
                                    </p:animMotion>
                                  </p:childTnLst>
                                </p:cTn>
                              </p:par>
                            </p:childTnLst>
                          </p:cTn>
                        </p:par>
                      </p:childTnLst>
                    </p:cTn>
                  </p:par>
                  <p:par>
                    <p:cTn id="25" fill="hold">
                      <p:stCondLst>
                        <p:cond delay="indefinite"/>
                      </p:stCondLst>
                      <p:childTnLst>
                        <p:par>
                          <p:cTn id="26" fill="hold">
                            <p:stCondLst>
                              <p:cond delay="0"/>
                            </p:stCondLst>
                            <p:childTnLst>
                              <p:par>
                                <p:cTn id="27" presetID="50" presetClass="path" presetSubtype="0" accel="50000" decel="50000" fill="hold" grpId="0" nodeType="clickEffect">
                                  <p:stCondLst>
                                    <p:cond delay="0"/>
                                  </p:stCondLst>
                                  <p:childTnLst>
                                    <p:animMotion origin="layout" path="M 1.11022E-16 -4.07407E-6 L -0.1974 -4.07407E-6 C -0.28594 -4.07407E-6 -0.3944 0.04954 -0.3944 0.09051 L -0.3944 0.18102 " pathEditMode="relative" rAng="0" ptsTypes="AAAA">
                                      <p:cBhvr>
                                        <p:cTn id="28" dur="2000" fill="hold"/>
                                        <p:tgtEl>
                                          <p:spTgt spid="16"/>
                                        </p:tgtEl>
                                        <p:attrNameLst>
                                          <p:attrName>ppt_x</p:attrName>
                                          <p:attrName>ppt_y</p:attrName>
                                        </p:attrNameLst>
                                      </p:cBhvr>
                                      <p:rCtr x="-19727" y="9051"/>
                                    </p:animMotion>
                                  </p:childTnLst>
                                </p:cTn>
                              </p:par>
                              <p:par>
                                <p:cTn id="29" presetID="50" presetClass="path" presetSubtype="0" accel="50000" decel="50000" fill="hold" grpId="0" nodeType="withEffect">
                                  <p:stCondLst>
                                    <p:cond delay="0"/>
                                  </p:stCondLst>
                                  <p:childTnLst>
                                    <p:animMotion origin="layout" path="M 2.08333E-7 -4.07407E-6 L -0.1974 -4.07407E-6 C -0.28594 -4.07407E-6 -0.3944 0.04954 -0.3944 0.09051 L -0.3944 0.18102 " pathEditMode="relative" rAng="0" ptsTypes="AAAA">
                                      <p:cBhvr>
                                        <p:cTn id="30" dur="2000" fill="hold"/>
                                        <p:tgtEl>
                                          <p:spTgt spid="17"/>
                                        </p:tgtEl>
                                        <p:attrNameLst>
                                          <p:attrName>ppt_x</p:attrName>
                                          <p:attrName>ppt_y</p:attrName>
                                        </p:attrNameLst>
                                      </p:cBhvr>
                                      <p:rCtr x="-19727" y="9051"/>
                                    </p:animMotion>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randombar(horizontal)">
                                      <p:cBhvr>
                                        <p:cTn id="35" dur="500"/>
                                        <p:tgtEl>
                                          <p:spTgt spid="29"/>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randombar(horizontal)">
                                      <p:cBhvr>
                                        <p:cTn id="38" dur="500"/>
                                        <p:tgtEl>
                                          <p:spTgt spid="30"/>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randombar(horizontal)">
                                      <p:cBhvr>
                                        <p:cTn id="41" dur="500"/>
                                        <p:tgtEl>
                                          <p:spTgt spid="31"/>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randombar(horizontal)">
                                      <p:cBhvr>
                                        <p:cTn id="44" dur="500"/>
                                        <p:tgtEl>
                                          <p:spTgt spid="32"/>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randombar(horizontal)">
                                      <p:cBhvr>
                                        <p:cTn id="47" dur="500"/>
                                        <p:tgtEl>
                                          <p:spTgt spid="37"/>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randombar(horizontal)">
                                      <p:cBhvr>
                                        <p:cTn id="50" dur="500"/>
                                        <p:tgtEl>
                                          <p:spTgt spid="38"/>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randombar(horizontal)">
                                      <p:cBhvr>
                                        <p:cTn id="53" dur="500"/>
                                        <p:tgtEl>
                                          <p:spTgt spid="39"/>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66"/>
                                        </p:tgtEl>
                                        <p:attrNameLst>
                                          <p:attrName>style.visibility</p:attrName>
                                        </p:attrNameLst>
                                      </p:cBhvr>
                                      <p:to>
                                        <p:strVal val="visible"/>
                                      </p:to>
                                    </p:set>
                                    <p:animEffect transition="in" filter="randombar(horizontal)">
                                      <p:cBhvr>
                                        <p:cTn id="56" dur="500"/>
                                        <p:tgtEl>
                                          <p:spTgt spid="66"/>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67"/>
                                        </p:tgtEl>
                                        <p:attrNameLst>
                                          <p:attrName>style.visibility</p:attrName>
                                        </p:attrNameLst>
                                      </p:cBhvr>
                                      <p:to>
                                        <p:strVal val="visible"/>
                                      </p:to>
                                    </p:set>
                                    <p:animEffect transition="in" filter="randombar(horizontal)">
                                      <p:cBhvr>
                                        <p:cTn id="59" dur="500"/>
                                        <p:tgtEl>
                                          <p:spTgt spid="67"/>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69"/>
                                        </p:tgtEl>
                                        <p:attrNameLst>
                                          <p:attrName>style.visibility</p:attrName>
                                        </p:attrNameLst>
                                      </p:cBhvr>
                                      <p:to>
                                        <p:strVal val="visible"/>
                                      </p:to>
                                    </p:set>
                                    <p:animEffect transition="in" filter="randombar(horizontal)">
                                      <p:cBhvr>
                                        <p:cTn id="62" dur="500"/>
                                        <p:tgtEl>
                                          <p:spTgt spid="69"/>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70"/>
                                        </p:tgtEl>
                                        <p:attrNameLst>
                                          <p:attrName>style.visibility</p:attrName>
                                        </p:attrNameLst>
                                      </p:cBhvr>
                                      <p:to>
                                        <p:strVal val="visible"/>
                                      </p:to>
                                    </p:set>
                                    <p:animEffect transition="in" filter="randombar(horizontal)">
                                      <p:cBhvr>
                                        <p:cTn id="65" dur="500"/>
                                        <p:tgtEl>
                                          <p:spTgt spid="70"/>
                                        </p:tgtEl>
                                      </p:cBhvr>
                                    </p:animEffect>
                                  </p:childTnLst>
                                </p:cTn>
                              </p:par>
                            </p:childTnLst>
                          </p:cTn>
                        </p:par>
                      </p:childTnLst>
                    </p:cTn>
                  </p:par>
                  <p:par>
                    <p:cTn id="66" fill="hold">
                      <p:stCondLst>
                        <p:cond delay="indefinite"/>
                      </p:stCondLst>
                      <p:childTnLst>
                        <p:par>
                          <p:cTn id="67" fill="hold">
                            <p:stCondLst>
                              <p:cond delay="0"/>
                            </p:stCondLst>
                            <p:childTnLst>
                              <p:par>
                                <p:cTn id="68" presetID="50" presetClass="path" presetSubtype="0" accel="50000" decel="50000" fill="hold" grpId="1" nodeType="clickEffect">
                                  <p:stCondLst>
                                    <p:cond delay="0"/>
                                  </p:stCondLst>
                                  <p:childTnLst>
                                    <p:animMotion origin="layout" path="M 2.77556E-17 -3.7037E-6 L 0.16888 -3.7037E-6 C 0.2444 -3.7037E-6 0.33789 0.04514 0.33789 0.08218 L 0.33789 0.16459 " pathEditMode="relative" rAng="0" ptsTypes="AAAA">
                                      <p:cBhvr>
                                        <p:cTn id="69" dur="2000" fill="hold"/>
                                        <p:tgtEl>
                                          <p:spTgt spid="29"/>
                                        </p:tgtEl>
                                        <p:attrNameLst>
                                          <p:attrName>ppt_x</p:attrName>
                                          <p:attrName>ppt_y</p:attrName>
                                        </p:attrNameLst>
                                      </p:cBhvr>
                                      <p:rCtr x="16888" y="8218"/>
                                    </p:animMotion>
                                  </p:childTnLst>
                                </p:cTn>
                              </p:par>
                              <p:par>
                                <p:cTn id="70" presetID="50" presetClass="path" presetSubtype="0" accel="50000" decel="50000" fill="hold" grpId="1" nodeType="withEffect">
                                  <p:stCondLst>
                                    <p:cond delay="0"/>
                                  </p:stCondLst>
                                  <p:childTnLst>
                                    <p:animMotion origin="layout" path="M 0 -3.7037E-6 L 0.16849 -3.7037E-6 C 0.24401 -3.7037E-6 0.33711 0.04491 0.33711 0.08172 L 0.33711 0.16343 " pathEditMode="relative" rAng="0" ptsTypes="AAAA">
                                      <p:cBhvr>
                                        <p:cTn id="71" dur="2000" fill="hold"/>
                                        <p:tgtEl>
                                          <p:spTgt spid="30"/>
                                        </p:tgtEl>
                                        <p:attrNameLst>
                                          <p:attrName>ppt_x</p:attrName>
                                          <p:attrName>ppt_y</p:attrName>
                                        </p:attrNameLst>
                                      </p:cBhvr>
                                      <p:rCtr x="16849" y="8171"/>
                                    </p:animMotion>
                                  </p:childTnLst>
                                </p:cTn>
                              </p:par>
                              <p:par>
                                <p:cTn id="72" presetID="50" presetClass="path" presetSubtype="0" accel="50000" decel="50000" fill="hold" grpId="1" nodeType="withEffect">
                                  <p:stCondLst>
                                    <p:cond delay="0"/>
                                  </p:stCondLst>
                                  <p:childTnLst>
                                    <p:animMotion origin="layout" path="M 2.22045E-16 -3.7037E-6 L -0.16914 -3.7037E-6 C -0.24492 -3.7037E-6 -0.33828 0.04537 -0.33828 0.08218 L -0.33828 0.16459 " pathEditMode="relative" rAng="0" ptsTypes="AAAA">
                                      <p:cBhvr>
                                        <p:cTn id="73" dur="2000" fill="hold"/>
                                        <p:tgtEl>
                                          <p:spTgt spid="37"/>
                                        </p:tgtEl>
                                        <p:attrNameLst>
                                          <p:attrName>ppt_x</p:attrName>
                                          <p:attrName>ppt_y</p:attrName>
                                        </p:attrNameLst>
                                      </p:cBhvr>
                                      <p:rCtr x="-16914" y="8218"/>
                                    </p:animMotion>
                                  </p:childTnLst>
                                </p:cTn>
                              </p:par>
                              <p:par>
                                <p:cTn id="74" presetID="50" presetClass="path" presetSubtype="0" accel="50000" decel="50000" fill="hold" grpId="1" nodeType="withEffect">
                                  <p:stCondLst>
                                    <p:cond delay="0"/>
                                  </p:stCondLst>
                                  <p:childTnLst>
                                    <p:animMotion origin="layout" path="M 1.11022E-16 -3.7037E-6 L -0.16914 -3.7037E-6 C -0.24492 -3.7037E-6 -0.33828 0.04537 -0.33828 0.08218 L -0.33828 0.16459 " pathEditMode="relative" rAng="0" ptsTypes="AAAA">
                                      <p:cBhvr>
                                        <p:cTn id="75" dur="2000" fill="hold"/>
                                        <p:tgtEl>
                                          <p:spTgt spid="38"/>
                                        </p:tgtEl>
                                        <p:attrNameLst>
                                          <p:attrName>ppt_x</p:attrName>
                                          <p:attrName>ppt_y</p:attrName>
                                        </p:attrNameLst>
                                      </p:cBhvr>
                                      <p:rCtr x="-16914" y="8218"/>
                                    </p:animMotion>
                                  </p:childTnLst>
                                </p:cTn>
                              </p:par>
                              <p:par>
                                <p:cTn id="76" presetID="50" presetClass="path" presetSubtype="0" accel="50000" decel="50000" fill="hold" grpId="1" nodeType="withEffect">
                                  <p:stCondLst>
                                    <p:cond delay="0"/>
                                  </p:stCondLst>
                                  <p:childTnLst>
                                    <p:animMotion origin="layout" path="M 2.08333E-7 -3.7037E-6 L -0.14063 -3.7037E-6 C -0.20365 -3.7037E-6 -0.28112 0.04537 -0.28112 0.08241 L -0.28112 0.16482 " pathEditMode="relative" rAng="0" ptsTypes="AAAA">
                                      <p:cBhvr>
                                        <p:cTn id="77" dur="2000" fill="hold"/>
                                        <p:tgtEl>
                                          <p:spTgt spid="39"/>
                                        </p:tgtEl>
                                        <p:attrNameLst>
                                          <p:attrName>ppt_x</p:attrName>
                                          <p:attrName>ppt_y</p:attrName>
                                        </p:attrNameLst>
                                      </p:cBhvr>
                                      <p:rCtr x="-14063" y="8241"/>
                                    </p:animMotion>
                                  </p:childTnLst>
                                </p:cTn>
                              </p:par>
                              <p:par>
                                <p:cTn id="78" presetID="50" presetClass="path" presetSubtype="0" accel="50000" decel="50000" fill="hold" grpId="1" nodeType="withEffect">
                                  <p:stCondLst>
                                    <p:cond delay="0"/>
                                  </p:stCondLst>
                                  <p:childTnLst>
                                    <p:animMotion origin="layout" path="M 2.08333E-7 4.81481E-6 L -0.08503 4.81481E-6 C -0.12305 4.81481E-6 -0.16966 0.04513 -0.16966 0.08217 L -0.16966 0.16458 " pathEditMode="relative" rAng="0" ptsTypes="AAAA">
                                      <p:cBhvr>
                                        <p:cTn id="79" dur="2000" fill="hold"/>
                                        <p:tgtEl>
                                          <p:spTgt spid="66"/>
                                        </p:tgtEl>
                                        <p:attrNameLst>
                                          <p:attrName>ppt_x</p:attrName>
                                          <p:attrName>ppt_y</p:attrName>
                                        </p:attrNameLst>
                                      </p:cBhvr>
                                      <p:rCtr x="-8490" y="8218"/>
                                    </p:animMotion>
                                  </p:childTnLst>
                                </p:cTn>
                              </p:par>
                              <p:par>
                                <p:cTn id="80" presetID="50" presetClass="path" presetSubtype="0" accel="50000" decel="50000" fill="hold" grpId="1" nodeType="withEffect">
                                  <p:stCondLst>
                                    <p:cond delay="0"/>
                                  </p:stCondLst>
                                  <p:childTnLst>
                                    <p:animMotion origin="layout" path="M 2.77556E-17 -3.7037E-6 L 0.1401 -3.7037E-6 C 0.20273 -3.7037E-6 0.28021 0.04537 0.28021 0.08241 L 0.28021 0.16482 " pathEditMode="relative" rAng="0" ptsTypes="AAAA">
                                      <p:cBhvr>
                                        <p:cTn id="81" dur="2000" fill="hold"/>
                                        <p:tgtEl>
                                          <p:spTgt spid="67"/>
                                        </p:tgtEl>
                                        <p:attrNameLst>
                                          <p:attrName>ppt_x</p:attrName>
                                          <p:attrName>ppt_y</p:attrName>
                                        </p:attrNameLst>
                                      </p:cBhvr>
                                      <p:rCtr x="14010" y="8241"/>
                                    </p:animMotion>
                                  </p:childTnLst>
                                </p:cTn>
                              </p:par>
                              <p:par>
                                <p:cTn id="82" presetID="50" presetClass="path" presetSubtype="0" accel="50000" decel="50000" fill="hold" grpId="1" nodeType="withEffect">
                                  <p:stCondLst>
                                    <p:cond delay="0"/>
                                  </p:stCondLst>
                                  <p:childTnLst>
                                    <p:animMotion origin="layout" path="M 2.08333E-7 -3.7037E-6 L -0.16914 -3.7037E-6 C -0.24492 -3.7037E-6 -0.33828 0.04537 -0.33828 0.08218 L -0.33828 0.16459 " pathEditMode="relative" rAng="0" ptsTypes="AAAA">
                                      <p:cBhvr>
                                        <p:cTn id="83" dur="2000" fill="hold"/>
                                        <p:tgtEl>
                                          <p:spTgt spid="69"/>
                                        </p:tgtEl>
                                        <p:attrNameLst>
                                          <p:attrName>ppt_x</p:attrName>
                                          <p:attrName>ppt_y</p:attrName>
                                        </p:attrNameLst>
                                      </p:cBhvr>
                                      <p:rCtr x="-16914" y="8218"/>
                                    </p:animMotion>
                                  </p:childTnLst>
                                </p:cTn>
                              </p:par>
                              <p:par>
                                <p:cTn id="84" presetID="50" presetClass="path" presetSubtype="0" accel="50000" decel="50000" fill="hold" grpId="1" nodeType="withEffect">
                                  <p:stCondLst>
                                    <p:cond delay="0"/>
                                  </p:stCondLst>
                                  <p:childTnLst>
                                    <p:animMotion origin="layout" path="M 2.08333E-7 -3.7037E-6 L -0.16914 -3.7037E-6 C -0.24492 -3.7037E-6 -0.33828 0.04537 -0.33828 0.08218 L -0.33828 0.16459 " pathEditMode="relative" rAng="0" ptsTypes="AAAA">
                                      <p:cBhvr>
                                        <p:cTn id="85" dur="2000" fill="hold"/>
                                        <p:tgtEl>
                                          <p:spTgt spid="70"/>
                                        </p:tgtEl>
                                        <p:attrNameLst>
                                          <p:attrName>ppt_x</p:attrName>
                                          <p:attrName>ppt_y</p:attrName>
                                        </p:attrNameLst>
                                      </p:cBhvr>
                                      <p:rCtr x="-16914" y="8218"/>
                                    </p:animMotion>
                                  </p:childTnLst>
                                </p:cTn>
                              </p:par>
                            </p:childTnLst>
                          </p:cTn>
                        </p:par>
                      </p:childTnLst>
                    </p:cTn>
                  </p:par>
                  <p:par>
                    <p:cTn id="86" fill="hold">
                      <p:stCondLst>
                        <p:cond delay="indefinite"/>
                      </p:stCondLst>
                      <p:childTnLst>
                        <p:par>
                          <p:cTn id="87" fill="hold">
                            <p:stCondLst>
                              <p:cond delay="0"/>
                            </p:stCondLst>
                            <p:childTnLst>
                              <p:par>
                                <p:cTn id="88" presetID="50" presetClass="path" presetSubtype="0" accel="50000" decel="50000" fill="hold" grpId="1" nodeType="clickEffect">
                                  <p:stCondLst>
                                    <p:cond delay="0"/>
                                  </p:stCondLst>
                                  <p:childTnLst>
                                    <p:animMotion origin="layout" path="M 5.55112E-17 -3.7037E-6 L 0.19688 -3.7037E-6 C 0.28516 -3.7037E-6 0.39401 0.04491 0.39401 0.08149 L 0.39401 0.16343 " pathEditMode="relative" rAng="0" ptsTypes="AAAA">
                                      <p:cBhvr>
                                        <p:cTn id="89" dur="2000" fill="hold"/>
                                        <p:tgtEl>
                                          <p:spTgt spid="31"/>
                                        </p:tgtEl>
                                        <p:attrNameLst>
                                          <p:attrName>ppt_x</p:attrName>
                                          <p:attrName>ppt_y</p:attrName>
                                        </p:attrNameLst>
                                      </p:cBhvr>
                                      <p:rCtr x="19701" y="8171"/>
                                    </p:animMotion>
                                  </p:childTnLst>
                                </p:cTn>
                              </p:par>
                              <p:par>
                                <p:cTn id="90" presetID="50" presetClass="path" presetSubtype="0" accel="50000" decel="50000" fill="hold" grpId="1" nodeType="withEffect">
                                  <p:stCondLst>
                                    <p:cond delay="0"/>
                                  </p:stCondLst>
                                  <p:childTnLst>
                                    <p:animMotion origin="layout" path="M 5.55112E-17 -3.7037E-6 L 0.19688 -3.7037E-6 C 0.28516 -3.7037E-6 0.39401 0.04491 0.39401 0.08149 L 0.39401 0.16343 " pathEditMode="relative" rAng="0" ptsTypes="AAAA">
                                      <p:cBhvr>
                                        <p:cTn id="91" dur="2000" fill="hold"/>
                                        <p:tgtEl>
                                          <p:spTgt spid="32"/>
                                        </p:tgtEl>
                                        <p:attrNameLst>
                                          <p:attrName>ppt_x</p:attrName>
                                          <p:attrName>ppt_y</p:attrName>
                                        </p:attrNameLst>
                                      </p:cBhvr>
                                      <p:rCtr x="19701" y="8171"/>
                                    </p:animMotion>
                                  </p:childTnLst>
                                </p:cTn>
                              </p:par>
                            </p:childTnLst>
                          </p:cTn>
                        </p:par>
                      </p:childTnLst>
                    </p:cTn>
                  </p:par>
                  <p:par>
                    <p:cTn id="92" fill="hold">
                      <p:stCondLst>
                        <p:cond delay="indefinite"/>
                      </p:stCondLst>
                      <p:childTnLst>
                        <p:par>
                          <p:cTn id="93" fill="hold">
                            <p:stCondLst>
                              <p:cond delay="0"/>
                            </p:stCondLst>
                            <p:childTnLst>
                              <p:par>
                                <p:cTn id="94" presetID="14" presetClass="entr" presetSubtype="10" fill="hold" grpId="0" nodeType="clickEffect">
                                  <p:stCondLst>
                                    <p:cond delay="0"/>
                                  </p:stCondLst>
                                  <p:childTnLst>
                                    <p:set>
                                      <p:cBhvr>
                                        <p:cTn id="95" dur="1" fill="hold">
                                          <p:stCondLst>
                                            <p:cond delay="0"/>
                                          </p:stCondLst>
                                        </p:cTn>
                                        <p:tgtEl>
                                          <p:spTgt spid="51"/>
                                        </p:tgtEl>
                                        <p:attrNameLst>
                                          <p:attrName>style.visibility</p:attrName>
                                        </p:attrNameLst>
                                      </p:cBhvr>
                                      <p:to>
                                        <p:strVal val="visible"/>
                                      </p:to>
                                    </p:set>
                                    <p:animEffect transition="in" filter="randombar(horizontal)">
                                      <p:cBhvr>
                                        <p:cTn id="96" dur="500"/>
                                        <p:tgtEl>
                                          <p:spTgt spid="51"/>
                                        </p:tgtEl>
                                      </p:cBhvr>
                                    </p:animEffect>
                                  </p:childTnLst>
                                </p:cTn>
                              </p:par>
                              <p:par>
                                <p:cTn id="97" presetID="14" presetClass="entr" presetSubtype="10" fill="hold" grpId="0" nodeType="withEffect">
                                  <p:stCondLst>
                                    <p:cond delay="0"/>
                                  </p:stCondLst>
                                  <p:childTnLst>
                                    <p:set>
                                      <p:cBhvr>
                                        <p:cTn id="98" dur="1" fill="hold">
                                          <p:stCondLst>
                                            <p:cond delay="0"/>
                                          </p:stCondLst>
                                        </p:cTn>
                                        <p:tgtEl>
                                          <p:spTgt spid="52"/>
                                        </p:tgtEl>
                                        <p:attrNameLst>
                                          <p:attrName>style.visibility</p:attrName>
                                        </p:attrNameLst>
                                      </p:cBhvr>
                                      <p:to>
                                        <p:strVal val="visible"/>
                                      </p:to>
                                    </p:set>
                                    <p:animEffect transition="in" filter="randombar(horizontal)">
                                      <p:cBhvr>
                                        <p:cTn id="99" dur="500"/>
                                        <p:tgtEl>
                                          <p:spTgt spid="52"/>
                                        </p:tgtEl>
                                      </p:cBhvr>
                                    </p:animEffect>
                                  </p:childTnLst>
                                </p:cTn>
                              </p:par>
                              <p:par>
                                <p:cTn id="100" presetID="14" presetClass="entr" presetSubtype="10" fill="hold" grpId="0" nodeType="withEffect">
                                  <p:stCondLst>
                                    <p:cond delay="0"/>
                                  </p:stCondLst>
                                  <p:childTnLst>
                                    <p:set>
                                      <p:cBhvr>
                                        <p:cTn id="101" dur="1" fill="hold">
                                          <p:stCondLst>
                                            <p:cond delay="0"/>
                                          </p:stCondLst>
                                        </p:cTn>
                                        <p:tgtEl>
                                          <p:spTgt spid="53"/>
                                        </p:tgtEl>
                                        <p:attrNameLst>
                                          <p:attrName>style.visibility</p:attrName>
                                        </p:attrNameLst>
                                      </p:cBhvr>
                                      <p:to>
                                        <p:strVal val="visible"/>
                                      </p:to>
                                    </p:set>
                                    <p:animEffect transition="in" filter="randombar(horizontal)">
                                      <p:cBhvr>
                                        <p:cTn id="102" dur="500"/>
                                        <p:tgtEl>
                                          <p:spTgt spid="53"/>
                                        </p:tgtEl>
                                      </p:cBhvr>
                                    </p:animEffect>
                                  </p:childTnLst>
                                </p:cTn>
                              </p:par>
                              <p:par>
                                <p:cTn id="103" presetID="14" presetClass="entr" presetSubtype="10" fill="hold" grpId="0" nodeType="withEffect">
                                  <p:stCondLst>
                                    <p:cond delay="0"/>
                                  </p:stCondLst>
                                  <p:childTnLst>
                                    <p:set>
                                      <p:cBhvr>
                                        <p:cTn id="104" dur="1" fill="hold">
                                          <p:stCondLst>
                                            <p:cond delay="0"/>
                                          </p:stCondLst>
                                        </p:cTn>
                                        <p:tgtEl>
                                          <p:spTgt spid="54"/>
                                        </p:tgtEl>
                                        <p:attrNameLst>
                                          <p:attrName>style.visibility</p:attrName>
                                        </p:attrNameLst>
                                      </p:cBhvr>
                                      <p:to>
                                        <p:strVal val="visible"/>
                                      </p:to>
                                    </p:set>
                                    <p:animEffect transition="in" filter="randombar(horizontal)">
                                      <p:cBhvr>
                                        <p:cTn id="105" dur="500"/>
                                        <p:tgtEl>
                                          <p:spTgt spid="54"/>
                                        </p:tgtEl>
                                      </p:cBhvr>
                                    </p:animEffect>
                                  </p:childTnLst>
                                </p:cTn>
                              </p:par>
                              <p:par>
                                <p:cTn id="106" presetID="14" presetClass="entr" presetSubtype="10" fill="hold" grpId="0" nodeType="withEffect">
                                  <p:stCondLst>
                                    <p:cond delay="0"/>
                                  </p:stCondLst>
                                  <p:childTnLst>
                                    <p:set>
                                      <p:cBhvr>
                                        <p:cTn id="107" dur="1" fill="hold">
                                          <p:stCondLst>
                                            <p:cond delay="0"/>
                                          </p:stCondLst>
                                        </p:cTn>
                                        <p:tgtEl>
                                          <p:spTgt spid="55"/>
                                        </p:tgtEl>
                                        <p:attrNameLst>
                                          <p:attrName>style.visibility</p:attrName>
                                        </p:attrNameLst>
                                      </p:cBhvr>
                                      <p:to>
                                        <p:strVal val="visible"/>
                                      </p:to>
                                    </p:set>
                                    <p:animEffect transition="in" filter="randombar(horizontal)">
                                      <p:cBhvr>
                                        <p:cTn id="108" dur="500"/>
                                        <p:tgtEl>
                                          <p:spTgt spid="55"/>
                                        </p:tgtEl>
                                      </p:cBhvr>
                                    </p:animEffect>
                                  </p:childTnLst>
                                </p:cTn>
                              </p:par>
                              <p:par>
                                <p:cTn id="109" presetID="14" presetClass="entr" presetSubtype="10" fill="hold" grpId="0" nodeType="withEffect">
                                  <p:stCondLst>
                                    <p:cond delay="0"/>
                                  </p:stCondLst>
                                  <p:childTnLst>
                                    <p:set>
                                      <p:cBhvr>
                                        <p:cTn id="110" dur="1" fill="hold">
                                          <p:stCondLst>
                                            <p:cond delay="0"/>
                                          </p:stCondLst>
                                        </p:cTn>
                                        <p:tgtEl>
                                          <p:spTgt spid="56"/>
                                        </p:tgtEl>
                                        <p:attrNameLst>
                                          <p:attrName>style.visibility</p:attrName>
                                        </p:attrNameLst>
                                      </p:cBhvr>
                                      <p:to>
                                        <p:strVal val="visible"/>
                                      </p:to>
                                    </p:set>
                                    <p:animEffect transition="in" filter="randombar(horizontal)">
                                      <p:cBhvr>
                                        <p:cTn id="111" dur="500"/>
                                        <p:tgtEl>
                                          <p:spTgt spid="56"/>
                                        </p:tgtEl>
                                      </p:cBhvr>
                                    </p:animEffect>
                                  </p:childTnLst>
                                </p:cTn>
                              </p:par>
                              <p:par>
                                <p:cTn id="112" presetID="14" presetClass="entr" presetSubtype="10" fill="hold" grpId="0" nodeType="withEffect">
                                  <p:stCondLst>
                                    <p:cond delay="0"/>
                                  </p:stCondLst>
                                  <p:childTnLst>
                                    <p:set>
                                      <p:cBhvr>
                                        <p:cTn id="113" dur="1" fill="hold">
                                          <p:stCondLst>
                                            <p:cond delay="0"/>
                                          </p:stCondLst>
                                        </p:cTn>
                                        <p:tgtEl>
                                          <p:spTgt spid="57"/>
                                        </p:tgtEl>
                                        <p:attrNameLst>
                                          <p:attrName>style.visibility</p:attrName>
                                        </p:attrNameLst>
                                      </p:cBhvr>
                                      <p:to>
                                        <p:strVal val="visible"/>
                                      </p:to>
                                    </p:set>
                                    <p:animEffect transition="in" filter="randombar(horizontal)">
                                      <p:cBhvr>
                                        <p:cTn id="114" dur="500"/>
                                        <p:tgtEl>
                                          <p:spTgt spid="57"/>
                                        </p:tgtEl>
                                      </p:cBhvr>
                                    </p:animEffect>
                                  </p:childTnLst>
                                </p:cTn>
                              </p:par>
                              <p:par>
                                <p:cTn id="115" presetID="14" presetClass="entr" presetSubtype="10" fill="hold" grpId="0" nodeType="withEffect">
                                  <p:stCondLst>
                                    <p:cond delay="0"/>
                                  </p:stCondLst>
                                  <p:childTnLst>
                                    <p:set>
                                      <p:cBhvr>
                                        <p:cTn id="116" dur="1" fill="hold">
                                          <p:stCondLst>
                                            <p:cond delay="0"/>
                                          </p:stCondLst>
                                        </p:cTn>
                                        <p:tgtEl>
                                          <p:spTgt spid="58"/>
                                        </p:tgtEl>
                                        <p:attrNameLst>
                                          <p:attrName>style.visibility</p:attrName>
                                        </p:attrNameLst>
                                      </p:cBhvr>
                                      <p:to>
                                        <p:strVal val="visible"/>
                                      </p:to>
                                    </p:set>
                                    <p:animEffect transition="in" filter="randombar(horizontal)">
                                      <p:cBhvr>
                                        <p:cTn id="117" dur="500"/>
                                        <p:tgtEl>
                                          <p:spTgt spid="58"/>
                                        </p:tgtEl>
                                      </p:cBhvr>
                                    </p:animEffect>
                                  </p:childTnLst>
                                </p:cTn>
                              </p:par>
                              <p:par>
                                <p:cTn id="118" presetID="14" presetClass="entr" presetSubtype="10" fill="hold" grpId="0" nodeType="withEffect">
                                  <p:stCondLst>
                                    <p:cond delay="0"/>
                                  </p:stCondLst>
                                  <p:childTnLst>
                                    <p:set>
                                      <p:cBhvr>
                                        <p:cTn id="119" dur="1" fill="hold">
                                          <p:stCondLst>
                                            <p:cond delay="0"/>
                                          </p:stCondLst>
                                        </p:cTn>
                                        <p:tgtEl>
                                          <p:spTgt spid="59"/>
                                        </p:tgtEl>
                                        <p:attrNameLst>
                                          <p:attrName>style.visibility</p:attrName>
                                        </p:attrNameLst>
                                      </p:cBhvr>
                                      <p:to>
                                        <p:strVal val="visible"/>
                                      </p:to>
                                    </p:set>
                                    <p:animEffect transition="in" filter="randombar(horizontal)">
                                      <p:cBhvr>
                                        <p:cTn id="120" dur="500"/>
                                        <p:tgtEl>
                                          <p:spTgt spid="59"/>
                                        </p:tgtEl>
                                      </p:cBhvr>
                                    </p:animEffect>
                                  </p:childTnLst>
                                </p:cTn>
                              </p:par>
                              <p:par>
                                <p:cTn id="121" presetID="14" presetClass="entr" presetSubtype="10" fill="hold" grpId="0" nodeType="withEffect">
                                  <p:stCondLst>
                                    <p:cond delay="0"/>
                                  </p:stCondLst>
                                  <p:childTnLst>
                                    <p:set>
                                      <p:cBhvr>
                                        <p:cTn id="122" dur="1" fill="hold">
                                          <p:stCondLst>
                                            <p:cond delay="0"/>
                                          </p:stCondLst>
                                        </p:cTn>
                                        <p:tgtEl>
                                          <p:spTgt spid="60"/>
                                        </p:tgtEl>
                                        <p:attrNameLst>
                                          <p:attrName>style.visibility</p:attrName>
                                        </p:attrNameLst>
                                      </p:cBhvr>
                                      <p:to>
                                        <p:strVal val="visible"/>
                                      </p:to>
                                    </p:set>
                                    <p:animEffect transition="in" filter="randombar(horizontal)">
                                      <p:cBhvr>
                                        <p:cTn id="123" dur="500"/>
                                        <p:tgtEl>
                                          <p:spTgt spid="60"/>
                                        </p:tgtEl>
                                      </p:cBhvr>
                                    </p:animEffect>
                                  </p:childTnLst>
                                </p:cTn>
                              </p:par>
                              <p:par>
                                <p:cTn id="124" presetID="14" presetClass="entr" presetSubtype="10" fill="hold" grpId="0" nodeType="withEffect">
                                  <p:stCondLst>
                                    <p:cond delay="0"/>
                                  </p:stCondLst>
                                  <p:childTnLst>
                                    <p:set>
                                      <p:cBhvr>
                                        <p:cTn id="125" dur="1" fill="hold">
                                          <p:stCondLst>
                                            <p:cond delay="0"/>
                                          </p:stCondLst>
                                        </p:cTn>
                                        <p:tgtEl>
                                          <p:spTgt spid="61"/>
                                        </p:tgtEl>
                                        <p:attrNameLst>
                                          <p:attrName>style.visibility</p:attrName>
                                        </p:attrNameLst>
                                      </p:cBhvr>
                                      <p:to>
                                        <p:strVal val="visible"/>
                                      </p:to>
                                    </p:set>
                                    <p:animEffect transition="in" filter="randombar(horizontal)">
                                      <p:cBhvr>
                                        <p:cTn id="126"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9" grpId="0" animBg="1"/>
      <p:bldP spid="29" grpId="1" animBg="1"/>
      <p:bldP spid="30" grpId="0" animBg="1"/>
      <p:bldP spid="30" grpId="1" animBg="1"/>
      <p:bldP spid="31" grpId="0" animBg="1"/>
      <p:bldP spid="31" grpId="1" animBg="1"/>
      <p:bldP spid="32" grpId="0" animBg="1"/>
      <p:bldP spid="32" grpId="1" animBg="1"/>
      <p:bldP spid="37" grpId="0" animBg="1"/>
      <p:bldP spid="37" grpId="1" animBg="1"/>
      <p:bldP spid="38" grpId="0" animBg="1"/>
      <p:bldP spid="38" grpId="1" animBg="1"/>
      <p:bldP spid="39" grpId="0" animBg="1"/>
      <p:bldP spid="39" grpId="1"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6" grpId="0" animBg="1"/>
      <p:bldP spid="66" grpId="1" animBg="1"/>
      <p:bldP spid="67" grpId="0" animBg="1"/>
      <p:bldP spid="67" grpId="1" animBg="1"/>
      <p:bldP spid="69" grpId="0" animBg="1"/>
      <p:bldP spid="69" grpId="1" animBg="1"/>
      <p:bldP spid="70" grpId="0" animBg="1"/>
      <p:bldP spid="70"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vi-VN" dirty="0" err="1">
                <a:latin typeface="Times New Roman" panose="02020603050405020304" pitchFamily="18" charset="0"/>
                <a:cs typeface="Times New Roman" panose="02020603050405020304" pitchFamily="18" charset="0"/>
              </a:rPr>
              <a:t>Target</a:t>
            </a:r>
            <a:endParaRPr lang="en-US" dirty="0">
              <a:latin typeface="Times New Roman" panose="02020603050405020304" pitchFamily="18" charset="0"/>
              <a:cs typeface="Times New Roman" panose="02020603050405020304" pitchFamily="18" charset="0"/>
            </a:endParaRP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fontScale="77500" lnSpcReduction="20000"/>
          </a:bodyPr>
          <a:lstStyle/>
          <a:p>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external sort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r>
              <a:rPr lang="vi-VN" dirty="0" err="1">
                <a:latin typeface="Times New Roman" panose="02020603050405020304" pitchFamily="18" charset="0"/>
                <a:cs typeface="Times New Roman" panose="02020603050405020304" pitchFamily="18" charset="0"/>
              </a:rPr>
              <a:t>Sự</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khác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biệt</a:t>
            </a:r>
            <a:r>
              <a:rPr lang="vi-VN" dirty="0">
                <a:latin typeface="Times New Roman" panose="02020603050405020304" pitchFamily="18" charset="0"/>
                <a:cs typeface="Times New Roman" panose="02020603050405020304" pitchFamily="18" charset="0"/>
              </a:rPr>
              <a:t> so </a:t>
            </a:r>
            <a:r>
              <a:rPr lang="vi-VN" dirty="0" err="1">
                <a:latin typeface="Times New Roman" panose="02020603050405020304" pitchFamily="18" charset="0"/>
                <a:cs typeface="Times New Roman" panose="02020603050405020304" pitchFamily="18" charset="0"/>
              </a:rPr>
              <a:t>với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sắp</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xếp</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nội</a:t>
            </a:r>
            <a:r>
              <a:rPr lang="vi-VN" dirty="0">
                <a:latin typeface="Times New Roman" panose="02020603050405020304" pitchFamily="18" charset="0"/>
                <a:cs typeface="Times New Roman" panose="02020603050405020304" pitchFamily="18" charset="0"/>
              </a:rPr>
              <a:t>.</a:t>
            </a:r>
          </a:p>
          <a:p>
            <a:r>
              <a:rPr lang="vi-VN" dirty="0" err="1">
                <a:latin typeface="Times New Roman" panose="02020603050405020304" pitchFamily="18" charset="0"/>
                <a:cs typeface="Times New Roman" panose="02020603050405020304" pitchFamily="18" charset="0"/>
              </a:rPr>
              <a:t>Các</a:t>
            </a:r>
            <a:r>
              <a:rPr lang="vi-VN" dirty="0">
                <a:latin typeface="Times New Roman" panose="02020603050405020304" pitchFamily="18" charset="0"/>
                <a:cs typeface="Times New Roman" panose="02020603050405020304" pitchFamily="18" charset="0"/>
              </a:rPr>
              <a:t> nguyên </a:t>
            </a:r>
            <a:r>
              <a:rPr lang="vi-VN" dirty="0" err="1">
                <a:latin typeface="Times New Roman" panose="02020603050405020304" pitchFamily="18" charset="0"/>
                <a:cs typeface="Times New Roman" panose="02020603050405020304" pitchFamily="18" charset="0"/>
              </a:rPr>
              <a:t>tắc</a:t>
            </a:r>
            <a:r>
              <a:rPr lang="vi-VN" dirty="0">
                <a:latin typeface="Times New Roman" panose="02020603050405020304" pitchFamily="18" charset="0"/>
                <a:cs typeface="Times New Roman" panose="02020603050405020304" pitchFamily="18" charset="0"/>
              </a:rPr>
              <a:t> khi </a:t>
            </a:r>
            <a:r>
              <a:rPr lang="vi-VN" dirty="0" err="1">
                <a:latin typeface="Times New Roman" panose="02020603050405020304" pitchFamily="18" charset="0"/>
                <a:cs typeface="Times New Roman" panose="02020603050405020304" pitchFamily="18" charset="0"/>
              </a:rPr>
              <a:t>sắp</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xếp</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ngoại</a:t>
            </a:r>
            <a:r>
              <a:rPr lang="vi-V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8886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0D196-4232-4743-BEC7-48E594CB9C82}"/>
              </a:ext>
            </a:extLst>
          </p:cNvPr>
          <p:cNvSpPr>
            <a:spLocks noGrp="1"/>
          </p:cNvSpPr>
          <p:nvPr>
            <p:ph type="title"/>
          </p:nvPr>
        </p:nvSpPr>
        <p:spPr/>
        <p:txBody>
          <a:bodyPr/>
          <a:lstStyle/>
          <a:p>
            <a:r>
              <a:rPr lang="en-US" sz="3800" dirty="0" err="1"/>
              <a:t>Ví</a:t>
            </a:r>
            <a:r>
              <a:rPr lang="en-US" sz="3800" dirty="0"/>
              <a:t> </a:t>
            </a:r>
            <a:r>
              <a:rPr lang="en-US" sz="3800" dirty="0" err="1"/>
              <a:t>dụ</a:t>
            </a:r>
            <a:r>
              <a:rPr lang="en-US" sz="3800" dirty="0"/>
              <a:t>: Cho F0 = { </a:t>
            </a:r>
            <a:r>
              <a:rPr lang="en-US" sz="3800" b="1" i="0" u="none" strike="noStrike" kern="1200" dirty="0">
                <a:effectLst/>
                <a:latin typeface="Gill Sans MT" panose="020B0502020104020203" pitchFamily="34" charset="0"/>
              </a:rPr>
              <a:t>38</a:t>
            </a:r>
            <a:r>
              <a:rPr lang="en-US" sz="3800" dirty="0">
                <a:latin typeface="Arial" panose="020B0604020202020204" pitchFamily="34" charset="0"/>
              </a:rPr>
              <a:t>,</a:t>
            </a:r>
            <a:r>
              <a:rPr lang="en-US" sz="3800" b="1" i="0" u="none" strike="noStrike" kern="1200" dirty="0">
                <a:effectLst/>
                <a:latin typeface="Gill Sans MT" panose="020B0502020104020203" pitchFamily="34" charset="0"/>
              </a:rPr>
              <a:t>27</a:t>
            </a:r>
            <a:r>
              <a:rPr lang="en-US" sz="3800" dirty="0">
                <a:latin typeface="Arial" panose="020B0604020202020204" pitchFamily="34" charset="0"/>
              </a:rPr>
              <a:t>,</a:t>
            </a:r>
            <a:r>
              <a:rPr lang="en-US" sz="3800" b="1" i="0" u="none" strike="noStrike" kern="1200" dirty="0">
                <a:effectLst/>
                <a:latin typeface="Gill Sans MT" panose="020B0502020104020203" pitchFamily="34" charset="0"/>
              </a:rPr>
              <a:t>43</a:t>
            </a:r>
            <a:r>
              <a:rPr lang="en-US" sz="3800" dirty="0">
                <a:latin typeface="Arial" panose="020B0604020202020204" pitchFamily="34" charset="0"/>
              </a:rPr>
              <a:t>,</a:t>
            </a:r>
            <a:r>
              <a:rPr lang="en-US" sz="3800" b="1" i="0" u="none" strike="noStrike" kern="1200" dirty="0">
                <a:effectLst/>
                <a:latin typeface="Gill Sans MT" panose="020B0502020104020203" pitchFamily="34" charset="0"/>
              </a:rPr>
              <a:t>3</a:t>
            </a:r>
            <a:r>
              <a:rPr lang="en-US" sz="3800" dirty="0">
                <a:latin typeface="Arial" panose="020B0604020202020204" pitchFamily="34" charset="0"/>
              </a:rPr>
              <a:t>,</a:t>
            </a:r>
            <a:r>
              <a:rPr lang="en-US" sz="3800" b="1" i="0" u="none" strike="noStrike" kern="1200" dirty="0">
                <a:effectLst/>
                <a:latin typeface="Gill Sans MT" panose="020B0502020104020203" pitchFamily="34" charset="0"/>
              </a:rPr>
              <a:t>9</a:t>
            </a:r>
            <a:r>
              <a:rPr lang="en-US" sz="3800" dirty="0">
                <a:latin typeface="Arial" panose="020B0604020202020204" pitchFamily="34" charset="0"/>
              </a:rPr>
              <a:t>,</a:t>
            </a:r>
            <a:r>
              <a:rPr lang="en-US" sz="3800" b="1" i="0" u="none" strike="noStrike" kern="1200" dirty="0">
                <a:effectLst/>
                <a:latin typeface="Gill Sans MT" panose="020B0502020104020203" pitchFamily="34" charset="0"/>
              </a:rPr>
              <a:t>82</a:t>
            </a:r>
            <a:r>
              <a:rPr lang="en-US" sz="3800" dirty="0">
                <a:latin typeface="Arial" panose="020B0604020202020204" pitchFamily="34" charset="0"/>
              </a:rPr>
              <a:t>,</a:t>
            </a:r>
            <a:r>
              <a:rPr lang="en-US" sz="3800" b="1" i="0" u="none" strike="noStrike" kern="1200" dirty="0">
                <a:effectLst/>
                <a:latin typeface="Gill Sans MT" panose="020B0502020104020203" pitchFamily="34" charset="0"/>
              </a:rPr>
              <a:t>10</a:t>
            </a:r>
            <a:r>
              <a:rPr lang="en-US" sz="3800" dirty="0">
                <a:latin typeface="Arial" panose="020B0604020202020204" pitchFamily="34" charset="0"/>
              </a:rPr>
              <a:t>,</a:t>
            </a:r>
            <a:r>
              <a:rPr lang="en-US" sz="3800" b="1" i="0" u="none" strike="noStrike" kern="1200" dirty="0">
                <a:effectLst/>
                <a:latin typeface="Gill Sans MT" panose="020B0502020104020203" pitchFamily="34" charset="0"/>
              </a:rPr>
              <a:t>11</a:t>
            </a:r>
            <a:r>
              <a:rPr lang="en-US" sz="3800" dirty="0">
                <a:latin typeface="Arial" panose="020B0604020202020204" pitchFamily="34" charset="0"/>
              </a:rPr>
              <a:t>,</a:t>
            </a:r>
            <a:r>
              <a:rPr lang="en-US" sz="3800" b="1" i="0" u="none" strike="noStrike" kern="1200" dirty="0">
                <a:effectLst/>
                <a:latin typeface="Gill Sans MT" panose="020B0502020104020203" pitchFamily="34" charset="0"/>
              </a:rPr>
              <a:t>34</a:t>
            </a:r>
            <a:r>
              <a:rPr lang="en-US" sz="3800" dirty="0">
                <a:latin typeface="Arial" panose="020B0604020202020204" pitchFamily="34" charset="0"/>
              </a:rPr>
              <a:t>,</a:t>
            </a:r>
            <a:r>
              <a:rPr lang="en-US" sz="3800" b="1" i="0" u="none" strike="noStrike" kern="1200" dirty="0">
                <a:effectLst/>
                <a:latin typeface="Gill Sans MT" panose="020B0502020104020203" pitchFamily="34" charset="0"/>
              </a:rPr>
              <a:t>14</a:t>
            </a:r>
            <a:r>
              <a:rPr lang="en-US" sz="3800" dirty="0">
                <a:latin typeface="Arial" panose="020B0604020202020204" pitchFamily="34" charset="0"/>
              </a:rPr>
              <a:t>,</a:t>
            </a:r>
            <a:r>
              <a:rPr lang="en-US" sz="3800" b="1" i="0" u="none" strike="noStrike" kern="1200" dirty="0">
                <a:effectLst/>
                <a:latin typeface="Gill Sans MT" panose="020B0502020104020203" pitchFamily="34" charset="0"/>
              </a:rPr>
              <a:t>58}</a:t>
            </a:r>
            <a:endParaRPr lang="en-US" sz="3800" dirty="0"/>
          </a:p>
        </p:txBody>
      </p:sp>
      <p:sp>
        <p:nvSpPr>
          <p:cNvPr id="4" name="Date Placeholder 3">
            <a:extLst>
              <a:ext uri="{FF2B5EF4-FFF2-40B4-BE49-F238E27FC236}">
                <a16:creationId xmlns:a16="http://schemas.microsoft.com/office/drawing/2014/main" id="{0F167389-3F6E-4F8A-B097-31DB903B8C89}"/>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22A1DB0D-6828-49CD-BCD0-B3F40FEA82C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6FC1C590-53E7-4517-A89A-7BA5E81B8F93}"/>
              </a:ext>
            </a:extLst>
          </p:cNvPr>
          <p:cNvSpPr>
            <a:spLocks noGrp="1"/>
          </p:cNvSpPr>
          <p:nvPr>
            <p:ph type="sldNum" sz="quarter" idx="12"/>
          </p:nvPr>
        </p:nvSpPr>
        <p:spPr/>
        <p:txBody>
          <a:bodyPr/>
          <a:lstStyle/>
          <a:p>
            <a:fld id="{DBA1B0FB-D917-4C8C-928F-313BD683BF39}" type="slidenum">
              <a:rPr lang="en-US" smtClean="0"/>
              <a:t>30</a:t>
            </a:fld>
            <a:endParaRPr lang="en-US"/>
          </a:p>
        </p:txBody>
      </p:sp>
      <p:sp>
        <p:nvSpPr>
          <p:cNvPr id="7" name="Rectangle 6">
            <a:extLst>
              <a:ext uri="{FF2B5EF4-FFF2-40B4-BE49-F238E27FC236}">
                <a16:creationId xmlns:a16="http://schemas.microsoft.com/office/drawing/2014/main" id="{9F10AEFA-1506-4DC8-96BD-0B2B4DB7BAE2}"/>
              </a:ext>
            </a:extLst>
          </p:cNvPr>
          <p:cNvSpPr/>
          <p:nvPr/>
        </p:nvSpPr>
        <p:spPr>
          <a:xfrm>
            <a:off x="2406233" y="2037684"/>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a:t>
            </a:r>
          </a:p>
        </p:txBody>
      </p:sp>
      <p:sp>
        <p:nvSpPr>
          <p:cNvPr id="8" name="Rectangle 7">
            <a:extLst>
              <a:ext uri="{FF2B5EF4-FFF2-40B4-BE49-F238E27FC236}">
                <a16:creationId xmlns:a16="http://schemas.microsoft.com/office/drawing/2014/main" id="{E2242FA8-31DE-42A3-8A2F-F3FBF83C2C28}"/>
              </a:ext>
            </a:extLst>
          </p:cNvPr>
          <p:cNvSpPr/>
          <p:nvPr/>
        </p:nvSpPr>
        <p:spPr>
          <a:xfrm>
            <a:off x="3092033" y="2037684"/>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9</a:t>
            </a:r>
          </a:p>
        </p:txBody>
      </p:sp>
      <p:sp>
        <p:nvSpPr>
          <p:cNvPr id="9" name="Rectangle 8">
            <a:extLst>
              <a:ext uri="{FF2B5EF4-FFF2-40B4-BE49-F238E27FC236}">
                <a16:creationId xmlns:a16="http://schemas.microsoft.com/office/drawing/2014/main" id="{B834C487-467F-4E55-BFCF-DD6293A33B84}"/>
              </a:ext>
            </a:extLst>
          </p:cNvPr>
          <p:cNvSpPr/>
          <p:nvPr/>
        </p:nvSpPr>
        <p:spPr>
          <a:xfrm>
            <a:off x="3777963" y="2037684"/>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10</a:t>
            </a:r>
          </a:p>
        </p:txBody>
      </p:sp>
      <p:sp>
        <p:nvSpPr>
          <p:cNvPr id="10" name="Rectangle 9">
            <a:extLst>
              <a:ext uri="{FF2B5EF4-FFF2-40B4-BE49-F238E27FC236}">
                <a16:creationId xmlns:a16="http://schemas.microsoft.com/office/drawing/2014/main" id="{00502E39-53BB-4581-80DF-92A3188E5063}"/>
              </a:ext>
            </a:extLst>
          </p:cNvPr>
          <p:cNvSpPr/>
          <p:nvPr/>
        </p:nvSpPr>
        <p:spPr>
          <a:xfrm>
            <a:off x="4463633" y="2037684"/>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11</a:t>
            </a:r>
          </a:p>
        </p:txBody>
      </p:sp>
      <p:sp>
        <p:nvSpPr>
          <p:cNvPr id="11" name="Rectangle 10">
            <a:extLst>
              <a:ext uri="{FF2B5EF4-FFF2-40B4-BE49-F238E27FC236}">
                <a16:creationId xmlns:a16="http://schemas.microsoft.com/office/drawing/2014/main" id="{441A59A4-CDAD-4047-A42A-F3094A333786}"/>
              </a:ext>
            </a:extLst>
          </p:cNvPr>
          <p:cNvSpPr/>
          <p:nvPr/>
        </p:nvSpPr>
        <p:spPr>
          <a:xfrm>
            <a:off x="5149303" y="2037684"/>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27</a:t>
            </a:r>
          </a:p>
        </p:txBody>
      </p:sp>
      <p:sp>
        <p:nvSpPr>
          <p:cNvPr id="12" name="Rectangle 11">
            <a:extLst>
              <a:ext uri="{FF2B5EF4-FFF2-40B4-BE49-F238E27FC236}">
                <a16:creationId xmlns:a16="http://schemas.microsoft.com/office/drawing/2014/main" id="{3F90B685-205D-470B-8329-189A5050AC6B}"/>
              </a:ext>
            </a:extLst>
          </p:cNvPr>
          <p:cNvSpPr/>
          <p:nvPr/>
        </p:nvSpPr>
        <p:spPr>
          <a:xfrm>
            <a:off x="5834973" y="2038324"/>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34</a:t>
            </a:r>
          </a:p>
        </p:txBody>
      </p:sp>
      <p:sp>
        <p:nvSpPr>
          <p:cNvPr id="13" name="Rectangle 12">
            <a:extLst>
              <a:ext uri="{FF2B5EF4-FFF2-40B4-BE49-F238E27FC236}">
                <a16:creationId xmlns:a16="http://schemas.microsoft.com/office/drawing/2014/main" id="{3D58FD5B-E73E-4563-BEDD-D75582B11B87}"/>
              </a:ext>
            </a:extLst>
          </p:cNvPr>
          <p:cNvSpPr/>
          <p:nvPr/>
        </p:nvSpPr>
        <p:spPr>
          <a:xfrm>
            <a:off x="6520643" y="2038324"/>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38</a:t>
            </a:r>
          </a:p>
        </p:txBody>
      </p:sp>
      <p:sp>
        <p:nvSpPr>
          <p:cNvPr id="14" name="Rectangle 13">
            <a:extLst>
              <a:ext uri="{FF2B5EF4-FFF2-40B4-BE49-F238E27FC236}">
                <a16:creationId xmlns:a16="http://schemas.microsoft.com/office/drawing/2014/main" id="{0B9A2CFC-57B2-4433-8CE1-6100FA0BB85E}"/>
              </a:ext>
            </a:extLst>
          </p:cNvPr>
          <p:cNvSpPr/>
          <p:nvPr/>
        </p:nvSpPr>
        <p:spPr>
          <a:xfrm>
            <a:off x="7206313" y="2038324"/>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43</a:t>
            </a:r>
          </a:p>
        </p:txBody>
      </p:sp>
      <p:sp>
        <p:nvSpPr>
          <p:cNvPr id="15" name="Rectangle 14">
            <a:extLst>
              <a:ext uri="{FF2B5EF4-FFF2-40B4-BE49-F238E27FC236}">
                <a16:creationId xmlns:a16="http://schemas.microsoft.com/office/drawing/2014/main" id="{0AB3957F-AF5F-4107-BC50-FA3CC6E18DCC}"/>
              </a:ext>
            </a:extLst>
          </p:cNvPr>
          <p:cNvSpPr/>
          <p:nvPr/>
        </p:nvSpPr>
        <p:spPr>
          <a:xfrm>
            <a:off x="7891853" y="2037684"/>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82</a:t>
            </a:r>
          </a:p>
        </p:txBody>
      </p:sp>
      <p:sp>
        <p:nvSpPr>
          <p:cNvPr id="16" name="Rectangle 15">
            <a:extLst>
              <a:ext uri="{FF2B5EF4-FFF2-40B4-BE49-F238E27FC236}">
                <a16:creationId xmlns:a16="http://schemas.microsoft.com/office/drawing/2014/main" id="{DF2FECCF-B555-4D92-86CA-6F62FAFD2E02}"/>
              </a:ext>
            </a:extLst>
          </p:cNvPr>
          <p:cNvSpPr/>
          <p:nvPr/>
        </p:nvSpPr>
        <p:spPr>
          <a:xfrm>
            <a:off x="8577523" y="2037684"/>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17" name="Rectangle 16">
            <a:extLst>
              <a:ext uri="{FF2B5EF4-FFF2-40B4-BE49-F238E27FC236}">
                <a16:creationId xmlns:a16="http://schemas.microsoft.com/office/drawing/2014/main" id="{FD5F48BC-028B-4918-9A2C-6A6BB953723B}"/>
              </a:ext>
            </a:extLst>
          </p:cNvPr>
          <p:cNvSpPr/>
          <p:nvPr/>
        </p:nvSpPr>
        <p:spPr>
          <a:xfrm>
            <a:off x="9263063" y="2037684"/>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58</a:t>
            </a:r>
          </a:p>
        </p:txBody>
      </p:sp>
      <p:sp>
        <p:nvSpPr>
          <p:cNvPr id="31" name="Rectangle 30">
            <a:extLst>
              <a:ext uri="{FF2B5EF4-FFF2-40B4-BE49-F238E27FC236}">
                <a16:creationId xmlns:a16="http://schemas.microsoft.com/office/drawing/2014/main" id="{21683745-28AC-4C63-BC3B-25A7EC5FAE4B}"/>
              </a:ext>
            </a:extLst>
          </p:cNvPr>
          <p:cNvSpPr/>
          <p:nvPr/>
        </p:nvSpPr>
        <p:spPr>
          <a:xfrm>
            <a:off x="2406103" y="3666957"/>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9</a:t>
            </a:r>
          </a:p>
        </p:txBody>
      </p:sp>
      <p:sp>
        <p:nvSpPr>
          <p:cNvPr id="32" name="Rectangle 31">
            <a:extLst>
              <a:ext uri="{FF2B5EF4-FFF2-40B4-BE49-F238E27FC236}">
                <a16:creationId xmlns:a16="http://schemas.microsoft.com/office/drawing/2014/main" id="{0EC3FAAD-6C77-4353-ADE5-A10A2E0C830A}"/>
              </a:ext>
            </a:extLst>
          </p:cNvPr>
          <p:cNvSpPr/>
          <p:nvPr/>
        </p:nvSpPr>
        <p:spPr>
          <a:xfrm>
            <a:off x="3091903" y="3666957"/>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10</a:t>
            </a:r>
          </a:p>
        </p:txBody>
      </p:sp>
      <p:sp>
        <p:nvSpPr>
          <p:cNvPr id="33" name="Rectangle 32">
            <a:extLst>
              <a:ext uri="{FF2B5EF4-FFF2-40B4-BE49-F238E27FC236}">
                <a16:creationId xmlns:a16="http://schemas.microsoft.com/office/drawing/2014/main" id="{F5B42161-903C-424C-B95A-8A4A7A0B94E8}"/>
              </a:ext>
            </a:extLst>
          </p:cNvPr>
          <p:cNvSpPr/>
          <p:nvPr/>
        </p:nvSpPr>
        <p:spPr>
          <a:xfrm>
            <a:off x="3777833" y="3666957"/>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11</a:t>
            </a:r>
          </a:p>
        </p:txBody>
      </p:sp>
      <p:sp>
        <p:nvSpPr>
          <p:cNvPr id="34" name="Rectangle 33">
            <a:extLst>
              <a:ext uri="{FF2B5EF4-FFF2-40B4-BE49-F238E27FC236}">
                <a16:creationId xmlns:a16="http://schemas.microsoft.com/office/drawing/2014/main" id="{581F16E6-408E-4DA5-A079-124F5470E77C}"/>
              </a:ext>
            </a:extLst>
          </p:cNvPr>
          <p:cNvSpPr/>
          <p:nvPr/>
        </p:nvSpPr>
        <p:spPr>
          <a:xfrm>
            <a:off x="4463503" y="3666957"/>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27</a:t>
            </a:r>
          </a:p>
        </p:txBody>
      </p:sp>
      <p:sp>
        <p:nvSpPr>
          <p:cNvPr id="35" name="Rectangle 34">
            <a:extLst>
              <a:ext uri="{FF2B5EF4-FFF2-40B4-BE49-F238E27FC236}">
                <a16:creationId xmlns:a16="http://schemas.microsoft.com/office/drawing/2014/main" id="{1055D1C2-911F-4BDF-8003-3AFF14956E4A}"/>
              </a:ext>
            </a:extLst>
          </p:cNvPr>
          <p:cNvSpPr/>
          <p:nvPr/>
        </p:nvSpPr>
        <p:spPr>
          <a:xfrm>
            <a:off x="5149173" y="3666957"/>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34</a:t>
            </a:r>
          </a:p>
        </p:txBody>
      </p:sp>
      <p:sp>
        <p:nvSpPr>
          <p:cNvPr id="36" name="Rectangle 35">
            <a:extLst>
              <a:ext uri="{FF2B5EF4-FFF2-40B4-BE49-F238E27FC236}">
                <a16:creationId xmlns:a16="http://schemas.microsoft.com/office/drawing/2014/main" id="{81A6FCA1-B965-4247-BBEA-BEA76EA17110}"/>
              </a:ext>
            </a:extLst>
          </p:cNvPr>
          <p:cNvSpPr/>
          <p:nvPr/>
        </p:nvSpPr>
        <p:spPr>
          <a:xfrm>
            <a:off x="5834843" y="3667597"/>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38</a:t>
            </a:r>
          </a:p>
        </p:txBody>
      </p:sp>
      <p:sp>
        <p:nvSpPr>
          <p:cNvPr id="37" name="Rectangle 36">
            <a:extLst>
              <a:ext uri="{FF2B5EF4-FFF2-40B4-BE49-F238E27FC236}">
                <a16:creationId xmlns:a16="http://schemas.microsoft.com/office/drawing/2014/main" id="{DB8BFA28-8785-4573-8F47-A6041566B689}"/>
              </a:ext>
            </a:extLst>
          </p:cNvPr>
          <p:cNvSpPr/>
          <p:nvPr/>
        </p:nvSpPr>
        <p:spPr>
          <a:xfrm>
            <a:off x="6520513" y="3667597"/>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43</a:t>
            </a:r>
          </a:p>
        </p:txBody>
      </p:sp>
      <p:sp>
        <p:nvSpPr>
          <p:cNvPr id="38" name="Rectangle 37">
            <a:extLst>
              <a:ext uri="{FF2B5EF4-FFF2-40B4-BE49-F238E27FC236}">
                <a16:creationId xmlns:a16="http://schemas.microsoft.com/office/drawing/2014/main" id="{DF42D1A2-563D-4B73-A626-5EED45452F56}"/>
              </a:ext>
            </a:extLst>
          </p:cNvPr>
          <p:cNvSpPr/>
          <p:nvPr/>
        </p:nvSpPr>
        <p:spPr>
          <a:xfrm>
            <a:off x="7206183" y="3667597"/>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82</a:t>
            </a:r>
          </a:p>
        </p:txBody>
      </p:sp>
      <p:sp>
        <p:nvSpPr>
          <p:cNvPr id="41" name="Rectangle 40">
            <a:extLst>
              <a:ext uri="{FF2B5EF4-FFF2-40B4-BE49-F238E27FC236}">
                <a16:creationId xmlns:a16="http://schemas.microsoft.com/office/drawing/2014/main" id="{08A2A2E4-E554-432B-AC9D-FAF9E139CAC3}"/>
              </a:ext>
            </a:extLst>
          </p:cNvPr>
          <p:cNvSpPr/>
          <p:nvPr/>
        </p:nvSpPr>
        <p:spPr>
          <a:xfrm>
            <a:off x="9262933" y="3666957"/>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14</a:t>
            </a:r>
          </a:p>
        </p:txBody>
      </p:sp>
      <p:sp>
        <p:nvSpPr>
          <p:cNvPr id="42" name="Rectangle 41">
            <a:extLst>
              <a:ext uri="{FF2B5EF4-FFF2-40B4-BE49-F238E27FC236}">
                <a16:creationId xmlns:a16="http://schemas.microsoft.com/office/drawing/2014/main" id="{3850833D-E39E-4D0E-B1FE-EA616DA532B4}"/>
              </a:ext>
            </a:extLst>
          </p:cNvPr>
          <p:cNvSpPr/>
          <p:nvPr/>
        </p:nvSpPr>
        <p:spPr>
          <a:xfrm>
            <a:off x="1720303" y="3666957"/>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a:t>
            </a:r>
          </a:p>
        </p:txBody>
      </p:sp>
      <p:sp>
        <p:nvSpPr>
          <p:cNvPr id="43" name="Rectangle 42">
            <a:extLst>
              <a:ext uri="{FF2B5EF4-FFF2-40B4-BE49-F238E27FC236}">
                <a16:creationId xmlns:a16="http://schemas.microsoft.com/office/drawing/2014/main" id="{085C5F78-81AD-41A7-BAB7-5D05505E85BF}"/>
              </a:ext>
            </a:extLst>
          </p:cNvPr>
          <p:cNvSpPr/>
          <p:nvPr/>
        </p:nvSpPr>
        <p:spPr>
          <a:xfrm>
            <a:off x="9948343" y="3666957"/>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58</a:t>
            </a:r>
          </a:p>
        </p:txBody>
      </p:sp>
      <p:sp>
        <p:nvSpPr>
          <p:cNvPr id="57" name="Rectangle 56">
            <a:extLst>
              <a:ext uri="{FF2B5EF4-FFF2-40B4-BE49-F238E27FC236}">
                <a16:creationId xmlns:a16="http://schemas.microsoft.com/office/drawing/2014/main" id="{412DF027-2B58-43A8-8D89-A4A6AC6A74CC}"/>
              </a:ext>
            </a:extLst>
          </p:cNvPr>
          <p:cNvSpPr/>
          <p:nvPr/>
        </p:nvSpPr>
        <p:spPr>
          <a:xfrm>
            <a:off x="2405973" y="531710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58" name="Rectangle 57">
            <a:extLst>
              <a:ext uri="{FF2B5EF4-FFF2-40B4-BE49-F238E27FC236}">
                <a16:creationId xmlns:a16="http://schemas.microsoft.com/office/drawing/2014/main" id="{4A0A6011-423F-44D9-BB7D-CE2AD608E06E}"/>
              </a:ext>
            </a:extLst>
          </p:cNvPr>
          <p:cNvSpPr/>
          <p:nvPr/>
        </p:nvSpPr>
        <p:spPr>
          <a:xfrm>
            <a:off x="3091773" y="531710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59" name="Rectangle 58">
            <a:extLst>
              <a:ext uri="{FF2B5EF4-FFF2-40B4-BE49-F238E27FC236}">
                <a16:creationId xmlns:a16="http://schemas.microsoft.com/office/drawing/2014/main" id="{63CCB5E0-39A2-4F55-89B1-E7C7E619AED5}"/>
              </a:ext>
            </a:extLst>
          </p:cNvPr>
          <p:cNvSpPr/>
          <p:nvPr/>
        </p:nvSpPr>
        <p:spPr>
          <a:xfrm>
            <a:off x="3777703" y="531710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60" name="Rectangle 59">
            <a:extLst>
              <a:ext uri="{FF2B5EF4-FFF2-40B4-BE49-F238E27FC236}">
                <a16:creationId xmlns:a16="http://schemas.microsoft.com/office/drawing/2014/main" id="{F19A6A0A-3ABB-40E5-8B9C-5D5A12B31CD7}"/>
              </a:ext>
            </a:extLst>
          </p:cNvPr>
          <p:cNvSpPr/>
          <p:nvPr/>
        </p:nvSpPr>
        <p:spPr>
          <a:xfrm>
            <a:off x="4463373" y="531710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sp>
        <p:nvSpPr>
          <p:cNvPr id="61" name="Rectangle 60">
            <a:extLst>
              <a:ext uri="{FF2B5EF4-FFF2-40B4-BE49-F238E27FC236}">
                <a16:creationId xmlns:a16="http://schemas.microsoft.com/office/drawing/2014/main" id="{E4BE6EBF-4637-4E12-98A4-0B7C5F5339D5}"/>
              </a:ext>
            </a:extLst>
          </p:cNvPr>
          <p:cNvSpPr/>
          <p:nvPr/>
        </p:nvSpPr>
        <p:spPr>
          <a:xfrm>
            <a:off x="5149043" y="531710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62" name="Rectangle 61">
            <a:extLst>
              <a:ext uri="{FF2B5EF4-FFF2-40B4-BE49-F238E27FC236}">
                <a16:creationId xmlns:a16="http://schemas.microsoft.com/office/drawing/2014/main" id="{9951F8D7-8992-49FA-9DF3-2BD69CFD602D}"/>
              </a:ext>
            </a:extLst>
          </p:cNvPr>
          <p:cNvSpPr/>
          <p:nvPr/>
        </p:nvSpPr>
        <p:spPr>
          <a:xfrm>
            <a:off x="5834713" y="531774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27</a:t>
            </a:r>
          </a:p>
        </p:txBody>
      </p:sp>
      <p:sp>
        <p:nvSpPr>
          <p:cNvPr id="63" name="Rectangle 62">
            <a:extLst>
              <a:ext uri="{FF2B5EF4-FFF2-40B4-BE49-F238E27FC236}">
                <a16:creationId xmlns:a16="http://schemas.microsoft.com/office/drawing/2014/main" id="{3CD0CC74-27EC-45AC-B753-4F28E4561515}"/>
              </a:ext>
            </a:extLst>
          </p:cNvPr>
          <p:cNvSpPr/>
          <p:nvPr/>
        </p:nvSpPr>
        <p:spPr>
          <a:xfrm>
            <a:off x="6520383" y="531774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34</a:t>
            </a:r>
          </a:p>
        </p:txBody>
      </p:sp>
      <p:sp>
        <p:nvSpPr>
          <p:cNvPr id="64" name="Rectangle 63">
            <a:extLst>
              <a:ext uri="{FF2B5EF4-FFF2-40B4-BE49-F238E27FC236}">
                <a16:creationId xmlns:a16="http://schemas.microsoft.com/office/drawing/2014/main" id="{3BC1493B-DB27-442C-A9E5-94C3EECA453B}"/>
              </a:ext>
            </a:extLst>
          </p:cNvPr>
          <p:cNvSpPr/>
          <p:nvPr/>
        </p:nvSpPr>
        <p:spPr>
          <a:xfrm>
            <a:off x="7206053" y="531774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38</a:t>
            </a:r>
          </a:p>
        </p:txBody>
      </p:sp>
      <p:sp>
        <p:nvSpPr>
          <p:cNvPr id="65" name="Rectangle 64">
            <a:extLst>
              <a:ext uri="{FF2B5EF4-FFF2-40B4-BE49-F238E27FC236}">
                <a16:creationId xmlns:a16="http://schemas.microsoft.com/office/drawing/2014/main" id="{97B8AC6D-0D61-40D3-A766-DA0A037D1FA0}"/>
              </a:ext>
            </a:extLst>
          </p:cNvPr>
          <p:cNvSpPr/>
          <p:nvPr/>
        </p:nvSpPr>
        <p:spPr>
          <a:xfrm>
            <a:off x="7891593" y="531710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43</a:t>
            </a:r>
          </a:p>
        </p:txBody>
      </p:sp>
      <p:sp>
        <p:nvSpPr>
          <p:cNvPr id="66" name="Rectangle 65">
            <a:extLst>
              <a:ext uri="{FF2B5EF4-FFF2-40B4-BE49-F238E27FC236}">
                <a16:creationId xmlns:a16="http://schemas.microsoft.com/office/drawing/2014/main" id="{D2A4310A-FDF8-4B70-9E1C-356324C598CC}"/>
              </a:ext>
            </a:extLst>
          </p:cNvPr>
          <p:cNvSpPr/>
          <p:nvPr/>
        </p:nvSpPr>
        <p:spPr>
          <a:xfrm>
            <a:off x="8577263" y="531710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58</a:t>
            </a:r>
          </a:p>
        </p:txBody>
      </p:sp>
      <p:sp>
        <p:nvSpPr>
          <p:cNvPr id="67" name="Rectangle 66">
            <a:extLst>
              <a:ext uri="{FF2B5EF4-FFF2-40B4-BE49-F238E27FC236}">
                <a16:creationId xmlns:a16="http://schemas.microsoft.com/office/drawing/2014/main" id="{4F94A87C-6D62-4578-A761-0AC57968D748}"/>
              </a:ext>
            </a:extLst>
          </p:cNvPr>
          <p:cNvSpPr/>
          <p:nvPr/>
        </p:nvSpPr>
        <p:spPr>
          <a:xfrm>
            <a:off x="9262803" y="5317100"/>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83</a:t>
            </a:r>
          </a:p>
        </p:txBody>
      </p:sp>
      <p:sp>
        <p:nvSpPr>
          <p:cNvPr id="70" name="Rectangle 69">
            <a:extLst>
              <a:ext uri="{FF2B5EF4-FFF2-40B4-BE49-F238E27FC236}">
                <a16:creationId xmlns:a16="http://schemas.microsoft.com/office/drawing/2014/main" id="{ADFBA556-B694-453E-8879-582F7A211157}"/>
              </a:ext>
            </a:extLst>
          </p:cNvPr>
          <p:cNvSpPr/>
          <p:nvPr/>
        </p:nvSpPr>
        <p:spPr>
          <a:xfrm>
            <a:off x="550862" y="2037684"/>
            <a:ext cx="89448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Step 3</a:t>
            </a:r>
          </a:p>
        </p:txBody>
      </p:sp>
    </p:spTree>
    <p:extLst>
      <p:ext uri="{BB962C8B-B14F-4D97-AF65-F5344CB8AC3E}">
        <p14:creationId xmlns:p14="http://schemas.microsoft.com/office/powerpoint/2010/main" val="80880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grpId="0" nodeType="clickEffect">
                                  <p:stCondLst>
                                    <p:cond delay="0"/>
                                  </p:stCondLst>
                                  <p:childTnLst>
                                    <p:animMotion origin="layout" path="M -8.33333E-7 -1.11111E-6 L -0.02812 -1.11111E-6 C -0.04075 -1.11111E-6 -0.05625 0.04861 -0.05625 0.0882 L -0.05625 0.17639 " pathEditMode="relative" rAng="0" ptsTypes="AAAA">
                                      <p:cBhvr>
                                        <p:cTn id="6" dur="2000" fill="hold"/>
                                        <p:tgtEl>
                                          <p:spTgt spid="7"/>
                                        </p:tgtEl>
                                        <p:attrNameLst>
                                          <p:attrName>ppt_x</p:attrName>
                                          <p:attrName>ppt_y</p:attrName>
                                        </p:attrNameLst>
                                      </p:cBhvr>
                                      <p:rCtr x="-2812" y="8819"/>
                                    </p:animMotion>
                                  </p:childTnLst>
                                </p:cTn>
                              </p:par>
                              <p:par>
                                <p:cTn id="7" presetID="50" presetClass="path" presetSubtype="0" accel="50000" decel="50000" fill="hold" grpId="0" nodeType="withEffect">
                                  <p:stCondLst>
                                    <p:cond delay="0"/>
                                  </p:stCondLst>
                                  <p:childTnLst>
                                    <p:animMotion origin="layout" path="M -8.33333E-7 -1.11111E-6 L -0.02812 -1.11111E-6 C -0.04075 -1.11111E-6 -0.05625 0.04861 -0.05625 0.0882 L -0.05625 0.17639 " pathEditMode="relative" rAng="0" ptsTypes="AAAA">
                                      <p:cBhvr>
                                        <p:cTn id="8" dur="2000" fill="hold"/>
                                        <p:tgtEl>
                                          <p:spTgt spid="8"/>
                                        </p:tgtEl>
                                        <p:attrNameLst>
                                          <p:attrName>ppt_x</p:attrName>
                                          <p:attrName>ppt_y</p:attrName>
                                        </p:attrNameLst>
                                      </p:cBhvr>
                                      <p:rCtr x="-2812" y="8819"/>
                                    </p:animMotion>
                                  </p:childTnLst>
                                </p:cTn>
                              </p:par>
                              <p:par>
                                <p:cTn id="9" presetID="50" presetClass="path" presetSubtype="0" accel="50000" decel="50000" fill="hold" grpId="0" nodeType="withEffect">
                                  <p:stCondLst>
                                    <p:cond delay="0"/>
                                  </p:stCondLst>
                                  <p:childTnLst>
                                    <p:animMotion origin="layout" path="M -8.33333E-7 -1.11111E-6 L -0.02812 -1.11111E-6 C -0.04075 -1.11111E-6 -0.05625 0.04861 -0.05625 0.0882 L -0.05625 0.17639 " pathEditMode="relative" rAng="0" ptsTypes="AAAA">
                                      <p:cBhvr>
                                        <p:cTn id="10" dur="2000" fill="hold"/>
                                        <p:tgtEl>
                                          <p:spTgt spid="9"/>
                                        </p:tgtEl>
                                        <p:attrNameLst>
                                          <p:attrName>ppt_x</p:attrName>
                                          <p:attrName>ppt_y</p:attrName>
                                        </p:attrNameLst>
                                      </p:cBhvr>
                                      <p:rCtr x="-2812" y="8819"/>
                                    </p:animMotion>
                                  </p:childTnLst>
                                </p:cTn>
                              </p:par>
                              <p:par>
                                <p:cTn id="11" presetID="50" presetClass="path" presetSubtype="0" accel="50000" decel="50000" fill="hold" grpId="0" nodeType="withEffect">
                                  <p:stCondLst>
                                    <p:cond delay="0"/>
                                  </p:stCondLst>
                                  <p:childTnLst>
                                    <p:animMotion origin="layout" path="M -8.33333E-7 -1.11111E-6 L -0.02812 -1.11111E-6 C -0.04075 -1.11111E-6 -0.05625 0.04861 -0.05625 0.0882 L -0.05625 0.17639 " pathEditMode="relative" rAng="0" ptsTypes="AAAA">
                                      <p:cBhvr>
                                        <p:cTn id="12" dur="2000" fill="hold"/>
                                        <p:tgtEl>
                                          <p:spTgt spid="10"/>
                                        </p:tgtEl>
                                        <p:attrNameLst>
                                          <p:attrName>ppt_x</p:attrName>
                                          <p:attrName>ppt_y</p:attrName>
                                        </p:attrNameLst>
                                      </p:cBhvr>
                                      <p:rCtr x="-2812" y="8819"/>
                                    </p:animMotion>
                                  </p:childTnLst>
                                </p:cTn>
                              </p:par>
                              <p:par>
                                <p:cTn id="13" presetID="50" presetClass="path" presetSubtype="0" accel="50000" decel="50000" fill="hold" grpId="0" nodeType="withEffect">
                                  <p:stCondLst>
                                    <p:cond delay="0"/>
                                  </p:stCondLst>
                                  <p:childTnLst>
                                    <p:animMotion origin="layout" path="M -8.33333E-7 -1.11111E-6 L -0.02812 -1.11111E-6 C -0.04075 -1.11111E-6 -0.05625 0.04861 -0.05625 0.0882 L -0.05625 0.17639 " pathEditMode="relative" rAng="0" ptsTypes="AAAA">
                                      <p:cBhvr>
                                        <p:cTn id="14" dur="2000" fill="hold"/>
                                        <p:tgtEl>
                                          <p:spTgt spid="11"/>
                                        </p:tgtEl>
                                        <p:attrNameLst>
                                          <p:attrName>ppt_x</p:attrName>
                                          <p:attrName>ppt_y</p:attrName>
                                        </p:attrNameLst>
                                      </p:cBhvr>
                                      <p:rCtr x="-2812" y="8819"/>
                                    </p:animMotion>
                                  </p:childTnLst>
                                </p:cTn>
                              </p:par>
                              <p:par>
                                <p:cTn id="15" presetID="50" presetClass="path" presetSubtype="0" accel="50000" decel="50000" fill="hold" grpId="0" nodeType="withEffect">
                                  <p:stCondLst>
                                    <p:cond delay="0"/>
                                  </p:stCondLst>
                                  <p:childTnLst>
                                    <p:animMotion origin="layout" path="M -8.33333E-7 -1.11111E-6 L -0.02812 -1.11111E-6 C -0.04075 -1.11111E-6 -0.05625 0.04861 -0.05625 0.0882 L -0.05625 0.17639 " pathEditMode="relative" rAng="0" ptsTypes="AAAA">
                                      <p:cBhvr>
                                        <p:cTn id="16" dur="2000" fill="hold"/>
                                        <p:tgtEl>
                                          <p:spTgt spid="12"/>
                                        </p:tgtEl>
                                        <p:attrNameLst>
                                          <p:attrName>ppt_x</p:attrName>
                                          <p:attrName>ppt_y</p:attrName>
                                        </p:attrNameLst>
                                      </p:cBhvr>
                                      <p:rCtr x="-2812" y="8819"/>
                                    </p:animMotion>
                                  </p:childTnLst>
                                </p:cTn>
                              </p:par>
                              <p:par>
                                <p:cTn id="17" presetID="50" presetClass="path" presetSubtype="0" accel="50000" decel="50000" fill="hold" grpId="0" nodeType="withEffect">
                                  <p:stCondLst>
                                    <p:cond delay="0"/>
                                  </p:stCondLst>
                                  <p:childTnLst>
                                    <p:animMotion origin="layout" path="M -6.25E-7 -1.11111E-6 L -0.02812 -1.11111E-6 C -0.04075 -1.11111E-6 -0.05625 0.04861 -0.05625 0.0882 L -0.05625 0.17639 " pathEditMode="relative" rAng="0" ptsTypes="AAAA">
                                      <p:cBhvr>
                                        <p:cTn id="18" dur="2000" fill="hold"/>
                                        <p:tgtEl>
                                          <p:spTgt spid="13"/>
                                        </p:tgtEl>
                                        <p:attrNameLst>
                                          <p:attrName>ppt_x</p:attrName>
                                          <p:attrName>ppt_y</p:attrName>
                                        </p:attrNameLst>
                                      </p:cBhvr>
                                      <p:rCtr x="-2812" y="8819"/>
                                    </p:animMotion>
                                  </p:childTnLst>
                                </p:cTn>
                              </p:par>
                              <p:par>
                                <p:cTn id="19" presetID="50" presetClass="path" presetSubtype="0" accel="50000" decel="50000" fill="hold" grpId="0" nodeType="withEffect">
                                  <p:stCondLst>
                                    <p:cond delay="0"/>
                                  </p:stCondLst>
                                  <p:childTnLst>
                                    <p:animMotion origin="layout" path="M -6.25E-7 -1.11111E-6 L -0.02812 -1.11111E-6 C -0.04075 -1.11111E-6 -0.05625 0.04861 -0.05625 0.0882 L -0.05625 0.17639 " pathEditMode="relative" rAng="0" ptsTypes="AAAA">
                                      <p:cBhvr>
                                        <p:cTn id="20" dur="2000" fill="hold"/>
                                        <p:tgtEl>
                                          <p:spTgt spid="14"/>
                                        </p:tgtEl>
                                        <p:attrNameLst>
                                          <p:attrName>ppt_x</p:attrName>
                                          <p:attrName>ppt_y</p:attrName>
                                        </p:attrNameLst>
                                      </p:cBhvr>
                                      <p:rCtr x="-2812" y="8819"/>
                                    </p:animMotion>
                                  </p:childTnLst>
                                </p:cTn>
                              </p:par>
                              <p:par>
                                <p:cTn id="21" presetID="50" presetClass="path" presetSubtype="0" accel="50000" decel="50000" fill="hold" grpId="0" nodeType="withEffect">
                                  <p:stCondLst>
                                    <p:cond delay="0"/>
                                  </p:stCondLst>
                                  <p:childTnLst>
                                    <p:animMotion origin="layout" path="M -6.25E-7 -1.11111E-6 L -0.02812 -1.11111E-6 C -0.04075 -1.11111E-6 -0.05625 0.04861 -0.05625 0.0882 L -0.05625 0.17639 " pathEditMode="relative" rAng="0" ptsTypes="AAAA">
                                      <p:cBhvr>
                                        <p:cTn id="22" dur="2000" fill="hold"/>
                                        <p:tgtEl>
                                          <p:spTgt spid="15"/>
                                        </p:tgtEl>
                                        <p:attrNameLst>
                                          <p:attrName>ppt_x</p:attrName>
                                          <p:attrName>ppt_y</p:attrName>
                                        </p:attrNameLst>
                                      </p:cBhvr>
                                      <p:rCtr x="-2812" y="8819"/>
                                    </p:animMotion>
                                  </p:childTnLst>
                                </p:cTn>
                              </p:par>
                            </p:childTnLst>
                          </p:cTn>
                        </p:par>
                      </p:childTnLst>
                    </p:cTn>
                  </p:par>
                  <p:par>
                    <p:cTn id="23" fill="hold">
                      <p:stCondLst>
                        <p:cond delay="indefinite"/>
                      </p:stCondLst>
                      <p:childTnLst>
                        <p:par>
                          <p:cTn id="24" fill="hold">
                            <p:stCondLst>
                              <p:cond delay="0"/>
                            </p:stCondLst>
                            <p:childTnLst>
                              <p:par>
                                <p:cTn id="25" presetID="50" presetClass="path" presetSubtype="0" accel="50000" decel="50000" fill="hold" grpId="0" nodeType="clickEffect">
                                  <p:stCondLst>
                                    <p:cond delay="0"/>
                                  </p:stCondLst>
                                  <p:childTnLst>
                                    <p:animMotion origin="layout" path="M -6.25E-7 -1.11111E-6 L 0.02813 -1.11111E-6 C 0.04063 -1.11111E-6 0.05625 0.04861 0.05625 0.0882 L 0.05625 0.17639 " pathEditMode="relative" rAng="0" ptsTypes="AAAA">
                                      <p:cBhvr>
                                        <p:cTn id="26" dur="2000" fill="hold"/>
                                        <p:tgtEl>
                                          <p:spTgt spid="16"/>
                                        </p:tgtEl>
                                        <p:attrNameLst>
                                          <p:attrName>ppt_x</p:attrName>
                                          <p:attrName>ppt_y</p:attrName>
                                        </p:attrNameLst>
                                      </p:cBhvr>
                                      <p:rCtr x="2812" y="8819"/>
                                    </p:animMotion>
                                  </p:childTnLst>
                                </p:cTn>
                              </p:par>
                              <p:par>
                                <p:cTn id="27" presetID="50" presetClass="path" presetSubtype="0" accel="50000" decel="50000" fill="hold" grpId="0" nodeType="withEffect">
                                  <p:stCondLst>
                                    <p:cond delay="0"/>
                                  </p:stCondLst>
                                  <p:childTnLst>
                                    <p:animMotion origin="layout" path="M -6.25E-7 -1.11111E-6 L 0.02813 -1.11111E-6 C 0.04063 -1.11111E-6 0.05625 0.04861 0.05625 0.0882 L 0.05625 0.17639 " pathEditMode="relative" rAng="0" ptsTypes="AAAA">
                                      <p:cBhvr>
                                        <p:cTn id="28" dur="2000" fill="hold"/>
                                        <p:tgtEl>
                                          <p:spTgt spid="17"/>
                                        </p:tgtEl>
                                        <p:attrNameLst>
                                          <p:attrName>ppt_x</p:attrName>
                                          <p:attrName>ppt_y</p:attrName>
                                        </p:attrNameLst>
                                      </p:cBhvr>
                                      <p:rCtr x="2812" y="8819"/>
                                    </p:animMotion>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randombar(horizontal)">
                                      <p:cBhvr>
                                        <p:cTn id="33" dur="500"/>
                                        <p:tgtEl>
                                          <p:spTgt spid="31"/>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randombar(horizontal)">
                                      <p:cBhvr>
                                        <p:cTn id="36" dur="500"/>
                                        <p:tgtEl>
                                          <p:spTgt spid="32"/>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randombar(horizontal)">
                                      <p:cBhvr>
                                        <p:cTn id="39" dur="500"/>
                                        <p:tgtEl>
                                          <p:spTgt spid="33"/>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randombar(horizontal)">
                                      <p:cBhvr>
                                        <p:cTn id="42" dur="500"/>
                                        <p:tgtEl>
                                          <p:spTgt spid="34"/>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randombar(horizontal)">
                                      <p:cBhvr>
                                        <p:cTn id="45" dur="500"/>
                                        <p:tgtEl>
                                          <p:spTgt spid="35"/>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randombar(horizontal)">
                                      <p:cBhvr>
                                        <p:cTn id="48" dur="500"/>
                                        <p:tgtEl>
                                          <p:spTgt spid="36"/>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randombar(horizontal)">
                                      <p:cBhvr>
                                        <p:cTn id="51" dur="500"/>
                                        <p:tgtEl>
                                          <p:spTgt spid="37"/>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randombar(horizontal)">
                                      <p:cBhvr>
                                        <p:cTn id="54" dur="500"/>
                                        <p:tgtEl>
                                          <p:spTgt spid="38"/>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randombar(horizontal)">
                                      <p:cBhvr>
                                        <p:cTn id="57" dur="500"/>
                                        <p:tgtEl>
                                          <p:spTgt spid="41"/>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randombar(horizontal)">
                                      <p:cBhvr>
                                        <p:cTn id="60" dur="500"/>
                                        <p:tgtEl>
                                          <p:spTgt spid="42"/>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randombar(horizontal)">
                                      <p:cBhvr>
                                        <p:cTn id="63" dur="500"/>
                                        <p:tgtEl>
                                          <p:spTgt spid="43"/>
                                        </p:tgtEl>
                                      </p:cBhvr>
                                    </p:animEffect>
                                  </p:childTnLst>
                                </p:cTn>
                              </p:par>
                            </p:childTnLst>
                          </p:cTn>
                        </p:par>
                      </p:childTnLst>
                    </p:cTn>
                  </p:par>
                  <p:par>
                    <p:cTn id="64" fill="hold">
                      <p:stCondLst>
                        <p:cond delay="indefinite"/>
                      </p:stCondLst>
                      <p:childTnLst>
                        <p:par>
                          <p:cTn id="65" fill="hold">
                            <p:stCondLst>
                              <p:cond delay="0"/>
                            </p:stCondLst>
                            <p:childTnLst>
                              <p:par>
                                <p:cTn id="66" presetID="50" presetClass="path" presetSubtype="0" accel="50000" decel="50000" fill="hold" grpId="1" nodeType="clickEffect">
                                  <p:stCondLst>
                                    <p:cond delay="0"/>
                                  </p:stCondLst>
                                  <p:childTnLst>
                                    <p:animMotion origin="layout" path="M -8.33333E-7 -1.11111E-6 L 0.02813 -1.11111E-6 C 0.04063 -1.11111E-6 0.05625 0.04884 0.05625 0.08866 L 0.05625 0.17732 " pathEditMode="relative" rAng="0" ptsTypes="AAAA">
                                      <p:cBhvr>
                                        <p:cTn id="67" dur="2000" fill="hold"/>
                                        <p:tgtEl>
                                          <p:spTgt spid="31"/>
                                        </p:tgtEl>
                                        <p:attrNameLst>
                                          <p:attrName>ppt_x</p:attrName>
                                          <p:attrName>ppt_y</p:attrName>
                                        </p:attrNameLst>
                                      </p:cBhvr>
                                      <p:rCtr x="2812" y="8866"/>
                                    </p:animMotion>
                                  </p:childTnLst>
                                </p:cTn>
                              </p:par>
                              <p:par>
                                <p:cTn id="68" presetID="50" presetClass="path" presetSubtype="0" accel="50000" decel="50000" fill="hold" grpId="1" nodeType="withEffect">
                                  <p:stCondLst>
                                    <p:cond delay="0"/>
                                  </p:stCondLst>
                                  <p:childTnLst>
                                    <p:animMotion origin="layout" path="M -8.33333E-7 -1.11111E-6 L 0.02813 -1.11111E-6 C 0.04063 -1.11111E-6 0.05625 0.04884 0.05625 0.08866 L 0.05625 0.17732 " pathEditMode="relative" rAng="0" ptsTypes="AAAA">
                                      <p:cBhvr>
                                        <p:cTn id="69" dur="2000" fill="hold"/>
                                        <p:tgtEl>
                                          <p:spTgt spid="32"/>
                                        </p:tgtEl>
                                        <p:attrNameLst>
                                          <p:attrName>ppt_x</p:attrName>
                                          <p:attrName>ppt_y</p:attrName>
                                        </p:attrNameLst>
                                      </p:cBhvr>
                                      <p:rCtr x="2812" y="8866"/>
                                    </p:animMotion>
                                  </p:childTnLst>
                                </p:cTn>
                              </p:par>
                              <p:par>
                                <p:cTn id="70" presetID="50" presetClass="path" presetSubtype="0" accel="50000" decel="50000" fill="hold" grpId="1" nodeType="withEffect">
                                  <p:stCondLst>
                                    <p:cond delay="0"/>
                                  </p:stCondLst>
                                  <p:childTnLst>
                                    <p:animMotion origin="layout" path="M -8.33333E-7 -1.11111E-6 L 0.02813 -1.11111E-6 C 0.04063 -1.11111E-6 0.05625 0.04884 0.05625 0.08866 L 0.05625 0.17732 " pathEditMode="relative" rAng="0" ptsTypes="AAAA">
                                      <p:cBhvr>
                                        <p:cTn id="71" dur="2000" fill="hold"/>
                                        <p:tgtEl>
                                          <p:spTgt spid="33"/>
                                        </p:tgtEl>
                                        <p:attrNameLst>
                                          <p:attrName>ppt_x</p:attrName>
                                          <p:attrName>ppt_y</p:attrName>
                                        </p:attrNameLst>
                                      </p:cBhvr>
                                      <p:rCtr x="2812" y="8866"/>
                                    </p:animMotion>
                                  </p:childTnLst>
                                </p:cTn>
                              </p:par>
                              <p:par>
                                <p:cTn id="72" presetID="50" presetClass="path" presetSubtype="0" accel="50000" decel="50000" fill="hold" grpId="1" nodeType="withEffect">
                                  <p:stCondLst>
                                    <p:cond delay="0"/>
                                  </p:stCondLst>
                                  <p:childTnLst>
                                    <p:animMotion origin="layout" path="M -8.33333E-7 -1.11111E-6 L 0.0556 -1.11111E-6 C 0.08047 -1.11111E-6 0.11133 0.04884 0.11133 0.08866 L 0.11133 0.17732 " pathEditMode="relative" rAng="0" ptsTypes="AAAA">
                                      <p:cBhvr>
                                        <p:cTn id="73" dur="2000" fill="hold"/>
                                        <p:tgtEl>
                                          <p:spTgt spid="34"/>
                                        </p:tgtEl>
                                        <p:attrNameLst>
                                          <p:attrName>ppt_x</p:attrName>
                                          <p:attrName>ppt_y</p:attrName>
                                        </p:attrNameLst>
                                      </p:cBhvr>
                                      <p:rCtr x="5560" y="8866"/>
                                    </p:animMotion>
                                  </p:childTnLst>
                                </p:cTn>
                              </p:par>
                              <p:par>
                                <p:cTn id="74" presetID="50" presetClass="path" presetSubtype="0" accel="50000" decel="50000" fill="hold" grpId="1" nodeType="withEffect">
                                  <p:stCondLst>
                                    <p:cond delay="0"/>
                                  </p:stCondLst>
                                  <p:childTnLst>
                                    <p:animMotion origin="layout" path="M -8.33333E-7 -1.11111E-6 L 0.0556 -1.11111E-6 C 0.08047 -1.11111E-6 0.11133 0.04884 0.11133 0.08866 L 0.11133 0.17732 " pathEditMode="relative" rAng="0" ptsTypes="AAAA">
                                      <p:cBhvr>
                                        <p:cTn id="75" dur="2000" fill="hold"/>
                                        <p:tgtEl>
                                          <p:spTgt spid="35"/>
                                        </p:tgtEl>
                                        <p:attrNameLst>
                                          <p:attrName>ppt_x</p:attrName>
                                          <p:attrName>ppt_y</p:attrName>
                                        </p:attrNameLst>
                                      </p:cBhvr>
                                      <p:rCtr x="5560" y="8866"/>
                                    </p:animMotion>
                                  </p:childTnLst>
                                </p:cTn>
                              </p:par>
                              <p:par>
                                <p:cTn id="76" presetID="50" presetClass="path" presetSubtype="0" accel="50000" decel="50000" fill="hold" grpId="1" nodeType="withEffect">
                                  <p:stCondLst>
                                    <p:cond delay="0"/>
                                  </p:stCondLst>
                                  <p:childTnLst>
                                    <p:animMotion origin="layout" path="M -6.25E-7 -1.11111E-6 L 0.0556 -1.11111E-6 C 0.08047 -1.11111E-6 0.11133 0.04884 0.11133 0.08866 L 0.11133 0.17732 " pathEditMode="relative" rAng="0" ptsTypes="AAAA">
                                      <p:cBhvr>
                                        <p:cTn id="77" dur="2000" fill="hold"/>
                                        <p:tgtEl>
                                          <p:spTgt spid="36"/>
                                        </p:tgtEl>
                                        <p:attrNameLst>
                                          <p:attrName>ppt_x</p:attrName>
                                          <p:attrName>ppt_y</p:attrName>
                                        </p:attrNameLst>
                                      </p:cBhvr>
                                      <p:rCtr x="5560" y="8866"/>
                                    </p:animMotion>
                                  </p:childTnLst>
                                </p:cTn>
                              </p:par>
                              <p:par>
                                <p:cTn id="78" presetID="50" presetClass="path" presetSubtype="0" accel="50000" decel="50000" fill="hold" grpId="1" nodeType="withEffect">
                                  <p:stCondLst>
                                    <p:cond delay="0"/>
                                  </p:stCondLst>
                                  <p:childTnLst>
                                    <p:animMotion origin="layout" path="M -6.25E-7 -1.11111E-6 L 0.0556 -1.11111E-6 C 0.08047 -1.11111E-6 0.11133 0.04884 0.11133 0.08866 L 0.11133 0.17732 " pathEditMode="relative" rAng="0" ptsTypes="AAAA">
                                      <p:cBhvr>
                                        <p:cTn id="79" dur="2000" fill="hold"/>
                                        <p:tgtEl>
                                          <p:spTgt spid="37"/>
                                        </p:tgtEl>
                                        <p:attrNameLst>
                                          <p:attrName>ppt_x</p:attrName>
                                          <p:attrName>ppt_y</p:attrName>
                                        </p:attrNameLst>
                                      </p:cBhvr>
                                      <p:rCtr x="5560" y="8866"/>
                                    </p:animMotion>
                                  </p:childTnLst>
                                </p:cTn>
                              </p:par>
                              <p:par>
                                <p:cTn id="80" presetID="50" presetClass="path" presetSubtype="0" accel="50000" decel="50000" fill="hold" grpId="1" nodeType="withEffect">
                                  <p:stCondLst>
                                    <p:cond delay="0"/>
                                  </p:stCondLst>
                                  <p:childTnLst>
                                    <p:animMotion origin="layout" path="M -6.25E-7 -1.11111E-6 L 0.08399 -1.11111E-6 C 0.12149 -1.11111E-6 0.16797 0.04931 0.16797 0.08935 L 0.16797 0.1787 " pathEditMode="relative" rAng="0" ptsTypes="AAAA">
                                      <p:cBhvr>
                                        <p:cTn id="81" dur="2000" fill="hold"/>
                                        <p:tgtEl>
                                          <p:spTgt spid="38"/>
                                        </p:tgtEl>
                                        <p:attrNameLst>
                                          <p:attrName>ppt_x</p:attrName>
                                          <p:attrName>ppt_y</p:attrName>
                                        </p:attrNameLst>
                                      </p:cBhvr>
                                      <p:rCtr x="8398" y="8935"/>
                                    </p:animMotion>
                                  </p:childTnLst>
                                </p:cTn>
                              </p:par>
                              <p:par>
                                <p:cTn id="82" presetID="50" presetClass="path" presetSubtype="0" accel="50000" decel="50000" fill="hold" grpId="1" nodeType="withEffect">
                                  <p:stCondLst>
                                    <p:cond delay="0"/>
                                  </p:stCondLst>
                                  <p:childTnLst>
                                    <p:animMotion origin="layout" path="M -6.25E-7 -1.11111E-6 L -0.16862 -1.11111E-6 C -0.24414 -1.11111E-6 -0.33711 0.04884 -0.33711 0.08866 L -0.33711 0.17732 " pathEditMode="relative" rAng="0" ptsTypes="AAAA">
                                      <p:cBhvr>
                                        <p:cTn id="83" dur="2000" fill="hold"/>
                                        <p:tgtEl>
                                          <p:spTgt spid="41"/>
                                        </p:tgtEl>
                                        <p:attrNameLst>
                                          <p:attrName>ppt_x</p:attrName>
                                          <p:attrName>ppt_y</p:attrName>
                                        </p:attrNameLst>
                                      </p:cBhvr>
                                      <p:rCtr x="-16862" y="8866"/>
                                    </p:animMotion>
                                  </p:childTnLst>
                                </p:cTn>
                              </p:par>
                              <p:par>
                                <p:cTn id="84" presetID="50" presetClass="path" presetSubtype="0" accel="50000" decel="50000" fill="hold" grpId="1" nodeType="withEffect">
                                  <p:stCondLst>
                                    <p:cond delay="0"/>
                                  </p:stCondLst>
                                  <p:childTnLst>
                                    <p:animMotion origin="layout" path="M -8.33333E-7 -1.11111E-6 L 0.02813 -1.11111E-6 C 0.04063 -1.11111E-6 0.05625 0.04884 0.05625 0.08866 L 0.05625 0.17732 " pathEditMode="relative" rAng="0" ptsTypes="AAAA">
                                      <p:cBhvr>
                                        <p:cTn id="85" dur="2000" fill="hold"/>
                                        <p:tgtEl>
                                          <p:spTgt spid="42"/>
                                        </p:tgtEl>
                                        <p:attrNameLst>
                                          <p:attrName>ppt_x</p:attrName>
                                          <p:attrName>ppt_y</p:attrName>
                                        </p:attrNameLst>
                                      </p:cBhvr>
                                      <p:rCtr x="2812" y="8866"/>
                                    </p:animMotion>
                                  </p:childTnLst>
                                </p:cTn>
                              </p:par>
                              <p:par>
                                <p:cTn id="86" presetID="50" presetClass="path" presetSubtype="0" accel="50000" decel="50000" fill="hold" grpId="1" nodeType="withEffect">
                                  <p:stCondLst>
                                    <p:cond delay="0"/>
                                  </p:stCondLst>
                                  <p:childTnLst>
                                    <p:animMotion origin="layout" path="M -6.25E-7 -1.11111E-6 L -0.05638 -1.11111E-6 C -0.08164 -1.11111E-6 -0.11263 0.04931 -0.11263 0.08935 L -0.11263 0.1787 " pathEditMode="relative" rAng="0" ptsTypes="AAAA">
                                      <p:cBhvr>
                                        <p:cTn id="87" dur="2000" fill="hold"/>
                                        <p:tgtEl>
                                          <p:spTgt spid="43"/>
                                        </p:tgtEl>
                                        <p:attrNameLst>
                                          <p:attrName>ppt_x</p:attrName>
                                          <p:attrName>ppt_y</p:attrName>
                                        </p:attrNameLst>
                                      </p:cBhvr>
                                      <p:rCtr x="-5638" y="8935"/>
                                    </p:animMotion>
                                  </p:childTnLst>
                                </p:cTn>
                              </p:par>
                            </p:childTnLst>
                          </p:cTn>
                        </p:par>
                      </p:childTnLst>
                    </p:cTn>
                  </p:par>
                  <p:par>
                    <p:cTn id="88" fill="hold">
                      <p:stCondLst>
                        <p:cond delay="indefinite"/>
                      </p:stCondLst>
                      <p:childTnLst>
                        <p:par>
                          <p:cTn id="89" fill="hold">
                            <p:stCondLst>
                              <p:cond delay="0"/>
                            </p:stCondLst>
                            <p:childTnLst>
                              <p:par>
                                <p:cTn id="90" presetID="14" presetClass="entr" presetSubtype="10" fill="hold" grpId="0" nodeType="clickEffect">
                                  <p:stCondLst>
                                    <p:cond delay="0"/>
                                  </p:stCondLst>
                                  <p:childTnLst>
                                    <p:set>
                                      <p:cBhvr>
                                        <p:cTn id="91" dur="1" fill="hold">
                                          <p:stCondLst>
                                            <p:cond delay="0"/>
                                          </p:stCondLst>
                                        </p:cTn>
                                        <p:tgtEl>
                                          <p:spTgt spid="57"/>
                                        </p:tgtEl>
                                        <p:attrNameLst>
                                          <p:attrName>style.visibility</p:attrName>
                                        </p:attrNameLst>
                                      </p:cBhvr>
                                      <p:to>
                                        <p:strVal val="visible"/>
                                      </p:to>
                                    </p:set>
                                    <p:animEffect transition="in" filter="randombar(horizontal)">
                                      <p:cBhvr>
                                        <p:cTn id="92" dur="500"/>
                                        <p:tgtEl>
                                          <p:spTgt spid="57"/>
                                        </p:tgtEl>
                                      </p:cBhvr>
                                    </p:animEffect>
                                  </p:childTnLst>
                                </p:cTn>
                              </p:par>
                              <p:par>
                                <p:cTn id="93" presetID="14" presetClass="entr" presetSubtype="10" fill="hold" grpId="0" nodeType="withEffect">
                                  <p:stCondLst>
                                    <p:cond delay="0"/>
                                  </p:stCondLst>
                                  <p:childTnLst>
                                    <p:set>
                                      <p:cBhvr>
                                        <p:cTn id="94" dur="1" fill="hold">
                                          <p:stCondLst>
                                            <p:cond delay="0"/>
                                          </p:stCondLst>
                                        </p:cTn>
                                        <p:tgtEl>
                                          <p:spTgt spid="58"/>
                                        </p:tgtEl>
                                        <p:attrNameLst>
                                          <p:attrName>style.visibility</p:attrName>
                                        </p:attrNameLst>
                                      </p:cBhvr>
                                      <p:to>
                                        <p:strVal val="visible"/>
                                      </p:to>
                                    </p:set>
                                    <p:animEffect transition="in" filter="randombar(horizontal)">
                                      <p:cBhvr>
                                        <p:cTn id="95" dur="500"/>
                                        <p:tgtEl>
                                          <p:spTgt spid="58"/>
                                        </p:tgtEl>
                                      </p:cBhvr>
                                    </p:animEffect>
                                  </p:childTnLst>
                                </p:cTn>
                              </p:par>
                              <p:par>
                                <p:cTn id="96" presetID="14" presetClass="entr" presetSubtype="10" fill="hold" grpId="0" nodeType="with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randombar(horizontal)">
                                      <p:cBhvr>
                                        <p:cTn id="98" dur="500"/>
                                        <p:tgtEl>
                                          <p:spTgt spid="59"/>
                                        </p:tgtEl>
                                      </p:cBhvr>
                                    </p:animEffect>
                                  </p:childTnLst>
                                </p:cTn>
                              </p:par>
                              <p:par>
                                <p:cTn id="99" presetID="14" presetClass="entr" presetSubtype="10" fill="hold" grpId="0" nodeType="withEffect">
                                  <p:stCondLst>
                                    <p:cond delay="0"/>
                                  </p:stCondLst>
                                  <p:childTnLst>
                                    <p:set>
                                      <p:cBhvr>
                                        <p:cTn id="100" dur="1" fill="hold">
                                          <p:stCondLst>
                                            <p:cond delay="0"/>
                                          </p:stCondLst>
                                        </p:cTn>
                                        <p:tgtEl>
                                          <p:spTgt spid="60"/>
                                        </p:tgtEl>
                                        <p:attrNameLst>
                                          <p:attrName>style.visibility</p:attrName>
                                        </p:attrNameLst>
                                      </p:cBhvr>
                                      <p:to>
                                        <p:strVal val="visible"/>
                                      </p:to>
                                    </p:set>
                                    <p:animEffect transition="in" filter="randombar(horizontal)">
                                      <p:cBhvr>
                                        <p:cTn id="101" dur="500"/>
                                        <p:tgtEl>
                                          <p:spTgt spid="60"/>
                                        </p:tgtEl>
                                      </p:cBhvr>
                                    </p:animEffect>
                                  </p:childTnLst>
                                </p:cTn>
                              </p:par>
                              <p:par>
                                <p:cTn id="102" presetID="14" presetClass="entr" presetSubtype="10" fill="hold" grpId="0" nodeType="withEffect">
                                  <p:stCondLst>
                                    <p:cond delay="0"/>
                                  </p:stCondLst>
                                  <p:childTnLst>
                                    <p:set>
                                      <p:cBhvr>
                                        <p:cTn id="103" dur="1" fill="hold">
                                          <p:stCondLst>
                                            <p:cond delay="0"/>
                                          </p:stCondLst>
                                        </p:cTn>
                                        <p:tgtEl>
                                          <p:spTgt spid="61"/>
                                        </p:tgtEl>
                                        <p:attrNameLst>
                                          <p:attrName>style.visibility</p:attrName>
                                        </p:attrNameLst>
                                      </p:cBhvr>
                                      <p:to>
                                        <p:strVal val="visible"/>
                                      </p:to>
                                    </p:set>
                                    <p:animEffect transition="in" filter="randombar(horizontal)">
                                      <p:cBhvr>
                                        <p:cTn id="104" dur="500"/>
                                        <p:tgtEl>
                                          <p:spTgt spid="61"/>
                                        </p:tgtEl>
                                      </p:cBhvr>
                                    </p:animEffect>
                                  </p:childTnLst>
                                </p:cTn>
                              </p:par>
                              <p:par>
                                <p:cTn id="105" presetID="14" presetClass="entr" presetSubtype="10" fill="hold" grpId="0" nodeType="withEffect">
                                  <p:stCondLst>
                                    <p:cond delay="0"/>
                                  </p:stCondLst>
                                  <p:childTnLst>
                                    <p:set>
                                      <p:cBhvr>
                                        <p:cTn id="106" dur="1" fill="hold">
                                          <p:stCondLst>
                                            <p:cond delay="0"/>
                                          </p:stCondLst>
                                        </p:cTn>
                                        <p:tgtEl>
                                          <p:spTgt spid="62"/>
                                        </p:tgtEl>
                                        <p:attrNameLst>
                                          <p:attrName>style.visibility</p:attrName>
                                        </p:attrNameLst>
                                      </p:cBhvr>
                                      <p:to>
                                        <p:strVal val="visible"/>
                                      </p:to>
                                    </p:set>
                                    <p:animEffect transition="in" filter="randombar(horizontal)">
                                      <p:cBhvr>
                                        <p:cTn id="107" dur="500"/>
                                        <p:tgtEl>
                                          <p:spTgt spid="62"/>
                                        </p:tgtEl>
                                      </p:cBhvr>
                                    </p:animEffect>
                                  </p:childTnLst>
                                </p:cTn>
                              </p:par>
                              <p:par>
                                <p:cTn id="108" presetID="14" presetClass="entr" presetSubtype="10" fill="hold" grpId="0" nodeType="withEffect">
                                  <p:stCondLst>
                                    <p:cond delay="0"/>
                                  </p:stCondLst>
                                  <p:childTnLst>
                                    <p:set>
                                      <p:cBhvr>
                                        <p:cTn id="109" dur="1" fill="hold">
                                          <p:stCondLst>
                                            <p:cond delay="0"/>
                                          </p:stCondLst>
                                        </p:cTn>
                                        <p:tgtEl>
                                          <p:spTgt spid="63"/>
                                        </p:tgtEl>
                                        <p:attrNameLst>
                                          <p:attrName>style.visibility</p:attrName>
                                        </p:attrNameLst>
                                      </p:cBhvr>
                                      <p:to>
                                        <p:strVal val="visible"/>
                                      </p:to>
                                    </p:set>
                                    <p:animEffect transition="in" filter="randombar(horizontal)">
                                      <p:cBhvr>
                                        <p:cTn id="110" dur="500"/>
                                        <p:tgtEl>
                                          <p:spTgt spid="63"/>
                                        </p:tgtEl>
                                      </p:cBhvr>
                                    </p:animEffect>
                                  </p:childTnLst>
                                </p:cTn>
                              </p:par>
                              <p:par>
                                <p:cTn id="111" presetID="14" presetClass="entr" presetSubtype="10" fill="hold" grpId="0" nodeType="withEffect">
                                  <p:stCondLst>
                                    <p:cond delay="0"/>
                                  </p:stCondLst>
                                  <p:childTnLst>
                                    <p:set>
                                      <p:cBhvr>
                                        <p:cTn id="112" dur="1" fill="hold">
                                          <p:stCondLst>
                                            <p:cond delay="0"/>
                                          </p:stCondLst>
                                        </p:cTn>
                                        <p:tgtEl>
                                          <p:spTgt spid="64"/>
                                        </p:tgtEl>
                                        <p:attrNameLst>
                                          <p:attrName>style.visibility</p:attrName>
                                        </p:attrNameLst>
                                      </p:cBhvr>
                                      <p:to>
                                        <p:strVal val="visible"/>
                                      </p:to>
                                    </p:set>
                                    <p:animEffect transition="in" filter="randombar(horizontal)">
                                      <p:cBhvr>
                                        <p:cTn id="113" dur="500"/>
                                        <p:tgtEl>
                                          <p:spTgt spid="64"/>
                                        </p:tgtEl>
                                      </p:cBhvr>
                                    </p:animEffect>
                                  </p:childTnLst>
                                </p:cTn>
                              </p:par>
                              <p:par>
                                <p:cTn id="114" presetID="14" presetClass="entr" presetSubtype="10" fill="hold" grpId="0" nodeType="withEffect">
                                  <p:stCondLst>
                                    <p:cond delay="0"/>
                                  </p:stCondLst>
                                  <p:childTnLst>
                                    <p:set>
                                      <p:cBhvr>
                                        <p:cTn id="115" dur="1" fill="hold">
                                          <p:stCondLst>
                                            <p:cond delay="0"/>
                                          </p:stCondLst>
                                        </p:cTn>
                                        <p:tgtEl>
                                          <p:spTgt spid="65"/>
                                        </p:tgtEl>
                                        <p:attrNameLst>
                                          <p:attrName>style.visibility</p:attrName>
                                        </p:attrNameLst>
                                      </p:cBhvr>
                                      <p:to>
                                        <p:strVal val="visible"/>
                                      </p:to>
                                    </p:set>
                                    <p:animEffect transition="in" filter="randombar(horizontal)">
                                      <p:cBhvr>
                                        <p:cTn id="116" dur="500"/>
                                        <p:tgtEl>
                                          <p:spTgt spid="65"/>
                                        </p:tgtEl>
                                      </p:cBhvr>
                                    </p:animEffect>
                                  </p:childTnLst>
                                </p:cTn>
                              </p:par>
                              <p:par>
                                <p:cTn id="117" presetID="14" presetClass="entr" presetSubtype="10" fill="hold" grpId="0" nodeType="withEffect">
                                  <p:stCondLst>
                                    <p:cond delay="0"/>
                                  </p:stCondLst>
                                  <p:childTnLst>
                                    <p:set>
                                      <p:cBhvr>
                                        <p:cTn id="118" dur="1" fill="hold">
                                          <p:stCondLst>
                                            <p:cond delay="0"/>
                                          </p:stCondLst>
                                        </p:cTn>
                                        <p:tgtEl>
                                          <p:spTgt spid="66"/>
                                        </p:tgtEl>
                                        <p:attrNameLst>
                                          <p:attrName>style.visibility</p:attrName>
                                        </p:attrNameLst>
                                      </p:cBhvr>
                                      <p:to>
                                        <p:strVal val="visible"/>
                                      </p:to>
                                    </p:set>
                                    <p:animEffect transition="in" filter="randombar(horizontal)">
                                      <p:cBhvr>
                                        <p:cTn id="119" dur="500"/>
                                        <p:tgtEl>
                                          <p:spTgt spid="66"/>
                                        </p:tgtEl>
                                      </p:cBhvr>
                                    </p:animEffect>
                                  </p:childTnLst>
                                </p:cTn>
                              </p:par>
                              <p:par>
                                <p:cTn id="120" presetID="14" presetClass="entr" presetSubtype="10" fill="hold" grpId="0" nodeType="withEffect">
                                  <p:stCondLst>
                                    <p:cond delay="0"/>
                                  </p:stCondLst>
                                  <p:childTnLst>
                                    <p:set>
                                      <p:cBhvr>
                                        <p:cTn id="121" dur="1" fill="hold">
                                          <p:stCondLst>
                                            <p:cond delay="0"/>
                                          </p:stCondLst>
                                        </p:cTn>
                                        <p:tgtEl>
                                          <p:spTgt spid="67"/>
                                        </p:tgtEl>
                                        <p:attrNameLst>
                                          <p:attrName>style.visibility</p:attrName>
                                        </p:attrNameLst>
                                      </p:cBhvr>
                                      <p:to>
                                        <p:strVal val="visible"/>
                                      </p:to>
                                    </p:set>
                                    <p:animEffect transition="in" filter="randombar(horizontal)">
                                      <p:cBhvr>
                                        <p:cTn id="122"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41" grpId="0" animBg="1"/>
      <p:bldP spid="41" grpId="1" animBg="1"/>
      <p:bldP spid="42" grpId="0" animBg="1"/>
      <p:bldP spid="42" grpId="1" animBg="1"/>
      <p:bldP spid="43" grpId="0" animBg="1"/>
      <p:bldP spid="43" grpId="1"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CFBB-AB8A-40DA-81FB-0858FCC174C4}"/>
              </a:ext>
            </a:extLst>
          </p:cNvPr>
          <p:cNvSpPr>
            <a:spLocks noGrp="1"/>
          </p:cNvSpPr>
          <p:nvPr>
            <p:ph type="title"/>
          </p:nvPr>
        </p:nvSpPr>
        <p:spPr/>
        <p:txBody>
          <a:bodyPr/>
          <a:lstStyle/>
          <a:p>
            <a:r>
              <a:rPr lang="en-US" sz="3800" dirty="0" err="1"/>
              <a:t>Ví</a:t>
            </a:r>
            <a:r>
              <a:rPr lang="en-US" sz="3800" dirty="0"/>
              <a:t> </a:t>
            </a:r>
            <a:r>
              <a:rPr lang="en-US" sz="3800" dirty="0" err="1"/>
              <a:t>dụ</a:t>
            </a:r>
            <a:r>
              <a:rPr lang="en-US" sz="3800" dirty="0"/>
              <a:t>: Cho F0 = { </a:t>
            </a:r>
            <a:r>
              <a:rPr lang="en-US" sz="3800" b="1" i="0" u="none" strike="noStrike" kern="1200" dirty="0">
                <a:effectLst/>
                <a:latin typeface="Gill Sans MT" panose="020B0502020104020203" pitchFamily="34" charset="0"/>
              </a:rPr>
              <a:t>38</a:t>
            </a:r>
            <a:r>
              <a:rPr lang="en-US" sz="3800" dirty="0">
                <a:latin typeface="Arial" panose="020B0604020202020204" pitchFamily="34" charset="0"/>
              </a:rPr>
              <a:t>,</a:t>
            </a:r>
            <a:r>
              <a:rPr lang="en-US" sz="3800" b="1" i="0" u="none" strike="noStrike" kern="1200" dirty="0">
                <a:effectLst/>
                <a:latin typeface="Gill Sans MT" panose="020B0502020104020203" pitchFamily="34" charset="0"/>
              </a:rPr>
              <a:t>27</a:t>
            </a:r>
            <a:r>
              <a:rPr lang="en-US" sz="3800" dirty="0">
                <a:latin typeface="Arial" panose="020B0604020202020204" pitchFamily="34" charset="0"/>
              </a:rPr>
              <a:t>,</a:t>
            </a:r>
            <a:r>
              <a:rPr lang="en-US" sz="3800" b="1" i="0" u="none" strike="noStrike" kern="1200" dirty="0">
                <a:effectLst/>
                <a:latin typeface="Gill Sans MT" panose="020B0502020104020203" pitchFamily="34" charset="0"/>
              </a:rPr>
              <a:t>43</a:t>
            </a:r>
            <a:r>
              <a:rPr lang="en-US" sz="3800" dirty="0">
                <a:latin typeface="Arial" panose="020B0604020202020204" pitchFamily="34" charset="0"/>
              </a:rPr>
              <a:t>,</a:t>
            </a:r>
            <a:r>
              <a:rPr lang="en-US" sz="3800" b="1" i="0" u="none" strike="noStrike" kern="1200" dirty="0">
                <a:effectLst/>
                <a:latin typeface="Gill Sans MT" panose="020B0502020104020203" pitchFamily="34" charset="0"/>
              </a:rPr>
              <a:t>3</a:t>
            </a:r>
            <a:r>
              <a:rPr lang="en-US" sz="3800" dirty="0">
                <a:latin typeface="Arial" panose="020B0604020202020204" pitchFamily="34" charset="0"/>
              </a:rPr>
              <a:t>,</a:t>
            </a:r>
            <a:r>
              <a:rPr lang="en-US" sz="3800" b="1" i="0" u="none" strike="noStrike" kern="1200" dirty="0">
                <a:effectLst/>
                <a:latin typeface="Gill Sans MT" panose="020B0502020104020203" pitchFamily="34" charset="0"/>
              </a:rPr>
              <a:t>9</a:t>
            </a:r>
            <a:r>
              <a:rPr lang="en-US" sz="3800" dirty="0">
                <a:latin typeface="Arial" panose="020B0604020202020204" pitchFamily="34" charset="0"/>
              </a:rPr>
              <a:t>,</a:t>
            </a:r>
            <a:r>
              <a:rPr lang="en-US" sz="3800" b="1" i="0" u="none" strike="noStrike" kern="1200" dirty="0">
                <a:effectLst/>
                <a:latin typeface="Gill Sans MT" panose="020B0502020104020203" pitchFamily="34" charset="0"/>
              </a:rPr>
              <a:t>82</a:t>
            </a:r>
            <a:r>
              <a:rPr lang="en-US" sz="3800" dirty="0">
                <a:latin typeface="Arial" panose="020B0604020202020204" pitchFamily="34" charset="0"/>
              </a:rPr>
              <a:t>,</a:t>
            </a:r>
            <a:r>
              <a:rPr lang="en-US" sz="3800" b="1" i="0" u="none" strike="noStrike" kern="1200" dirty="0">
                <a:effectLst/>
                <a:latin typeface="Gill Sans MT" panose="020B0502020104020203" pitchFamily="34" charset="0"/>
              </a:rPr>
              <a:t>10</a:t>
            </a:r>
            <a:r>
              <a:rPr lang="en-US" sz="3800" dirty="0">
                <a:latin typeface="Arial" panose="020B0604020202020204" pitchFamily="34" charset="0"/>
              </a:rPr>
              <a:t>,</a:t>
            </a:r>
            <a:r>
              <a:rPr lang="en-US" sz="3800" b="1" i="0" u="none" strike="noStrike" kern="1200" dirty="0">
                <a:effectLst/>
                <a:latin typeface="Gill Sans MT" panose="020B0502020104020203" pitchFamily="34" charset="0"/>
              </a:rPr>
              <a:t>11</a:t>
            </a:r>
            <a:r>
              <a:rPr lang="en-US" sz="3800" dirty="0">
                <a:latin typeface="Arial" panose="020B0604020202020204" pitchFamily="34" charset="0"/>
              </a:rPr>
              <a:t>,</a:t>
            </a:r>
            <a:r>
              <a:rPr lang="en-US" sz="3800" b="1" i="0" u="none" strike="noStrike" kern="1200" dirty="0">
                <a:effectLst/>
                <a:latin typeface="Gill Sans MT" panose="020B0502020104020203" pitchFamily="34" charset="0"/>
              </a:rPr>
              <a:t>34</a:t>
            </a:r>
            <a:r>
              <a:rPr lang="en-US" sz="3800" dirty="0">
                <a:latin typeface="Arial" panose="020B0604020202020204" pitchFamily="34" charset="0"/>
              </a:rPr>
              <a:t>,</a:t>
            </a:r>
            <a:r>
              <a:rPr lang="en-US" sz="3800" b="1" i="0" u="none" strike="noStrike" kern="1200" dirty="0">
                <a:effectLst/>
                <a:latin typeface="Gill Sans MT" panose="020B0502020104020203" pitchFamily="34" charset="0"/>
              </a:rPr>
              <a:t>14</a:t>
            </a:r>
            <a:r>
              <a:rPr lang="en-US" sz="3800" dirty="0">
                <a:latin typeface="Arial" panose="020B0604020202020204" pitchFamily="34" charset="0"/>
              </a:rPr>
              <a:t>,</a:t>
            </a:r>
            <a:r>
              <a:rPr lang="en-US" sz="3800" b="1" i="0" u="none" strike="noStrike" kern="1200" dirty="0">
                <a:effectLst/>
                <a:latin typeface="Gill Sans MT" panose="020B0502020104020203" pitchFamily="34" charset="0"/>
              </a:rPr>
              <a:t>58}</a:t>
            </a:r>
            <a:endParaRPr lang="en-US" sz="3800" dirty="0"/>
          </a:p>
        </p:txBody>
      </p:sp>
      <p:sp>
        <p:nvSpPr>
          <p:cNvPr id="4" name="Date Placeholder 3">
            <a:extLst>
              <a:ext uri="{FF2B5EF4-FFF2-40B4-BE49-F238E27FC236}">
                <a16:creationId xmlns:a16="http://schemas.microsoft.com/office/drawing/2014/main" id="{B0058468-8ECE-443C-9C2A-F56A5D78AB71}"/>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77197C11-0E36-4E83-94A3-FC694E7C03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23953883-2B9C-4E55-9EF6-9247DEF0483E}"/>
              </a:ext>
            </a:extLst>
          </p:cNvPr>
          <p:cNvSpPr>
            <a:spLocks noGrp="1"/>
          </p:cNvSpPr>
          <p:nvPr>
            <p:ph type="sldNum" sz="quarter" idx="12"/>
          </p:nvPr>
        </p:nvSpPr>
        <p:spPr/>
        <p:txBody>
          <a:bodyPr/>
          <a:lstStyle/>
          <a:p>
            <a:fld id="{DBA1B0FB-D917-4C8C-928F-313BD683BF39}" type="slidenum">
              <a:rPr lang="en-US" smtClean="0"/>
              <a:t>31</a:t>
            </a:fld>
            <a:endParaRPr lang="en-US"/>
          </a:p>
        </p:txBody>
      </p:sp>
      <p:sp>
        <p:nvSpPr>
          <p:cNvPr id="7" name="Rectangle 6">
            <a:extLst>
              <a:ext uri="{FF2B5EF4-FFF2-40B4-BE49-F238E27FC236}">
                <a16:creationId xmlns:a16="http://schemas.microsoft.com/office/drawing/2014/main" id="{C06CCD46-31A1-4610-96A1-86FB57B0DA20}"/>
              </a:ext>
            </a:extLst>
          </p:cNvPr>
          <p:cNvSpPr/>
          <p:nvPr/>
        </p:nvSpPr>
        <p:spPr>
          <a:xfrm>
            <a:off x="2893272" y="2564068"/>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a:t>
            </a:r>
          </a:p>
        </p:txBody>
      </p:sp>
      <p:sp>
        <p:nvSpPr>
          <p:cNvPr id="8" name="Rectangle 7">
            <a:extLst>
              <a:ext uri="{FF2B5EF4-FFF2-40B4-BE49-F238E27FC236}">
                <a16:creationId xmlns:a16="http://schemas.microsoft.com/office/drawing/2014/main" id="{1917DCC4-8D85-40EB-9AED-D45C053A527C}"/>
              </a:ext>
            </a:extLst>
          </p:cNvPr>
          <p:cNvSpPr/>
          <p:nvPr/>
        </p:nvSpPr>
        <p:spPr>
          <a:xfrm>
            <a:off x="3579072" y="2564068"/>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9</a:t>
            </a:r>
          </a:p>
        </p:txBody>
      </p:sp>
      <p:sp>
        <p:nvSpPr>
          <p:cNvPr id="9" name="Rectangle 8">
            <a:extLst>
              <a:ext uri="{FF2B5EF4-FFF2-40B4-BE49-F238E27FC236}">
                <a16:creationId xmlns:a16="http://schemas.microsoft.com/office/drawing/2014/main" id="{AA500117-A2C5-4D2F-B41F-061D3A6C810D}"/>
              </a:ext>
            </a:extLst>
          </p:cNvPr>
          <p:cNvSpPr/>
          <p:nvPr/>
        </p:nvSpPr>
        <p:spPr>
          <a:xfrm>
            <a:off x="4265002" y="2564068"/>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10</a:t>
            </a:r>
          </a:p>
        </p:txBody>
      </p:sp>
      <p:sp>
        <p:nvSpPr>
          <p:cNvPr id="10" name="Rectangle 9">
            <a:extLst>
              <a:ext uri="{FF2B5EF4-FFF2-40B4-BE49-F238E27FC236}">
                <a16:creationId xmlns:a16="http://schemas.microsoft.com/office/drawing/2014/main" id="{904128FD-7247-4A11-96EE-35A003F908A4}"/>
              </a:ext>
            </a:extLst>
          </p:cNvPr>
          <p:cNvSpPr/>
          <p:nvPr/>
        </p:nvSpPr>
        <p:spPr>
          <a:xfrm>
            <a:off x="4950672" y="2564068"/>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11</a:t>
            </a:r>
          </a:p>
        </p:txBody>
      </p:sp>
      <p:sp>
        <p:nvSpPr>
          <p:cNvPr id="11" name="Rectangle 10">
            <a:extLst>
              <a:ext uri="{FF2B5EF4-FFF2-40B4-BE49-F238E27FC236}">
                <a16:creationId xmlns:a16="http://schemas.microsoft.com/office/drawing/2014/main" id="{5EBBFEFE-08E4-4A55-B5A6-CD0DB94FFE68}"/>
              </a:ext>
            </a:extLst>
          </p:cNvPr>
          <p:cNvSpPr/>
          <p:nvPr/>
        </p:nvSpPr>
        <p:spPr>
          <a:xfrm>
            <a:off x="5636342" y="2564068"/>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14</a:t>
            </a:r>
          </a:p>
        </p:txBody>
      </p:sp>
      <p:sp>
        <p:nvSpPr>
          <p:cNvPr id="12" name="Rectangle 11">
            <a:extLst>
              <a:ext uri="{FF2B5EF4-FFF2-40B4-BE49-F238E27FC236}">
                <a16:creationId xmlns:a16="http://schemas.microsoft.com/office/drawing/2014/main" id="{1BE54BDD-BFA1-4E64-9677-C438C3EB81F6}"/>
              </a:ext>
            </a:extLst>
          </p:cNvPr>
          <p:cNvSpPr/>
          <p:nvPr/>
        </p:nvSpPr>
        <p:spPr>
          <a:xfrm>
            <a:off x="6322012" y="2564708"/>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27</a:t>
            </a:r>
          </a:p>
        </p:txBody>
      </p:sp>
      <p:sp>
        <p:nvSpPr>
          <p:cNvPr id="13" name="Rectangle 12">
            <a:extLst>
              <a:ext uri="{FF2B5EF4-FFF2-40B4-BE49-F238E27FC236}">
                <a16:creationId xmlns:a16="http://schemas.microsoft.com/office/drawing/2014/main" id="{FD60615F-4AC8-4150-BAE6-89BF25FF2975}"/>
              </a:ext>
            </a:extLst>
          </p:cNvPr>
          <p:cNvSpPr/>
          <p:nvPr/>
        </p:nvSpPr>
        <p:spPr>
          <a:xfrm>
            <a:off x="7007682" y="2564708"/>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34</a:t>
            </a:r>
          </a:p>
        </p:txBody>
      </p:sp>
      <p:sp>
        <p:nvSpPr>
          <p:cNvPr id="14" name="Rectangle 13">
            <a:extLst>
              <a:ext uri="{FF2B5EF4-FFF2-40B4-BE49-F238E27FC236}">
                <a16:creationId xmlns:a16="http://schemas.microsoft.com/office/drawing/2014/main" id="{A78564E0-4F5E-4238-8449-ACE8C2EDF717}"/>
              </a:ext>
            </a:extLst>
          </p:cNvPr>
          <p:cNvSpPr/>
          <p:nvPr/>
        </p:nvSpPr>
        <p:spPr>
          <a:xfrm>
            <a:off x="7693352" y="2564708"/>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38</a:t>
            </a:r>
          </a:p>
        </p:txBody>
      </p:sp>
      <p:sp>
        <p:nvSpPr>
          <p:cNvPr id="15" name="Rectangle 14">
            <a:extLst>
              <a:ext uri="{FF2B5EF4-FFF2-40B4-BE49-F238E27FC236}">
                <a16:creationId xmlns:a16="http://schemas.microsoft.com/office/drawing/2014/main" id="{7E8B9115-2332-420E-99DB-B45B00A1876F}"/>
              </a:ext>
            </a:extLst>
          </p:cNvPr>
          <p:cNvSpPr/>
          <p:nvPr/>
        </p:nvSpPr>
        <p:spPr>
          <a:xfrm>
            <a:off x="8378892" y="2564068"/>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43</a:t>
            </a:r>
          </a:p>
        </p:txBody>
      </p:sp>
      <p:sp>
        <p:nvSpPr>
          <p:cNvPr id="16" name="Rectangle 15">
            <a:extLst>
              <a:ext uri="{FF2B5EF4-FFF2-40B4-BE49-F238E27FC236}">
                <a16:creationId xmlns:a16="http://schemas.microsoft.com/office/drawing/2014/main" id="{EA9FD769-1BB2-4E47-B518-DD0C026B0C18}"/>
              </a:ext>
            </a:extLst>
          </p:cNvPr>
          <p:cNvSpPr/>
          <p:nvPr/>
        </p:nvSpPr>
        <p:spPr>
          <a:xfrm>
            <a:off x="9064562" y="2564068"/>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58</a:t>
            </a:r>
          </a:p>
        </p:txBody>
      </p:sp>
      <p:sp>
        <p:nvSpPr>
          <p:cNvPr id="17" name="Rectangle 16">
            <a:extLst>
              <a:ext uri="{FF2B5EF4-FFF2-40B4-BE49-F238E27FC236}">
                <a16:creationId xmlns:a16="http://schemas.microsoft.com/office/drawing/2014/main" id="{90096E1F-0347-4C8D-AD08-56439DABD499}"/>
              </a:ext>
            </a:extLst>
          </p:cNvPr>
          <p:cNvSpPr/>
          <p:nvPr/>
        </p:nvSpPr>
        <p:spPr>
          <a:xfrm>
            <a:off x="9750102" y="2564068"/>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83</a:t>
            </a:r>
          </a:p>
        </p:txBody>
      </p:sp>
      <p:sp>
        <p:nvSpPr>
          <p:cNvPr id="18" name="Rectangle 17">
            <a:extLst>
              <a:ext uri="{FF2B5EF4-FFF2-40B4-BE49-F238E27FC236}">
                <a16:creationId xmlns:a16="http://schemas.microsoft.com/office/drawing/2014/main" id="{6C934132-81A1-414C-862A-2C2A971D7F2B}"/>
              </a:ext>
            </a:extLst>
          </p:cNvPr>
          <p:cNvSpPr/>
          <p:nvPr/>
        </p:nvSpPr>
        <p:spPr>
          <a:xfrm>
            <a:off x="2893272" y="3931343"/>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9" name="Rectangle 18">
            <a:extLst>
              <a:ext uri="{FF2B5EF4-FFF2-40B4-BE49-F238E27FC236}">
                <a16:creationId xmlns:a16="http://schemas.microsoft.com/office/drawing/2014/main" id="{D55F65B9-C0C1-4F97-AB99-A915951CABC6}"/>
              </a:ext>
            </a:extLst>
          </p:cNvPr>
          <p:cNvSpPr/>
          <p:nvPr/>
        </p:nvSpPr>
        <p:spPr>
          <a:xfrm>
            <a:off x="3579072" y="3931343"/>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20" name="Rectangle 19">
            <a:extLst>
              <a:ext uri="{FF2B5EF4-FFF2-40B4-BE49-F238E27FC236}">
                <a16:creationId xmlns:a16="http://schemas.microsoft.com/office/drawing/2014/main" id="{7F3C1FF1-237D-4083-BF0C-A5174A4B30A6}"/>
              </a:ext>
            </a:extLst>
          </p:cNvPr>
          <p:cNvSpPr/>
          <p:nvPr/>
        </p:nvSpPr>
        <p:spPr>
          <a:xfrm>
            <a:off x="4265002" y="3931343"/>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21" name="Rectangle 20">
            <a:extLst>
              <a:ext uri="{FF2B5EF4-FFF2-40B4-BE49-F238E27FC236}">
                <a16:creationId xmlns:a16="http://schemas.microsoft.com/office/drawing/2014/main" id="{6AC5292C-4D7E-455D-8BDB-4D3FE0BA6AD1}"/>
              </a:ext>
            </a:extLst>
          </p:cNvPr>
          <p:cNvSpPr/>
          <p:nvPr/>
        </p:nvSpPr>
        <p:spPr>
          <a:xfrm>
            <a:off x="4950672" y="3931343"/>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sp>
        <p:nvSpPr>
          <p:cNvPr id="22" name="Rectangle 21">
            <a:extLst>
              <a:ext uri="{FF2B5EF4-FFF2-40B4-BE49-F238E27FC236}">
                <a16:creationId xmlns:a16="http://schemas.microsoft.com/office/drawing/2014/main" id="{8E108968-CF48-4ED5-8E93-5151B8D5E16E}"/>
              </a:ext>
            </a:extLst>
          </p:cNvPr>
          <p:cNvSpPr/>
          <p:nvPr/>
        </p:nvSpPr>
        <p:spPr>
          <a:xfrm>
            <a:off x="5636342" y="3931343"/>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23" name="Rectangle 22">
            <a:extLst>
              <a:ext uri="{FF2B5EF4-FFF2-40B4-BE49-F238E27FC236}">
                <a16:creationId xmlns:a16="http://schemas.microsoft.com/office/drawing/2014/main" id="{21B43447-B2A7-41CE-A5CD-40F8B92EE0F7}"/>
              </a:ext>
            </a:extLst>
          </p:cNvPr>
          <p:cNvSpPr/>
          <p:nvPr/>
        </p:nvSpPr>
        <p:spPr>
          <a:xfrm>
            <a:off x="6322012" y="3931983"/>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27</a:t>
            </a:r>
          </a:p>
        </p:txBody>
      </p:sp>
      <p:sp>
        <p:nvSpPr>
          <p:cNvPr id="24" name="Rectangle 23">
            <a:extLst>
              <a:ext uri="{FF2B5EF4-FFF2-40B4-BE49-F238E27FC236}">
                <a16:creationId xmlns:a16="http://schemas.microsoft.com/office/drawing/2014/main" id="{1D374961-E684-43D7-8DCB-E359C4613BC6}"/>
              </a:ext>
            </a:extLst>
          </p:cNvPr>
          <p:cNvSpPr/>
          <p:nvPr/>
        </p:nvSpPr>
        <p:spPr>
          <a:xfrm>
            <a:off x="7007682" y="3931983"/>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34</a:t>
            </a:r>
          </a:p>
        </p:txBody>
      </p:sp>
      <p:sp>
        <p:nvSpPr>
          <p:cNvPr id="25" name="Rectangle 24">
            <a:extLst>
              <a:ext uri="{FF2B5EF4-FFF2-40B4-BE49-F238E27FC236}">
                <a16:creationId xmlns:a16="http://schemas.microsoft.com/office/drawing/2014/main" id="{7299D515-603D-41D5-9F00-5D8C7A4D96D7}"/>
              </a:ext>
            </a:extLst>
          </p:cNvPr>
          <p:cNvSpPr/>
          <p:nvPr/>
        </p:nvSpPr>
        <p:spPr>
          <a:xfrm>
            <a:off x="7693352" y="3931983"/>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38</a:t>
            </a:r>
          </a:p>
        </p:txBody>
      </p:sp>
      <p:sp>
        <p:nvSpPr>
          <p:cNvPr id="26" name="Rectangle 25">
            <a:extLst>
              <a:ext uri="{FF2B5EF4-FFF2-40B4-BE49-F238E27FC236}">
                <a16:creationId xmlns:a16="http://schemas.microsoft.com/office/drawing/2014/main" id="{0B6BC02E-5B68-421C-920D-3B70C418526A}"/>
              </a:ext>
            </a:extLst>
          </p:cNvPr>
          <p:cNvSpPr/>
          <p:nvPr/>
        </p:nvSpPr>
        <p:spPr>
          <a:xfrm>
            <a:off x="8378892" y="3931343"/>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43</a:t>
            </a:r>
          </a:p>
        </p:txBody>
      </p:sp>
      <p:sp>
        <p:nvSpPr>
          <p:cNvPr id="27" name="Rectangle 26">
            <a:extLst>
              <a:ext uri="{FF2B5EF4-FFF2-40B4-BE49-F238E27FC236}">
                <a16:creationId xmlns:a16="http://schemas.microsoft.com/office/drawing/2014/main" id="{C7865033-0735-46F2-9B24-52F771D5D3D5}"/>
              </a:ext>
            </a:extLst>
          </p:cNvPr>
          <p:cNvSpPr/>
          <p:nvPr/>
        </p:nvSpPr>
        <p:spPr>
          <a:xfrm>
            <a:off x="9064562" y="3931343"/>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58</a:t>
            </a:r>
          </a:p>
        </p:txBody>
      </p:sp>
      <p:sp>
        <p:nvSpPr>
          <p:cNvPr id="28" name="Rectangle 27">
            <a:extLst>
              <a:ext uri="{FF2B5EF4-FFF2-40B4-BE49-F238E27FC236}">
                <a16:creationId xmlns:a16="http://schemas.microsoft.com/office/drawing/2014/main" id="{7E403D9D-C787-4C55-9EA5-645862FD6749}"/>
              </a:ext>
            </a:extLst>
          </p:cNvPr>
          <p:cNvSpPr/>
          <p:nvPr/>
        </p:nvSpPr>
        <p:spPr>
          <a:xfrm>
            <a:off x="9750102" y="3931343"/>
            <a:ext cx="6858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83</a:t>
            </a:r>
          </a:p>
        </p:txBody>
      </p:sp>
      <p:sp>
        <p:nvSpPr>
          <p:cNvPr id="29" name="Rectangle 28">
            <a:extLst>
              <a:ext uri="{FF2B5EF4-FFF2-40B4-BE49-F238E27FC236}">
                <a16:creationId xmlns:a16="http://schemas.microsoft.com/office/drawing/2014/main" id="{2E1AEB33-EE83-425F-9463-8B5A52ED96AC}"/>
              </a:ext>
            </a:extLst>
          </p:cNvPr>
          <p:cNvSpPr/>
          <p:nvPr/>
        </p:nvSpPr>
        <p:spPr>
          <a:xfrm>
            <a:off x="550862" y="2564068"/>
            <a:ext cx="1205236"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Step 4</a:t>
            </a:r>
          </a:p>
        </p:txBody>
      </p:sp>
      <p:sp>
        <p:nvSpPr>
          <p:cNvPr id="30" name="Rectangle 29">
            <a:extLst>
              <a:ext uri="{FF2B5EF4-FFF2-40B4-BE49-F238E27FC236}">
                <a16:creationId xmlns:a16="http://schemas.microsoft.com/office/drawing/2014/main" id="{CC71E25B-9110-4FDA-A000-5498D55F1742}"/>
              </a:ext>
            </a:extLst>
          </p:cNvPr>
          <p:cNvSpPr/>
          <p:nvPr/>
        </p:nvSpPr>
        <p:spPr>
          <a:xfrm>
            <a:off x="550861" y="3931343"/>
            <a:ext cx="1205235"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p>
        </p:txBody>
      </p:sp>
    </p:spTree>
    <p:extLst>
      <p:ext uri="{BB962C8B-B14F-4D97-AF65-F5344CB8AC3E}">
        <p14:creationId xmlns:p14="http://schemas.microsoft.com/office/powerpoint/2010/main" val="82516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500"/>
                                        <p:tgtEl>
                                          <p:spTgt spid="1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randombar(horizontal)">
                                      <p:cBhvr>
                                        <p:cTn id="10" dur="500"/>
                                        <p:tgtEl>
                                          <p:spTgt spid="19"/>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randombar(horizontal)">
                                      <p:cBhvr>
                                        <p:cTn id="13" dur="500"/>
                                        <p:tgtEl>
                                          <p:spTgt spid="20"/>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randombar(horizontal)">
                                      <p:cBhvr>
                                        <p:cTn id="16" dur="500"/>
                                        <p:tgtEl>
                                          <p:spTgt spid="21"/>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randombar(horizontal)">
                                      <p:cBhvr>
                                        <p:cTn id="19" dur="500"/>
                                        <p:tgtEl>
                                          <p:spTgt spid="22"/>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randombar(horizontal)">
                                      <p:cBhvr>
                                        <p:cTn id="22" dur="500"/>
                                        <p:tgtEl>
                                          <p:spTgt spid="23"/>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randombar(horizontal)">
                                      <p:cBhvr>
                                        <p:cTn id="25" dur="500"/>
                                        <p:tgtEl>
                                          <p:spTgt spid="24"/>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randombar(horizontal)">
                                      <p:cBhvr>
                                        <p:cTn id="28" dur="500"/>
                                        <p:tgtEl>
                                          <p:spTgt spid="25"/>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randombar(horizontal)">
                                      <p:cBhvr>
                                        <p:cTn id="31" dur="500"/>
                                        <p:tgtEl>
                                          <p:spTgt spid="26"/>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randombar(horizontal)">
                                      <p:cBhvr>
                                        <p:cTn id="34" dur="500"/>
                                        <p:tgtEl>
                                          <p:spTgt spid="27"/>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randombar(horizontal)">
                                      <p:cBhvr>
                                        <p:cTn id="37" dur="500"/>
                                        <p:tgtEl>
                                          <p:spTgt spid="28"/>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randombar(horizontal)">
                                      <p:cBhvr>
                                        <p:cTn id="4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3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32</a:t>
            </a:fld>
            <a:endParaRPr lang="en-US"/>
          </a:p>
        </p:txBody>
      </p:sp>
    </p:spTree>
    <p:extLst>
      <p:ext uri="{BB962C8B-B14F-4D97-AF65-F5344CB8AC3E}">
        <p14:creationId xmlns:p14="http://schemas.microsoft.com/office/powerpoint/2010/main" val="3740286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33</a:t>
            </a:fld>
            <a:endParaRPr lang="en-US"/>
          </a:p>
        </p:txBody>
      </p:sp>
    </p:spTree>
    <p:extLst>
      <p:ext uri="{BB962C8B-B14F-4D97-AF65-F5344CB8AC3E}">
        <p14:creationId xmlns:p14="http://schemas.microsoft.com/office/powerpoint/2010/main" val="2496947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34</a:t>
            </a:fld>
            <a:endParaRPr lang="en-US"/>
          </a:p>
        </p:txBody>
      </p:sp>
    </p:spTree>
    <p:extLst>
      <p:ext uri="{BB962C8B-B14F-4D97-AF65-F5344CB8AC3E}">
        <p14:creationId xmlns:p14="http://schemas.microsoft.com/office/powerpoint/2010/main" val="395518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35</a:t>
            </a:fld>
            <a:endParaRPr lang="en-US"/>
          </a:p>
        </p:txBody>
      </p:sp>
    </p:spTree>
    <p:extLst>
      <p:ext uri="{BB962C8B-B14F-4D97-AF65-F5344CB8AC3E}">
        <p14:creationId xmlns:p14="http://schemas.microsoft.com/office/powerpoint/2010/main" val="29798766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36</a:t>
            </a:fld>
            <a:endParaRPr lang="en-US"/>
          </a:p>
        </p:txBody>
      </p:sp>
    </p:spTree>
    <p:extLst>
      <p:ext uri="{BB962C8B-B14F-4D97-AF65-F5344CB8AC3E}">
        <p14:creationId xmlns:p14="http://schemas.microsoft.com/office/powerpoint/2010/main" val="26246300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38</a:t>
            </a:fld>
            <a:endParaRPr lang="en-US"/>
          </a:p>
        </p:txBody>
      </p:sp>
    </p:spTree>
    <p:extLst>
      <p:ext uri="{BB962C8B-B14F-4D97-AF65-F5344CB8AC3E}">
        <p14:creationId xmlns:p14="http://schemas.microsoft.com/office/powerpoint/2010/main" val="14205470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39</a:t>
            </a:fld>
            <a:endParaRPr lang="en-US"/>
          </a:p>
        </p:txBody>
      </p:sp>
    </p:spTree>
    <p:extLst>
      <p:ext uri="{BB962C8B-B14F-4D97-AF65-F5344CB8AC3E}">
        <p14:creationId xmlns:p14="http://schemas.microsoft.com/office/powerpoint/2010/main" val="3521561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56" name="Freeform: Shape 5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Oval 5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Freeform: Shape 5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61" name="Rectangle 6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580363"/>
            <a:ext cx="5437188" cy="1333055"/>
          </a:xfrm>
        </p:spPr>
        <p:txBody>
          <a:bodyPr vert="horz" wrap="square" lIns="0" tIns="0" rIns="0" bIns="0" rtlCol="0" anchor="t" anchorCtr="0">
            <a:normAutofit/>
          </a:bodyPr>
          <a:lstStyle/>
          <a:p>
            <a:r>
              <a:rPr lang="en-US" sz="4800" dirty="0">
                <a:latin typeface="Times New Roman" panose="02020603050405020304" pitchFamily="18" charset="0"/>
                <a:cs typeface="Times New Roman" panose="02020603050405020304" pitchFamily="18" charset="0"/>
              </a:rPr>
              <a:t>A. </a:t>
            </a:r>
            <a:r>
              <a:rPr lang="vi-VN" sz="4800" dirty="0">
                <a:latin typeface="Times New Roman" panose="02020603050405020304" pitchFamily="18" charset="0"/>
                <a:cs typeface="Times New Roman" panose="02020603050405020304" pitchFamily="18" charset="0"/>
              </a:rPr>
              <a:t>E</a:t>
            </a:r>
            <a:r>
              <a:rPr lang="en-US" sz="4800" dirty="0" err="1">
                <a:latin typeface="Times New Roman" panose="02020603050405020304" pitchFamily="18" charset="0"/>
                <a:cs typeface="Times New Roman" panose="02020603050405020304" pitchFamily="18" charset="0"/>
              </a:rPr>
              <a:t>xternal</a:t>
            </a:r>
            <a:r>
              <a:rPr lang="en-US" sz="4800" dirty="0">
                <a:latin typeface="Times New Roman" panose="02020603050405020304" pitchFamily="18" charset="0"/>
                <a:cs typeface="Times New Roman" panose="02020603050405020304" pitchFamily="18" charset="0"/>
              </a:rPr>
              <a:t> sort</a:t>
            </a:r>
          </a:p>
        </p:txBody>
      </p:sp>
      <p:grpSp>
        <p:nvGrpSpPr>
          <p:cNvPr id="63" name="Group 62">
            <a:extLst>
              <a:ext uri="{FF2B5EF4-FFF2-40B4-BE49-F238E27FC236}">
                <a16:creationId xmlns:a16="http://schemas.microsoft.com/office/drawing/2014/main" id="{D0342557-9691-41B1-9FFF-027845ED04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0971" y="1982786"/>
            <a:ext cx="734257" cy="760506"/>
            <a:chOff x="5243759" y="1363788"/>
            <a:chExt cx="734257" cy="760506"/>
          </a:xfrm>
        </p:grpSpPr>
        <p:sp>
          <p:nvSpPr>
            <p:cNvPr id="64" name="Freeform 5">
              <a:extLst>
                <a:ext uri="{FF2B5EF4-FFF2-40B4-BE49-F238E27FC236}">
                  <a16:creationId xmlns:a16="http://schemas.microsoft.com/office/drawing/2014/main" id="{086D6FFF-B330-42B3-9F1F-607CECF8D9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Freeform 6">
              <a:extLst>
                <a:ext uri="{FF2B5EF4-FFF2-40B4-BE49-F238E27FC236}">
                  <a16:creationId xmlns:a16="http://schemas.microsoft.com/office/drawing/2014/main" id="{8D054D43-E740-4CA9-8197-85FBE2EC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Freeform 8">
              <a:extLst>
                <a:ext uri="{FF2B5EF4-FFF2-40B4-BE49-F238E27FC236}">
                  <a16:creationId xmlns:a16="http://schemas.microsoft.com/office/drawing/2014/main" id="{CB5EB56C-B805-41B2-88BA-B198E68E69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550863" y="2796529"/>
            <a:ext cx="5773738" cy="3247727"/>
          </a:xfrm>
          <a:custGeom>
            <a:avLst/>
            <a:gdLst/>
            <a:ahLst/>
            <a:cxnLst/>
            <a:rect l="l" t="t" r="r" b="b"/>
            <a:pathLst>
              <a:path w="5773738" h="3779838">
                <a:moveTo>
                  <a:pt x="0" y="0"/>
                </a:moveTo>
                <a:lnTo>
                  <a:pt x="5773738" y="0"/>
                </a:lnTo>
                <a:lnTo>
                  <a:pt x="5773738" y="3779838"/>
                </a:lnTo>
                <a:lnTo>
                  <a:pt x="0" y="3779838"/>
                </a:lnTo>
                <a:close/>
              </a:path>
            </a:pathLst>
          </a:custGeom>
        </p:spPr>
      </p:pic>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7140575" y="1520825"/>
            <a:ext cx="4500562" cy="4572000"/>
          </a:xfrm>
        </p:spPr>
        <p:txBody>
          <a:bodyPr vert="horz" wrap="square" lIns="0" tIns="0" rIns="0" bIns="0" rtlCol="0" anchor="t">
            <a:normAutofit/>
          </a:bodyPr>
          <a:lstStyle/>
          <a:p>
            <a:pPr marL="45720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Khái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niệm</a:t>
            </a:r>
            <a:endParaRPr lang="en-US" dirty="0">
              <a:latin typeface="Times New Roman" panose="02020603050405020304" pitchFamily="18" charset="0"/>
              <a:cs typeface="Times New Roman" panose="02020603050405020304" pitchFamily="18" charset="0"/>
            </a:endParaRPr>
          </a:p>
          <a:p>
            <a:pPr marL="457200">
              <a:buFont typeface="Arial" panose="020B0604020202020204" pitchFamily="34" charset="0"/>
              <a:buChar char="•"/>
            </a:pPr>
            <a:r>
              <a:rPr lang="vi-VN" dirty="0" err="1">
                <a:latin typeface="Times New Roman" panose="02020603050405020304" pitchFamily="18" charset="0"/>
                <a:cs typeface="Times New Roman" panose="02020603050405020304" pitchFamily="18" charset="0"/>
              </a:rPr>
              <a:t>Sự</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khác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biệt</a:t>
            </a:r>
            <a:r>
              <a:rPr lang="vi-VN" dirty="0">
                <a:latin typeface="Times New Roman" panose="02020603050405020304" pitchFamily="18" charset="0"/>
                <a:cs typeface="Times New Roman" panose="02020603050405020304" pitchFamily="18" charset="0"/>
              </a:rPr>
              <a:t> so </a:t>
            </a:r>
            <a:r>
              <a:rPr lang="vi-VN" dirty="0" err="1">
                <a:latin typeface="Times New Roman" panose="02020603050405020304" pitchFamily="18" charset="0"/>
                <a:cs typeface="Times New Roman" panose="02020603050405020304" pitchFamily="18" charset="0"/>
              </a:rPr>
              <a:t>với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internal</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sort</a:t>
            </a:r>
            <a:endParaRPr lang="en-US" dirty="0">
              <a:latin typeface="Times New Roman" panose="02020603050405020304" pitchFamily="18" charset="0"/>
              <a:cs typeface="Times New Roman" panose="02020603050405020304" pitchFamily="18" charset="0"/>
            </a:endParaRPr>
          </a:p>
          <a:p>
            <a:pPr marL="45720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endParaRPr lang="vi-VN" dirty="0">
              <a:latin typeface="Times New Roman" panose="02020603050405020304" pitchFamily="18" charset="0"/>
              <a:cs typeface="Times New Roman" panose="02020603050405020304" pitchFamily="18" charset="0"/>
            </a:endParaRPr>
          </a:p>
          <a:p>
            <a:pPr marL="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Ý </a:t>
            </a:r>
            <a:r>
              <a:rPr lang="en-US" dirty="0" err="1">
                <a:latin typeface="Times New Roman" panose="02020603050405020304" pitchFamily="18" charset="0"/>
                <a:cs typeface="Times New Roman" panose="02020603050405020304" pitchFamily="18" charset="0"/>
              </a:rPr>
              <a:t>tưởng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endParaRPr lang="en-US" dirty="0">
              <a:latin typeface="Times New Roman" panose="02020603050405020304" pitchFamily="18" charset="0"/>
              <a:cs typeface="Times New Roman" panose="02020603050405020304" pitchFamily="18" charset="0"/>
            </a:endParaRPr>
          </a:p>
          <a:p>
            <a:pPr marL="45720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tắc</a:t>
            </a:r>
            <a:endParaRPr lang="en-US" dirty="0">
              <a:latin typeface="Times New Roman" panose="02020603050405020304" pitchFamily="18" charset="0"/>
              <a:cs typeface="Times New Roman" panose="02020603050405020304" pitchFamily="18" charset="0"/>
            </a:endParaRPr>
          </a:p>
          <a:p>
            <a:pPr marL="45720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p>
          <a:p>
            <a:pPr marL="45720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endParaRPr lang="en-US" dirty="0">
              <a:latin typeface="Times New Roman" panose="02020603050405020304" pitchFamily="18" charset="0"/>
              <a:cs typeface="Times New Roman" panose="02020603050405020304" pitchFamily="18" charset="0"/>
            </a:endParaRPr>
          </a:p>
          <a:p>
            <a:pPr marL="4572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spTree>
    <p:extLst>
      <p:ext uri="{BB962C8B-B14F-4D97-AF65-F5344CB8AC3E}">
        <p14:creationId xmlns:p14="http://schemas.microsoft.com/office/powerpoint/2010/main" val="5600218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40</a:t>
            </a:fld>
            <a:endParaRPr lang="en-US"/>
          </a:p>
        </p:txBody>
      </p:sp>
    </p:spTree>
    <p:extLst>
      <p:ext uri="{BB962C8B-B14F-4D97-AF65-F5344CB8AC3E}">
        <p14:creationId xmlns:p14="http://schemas.microsoft.com/office/powerpoint/2010/main" val="3247798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5B92A4-63C5-49C8-8596-5DB47127C901}"/>
              </a:ext>
            </a:extLst>
          </p:cNvPr>
          <p:cNvSpPr>
            <a:spLocks noGrp="1"/>
          </p:cNvSpPr>
          <p:nvPr>
            <p:ph type="title"/>
          </p:nvPr>
        </p:nvSpPr>
        <p:spPr>
          <a:xfrm>
            <a:off x="550863" y="1520825"/>
            <a:ext cx="4535487" cy="3779838"/>
          </a:xfrm>
        </p:spPr>
        <p:txBody>
          <a:bodyPr anchor="ctr">
            <a:normAutofit/>
          </a:bodyPr>
          <a:lstStyle/>
          <a:p>
            <a:r>
              <a:rPr lang="vi-VN" sz="6400">
                <a:latin typeface="Times New Roman" panose="02020603050405020304" pitchFamily="18" charset="0"/>
                <a:cs typeface="Times New Roman" panose="02020603050405020304" pitchFamily="18" charset="0"/>
              </a:rPr>
              <a:t>I. Khái niệm</a:t>
            </a:r>
            <a:endParaRPr lang="en-US" sz="6400">
              <a:latin typeface="Times New Roman" panose="02020603050405020304" pitchFamily="18" charset="0"/>
              <a:cs typeface="Times New Roman" panose="02020603050405020304" pitchFamily="18" charset="0"/>
            </a:endParaRPr>
          </a:p>
        </p:txBody>
      </p:sp>
      <p:grpSp>
        <p:nvGrpSpPr>
          <p:cNvPr id="14" name="Group 13">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15" name="Freeform: Shape 14">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8" name="Oval 17">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Date Placeholder 3">
            <a:extLst>
              <a:ext uri="{FF2B5EF4-FFF2-40B4-BE49-F238E27FC236}">
                <a16:creationId xmlns:a16="http://schemas.microsoft.com/office/drawing/2014/main" id="{8E75DAE4-5D19-4E86-ACAC-D1AC13A07D6B}"/>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20" name="Freeform: Shape 19">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2" name="Freeform: Shape 21">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4" name="Oval 23">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Footer Placeholder 4">
            <a:extLst>
              <a:ext uri="{FF2B5EF4-FFF2-40B4-BE49-F238E27FC236}">
                <a16:creationId xmlns:a16="http://schemas.microsoft.com/office/drawing/2014/main" id="{E7B357A2-EB00-47A0-8D68-3D27367217EB}"/>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2599DE1B-3589-4454-B70D-8B84B8B6F601}"/>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5</a:t>
            </a:fld>
            <a:endParaRPr lang="en-US"/>
          </a:p>
        </p:txBody>
      </p:sp>
      <p:graphicFrame>
        <p:nvGraphicFramePr>
          <p:cNvPr id="8" name="Content Placeholder 2">
            <a:extLst>
              <a:ext uri="{FF2B5EF4-FFF2-40B4-BE49-F238E27FC236}">
                <a16:creationId xmlns:a16="http://schemas.microsoft.com/office/drawing/2014/main" id="{083E246E-F073-A79D-1BCE-99E20E6D75D6}"/>
              </a:ext>
            </a:extLst>
          </p:cNvPr>
          <p:cNvGraphicFramePr>
            <a:graphicFrameLocks noGrp="1"/>
          </p:cNvGraphicFramePr>
          <p:nvPr>
            <p:ph idx="1"/>
            <p:extLst>
              <p:ext uri="{D42A27DB-BD31-4B8C-83A1-F6EECF244321}">
                <p14:modId xmlns:p14="http://schemas.microsoft.com/office/powerpoint/2010/main" val="1190431955"/>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06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A9E65-30BC-41FF-9373-77D649B3C471}"/>
              </a:ext>
            </a:extLst>
          </p:cNvPr>
          <p:cNvSpPr>
            <a:spLocks noGrp="1"/>
          </p:cNvSpPr>
          <p:nvPr>
            <p:ph type="title"/>
          </p:nvPr>
        </p:nvSpPr>
        <p:spPr/>
        <p:txBody>
          <a:bodyPr/>
          <a:lstStyle/>
          <a:p>
            <a:r>
              <a:rPr lang="vi-VN" dirty="0">
                <a:latin typeface="Times New Roman" panose="02020603050405020304" pitchFamily="18" charset="0"/>
                <a:cs typeface="Times New Roman" panose="02020603050405020304" pitchFamily="18" charset="0"/>
              </a:rPr>
              <a:t>II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biệt</a:t>
            </a:r>
            <a:r>
              <a:rPr lang="en-US" dirty="0">
                <a:latin typeface="Times New Roman" panose="02020603050405020304" pitchFamily="18" charset="0"/>
                <a:cs typeface="Times New Roman" panose="02020603050405020304" pitchFamily="18" charset="0"/>
              </a:rPr>
              <a:t> so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internal sort</a:t>
            </a:r>
          </a:p>
        </p:txBody>
      </p:sp>
      <p:sp>
        <p:nvSpPr>
          <p:cNvPr id="3" name="Text Placeholder 2">
            <a:extLst>
              <a:ext uri="{FF2B5EF4-FFF2-40B4-BE49-F238E27FC236}">
                <a16:creationId xmlns:a16="http://schemas.microsoft.com/office/drawing/2014/main" id="{B6D1F7FE-F52F-4C98-8243-79E8DB1C2B36}"/>
              </a:ext>
            </a:extLst>
          </p:cNvPr>
          <p:cNvSpPr>
            <a:spLocks noGrp="1"/>
          </p:cNvSpPr>
          <p:nvPr>
            <p:ph type="body" idx="1"/>
          </p:nvPr>
        </p:nvSpPr>
        <p:spPr/>
        <p:txBody>
          <a:bodyPr/>
          <a:lstStyle/>
          <a:p>
            <a:r>
              <a:rPr lang="en-US" sz="2400" dirty="0">
                <a:latin typeface="Times New Roman" panose="02020603050405020304" pitchFamily="18" charset="0"/>
                <a:cs typeface="Times New Roman" panose="02020603050405020304" pitchFamily="18" charset="0"/>
              </a:rPr>
              <a:t>External sort</a:t>
            </a:r>
          </a:p>
        </p:txBody>
      </p:sp>
      <p:sp>
        <p:nvSpPr>
          <p:cNvPr id="4" name="Content Placeholder 3">
            <a:extLst>
              <a:ext uri="{FF2B5EF4-FFF2-40B4-BE49-F238E27FC236}">
                <a16:creationId xmlns:a16="http://schemas.microsoft.com/office/drawing/2014/main" id="{4AAF29C3-E302-4D54-BB9B-FF37AA801EE4}"/>
              </a:ext>
            </a:extLst>
          </p:cNvPr>
          <p:cNvSpPr>
            <a:spLocks noGrp="1"/>
          </p:cNvSpPr>
          <p:nvPr>
            <p:ph sz="half" idx="2"/>
          </p:nvPr>
        </p:nvSpPr>
        <p:spPr/>
        <p:txBody>
          <a:bodyPr/>
          <a:lstStyle/>
          <a:p>
            <a:r>
              <a:rPr lang="en-US" dirty="0" err="1">
                <a:latin typeface="Times New Roman" panose="02020603050405020304" pitchFamily="18" charset="0"/>
                <a:cs typeface="Times New Roman" panose="02020603050405020304" pitchFamily="18" charset="0"/>
              </a:rPr>
              <a:t>Sắp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đĩa</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Tốc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so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RAM)</a:t>
            </a:r>
          </a:p>
          <a:p>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trộn</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lớn</a:t>
            </a:r>
            <a:endParaRPr lang="en-US"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3D81866F-B15C-43E7-B7FA-6D8C6D487661}"/>
              </a:ext>
            </a:extLst>
          </p:cNvPr>
          <p:cNvSpPr>
            <a:spLocks noGrp="1"/>
          </p:cNvSpPr>
          <p:nvPr>
            <p:ph type="body" sz="quarter" idx="3"/>
          </p:nvPr>
        </p:nvSpPr>
        <p:spPr/>
        <p:txBody>
          <a:bodyPr/>
          <a:lstStyle/>
          <a:p>
            <a:r>
              <a:rPr lang="en-US" sz="2400" dirty="0">
                <a:latin typeface="Times New Roman" panose="02020603050405020304" pitchFamily="18" charset="0"/>
                <a:cs typeface="Times New Roman" panose="02020603050405020304" pitchFamily="18" charset="0"/>
              </a:rPr>
              <a:t>Internal sort</a:t>
            </a:r>
          </a:p>
        </p:txBody>
      </p:sp>
      <p:sp>
        <p:nvSpPr>
          <p:cNvPr id="6" name="Content Placeholder 5">
            <a:extLst>
              <a:ext uri="{FF2B5EF4-FFF2-40B4-BE49-F238E27FC236}">
                <a16:creationId xmlns:a16="http://schemas.microsoft.com/office/drawing/2014/main" id="{50DB0F90-A5C3-4CD4-A8AA-B3F1C3340782}"/>
              </a:ext>
            </a:extLst>
          </p:cNvPr>
          <p:cNvSpPr>
            <a:spLocks noGrp="1"/>
          </p:cNvSpPr>
          <p:nvPr>
            <p:ph sz="quarter" idx="4"/>
          </p:nvPr>
        </p:nvSpPr>
        <p:spPr/>
        <p:txBody>
          <a:bodyPr/>
          <a:lstStyle/>
          <a:p>
            <a:r>
              <a:rPr lang="en-US" dirty="0" err="1">
                <a:latin typeface="Times New Roman" panose="02020603050405020304" pitchFamily="18" charset="0"/>
                <a:cs typeface="Times New Roman" panose="02020603050405020304" pitchFamily="18" charset="0"/>
              </a:rPr>
              <a:t>Sắp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RAM</a:t>
            </a:r>
          </a:p>
          <a:p>
            <a:r>
              <a:rPr lang="en-US" dirty="0" err="1">
                <a:latin typeface="Times New Roman" panose="02020603050405020304" pitchFamily="18" charset="0"/>
                <a:cs typeface="Times New Roman" panose="02020603050405020304" pitchFamily="18" charset="0"/>
              </a:rPr>
              <a:t>Tốc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ngẫu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vừa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RAM)</a:t>
            </a:r>
          </a:p>
        </p:txBody>
      </p:sp>
      <p:sp>
        <p:nvSpPr>
          <p:cNvPr id="7" name="Date Placeholder 6">
            <a:extLst>
              <a:ext uri="{FF2B5EF4-FFF2-40B4-BE49-F238E27FC236}">
                <a16:creationId xmlns:a16="http://schemas.microsoft.com/office/drawing/2014/main" id="{4F36489F-67F7-4386-8DE5-46AB25E610F6}"/>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A4E3B499-A71F-4163-8704-F886DE2F2F5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2EA84578-5231-4691-AD91-C836F6AD10ED}"/>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1997831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8F2DB-5796-4A67-B75C-C782CF33D302}"/>
              </a:ext>
            </a:extLst>
          </p:cNvPr>
          <p:cNvSpPr>
            <a:spLocks noGrp="1"/>
          </p:cNvSpPr>
          <p:nvPr>
            <p:ph type="title"/>
          </p:nvPr>
        </p:nvSpPr>
        <p:spPr>
          <a:xfrm>
            <a:off x="550863" y="550800"/>
            <a:ext cx="7308850" cy="986400"/>
          </a:xfrm>
        </p:spPr>
        <p:txBody>
          <a:bodyPr wrap="square" anchor="ctr">
            <a:normAutofit/>
          </a:bodyPr>
          <a:lstStyle/>
          <a:p>
            <a:r>
              <a:rPr lang="vi-VN" dirty="0">
                <a:latin typeface="Times New Roman" panose="02020603050405020304" pitchFamily="18" charset="0"/>
                <a:cs typeface="Times New Roman" panose="02020603050405020304" pitchFamily="18" charset="0"/>
              </a:rPr>
              <a:t>III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endParaRPr lang="en-US"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494A5ADA-7036-4079-9602-07549C832953}"/>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5" name="Footer Placeholder 4">
            <a:extLst>
              <a:ext uri="{FF2B5EF4-FFF2-40B4-BE49-F238E27FC236}">
                <a16:creationId xmlns:a16="http://schemas.microsoft.com/office/drawing/2014/main" id="{C603EA62-C120-474B-9941-0A7D9C1FA8E5}"/>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C0781F51-EE94-4081-8454-50F9EF628C38}"/>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7</a:t>
            </a:fld>
            <a:endParaRPr lang="en-US"/>
          </a:p>
        </p:txBody>
      </p:sp>
      <p:graphicFrame>
        <p:nvGraphicFramePr>
          <p:cNvPr id="8" name="Content Placeholder 2">
            <a:extLst>
              <a:ext uri="{FF2B5EF4-FFF2-40B4-BE49-F238E27FC236}">
                <a16:creationId xmlns:a16="http://schemas.microsoft.com/office/drawing/2014/main" id="{D42AF6E4-698D-B808-06A5-A37063A5E91B}"/>
              </a:ext>
            </a:extLst>
          </p:cNvPr>
          <p:cNvGraphicFramePr>
            <a:graphicFrameLocks noGrp="1"/>
          </p:cNvGraphicFramePr>
          <p:nvPr>
            <p:ph idx="1"/>
            <p:extLst>
              <p:ext uri="{D42A27DB-BD31-4B8C-83A1-F6EECF244321}">
                <p14:modId xmlns:p14="http://schemas.microsoft.com/office/powerpoint/2010/main" val="882889579"/>
              </p:ext>
            </p:extLst>
          </p:nvPr>
        </p:nvGraphicFramePr>
        <p:xfrm>
          <a:off x="550863" y="2624135"/>
          <a:ext cx="11090276" cy="3468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8526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Vấn đề là gì? Làm cách nào để giải quyết một vấn đề nhanh chóng">
            <a:extLst>
              <a:ext uri="{FF2B5EF4-FFF2-40B4-BE49-F238E27FC236}">
                <a16:creationId xmlns:a16="http://schemas.microsoft.com/office/drawing/2014/main" id="{0BF7CF31-ACAB-445A-BDBC-520488A3E80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3403" y="1546303"/>
            <a:ext cx="5092062" cy="3765394"/>
          </a:xfrm>
          <a:custGeom>
            <a:avLst/>
            <a:gdLst/>
            <a:ahLst/>
            <a:cxnLst/>
            <a:rect l="l" t="t" r="r" b="b"/>
            <a:pathLst>
              <a:path w="5092062" h="5759450">
                <a:moveTo>
                  <a:pt x="0" y="0"/>
                </a:moveTo>
                <a:lnTo>
                  <a:pt x="5092062" y="0"/>
                </a:lnTo>
                <a:lnTo>
                  <a:pt x="5092062" y="5759450"/>
                </a:lnTo>
                <a:lnTo>
                  <a:pt x="0" y="5759450"/>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AB80068-2018-4E77-A6D5-789FBB3E0306}"/>
              </a:ext>
            </a:extLst>
          </p:cNvPr>
          <p:cNvSpPr>
            <a:spLocks noGrp="1"/>
          </p:cNvSpPr>
          <p:nvPr>
            <p:ph idx="1"/>
          </p:nvPr>
        </p:nvSpPr>
        <p:spPr>
          <a:xfrm>
            <a:off x="6198868" y="1408651"/>
            <a:ext cx="5437187" cy="4254729"/>
          </a:xfrm>
        </p:spPr>
        <p:txBody>
          <a:bodyPr anchor="t">
            <a:normAutofit fontScale="77500" lnSpcReduction="20000"/>
          </a:bodyPr>
          <a:lstStyle/>
          <a:p>
            <a:pPr>
              <a:lnSpc>
                <a:spcPct val="100000"/>
              </a:lnSpc>
            </a:pPr>
            <a:r>
              <a:rPr lang="vi-VN" sz="3500">
                <a:latin typeface="Times New Roman" panose="02020603050405020304" pitchFamily="18" charset="0"/>
                <a:cs typeface="Times New Roman" panose="02020603050405020304" pitchFamily="18" charset="0"/>
              </a:rPr>
              <a:t>Đặt vấn đề: Tại sao sắp xếp ngoại sử dụng thao tác trộn?</a:t>
            </a:r>
          </a:p>
          <a:p>
            <a:pPr>
              <a:lnSpc>
                <a:spcPct val="100000"/>
              </a:lnSpc>
            </a:pPr>
            <a:r>
              <a:rPr lang="vi-VN" sz="3400">
                <a:latin typeface="Times New Roman" panose="02020603050405020304" pitchFamily="18" charset="0"/>
                <a:cs typeface="Times New Roman" panose="02020603050405020304" pitchFamily="18" charset="0"/>
              </a:rPr>
              <a:t>Giải thích:</a:t>
            </a:r>
          </a:p>
          <a:p>
            <a:pPr>
              <a:lnSpc>
                <a:spcPct val="100000"/>
              </a:lnSpc>
              <a:buFontTx/>
              <a:buChar char="-"/>
            </a:pPr>
            <a:r>
              <a:rPr lang="vi-VN" sz="2600">
                <a:latin typeface="Times New Roman" panose="02020603050405020304" pitchFamily="18" charset="0"/>
                <a:cs typeface="Times New Roman" panose="02020603050405020304" pitchFamily="18" charset="0"/>
              </a:rPr>
              <a:t>Thao tác cơ bản trong sắp xếp là hoán vị.</a:t>
            </a:r>
          </a:p>
          <a:p>
            <a:pPr>
              <a:lnSpc>
                <a:spcPct val="100000"/>
              </a:lnSpc>
              <a:buFontTx/>
              <a:buChar char="-"/>
            </a:pPr>
            <a:r>
              <a:rPr lang="vi-VN" sz="2600">
                <a:latin typeface="Times New Roman" panose="02020603050405020304" pitchFamily="18" charset="0"/>
                <a:cs typeface="Times New Roman" panose="02020603050405020304" pitchFamily="18" charset="0"/>
              </a:rPr>
              <a:t>Việc thực hiện hoán vị trên cùng 1 file </a:t>
            </a:r>
          </a:p>
          <a:p>
            <a:pPr>
              <a:lnSpc>
                <a:spcPct val="100000"/>
              </a:lnSpc>
              <a:buFont typeface="Symbol" panose="05050102010706020507" pitchFamily="18" charset="2"/>
              <a:buChar char="Þ"/>
            </a:pPr>
            <a:r>
              <a:rPr lang="vi-VN" sz="2600">
                <a:latin typeface="Times New Roman" panose="02020603050405020304" pitchFamily="18" charset="0"/>
                <a:cs typeface="Times New Roman" panose="02020603050405020304" pitchFamily="18" charset="0"/>
              </a:rPr>
              <a:t>Tần suất thao tác lên trên một vùng đĩa quá lớn.</a:t>
            </a:r>
          </a:p>
          <a:p>
            <a:pPr>
              <a:lnSpc>
                <a:spcPct val="100000"/>
              </a:lnSpc>
              <a:buFont typeface="Symbol" panose="05050102010706020507" pitchFamily="18" charset="2"/>
              <a:buChar char="Þ"/>
            </a:pPr>
            <a:r>
              <a:rPr lang="vi-VN" sz="2600">
                <a:latin typeface="Times New Roman" panose="02020603050405020304" pitchFamily="18" charset="0"/>
                <a:cs typeface="Times New Roman" panose="02020603050405020304" pitchFamily="18" charset="0"/>
              </a:rPr>
              <a:t> Không an toàn.</a:t>
            </a:r>
          </a:p>
          <a:p>
            <a:pPr>
              <a:lnSpc>
                <a:spcPct val="100000"/>
              </a:lnSpc>
              <a:buFont typeface="Symbol" panose="05050102010706020507" pitchFamily="18" charset="2"/>
              <a:buChar char="Þ"/>
            </a:pPr>
            <a:r>
              <a:rPr lang="vi-VN" sz="2600">
                <a:latin typeface="Times New Roman" panose="02020603050405020304" pitchFamily="18" charset="0"/>
                <a:cs typeface="Times New Roman" panose="02020603050405020304" pitchFamily="18" charset="0"/>
              </a:rPr>
              <a:t> Sắp xếp ngoại không thích hợp với hoan vị </a:t>
            </a:r>
          </a:p>
          <a:p>
            <a:pPr>
              <a:lnSpc>
                <a:spcPct val="100000"/>
              </a:lnSpc>
              <a:buFont typeface="Symbol" panose="05050102010706020507" pitchFamily="18" charset="2"/>
              <a:buChar char="Þ"/>
            </a:pPr>
            <a:r>
              <a:rPr lang="vi-VN" sz="2600">
                <a:latin typeface="Times New Roman" panose="02020603050405020304" pitchFamily="18" charset="0"/>
                <a:cs typeface="Times New Roman" panose="02020603050405020304" pitchFamily="18" charset="0"/>
              </a:rPr>
              <a:t> Sử dụng phương pháp trộn.</a:t>
            </a:r>
            <a:endParaRPr lang="en-US" sz="2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AD3F66A-3620-4A65-9DCE-50AF0CDA89F5}"/>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5" name="Footer Placeholder 4">
            <a:extLst>
              <a:ext uri="{FF2B5EF4-FFF2-40B4-BE49-F238E27FC236}">
                <a16:creationId xmlns:a16="http://schemas.microsoft.com/office/drawing/2014/main" id="{7BF29DCF-9640-4BEC-89F7-4ACF105260C1}"/>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6D6FBFF3-566C-4E6E-8B74-E9CE196D30B5}"/>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8</a:t>
            </a:fld>
            <a:endParaRPr lang="en-US"/>
          </a:p>
        </p:txBody>
      </p:sp>
    </p:spTree>
    <p:extLst>
      <p:ext uri="{BB962C8B-B14F-4D97-AF65-F5344CB8AC3E}">
        <p14:creationId xmlns:p14="http://schemas.microsoft.com/office/powerpoint/2010/main" val="1531549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6" name="Freeform: Shape 1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Oval 1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Shape 1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21" name="Rectangle 2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6F6875-81B9-4807-88C4-3A7E7EC0218D}"/>
              </a:ext>
            </a:extLst>
          </p:cNvPr>
          <p:cNvSpPr>
            <a:spLocks noGrp="1"/>
          </p:cNvSpPr>
          <p:nvPr>
            <p:ph type="ctrTitle"/>
          </p:nvPr>
        </p:nvSpPr>
        <p:spPr>
          <a:xfrm>
            <a:off x="550864" y="549275"/>
            <a:ext cx="3565524" cy="1997855"/>
          </a:xfrm>
        </p:spPr>
        <p:txBody>
          <a:bodyPr vert="horz" wrap="square" lIns="0" tIns="0" rIns="0" bIns="0" rtlCol="0" anchor="b" anchorCtr="0">
            <a:normAutofit/>
          </a:bodyPr>
          <a:lstStyle/>
          <a:p>
            <a:pPr>
              <a:lnSpc>
                <a:spcPct val="100000"/>
              </a:lnSpc>
            </a:pPr>
            <a:r>
              <a:rPr lang="vi-VN" kern="1200" dirty="0">
                <a:solidFill>
                  <a:schemeClr val="tx1"/>
                </a:solidFill>
                <a:latin typeface="Times New Roman" panose="02020603050405020304" pitchFamily="18" charset="0"/>
                <a:cs typeface="Times New Roman" panose="02020603050405020304" pitchFamily="18" charset="0"/>
              </a:rPr>
              <a:t>IV</a:t>
            </a:r>
            <a:r>
              <a:rPr lang="en-US" kern="1200" dirty="0">
                <a:solidFill>
                  <a:schemeClr val="tx1"/>
                </a:solidFill>
                <a:latin typeface="Times New Roman" panose="02020603050405020304" pitchFamily="18" charset="0"/>
                <a:cs typeface="Times New Roman" panose="02020603050405020304" pitchFamily="18" charset="0"/>
              </a:rPr>
              <a:t>. Ý tưởng chính</a:t>
            </a:r>
          </a:p>
        </p:txBody>
      </p:sp>
      <p:sp>
        <p:nvSpPr>
          <p:cNvPr id="4" name="Text Placeholder 3">
            <a:extLst>
              <a:ext uri="{FF2B5EF4-FFF2-40B4-BE49-F238E27FC236}">
                <a16:creationId xmlns:a16="http://schemas.microsoft.com/office/drawing/2014/main" id="{6B207028-E2C1-4DDB-B235-4EEC365C2CC5}"/>
              </a:ext>
            </a:extLst>
          </p:cNvPr>
          <p:cNvSpPr>
            <a:spLocks noGrp="1"/>
          </p:cNvSpPr>
          <p:nvPr>
            <p:ph type="body" sz="quarter" idx="14"/>
          </p:nvPr>
        </p:nvSpPr>
        <p:spPr>
          <a:xfrm>
            <a:off x="550863" y="2678400"/>
            <a:ext cx="3565525" cy="3414425"/>
          </a:xfrm>
        </p:spPr>
        <p:txBody>
          <a:bodyPr vert="horz" wrap="square" lIns="0" tIns="0" rIns="0" bIns="0" rtlCol="0" anchor="t">
            <a:noAutofit/>
          </a:bodyPr>
          <a:lstStyle/>
          <a:p>
            <a:pPr>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sẻ</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chia </a:t>
            </a:r>
            <a:r>
              <a:rPr lang="en-US" sz="2200" dirty="0" err="1">
                <a:latin typeface="Times New Roman" panose="02020603050405020304" pitchFamily="18" charset="0"/>
                <a:cs typeface="Times New Roman" panose="02020603050405020304" pitchFamily="18" charset="0"/>
              </a:rPr>
              <a:t>nhỏ</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từ</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bộ</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nhớ</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chính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đến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tệp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tạm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thời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sau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thao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trộn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từ</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tệp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bộ</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nhớ</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chính</a:t>
            </a:r>
            <a:r>
              <a:rPr lang="en-US" sz="2200" dirty="0">
                <a:latin typeface="Times New Roman" panose="02020603050405020304" pitchFamily="18" charset="0"/>
                <a:cs typeface="Times New Roman" panose="02020603050405020304" pitchFamily="18" charset="0"/>
              </a:rPr>
              <a:t>. Thao </a:t>
            </a:r>
            <a:r>
              <a:rPr lang="en-US" sz="2200" dirty="0" err="1">
                <a:latin typeface="Times New Roman" panose="02020603050405020304" pitchFamily="18" charset="0"/>
                <a:cs typeface="Times New Roman" panose="02020603050405020304" pitchFamily="18" charset="0"/>
              </a:rPr>
              <a:t>tác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lặp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lặp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lại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đến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r>
              <a:rPr lang="en-US" sz="2200" dirty="0">
                <a:latin typeface="Times New Roman" panose="02020603050405020304" pitchFamily="18" charset="0"/>
                <a:cs typeface="Times New Roman" panose="02020603050405020304" pitchFamily="18" charset="0"/>
              </a:rPr>
              <a:t> ở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bộ</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nhớ</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chính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sắp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xếp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hết</a:t>
            </a:r>
            <a:r>
              <a:rPr lang="en-US" sz="22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pic>
        <p:nvPicPr>
          <p:cNvPr id="10" name="Picture Placeholder 9" descr="A picture containing text, yellow&#10;&#10;Description automatically generated">
            <a:extLst>
              <a:ext uri="{FF2B5EF4-FFF2-40B4-BE49-F238E27FC236}">
                <a16:creationId xmlns:a16="http://schemas.microsoft.com/office/drawing/2014/main" id="{68154F4E-BC86-4B3E-95C9-05DBE1DE3015}"/>
              </a:ext>
            </a:extLst>
          </p:cNvPr>
          <p:cNvPicPr>
            <a:picLocks noGrp="1" noChangeAspect="1"/>
          </p:cNvPicPr>
          <p:nvPr>
            <p:ph type="pic" sz="quarter" idx="13"/>
          </p:nvPr>
        </p:nvPicPr>
        <p:blipFill rotWithShape="1">
          <a:blip r:embed="rId2"/>
          <a:srcRect r="1" b="4751"/>
          <a:stretch/>
        </p:blipFill>
        <p:spPr bwMode="auto">
          <a:xfrm>
            <a:off x="5588000"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24"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8" name="Oval 27">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3669974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{65D10BFC-B4BB-4040-9F6E-13982DD5FFD9}tf33713516_win32</Template>
  <TotalTime>760</TotalTime>
  <Words>2344</Words>
  <Application>Microsoft Office PowerPoint</Application>
  <PresentationFormat>Widescreen</PresentationFormat>
  <Paragraphs>611</Paragraphs>
  <Slides>40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Gill Sans MT</vt:lpstr>
      <vt:lpstr>Symbol</vt:lpstr>
      <vt:lpstr>Times New Roman</vt:lpstr>
      <vt:lpstr>Walbaum Display</vt:lpstr>
      <vt:lpstr>3DFloatVTI</vt:lpstr>
      <vt:lpstr>EXTERNAL SORT</vt:lpstr>
      <vt:lpstr>Agenda</vt:lpstr>
      <vt:lpstr>Target</vt:lpstr>
      <vt:lpstr>A. External sort</vt:lpstr>
      <vt:lpstr>I. Khái niệm</vt:lpstr>
      <vt:lpstr>II. Sự khác biệt so với internal sort</vt:lpstr>
      <vt:lpstr>III. Sự cần thiết</vt:lpstr>
      <vt:lpstr>PowerPoint Presentation</vt:lpstr>
      <vt:lpstr>IV. Ý tưởng chính</vt:lpstr>
      <vt:lpstr>V. Nguyên tắc</vt:lpstr>
      <vt:lpstr>VI. Phương pháp</vt:lpstr>
      <vt:lpstr>1. Phương pháp trộn run</vt:lpstr>
      <vt:lpstr>Khái niệm</vt:lpstr>
      <vt:lpstr>Ý tưởng</vt:lpstr>
      <vt:lpstr>Giải thuật</vt:lpstr>
      <vt:lpstr>PowerPoint Presentation</vt:lpstr>
      <vt:lpstr>Ví dụ: Cho F0 = { 38,27,43,3,9,82,10,11,34,14,58} (gồm có n=11 phần tử) </vt:lpstr>
      <vt:lpstr>Ví dụ: Cho F0 = { 38,27,43,3,9,82,10,11,34,14,58} (gồm có n=11 phần tử)</vt:lpstr>
      <vt:lpstr>Ví dụ: Cho F0 = { 38,27,43,3,9,82,10,11,34,14,58} (gồm có n=11 phần tử)</vt:lpstr>
      <vt:lpstr>Ví dụ: Cho F0 = { 38,27,43,3,9,82,10,11,34,14,58} (gồm có n=11 phần tử)</vt:lpstr>
      <vt:lpstr>Ví dụ: Cho F0 = { 38,27,43,3,9,82,10,11,34,14,58} (gồm có n=11 phần tử)</vt:lpstr>
      <vt:lpstr>Đánh giá</vt:lpstr>
      <vt:lpstr>Hạn chế </vt:lpstr>
      <vt:lpstr>2. Phương pháp trộn tự nhiên</vt:lpstr>
      <vt:lpstr>Đặc điểm</vt:lpstr>
      <vt:lpstr>Ý tưởng</vt:lpstr>
      <vt:lpstr>Giải thuật  </vt:lpstr>
      <vt:lpstr>Ví dụ: Cho F0 = { 38,27,43,3,9,82,10,11,34,14,58} </vt:lpstr>
      <vt:lpstr>Ví dụ: Cho F0 = { 38,27,43,3,9,82,10,11,34,14,58}</vt:lpstr>
      <vt:lpstr>Ví dụ: Cho F0 = { 38,27,43,3,9,82,10,11,34,14,58}</vt:lpstr>
      <vt:lpstr>Ví dụ: Cho F0 = { 38,27,43,3,9,82,10,11,34,14,58}</vt:lpstr>
      <vt:lpstr>Chart</vt:lpstr>
      <vt:lpstr>Table</vt:lpstr>
      <vt:lpstr>The way to get started is to quit talking and begin doing.</vt:lpstr>
      <vt:lpstr>Team</vt:lpstr>
      <vt:lpstr>Timeline</vt:lpstr>
      <vt:lpstr>Content </vt:lpstr>
      <vt:lpstr>Content 2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EXTERNAL SORT</dc:title>
  <dc:creator>Lê Quang Hùng</dc:creator>
  <cp:lastModifiedBy>Lê Quang Hùng</cp:lastModifiedBy>
  <cp:revision>78</cp:revision>
  <dcterms:created xsi:type="dcterms:W3CDTF">2022-03-31T15:05:04Z</dcterms:created>
  <dcterms:modified xsi:type="dcterms:W3CDTF">2022-04-02T07:24:58Z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