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75" r:id="rId4"/>
    <p:sldId id="259" r:id="rId5"/>
    <p:sldId id="260" r:id="rId6"/>
    <p:sldId id="262" r:id="rId7"/>
    <p:sldId id="266" r:id="rId8"/>
    <p:sldId id="264" r:id="rId9"/>
    <p:sldId id="265" r:id="rId10"/>
    <p:sldId id="263" r:id="rId11"/>
    <p:sldId id="267" r:id="rId12"/>
    <p:sldId id="276" r:id="rId13"/>
    <p:sldId id="277" r:id="rId14"/>
    <p:sldId id="278" r:id="rId15"/>
    <p:sldId id="268" r:id="rId16"/>
    <p:sldId id="269" r:id="rId17"/>
    <p:sldId id="270" r:id="rId18"/>
    <p:sldId id="272" r:id="rId19"/>
    <p:sldId id="281" r:id="rId20"/>
    <p:sldId id="279" r:id="rId21"/>
    <p:sldId id="280" r:id="rId22"/>
    <p:sldId id="271" r:id="rId23"/>
    <p:sldId id="283" r:id="rId24"/>
    <p:sldId id="282" r:id="rId25"/>
    <p:sldId id="284" r:id="rId26"/>
    <p:sldId id="285" r:id="rId27"/>
    <p:sldId id="286" r:id="rId28"/>
    <p:sldId id="287" r:id="rId29"/>
    <p:sldId id="258"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461D1-1131-42DE-AF23-893AAA8AB36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29FBCCC-89BC-4746-9D5B-8FFBF1C468A4}">
      <dgm:prSet/>
      <dgm:spPr/>
      <dgm:t>
        <a:bodyPr/>
        <a:lstStyle/>
        <a:p>
          <a:r>
            <a:rPr lang="en-US"/>
            <a:t>Khái niệm</a:t>
          </a:r>
        </a:p>
      </dgm:t>
    </dgm:pt>
    <dgm:pt modelId="{64B0BD61-9344-4182-8034-44E4A3EC28C9}" type="parTrans" cxnId="{25B1600E-7DD5-4324-AE91-3B1F24F51F74}">
      <dgm:prSet/>
      <dgm:spPr/>
      <dgm:t>
        <a:bodyPr/>
        <a:lstStyle/>
        <a:p>
          <a:endParaRPr lang="en-US"/>
        </a:p>
      </dgm:t>
    </dgm:pt>
    <dgm:pt modelId="{4F1BF921-46ED-4D4E-8C72-D94455FAD057}" type="sibTrans" cxnId="{25B1600E-7DD5-4324-AE91-3B1F24F51F74}">
      <dgm:prSet/>
      <dgm:spPr/>
      <dgm:t>
        <a:bodyPr/>
        <a:lstStyle/>
        <a:p>
          <a:endParaRPr lang="en-US"/>
        </a:p>
      </dgm:t>
    </dgm:pt>
    <dgm:pt modelId="{E47301AF-B513-43B1-AB25-A172F75D3E6D}">
      <dgm:prSet/>
      <dgm:spPr/>
      <dgm:t>
        <a:bodyPr/>
        <a:lstStyle/>
        <a:p>
          <a:r>
            <a:rPr lang="en-US"/>
            <a:t>Vai trò</a:t>
          </a:r>
        </a:p>
      </dgm:t>
    </dgm:pt>
    <dgm:pt modelId="{6BCB3170-DD45-4F90-9E59-A8F0E0ACD610}" type="parTrans" cxnId="{B9858EBA-0CAE-4D6B-9B3E-D1B19613B8BD}">
      <dgm:prSet/>
      <dgm:spPr/>
      <dgm:t>
        <a:bodyPr/>
        <a:lstStyle/>
        <a:p>
          <a:endParaRPr lang="en-US"/>
        </a:p>
      </dgm:t>
    </dgm:pt>
    <dgm:pt modelId="{BF4F8770-B825-4E49-AA04-4BAEF5E083FE}" type="sibTrans" cxnId="{B9858EBA-0CAE-4D6B-9B3E-D1B19613B8BD}">
      <dgm:prSet/>
      <dgm:spPr/>
      <dgm:t>
        <a:bodyPr/>
        <a:lstStyle/>
        <a:p>
          <a:endParaRPr lang="en-US"/>
        </a:p>
      </dgm:t>
    </dgm:pt>
    <dgm:pt modelId="{31722EE1-384D-431F-A36A-EC80F916497D}">
      <dgm:prSet/>
      <dgm:spPr/>
      <dgm:t>
        <a:bodyPr/>
        <a:lstStyle/>
        <a:p>
          <a:r>
            <a:rPr lang="en-US"/>
            <a:t>Các thành phần cơ bản</a:t>
          </a:r>
        </a:p>
      </dgm:t>
    </dgm:pt>
    <dgm:pt modelId="{DC8FE9DD-90D5-482D-A714-4ABB6C5588A7}" type="parTrans" cxnId="{F7DC51C5-676F-4436-A2F8-272BDFD39C19}">
      <dgm:prSet/>
      <dgm:spPr/>
      <dgm:t>
        <a:bodyPr/>
        <a:lstStyle/>
        <a:p>
          <a:endParaRPr lang="en-US"/>
        </a:p>
      </dgm:t>
    </dgm:pt>
    <dgm:pt modelId="{40EEB455-15EA-42BB-AA4D-2370244E1F55}" type="sibTrans" cxnId="{F7DC51C5-676F-4436-A2F8-272BDFD39C19}">
      <dgm:prSet/>
      <dgm:spPr/>
      <dgm:t>
        <a:bodyPr/>
        <a:lstStyle/>
        <a:p>
          <a:endParaRPr lang="en-US"/>
        </a:p>
      </dgm:t>
    </dgm:pt>
    <dgm:pt modelId="{096BCFED-807D-47ED-87CA-6EFE59CE35F1}">
      <dgm:prSet/>
      <dgm:spPr/>
      <dgm:t>
        <a:bodyPr/>
        <a:lstStyle/>
        <a:p>
          <a:r>
            <a:rPr lang="en-US"/>
            <a:t>Xây dựng mô hình</a:t>
          </a:r>
        </a:p>
      </dgm:t>
    </dgm:pt>
    <dgm:pt modelId="{9549AD76-0C3F-45CB-92C2-31EE693896D2}" type="parTrans" cxnId="{AEE44D69-1316-4689-9F0C-4E857170B649}">
      <dgm:prSet/>
      <dgm:spPr/>
      <dgm:t>
        <a:bodyPr/>
        <a:lstStyle/>
        <a:p>
          <a:endParaRPr lang="en-US"/>
        </a:p>
      </dgm:t>
    </dgm:pt>
    <dgm:pt modelId="{F71AE85E-B120-4C18-A160-E7BBBF4E76B7}" type="sibTrans" cxnId="{AEE44D69-1316-4689-9F0C-4E857170B649}">
      <dgm:prSet/>
      <dgm:spPr/>
      <dgm:t>
        <a:bodyPr/>
        <a:lstStyle/>
        <a:p>
          <a:endParaRPr lang="en-US"/>
        </a:p>
      </dgm:t>
    </dgm:pt>
    <dgm:pt modelId="{401D1352-5ECB-469F-AB6A-9BD65F289D8D}">
      <dgm:prSet/>
      <dgm:spPr/>
      <dgm:t>
        <a:bodyPr/>
        <a:lstStyle/>
        <a:p>
          <a:r>
            <a:rPr lang="en-US"/>
            <a:t>Normalize</a:t>
          </a:r>
        </a:p>
      </dgm:t>
    </dgm:pt>
    <dgm:pt modelId="{528E7440-6D04-4948-89E2-3CCB71F465DF}" type="parTrans" cxnId="{84CAB6A8-5AC9-4328-A30D-E6311B6977A5}">
      <dgm:prSet/>
      <dgm:spPr/>
      <dgm:t>
        <a:bodyPr/>
        <a:lstStyle/>
        <a:p>
          <a:endParaRPr lang="en-US"/>
        </a:p>
      </dgm:t>
    </dgm:pt>
    <dgm:pt modelId="{EE326828-B598-4542-AEC7-E96EB392E56B}" type="sibTrans" cxnId="{84CAB6A8-5AC9-4328-A30D-E6311B6977A5}">
      <dgm:prSet/>
      <dgm:spPr/>
      <dgm:t>
        <a:bodyPr/>
        <a:lstStyle/>
        <a:p>
          <a:endParaRPr lang="en-US"/>
        </a:p>
      </dgm:t>
    </dgm:pt>
    <dgm:pt modelId="{01116CAC-4937-468F-844A-D3FFF71CEF5D}">
      <dgm:prSet/>
      <dgm:spPr/>
      <dgm:t>
        <a:bodyPr/>
        <a:lstStyle/>
        <a:p>
          <a:r>
            <a:rPr lang="en-US"/>
            <a:t>Denormalize</a:t>
          </a:r>
        </a:p>
      </dgm:t>
    </dgm:pt>
    <dgm:pt modelId="{3ECD26D4-9F1D-477D-9513-CEF50A4A3AA3}" type="parTrans" cxnId="{6379241D-FF7B-46D8-A8FA-05E1C1E57534}">
      <dgm:prSet/>
      <dgm:spPr/>
      <dgm:t>
        <a:bodyPr/>
        <a:lstStyle/>
        <a:p>
          <a:endParaRPr lang="en-US"/>
        </a:p>
      </dgm:t>
    </dgm:pt>
    <dgm:pt modelId="{3749C9DD-BC3B-40E5-BD3E-8B1BA5D45EB6}" type="sibTrans" cxnId="{6379241D-FF7B-46D8-A8FA-05E1C1E57534}">
      <dgm:prSet/>
      <dgm:spPr/>
      <dgm:t>
        <a:bodyPr/>
        <a:lstStyle/>
        <a:p>
          <a:endParaRPr lang="en-US"/>
        </a:p>
      </dgm:t>
    </dgm:pt>
    <dgm:pt modelId="{46B6F693-9C8F-45AF-88E6-B1811753BCFC}" type="pres">
      <dgm:prSet presAssocID="{C70461D1-1131-42DE-AF23-893AAA8AB362}" presName="vert0" presStyleCnt="0">
        <dgm:presLayoutVars>
          <dgm:dir/>
          <dgm:animOne val="branch"/>
          <dgm:animLvl val="lvl"/>
        </dgm:presLayoutVars>
      </dgm:prSet>
      <dgm:spPr/>
    </dgm:pt>
    <dgm:pt modelId="{CAD047EA-8732-4324-8886-57CFAA79D403}" type="pres">
      <dgm:prSet presAssocID="{729FBCCC-89BC-4746-9D5B-8FFBF1C468A4}" presName="thickLine" presStyleLbl="alignNode1" presStyleIdx="0" presStyleCnt="6"/>
      <dgm:spPr/>
    </dgm:pt>
    <dgm:pt modelId="{9E75DA63-595D-499D-92C0-E271CAFE6A0D}" type="pres">
      <dgm:prSet presAssocID="{729FBCCC-89BC-4746-9D5B-8FFBF1C468A4}" presName="horz1" presStyleCnt="0"/>
      <dgm:spPr/>
    </dgm:pt>
    <dgm:pt modelId="{28166800-5FEB-4EC2-A728-E9C5C265F455}" type="pres">
      <dgm:prSet presAssocID="{729FBCCC-89BC-4746-9D5B-8FFBF1C468A4}" presName="tx1" presStyleLbl="revTx" presStyleIdx="0" presStyleCnt="6"/>
      <dgm:spPr/>
    </dgm:pt>
    <dgm:pt modelId="{F3723C65-2FB0-47F0-84AE-E967BABA9E99}" type="pres">
      <dgm:prSet presAssocID="{729FBCCC-89BC-4746-9D5B-8FFBF1C468A4}" presName="vert1" presStyleCnt="0"/>
      <dgm:spPr/>
    </dgm:pt>
    <dgm:pt modelId="{004D9308-43A1-4C63-A151-D1B605892B24}" type="pres">
      <dgm:prSet presAssocID="{E47301AF-B513-43B1-AB25-A172F75D3E6D}" presName="thickLine" presStyleLbl="alignNode1" presStyleIdx="1" presStyleCnt="6"/>
      <dgm:spPr/>
    </dgm:pt>
    <dgm:pt modelId="{11DCDC1A-6CCE-4FDE-8871-F5A68DA8C838}" type="pres">
      <dgm:prSet presAssocID="{E47301AF-B513-43B1-AB25-A172F75D3E6D}" presName="horz1" presStyleCnt="0"/>
      <dgm:spPr/>
    </dgm:pt>
    <dgm:pt modelId="{6D719D91-02FC-4113-8948-4A168E9DA8A4}" type="pres">
      <dgm:prSet presAssocID="{E47301AF-B513-43B1-AB25-A172F75D3E6D}" presName="tx1" presStyleLbl="revTx" presStyleIdx="1" presStyleCnt="6"/>
      <dgm:spPr/>
    </dgm:pt>
    <dgm:pt modelId="{764CF99D-F67D-4DE4-9A70-F8358BB65B11}" type="pres">
      <dgm:prSet presAssocID="{E47301AF-B513-43B1-AB25-A172F75D3E6D}" presName="vert1" presStyleCnt="0"/>
      <dgm:spPr/>
    </dgm:pt>
    <dgm:pt modelId="{40617345-F217-4DD7-8941-1E866DA80446}" type="pres">
      <dgm:prSet presAssocID="{31722EE1-384D-431F-A36A-EC80F916497D}" presName="thickLine" presStyleLbl="alignNode1" presStyleIdx="2" presStyleCnt="6"/>
      <dgm:spPr/>
    </dgm:pt>
    <dgm:pt modelId="{D67E62FF-B654-4D3F-8865-DE8A8469AF79}" type="pres">
      <dgm:prSet presAssocID="{31722EE1-384D-431F-A36A-EC80F916497D}" presName="horz1" presStyleCnt="0"/>
      <dgm:spPr/>
    </dgm:pt>
    <dgm:pt modelId="{7060AC3F-8DBE-4693-9537-BBF3C24D9147}" type="pres">
      <dgm:prSet presAssocID="{31722EE1-384D-431F-A36A-EC80F916497D}" presName="tx1" presStyleLbl="revTx" presStyleIdx="2" presStyleCnt="6"/>
      <dgm:spPr/>
    </dgm:pt>
    <dgm:pt modelId="{8C536642-5E38-4F5B-AF4E-143C7B115BBB}" type="pres">
      <dgm:prSet presAssocID="{31722EE1-384D-431F-A36A-EC80F916497D}" presName="vert1" presStyleCnt="0"/>
      <dgm:spPr/>
    </dgm:pt>
    <dgm:pt modelId="{3A02D7EC-069C-432F-9D79-4E5B7E8C9375}" type="pres">
      <dgm:prSet presAssocID="{096BCFED-807D-47ED-87CA-6EFE59CE35F1}" presName="thickLine" presStyleLbl="alignNode1" presStyleIdx="3" presStyleCnt="6"/>
      <dgm:spPr/>
    </dgm:pt>
    <dgm:pt modelId="{72345BF5-F0EF-4F7A-9DF3-63EC56FB4E7C}" type="pres">
      <dgm:prSet presAssocID="{096BCFED-807D-47ED-87CA-6EFE59CE35F1}" presName="horz1" presStyleCnt="0"/>
      <dgm:spPr/>
    </dgm:pt>
    <dgm:pt modelId="{52095E38-9BAF-40B2-96CF-403575C14BC9}" type="pres">
      <dgm:prSet presAssocID="{096BCFED-807D-47ED-87CA-6EFE59CE35F1}" presName="tx1" presStyleLbl="revTx" presStyleIdx="3" presStyleCnt="6"/>
      <dgm:spPr/>
    </dgm:pt>
    <dgm:pt modelId="{0FDC7302-5821-4428-A69F-D5F3F009867A}" type="pres">
      <dgm:prSet presAssocID="{096BCFED-807D-47ED-87CA-6EFE59CE35F1}" presName="vert1" presStyleCnt="0"/>
      <dgm:spPr/>
    </dgm:pt>
    <dgm:pt modelId="{A8B50C5A-0352-4C13-848F-63C7E1D0A4E2}" type="pres">
      <dgm:prSet presAssocID="{401D1352-5ECB-469F-AB6A-9BD65F289D8D}" presName="thickLine" presStyleLbl="alignNode1" presStyleIdx="4" presStyleCnt="6"/>
      <dgm:spPr/>
    </dgm:pt>
    <dgm:pt modelId="{DF1BF936-65FD-4CD3-BC41-5960185759D9}" type="pres">
      <dgm:prSet presAssocID="{401D1352-5ECB-469F-AB6A-9BD65F289D8D}" presName="horz1" presStyleCnt="0"/>
      <dgm:spPr/>
    </dgm:pt>
    <dgm:pt modelId="{9BC5DB20-BEA0-446E-97AB-E12289C5C08E}" type="pres">
      <dgm:prSet presAssocID="{401D1352-5ECB-469F-AB6A-9BD65F289D8D}" presName="tx1" presStyleLbl="revTx" presStyleIdx="4" presStyleCnt="6"/>
      <dgm:spPr/>
    </dgm:pt>
    <dgm:pt modelId="{B00BC3EE-F750-40F0-80CE-F30E2A662EA3}" type="pres">
      <dgm:prSet presAssocID="{401D1352-5ECB-469F-AB6A-9BD65F289D8D}" presName="vert1" presStyleCnt="0"/>
      <dgm:spPr/>
    </dgm:pt>
    <dgm:pt modelId="{D9CF406C-4B29-4BAF-93E3-86D49847FE2E}" type="pres">
      <dgm:prSet presAssocID="{01116CAC-4937-468F-844A-D3FFF71CEF5D}" presName="thickLine" presStyleLbl="alignNode1" presStyleIdx="5" presStyleCnt="6"/>
      <dgm:spPr/>
    </dgm:pt>
    <dgm:pt modelId="{FAA539FD-B29B-4732-9C6C-2BAD19444EBA}" type="pres">
      <dgm:prSet presAssocID="{01116CAC-4937-468F-844A-D3FFF71CEF5D}" presName="horz1" presStyleCnt="0"/>
      <dgm:spPr/>
    </dgm:pt>
    <dgm:pt modelId="{35F33112-EE38-42D9-94D9-B483CEEC8B3B}" type="pres">
      <dgm:prSet presAssocID="{01116CAC-4937-468F-844A-D3FFF71CEF5D}" presName="tx1" presStyleLbl="revTx" presStyleIdx="5" presStyleCnt="6"/>
      <dgm:spPr/>
    </dgm:pt>
    <dgm:pt modelId="{CB273DD2-CA16-46E0-A8F0-84572577E6D6}" type="pres">
      <dgm:prSet presAssocID="{01116CAC-4937-468F-844A-D3FFF71CEF5D}" presName="vert1" presStyleCnt="0"/>
      <dgm:spPr/>
    </dgm:pt>
  </dgm:ptLst>
  <dgm:cxnLst>
    <dgm:cxn modelId="{25B1600E-7DD5-4324-AE91-3B1F24F51F74}" srcId="{C70461D1-1131-42DE-AF23-893AAA8AB362}" destId="{729FBCCC-89BC-4746-9D5B-8FFBF1C468A4}" srcOrd="0" destOrd="0" parTransId="{64B0BD61-9344-4182-8034-44E4A3EC28C9}" sibTransId="{4F1BF921-46ED-4D4E-8C72-D94455FAD057}"/>
    <dgm:cxn modelId="{CE06870E-3506-4C68-8A2D-37893367B18F}" type="presOf" srcId="{31722EE1-384D-431F-A36A-EC80F916497D}" destId="{7060AC3F-8DBE-4693-9537-BBF3C24D9147}" srcOrd="0" destOrd="0" presId="urn:microsoft.com/office/officeart/2008/layout/LinedList"/>
    <dgm:cxn modelId="{FD5FAE12-358B-460E-96A3-382BDF64461D}" type="presOf" srcId="{401D1352-5ECB-469F-AB6A-9BD65F289D8D}" destId="{9BC5DB20-BEA0-446E-97AB-E12289C5C08E}" srcOrd="0" destOrd="0" presId="urn:microsoft.com/office/officeart/2008/layout/LinedList"/>
    <dgm:cxn modelId="{104D5A14-9E8B-4FD7-8E9D-631D8D33CDEA}" type="presOf" srcId="{096BCFED-807D-47ED-87CA-6EFE59CE35F1}" destId="{52095E38-9BAF-40B2-96CF-403575C14BC9}" srcOrd="0" destOrd="0" presId="urn:microsoft.com/office/officeart/2008/layout/LinedList"/>
    <dgm:cxn modelId="{6379241D-FF7B-46D8-A8FA-05E1C1E57534}" srcId="{C70461D1-1131-42DE-AF23-893AAA8AB362}" destId="{01116CAC-4937-468F-844A-D3FFF71CEF5D}" srcOrd="5" destOrd="0" parTransId="{3ECD26D4-9F1D-477D-9513-CEF50A4A3AA3}" sibTransId="{3749C9DD-BC3B-40E5-BD3E-8B1BA5D45EB6}"/>
    <dgm:cxn modelId="{AEE44D69-1316-4689-9F0C-4E857170B649}" srcId="{C70461D1-1131-42DE-AF23-893AAA8AB362}" destId="{096BCFED-807D-47ED-87CA-6EFE59CE35F1}" srcOrd="3" destOrd="0" parTransId="{9549AD76-0C3F-45CB-92C2-31EE693896D2}" sibTransId="{F71AE85E-B120-4C18-A160-E7BBBF4E76B7}"/>
    <dgm:cxn modelId="{16DECF94-B458-40DF-9260-7F97D35E3F19}" type="presOf" srcId="{E47301AF-B513-43B1-AB25-A172F75D3E6D}" destId="{6D719D91-02FC-4113-8948-4A168E9DA8A4}" srcOrd="0" destOrd="0" presId="urn:microsoft.com/office/officeart/2008/layout/LinedList"/>
    <dgm:cxn modelId="{8D7E959A-00C7-4404-8877-3C78E634C040}" type="presOf" srcId="{729FBCCC-89BC-4746-9D5B-8FFBF1C468A4}" destId="{28166800-5FEB-4EC2-A728-E9C5C265F455}" srcOrd="0" destOrd="0" presId="urn:microsoft.com/office/officeart/2008/layout/LinedList"/>
    <dgm:cxn modelId="{84CAB6A8-5AC9-4328-A30D-E6311B6977A5}" srcId="{C70461D1-1131-42DE-AF23-893AAA8AB362}" destId="{401D1352-5ECB-469F-AB6A-9BD65F289D8D}" srcOrd="4" destOrd="0" parTransId="{528E7440-6D04-4948-89E2-3CCB71F465DF}" sibTransId="{EE326828-B598-4542-AEC7-E96EB392E56B}"/>
    <dgm:cxn modelId="{B9858EBA-0CAE-4D6B-9B3E-D1B19613B8BD}" srcId="{C70461D1-1131-42DE-AF23-893AAA8AB362}" destId="{E47301AF-B513-43B1-AB25-A172F75D3E6D}" srcOrd="1" destOrd="0" parTransId="{6BCB3170-DD45-4F90-9E59-A8F0E0ACD610}" sibTransId="{BF4F8770-B825-4E49-AA04-4BAEF5E083FE}"/>
    <dgm:cxn modelId="{4C3278BC-86EC-49AF-BE88-942BEB4D586E}" type="presOf" srcId="{01116CAC-4937-468F-844A-D3FFF71CEF5D}" destId="{35F33112-EE38-42D9-94D9-B483CEEC8B3B}" srcOrd="0" destOrd="0" presId="urn:microsoft.com/office/officeart/2008/layout/LinedList"/>
    <dgm:cxn modelId="{F7DC51C5-676F-4436-A2F8-272BDFD39C19}" srcId="{C70461D1-1131-42DE-AF23-893AAA8AB362}" destId="{31722EE1-384D-431F-A36A-EC80F916497D}" srcOrd="2" destOrd="0" parTransId="{DC8FE9DD-90D5-482D-A714-4ABB6C5588A7}" sibTransId="{40EEB455-15EA-42BB-AA4D-2370244E1F55}"/>
    <dgm:cxn modelId="{87C0F5DB-D429-4B34-A04A-BB0A7790BF96}" type="presOf" srcId="{C70461D1-1131-42DE-AF23-893AAA8AB362}" destId="{46B6F693-9C8F-45AF-88E6-B1811753BCFC}" srcOrd="0" destOrd="0" presId="urn:microsoft.com/office/officeart/2008/layout/LinedList"/>
    <dgm:cxn modelId="{9B6A21D1-57D5-4F15-AAA0-885F584921C2}" type="presParOf" srcId="{46B6F693-9C8F-45AF-88E6-B1811753BCFC}" destId="{CAD047EA-8732-4324-8886-57CFAA79D403}" srcOrd="0" destOrd="0" presId="urn:microsoft.com/office/officeart/2008/layout/LinedList"/>
    <dgm:cxn modelId="{0D8975D1-6ED7-4CB2-97B2-57B6AFA3B873}" type="presParOf" srcId="{46B6F693-9C8F-45AF-88E6-B1811753BCFC}" destId="{9E75DA63-595D-499D-92C0-E271CAFE6A0D}" srcOrd="1" destOrd="0" presId="urn:microsoft.com/office/officeart/2008/layout/LinedList"/>
    <dgm:cxn modelId="{8737F7A4-1240-4E2E-80F6-9665D6C5A472}" type="presParOf" srcId="{9E75DA63-595D-499D-92C0-E271CAFE6A0D}" destId="{28166800-5FEB-4EC2-A728-E9C5C265F455}" srcOrd="0" destOrd="0" presId="urn:microsoft.com/office/officeart/2008/layout/LinedList"/>
    <dgm:cxn modelId="{CF60EC15-FEE0-4155-B663-64B685C5346C}" type="presParOf" srcId="{9E75DA63-595D-499D-92C0-E271CAFE6A0D}" destId="{F3723C65-2FB0-47F0-84AE-E967BABA9E99}" srcOrd="1" destOrd="0" presId="urn:microsoft.com/office/officeart/2008/layout/LinedList"/>
    <dgm:cxn modelId="{A5D565F7-AECD-45DE-8C84-1990EBC4498C}" type="presParOf" srcId="{46B6F693-9C8F-45AF-88E6-B1811753BCFC}" destId="{004D9308-43A1-4C63-A151-D1B605892B24}" srcOrd="2" destOrd="0" presId="urn:microsoft.com/office/officeart/2008/layout/LinedList"/>
    <dgm:cxn modelId="{813C0331-5EFE-42C1-8EAC-9F719D93B7B3}" type="presParOf" srcId="{46B6F693-9C8F-45AF-88E6-B1811753BCFC}" destId="{11DCDC1A-6CCE-4FDE-8871-F5A68DA8C838}" srcOrd="3" destOrd="0" presId="urn:microsoft.com/office/officeart/2008/layout/LinedList"/>
    <dgm:cxn modelId="{FADFAFC2-2495-46B3-A9A4-1DE84F088663}" type="presParOf" srcId="{11DCDC1A-6CCE-4FDE-8871-F5A68DA8C838}" destId="{6D719D91-02FC-4113-8948-4A168E9DA8A4}" srcOrd="0" destOrd="0" presId="urn:microsoft.com/office/officeart/2008/layout/LinedList"/>
    <dgm:cxn modelId="{B05BCB99-3401-4EF4-B08F-6CFF080FE295}" type="presParOf" srcId="{11DCDC1A-6CCE-4FDE-8871-F5A68DA8C838}" destId="{764CF99D-F67D-4DE4-9A70-F8358BB65B11}" srcOrd="1" destOrd="0" presId="urn:microsoft.com/office/officeart/2008/layout/LinedList"/>
    <dgm:cxn modelId="{E5637C71-A5A4-4C71-943B-DEB8CE152006}" type="presParOf" srcId="{46B6F693-9C8F-45AF-88E6-B1811753BCFC}" destId="{40617345-F217-4DD7-8941-1E866DA80446}" srcOrd="4" destOrd="0" presId="urn:microsoft.com/office/officeart/2008/layout/LinedList"/>
    <dgm:cxn modelId="{89484BDA-47EE-477B-9CCD-65F47A4D4127}" type="presParOf" srcId="{46B6F693-9C8F-45AF-88E6-B1811753BCFC}" destId="{D67E62FF-B654-4D3F-8865-DE8A8469AF79}" srcOrd="5" destOrd="0" presId="urn:microsoft.com/office/officeart/2008/layout/LinedList"/>
    <dgm:cxn modelId="{0851E359-F17D-40E8-B4F5-23513D1EB934}" type="presParOf" srcId="{D67E62FF-B654-4D3F-8865-DE8A8469AF79}" destId="{7060AC3F-8DBE-4693-9537-BBF3C24D9147}" srcOrd="0" destOrd="0" presId="urn:microsoft.com/office/officeart/2008/layout/LinedList"/>
    <dgm:cxn modelId="{92A3F1B2-A616-44A9-A9D0-9A15CD7D4ACF}" type="presParOf" srcId="{D67E62FF-B654-4D3F-8865-DE8A8469AF79}" destId="{8C536642-5E38-4F5B-AF4E-143C7B115BBB}" srcOrd="1" destOrd="0" presId="urn:microsoft.com/office/officeart/2008/layout/LinedList"/>
    <dgm:cxn modelId="{2AD7BA20-D768-4C88-B0B1-76628730A377}" type="presParOf" srcId="{46B6F693-9C8F-45AF-88E6-B1811753BCFC}" destId="{3A02D7EC-069C-432F-9D79-4E5B7E8C9375}" srcOrd="6" destOrd="0" presId="urn:microsoft.com/office/officeart/2008/layout/LinedList"/>
    <dgm:cxn modelId="{927F6FBA-3E30-476C-99CA-13C7B2F68780}" type="presParOf" srcId="{46B6F693-9C8F-45AF-88E6-B1811753BCFC}" destId="{72345BF5-F0EF-4F7A-9DF3-63EC56FB4E7C}" srcOrd="7" destOrd="0" presId="urn:microsoft.com/office/officeart/2008/layout/LinedList"/>
    <dgm:cxn modelId="{CC22474F-D232-4FF1-95CD-AE868EFF30E3}" type="presParOf" srcId="{72345BF5-F0EF-4F7A-9DF3-63EC56FB4E7C}" destId="{52095E38-9BAF-40B2-96CF-403575C14BC9}" srcOrd="0" destOrd="0" presId="urn:microsoft.com/office/officeart/2008/layout/LinedList"/>
    <dgm:cxn modelId="{870A8B1A-BA99-44EF-8998-FD18E18FDF39}" type="presParOf" srcId="{72345BF5-F0EF-4F7A-9DF3-63EC56FB4E7C}" destId="{0FDC7302-5821-4428-A69F-D5F3F009867A}" srcOrd="1" destOrd="0" presId="urn:microsoft.com/office/officeart/2008/layout/LinedList"/>
    <dgm:cxn modelId="{441E3994-5069-4837-AB57-6B1428084B2F}" type="presParOf" srcId="{46B6F693-9C8F-45AF-88E6-B1811753BCFC}" destId="{A8B50C5A-0352-4C13-848F-63C7E1D0A4E2}" srcOrd="8" destOrd="0" presId="urn:microsoft.com/office/officeart/2008/layout/LinedList"/>
    <dgm:cxn modelId="{E541394E-5718-4C36-A656-B3D5D92CC740}" type="presParOf" srcId="{46B6F693-9C8F-45AF-88E6-B1811753BCFC}" destId="{DF1BF936-65FD-4CD3-BC41-5960185759D9}" srcOrd="9" destOrd="0" presId="urn:microsoft.com/office/officeart/2008/layout/LinedList"/>
    <dgm:cxn modelId="{3529955E-5A7F-430E-BF43-E6D927027644}" type="presParOf" srcId="{DF1BF936-65FD-4CD3-BC41-5960185759D9}" destId="{9BC5DB20-BEA0-446E-97AB-E12289C5C08E}" srcOrd="0" destOrd="0" presId="urn:microsoft.com/office/officeart/2008/layout/LinedList"/>
    <dgm:cxn modelId="{5938FF44-349E-45E4-8952-1B5A85467EE2}" type="presParOf" srcId="{DF1BF936-65FD-4CD3-BC41-5960185759D9}" destId="{B00BC3EE-F750-40F0-80CE-F30E2A662EA3}" srcOrd="1" destOrd="0" presId="urn:microsoft.com/office/officeart/2008/layout/LinedList"/>
    <dgm:cxn modelId="{06E2B8CA-26C6-4759-B0AD-459BE69BB6C2}" type="presParOf" srcId="{46B6F693-9C8F-45AF-88E6-B1811753BCFC}" destId="{D9CF406C-4B29-4BAF-93E3-86D49847FE2E}" srcOrd="10" destOrd="0" presId="urn:microsoft.com/office/officeart/2008/layout/LinedList"/>
    <dgm:cxn modelId="{1A3182AE-7950-4E0F-9A4A-4C1D99CF5490}" type="presParOf" srcId="{46B6F693-9C8F-45AF-88E6-B1811753BCFC}" destId="{FAA539FD-B29B-4732-9C6C-2BAD19444EBA}" srcOrd="11" destOrd="0" presId="urn:microsoft.com/office/officeart/2008/layout/LinedList"/>
    <dgm:cxn modelId="{48EC1EA4-880E-4DBB-803D-189E5F81BA5C}" type="presParOf" srcId="{FAA539FD-B29B-4732-9C6C-2BAD19444EBA}" destId="{35F33112-EE38-42D9-94D9-B483CEEC8B3B}" srcOrd="0" destOrd="0" presId="urn:microsoft.com/office/officeart/2008/layout/LinedList"/>
    <dgm:cxn modelId="{C90246F4-EC3F-489B-8AC3-4CE3B8F8A2E1}" type="presParOf" srcId="{FAA539FD-B29B-4732-9C6C-2BAD19444EBA}" destId="{CB273DD2-CA16-46E0-A8F0-84572577E6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0461D1-1131-42DE-AF23-893AAA8AB36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29FBCCC-89BC-4746-9D5B-8FFBF1C468A4}">
      <dgm:prSet/>
      <dgm:spPr/>
      <dgm:t>
        <a:bodyPr/>
        <a:lstStyle/>
        <a:p>
          <a:r>
            <a:rPr lang="en-US"/>
            <a:t>Khái niệm</a:t>
          </a:r>
        </a:p>
      </dgm:t>
    </dgm:pt>
    <dgm:pt modelId="{64B0BD61-9344-4182-8034-44E4A3EC28C9}" type="parTrans" cxnId="{25B1600E-7DD5-4324-AE91-3B1F24F51F74}">
      <dgm:prSet/>
      <dgm:spPr/>
      <dgm:t>
        <a:bodyPr/>
        <a:lstStyle/>
        <a:p>
          <a:endParaRPr lang="en-US"/>
        </a:p>
      </dgm:t>
    </dgm:pt>
    <dgm:pt modelId="{4F1BF921-46ED-4D4E-8C72-D94455FAD057}" type="sibTrans" cxnId="{25B1600E-7DD5-4324-AE91-3B1F24F51F74}">
      <dgm:prSet/>
      <dgm:spPr/>
      <dgm:t>
        <a:bodyPr/>
        <a:lstStyle/>
        <a:p>
          <a:endParaRPr lang="en-US"/>
        </a:p>
      </dgm:t>
    </dgm:pt>
    <dgm:pt modelId="{E47301AF-B513-43B1-AB25-A172F75D3E6D}">
      <dgm:prSet/>
      <dgm:spPr/>
      <dgm:t>
        <a:bodyPr/>
        <a:lstStyle/>
        <a:p>
          <a:r>
            <a:rPr lang="vi-VN"/>
            <a:t>Ư</a:t>
          </a:r>
          <a:r>
            <a:rPr lang="en-US"/>
            <a:t>u điểm</a:t>
          </a:r>
        </a:p>
      </dgm:t>
    </dgm:pt>
    <dgm:pt modelId="{6BCB3170-DD45-4F90-9E59-A8F0E0ACD610}" type="parTrans" cxnId="{B9858EBA-0CAE-4D6B-9B3E-D1B19613B8BD}">
      <dgm:prSet/>
      <dgm:spPr/>
      <dgm:t>
        <a:bodyPr/>
        <a:lstStyle/>
        <a:p>
          <a:endParaRPr lang="en-US"/>
        </a:p>
      </dgm:t>
    </dgm:pt>
    <dgm:pt modelId="{BF4F8770-B825-4E49-AA04-4BAEF5E083FE}" type="sibTrans" cxnId="{B9858EBA-0CAE-4D6B-9B3E-D1B19613B8BD}">
      <dgm:prSet/>
      <dgm:spPr/>
      <dgm:t>
        <a:bodyPr/>
        <a:lstStyle/>
        <a:p>
          <a:endParaRPr lang="en-US"/>
        </a:p>
      </dgm:t>
    </dgm:pt>
    <dgm:pt modelId="{31722EE1-384D-431F-A36A-EC80F916497D}">
      <dgm:prSet/>
      <dgm:spPr/>
      <dgm:t>
        <a:bodyPr/>
        <a:lstStyle/>
        <a:p>
          <a:r>
            <a:rPr lang="en-US"/>
            <a:t>Các đặc điểm</a:t>
          </a:r>
        </a:p>
      </dgm:t>
    </dgm:pt>
    <dgm:pt modelId="{DC8FE9DD-90D5-482D-A714-4ABB6C5588A7}" type="parTrans" cxnId="{F7DC51C5-676F-4436-A2F8-272BDFD39C19}">
      <dgm:prSet/>
      <dgm:spPr/>
      <dgm:t>
        <a:bodyPr/>
        <a:lstStyle/>
        <a:p>
          <a:endParaRPr lang="en-US"/>
        </a:p>
      </dgm:t>
    </dgm:pt>
    <dgm:pt modelId="{40EEB455-15EA-42BB-AA4D-2370244E1F55}" type="sibTrans" cxnId="{F7DC51C5-676F-4436-A2F8-272BDFD39C19}">
      <dgm:prSet/>
      <dgm:spPr/>
      <dgm:t>
        <a:bodyPr/>
        <a:lstStyle/>
        <a:p>
          <a:endParaRPr lang="en-US"/>
        </a:p>
      </dgm:t>
    </dgm:pt>
    <dgm:pt modelId="{46B6F693-9C8F-45AF-88E6-B1811753BCFC}" type="pres">
      <dgm:prSet presAssocID="{C70461D1-1131-42DE-AF23-893AAA8AB362}" presName="vert0" presStyleCnt="0">
        <dgm:presLayoutVars>
          <dgm:dir/>
          <dgm:animOne val="branch"/>
          <dgm:animLvl val="lvl"/>
        </dgm:presLayoutVars>
      </dgm:prSet>
      <dgm:spPr/>
    </dgm:pt>
    <dgm:pt modelId="{CAD047EA-8732-4324-8886-57CFAA79D403}" type="pres">
      <dgm:prSet presAssocID="{729FBCCC-89BC-4746-9D5B-8FFBF1C468A4}" presName="thickLine" presStyleLbl="alignNode1" presStyleIdx="0" presStyleCnt="3"/>
      <dgm:spPr/>
    </dgm:pt>
    <dgm:pt modelId="{9E75DA63-595D-499D-92C0-E271CAFE6A0D}" type="pres">
      <dgm:prSet presAssocID="{729FBCCC-89BC-4746-9D5B-8FFBF1C468A4}" presName="horz1" presStyleCnt="0"/>
      <dgm:spPr/>
    </dgm:pt>
    <dgm:pt modelId="{28166800-5FEB-4EC2-A728-E9C5C265F455}" type="pres">
      <dgm:prSet presAssocID="{729FBCCC-89BC-4746-9D5B-8FFBF1C468A4}" presName="tx1" presStyleLbl="revTx" presStyleIdx="0" presStyleCnt="3"/>
      <dgm:spPr/>
    </dgm:pt>
    <dgm:pt modelId="{F3723C65-2FB0-47F0-84AE-E967BABA9E99}" type="pres">
      <dgm:prSet presAssocID="{729FBCCC-89BC-4746-9D5B-8FFBF1C468A4}" presName="vert1" presStyleCnt="0"/>
      <dgm:spPr/>
    </dgm:pt>
    <dgm:pt modelId="{004D9308-43A1-4C63-A151-D1B605892B24}" type="pres">
      <dgm:prSet presAssocID="{E47301AF-B513-43B1-AB25-A172F75D3E6D}" presName="thickLine" presStyleLbl="alignNode1" presStyleIdx="1" presStyleCnt="3"/>
      <dgm:spPr/>
    </dgm:pt>
    <dgm:pt modelId="{11DCDC1A-6CCE-4FDE-8871-F5A68DA8C838}" type="pres">
      <dgm:prSet presAssocID="{E47301AF-B513-43B1-AB25-A172F75D3E6D}" presName="horz1" presStyleCnt="0"/>
      <dgm:spPr/>
    </dgm:pt>
    <dgm:pt modelId="{6D719D91-02FC-4113-8948-4A168E9DA8A4}" type="pres">
      <dgm:prSet presAssocID="{E47301AF-B513-43B1-AB25-A172F75D3E6D}" presName="tx1" presStyleLbl="revTx" presStyleIdx="1" presStyleCnt="3"/>
      <dgm:spPr/>
    </dgm:pt>
    <dgm:pt modelId="{764CF99D-F67D-4DE4-9A70-F8358BB65B11}" type="pres">
      <dgm:prSet presAssocID="{E47301AF-B513-43B1-AB25-A172F75D3E6D}" presName="vert1" presStyleCnt="0"/>
      <dgm:spPr/>
    </dgm:pt>
    <dgm:pt modelId="{40617345-F217-4DD7-8941-1E866DA80446}" type="pres">
      <dgm:prSet presAssocID="{31722EE1-384D-431F-A36A-EC80F916497D}" presName="thickLine" presStyleLbl="alignNode1" presStyleIdx="2" presStyleCnt="3"/>
      <dgm:spPr/>
    </dgm:pt>
    <dgm:pt modelId="{D67E62FF-B654-4D3F-8865-DE8A8469AF79}" type="pres">
      <dgm:prSet presAssocID="{31722EE1-384D-431F-A36A-EC80F916497D}" presName="horz1" presStyleCnt="0"/>
      <dgm:spPr/>
    </dgm:pt>
    <dgm:pt modelId="{7060AC3F-8DBE-4693-9537-BBF3C24D9147}" type="pres">
      <dgm:prSet presAssocID="{31722EE1-384D-431F-A36A-EC80F916497D}" presName="tx1" presStyleLbl="revTx" presStyleIdx="2" presStyleCnt="3"/>
      <dgm:spPr/>
    </dgm:pt>
    <dgm:pt modelId="{8C536642-5E38-4F5B-AF4E-143C7B115BBB}" type="pres">
      <dgm:prSet presAssocID="{31722EE1-384D-431F-A36A-EC80F916497D}" presName="vert1" presStyleCnt="0"/>
      <dgm:spPr/>
    </dgm:pt>
  </dgm:ptLst>
  <dgm:cxnLst>
    <dgm:cxn modelId="{25B1600E-7DD5-4324-AE91-3B1F24F51F74}" srcId="{C70461D1-1131-42DE-AF23-893AAA8AB362}" destId="{729FBCCC-89BC-4746-9D5B-8FFBF1C468A4}" srcOrd="0" destOrd="0" parTransId="{64B0BD61-9344-4182-8034-44E4A3EC28C9}" sibTransId="{4F1BF921-46ED-4D4E-8C72-D94455FAD057}"/>
    <dgm:cxn modelId="{CE06870E-3506-4C68-8A2D-37893367B18F}" type="presOf" srcId="{31722EE1-384D-431F-A36A-EC80F916497D}" destId="{7060AC3F-8DBE-4693-9537-BBF3C24D9147}" srcOrd="0" destOrd="0" presId="urn:microsoft.com/office/officeart/2008/layout/LinedList"/>
    <dgm:cxn modelId="{16DECF94-B458-40DF-9260-7F97D35E3F19}" type="presOf" srcId="{E47301AF-B513-43B1-AB25-A172F75D3E6D}" destId="{6D719D91-02FC-4113-8948-4A168E9DA8A4}" srcOrd="0" destOrd="0" presId="urn:microsoft.com/office/officeart/2008/layout/LinedList"/>
    <dgm:cxn modelId="{8D7E959A-00C7-4404-8877-3C78E634C040}" type="presOf" srcId="{729FBCCC-89BC-4746-9D5B-8FFBF1C468A4}" destId="{28166800-5FEB-4EC2-A728-E9C5C265F455}" srcOrd="0" destOrd="0" presId="urn:microsoft.com/office/officeart/2008/layout/LinedList"/>
    <dgm:cxn modelId="{B9858EBA-0CAE-4D6B-9B3E-D1B19613B8BD}" srcId="{C70461D1-1131-42DE-AF23-893AAA8AB362}" destId="{E47301AF-B513-43B1-AB25-A172F75D3E6D}" srcOrd="1" destOrd="0" parTransId="{6BCB3170-DD45-4F90-9E59-A8F0E0ACD610}" sibTransId="{BF4F8770-B825-4E49-AA04-4BAEF5E083FE}"/>
    <dgm:cxn modelId="{F7DC51C5-676F-4436-A2F8-272BDFD39C19}" srcId="{C70461D1-1131-42DE-AF23-893AAA8AB362}" destId="{31722EE1-384D-431F-A36A-EC80F916497D}" srcOrd="2" destOrd="0" parTransId="{DC8FE9DD-90D5-482D-A714-4ABB6C5588A7}" sibTransId="{40EEB455-15EA-42BB-AA4D-2370244E1F55}"/>
    <dgm:cxn modelId="{87C0F5DB-D429-4B34-A04A-BB0A7790BF96}" type="presOf" srcId="{C70461D1-1131-42DE-AF23-893AAA8AB362}" destId="{46B6F693-9C8F-45AF-88E6-B1811753BCFC}" srcOrd="0" destOrd="0" presId="urn:microsoft.com/office/officeart/2008/layout/LinedList"/>
    <dgm:cxn modelId="{9B6A21D1-57D5-4F15-AAA0-885F584921C2}" type="presParOf" srcId="{46B6F693-9C8F-45AF-88E6-B1811753BCFC}" destId="{CAD047EA-8732-4324-8886-57CFAA79D403}" srcOrd="0" destOrd="0" presId="urn:microsoft.com/office/officeart/2008/layout/LinedList"/>
    <dgm:cxn modelId="{0D8975D1-6ED7-4CB2-97B2-57B6AFA3B873}" type="presParOf" srcId="{46B6F693-9C8F-45AF-88E6-B1811753BCFC}" destId="{9E75DA63-595D-499D-92C0-E271CAFE6A0D}" srcOrd="1" destOrd="0" presId="urn:microsoft.com/office/officeart/2008/layout/LinedList"/>
    <dgm:cxn modelId="{8737F7A4-1240-4E2E-80F6-9665D6C5A472}" type="presParOf" srcId="{9E75DA63-595D-499D-92C0-E271CAFE6A0D}" destId="{28166800-5FEB-4EC2-A728-E9C5C265F455}" srcOrd="0" destOrd="0" presId="urn:microsoft.com/office/officeart/2008/layout/LinedList"/>
    <dgm:cxn modelId="{CF60EC15-FEE0-4155-B663-64B685C5346C}" type="presParOf" srcId="{9E75DA63-595D-499D-92C0-E271CAFE6A0D}" destId="{F3723C65-2FB0-47F0-84AE-E967BABA9E99}" srcOrd="1" destOrd="0" presId="urn:microsoft.com/office/officeart/2008/layout/LinedList"/>
    <dgm:cxn modelId="{A5D565F7-AECD-45DE-8C84-1990EBC4498C}" type="presParOf" srcId="{46B6F693-9C8F-45AF-88E6-B1811753BCFC}" destId="{004D9308-43A1-4C63-A151-D1B605892B24}" srcOrd="2" destOrd="0" presId="urn:microsoft.com/office/officeart/2008/layout/LinedList"/>
    <dgm:cxn modelId="{813C0331-5EFE-42C1-8EAC-9F719D93B7B3}" type="presParOf" srcId="{46B6F693-9C8F-45AF-88E6-B1811753BCFC}" destId="{11DCDC1A-6CCE-4FDE-8871-F5A68DA8C838}" srcOrd="3" destOrd="0" presId="urn:microsoft.com/office/officeart/2008/layout/LinedList"/>
    <dgm:cxn modelId="{FADFAFC2-2495-46B3-A9A4-1DE84F088663}" type="presParOf" srcId="{11DCDC1A-6CCE-4FDE-8871-F5A68DA8C838}" destId="{6D719D91-02FC-4113-8948-4A168E9DA8A4}" srcOrd="0" destOrd="0" presId="urn:microsoft.com/office/officeart/2008/layout/LinedList"/>
    <dgm:cxn modelId="{B05BCB99-3401-4EF4-B08F-6CFF080FE295}" type="presParOf" srcId="{11DCDC1A-6CCE-4FDE-8871-F5A68DA8C838}" destId="{764CF99D-F67D-4DE4-9A70-F8358BB65B11}" srcOrd="1" destOrd="0" presId="urn:microsoft.com/office/officeart/2008/layout/LinedList"/>
    <dgm:cxn modelId="{E5637C71-A5A4-4C71-943B-DEB8CE152006}" type="presParOf" srcId="{46B6F693-9C8F-45AF-88E6-B1811753BCFC}" destId="{40617345-F217-4DD7-8941-1E866DA80446}" srcOrd="4" destOrd="0" presId="urn:microsoft.com/office/officeart/2008/layout/LinedList"/>
    <dgm:cxn modelId="{89484BDA-47EE-477B-9CCD-65F47A4D4127}" type="presParOf" srcId="{46B6F693-9C8F-45AF-88E6-B1811753BCFC}" destId="{D67E62FF-B654-4D3F-8865-DE8A8469AF79}" srcOrd="5" destOrd="0" presId="urn:microsoft.com/office/officeart/2008/layout/LinedList"/>
    <dgm:cxn modelId="{0851E359-F17D-40E8-B4F5-23513D1EB934}" type="presParOf" srcId="{D67E62FF-B654-4D3F-8865-DE8A8469AF79}" destId="{7060AC3F-8DBE-4693-9537-BBF3C24D9147}" srcOrd="0" destOrd="0" presId="urn:microsoft.com/office/officeart/2008/layout/LinedList"/>
    <dgm:cxn modelId="{92A3F1B2-A616-44A9-A9D0-9A15CD7D4ACF}" type="presParOf" srcId="{D67E62FF-B654-4D3F-8865-DE8A8469AF79}" destId="{8C536642-5E38-4F5B-AF4E-143C7B115B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A494B6-4090-44C3-B5A4-91A1457D32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1F0006C-2962-4EA1-832A-A4F024822CE2}">
      <dgm:prSet/>
      <dgm:spPr/>
      <dgm:t>
        <a:bodyPr/>
        <a:lstStyle/>
        <a:p>
          <a:r>
            <a:rPr lang="en-US"/>
            <a:t>Là một kỹ thuật lập trình cho phép lập trình viên tạo ra các đối tượng trong code từu tượng hóa các đối tượng thực tế trong cuộc sống.</a:t>
          </a:r>
        </a:p>
      </dgm:t>
    </dgm:pt>
    <dgm:pt modelId="{824FE588-9204-4AD2-83FD-1BBDB349C693}" type="parTrans" cxnId="{1241D337-DDAA-412F-BE66-4E6BCAD8EF3F}">
      <dgm:prSet/>
      <dgm:spPr/>
      <dgm:t>
        <a:bodyPr/>
        <a:lstStyle/>
        <a:p>
          <a:endParaRPr lang="en-US"/>
        </a:p>
      </dgm:t>
    </dgm:pt>
    <dgm:pt modelId="{3026CCC4-0D70-4874-BC65-6ADDB0391DD1}" type="sibTrans" cxnId="{1241D337-DDAA-412F-BE66-4E6BCAD8EF3F}">
      <dgm:prSet/>
      <dgm:spPr/>
      <dgm:t>
        <a:bodyPr/>
        <a:lstStyle/>
        <a:p>
          <a:endParaRPr lang="en-US"/>
        </a:p>
      </dgm:t>
    </dgm:pt>
    <dgm:pt modelId="{02BBA8EF-48B6-4654-946D-650D6E7B50A6}">
      <dgm:prSet/>
      <dgm:spPr/>
      <dgm:t>
        <a:bodyPr/>
        <a:lstStyle/>
        <a:p>
          <a:r>
            <a:rPr lang="en-US"/>
            <a:t>Đối tượng (Object): có thể là người, điện thoại, máy tính,… gồm 2 thành phần chính:</a:t>
          </a:r>
        </a:p>
      </dgm:t>
    </dgm:pt>
    <dgm:pt modelId="{745B097F-5D18-435A-BBBE-159185F40BCE}" type="parTrans" cxnId="{923DAE9A-ED5C-47CD-8514-93369CB46AB4}">
      <dgm:prSet/>
      <dgm:spPr/>
      <dgm:t>
        <a:bodyPr/>
        <a:lstStyle/>
        <a:p>
          <a:endParaRPr lang="en-US"/>
        </a:p>
      </dgm:t>
    </dgm:pt>
    <dgm:pt modelId="{14268189-5110-4860-B31A-C4D4FF3ADFAC}" type="sibTrans" cxnId="{923DAE9A-ED5C-47CD-8514-93369CB46AB4}">
      <dgm:prSet/>
      <dgm:spPr/>
      <dgm:t>
        <a:bodyPr/>
        <a:lstStyle/>
        <a:p>
          <a:endParaRPr lang="en-US"/>
        </a:p>
      </dgm:t>
    </dgm:pt>
    <dgm:pt modelId="{6122481C-32CC-4309-82DC-AD1A94A60DE2}">
      <dgm:prSet/>
      <dgm:spPr/>
      <dgm:t>
        <a:bodyPr/>
        <a:lstStyle/>
        <a:p>
          <a:r>
            <a:rPr lang="en-US"/>
            <a:t>Thuộc tính (Attribute): là những thông tin, đặc điểm của đối tượng.</a:t>
          </a:r>
        </a:p>
      </dgm:t>
    </dgm:pt>
    <dgm:pt modelId="{9B949E9C-00F2-4239-9133-5DAB9DBE2910}" type="parTrans" cxnId="{DC5DDF33-AC52-43A4-A7D7-16FA56C1A21F}">
      <dgm:prSet/>
      <dgm:spPr/>
      <dgm:t>
        <a:bodyPr/>
        <a:lstStyle/>
        <a:p>
          <a:endParaRPr lang="en-US"/>
        </a:p>
      </dgm:t>
    </dgm:pt>
    <dgm:pt modelId="{5AA0572F-6E08-4186-BCAE-580A341BB9F3}" type="sibTrans" cxnId="{DC5DDF33-AC52-43A4-A7D7-16FA56C1A21F}">
      <dgm:prSet/>
      <dgm:spPr/>
      <dgm:t>
        <a:bodyPr/>
        <a:lstStyle/>
        <a:p>
          <a:endParaRPr lang="en-US"/>
        </a:p>
      </dgm:t>
    </dgm:pt>
    <dgm:pt modelId="{C77B5D7C-ADEF-42CB-ABC5-F8A2C9F98BD1}">
      <dgm:prSet/>
      <dgm:spPr/>
      <dgm:t>
        <a:bodyPr/>
        <a:lstStyle/>
        <a:p>
          <a:r>
            <a:rPr lang="en-US"/>
            <a:t>Phương thức (Method): là những hành động mà đối tượng có thể thực hiện.</a:t>
          </a:r>
        </a:p>
      </dgm:t>
    </dgm:pt>
    <dgm:pt modelId="{2CDE9353-B268-43F2-963A-548A3F588C69}" type="parTrans" cxnId="{7DE37215-0B06-4590-88CC-97ABF5378D3D}">
      <dgm:prSet/>
      <dgm:spPr/>
      <dgm:t>
        <a:bodyPr/>
        <a:lstStyle/>
        <a:p>
          <a:endParaRPr lang="en-US"/>
        </a:p>
      </dgm:t>
    </dgm:pt>
    <dgm:pt modelId="{C9A24C2C-7D6D-418F-B816-429D68BFBA42}" type="sibTrans" cxnId="{7DE37215-0B06-4590-88CC-97ABF5378D3D}">
      <dgm:prSet/>
      <dgm:spPr/>
      <dgm:t>
        <a:bodyPr/>
        <a:lstStyle/>
        <a:p>
          <a:endParaRPr lang="en-US"/>
        </a:p>
      </dgm:t>
    </dgm:pt>
    <dgm:pt modelId="{756F0701-9CB3-45A2-AB05-CE067C3DD1D2}" type="pres">
      <dgm:prSet presAssocID="{8AA494B6-4090-44C3-B5A4-91A1457D32BA}" presName="linear" presStyleCnt="0">
        <dgm:presLayoutVars>
          <dgm:animLvl val="lvl"/>
          <dgm:resizeHandles val="exact"/>
        </dgm:presLayoutVars>
      </dgm:prSet>
      <dgm:spPr/>
    </dgm:pt>
    <dgm:pt modelId="{AAAC3D07-9B3E-4149-AC9C-386CC2AE085C}" type="pres">
      <dgm:prSet presAssocID="{91F0006C-2962-4EA1-832A-A4F024822CE2}" presName="parentText" presStyleLbl="node1" presStyleIdx="0" presStyleCnt="2">
        <dgm:presLayoutVars>
          <dgm:chMax val="0"/>
          <dgm:bulletEnabled val="1"/>
        </dgm:presLayoutVars>
      </dgm:prSet>
      <dgm:spPr/>
    </dgm:pt>
    <dgm:pt modelId="{4C37F443-73BD-4445-9CA3-7C23214A0B14}" type="pres">
      <dgm:prSet presAssocID="{3026CCC4-0D70-4874-BC65-6ADDB0391DD1}" presName="spacer" presStyleCnt="0"/>
      <dgm:spPr/>
    </dgm:pt>
    <dgm:pt modelId="{746F0F20-76A0-4B00-98E1-9CA0037A5E64}" type="pres">
      <dgm:prSet presAssocID="{02BBA8EF-48B6-4654-946D-650D6E7B50A6}" presName="parentText" presStyleLbl="node1" presStyleIdx="1" presStyleCnt="2">
        <dgm:presLayoutVars>
          <dgm:chMax val="0"/>
          <dgm:bulletEnabled val="1"/>
        </dgm:presLayoutVars>
      </dgm:prSet>
      <dgm:spPr/>
    </dgm:pt>
    <dgm:pt modelId="{94AFAC31-EA7B-4F3B-8C4A-98C42B497919}" type="pres">
      <dgm:prSet presAssocID="{02BBA8EF-48B6-4654-946D-650D6E7B50A6}" presName="childText" presStyleLbl="revTx" presStyleIdx="0" presStyleCnt="1">
        <dgm:presLayoutVars>
          <dgm:bulletEnabled val="1"/>
        </dgm:presLayoutVars>
      </dgm:prSet>
      <dgm:spPr/>
    </dgm:pt>
  </dgm:ptLst>
  <dgm:cxnLst>
    <dgm:cxn modelId="{47A0250A-73A7-4A3A-A847-6624F4229346}" type="presOf" srcId="{02BBA8EF-48B6-4654-946D-650D6E7B50A6}" destId="{746F0F20-76A0-4B00-98E1-9CA0037A5E64}" srcOrd="0" destOrd="0" presId="urn:microsoft.com/office/officeart/2005/8/layout/vList2"/>
    <dgm:cxn modelId="{7DE37215-0B06-4590-88CC-97ABF5378D3D}" srcId="{02BBA8EF-48B6-4654-946D-650D6E7B50A6}" destId="{C77B5D7C-ADEF-42CB-ABC5-F8A2C9F98BD1}" srcOrd="1" destOrd="0" parTransId="{2CDE9353-B268-43F2-963A-548A3F588C69}" sibTransId="{C9A24C2C-7D6D-418F-B816-429D68BFBA42}"/>
    <dgm:cxn modelId="{58B28424-D51E-4B62-A3B4-876A6426A294}" type="presOf" srcId="{8AA494B6-4090-44C3-B5A4-91A1457D32BA}" destId="{756F0701-9CB3-45A2-AB05-CE067C3DD1D2}" srcOrd="0" destOrd="0" presId="urn:microsoft.com/office/officeart/2005/8/layout/vList2"/>
    <dgm:cxn modelId="{DC5DDF33-AC52-43A4-A7D7-16FA56C1A21F}" srcId="{02BBA8EF-48B6-4654-946D-650D6E7B50A6}" destId="{6122481C-32CC-4309-82DC-AD1A94A60DE2}" srcOrd="0" destOrd="0" parTransId="{9B949E9C-00F2-4239-9133-5DAB9DBE2910}" sibTransId="{5AA0572F-6E08-4186-BCAE-580A341BB9F3}"/>
    <dgm:cxn modelId="{1241D337-DDAA-412F-BE66-4E6BCAD8EF3F}" srcId="{8AA494B6-4090-44C3-B5A4-91A1457D32BA}" destId="{91F0006C-2962-4EA1-832A-A4F024822CE2}" srcOrd="0" destOrd="0" parTransId="{824FE588-9204-4AD2-83FD-1BBDB349C693}" sibTransId="{3026CCC4-0D70-4874-BC65-6ADDB0391DD1}"/>
    <dgm:cxn modelId="{1748705B-AD22-4156-89D2-2595CFDE2C76}" type="presOf" srcId="{91F0006C-2962-4EA1-832A-A4F024822CE2}" destId="{AAAC3D07-9B3E-4149-AC9C-386CC2AE085C}" srcOrd="0" destOrd="0" presId="urn:microsoft.com/office/officeart/2005/8/layout/vList2"/>
    <dgm:cxn modelId="{923DAE9A-ED5C-47CD-8514-93369CB46AB4}" srcId="{8AA494B6-4090-44C3-B5A4-91A1457D32BA}" destId="{02BBA8EF-48B6-4654-946D-650D6E7B50A6}" srcOrd="1" destOrd="0" parTransId="{745B097F-5D18-435A-BBBE-159185F40BCE}" sibTransId="{14268189-5110-4860-B31A-C4D4FF3ADFAC}"/>
    <dgm:cxn modelId="{BDE7B7CD-B54C-4531-905D-BABB11D13D21}" type="presOf" srcId="{6122481C-32CC-4309-82DC-AD1A94A60DE2}" destId="{94AFAC31-EA7B-4F3B-8C4A-98C42B497919}" srcOrd="0" destOrd="0" presId="urn:microsoft.com/office/officeart/2005/8/layout/vList2"/>
    <dgm:cxn modelId="{7D9A4AEA-1C59-408A-BA74-9902E589354F}" type="presOf" srcId="{C77B5D7C-ADEF-42CB-ABC5-F8A2C9F98BD1}" destId="{94AFAC31-EA7B-4F3B-8C4A-98C42B497919}" srcOrd="0" destOrd="1" presId="urn:microsoft.com/office/officeart/2005/8/layout/vList2"/>
    <dgm:cxn modelId="{ABCF6E1D-CF84-465E-B9F6-D027BFE1B832}" type="presParOf" srcId="{756F0701-9CB3-45A2-AB05-CE067C3DD1D2}" destId="{AAAC3D07-9B3E-4149-AC9C-386CC2AE085C}" srcOrd="0" destOrd="0" presId="urn:microsoft.com/office/officeart/2005/8/layout/vList2"/>
    <dgm:cxn modelId="{BBAD8829-2023-4319-85A2-4136EDFB83D9}" type="presParOf" srcId="{756F0701-9CB3-45A2-AB05-CE067C3DD1D2}" destId="{4C37F443-73BD-4445-9CA3-7C23214A0B14}" srcOrd="1" destOrd="0" presId="urn:microsoft.com/office/officeart/2005/8/layout/vList2"/>
    <dgm:cxn modelId="{73317919-DED0-462F-ABA6-CA4EB3933228}" type="presParOf" srcId="{756F0701-9CB3-45A2-AB05-CE067C3DD1D2}" destId="{746F0F20-76A0-4B00-98E1-9CA0037A5E64}" srcOrd="2" destOrd="0" presId="urn:microsoft.com/office/officeart/2005/8/layout/vList2"/>
    <dgm:cxn modelId="{94C5AB4E-8E49-44F2-BC22-564D6E8DB655}" type="presParOf" srcId="{756F0701-9CB3-45A2-AB05-CE067C3DD1D2}" destId="{94AFAC31-EA7B-4F3B-8C4A-98C42B49791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FC9FC8-17D7-41FD-9BB2-78004483CA0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6BFC5EB-03C1-4705-91E8-9C2E699BC2F0}">
      <dgm:prSet/>
      <dgm:spPr/>
      <dgm:t>
        <a:bodyPr/>
        <a:lstStyle/>
        <a:p>
          <a:r>
            <a:rPr lang="en-US"/>
            <a:t>Dễ dàng quản lý code khi có sự thay đổi chương trình</a:t>
          </a:r>
        </a:p>
      </dgm:t>
    </dgm:pt>
    <dgm:pt modelId="{674A2743-A57B-486C-A3D0-B2BB1E2B63AA}" type="parTrans" cxnId="{1B18D954-D21D-4781-8045-B51D5A9E1897}">
      <dgm:prSet/>
      <dgm:spPr/>
      <dgm:t>
        <a:bodyPr/>
        <a:lstStyle/>
        <a:p>
          <a:endParaRPr lang="en-US"/>
        </a:p>
      </dgm:t>
    </dgm:pt>
    <dgm:pt modelId="{5314CED9-0829-462A-A637-B5B3B53420DF}" type="sibTrans" cxnId="{1B18D954-D21D-4781-8045-B51D5A9E1897}">
      <dgm:prSet/>
      <dgm:spPr/>
      <dgm:t>
        <a:bodyPr/>
        <a:lstStyle/>
        <a:p>
          <a:endParaRPr lang="en-US"/>
        </a:p>
      </dgm:t>
    </dgm:pt>
    <dgm:pt modelId="{1628D57F-3E42-4357-8974-322E892708BC}">
      <dgm:prSet/>
      <dgm:spPr/>
      <dgm:t>
        <a:bodyPr/>
        <a:lstStyle/>
        <a:p>
          <a:r>
            <a:rPr lang="en-US"/>
            <a:t>Dễ mở rộng dự án</a:t>
          </a:r>
        </a:p>
      </dgm:t>
    </dgm:pt>
    <dgm:pt modelId="{CDC39C97-E6A0-4C79-8F05-9F8C1077F304}" type="parTrans" cxnId="{70CAA6D3-C5EC-41B7-848A-F1CFB900BA99}">
      <dgm:prSet/>
      <dgm:spPr/>
      <dgm:t>
        <a:bodyPr/>
        <a:lstStyle/>
        <a:p>
          <a:endParaRPr lang="en-US"/>
        </a:p>
      </dgm:t>
    </dgm:pt>
    <dgm:pt modelId="{7E3916B4-8A32-4F12-BAB5-334A49454EDB}" type="sibTrans" cxnId="{70CAA6D3-C5EC-41B7-848A-F1CFB900BA99}">
      <dgm:prSet/>
      <dgm:spPr/>
      <dgm:t>
        <a:bodyPr/>
        <a:lstStyle/>
        <a:p>
          <a:endParaRPr lang="en-US"/>
        </a:p>
      </dgm:t>
    </dgm:pt>
    <dgm:pt modelId="{498DF074-1AD3-4FBD-81A7-9BCA5A294EEF}">
      <dgm:prSet/>
      <dgm:spPr/>
      <dgm:t>
        <a:bodyPr/>
        <a:lstStyle/>
        <a:p>
          <a:r>
            <a:rPr lang="en-US"/>
            <a:t>Có tính bảo mật cao</a:t>
          </a:r>
        </a:p>
      </dgm:t>
    </dgm:pt>
    <dgm:pt modelId="{AD2B5518-3449-422C-9887-54E20BC616B6}" type="parTrans" cxnId="{971BD96D-7AB1-4A65-B686-798A31B9844F}">
      <dgm:prSet/>
      <dgm:spPr/>
      <dgm:t>
        <a:bodyPr/>
        <a:lstStyle/>
        <a:p>
          <a:endParaRPr lang="en-US"/>
        </a:p>
      </dgm:t>
    </dgm:pt>
    <dgm:pt modelId="{857F7551-FA33-4661-9B5C-EDF339AA4CE1}" type="sibTrans" cxnId="{971BD96D-7AB1-4A65-B686-798A31B9844F}">
      <dgm:prSet/>
      <dgm:spPr/>
      <dgm:t>
        <a:bodyPr/>
        <a:lstStyle/>
        <a:p>
          <a:endParaRPr lang="en-US"/>
        </a:p>
      </dgm:t>
    </dgm:pt>
    <dgm:pt modelId="{26AF864A-6FC4-4C78-95A2-A9724481B379}">
      <dgm:prSet/>
      <dgm:spPr/>
      <dgm:t>
        <a:bodyPr/>
        <a:lstStyle/>
        <a:p>
          <a:r>
            <a:rPr lang="en-US"/>
            <a:t>Có thể sử dụng mã nguồn, tiết kiệm tài nguyên</a:t>
          </a:r>
        </a:p>
      </dgm:t>
    </dgm:pt>
    <dgm:pt modelId="{0E0F718C-E1AD-4A56-B837-1A23B22899B0}" type="parTrans" cxnId="{D3BDBAD0-3F3D-430B-A7E7-C2251ABE2FBB}">
      <dgm:prSet/>
      <dgm:spPr/>
      <dgm:t>
        <a:bodyPr/>
        <a:lstStyle/>
        <a:p>
          <a:endParaRPr lang="en-US"/>
        </a:p>
      </dgm:t>
    </dgm:pt>
    <dgm:pt modelId="{121818DE-134A-4831-9588-7FB47601FFBB}" type="sibTrans" cxnId="{D3BDBAD0-3F3D-430B-A7E7-C2251ABE2FBB}">
      <dgm:prSet/>
      <dgm:spPr/>
      <dgm:t>
        <a:bodyPr/>
        <a:lstStyle/>
        <a:p>
          <a:endParaRPr lang="en-US"/>
        </a:p>
      </dgm:t>
    </dgm:pt>
    <dgm:pt modelId="{ABD42F08-7980-4FDD-B21E-87D83166E056}" type="pres">
      <dgm:prSet presAssocID="{24FC9FC8-17D7-41FD-9BB2-78004483CA0F}" presName="vert0" presStyleCnt="0">
        <dgm:presLayoutVars>
          <dgm:dir/>
          <dgm:animOne val="branch"/>
          <dgm:animLvl val="lvl"/>
        </dgm:presLayoutVars>
      </dgm:prSet>
      <dgm:spPr/>
    </dgm:pt>
    <dgm:pt modelId="{E2B82CC1-777B-4649-990F-99D806CA6249}" type="pres">
      <dgm:prSet presAssocID="{76BFC5EB-03C1-4705-91E8-9C2E699BC2F0}" presName="thickLine" presStyleLbl="alignNode1" presStyleIdx="0" presStyleCnt="4"/>
      <dgm:spPr/>
    </dgm:pt>
    <dgm:pt modelId="{638184F5-FEAE-42E4-A3E7-01A061842E9C}" type="pres">
      <dgm:prSet presAssocID="{76BFC5EB-03C1-4705-91E8-9C2E699BC2F0}" presName="horz1" presStyleCnt="0"/>
      <dgm:spPr/>
    </dgm:pt>
    <dgm:pt modelId="{23E4CDEA-338F-4316-9D5C-009CEC182DE5}" type="pres">
      <dgm:prSet presAssocID="{76BFC5EB-03C1-4705-91E8-9C2E699BC2F0}" presName="tx1" presStyleLbl="revTx" presStyleIdx="0" presStyleCnt="4"/>
      <dgm:spPr/>
    </dgm:pt>
    <dgm:pt modelId="{74751261-CA08-4EFB-8D60-32C310F0BB37}" type="pres">
      <dgm:prSet presAssocID="{76BFC5EB-03C1-4705-91E8-9C2E699BC2F0}" presName="vert1" presStyleCnt="0"/>
      <dgm:spPr/>
    </dgm:pt>
    <dgm:pt modelId="{8D998A9D-B1B1-4BB6-9DFE-01F0475A4F3B}" type="pres">
      <dgm:prSet presAssocID="{1628D57F-3E42-4357-8974-322E892708BC}" presName="thickLine" presStyleLbl="alignNode1" presStyleIdx="1" presStyleCnt="4"/>
      <dgm:spPr/>
    </dgm:pt>
    <dgm:pt modelId="{44614251-CA20-4634-8679-2C258DCA1985}" type="pres">
      <dgm:prSet presAssocID="{1628D57F-3E42-4357-8974-322E892708BC}" presName="horz1" presStyleCnt="0"/>
      <dgm:spPr/>
    </dgm:pt>
    <dgm:pt modelId="{FDC1129A-CC66-4D87-B73C-2F6E4AEA5CE5}" type="pres">
      <dgm:prSet presAssocID="{1628D57F-3E42-4357-8974-322E892708BC}" presName="tx1" presStyleLbl="revTx" presStyleIdx="1" presStyleCnt="4"/>
      <dgm:spPr/>
    </dgm:pt>
    <dgm:pt modelId="{79E86102-3F7F-41CD-913C-E3E161056A09}" type="pres">
      <dgm:prSet presAssocID="{1628D57F-3E42-4357-8974-322E892708BC}" presName="vert1" presStyleCnt="0"/>
      <dgm:spPr/>
    </dgm:pt>
    <dgm:pt modelId="{A498688B-DF5D-48CE-BBF2-EA6B160D9428}" type="pres">
      <dgm:prSet presAssocID="{498DF074-1AD3-4FBD-81A7-9BCA5A294EEF}" presName="thickLine" presStyleLbl="alignNode1" presStyleIdx="2" presStyleCnt="4"/>
      <dgm:spPr/>
    </dgm:pt>
    <dgm:pt modelId="{B0ED5CAA-D76A-4EA4-B3A2-1489FD6001D1}" type="pres">
      <dgm:prSet presAssocID="{498DF074-1AD3-4FBD-81A7-9BCA5A294EEF}" presName="horz1" presStyleCnt="0"/>
      <dgm:spPr/>
    </dgm:pt>
    <dgm:pt modelId="{567DDF5B-32BA-476D-90A7-8D11B68F419C}" type="pres">
      <dgm:prSet presAssocID="{498DF074-1AD3-4FBD-81A7-9BCA5A294EEF}" presName="tx1" presStyleLbl="revTx" presStyleIdx="2" presStyleCnt="4"/>
      <dgm:spPr/>
    </dgm:pt>
    <dgm:pt modelId="{16083B14-F92B-4AF7-966E-D5051F822A47}" type="pres">
      <dgm:prSet presAssocID="{498DF074-1AD3-4FBD-81A7-9BCA5A294EEF}" presName="vert1" presStyleCnt="0"/>
      <dgm:spPr/>
    </dgm:pt>
    <dgm:pt modelId="{1351D480-FFA2-4FCB-A6DE-2F185B01AE6F}" type="pres">
      <dgm:prSet presAssocID="{26AF864A-6FC4-4C78-95A2-A9724481B379}" presName="thickLine" presStyleLbl="alignNode1" presStyleIdx="3" presStyleCnt="4"/>
      <dgm:spPr/>
    </dgm:pt>
    <dgm:pt modelId="{22C5B42D-99E6-4D0B-AF09-2B0AD0F59627}" type="pres">
      <dgm:prSet presAssocID="{26AF864A-6FC4-4C78-95A2-A9724481B379}" presName="horz1" presStyleCnt="0"/>
      <dgm:spPr/>
    </dgm:pt>
    <dgm:pt modelId="{AA2395CC-F423-4BF5-9386-A0F462D1839A}" type="pres">
      <dgm:prSet presAssocID="{26AF864A-6FC4-4C78-95A2-A9724481B379}" presName="tx1" presStyleLbl="revTx" presStyleIdx="3" presStyleCnt="4"/>
      <dgm:spPr/>
    </dgm:pt>
    <dgm:pt modelId="{5EC5118E-4FEB-46AE-9C51-B3C23D37C827}" type="pres">
      <dgm:prSet presAssocID="{26AF864A-6FC4-4C78-95A2-A9724481B379}" presName="vert1" presStyleCnt="0"/>
      <dgm:spPr/>
    </dgm:pt>
  </dgm:ptLst>
  <dgm:cxnLst>
    <dgm:cxn modelId="{3CDF3F02-5279-47F3-8C85-9CE17ACF4216}" type="presOf" srcId="{1628D57F-3E42-4357-8974-322E892708BC}" destId="{FDC1129A-CC66-4D87-B73C-2F6E4AEA5CE5}" srcOrd="0" destOrd="0" presId="urn:microsoft.com/office/officeart/2008/layout/LinedList"/>
    <dgm:cxn modelId="{8A27CB28-51F4-4F43-B148-856082FF5698}" type="presOf" srcId="{76BFC5EB-03C1-4705-91E8-9C2E699BC2F0}" destId="{23E4CDEA-338F-4316-9D5C-009CEC182DE5}" srcOrd="0" destOrd="0" presId="urn:microsoft.com/office/officeart/2008/layout/LinedList"/>
    <dgm:cxn modelId="{6CEAF63B-4EC3-4040-8BE0-6E507107A355}" type="presOf" srcId="{26AF864A-6FC4-4C78-95A2-A9724481B379}" destId="{AA2395CC-F423-4BF5-9386-A0F462D1839A}" srcOrd="0" destOrd="0" presId="urn:microsoft.com/office/officeart/2008/layout/LinedList"/>
    <dgm:cxn modelId="{971BD96D-7AB1-4A65-B686-798A31B9844F}" srcId="{24FC9FC8-17D7-41FD-9BB2-78004483CA0F}" destId="{498DF074-1AD3-4FBD-81A7-9BCA5A294EEF}" srcOrd="2" destOrd="0" parTransId="{AD2B5518-3449-422C-9887-54E20BC616B6}" sibTransId="{857F7551-FA33-4661-9B5C-EDF339AA4CE1}"/>
    <dgm:cxn modelId="{1B18D954-D21D-4781-8045-B51D5A9E1897}" srcId="{24FC9FC8-17D7-41FD-9BB2-78004483CA0F}" destId="{76BFC5EB-03C1-4705-91E8-9C2E699BC2F0}" srcOrd="0" destOrd="0" parTransId="{674A2743-A57B-486C-A3D0-B2BB1E2B63AA}" sibTransId="{5314CED9-0829-462A-A637-B5B3B53420DF}"/>
    <dgm:cxn modelId="{D3BDBAD0-3F3D-430B-A7E7-C2251ABE2FBB}" srcId="{24FC9FC8-17D7-41FD-9BB2-78004483CA0F}" destId="{26AF864A-6FC4-4C78-95A2-A9724481B379}" srcOrd="3" destOrd="0" parTransId="{0E0F718C-E1AD-4A56-B837-1A23B22899B0}" sibTransId="{121818DE-134A-4831-9588-7FB47601FFBB}"/>
    <dgm:cxn modelId="{70CAA6D3-C5EC-41B7-848A-F1CFB900BA99}" srcId="{24FC9FC8-17D7-41FD-9BB2-78004483CA0F}" destId="{1628D57F-3E42-4357-8974-322E892708BC}" srcOrd="1" destOrd="0" parTransId="{CDC39C97-E6A0-4C79-8F05-9F8C1077F304}" sibTransId="{7E3916B4-8A32-4F12-BAB5-334A49454EDB}"/>
    <dgm:cxn modelId="{BED734D4-1E30-41C8-B37F-F887EAA65D40}" type="presOf" srcId="{498DF074-1AD3-4FBD-81A7-9BCA5A294EEF}" destId="{567DDF5B-32BA-476D-90A7-8D11B68F419C}" srcOrd="0" destOrd="0" presId="urn:microsoft.com/office/officeart/2008/layout/LinedList"/>
    <dgm:cxn modelId="{9674E0F1-18BD-4DC2-874B-88D3C78B290C}" type="presOf" srcId="{24FC9FC8-17D7-41FD-9BB2-78004483CA0F}" destId="{ABD42F08-7980-4FDD-B21E-87D83166E056}" srcOrd="0" destOrd="0" presId="urn:microsoft.com/office/officeart/2008/layout/LinedList"/>
    <dgm:cxn modelId="{FD024C0A-F8EE-48AC-8862-367B7351C790}" type="presParOf" srcId="{ABD42F08-7980-4FDD-B21E-87D83166E056}" destId="{E2B82CC1-777B-4649-990F-99D806CA6249}" srcOrd="0" destOrd="0" presId="urn:microsoft.com/office/officeart/2008/layout/LinedList"/>
    <dgm:cxn modelId="{E315CA50-EDDD-428D-977D-7A64B6ED8E0F}" type="presParOf" srcId="{ABD42F08-7980-4FDD-B21E-87D83166E056}" destId="{638184F5-FEAE-42E4-A3E7-01A061842E9C}" srcOrd="1" destOrd="0" presId="urn:microsoft.com/office/officeart/2008/layout/LinedList"/>
    <dgm:cxn modelId="{DB036C57-B728-499F-ACC6-A97158F99532}" type="presParOf" srcId="{638184F5-FEAE-42E4-A3E7-01A061842E9C}" destId="{23E4CDEA-338F-4316-9D5C-009CEC182DE5}" srcOrd="0" destOrd="0" presId="urn:microsoft.com/office/officeart/2008/layout/LinedList"/>
    <dgm:cxn modelId="{D91BD30F-E2BD-42A7-8DD2-35897F5E1620}" type="presParOf" srcId="{638184F5-FEAE-42E4-A3E7-01A061842E9C}" destId="{74751261-CA08-4EFB-8D60-32C310F0BB37}" srcOrd="1" destOrd="0" presId="urn:microsoft.com/office/officeart/2008/layout/LinedList"/>
    <dgm:cxn modelId="{D5E7174F-CF74-4C34-BCE2-596032C272C5}" type="presParOf" srcId="{ABD42F08-7980-4FDD-B21E-87D83166E056}" destId="{8D998A9D-B1B1-4BB6-9DFE-01F0475A4F3B}" srcOrd="2" destOrd="0" presId="urn:microsoft.com/office/officeart/2008/layout/LinedList"/>
    <dgm:cxn modelId="{CC5D4139-9083-40EF-835B-C663A1C519D7}" type="presParOf" srcId="{ABD42F08-7980-4FDD-B21E-87D83166E056}" destId="{44614251-CA20-4634-8679-2C258DCA1985}" srcOrd="3" destOrd="0" presId="urn:microsoft.com/office/officeart/2008/layout/LinedList"/>
    <dgm:cxn modelId="{55F9B20F-6427-4905-AC30-342F51BEBFE3}" type="presParOf" srcId="{44614251-CA20-4634-8679-2C258DCA1985}" destId="{FDC1129A-CC66-4D87-B73C-2F6E4AEA5CE5}" srcOrd="0" destOrd="0" presId="urn:microsoft.com/office/officeart/2008/layout/LinedList"/>
    <dgm:cxn modelId="{C4040856-F597-4F8D-B2C0-4837E005CDDA}" type="presParOf" srcId="{44614251-CA20-4634-8679-2C258DCA1985}" destId="{79E86102-3F7F-41CD-913C-E3E161056A09}" srcOrd="1" destOrd="0" presId="urn:microsoft.com/office/officeart/2008/layout/LinedList"/>
    <dgm:cxn modelId="{BCD67916-4622-4F5A-BF94-0F709258249D}" type="presParOf" srcId="{ABD42F08-7980-4FDD-B21E-87D83166E056}" destId="{A498688B-DF5D-48CE-BBF2-EA6B160D9428}" srcOrd="4" destOrd="0" presId="urn:microsoft.com/office/officeart/2008/layout/LinedList"/>
    <dgm:cxn modelId="{C7639056-EECA-40A1-A16E-E4BE83F1BE9F}" type="presParOf" srcId="{ABD42F08-7980-4FDD-B21E-87D83166E056}" destId="{B0ED5CAA-D76A-4EA4-B3A2-1489FD6001D1}" srcOrd="5" destOrd="0" presId="urn:microsoft.com/office/officeart/2008/layout/LinedList"/>
    <dgm:cxn modelId="{EDA142E4-D824-4A28-9BE4-23FA60699852}" type="presParOf" srcId="{B0ED5CAA-D76A-4EA4-B3A2-1489FD6001D1}" destId="{567DDF5B-32BA-476D-90A7-8D11B68F419C}" srcOrd="0" destOrd="0" presId="urn:microsoft.com/office/officeart/2008/layout/LinedList"/>
    <dgm:cxn modelId="{82B56B5C-F741-4C46-808B-7899335B29D7}" type="presParOf" srcId="{B0ED5CAA-D76A-4EA4-B3A2-1489FD6001D1}" destId="{16083B14-F92B-4AF7-966E-D5051F822A47}" srcOrd="1" destOrd="0" presId="urn:microsoft.com/office/officeart/2008/layout/LinedList"/>
    <dgm:cxn modelId="{5BFE187E-4820-409C-9AE4-D58C00D31237}" type="presParOf" srcId="{ABD42F08-7980-4FDD-B21E-87D83166E056}" destId="{1351D480-FFA2-4FCB-A6DE-2F185B01AE6F}" srcOrd="6" destOrd="0" presId="urn:microsoft.com/office/officeart/2008/layout/LinedList"/>
    <dgm:cxn modelId="{930C3FFB-78F9-4828-A777-AE22B628C987}" type="presParOf" srcId="{ABD42F08-7980-4FDD-B21E-87D83166E056}" destId="{22C5B42D-99E6-4D0B-AF09-2B0AD0F59627}" srcOrd="7" destOrd="0" presId="urn:microsoft.com/office/officeart/2008/layout/LinedList"/>
    <dgm:cxn modelId="{37A24B33-EA14-4015-9F95-9758C3F525F8}" type="presParOf" srcId="{22C5B42D-99E6-4D0B-AF09-2B0AD0F59627}" destId="{AA2395CC-F423-4BF5-9386-A0F462D1839A}" srcOrd="0" destOrd="0" presId="urn:microsoft.com/office/officeart/2008/layout/LinedList"/>
    <dgm:cxn modelId="{E9471829-2ACA-41C5-9D99-DE7A1B8E4659}" type="presParOf" srcId="{22C5B42D-99E6-4D0B-AF09-2B0AD0F59627}" destId="{5EC5118E-4FEB-46AE-9C51-B3C23D37C8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181FB1-8979-4E4B-B76A-C9006BA317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77C8CA-6FF3-43D0-AE93-AB20C300A374}">
      <dgm:prSet/>
      <dgm:spPr/>
      <dgm:t>
        <a:bodyPr/>
        <a:lstStyle/>
        <a:p>
          <a:r>
            <a:rPr lang="en-US"/>
            <a:t>Tính đóng gói (Encapsulation)</a:t>
          </a:r>
        </a:p>
      </dgm:t>
    </dgm:pt>
    <dgm:pt modelId="{FAC67BE7-67C6-431E-94BF-4E79089107E4}" type="parTrans" cxnId="{E0070716-ACDC-4290-8ECA-6BC76ADBBF85}">
      <dgm:prSet/>
      <dgm:spPr/>
      <dgm:t>
        <a:bodyPr/>
        <a:lstStyle/>
        <a:p>
          <a:endParaRPr lang="en-US"/>
        </a:p>
      </dgm:t>
    </dgm:pt>
    <dgm:pt modelId="{D403C94D-416B-4418-B828-A6C8B254C178}" type="sibTrans" cxnId="{E0070716-ACDC-4290-8ECA-6BC76ADBBF85}">
      <dgm:prSet/>
      <dgm:spPr/>
      <dgm:t>
        <a:bodyPr/>
        <a:lstStyle/>
        <a:p>
          <a:endParaRPr lang="en-US"/>
        </a:p>
      </dgm:t>
    </dgm:pt>
    <dgm:pt modelId="{5DF3411C-0F71-4EDA-B742-740EC8726E06}">
      <dgm:prSet/>
      <dgm:spPr/>
      <dgm:t>
        <a:bodyPr/>
        <a:lstStyle/>
        <a:p>
          <a:r>
            <a:rPr lang="en-US"/>
            <a:t>Tính kế thừa (Inheritance)</a:t>
          </a:r>
        </a:p>
      </dgm:t>
    </dgm:pt>
    <dgm:pt modelId="{E250A554-4801-48B8-938E-6099838329CF}" type="parTrans" cxnId="{7C870104-DE2F-40CE-AF7A-66BD2822B7E8}">
      <dgm:prSet/>
      <dgm:spPr/>
      <dgm:t>
        <a:bodyPr/>
        <a:lstStyle/>
        <a:p>
          <a:endParaRPr lang="en-US"/>
        </a:p>
      </dgm:t>
    </dgm:pt>
    <dgm:pt modelId="{F212132B-EB1F-4C79-BF34-299032A9A7D9}" type="sibTrans" cxnId="{7C870104-DE2F-40CE-AF7A-66BD2822B7E8}">
      <dgm:prSet/>
      <dgm:spPr/>
      <dgm:t>
        <a:bodyPr/>
        <a:lstStyle/>
        <a:p>
          <a:endParaRPr lang="en-US"/>
        </a:p>
      </dgm:t>
    </dgm:pt>
    <dgm:pt modelId="{84D48096-310A-4EE1-8749-C6430AA92D9D}">
      <dgm:prSet/>
      <dgm:spPr/>
      <dgm:t>
        <a:bodyPr/>
        <a:lstStyle/>
        <a:p>
          <a:r>
            <a:rPr lang="en-US"/>
            <a:t>Tính đa hình (Polymorphism)</a:t>
          </a:r>
        </a:p>
      </dgm:t>
    </dgm:pt>
    <dgm:pt modelId="{D5C247D2-7C22-4AA2-B192-E142F6D3D88C}" type="parTrans" cxnId="{81AC3017-FD3F-4EBA-AAAC-4B8CEFB58349}">
      <dgm:prSet/>
      <dgm:spPr/>
      <dgm:t>
        <a:bodyPr/>
        <a:lstStyle/>
        <a:p>
          <a:endParaRPr lang="en-US"/>
        </a:p>
      </dgm:t>
    </dgm:pt>
    <dgm:pt modelId="{86D243D3-4EF3-4A70-ABF1-CC466C90A918}" type="sibTrans" cxnId="{81AC3017-FD3F-4EBA-AAAC-4B8CEFB58349}">
      <dgm:prSet/>
      <dgm:spPr/>
      <dgm:t>
        <a:bodyPr/>
        <a:lstStyle/>
        <a:p>
          <a:endParaRPr lang="en-US"/>
        </a:p>
      </dgm:t>
    </dgm:pt>
    <dgm:pt modelId="{08466F74-73C0-4BD9-815D-9D6830B3D56C}">
      <dgm:prSet/>
      <dgm:spPr/>
      <dgm:t>
        <a:bodyPr/>
        <a:lstStyle/>
        <a:p>
          <a:r>
            <a:rPr lang="en-US"/>
            <a:t>Tính trừu tượng (Abstraction)</a:t>
          </a:r>
        </a:p>
      </dgm:t>
    </dgm:pt>
    <dgm:pt modelId="{5F216125-577B-46A5-ABC4-729D8B97DC84}" type="parTrans" cxnId="{195BE08B-FC5D-4A0A-B1AB-31F40F76BC88}">
      <dgm:prSet/>
      <dgm:spPr/>
      <dgm:t>
        <a:bodyPr/>
        <a:lstStyle/>
        <a:p>
          <a:endParaRPr lang="en-US"/>
        </a:p>
      </dgm:t>
    </dgm:pt>
    <dgm:pt modelId="{914EB3B4-1786-4FB6-A8BF-447B54F44064}" type="sibTrans" cxnId="{195BE08B-FC5D-4A0A-B1AB-31F40F76BC88}">
      <dgm:prSet/>
      <dgm:spPr/>
      <dgm:t>
        <a:bodyPr/>
        <a:lstStyle/>
        <a:p>
          <a:endParaRPr lang="en-US"/>
        </a:p>
      </dgm:t>
    </dgm:pt>
    <dgm:pt modelId="{52B02AF2-0A17-4C50-8118-E794553DB05F}">
      <dgm:prSet/>
      <dgm:spPr/>
      <dgm:t>
        <a:bodyPr/>
        <a:lstStyle/>
        <a:p>
          <a:r>
            <a:rPr lang="en-US"/>
            <a:t>Lớp (class)</a:t>
          </a:r>
        </a:p>
      </dgm:t>
    </dgm:pt>
    <dgm:pt modelId="{A56D916C-E97E-4894-9FF6-2E45BACCA202}" type="parTrans" cxnId="{5ED73FCF-456C-4BED-A9F8-B1B71710D486}">
      <dgm:prSet/>
      <dgm:spPr/>
      <dgm:t>
        <a:bodyPr/>
        <a:lstStyle/>
        <a:p>
          <a:endParaRPr lang="en-US"/>
        </a:p>
      </dgm:t>
    </dgm:pt>
    <dgm:pt modelId="{8A4AD6C5-64A9-463A-AA99-3730FC89E20F}" type="sibTrans" cxnId="{5ED73FCF-456C-4BED-A9F8-B1B71710D486}">
      <dgm:prSet/>
      <dgm:spPr/>
      <dgm:t>
        <a:bodyPr/>
        <a:lstStyle/>
        <a:p>
          <a:endParaRPr lang="en-US"/>
        </a:p>
      </dgm:t>
    </dgm:pt>
    <dgm:pt modelId="{7A5117A9-0C21-4CCF-A7A0-E5EE18891A6A}">
      <dgm:prSet/>
      <dgm:spPr/>
      <dgm:t>
        <a:bodyPr/>
        <a:lstStyle/>
        <a:p>
          <a:r>
            <a:rPr lang="en-US"/>
            <a:t>Đối tượng (object)</a:t>
          </a:r>
        </a:p>
      </dgm:t>
    </dgm:pt>
    <dgm:pt modelId="{7019E1D0-B8E5-4E20-859F-F54CD4D8EC99}" type="parTrans" cxnId="{C6F06F81-C489-469B-A5EF-9A3534D5974F}">
      <dgm:prSet/>
      <dgm:spPr/>
      <dgm:t>
        <a:bodyPr/>
        <a:lstStyle/>
        <a:p>
          <a:endParaRPr lang="en-US"/>
        </a:p>
      </dgm:t>
    </dgm:pt>
    <dgm:pt modelId="{D1356215-A70A-4D26-A478-634A338CA87F}" type="sibTrans" cxnId="{C6F06F81-C489-469B-A5EF-9A3534D5974F}">
      <dgm:prSet/>
      <dgm:spPr/>
      <dgm:t>
        <a:bodyPr/>
        <a:lstStyle/>
        <a:p>
          <a:endParaRPr lang="en-US"/>
        </a:p>
      </dgm:t>
    </dgm:pt>
    <dgm:pt modelId="{C2E249B8-8257-43ED-B960-97A96BC5EC09}" type="pres">
      <dgm:prSet presAssocID="{D0181FB1-8979-4E4B-B76A-C9006BA31770}" presName="linear" presStyleCnt="0">
        <dgm:presLayoutVars>
          <dgm:animLvl val="lvl"/>
          <dgm:resizeHandles val="exact"/>
        </dgm:presLayoutVars>
      </dgm:prSet>
      <dgm:spPr/>
    </dgm:pt>
    <dgm:pt modelId="{D64BBB56-2714-44F0-A5AA-FD8965AAADFF}" type="pres">
      <dgm:prSet presAssocID="{0D77C8CA-6FF3-43D0-AE93-AB20C300A374}" presName="parentText" presStyleLbl="node1" presStyleIdx="0" presStyleCnt="6">
        <dgm:presLayoutVars>
          <dgm:chMax val="0"/>
          <dgm:bulletEnabled val="1"/>
        </dgm:presLayoutVars>
      </dgm:prSet>
      <dgm:spPr/>
    </dgm:pt>
    <dgm:pt modelId="{05CF1FF6-F338-45E5-9D07-91B4C9B1E731}" type="pres">
      <dgm:prSet presAssocID="{D403C94D-416B-4418-B828-A6C8B254C178}" presName="spacer" presStyleCnt="0"/>
      <dgm:spPr/>
    </dgm:pt>
    <dgm:pt modelId="{4AB9D341-6C7A-4934-87D0-947D0AF1F246}" type="pres">
      <dgm:prSet presAssocID="{5DF3411C-0F71-4EDA-B742-740EC8726E06}" presName="parentText" presStyleLbl="node1" presStyleIdx="1" presStyleCnt="6">
        <dgm:presLayoutVars>
          <dgm:chMax val="0"/>
          <dgm:bulletEnabled val="1"/>
        </dgm:presLayoutVars>
      </dgm:prSet>
      <dgm:spPr/>
    </dgm:pt>
    <dgm:pt modelId="{39B26BC3-77CC-46A5-AF24-ECC59DB4054B}" type="pres">
      <dgm:prSet presAssocID="{F212132B-EB1F-4C79-BF34-299032A9A7D9}" presName="spacer" presStyleCnt="0"/>
      <dgm:spPr/>
    </dgm:pt>
    <dgm:pt modelId="{85DC7241-AC2A-4A9B-8557-0EC620575442}" type="pres">
      <dgm:prSet presAssocID="{84D48096-310A-4EE1-8749-C6430AA92D9D}" presName="parentText" presStyleLbl="node1" presStyleIdx="2" presStyleCnt="6">
        <dgm:presLayoutVars>
          <dgm:chMax val="0"/>
          <dgm:bulletEnabled val="1"/>
        </dgm:presLayoutVars>
      </dgm:prSet>
      <dgm:spPr/>
    </dgm:pt>
    <dgm:pt modelId="{F19C9F7B-F278-4794-AA70-11657FC0EDF2}" type="pres">
      <dgm:prSet presAssocID="{86D243D3-4EF3-4A70-ABF1-CC466C90A918}" presName="spacer" presStyleCnt="0"/>
      <dgm:spPr/>
    </dgm:pt>
    <dgm:pt modelId="{AC754D47-B285-43CB-9655-6603E96ADBFA}" type="pres">
      <dgm:prSet presAssocID="{08466F74-73C0-4BD9-815D-9D6830B3D56C}" presName="parentText" presStyleLbl="node1" presStyleIdx="3" presStyleCnt="6">
        <dgm:presLayoutVars>
          <dgm:chMax val="0"/>
          <dgm:bulletEnabled val="1"/>
        </dgm:presLayoutVars>
      </dgm:prSet>
      <dgm:spPr/>
    </dgm:pt>
    <dgm:pt modelId="{06384181-42E7-4259-8301-3936E8262D8F}" type="pres">
      <dgm:prSet presAssocID="{914EB3B4-1786-4FB6-A8BF-447B54F44064}" presName="spacer" presStyleCnt="0"/>
      <dgm:spPr/>
    </dgm:pt>
    <dgm:pt modelId="{3632613D-D506-473C-971A-F12907DA7158}" type="pres">
      <dgm:prSet presAssocID="{52B02AF2-0A17-4C50-8118-E794553DB05F}" presName="parentText" presStyleLbl="node1" presStyleIdx="4" presStyleCnt="6">
        <dgm:presLayoutVars>
          <dgm:chMax val="0"/>
          <dgm:bulletEnabled val="1"/>
        </dgm:presLayoutVars>
      </dgm:prSet>
      <dgm:spPr/>
    </dgm:pt>
    <dgm:pt modelId="{885F668C-EB71-42CA-9F2D-638ED768A7FB}" type="pres">
      <dgm:prSet presAssocID="{8A4AD6C5-64A9-463A-AA99-3730FC89E20F}" presName="spacer" presStyleCnt="0"/>
      <dgm:spPr/>
    </dgm:pt>
    <dgm:pt modelId="{78C20A5F-ACF2-4261-95B2-C61B829C4F41}" type="pres">
      <dgm:prSet presAssocID="{7A5117A9-0C21-4CCF-A7A0-E5EE18891A6A}" presName="parentText" presStyleLbl="node1" presStyleIdx="5" presStyleCnt="6">
        <dgm:presLayoutVars>
          <dgm:chMax val="0"/>
          <dgm:bulletEnabled val="1"/>
        </dgm:presLayoutVars>
      </dgm:prSet>
      <dgm:spPr/>
    </dgm:pt>
  </dgm:ptLst>
  <dgm:cxnLst>
    <dgm:cxn modelId="{7C870104-DE2F-40CE-AF7A-66BD2822B7E8}" srcId="{D0181FB1-8979-4E4B-B76A-C9006BA31770}" destId="{5DF3411C-0F71-4EDA-B742-740EC8726E06}" srcOrd="1" destOrd="0" parTransId="{E250A554-4801-48B8-938E-6099838329CF}" sibTransId="{F212132B-EB1F-4C79-BF34-299032A9A7D9}"/>
    <dgm:cxn modelId="{E0070716-ACDC-4290-8ECA-6BC76ADBBF85}" srcId="{D0181FB1-8979-4E4B-B76A-C9006BA31770}" destId="{0D77C8CA-6FF3-43D0-AE93-AB20C300A374}" srcOrd="0" destOrd="0" parTransId="{FAC67BE7-67C6-431E-94BF-4E79089107E4}" sibTransId="{D403C94D-416B-4418-B828-A6C8B254C178}"/>
    <dgm:cxn modelId="{81AC3017-FD3F-4EBA-AAAC-4B8CEFB58349}" srcId="{D0181FB1-8979-4E4B-B76A-C9006BA31770}" destId="{84D48096-310A-4EE1-8749-C6430AA92D9D}" srcOrd="2" destOrd="0" parTransId="{D5C247D2-7C22-4AA2-B192-E142F6D3D88C}" sibTransId="{86D243D3-4EF3-4A70-ABF1-CC466C90A918}"/>
    <dgm:cxn modelId="{C6F06F81-C489-469B-A5EF-9A3534D5974F}" srcId="{D0181FB1-8979-4E4B-B76A-C9006BA31770}" destId="{7A5117A9-0C21-4CCF-A7A0-E5EE18891A6A}" srcOrd="5" destOrd="0" parTransId="{7019E1D0-B8E5-4E20-859F-F54CD4D8EC99}" sibTransId="{D1356215-A70A-4D26-A478-634A338CA87F}"/>
    <dgm:cxn modelId="{7629AC88-031D-4286-B2C5-378B93759D7E}" type="presOf" srcId="{5DF3411C-0F71-4EDA-B742-740EC8726E06}" destId="{4AB9D341-6C7A-4934-87D0-947D0AF1F246}" srcOrd="0" destOrd="0" presId="urn:microsoft.com/office/officeart/2005/8/layout/vList2"/>
    <dgm:cxn modelId="{195BE08B-FC5D-4A0A-B1AB-31F40F76BC88}" srcId="{D0181FB1-8979-4E4B-B76A-C9006BA31770}" destId="{08466F74-73C0-4BD9-815D-9D6830B3D56C}" srcOrd="3" destOrd="0" parTransId="{5F216125-577B-46A5-ABC4-729D8B97DC84}" sibTransId="{914EB3B4-1786-4FB6-A8BF-447B54F44064}"/>
    <dgm:cxn modelId="{339772A9-FCFC-4CA8-ACE8-9702955B2F6F}" type="presOf" srcId="{84D48096-310A-4EE1-8749-C6430AA92D9D}" destId="{85DC7241-AC2A-4A9B-8557-0EC620575442}" srcOrd="0" destOrd="0" presId="urn:microsoft.com/office/officeart/2005/8/layout/vList2"/>
    <dgm:cxn modelId="{52F90DBC-8F7F-498A-8D48-9DB921358A1E}" type="presOf" srcId="{08466F74-73C0-4BD9-815D-9D6830B3D56C}" destId="{AC754D47-B285-43CB-9655-6603E96ADBFA}" srcOrd="0" destOrd="0" presId="urn:microsoft.com/office/officeart/2005/8/layout/vList2"/>
    <dgm:cxn modelId="{5ED73FCF-456C-4BED-A9F8-B1B71710D486}" srcId="{D0181FB1-8979-4E4B-B76A-C9006BA31770}" destId="{52B02AF2-0A17-4C50-8118-E794553DB05F}" srcOrd="4" destOrd="0" parTransId="{A56D916C-E97E-4894-9FF6-2E45BACCA202}" sibTransId="{8A4AD6C5-64A9-463A-AA99-3730FC89E20F}"/>
    <dgm:cxn modelId="{788EBFD4-6327-4A23-9B3F-E81D893E32E3}" type="presOf" srcId="{52B02AF2-0A17-4C50-8118-E794553DB05F}" destId="{3632613D-D506-473C-971A-F12907DA7158}" srcOrd="0" destOrd="0" presId="urn:microsoft.com/office/officeart/2005/8/layout/vList2"/>
    <dgm:cxn modelId="{D77D44FD-F455-4519-914A-CC06CDE7112A}" type="presOf" srcId="{7A5117A9-0C21-4CCF-A7A0-E5EE18891A6A}" destId="{78C20A5F-ACF2-4261-95B2-C61B829C4F41}" srcOrd="0" destOrd="0" presId="urn:microsoft.com/office/officeart/2005/8/layout/vList2"/>
    <dgm:cxn modelId="{64993DFE-3375-4A4C-81A6-4D188EFB45E8}" type="presOf" srcId="{D0181FB1-8979-4E4B-B76A-C9006BA31770}" destId="{C2E249B8-8257-43ED-B960-97A96BC5EC09}" srcOrd="0" destOrd="0" presId="urn:microsoft.com/office/officeart/2005/8/layout/vList2"/>
    <dgm:cxn modelId="{342835FF-E2C0-4DF7-B2E5-26009F2424AB}" type="presOf" srcId="{0D77C8CA-6FF3-43D0-AE93-AB20C300A374}" destId="{D64BBB56-2714-44F0-A5AA-FD8965AAADFF}" srcOrd="0" destOrd="0" presId="urn:microsoft.com/office/officeart/2005/8/layout/vList2"/>
    <dgm:cxn modelId="{226BF2DC-9D9E-4406-B031-A78A0DF659F4}" type="presParOf" srcId="{C2E249B8-8257-43ED-B960-97A96BC5EC09}" destId="{D64BBB56-2714-44F0-A5AA-FD8965AAADFF}" srcOrd="0" destOrd="0" presId="urn:microsoft.com/office/officeart/2005/8/layout/vList2"/>
    <dgm:cxn modelId="{6490DBAE-E03B-4A0D-87F2-DB95449427DB}" type="presParOf" srcId="{C2E249B8-8257-43ED-B960-97A96BC5EC09}" destId="{05CF1FF6-F338-45E5-9D07-91B4C9B1E731}" srcOrd="1" destOrd="0" presId="urn:microsoft.com/office/officeart/2005/8/layout/vList2"/>
    <dgm:cxn modelId="{D1B7FE48-39BE-4344-B1EF-CBD4461EA98F}" type="presParOf" srcId="{C2E249B8-8257-43ED-B960-97A96BC5EC09}" destId="{4AB9D341-6C7A-4934-87D0-947D0AF1F246}" srcOrd="2" destOrd="0" presId="urn:microsoft.com/office/officeart/2005/8/layout/vList2"/>
    <dgm:cxn modelId="{07F71425-CD23-4EF1-9F3B-D9AF3A055EDD}" type="presParOf" srcId="{C2E249B8-8257-43ED-B960-97A96BC5EC09}" destId="{39B26BC3-77CC-46A5-AF24-ECC59DB4054B}" srcOrd="3" destOrd="0" presId="urn:microsoft.com/office/officeart/2005/8/layout/vList2"/>
    <dgm:cxn modelId="{8227407A-031A-4321-A276-D8574CA22F4D}" type="presParOf" srcId="{C2E249B8-8257-43ED-B960-97A96BC5EC09}" destId="{85DC7241-AC2A-4A9B-8557-0EC620575442}" srcOrd="4" destOrd="0" presId="urn:microsoft.com/office/officeart/2005/8/layout/vList2"/>
    <dgm:cxn modelId="{1FE99E8D-0C8C-4E1F-BDFC-7B3C449B2115}" type="presParOf" srcId="{C2E249B8-8257-43ED-B960-97A96BC5EC09}" destId="{F19C9F7B-F278-4794-AA70-11657FC0EDF2}" srcOrd="5" destOrd="0" presId="urn:microsoft.com/office/officeart/2005/8/layout/vList2"/>
    <dgm:cxn modelId="{522D8C83-2017-4BEF-91BE-A2D0EEAD4BDA}" type="presParOf" srcId="{C2E249B8-8257-43ED-B960-97A96BC5EC09}" destId="{AC754D47-B285-43CB-9655-6603E96ADBFA}" srcOrd="6" destOrd="0" presId="urn:microsoft.com/office/officeart/2005/8/layout/vList2"/>
    <dgm:cxn modelId="{9D40F915-354C-4045-9939-60B26D4B3342}" type="presParOf" srcId="{C2E249B8-8257-43ED-B960-97A96BC5EC09}" destId="{06384181-42E7-4259-8301-3936E8262D8F}" srcOrd="7" destOrd="0" presId="urn:microsoft.com/office/officeart/2005/8/layout/vList2"/>
    <dgm:cxn modelId="{4707ECE7-FF9B-4E7D-87FC-B48F70DC0A0C}" type="presParOf" srcId="{C2E249B8-8257-43ED-B960-97A96BC5EC09}" destId="{3632613D-D506-473C-971A-F12907DA7158}" srcOrd="8" destOrd="0" presId="urn:microsoft.com/office/officeart/2005/8/layout/vList2"/>
    <dgm:cxn modelId="{007F8DD2-F2C6-4DD5-BD7C-00ACF69BDDAF}" type="presParOf" srcId="{C2E249B8-8257-43ED-B960-97A96BC5EC09}" destId="{885F668C-EB71-42CA-9F2D-638ED768A7FB}" srcOrd="9" destOrd="0" presId="urn:microsoft.com/office/officeart/2005/8/layout/vList2"/>
    <dgm:cxn modelId="{5F8B66BB-D735-4799-ABB6-F3F16D665221}" type="presParOf" srcId="{C2E249B8-8257-43ED-B960-97A96BC5EC09}" destId="{78C20A5F-ACF2-4261-95B2-C61B829C4F4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71B107F-F9E1-46BF-854E-65E2570D69D2}"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01E463B-33CF-4834-ACCA-23FF3D9AEB76}">
      <dgm:prSet/>
      <dgm:spPr/>
      <dgm:t>
        <a:bodyPr/>
        <a:lstStyle/>
        <a:p>
          <a:r>
            <a:rPr lang="en-US"/>
            <a:t>Không cho phép người người dùng trực tiếp tác động đến dữ liệu bên trong đối tượng.</a:t>
          </a:r>
        </a:p>
      </dgm:t>
    </dgm:pt>
    <dgm:pt modelId="{340DA869-672A-4DEA-8D97-C2A1D2154662}" type="parTrans" cxnId="{1BD9B31D-C128-42FD-AE69-10FB751EE4D8}">
      <dgm:prSet/>
      <dgm:spPr/>
      <dgm:t>
        <a:bodyPr/>
        <a:lstStyle/>
        <a:p>
          <a:endParaRPr lang="en-US"/>
        </a:p>
      </dgm:t>
    </dgm:pt>
    <dgm:pt modelId="{6C9B2710-ED17-4978-89D1-0455F7652937}" type="sibTrans" cxnId="{1BD9B31D-C128-42FD-AE69-10FB751EE4D8}">
      <dgm:prSet/>
      <dgm:spPr/>
      <dgm:t>
        <a:bodyPr/>
        <a:lstStyle/>
        <a:p>
          <a:endParaRPr lang="en-US"/>
        </a:p>
      </dgm:t>
    </dgm:pt>
    <dgm:pt modelId="{2B9E75C7-902C-4DAB-BD19-A94F62F76A5A}">
      <dgm:prSet/>
      <dgm:spPr/>
      <dgm:t>
        <a:bodyPr/>
        <a:lstStyle/>
        <a:p>
          <a:r>
            <a:rPr lang="en-US"/>
            <a:t>Thông qua các phương thức mà đối tượng cung cấp nếu muốn tác động đến dữ liệu bên trong đối tượng.</a:t>
          </a:r>
        </a:p>
      </dgm:t>
    </dgm:pt>
    <dgm:pt modelId="{DB9096FD-B563-4DB8-BE12-25F189EFD156}" type="parTrans" cxnId="{6C5849F4-5F90-45F6-93D1-DE06516BE862}">
      <dgm:prSet/>
      <dgm:spPr/>
      <dgm:t>
        <a:bodyPr/>
        <a:lstStyle/>
        <a:p>
          <a:endParaRPr lang="en-US"/>
        </a:p>
      </dgm:t>
    </dgm:pt>
    <dgm:pt modelId="{CBC2AE50-FD5B-4D69-928A-CA6ACAF8EE8D}" type="sibTrans" cxnId="{6C5849F4-5F90-45F6-93D1-DE06516BE862}">
      <dgm:prSet/>
      <dgm:spPr/>
      <dgm:t>
        <a:bodyPr/>
        <a:lstStyle/>
        <a:p>
          <a:endParaRPr lang="en-US"/>
        </a:p>
      </dgm:t>
    </dgm:pt>
    <dgm:pt modelId="{32103947-606B-4C63-AA85-26295C78D3C7}">
      <dgm:prSet/>
      <dgm:spPr/>
      <dgm:t>
        <a:bodyPr/>
        <a:lstStyle/>
        <a:p>
          <a:r>
            <a:rPr lang="en-US"/>
            <a:t>Đảm bảo tính toàn vẹn của đối tượng.</a:t>
          </a:r>
        </a:p>
      </dgm:t>
    </dgm:pt>
    <dgm:pt modelId="{6C725E58-23BF-44D2-87F1-C3780CBB0151}" type="parTrans" cxnId="{DA676E64-C72C-4745-A604-3C024F339429}">
      <dgm:prSet/>
      <dgm:spPr/>
      <dgm:t>
        <a:bodyPr/>
        <a:lstStyle/>
        <a:p>
          <a:endParaRPr lang="en-US"/>
        </a:p>
      </dgm:t>
    </dgm:pt>
    <dgm:pt modelId="{2AA39D49-13E2-4372-AE7E-C6B468CF0DAE}" type="sibTrans" cxnId="{DA676E64-C72C-4745-A604-3C024F339429}">
      <dgm:prSet/>
      <dgm:spPr/>
      <dgm:t>
        <a:bodyPr/>
        <a:lstStyle/>
        <a:p>
          <a:endParaRPr lang="en-US"/>
        </a:p>
      </dgm:t>
    </dgm:pt>
    <dgm:pt modelId="{18529A6D-7DCB-4FC0-A23F-931247C5DB6C}" type="pres">
      <dgm:prSet presAssocID="{571B107F-F9E1-46BF-854E-65E2570D69D2}" presName="hierChild1" presStyleCnt="0">
        <dgm:presLayoutVars>
          <dgm:chPref val="1"/>
          <dgm:dir/>
          <dgm:animOne val="branch"/>
          <dgm:animLvl val="lvl"/>
          <dgm:resizeHandles/>
        </dgm:presLayoutVars>
      </dgm:prSet>
      <dgm:spPr/>
    </dgm:pt>
    <dgm:pt modelId="{21D0B572-F51B-4D34-A88F-FD8B3BC036B5}" type="pres">
      <dgm:prSet presAssocID="{C01E463B-33CF-4834-ACCA-23FF3D9AEB76}" presName="hierRoot1" presStyleCnt="0"/>
      <dgm:spPr/>
    </dgm:pt>
    <dgm:pt modelId="{94B74830-213E-4602-8480-94FB25664175}" type="pres">
      <dgm:prSet presAssocID="{C01E463B-33CF-4834-ACCA-23FF3D9AEB76}" presName="composite" presStyleCnt="0"/>
      <dgm:spPr/>
    </dgm:pt>
    <dgm:pt modelId="{DBBBC0D1-3911-422F-9DE0-3434151DD117}" type="pres">
      <dgm:prSet presAssocID="{C01E463B-33CF-4834-ACCA-23FF3D9AEB76}" presName="background" presStyleLbl="node0" presStyleIdx="0" presStyleCnt="3"/>
      <dgm:spPr/>
    </dgm:pt>
    <dgm:pt modelId="{6426F304-4047-4028-ABE7-A08442230C18}" type="pres">
      <dgm:prSet presAssocID="{C01E463B-33CF-4834-ACCA-23FF3D9AEB76}" presName="text" presStyleLbl="fgAcc0" presStyleIdx="0" presStyleCnt="3">
        <dgm:presLayoutVars>
          <dgm:chPref val="3"/>
        </dgm:presLayoutVars>
      </dgm:prSet>
      <dgm:spPr/>
    </dgm:pt>
    <dgm:pt modelId="{4F7349F0-DF1B-4C1C-9A96-6CDA766F5559}" type="pres">
      <dgm:prSet presAssocID="{C01E463B-33CF-4834-ACCA-23FF3D9AEB76}" presName="hierChild2" presStyleCnt="0"/>
      <dgm:spPr/>
    </dgm:pt>
    <dgm:pt modelId="{0A5C2358-4102-42AA-A1AC-1BF8877522D7}" type="pres">
      <dgm:prSet presAssocID="{2B9E75C7-902C-4DAB-BD19-A94F62F76A5A}" presName="hierRoot1" presStyleCnt="0"/>
      <dgm:spPr/>
    </dgm:pt>
    <dgm:pt modelId="{40155B5A-C5F8-4673-9522-291805E092B7}" type="pres">
      <dgm:prSet presAssocID="{2B9E75C7-902C-4DAB-BD19-A94F62F76A5A}" presName="composite" presStyleCnt="0"/>
      <dgm:spPr/>
    </dgm:pt>
    <dgm:pt modelId="{467BD7B5-C35E-420A-9891-C94FD17A999C}" type="pres">
      <dgm:prSet presAssocID="{2B9E75C7-902C-4DAB-BD19-A94F62F76A5A}" presName="background" presStyleLbl="node0" presStyleIdx="1" presStyleCnt="3"/>
      <dgm:spPr/>
    </dgm:pt>
    <dgm:pt modelId="{B06D8315-5000-464D-B1A6-798A992EA99B}" type="pres">
      <dgm:prSet presAssocID="{2B9E75C7-902C-4DAB-BD19-A94F62F76A5A}" presName="text" presStyleLbl="fgAcc0" presStyleIdx="1" presStyleCnt="3">
        <dgm:presLayoutVars>
          <dgm:chPref val="3"/>
        </dgm:presLayoutVars>
      </dgm:prSet>
      <dgm:spPr/>
    </dgm:pt>
    <dgm:pt modelId="{93FB8AAE-9F02-44FB-B655-260997502764}" type="pres">
      <dgm:prSet presAssocID="{2B9E75C7-902C-4DAB-BD19-A94F62F76A5A}" presName="hierChild2" presStyleCnt="0"/>
      <dgm:spPr/>
    </dgm:pt>
    <dgm:pt modelId="{EAE31DBF-06F7-4C06-AA64-74C687E90B27}" type="pres">
      <dgm:prSet presAssocID="{32103947-606B-4C63-AA85-26295C78D3C7}" presName="hierRoot1" presStyleCnt="0"/>
      <dgm:spPr/>
    </dgm:pt>
    <dgm:pt modelId="{E318EC3B-04A5-44F2-ADB2-DBEF7A0B6056}" type="pres">
      <dgm:prSet presAssocID="{32103947-606B-4C63-AA85-26295C78D3C7}" presName="composite" presStyleCnt="0"/>
      <dgm:spPr/>
    </dgm:pt>
    <dgm:pt modelId="{F229C057-AC0A-4948-9CB6-080A9BE0C965}" type="pres">
      <dgm:prSet presAssocID="{32103947-606B-4C63-AA85-26295C78D3C7}" presName="background" presStyleLbl="node0" presStyleIdx="2" presStyleCnt="3"/>
      <dgm:spPr/>
    </dgm:pt>
    <dgm:pt modelId="{FA52BD00-FBC6-4A3A-94B4-891B0D041988}" type="pres">
      <dgm:prSet presAssocID="{32103947-606B-4C63-AA85-26295C78D3C7}" presName="text" presStyleLbl="fgAcc0" presStyleIdx="2" presStyleCnt="3">
        <dgm:presLayoutVars>
          <dgm:chPref val="3"/>
        </dgm:presLayoutVars>
      </dgm:prSet>
      <dgm:spPr/>
    </dgm:pt>
    <dgm:pt modelId="{C183A2C7-D68E-4F8E-A804-CD22D4808679}" type="pres">
      <dgm:prSet presAssocID="{32103947-606B-4C63-AA85-26295C78D3C7}" presName="hierChild2" presStyleCnt="0"/>
      <dgm:spPr/>
    </dgm:pt>
  </dgm:ptLst>
  <dgm:cxnLst>
    <dgm:cxn modelId="{1ABD6A0C-5E6D-4C90-B530-3B3662D3B57C}" type="presOf" srcId="{571B107F-F9E1-46BF-854E-65E2570D69D2}" destId="{18529A6D-7DCB-4FC0-A23F-931247C5DB6C}" srcOrd="0" destOrd="0" presId="urn:microsoft.com/office/officeart/2005/8/layout/hierarchy1"/>
    <dgm:cxn modelId="{1BD9B31D-C128-42FD-AE69-10FB751EE4D8}" srcId="{571B107F-F9E1-46BF-854E-65E2570D69D2}" destId="{C01E463B-33CF-4834-ACCA-23FF3D9AEB76}" srcOrd="0" destOrd="0" parTransId="{340DA869-672A-4DEA-8D97-C2A1D2154662}" sibTransId="{6C9B2710-ED17-4978-89D1-0455F7652937}"/>
    <dgm:cxn modelId="{DA676E64-C72C-4745-A604-3C024F339429}" srcId="{571B107F-F9E1-46BF-854E-65E2570D69D2}" destId="{32103947-606B-4C63-AA85-26295C78D3C7}" srcOrd="2" destOrd="0" parTransId="{6C725E58-23BF-44D2-87F1-C3780CBB0151}" sibTransId="{2AA39D49-13E2-4372-AE7E-C6B468CF0DAE}"/>
    <dgm:cxn modelId="{165BC644-7E21-40A2-9602-6EB69C215839}" type="presOf" srcId="{2B9E75C7-902C-4DAB-BD19-A94F62F76A5A}" destId="{B06D8315-5000-464D-B1A6-798A992EA99B}" srcOrd="0" destOrd="0" presId="urn:microsoft.com/office/officeart/2005/8/layout/hierarchy1"/>
    <dgm:cxn modelId="{104D5868-19D5-4321-B422-55B6CD5C62BD}" type="presOf" srcId="{C01E463B-33CF-4834-ACCA-23FF3D9AEB76}" destId="{6426F304-4047-4028-ABE7-A08442230C18}" srcOrd="0" destOrd="0" presId="urn:microsoft.com/office/officeart/2005/8/layout/hierarchy1"/>
    <dgm:cxn modelId="{427B12A7-D280-4F30-A693-7261ECB9722D}" type="presOf" srcId="{32103947-606B-4C63-AA85-26295C78D3C7}" destId="{FA52BD00-FBC6-4A3A-94B4-891B0D041988}" srcOrd="0" destOrd="0" presId="urn:microsoft.com/office/officeart/2005/8/layout/hierarchy1"/>
    <dgm:cxn modelId="{6C5849F4-5F90-45F6-93D1-DE06516BE862}" srcId="{571B107F-F9E1-46BF-854E-65E2570D69D2}" destId="{2B9E75C7-902C-4DAB-BD19-A94F62F76A5A}" srcOrd="1" destOrd="0" parTransId="{DB9096FD-B563-4DB8-BE12-25F189EFD156}" sibTransId="{CBC2AE50-FD5B-4D69-928A-CA6ACAF8EE8D}"/>
    <dgm:cxn modelId="{5D097FC5-366F-439F-9B66-9F2DCDC9555C}" type="presParOf" srcId="{18529A6D-7DCB-4FC0-A23F-931247C5DB6C}" destId="{21D0B572-F51B-4D34-A88F-FD8B3BC036B5}" srcOrd="0" destOrd="0" presId="urn:microsoft.com/office/officeart/2005/8/layout/hierarchy1"/>
    <dgm:cxn modelId="{885E113A-3C6C-4439-A6DE-0CDC1F4BE2AE}" type="presParOf" srcId="{21D0B572-F51B-4D34-A88F-FD8B3BC036B5}" destId="{94B74830-213E-4602-8480-94FB25664175}" srcOrd="0" destOrd="0" presId="urn:microsoft.com/office/officeart/2005/8/layout/hierarchy1"/>
    <dgm:cxn modelId="{921AF1BE-D103-4757-BC66-FF75AD00B335}" type="presParOf" srcId="{94B74830-213E-4602-8480-94FB25664175}" destId="{DBBBC0D1-3911-422F-9DE0-3434151DD117}" srcOrd="0" destOrd="0" presId="urn:microsoft.com/office/officeart/2005/8/layout/hierarchy1"/>
    <dgm:cxn modelId="{8F80237D-0D7B-4CDA-9B60-49D49FFF9245}" type="presParOf" srcId="{94B74830-213E-4602-8480-94FB25664175}" destId="{6426F304-4047-4028-ABE7-A08442230C18}" srcOrd="1" destOrd="0" presId="urn:microsoft.com/office/officeart/2005/8/layout/hierarchy1"/>
    <dgm:cxn modelId="{E362351E-F14D-40CC-9E36-596B84398F0F}" type="presParOf" srcId="{21D0B572-F51B-4D34-A88F-FD8B3BC036B5}" destId="{4F7349F0-DF1B-4C1C-9A96-6CDA766F5559}" srcOrd="1" destOrd="0" presId="urn:microsoft.com/office/officeart/2005/8/layout/hierarchy1"/>
    <dgm:cxn modelId="{74AE691A-251A-4763-BBD3-D2821C03769D}" type="presParOf" srcId="{18529A6D-7DCB-4FC0-A23F-931247C5DB6C}" destId="{0A5C2358-4102-42AA-A1AC-1BF8877522D7}" srcOrd="1" destOrd="0" presId="urn:microsoft.com/office/officeart/2005/8/layout/hierarchy1"/>
    <dgm:cxn modelId="{36F26158-2C73-43B8-AA08-EA5397A830E6}" type="presParOf" srcId="{0A5C2358-4102-42AA-A1AC-1BF8877522D7}" destId="{40155B5A-C5F8-4673-9522-291805E092B7}" srcOrd="0" destOrd="0" presId="urn:microsoft.com/office/officeart/2005/8/layout/hierarchy1"/>
    <dgm:cxn modelId="{E588FCE4-762B-4CCC-BE5D-9E4CF67E750B}" type="presParOf" srcId="{40155B5A-C5F8-4673-9522-291805E092B7}" destId="{467BD7B5-C35E-420A-9891-C94FD17A999C}" srcOrd="0" destOrd="0" presId="urn:microsoft.com/office/officeart/2005/8/layout/hierarchy1"/>
    <dgm:cxn modelId="{59328746-739F-4DBC-9B9A-2590EEC379F6}" type="presParOf" srcId="{40155B5A-C5F8-4673-9522-291805E092B7}" destId="{B06D8315-5000-464D-B1A6-798A992EA99B}" srcOrd="1" destOrd="0" presId="urn:microsoft.com/office/officeart/2005/8/layout/hierarchy1"/>
    <dgm:cxn modelId="{3C7A8168-871B-4114-8833-F7E8FB038DF4}" type="presParOf" srcId="{0A5C2358-4102-42AA-A1AC-1BF8877522D7}" destId="{93FB8AAE-9F02-44FB-B655-260997502764}" srcOrd="1" destOrd="0" presId="urn:microsoft.com/office/officeart/2005/8/layout/hierarchy1"/>
    <dgm:cxn modelId="{11DCB2CA-313E-4F46-B948-7CC922B98422}" type="presParOf" srcId="{18529A6D-7DCB-4FC0-A23F-931247C5DB6C}" destId="{EAE31DBF-06F7-4C06-AA64-74C687E90B27}" srcOrd="2" destOrd="0" presId="urn:microsoft.com/office/officeart/2005/8/layout/hierarchy1"/>
    <dgm:cxn modelId="{0E9E2BF4-BD3C-4C57-8DC3-0033968A9F16}" type="presParOf" srcId="{EAE31DBF-06F7-4C06-AA64-74C687E90B27}" destId="{E318EC3B-04A5-44F2-ADB2-DBEF7A0B6056}" srcOrd="0" destOrd="0" presId="urn:microsoft.com/office/officeart/2005/8/layout/hierarchy1"/>
    <dgm:cxn modelId="{928058DA-D52A-4C9F-9378-A0FE95DF4D56}" type="presParOf" srcId="{E318EC3B-04A5-44F2-ADB2-DBEF7A0B6056}" destId="{F229C057-AC0A-4948-9CB6-080A9BE0C965}" srcOrd="0" destOrd="0" presId="urn:microsoft.com/office/officeart/2005/8/layout/hierarchy1"/>
    <dgm:cxn modelId="{E86AFC7D-00A0-4D86-BAEA-C49B34BFEC9E}" type="presParOf" srcId="{E318EC3B-04A5-44F2-ADB2-DBEF7A0B6056}" destId="{FA52BD00-FBC6-4A3A-94B4-891B0D041988}" srcOrd="1" destOrd="0" presId="urn:microsoft.com/office/officeart/2005/8/layout/hierarchy1"/>
    <dgm:cxn modelId="{D37F3428-7306-4DBB-8F35-78C5B4F110EC}" type="presParOf" srcId="{EAE31DBF-06F7-4C06-AA64-74C687E90B27}" destId="{C183A2C7-D68E-4F8E-A804-CD22D480867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2980914-B58A-4051-B890-CA812C5493B8}"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BD074B9-5B9A-44AD-81E5-B1E1D02E4326}">
      <dgm:prSet/>
      <dgm:spPr/>
      <dgm:t>
        <a:bodyPr/>
        <a:lstStyle/>
        <a:p>
          <a:r>
            <a:rPr lang="en-US"/>
            <a:t>Kế thừa, tái sử dụng phương thức.</a:t>
          </a:r>
        </a:p>
      </dgm:t>
    </dgm:pt>
    <dgm:pt modelId="{039D73C0-E612-40AD-B75C-D23CABB178E1}" type="parTrans" cxnId="{A7F64727-36A8-4A38-890D-C158172AC38C}">
      <dgm:prSet/>
      <dgm:spPr/>
      <dgm:t>
        <a:bodyPr/>
        <a:lstStyle/>
        <a:p>
          <a:endParaRPr lang="en-US"/>
        </a:p>
      </dgm:t>
    </dgm:pt>
    <dgm:pt modelId="{2E9E3AF6-81FA-4302-887F-7FD5BF119B78}" type="sibTrans" cxnId="{A7F64727-36A8-4A38-890D-C158172AC38C}">
      <dgm:prSet phldrT="1" phldr="0"/>
      <dgm:spPr/>
      <dgm:t>
        <a:bodyPr/>
        <a:lstStyle/>
        <a:p>
          <a:r>
            <a:rPr lang="en-US"/>
            <a:t>1</a:t>
          </a:r>
        </a:p>
      </dgm:t>
    </dgm:pt>
    <dgm:pt modelId="{59902C20-E370-4E1E-9F2E-16639FA6BDDA}">
      <dgm:prSet/>
      <dgm:spPr/>
      <dgm:t>
        <a:bodyPr/>
        <a:lstStyle/>
        <a:p>
          <a:r>
            <a:rPr lang="en-US"/>
            <a:t>Thuộc tính lớp cơ sở và lớp kế thừa được gọi là lớp con.</a:t>
          </a:r>
        </a:p>
      </dgm:t>
    </dgm:pt>
    <dgm:pt modelId="{C7DB5815-D46B-4917-A0D1-A30F82CAF046}" type="parTrans" cxnId="{9EDD6862-BA5F-408F-8EE3-FE8692C2AAEC}">
      <dgm:prSet/>
      <dgm:spPr/>
      <dgm:t>
        <a:bodyPr/>
        <a:lstStyle/>
        <a:p>
          <a:endParaRPr lang="en-US"/>
        </a:p>
      </dgm:t>
    </dgm:pt>
    <dgm:pt modelId="{645A44CB-183A-4453-9A05-3AD635B64A34}" type="sibTrans" cxnId="{9EDD6862-BA5F-408F-8EE3-FE8692C2AAEC}">
      <dgm:prSet phldrT="2" phldr="0"/>
      <dgm:spPr/>
      <dgm:t>
        <a:bodyPr/>
        <a:lstStyle/>
        <a:p>
          <a:r>
            <a:rPr lang="en-US"/>
            <a:t>2</a:t>
          </a:r>
        </a:p>
      </dgm:t>
    </dgm:pt>
    <dgm:pt modelId="{72C995F1-C8B5-4455-83A5-756404EB967D}">
      <dgm:prSet/>
      <dgm:spPr/>
      <dgm:t>
        <a:bodyPr/>
        <a:lstStyle/>
        <a:p>
          <a:r>
            <a:rPr lang="en-US"/>
            <a:t>Lớp con thừa hưởng những gì lớp cha có và cho phép.</a:t>
          </a:r>
        </a:p>
      </dgm:t>
    </dgm:pt>
    <dgm:pt modelId="{67386F0F-071F-4913-8504-96368B1E4FCD}" type="parTrans" cxnId="{C2248FF3-DDCD-4825-B242-ED05E51597BE}">
      <dgm:prSet/>
      <dgm:spPr/>
      <dgm:t>
        <a:bodyPr/>
        <a:lstStyle/>
        <a:p>
          <a:endParaRPr lang="en-US"/>
        </a:p>
      </dgm:t>
    </dgm:pt>
    <dgm:pt modelId="{D3282CB4-415C-4C2B-B755-3021C25684E9}" type="sibTrans" cxnId="{C2248FF3-DDCD-4825-B242-ED05E51597BE}">
      <dgm:prSet phldrT="3" phldr="0"/>
      <dgm:spPr/>
      <dgm:t>
        <a:bodyPr/>
        <a:lstStyle/>
        <a:p>
          <a:r>
            <a:rPr lang="en-US"/>
            <a:t>3</a:t>
          </a:r>
        </a:p>
      </dgm:t>
    </dgm:pt>
    <dgm:pt modelId="{8BE29A01-F440-404D-9D71-32E73DBB4E5B}" type="pres">
      <dgm:prSet presAssocID="{22980914-B58A-4051-B890-CA812C5493B8}" presName="Name0" presStyleCnt="0">
        <dgm:presLayoutVars>
          <dgm:animLvl val="lvl"/>
          <dgm:resizeHandles val="exact"/>
        </dgm:presLayoutVars>
      </dgm:prSet>
      <dgm:spPr/>
    </dgm:pt>
    <dgm:pt modelId="{63952A2B-5A8A-45DA-BBA4-C076806F0F5B}" type="pres">
      <dgm:prSet presAssocID="{DBD074B9-5B9A-44AD-81E5-B1E1D02E4326}" presName="compositeNode" presStyleCnt="0">
        <dgm:presLayoutVars>
          <dgm:bulletEnabled val="1"/>
        </dgm:presLayoutVars>
      </dgm:prSet>
      <dgm:spPr/>
    </dgm:pt>
    <dgm:pt modelId="{711014F4-99C8-4319-A5D7-F41B10D45177}" type="pres">
      <dgm:prSet presAssocID="{DBD074B9-5B9A-44AD-81E5-B1E1D02E4326}" presName="bgRect" presStyleLbl="bgAccFollowNode1" presStyleIdx="0" presStyleCnt="3"/>
      <dgm:spPr/>
    </dgm:pt>
    <dgm:pt modelId="{F1500D69-561E-4A7A-88E4-831432811CA7}" type="pres">
      <dgm:prSet presAssocID="{2E9E3AF6-81FA-4302-887F-7FD5BF119B78}" presName="sibTransNodeCircle" presStyleLbl="alignNode1" presStyleIdx="0" presStyleCnt="6">
        <dgm:presLayoutVars>
          <dgm:chMax val="0"/>
          <dgm:bulletEnabled/>
        </dgm:presLayoutVars>
      </dgm:prSet>
      <dgm:spPr/>
    </dgm:pt>
    <dgm:pt modelId="{F3356CC7-AE21-4C0A-9503-E599F08DBE19}" type="pres">
      <dgm:prSet presAssocID="{DBD074B9-5B9A-44AD-81E5-B1E1D02E4326}" presName="bottomLine" presStyleLbl="alignNode1" presStyleIdx="1" presStyleCnt="6">
        <dgm:presLayoutVars/>
      </dgm:prSet>
      <dgm:spPr/>
    </dgm:pt>
    <dgm:pt modelId="{A5AB453F-6AF7-43D6-ACE3-37C9C193BE05}" type="pres">
      <dgm:prSet presAssocID="{DBD074B9-5B9A-44AD-81E5-B1E1D02E4326}" presName="nodeText" presStyleLbl="bgAccFollowNode1" presStyleIdx="0" presStyleCnt="3">
        <dgm:presLayoutVars>
          <dgm:bulletEnabled val="1"/>
        </dgm:presLayoutVars>
      </dgm:prSet>
      <dgm:spPr/>
    </dgm:pt>
    <dgm:pt modelId="{80C3557E-0FB6-4608-9297-62AC18E092E3}" type="pres">
      <dgm:prSet presAssocID="{2E9E3AF6-81FA-4302-887F-7FD5BF119B78}" presName="sibTrans" presStyleCnt="0"/>
      <dgm:spPr/>
    </dgm:pt>
    <dgm:pt modelId="{5474616E-1432-4606-8DD7-4F68484A04A8}" type="pres">
      <dgm:prSet presAssocID="{59902C20-E370-4E1E-9F2E-16639FA6BDDA}" presName="compositeNode" presStyleCnt="0">
        <dgm:presLayoutVars>
          <dgm:bulletEnabled val="1"/>
        </dgm:presLayoutVars>
      </dgm:prSet>
      <dgm:spPr/>
    </dgm:pt>
    <dgm:pt modelId="{382B2126-397A-424F-B948-E42467F891A3}" type="pres">
      <dgm:prSet presAssocID="{59902C20-E370-4E1E-9F2E-16639FA6BDDA}" presName="bgRect" presStyleLbl="bgAccFollowNode1" presStyleIdx="1" presStyleCnt="3"/>
      <dgm:spPr/>
    </dgm:pt>
    <dgm:pt modelId="{38B918C0-F5ED-4C27-8E25-AEF5EB4267D1}" type="pres">
      <dgm:prSet presAssocID="{645A44CB-183A-4453-9A05-3AD635B64A34}" presName="sibTransNodeCircle" presStyleLbl="alignNode1" presStyleIdx="2" presStyleCnt="6">
        <dgm:presLayoutVars>
          <dgm:chMax val="0"/>
          <dgm:bulletEnabled/>
        </dgm:presLayoutVars>
      </dgm:prSet>
      <dgm:spPr/>
    </dgm:pt>
    <dgm:pt modelId="{FDD1F0DE-B342-4EC0-936F-05129A7186ED}" type="pres">
      <dgm:prSet presAssocID="{59902C20-E370-4E1E-9F2E-16639FA6BDDA}" presName="bottomLine" presStyleLbl="alignNode1" presStyleIdx="3" presStyleCnt="6">
        <dgm:presLayoutVars/>
      </dgm:prSet>
      <dgm:spPr/>
    </dgm:pt>
    <dgm:pt modelId="{389F805D-4293-4ACD-9FEE-26A3CA0D012A}" type="pres">
      <dgm:prSet presAssocID="{59902C20-E370-4E1E-9F2E-16639FA6BDDA}" presName="nodeText" presStyleLbl="bgAccFollowNode1" presStyleIdx="1" presStyleCnt="3">
        <dgm:presLayoutVars>
          <dgm:bulletEnabled val="1"/>
        </dgm:presLayoutVars>
      </dgm:prSet>
      <dgm:spPr/>
    </dgm:pt>
    <dgm:pt modelId="{7FDAA2C0-75B0-4601-9BE7-CA764B630DA2}" type="pres">
      <dgm:prSet presAssocID="{645A44CB-183A-4453-9A05-3AD635B64A34}" presName="sibTrans" presStyleCnt="0"/>
      <dgm:spPr/>
    </dgm:pt>
    <dgm:pt modelId="{7E87BF7D-41C0-4A6D-8FAD-007CA2DAEF58}" type="pres">
      <dgm:prSet presAssocID="{72C995F1-C8B5-4455-83A5-756404EB967D}" presName="compositeNode" presStyleCnt="0">
        <dgm:presLayoutVars>
          <dgm:bulletEnabled val="1"/>
        </dgm:presLayoutVars>
      </dgm:prSet>
      <dgm:spPr/>
    </dgm:pt>
    <dgm:pt modelId="{FAE81567-CA6F-44B8-9787-4D1DA97DD059}" type="pres">
      <dgm:prSet presAssocID="{72C995F1-C8B5-4455-83A5-756404EB967D}" presName="bgRect" presStyleLbl="bgAccFollowNode1" presStyleIdx="2" presStyleCnt="3"/>
      <dgm:spPr/>
    </dgm:pt>
    <dgm:pt modelId="{26408CC8-F987-4A5D-B9C3-196A000DBC5A}" type="pres">
      <dgm:prSet presAssocID="{D3282CB4-415C-4C2B-B755-3021C25684E9}" presName="sibTransNodeCircle" presStyleLbl="alignNode1" presStyleIdx="4" presStyleCnt="6">
        <dgm:presLayoutVars>
          <dgm:chMax val="0"/>
          <dgm:bulletEnabled/>
        </dgm:presLayoutVars>
      </dgm:prSet>
      <dgm:spPr/>
    </dgm:pt>
    <dgm:pt modelId="{11C66953-82D4-43AF-B08A-33922A230B09}" type="pres">
      <dgm:prSet presAssocID="{72C995F1-C8B5-4455-83A5-756404EB967D}" presName="bottomLine" presStyleLbl="alignNode1" presStyleIdx="5" presStyleCnt="6">
        <dgm:presLayoutVars/>
      </dgm:prSet>
      <dgm:spPr/>
    </dgm:pt>
    <dgm:pt modelId="{45930FAA-6055-41D2-9DA1-81FDA82A2770}" type="pres">
      <dgm:prSet presAssocID="{72C995F1-C8B5-4455-83A5-756404EB967D}" presName="nodeText" presStyleLbl="bgAccFollowNode1" presStyleIdx="2" presStyleCnt="3">
        <dgm:presLayoutVars>
          <dgm:bulletEnabled val="1"/>
        </dgm:presLayoutVars>
      </dgm:prSet>
      <dgm:spPr/>
    </dgm:pt>
  </dgm:ptLst>
  <dgm:cxnLst>
    <dgm:cxn modelId="{A7F64727-36A8-4A38-890D-C158172AC38C}" srcId="{22980914-B58A-4051-B890-CA812C5493B8}" destId="{DBD074B9-5B9A-44AD-81E5-B1E1D02E4326}" srcOrd="0" destOrd="0" parTransId="{039D73C0-E612-40AD-B75C-D23CABB178E1}" sibTransId="{2E9E3AF6-81FA-4302-887F-7FD5BF119B78}"/>
    <dgm:cxn modelId="{4E69313E-9BBB-4234-81AE-1F5D0FC8AA40}" type="presOf" srcId="{D3282CB4-415C-4C2B-B755-3021C25684E9}" destId="{26408CC8-F987-4A5D-B9C3-196A000DBC5A}" srcOrd="0" destOrd="0" presId="urn:microsoft.com/office/officeart/2016/7/layout/BasicLinearProcessNumbered"/>
    <dgm:cxn modelId="{9EDD6862-BA5F-408F-8EE3-FE8692C2AAEC}" srcId="{22980914-B58A-4051-B890-CA812C5493B8}" destId="{59902C20-E370-4E1E-9F2E-16639FA6BDDA}" srcOrd="1" destOrd="0" parTransId="{C7DB5815-D46B-4917-A0D1-A30F82CAF046}" sibTransId="{645A44CB-183A-4453-9A05-3AD635B64A34}"/>
    <dgm:cxn modelId="{88478571-DB29-415C-9A62-FB533708CDD7}" type="presOf" srcId="{22980914-B58A-4051-B890-CA812C5493B8}" destId="{8BE29A01-F440-404D-9D71-32E73DBB4E5B}" srcOrd="0" destOrd="0" presId="urn:microsoft.com/office/officeart/2016/7/layout/BasicLinearProcessNumbered"/>
    <dgm:cxn modelId="{FA268552-7D3E-4EC1-9DF4-4A942F0AEECB}" type="presOf" srcId="{2E9E3AF6-81FA-4302-887F-7FD5BF119B78}" destId="{F1500D69-561E-4A7A-88E4-831432811CA7}" srcOrd="0" destOrd="0" presId="urn:microsoft.com/office/officeart/2016/7/layout/BasicLinearProcessNumbered"/>
    <dgm:cxn modelId="{DB6C0C74-DD45-4A53-B6BC-4E9E5C9ECB18}" type="presOf" srcId="{DBD074B9-5B9A-44AD-81E5-B1E1D02E4326}" destId="{711014F4-99C8-4319-A5D7-F41B10D45177}" srcOrd="0" destOrd="0" presId="urn:microsoft.com/office/officeart/2016/7/layout/BasicLinearProcessNumbered"/>
    <dgm:cxn modelId="{81586C87-029C-4C99-A21A-C6764A4390F7}" type="presOf" srcId="{59902C20-E370-4E1E-9F2E-16639FA6BDDA}" destId="{389F805D-4293-4ACD-9FEE-26A3CA0D012A}" srcOrd="1" destOrd="0" presId="urn:microsoft.com/office/officeart/2016/7/layout/BasicLinearProcessNumbered"/>
    <dgm:cxn modelId="{0F47AF8F-0BDB-4810-BF2D-4866F0727C26}" type="presOf" srcId="{72C995F1-C8B5-4455-83A5-756404EB967D}" destId="{45930FAA-6055-41D2-9DA1-81FDA82A2770}" srcOrd="1" destOrd="0" presId="urn:microsoft.com/office/officeart/2016/7/layout/BasicLinearProcessNumbered"/>
    <dgm:cxn modelId="{D18A5190-8593-4F78-9D07-B00BFCF46961}" type="presOf" srcId="{645A44CB-183A-4453-9A05-3AD635B64A34}" destId="{38B918C0-F5ED-4C27-8E25-AEF5EB4267D1}" srcOrd="0" destOrd="0" presId="urn:microsoft.com/office/officeart/2016/7/layout/BasicLinearProcessNumbered"/>
    <dgm:cxn modelId="{53739DC7-949B-4D16-A2FF-15FAED5116CF}" type="presOf" srcId="{DBD074B9-5B9A-44AD-81E5-B1E1D02E4326}" destId="{A5AB453F-6AF7-43D6-ACE3-37C9C193BE05}" srcOrd="1" destOrd="0" presId="urn:microsoft.com/office/officeart/2016/7/layout/BasicLinearProcessNumbered"/>
    <dgm:cxn modelId="{342960D5-DC19-488E-9F5E-6E8A92C9BD92}" type="presOf" srcId="{59902C20-E370-4E1E-9F2E-16639FA6BDDA}" destId="{382B2126-397A-424F-B948-E42467F891A3}" srcOrd="0" destOrd="0" presId="urn:microsoft.com/office/officeart/2016/7/layout/BasicLinearProcessNumbered"/>
    <dgm:cxn modelId="{C2248FF3-DDCD-4825-B242-ED05E51597BE}" srcId="{22980914-B58A-4051-B890-CA812C5493B8}" destId="{72C995F1-C8B5-4455-83A5-756404EB967D}" srcOrd="2" destOrd="0" parTransId="{67386F0F-071F-4913-8504-96368B1E4FCD}" sibTransId="{D3282CB4-415C-4C2B-B755-3021C25684E9}"/>
    <dgm:cxn modelId="{6EA994F7-3BB5-44C1-B1DA-229B33188D02}" type="presOf" srcId="{72C995F1-C8B5-4455-83A5-756404EB967D}" destId="{FAE81567-CA6F-44B8-9787-4D1DA97DD059}" srcOrd="0" destOrd="0" presId="urn:microsoft.com/office/officeart/2016/7/layout/BasicLinearProcessNumbered"/>
    <dgm:cxn modelId="{E0375125-F2CB-4B31-9924-5C3FAEF23E88}" type="presParOf" srcId="{8BE29A01-F440-404D-9D71-32E73DBB4E5B}" destId="{63952A2B-5A8A-45DA-BBA4-C076806F0F5B}" srcOrd="0" destOrd="0" presId="urn:microsoft.com/office/officeart/2016/7/layout/BasicLinearProcessNumbered"/>
    <dgm:cxn modelId="{3BABB075-B102-4963-9776-183CAEADE770}" type="presParOf" srcId="{63952A2B-5A8A-45DA-BBA4-C076806F0F5B}" destId="{711014F4-99C8-4319-A5D7-F41B10D45177}" srcOrd="0" destOrd="0" presId="urn:microsoft.com/office/officeart/2016/7/layout/BasicLinearProcessNumbered"/>
    <dgm:cxn modelId="{C8000116-CB31-456F-908B-0A2864853573}" type="presParOf" srcId="{63952A2B-5A8A-45DA-BBA4-C076806F0F5B}" destId="{F1500D69-561E-4A7A-88E4-831432811CA7}" srcOrd="1" destOrd="0" presId="urn:microsoft.com/office/officeart/2016/7/layout/BasicLinearProcessNumbered"/>
    <dgm:cxn modelId="{2648240B-B175-4BD6-B5F5-D774E2EBF291}" type="presParOf" srcId="{63952A2B-5A8A-45DA-BBA4-C076806F0F5B}" destId="{F3356CC7-AE21-4C0A-9503-E599F08DBE19}" srcOrd="2" destOrd="0" presId="urn:microsoft.com/office/officeart/2016/7/layout/BasicLinearProcessNumbered"/>
    <dgm:cxn modelId="{EC10776E-0FAB-4D3B-940D-AA6EAD345741}" type="presParOf" srcId="{63952A2B-5A8A-45DA-BBA4-C076806F0F5B}" destId="{A5AB453F-6AF7-43D6-ACE3-37C9C193BE05}" srcOrd="3" destOrd="0" presId="urn:microsoft.com/office/officeart/2016/7/layout/BasicLinearProcessNumbered"/>
    <dgm:cxn modelId="{0CC8FBB1-3081-4EA5-98C9-210616D7E2D4}" type="presParOf" srcId="{8BE29A01-F440-404D-9D71-32E73DBB4E5B}" destId="{80C3557E-0FB6-4608-9297-62AC18E092E3}" srcOrd="1" destOrd="0" presId="urn:microsoft.com/office/officeart/2016/7/layout/BasicLinearProcessNumbered"/>
    <dgm:cxn modelId="{3F5C653C-9256-474C-9458-FFD4C81CE754}" type="presParOf" srcId="{8BE29A01-F440-404D-9D71-32E73DBB4E5B}" destId="{5474616E-1432-4606-8DD7-4F68484A04A8}" srcOrd="2" destOrd="0" presId="urn:microsoft.com/office/officeart/2016/7/layout/BasicLinearProcessNumbered"/>
    <dgm:cxn modelId="{DAB79255-7F39-4DCC-8A4B-A13FD94FCE82}" type="presParOf" srcId="{5474616E-1432-4606-8DD7-4F68484A04A8}" destId="{382B2126-397A-424F-B948-E42467F891A3}" srcOrd="0" destOrd="0" presId="urn:microsoft.com/office/officeart/2016/7/layout/BasicLinearProcessNumbered"/>
    <dgm:cxn modelId="{98C587E9-15B6-4D5D-98CF-E61FFB19A9A4}" type="presParOf" srcId="{5474616E-1432-4606-8DD7-4F68484A04A8}" destId="{38B918C0-F5ED-4C27-8E25-AEF5EB4267D1}" srcOrd="1" destOrd="0" presId="urn:microsoft.com/office/officeart/2016/7/layout/BasicLinearProcessNumbered"/>
    <dgm:cxn modelId="{95D9CE4E-B0DA-4594-B840-8E4DB1798128}" type="presParOf" srcId="{5474616E-1432-4606-8DD7-4F68484A04A8}" destId="{FDD1F0DE-B342-4EC0-936F-05129A7186ED}" srcOrd="2" destOrd="0" presId="urn:microsoft.com/office/officeart/2016/7/layout/BasicLinearProcessNumbered"/>
    <dgm:cxn modelId="{E0F3CB2D-AA34-46AE-9709-4CD3246E832B}" type="presParOf" srcId="{5474616E-1432-4606-8DD7-4F68484A04A8}" destId="{389F805D-4293-4ACD-9FEE-26A3CA0D012A}" srcOrd="3" destOrd="0" presId="urn:microsoft.com/office/officeart/2016/7/layout/BasicLinearProcessNumbered"/>
    <dgm:cxn modelId="{5047FFE6-7FA3-4961-89AB-2F37194A5B78}" type="presParOf" srcId="{8BE29A01-F440-404D-9D71-32E73DBB4E5B}" destId="{7FDAA2C0-75B0-4601-9BE7-CA764B630DA2}" srcOrd="3" destOrd="0" presId="urn:microsoft.com/office/officeart/2016/7/layout/BasicLinearProcessNumbered"/>
    <dgm:cxn modelId="{BE29AA6C-A008-489E-8234-E6A64C4FCF22}" type="presParOf" srcId="{8BE29A01-F440-404D-9D71-32E73DBB4E5B}" destId="{7E87BF7D-41C0-4A6D-8FAD-007CA2DAEF58}" srcOrd="4" destOrd="0" presId="urn:microsoft.com/office/officeart/2016/7/layout/BasicLinearProcessNumbered"/>
    <dgm:cxn modelId="{5F9BE1A1-D2AE-44ED-8761-3EFE25B4EF26}" type="presParOf" srcId="{7E87BF7D-41C0-4A6D-8FAD-007CA2DAEF58}" destId="{FAE81567-CA6F-44B8-9787-4D1DA97DD059}" srcOrd="0" destOrd="0" presId="urn:microsoft.com/office/officeart/2016/7/layout/BasicLinearProcessNumbered"/>
    <dgm:cxn modelId="{E70DBECB-75C9-4C5F-8788-2DAADD7B9CA1}" type="presParOf" srcId="{7E87BF7D-41C0-4A6D-8FAD-007CA2DAEF58}" destId="{26408CC8-F987-4A5D-B9C3-196A000DBC5A}" srcOrd="1" destOrd="0" presId="urn:microsoft.com/office/officeart/2016/7/layout/BasicLinearProcessNumbered"/>
    <dgm:cxn modelId="{4A7973BB-6ACB-4128-AB02-0C9FCF8BB310}" type="presParOf" srcId="{7E87BF7D-41C0-4A6D-8FAD-007CA2DAEF58}" destId="{11C66953-82D4-43AF-B08A-33922A230B09}" srcOrd="2" destOrd="0" presId="urn:microsoft.com/office/officeart/2016/7/layout/BasicLinearProcessNumbered"/>
    <dgm:cxn modelId="{7A4C4EE9-6DD5-4702-921B-011365FD839D}" type="presParOf" srcId="{7E87BF7D-41C0-4A6D-8FAD-007CA2DAEF58}" destId="{45930FAA-6055-41D2-9DA1-81FDA82A277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491966F-F4CA-4A49-AFD6-5F64DEC222F2}"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B2FA2520-6A77-4494-8634-EB7C45C7126B}">
      <dgm:prSet/>
      <dgm:spPr/>
      <dgm:t>
        <a:bodyPr/>
        <a:lstStyle/>
        <a:p>
          <a:r>
            <a:rPr lang="en-US"/>
            <a:t>Tập trung vào cốt lõi của đối tượng.</a:t>
          </a:r>
        </a:p>
      </dgm:t>
    </dgm:pt>
    <dgm:pt modelId="{1CE22C25-0D8C-4466-86D0-2CB8ECBB78BD}" type="parTrans" cxnId="{C2BA5184-A4E5-44F7-A2DE-3A00B6DE24BB}">
      <dgm:prSet/>
      <dgm:spPr/>
      <dgm:t>
        <a:bodyPr/>
        <a:lstStyle/>
        <a:p>
          <a:endParaRPr lang="en-US"/>
        </a:p>
      </dgm:t>
    </dgm:pt>
    <dgm:pt modelId="{7C710FBC-5D34-4704-9D04-AE702AA0EDC4}" type="sibTrans" cxnId="{C2BA5184-A4E5-44F7-A2DE-3A00B6DE24BB}">
      <dgm:prSet/>
      <dgm:spPr/>
      <dgm:t>
        <a:bodyPr/>
        <a:lstStyle/>
        <a:p>
          <a:endParaRPr lang="en-US"/>
        </a:p>
      </dgm:t>
    </dgm:pt>
    <dgm:pt modelId="{B6994CAD-56EA-4005-80B6-591A4A36E134}">
      <dgm:prSet/>
      <dgm:spPr/>
      <dgm:t>
        <a:bodyPr/>
        <a:lstStyle/>
        <a:p>
          <a:r>
            <a:rPr lang="en-US"/>
            <a:t>Bỏ qua những thứ không liên quan và không quan trọng.</a:t>
          </a:r>
        </a:p>
      </dgm:t>
    </dgm:pt>
    <dgm:pt modelId="{BB803E64-2397-4A57-B039-F81CAF42A162}" type="parTrans" cxnId="{FAF312C3-8AE0-4F86-AD00-B8C1107CED4D}">
      <dgm:prSet/>
      <dgm:spPr/>
      <dgm:t>
        <a:bodyPr/>
        <a:lstStyle/>
        <a:p>
          <a:endParaRPr lang="en-US"/>
        </a:p>
      </dgm:t>
    </dgm:pt>
    <dgm:pt modelId="{1A9E3F70-29B6-4755-964D-C6556E7FF1A6}" type="sibTrans" cxnId="{FAF312C3-8AE0-4F86-AD00-B8C1107CED4D}">
      <dgm:prSet/>
      <dgm:spPr/>
      <dgm:t>
        <a:bodyPr/>
        <a:lstStyle/>
        <a:p>
          <a:endParaRPr lang="en-US"/>
        </a:p>
      </dgm:t>
    </dgm:pt>
    <dgm:pt modelId="{06F6D40B-F04D-4354-A5D1-CDE0BB0AD0AD}" type="pres">
      <dgm:prSet presAssocID="{2491966F-F4CA-4A49-AFD6-5F64DEC222F2}" presName="hierChild1" presStyleCnt="0">
        <dgm:presLayoutVars>
          <dgm:chPref val="1"/>
          <dgm:dir/>
          <dgm:animOne val="branch"/>
          <dgm:animLvl val="lvl"/>
          <dgm:resizeHandles/>
        </dgm:presLayoutVars>
      </dgm:prSet>
      <dgm:spPr/>
    </dgm:pt>
    <dgm:pt modelId="{C9495D5B-AAB9-4F4F-A508-B6391E9B7AB4}" type="pres">
      <dgm:prSet presAssocID="{B2FA2520-6A77-4494-8634-EB7C45C7126B}" presName="hierRoot1" presStyleCnt="0"/>
      <dgm:spPr/>
    </dgm:pt>
    <dgm:pt modelId="{02923786-BF37-4C7B-9263-D87B37F8099A}" type="pres">
      <dgm:prSet presAssocID="{B2FA2520-6A77-4494-8634-EB7C45C7126B}" presName="composite" presStyleCnt="0"/>
      <dgm:spPr/>
    </dgm:pt>
    <dgm:pt modelId="{082C3D8C-8FF7-4D88-A4E5-1A22A989226E}" type="pres">
      <dgm:prSet presAssocID="{B2FA2520-6A77-4494-8634-EB7C45C7126B}" presName="background" presStyleLbl="node0" presStyleIdx="0" presStyleCnt="2"/>
      <dgm:spPr/>
    </dgm:pt>
    <dgm:pt modelId="{1621211C-BB7D-48F4-A74F-1A185125610F}" type="pres">
      <dgm:prSet presAssocID="{B2FA2520-6A77-4494-8634-EB7C45C7126B}" presName="text" presStyleLbl="fgAcc0" presStyleIdx="0" presStyleCnt="2">
        <dgm:presLayoutVars>
          <dgm:chPref val="3"/>
        </dgm:presLayoutVars>
      </dgm:prSet>
      <dgm:spPr/>
    </dgm:pt>
    <dgm:pt modelId="{70FC0F2F-BD74-4740-963A-D589A7AE26DD}" type="pres">
      <dgm:prSet presAssocID="{B2FA2520-6A77-4494-8634-EB7C45C7126B}" presName="hierChild2" presStyleCnt="0"/>
      <dgm:spPr/>
    </dgm:pt>
    <dgm:pt modelId="{4C3E063B-6615-4845-9398-0478F417C71F}" type="pres">
      <dgm:prSet presAssocID="{B6994CAD-56EA-4005-80B6-591A4A36E134}" presName="hierRoot1" presStyleCnt="0"/>
      <dgm:spPr/>
    </dgm:pt>
    <dgm:pt modelId="{34AFFDD2-41CE-4032-8FAC-5382F01D0A9A}" type="pres">
      <dgm:prSet presAssocID="{B6994CAD-56EA-4005-80B6-591A4A36E134}" presName="composite" presStyleCnt="0"/>
      <dgm:spPr/>
    </dgm:pt>
    <dgm:pt modelId="{06697351-A690-4E37-9AA8-4EFBF966F832}" type="pres">
      <dgm:prSet presAssocID="{B6994CAD-56EA-4005-80B6-591A4A36E134}" presName="background" presStyleLbl="node0" presStyleIdx="1" presStyleCnt="2"/>
      <dgm:spPr/>
    </dgm:pt>
    <dgm:pt modelId="{D4B5338D-01E9-4719-9669-01608D7DBAEC}" type="pres">
      <dgm:prSet presAssocID="{B6994CAD-56EA-4005-80B6-591A4A36E134}" presName="text" presStyleLbl="fgAcc0" presStyleIdx="1" presStyleCnt="2">
        <dgm:presLayoutVars>
          <dgm:chPref val="3"/>
        </dgm:presLayoutVars>
      </dgm:prSet>
      <dgm:spPr/>
    </dgm:pt>
    <dgm:pt modelId="{CD5B1BB2-ABA8-4707-9CD9-97651B369F72}" type="pres">
      <dgm:prSet presAssocID="{B6994CAD-56EA-4005-80B6-591A4A36E134}" presName="hierChild2" presStyleCnt="0"/>
      <dgm:spPr/>
    </dgm:pt>
  </dgm:ptLst>
  <dgm:cxnLst>
    <dgm:cxn modelId="{C2BAE212-C050-46A3-88D6-69ED8CCFDF97}" type="presOf" srcId="{B2FA2520-6A77-4494-8634-EB7C45C7126B}" destId="{1621211C-BB7D-48F4-A74F-1A185125610F}" srcOrd="0" destOrd="0" presId="urn:microsoft.com/office/officeart/2005/8/layout/hierarchy1"/>
    <dgm:cxn modelId="{22C8E582-8144-4866-8AAB-4A53B62E5B28}" type="presOf" srcId="{2491966F-F4CA-4A49-AFD6-5F64DEC222F2}" destId="{06F6D40B-F04D-4354-A5D1-CDE0BB0AD0AD}" srcOrd="0" destOrd="0" presId="urn:microsoft.com/office/officeart/2005/8/layout/hierarchy1"/>
    <dgm:cxn modelId="{C2BA5184-A4E5-44F7-A2DE-3A00B6DE24BB}" srcId="{2491966F-F4CA-4A49-AFD6-5F64DEC222F2}" destId="{B2FA2520-6A77-4494-8634-EB7C45C7126B}" srcOrd="0" destOrd="0" parTransId="{1CE22C25-0D8C-4466-86D0-2CB8ECBB78BD}" sibTransId="{7C710FBC-5D34-4704-9D04-AE702AA0EDC4}"/>
    <dgm:cxn modelId="{712008AA-5501-4B7D-A001-6449A2A78C89}" type="presOf" srcId="{B6994CAD-56EA-4005-80B6-591A4A36E134}" destId="{D4B5338D-01E9-4719-9669-01608D7DBAEC}" srcOrd="0" destOrd="0" presId="urn:microsoft.com/office/officeart/2005/8/layout/hierarchy1"/>
    <dgm:cxn modelId="{FAF312C3-8AE0-4F86-AD00-B8C1107CED4D}" srcId="{2491966F-F4CA-4A49-AFD6-5F64DEC222F2}" destId="{B6994CAD-56EA-4005-80B6-591A4A36E134}" srcOrd="1" destOrd="0" parTransId="{BB803E64-2397-4A57-B039-F81CAF42A162}" sibTransId="{1A9E3F70-29B6-4755-964D-C6556E7FF1A6}"/>
    <dgm:cxn modelId="{9CC6000E-98DB-42C2-9B39-F34E78E57312}" type="presParOf" srcId="{06F6D40B-F04D-4354-A5D1-CDE0BB0AD0AD}" destId="{C9495D5B-AAB9-4F4F-A508-B6391E9B7AB4}" srcOrd="0" destOrd="0" presId="urn:microsoft.com/office/officeart/2005/8/layout/hierarchy1"/>
    <dgm:cxn modelId="{3FEF5746-A850-4575-91D0-67CCEAB13E0B}" type="presParOf" srcId="{C9495D5B-AAB9-4F4F-A508-B6391E9B7AB4}" destId="{02923786-BF37-4C7B-9263-D87B37F8099A}" srcOrd="0" destOrd="0" presId="urn:microsoft.com/office/officeart/2005/8/layout/hierarchy1"/>
    <dgm:cxn modelId="{2E3690AA-8067-4F43-8610-27C1A0E2E294}" type="presParOf" srcId="{02923786-BF37-4C7B-9263-D87B37F8099A}" destId="{082C3D8C-8FF7-4D88-A4E5-1A22A989226E}" srcOrd="0" destOrd="0" presId="urn:microsoft.com/office/officeart/2005/8/layout/hierarchy1"/>
    <dgm:cxn modelId="{5827B134-DE2E-4F71-8AA0-19E6996E9ECC}" type="presParOf" srcId="{02923786-BF37-4C7B-9263-D87B37F8099A}" destId="{1621211C-BB7D-48F4-A74F-1A185125610F}" srcOrd="1" destOrd="0" presId="urn:microsoft.com/office/officeart/2005/8/layout/hierarchy1"/>
    <dgm:cxn modelId="{50A0D3AE-5F41-4A17-A96A-A98B1B3194AF}" type="presParOf" srcId="{C9495D5B-AAB9-4F4F-A508-B6391E9B7AB4}" destId="{70FC0F2F-BD74-4740-963A-D589A7AE26DD}" srcOrd="1" destOrd="0" presId="urn:microsoft.com/office/officeart/2005/8/layout/hierarchy1"/>
    <dgm:cxn modelId="{25FA3E7D-B110-4207-9F12-17E1A9F1F14C}" type="presParOf" srcId="{06F6D40B-F04D-4354-A5D1-CDE0BB0AD0AD}" destId="{4C3E063B-6615-4845-9398-0478F417C71F}" srcOrd="1" destOrd="0" presId="urn:microsoft.com/office/officeart/2005/8/layout/hierarchy1"/>
    <dgm:cxn modelId="{9897F9B1-CAF4-4A25-B821-C68AC579A6C5}" type="presParOf" srcId="{4C3E063B-6615-4845-9398-0478F417C71F}" destId="{34AFFDD2-41CE-4032-8FAC-5382F01D0A9A}" srcOrd="0" destOrd="0" presId="urn:microsoft.com/office/officeart/2005/8/layout/hierarchy1"/>
    <dgm:cxn modelId="{5124FBA4-FAAE-44AF-A9D7-432D458464F6}" type="presParOf" srcId="{34AFFDD2-41CE-4032-8FAC-5382F01D0A9A}" destId="{06697351-A690-4E37-9AA8-4EFBF966F832}" srcOrd="0" destOrd="0" presId="urn:microsoft.com/office/officeart/2005/8/layout/hierarchy1"/>
    <dgm:cxn modelId="{A3ADC2E9-E044-4626-930A-D8C219209AE9}" type="presParOf" srcId="{34AFFDD2-41CE-4032-8FAC-5382F01D0A9A}" destId="{D4B5338D-01E9-4719-9669-01608D7DBAEC}" srcOrd="1" destOrd="0" presId="urn:microsoft.com/office/officeart/2005/8/layout/hierarchy1"/>
    <dgm:cxn modelId="{F52A2F68-5557-48C4-8E00-AFFB933B2D87}" type="presParOf" srcId="{4C3E063B-6615-4845-9398-0478F417C71F}" destId="{CD5B1BB2-ABA8-4707-9CD9-97651B369F7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F6B95E7-8AA3-4094-A23D-483C71D6E6F4}"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73106C22-0B53-46A0-94AB-38ECEA36F8A2}">
      <dgm:prSet/>
      <dgm:spPr/>
      <dgm:t>
        <a:bodyPr/>
        <a:lstStyle/>
        <a:p>
          <a:r>
            <a:rPr lang="en-US"/>
            <a:t>Là một nhóm các đối tượng mà có các thuộc tính chung.</a:t>
          </a:r>
        </a:p>
      </dgm:t>
    </dgm:pt>
    <dgm:pt modelId="{EF8FCEC0-83CB-43BB-B30B-C54D72E73074}" type="parTrans" cxnId="{03E07592-252A-4783-A38B-5A1999CB88FE}">
      <dgm:prSet/>
      <dgm:spPr/>
      <dgm:t>
        <a:bodyPr/>
        <a:lstStyle/>
        <a:p>
          <a:endParaRPr lang="en-US"/>
        </a:p>
      </dgm:t>
    </dgm:pt>
    <dgm:pt modelId="{9384A6EE-138B-49F0-9E99-EB0CE7A0ACA6}" type="sibTrans" cxnId="{03E07592-252A-4783-A38B-5A1999CB88FE}">
      <dgm:prSet phldrT="1" phldr="0"/>
      <dgm:spPr/>
      <dgm:t>
        <a:bodyPr/>
        <a:lstStyle/>
        <a:p>
          <a:r>
            <a:rPr lang="en-US"/>
            <a:t>1</a:t>
          </a:r>
        </a:p>
      </dgm:t>
    </dgm:pt>
    <dgm:pt modelId="{EB7C260D-A6DD-46F5-B991-CD28064E5314}">
      <dgm:prSet/>
      <dgm:spPr/>
      <dgm:t>
        <a:bodyPr/>
        <a:lstStyle/>
        <a:p>
          <a:r>
            <a:rPr lang="en-US"/>
            <a:t>Là một template hoặc bản thiết kế từ đó đối tượng được tạo.</a:t>
          </a:r>
        </a:p>
      </dgm:t>
    </dgm:pt>
    <dgm:pt modelId="{033FDCFE-A01D-4782-A750-965A9FD6E238}" type="parTrans" cxnId="{3355AD39-7993-403A-A460-6483783553D0}">
      <dgm:prSet/>
      <dgm:spPr/>
      <dgm:t>
        <a:bodyPr/>
        <a:lstStyle/>
        <a:p>
          <a:endParaRPr lang="en-US"/>
        </a:p>
      </dgm:t>
    </dgm:pt>
    <dgm:pt modelId="{F6CEE8D4-5EB5-45D0-8730-8FA81834229E}" type="sibTrans" cxnId="{3355AD39-7993-403A-A460-6483783553D0}">
      <dgm:prSet phldrT="2" phldr="0"/>
      <dgm:spPr/>
      <dgm:t>
        <a:bodyPr/>
        <a:lstStyle/>
        <a:p>
          <a:r>
            <a:rPr lang="en-US"/>
            <a:t>2</a:t>
          </a:r>
        </a:p>
      </dgm:t>
    </dgm:pt>
    <dgm:pt modelId="{7D79B509-790C-4264-A391-DC4BC977D619}">
      <dgm:prSet/>
      <dgm:spPr/>
      <dgm:t>
        <a:bodyPr/>
        <a:lstStyle/>
        <a:p>
          <a:r>
            <a:rPr lang="en-US"/>
            <a:t>Về phạm vi truy cập: private, protected và public.</a:t>
          </a:r>
        </a:p>
      </dgm:t>
    </dgm:pt>
    <dgm:pt modelId="{16D85274-41FE-4D47-AD27-562A39242CD8}" type="parTrans" cxnId="{5F28FFE0-7C35-456C-BBC2-D5F0C31A5DC5}">
      <dgm:prSet/>
      <dgm:spPr/>
      <dgm:t>
        <a:bodyPr/>
        <a:lstStyle/>
        <a:p>
          <a:endParaRPr lang="en-US"/>
        </a:p>
      </dgm:t>
    </dgm:pt>
    <dgm:pt modelId="{A6AD025F-CA3B-4B8E-A014-7F22031F445D}" type="sibTrans" cxnId="{5F28FFE0-7C35-456C-BBC2-D5F0C31A5DC5}">
      <dgm:prSet phldrT="3" phldr="0"/>
      <dgm:spPr/>
      <dgm:t>
        <a:bodyPr/>
        <a:lstStyle/>
        <a:p>
          <a:r>
            <a:rPr lang="en-US"/>
            <a:t>3</a:t>
          </a:r>
        </a:p>
      </dgm:t>
    </dgm:pt>
    <dgm:pt modelId="{53E930C4-86B7-4ABF-B184-EDB30B7CB8EF}" type="pres">
      <dgm:prSet presAssocID="{5F6B95E7-8AA3-4094-A23D-483C71D6E6F4}" presName="Name0" presStyleCnt="0">
        <dgm:presLayoutVars>
          <dgm:animLvl val="lvl"/>
          <dgm:resizeHandles val="exact"/>
        </dgm:presLayoutVars>
      </dgm:prSet>
      <dgm:spPr/>
    </dgm:pt>
    <dgm:pt modelId="{8E612713-D399-4B2F-A58B-8A0B67868EA9}" type="pres">
      <dgm:prSet presAssocID="{73106C22-0B53-46A0-94AB-38ECEA36F8A2}" presName="compositeNode" presStyleCnt="0">
        <dgm:presLayoutVars>
          <dgm:bulletEnabled val="1"/>
        </dgm:presLayoutVars>
      </dgm:prSet>
      <dgm:spPr/>
    </dgm:pt>
    <dgm:pt modelId="{AF241A96-7801-4662-831E-280E9E2BB5EB}" type="pres">
      <dgm:prSet presAssocID="{73106C22-0B53-46A0-94AB-38ECEA36F8A2}" presName="bgRect" presStyleLbl="bgAccFollowNode1" presStyleIdx="0" presStyleCnt="3"/>
      <dgm:spPr/>
    </dgm:pt>
    <dgm:pt modelId="{0A3C8FC1-C489-4AF5-9464-DC21FC122431}" type="pres">
      <dgm:prSet presAssocID="{9384A6EE-138B-49F0-9E99-EB0CE7A0ACA6}" presName="sibTransNodeCircle" presStyleLbl="alignNode1" presStyleIdx="0" presStyleCnt="6">
        <dgm:presLayoutVars>
          <dgm:chMax val="0"/>
          <dgm:bulletEnabled/>
        </dgm:presLayoutVars>
      </dgm:prSet>
      <dgm:spPr/>
    </dgm:pt>
    <dgm:pt modelId="{88349113-80AF-420F-B3F1-2B3CDAB65E0C}" type="pres">
      <dgm:prSet presAssocID="{73106C22-0B53-46A0-94AB-38ECEA36F8A2}" presName="bottomLine" presStyleLbl="alignNode1" presStyleIdx="1" presStyleCnt="6">
        <dgm:presLayoutVars/>
      </dgm:prSet>
      <dgm:spPr/>
    </dgm:pt>
    <dgm:pt modelId="{05E174FE-FA9C-4B38-8490-9DE47DCEA5B4}" type="pres">
      <dgm:prSet presAssocID="{73106C22-0B53-46A0-94AB-38ECEA36F8A2}" presName="nodeText" presStyleLbl="bgAccFollowNode1" presStyleIdx="0" presStyleCnt="3">
        <dgm:presLayoutVars>
          <dgm:bulletEnabled val="1"/>
        </dgm:presLayoutVars>
      </dgm:prSet>
      <dgm:spPr/>
    </dgm:pt>
    <dgm:pt modelId="{6EFAEDDF-6DC5-44A7-9234-E1BEA313D61C}" type="pres">
      <dgm:prSet presAssocID="{9384A6EE-138B-49F0-9E99-EB0CE7A0ACA6}" presName="sibTrans" presStyleCnt="0"/>
      <dgm:spPr/>
    </dgm:pt>
    <dgm:pt modelId="{A80A8AB9-91FC-4F36-8C12-0E4B6DE8B620}" type="pres">
      <dgm:prSet presAssocID="{EB7C260D-A6DD-46F5-B991-CD28064E5314}" presName="compositeNode" presStyleCnt="0">
        <dgm:presLayoutVars>
          <dgm:bulletEnabled val="1"/>
        </dgm:presLayoutVars>
      </dgm:prSet>
      <dgm:spPr/>
    </dgm:pt>
    <dgm:pt modelId="{16195402-E56E-4B99-A3F0-BC8605B2E861}" type="pres">
      <dgm:prSet presAssocID="{EB7C260D-A6DD-46F5-B991-CD28064E5314}" presName="bgRect" presStyleLbl="bgAccFollowNode1" presStyleIdx="1" presStyleCnt="3"/>
      <dgm:spPr/>
    </dgm:pt>
    <dgm:pt modelId="{98E52885-1C18-4E35-A065-90A44575E6FE}" type="pres">
      <dgm:prSet presAssocID="{F6CEE8D4-5EB5-45D0-8730-8FA81834229E}" presName="sibTransNodeCircle" presStyleLbl="alignNode1" presStyleIdx="2" presStyleCnt="6">
        <dgm:presLayoutVars>
          <dgm:chMax val="0"/>
          <dgm:bulletEnabled/>
        </dgm:presLayoutVars>
      </dgm:prSet>
      <dgm:spPr/>
    </dgm:pt>
    <dgm:pt modelId="{1A2FBD31-714C-458E-AD2C-EBFE3644B3F5}" type="pres">
      <dgm:prSet presAssocID="{EB7C260D-A6DD-46F5-B991-CD28064E5314}" presName="bottomLine" presStyleLbl="alignNode1" presStyleIdx="3" presStyleCnt="6">
        <dgm:presLayoutVars/>
      </dgm:prSet>
      <dgm:spPr/>
    </dgm:pt>
    <dgm:pt modelId="{4F8B4C1A-5A46-4C31-BBCE-FF0BB2A64AE5}" type="pres">
      <dgm:prSet presAssocID="{EB7C260D-A6DD-46F5-B991-CD28064E5314}" presName="nodeText" presStyleLbl="bgAccFollowNode1" presStyleIdx="1" presStyleCnt="3">
        <dgm:presLayoutVars>
          <dgm:bulletEnabled val="1"/>
        </dgm:presLayoutVars>
      </dgm:prSet>
      <dgm:spPr/>
    </dgm:pt>
    <dgm:pt modelId="{E008A3C0-7AFE-4E76-B88E-C935D3020C45}" type="pres">
      <dgm:prSet presAssocID="{F6CEE8D4-5EB5-45D0-8730-8FA81834229E}" presName="sibTrans" presStyleCnt="0"/>
      <dgm:spPr/>
    </dgm:pt>
    <dgm:pt modelId="{8B2D4598-44AD-4156-B196-D040A0DC4B25}" type="pres">
      <dgm:prSet presAssocID="{7D79B509-790C-4264-A391-DC4BC977D619}" presName="compositeNode" presStyleCnt="0">
        <dgm:presLayoutVars>
          <dgm:bulletEnabled val="1"/>
        </dgm:presLayoutVars>
      </dgm:prSet>
      <dgm:spPr/>
    </dgm:pt>
    <dgm:pt modelId="{429AE8BE-AE9B-4C2C-803E-FA176BA925C1}" type="pres">
      <dgm:prSet presAssocID="{7D79B509-790C-4264-A391-DC4BC977D619}" presName="bgRect" presStyleLbl="bgAccFollowNode1" presStyleIdx="2" presStyleCnt="3"/>
      <dgm:spPr/>
    </dgm:pt>
    <dgm:pt modelId="{BADF22A2-597E-46ED-8EF7-FB1B216139E2}" type="pres">
      <dgm:prSet presAssocID="{A6AD025F-CA3B-4B8E-A014-7F22031F445D}" presName="sibTransNodeCircle" presStyleLbl="alignNode1" presStyleIdx="4" presStyleCnt="6">
        <dgm:presLayoutVars>
          <dgm:chMax val="0"/>
          <dgm:bulletEnabled/>
        </dgm:presLayoutVars>
      </dgm:prSet>
      <dgm:spPr/>
    </dgm:pt>
    <dgm:pt modelId="{F85E8E75-95FE-4D1B-BC8A-23E587361FA5}" type="pres">
      <dgm:prSet presAssocID="{7D79B509-790C-4264-A391-DC4BC977D619}" presName="bottomLine" presStyleLbl="alignNode1" presStyleIdx="5" presStyleCnt="6">
        <dgm:presLayoutVars/>
      </dgm:prSet>
      <dgm:spPr/>
    </dgm:pt>
    <dgm:pt modelId="{A9008738-BBEB-4C92-AE42-E3C998568CA8}" type="pres">
      <dgm:prSet presAssocID="{7D79B509-790C-4264-A391-DC4BC977D619}" presName="nodeText" presStyleLbl="bgAccFollowNode1" presStyleIdx="2" presStyleCnt="3">
        <dgm:presLayoutVars>
          <dgm:bulletEnabled val="1"/>
        </dgm:presLayoutVars>
      </dgm:prSet>
      <dgm:spPr/>
    </dgm:pt>
  </dgm:ptLst>
  <dgm:cxnLst>
    <dgm:cxn modelId="{0958BD1A-C2F6-4120-8697-795F39CC8519}" type="presOf" srcId="{A6AD025F-CA3B-4B8E-A014-7F22031F445D}" destId="{BADF22A2-597E-46ED-8EF7-FB1B216139E2}" srcOrd="0" destOrd="0" presId="urn:microsoft.com/office/officeart/2016/7/layout/BasicLinearProcessNumbered"/>
    <dgm:cxn modelId="{02FA032B-79B9-4451-AC85-491E816D3750}" type="presOf" srcId="{7D79B509-790C-4264-A391-DC4BC977D619}" destId="{A9008738-BBEB-4C92-AE42-E3C998568CA8}" srcOrd="1" destOrd="0" presId="urn:microsoft.com/office/officeart/2016/7/layout/BasicLinearProcessNumbered"/>
    <dgm:cxn modelId="{3355AD39-7993-403A-A460-6483783553D0}" srcId="{5F6B95E7-8AA3-4094-A23D-483C71D6E6F4}" destId="{EB7C260D-A6DD-46F5-B991-CD28064E5314}" srcOrd="1" destOrd="0" parTransId="{033FDCFE-A01D-4782-A750-965A9FD6E238}" sibTransId="{F6CEE8D4-5EB5-45D0-8730-8FA81834229E}"/>
    <dgm:cxn modelId="{4FC9A656-E39D-4E17-9EAA-7481B25D6CA0}" type="presOf" srcId="{73106C22-0B53-46A0-94AB-38ECEA36F8A2}" destId="{AF241A96-7801-4662-831E-280E9E2BB5EB}" srcOrd="0" destOrd="0" presId="urn:microsoft.com/office/officeart/2016/7/layout/BasicLinearProcessNumbered"/>
    <dgm:cxn modelId="{72B5FB58-33C7-4670-9EFC-E7D820A04185}" type="presOf" srcId="{9384A6EE-138B-49F0-9E99-EB0CE7A0ACA6}" destId="{0A3C8FC1-C489-4AF5-9464-DC21FC122431}" srcOrd="0" destOrd="0" presId="urn:microsoft.com/office/officeart/2016/7/layout/BasicLinearProcessNumbered"/>
    <dgm:cxn modelId="{DFBDD081-54CD-4F7B-B487-90E5B808610E}" type="presOf" srcId="{7D79B509-790C-4264-A391-DC4BC977D619}" destId="{429AE8BE-AE9B-4C2C-803E-FA176BA925C1}" srcOrd="0" destOrd="0" presId="urn:microsoft.com/office/officeart/2016/7/layout/BasicLinearProcessNumbered"/>
    <dgm:cxn modelId="{03E07592-252A-4783-A38B-5A1999CB88FE}" srcId="{5F6B95E7-8AA3-4094-A23D-483C71D6E6F4}" destId="{73106C22-0B53-46A0-94AB-38ECEA36F8A2}" srcOrd="0" destOrd="0" parTransId="{EF8FCEC0-83CB-43BB-B30B-C54D72E73074}" sibTransId="{9384A6EE-138B-49F0-9E99-EB0CE7A0ACA6}"/>
    <dgm:cxn modelId="{A92842A7-0265-469F-9DBF-DD8BC04084F1}" type="presOf" srcId="{5F6B95E7-8AA3-4094-A23D-483C71D6E6F4}" destId="{53E930C4-86B7-4ABF-B184-EDB30B7CB8EF}" srcOrd="0" destOrd="0" presId="urn:microsoft.com/office/officeart/2016/7/layout/BasicLinearProcessNumbered"/>
    <dgm:cxn modelId="{80D2E2A9-A92B-4871-AE6B-A3E996950F4E}" type="presOf" srcId="{F6CEE8D4-5EB5-45D0-8730-8FA81834229E}" destId="{98E52885-1C18-4E35-A065-90A44575E6FE}" srcOrd="0" destOrd="0" presId="urn:microsoft.com/office/officeart/2016/7/layout/BasicLinearProcessNumbered"/>
    <dgm:cxn modelId="{BDDC98C7-7A71-44A9-9822-E712E59E3524}" type="presOf" srcId="{EB7C260D-A6DD-46F5-B991-CD28064E5314}" destId="{16195402-E56E-4B99-A3F0-BC8605B2E861}" srcOrd="0" destOrd="0" presId="urn:microsoft.com/office/officeart/2016/7/layout/BasicLinearProcessNumbered"/>
    <dgm:cxn modelId="{50B23FDD-0FE4-4430-88D3-7C1812A941BC}" type="presOf" srcId="{EB7C260D-A6DD-46F5-B991-CD28064E5314}" destId="{4F8B4C1A-5A46-4C31-BBCE-FF0BB2A64AE5}" srcOrd="1" destOrd="0" presId="urn:microsoft.com/office/officeart/2016/7/layout/BasicLinearProcessNumbered"/>
    <dgm:cxn modelId="{7920C8DD-32D4-4E25-82E0-A3CCC45C5118}" type="presOf" srcId="{73106C22-0B53-46A0-94AB-38ECEA36F8A2}" destId="{05E174FE-FA9C-4B38-8490-9DE47DCEA5B4}" srcOrd="1" destOrd="0" presId="urn:microsoft.com/office/officeart/2016/7/layout/BasicLinearProcessNumbered"/>
    <dgm:cxn modelId="{5F28FFE0-7C35-456C-BBC2-D5F0C31A5DC5}" srcId="{5F6B95E7-8AA3-4094-A23D-483C71D6E6F4}" destId="{7D79B509-790C-4264-A391-DC4BC977D619}" srcOrd="2" destOrd="0" parTransId="{16D85274-41FE-4D47-AD27-562A39242CD8}" sibTransId="{A6AD025F-CA3B-4B8E-A014-7F22031F445D}"/>
    <dgm:cxn modelId="{532FAA5D-B6E4-4C92-84EB-3775F3277A4E}" type="presParOf" srcId="{53E930C4-86B7-4ABF-B184-EDB30B7CB8EF}" destId="{8E612713-D399-4B2F-A58B-8A0B67868EA9}" srcOrd="0" destOrd="0" presId="urn:microsoft.com/office/officeart/2016/7/layout/BasicLinearProcessNumbered"/>
    <dgm:cxn modelId="{7C97E69C-0AD1-467D-B0D8-E18903F0953D}" type="presParOf" srcId="{8E612713-D399-4B2F-A58B-8A0B67868EA9}" destId="{AF241A96-7801-4662-831E-280E9E2BB5EB}" srcOrd="0" destOrd="0" presId="urn:microsoft.com/office/officeart/2016/7/layout/BasicLinearProcessNumbered"/>
    <dgm:cxn modelId="{2EBAAEE2-74AA-423E-83E1-7267A76FA7DF}" type="presParOf" srcId="{8E612713-D399-4B2F-A58B-8A0B67868EA9}" destId="{0A3C8FC1-C489-4AF5-9464-DC21FC122431}" srcOrd="1" destOrd="0" presId="urn:microsoft.com/office/officeart/2016/7/layout/BasicLinearProcessNumbered"/>
    <dgm:cxn modelId="{B7C9F021-8617-4477-A078-2CC3EFB99FDE}" type="presParOf" srcId="{8E612713-D399-4B2F-A58B-8A0B67868EA9}" destId="{88349113-80AF-420F-B3F1-2B3CDAB65E0C}" srcOrd="2" destOrd="0" presId="urn:microsoft.com/office/officeart/2016/7/layout/BasicLinearProcessNumbered"/>
    <dgm:cxn modelId="{DF710A37-1654-4410-9A0A-A6D0CD79029E}" type="presParOf" srcId="{8E612713-D399-4B2F-A58B-8A0B67868EA9}" destId="{05E174FE-FA9C-4B38-8490-9DE47DCEA5B4}" srcOrd="3" destOrd="0" presId="urn:microsoft.com/office/officeart/2016/7/layout/BasicLinearProcessNumbered"/>
    <dgm:cxn modelId="{E53F4C6A-4470-436D-A763-8693DD606FE8}" type="presParOf" srcId="{53E930C4-86B7-4ABF-B184-EDB30B7CB8EF}" destId="{6EFAEDDF-6DC5-44A7-9234-E1BEA313D61C}" srcOrd="1" destOrd="0" presId="urn:microsoft.com/office/officeart/2016/7/layout/BasicLinearProcessNumbered"/>
    <dgm:cxn modelId="{746AFAD3-991D-4E69-B328-0EB6E44AF52F}" type="presParOf" srcId="{53E930C4-86B7-4ABF-B184-EDB30B7CB8EF}" destId="{A80A8AB9-91FC-4F36-8C12-0E4B6DE8B620}" srcOrd="2" destOrd="0" presId="urn:microsoft.com/office/officeart/2016/7/layout/BasicLinearProcessNumbered"/>
    <dgm:cxn modelId="{F7C83FA9-66FB-426E-970F-8247785D6344}" type="presParOf" srcId="{A80A8AB9-91FC-4F36-8C12-0E4B6DE8B620}" destId="{16195402-E56E-4B99-A3F0-BC8605B2E861}" srcOrd="0" destOrd="0" presId="urn:microsoft.com/office/officeart/2016/7/layout/BasicLinearProcessNumbered"/>
    <dgm:cxn modelId="{455E21B4-EA13-4223-BA17-48507FB12881}" type="presParOf" srcId="{A80A8AB9-91FC-4F36-8C12-0E4B6DE8B620}" destId="{98E52885-1C18-4E35-A065-90A44575E6FE}" srcOrd="1" destOrd="0" presId="urn:microsoft.com/office/officeart/2016/7/layout/BasicLinearProcessNumbered"/>
    <dgm:cxn modelId="{AEB1DF00-B7B7-4C31-8FC2-26D7E45D9696}" type="presParOf" srcId="{A80A8AB9-91FC-4F36-8C12-0E4B6DE8B620}" destId="{1A2FBD31-714C-458E-AD2C-EBFE3644B3F5}" srcOrd="2" destOrd="0" presId="urn:microsoft.com/office/officeart/2016/7/layout/BasicLinearProcessNumbered"/>
    <dgm:cxn modelId="{CC9383E8-5DBE-48CE-B77C-65028656F97C}" type="presParOf" srcId="{A80A8AB9-91FC-4F36-8C12-0E4B6DE8B620}" destId="{4F8B4C1A-5A46-4C31-BBCE-FF0BB2A64AE5}" srcOrd="3" destOrd="0" presId="urn:microsoft.com/office/officeart/2016/7/layout/BasicLinearProcessNumbered"/>
    <dgm:cxn modelId="{6F3E25AE-56FC-44CE-B879-43FD3BFB6B5C}" type="presParOf" srcId="{53E930C4-86B7-4ABF-B184-EDB30B7CB8EF}" destId="{E008A3C0-7AFE-4E76-B88E-C935D3020C45}" srcOrd="3" destOrd="0" presId="urn:microsoft.com/office/officeart/2016/7/layout/BasicLinearProcessNumbered"/>
    <dgm:cxn modelId="{971EA820-D32C-472F-A29A-59033529FE00}" type="presParOf" srcId="{53E930C4-86B7-4ABF-B184-EDB30B7CB8EF}" destId="{8B2D4598-44AD-4156-B196-D040A0DC4B25}" srcOrd="4" destOrd="0" presId="urn:microsoft.com/office/officeart/2016/7/layout/BasicLinearProcessNumbered"/>
    <dgm:cxn modelId="{1DF64281-224B-4A42-956A-AD3DF39F1220}" type="presParOf" srcId="{8B2D4598-44AD-4156-B196-D040A0DC4B25}" destId="{429AE8BE-AE9B-4C2C-803E-FA176BA925C1}" srcOrd="0" destOrd="0" presId="urn:microsoft.com/office/officeart/2016/7/layout/BasicLinearProcessNumbered"/>
    <dgm:cxn modelId="{A355FDD9-3E4B-4396-9B41-BF5287179B56}" type="presParOf" srcId="{8B2D4598-44AD-4156-B196-D040A0DC4B25}" destId="{BADF22A2-597E-46ED-8EF7-FB1B216139E2}" srcOrd="1" destOrd="0" presId="urn:microsoft.com/office/officeart/2016/7/layout/BasicLinearProcessNumbered"/>
    <dgm:cxn modelId="{4E400179-D7DB-41E8-B3C8-AFF2B575A6D8}" type="presParOf" srcId="{8B2D4598-44AD-4156-B196-D040A0DC4B25}" destId="{F85E8E75-95FE-4D1B-BC8A-23E587361FA5}" srcOrd="2" destOrd="0" presId="urn:microsoft.com/office/officeart/2016/7/layout/BasicLinearProcessNumbered"/>
    <dgm:cxn modelId="{94AB2993-6896-4D16-BF9C-641465CF10EF}" type="presParOf" srcId="{8B2D4598-44AD-4156-B196-D040A0DC4B25}" destId="{A9008738-BBEB-4C92-AE42-E3C998568CA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AB12F23-6AFC-46DB-A673-2E6BD98F4765}"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87684789-F382-4EFD-A321-8BAA6E2C7612}">
      <dgm:prSet/>
      <dgm:spPr/>
      <dgm:t>
        <a:bodyPr/>
        <a:lstStyle/>
        <a:p>
          <a:r>
            <a:rPr lang="en-US"/>
            <a:t>Chỉ có đặc tả của đối tượng được xác định khi một lớp được định nghĩa.</a:t>
          </a:r>
        </a:p>
      </dgm:t>
    </dgm:pt>
    <dgm:pt modelId="{12B9B045-8C6B-4551-9E78-BFF8A1969EEB}" type="parTrans" cxnId="{00D047A8-A910-49FB-9BAC-3703B915AAFC}">
      <dgm:prSet/>
      <dgm:spPr/>
      <dgm:t>
        <a:bodyPr/>
        <a:lstStyle/>
        <a:p>
          <a:endParaRPr lang="en-US"/>
        </a:p>
      </dgm:t>
    </dgm:pt>
    <dgm:pt modelId="{3EC54A34-79CF-486E-89FD-447644B52CB4}" type="sibTrans" cxnId="{00D047A8-A910-49FB-9BAC-3703B915AAFC}">
      <dgm:prSet phldrT="1"/>
      <dgm:spPr/>
      <dgm:t>
        <a:bodyPr/>
        <a:lstStyle/>
        <a:p>
          <a:r>
            <a:rPr lang="en-US"/>
            <a:t>1</a:t>
          </a:r>
        </a:p>
      </dgm:t>
    </dgm:pt>
    <dgm:pt modelId="{308AE796-7764-426F-AF49-87378B327026}">
      <dgm:prSet/>
      <dgm:spPr/>
      <dgm:t>
        <a:bodyPr/>
        <a:lstStyle/>
        <a:p>
          <a:r>
            <a:rPr lang="en-US"/>
            <a:t>Các đối tượng không được khởi tạo.</a:t>
          </a:r>
        </a:p>
      </dgm:t>
    </dgm:pt>
    <dgm:pt modelId="{2B4820B1-76D2-4B65-ADD5-C7F2A4ECBD73}" type="parTrans" cxnId="{29741736-E4DD-4007-85E7-4856889170B5}">
      <dgm:prSet/>
      <dgm:spPr/>
      <dgm:t>
        <a:bodyPr/>
        <a:lstStyle/>
        <a:p>
          <a:endParaRPr lang="en-US"/>
        </a:p>
      </dgm:t>
    </dgm:pt>
    <dgm:pt modelId="{45E764D0-55C3-44EB-B4EC-00DAD2B40D89}" type="sibTrans" cxnId="{29741736-E4DD-4007-85E7-4856889170B5}">
      <dgm:prSet phldrT="2"/>
      <dgm:spPr/>
      <dgm:t>
        <a:bodyPr/>
        <a:lstStyle/>
        <a:p>
          <a:r>
            <a:rPr lang="en-US"/>
            <a:t>2</a:t>
          </a:r>
        </a:p>
      </dgm:t>
    </dgm:pt>
    <dgm:pt modelId="{13F31BF5-98DB-4A1D-A1C7-10A83C49E710}">
      <dgm:prSet/>
      <dgm:spPr/>
      <dgm:t>
        <a:bodyPr/>
        <a:lstStyle/>
        <a:p>
          <a:r>
            <a:rPr lang="en-US"/>
            <a:t>Cần khai báo các đối tượng nếu muốn sử dụng dữ liệu và các hàm truy cập.</a:t>
          </a:r>
        </a:p>
      </dgm:t>
    </dgm:pt>
    <dgm:pt modelId="{CE6B1A0C-EE06-4BD4-AE31-C8315370467B}" type="parTrans" cxnId="{19F3371F-5688-48CB-9D2A-E2CEDA8058F4}">
      <dgm:prSet/>
      <dgm:spPr/>
      <dgm:t>
        <a:bodyPr/>
        <a:lstStyle/>
        <a:p>
          <a:endParaRPr lang="en-US"/>
        </a:p>
      </dgm:t>
    </dgm:pt>
    <dgm:pt modelId="{9D94B345-3C6C-4CBB-9C72-6258ED12722E}" type="sibTrans" cxnId="{19F3371F-5688-48CB-9D2A-E2CEDA8058F4}">
      <dgm:prSet phldrT="3"/>
      <dgm:spPr/>
      <dgm:t>
        <a:bodyPr/>
        <a:lstStyle/>
        <a:p>
          <a:r>
            <a:rPr lang="en-US"/>
            <a:t>3</a:t>
          </a:r>
        </a:p>
      </dgm:t>
    </dgm:pt>
    <dgm:pt modelId="{2BADE308-DA83-4768-8849-EFE6229AF540}" type="pres">
      <dgm:prSet presAssocID="{6AB12F23-6AFC-46DB-A673-2E6BD98F4765}" presName="Name0" presStyleCnt="0">
        <dgm:presLayoutVars>
          <dgm:animLvl val="lvl"/>
          <dgm:resizeHandles val="exact"/>
        </dgm:presLayoutVars>
      </dgm:prSet>
      <dgm:spPr/>
    </dgm:pt>
    <dgm:pt modelId="{214A6A80-D09B-4CEE-BF15-CF0AE364265A}" type="pres">
      <dgm:prSet presAssocID="{87684789-F382-4EFD-A321-8BAA6E2C7612}" presName="compositeNode" presStyleCnt="0">
        <dgm:presLayoutVars>
          <dgm:bulletEnabled val="1"/>
        </dgm:presLayoutVars>
      </dgm:prSet>
      <dgm:spPr/>
    </dgm:pt>
    <dgm:pt modelId="{84523935-2A8B-47A5-BA1B-EAD5F252E789}" type="pres">
      <dgm:prSet presAssocID="{87684789-F382-4EFD-A321-8BAA6E2C7612}" presName="bgRect" presStyleLbl="bgAccFollowNode1" presStyleIdx="0" presStyleCnt="3"/>
      <dgm:spPr/>
    </dgm:pt>
    <dgm:pt modelId="{0F0A1E9A-4A38-45FD-B70A-B28CF38EFB74}" type="pres">
      <dgm:prSet presAssocID="{3EC54A34-79CF-486E-89FD-447644B52CB4}" presName="sibTransNodeCircle" presStyleLbl="alignNode1" presStyleIdx="0" presStyleCnt="6">
        <dgm:presLayoutVars>
          <dgm:chMax val="0"/>
          <dgm:bulletEnabled/>
        </dgm:presLayoutVars>
      </dgm:prSet>
      <dgm:spPr/>
    </dgm:pt>
    <dgm:pt modelId="{6B7CA77A-5AD8-49B7-A845-7E8D951FA72D}" type="pres">
      <dgm:prSet presAssocID="{87684789-F382-4EFD-A321-8BAA6E2C7612}" presName="bottomLine" presStyleLbl="alignNode1" presStyleIdx="1" presStyleCnt="6">
        <dgm:presLayoutVars/>
      </dgm:prSet>
      <dgm:spPr/>
    </dgm:pt>
    <dgm:pt modelId="{51E8FBD7-600B-4CA9-997E-CA7940CDFB71}" type="pres">
      <dgm:prSet presAssocID="{87684789-F382-4EFD-A321-8BAA6E2C7612}" presName="nodeText" presStyleLbl="bgAccFollowNode1" presStyleIdx="0" presStyleCnt="3">
        <dgm:presLayoutVars>
          <dgm:bulletEnabled val="1"/>
        </dgm:presLayoutVars>
      </dgm:prSet>
      <dgm:spPr/>
    </dgm:pt>
    <dgm:pt modelId="{B02454C8-1C15-4805-8656-F4517AFA84AC}" type="pres">
      <dgm:prSet presAssocID="{3EC54A34-79CF-486E-89FD-447644B52CB4}" presName="sibTrans" presStyleCnt="0"/>
      <dgm:spPr/>
    </dgm:pt>
    <dgm:pt modelId="{C4C277E2-2991-4D8A-97CC-AF23BDAEA8FF}" type="pres">
      <dgm:prSet presAssocID="{308AE796-7764-426F-AF49-87378B327026}" presName="compositeNode" presStyleCnt="0">
        <dgm:presLayoutVars>
          <dgm:bulletEnabled val="1"/>
        </dgm:presLayoutVars>
      </dgm:prSet>
      <dgm:spPr/>
    </dgm:pt>
    <dgm:pt modelId="{ADF0BFC8-3763-41AC-86B2-3EBBB50EA1AC}" type="pres">
      <dgm:prSet presAssocID="{308AE796-7764-426F-AF49-87378B327026}" presName="bgRect" presStyleLbl="bgAccFollowNode1" presStyleIdx="1" presStyleCnt="3"/>
      <dgm:spPr/>
    </dgm:pt>
    <dgm:pt modelId="{BC936C95-5B90-435E-8DB3-9002C705F72F}" type="pres">
      <dgm:prSet presAssocID="{45E764D0-55C3-44EB-B4EC-00DAD2B40D89}" presName="sibTransNodeCircle" presStyleLbl="alignNode1" presStyleIdx="2" presStyleCnt="6">
        <dgm:presLayoutVars>
          <dgm:chMax val="0"/>
          <dgm:bulletEnabled/>
        </dgm:presLayoutVars>
      </dgm:prSet>
      <dgm:spPr/>
    </dgm:pt>
    <dgm:pt modelId="{77621714-C4A0-4AF5-BEC1-DCE39A384BBC}" type="pres">
      <dgm:prSet presAssocID="{308AE796-7764-426F-AF49-87378B327026}" presName="bottomLine" presStyleLbl="alignNode1" presStyleIdx="3" presStyleCnt="6">
        <dgm:presLayoutVars/>
      </dgm:prSet>
      <dgm:spPr/>
    </dgm:pt>
    <dgm:pt modelId="{782C9F81-D8EF-4D28-8031-FE421D2CBAAA}" type="pres">
      <dgm:prSet presAssocID="{308AE796-7764-426F-AF49-87378B327026}" presName="nodeText" presStyleLbl="bgAccFollowNode1" presStyleIdx="1" presStyleCnt="3">
        <dgm:presLayoutVars>
          <dgm:bulletEnabled val="1"/>
        </dgm:presLayoutVars>
      </dgm:prSet>
      <dgm:spPr/>
    </dgm:pt>
    <dgm:pt modelId="{15A51112-594B-4D5F-AC69-BD13BDC6C1E2}" type="pres">
      <dgm:prSet presAssocID="{45E764D0-55C3-44EB-B4EC-00DAD2B40D89}" presName="sibTrans" presStyleCnt="0"/>
      <dgm:spPr/>
    </dgm:pt>
    <dgm:pt modelId="{2A0761FC-9CA6-449B-95F6-FD0DEA816861}" type="pres">
      <dgm:prSet presAssocID="{13F31BF5-98DB-4A1D-A1C7-10A83C49E710}" presName="compositeNode" presStyleCnt="0">
        <dgm:presLayoutVars>
          <dgm:bulletEnabled val="1"/>
        </dgm:presLayoutVars>
      </dgm:prSet>
      <dgm:spPr/>
    </dgm:pt>
    <dgm:pt modelId="{3159479B-45E5-4E6B-BA77-2335D224808A}" type="pres">
      <dgm:prSet presAssocID="{13F31BF5-98DB-4A1D-A1C7-10A83C49E710}" presName="bgRect" presStyleLbl="bgAccFollowNode1" presStyleIdx="2" presStyleCnt="3"/>
      <dgm:spPr/>
    </dgm:pt>
    <dgm:pt modelId="{FCD2CBC3-7713-4B5F-BC84-B8CA59FBA54A}" type="pres">
      <dgm:prSet presAssocID="{9D94B345-3C6C-4CBB-9C72-6258ED12722E}" presName="sibTransNodeCircle" presStyleLbl="alignNode1" presStyleIdx="4" presStyleCnt="6">
        <dgm:presLayoutVars>
          <dgm:chMax val="0"/>
          <dgm:bulletEnabled/>
        </dgm:presLayoutVars>
      </dgm:prSet>
      <dgm:spPr/>
    </dgm:pt>
    <dgm:pt modelId="{56DCFF2D-1F9C-4D95-B784-B2121C657AB9}" type="pres">
      <dgm:prSet presAssocID="{13F31BF5-98DB-4A1D-A1C7-10A83C49E710}" presName="bottomLine" presStyleLbl="alignNode1" presStyleIdx="5" presStyleCnt="6">
        <dgm:presLayoutVars/>
      </dgm:prSet>
      <dgm:spPr/>
    </dgm:pt>
    <dgm:pt modelId="{84792802-3E84-400E-B5B9-06FFB48469C3}" type="pres">
      <dgm:prSet presAssocID="{13F31BF5-98DB-4A1D-A1C7-10A83C49E710}" presName="nodeText" presStyleLbl="bgAccFollowNode1" presStyleIdx="2" presStyleCnt="3">
        <dgm:presLayoutVars>
          <dgm:bulletEnabled val="1"/>
        </dgm:presLayoutVars>
      </dgm:prSet>
      <dgm:spPr/>
    </dgm:pt>
  </dgm:ptLst>
  <dgm:cxnLst>
    <dgm:cxn modelId="{420D9C14-7C9D-410D-9B67-BC44AF7D88C6}" type="presOf" srcId="{308AE796-7764-426F-AF49-87378B327026}" destId="{782C9F81-D8EF-4D28-8031-FE421D2CBAAA}" srcOrd="1" destOrd="0" presId="urn:microsoft.com/office/officeart/2016/7/layout/BasicLinearProcessNumbered"/>
    <dgm:cxn modelId="{19F3371F-5688-48CB-9D2A-E2CEDA8058F4}" srcId="{6AB12F23-6AFC-46DB-A673-2E6BD98F4765}" destId="{13F31BF5-98DB-4A1D-A1C7-10A83C49E710}" srcOrd="2" destOrd="0" parTransId="{CE6B1A0C-EE06-4BD4-AE31-C8315370467B}" sibTransId="{9D94B345-3C6C-4CBB-9C72-6258ED12722E}"/>
    <dgm:cxn modelId="{485D6A27-270D-4555-BDD1-A6A52959C0B7}" type="presOf" srcId="{9D94B345-3C6C-4CBB-9C72-6258ED12722E}" destId="{FCD2CBC3-7713-4B5F-BC84-B8CA59FBA54A}" srcOrd="0" destOrd="0" presId="urn:microsoft.com/office/officeart/2016/7/layout/BasicLinearProcessNumbered"/>
    <dgm:cxn modelId="{29741736-E4DD-4007-85E7-4856889170B5}" srcId="{6AB12F23-6AFC-46DB-A673-2E6BD98F4765}" destId="{308AE796-7764-426F-AF49-87378B327026}" srcOrd="1" destOrd="0" parTransId="{2B4820B1-76D2-4B65-ADD5-C7F2A4ECBD73}" sibTransId="{45E764D0-55C3-44EB-B4EC-00DAD2B40D89}"/>
    <dgm:cxn modelId="{B24D9A43-E8E1-49F6-BC92-EE8DAFBF3892}" type="presOf" srcId="{13F31BF5-98DB-4A1D-A1C7-10A83C49E710}" destId="{84792802-3E84-400E-B5B9-06FFB48469C3}" srcOrd="1" destOrd="0" presId="urn:microsoft.com/office/officeart/2016/7/layout/BasicLinearProcessNumbered"/>
    <dgm:cxn modelId="{C9802772-DAE2-48DD-9024-B64B6FF60EEF}" type="presOf" srcId="{45E764D0-55C3-44EB-B4EC-00DAD2B40D89}" destId="{BC936C95-5B90-435E-8DB3-9002C705F72F}" srcOrd="0" destOrd="0" presId="urn:microsoft.com/office/officeart/2016/7/layout/BasicLinearProcessNumbered"/>
    <dgm:cxn modelId="{45BD0875-5CA1-4FC9-8B7E-F4D6A395627E}" type="presOf" srcId="{87684789-F382-4EFD-A321-8BAA6E2C7612}" destId="{84523935-2A8B-47A5-BA1B-EAD5F252E789}" srcOrd="0" destOrd="0" presId="urn:microsoft.com/office/officeart/2016/7/layout/BasicLinearProcessNumbered"/>
    <dgm:cxn modelId="{2EE14757-775A-4893-AA58-C3419FAFC6F5}" type="presOf" srcId="{3EC54A34-79CF-486E-89FD-447644B52CB4}" destId="{0F0A1E9A-4A38-45FD-B70A-B28CF38EFB74}" srcOrd="0" destOrd="0" presId="urn:microsoft.com/office/officeart/2016/7/layout/BasicLinearProcessNumbered"/>
    <dgm:cxn modelId="{12634159-D87E-445F-913C-B787D015FE22}" type="presOf" srcId="{13F31BF5-98DB-4A1D-A1C7-10A83C49E710}" destId="{3159479B-45E5-4E6B-BA77-2335D224808A}" srcOrd="0" destOrd="0" presId="urn:microsoft.com/office/officeart/2016/7/layout/BasicLinearProcessNumbered"/>
    <dgm:cxn modelId="{00D047A8-A910-49FB-9BAC-3703B915AAFC}" srcId="{6AB12F23-6AFC-46DB-A673-2E6BD98F4765}" destId="{87684789-F382-4EFD-A321-8BAA6E2C7612}" srcOrd="0" destOrd="0" parTransId="{12B9B045-8C6B-4551-9E78-BFF8A1969EEB}" sibTransId="{3EC54A34-79CF-486E-89FD-447644B52CB4}"/>
    <dgm:cxn modelId="{B347BCAA-BB65-4601-B2FC-FFD8A57702A0}" type="presOf" srcId="{6AB12F23-6AFC-46DB-A673-2E6BD98F4765}" destId="{2BADE308-DA83-4768-8849-EFE6229AF540}" srcOrd="0" destOrd="0" presId="urn:microsoft.com/office/officeart/2016/7/layout/BasicLinearProcessNumbered"/>
    <dgm:cxn modelId="{59C67BB4-8F2E-448B-BFE4-794025F23B5B}" type="presOf" srcId="{87684789-F382-4EFD-A321-8BAA6E2C7612}" destId="{51E8FBD7-600B-4CA9-997E-CA7940CDFB71}" srcOrd="1" destOrd="0" presId="urn:microsoft.com/office/officeart/2016/7/layout/BasicLinearProcessNumbered"/>
    <dgm:cxn modelId="{E0F197DE-05D8-4F62-8DC4-0C230A578453}" type="presOf" srcId="{308AE796-7764-426F-AF49-87378B327026}" destId="{ADF0BFC8-3763-41AC-86B2-3EBBB50EA1AC}" srcOrd="0" destOrd="0" presId="urn:microsoft.com/office/officeart/2016/7/layout/BasicLinearProcessNumbered"/>
    <dgm:cxn modelId="{B268038D-2B10-414B-B17C-DC277C21E8BE}" type="presParOf" srcId="{2BADE308-DA83-4768-8849-EFE6229AF540}" destId="{214A6A80-D09B-4CEE-BF15-CF0AE364265A}" srcOrd="0" destOrd="0" presId="urn:microsoft.com/office/officeart/2016/7/layout/BasicLinearProcessNumbered"/>
    <dgm:cxn modelId="{64062BE0-6BC3-47F7-B12B-1B525E478728}" type="presParOf" srcId="{214A6A80-D09B-4CEE-BF15-CF0AE364265A}" destId="{84523935-2A8B-47A5-BA1B-EAD5F252E789}" srcOrd="0" destOrd="0" presId="urn:microsoft.com/office/officeart/2016/7/layout/BasicLinearProcessNumbered"/>
    <dgm:cxn modelId="{2F49B2DD-CCC4-4181-BA09-653356F5C8C6}" type="presParOf" srcId="{214A6A80-D09B-4CEE-BF15-CF0AE364265A}" destId="{0F0A1E9A-4A38-45FD-B70A-B28CF38EFB74}" srcOrd="1" destOrd="0" presId="urn:microsoft.com/office/officeart/2016/7/layout/BasicLinearProcessNumbered"/>
    <dgm:cxn modelId="{32D09AFF-33B8-4594-80E2-C971956C558E}" type="presParOf" srcId="{214A6A80-D09B-4CEE-BF15-CF0AE364265A}" destId="{6B7CA77A-5AD8-49B7-A845-7E8D951FA72D}" srcOrd="2" destOrd="0" presId="urn:microsoft.com/office/officeart/2016/7/layout/BasicLinearProcessNumbered"/>
    <dgm:cxn modelId="{8BDBE97A-D27C-4F03-A1E5-C9B5A7BE8E12}" type="presParOf" srcId="{214A6A80-D09B-4CEE-BF15-CF0AE364265A}" destId="{51E8FBD7-600B-4CA9-997E-CA7940CDFB71}" srcOrd="3" destOrd="0" presId="urn:microsoft.com/office/officeart/2016/7/layout/BasicLinearProcessNumbered"/>
    <dgm:cxn modelId="{AA1E8FBD-EA4A-40B8-9A76-4F9011567BA9}" type="presParOf" srcId="{2BADE308-DA83-4768-8849-EFE6229AF540}" destId="{B02454C8-1C15-4805-8656-F4517AFA84AC}" srcOrd="1" destOrd="0" presId="urn:microsoft.com/office/officeart/2016/7/layout/BasicLinearProcessNumbered"/>
    <dgm:cxn modelId="{F294B943-DD33-482F-A9A3-CF71A112F16A}" type="presParOf" srcId="{2BADE308-DA83-4768-8849-EFE6229AF540}" destId="{C4C277E2-2991-4D8A-97CC-AF23BDAEA8FF}" srcOrd="2" destOrd="0" presId="urn:microsoft.com/office/officeart/2016/7/layout/BasicLinearProcessNumbered"/>
    <dgm:cxn modelId="{27572E7D-F18E-439D-9721-47F23B0C108B}" type="presParOf" srcId="{C4C277E2-2991-4D8A-97CC-AF23BDAEA8FF}" destId="{ADF0BFC8-3763-41AC-86B2-3EBBB50EA1AC}" srcOrd="0" destOrd="0" presId="urn:microsoft.com/office/officeart/2016/7/layout/BasicLinearProcessNumbered"/>
    <dgm:cxn modelId="{48DC06F5-BA67-46BA-9710-8C398E6A1EAF}" type="presParOf" srcId="{C4C277E2-2991-4D8A-97CC-AF23BDAEA8FF}" destId="{BC936C95-5B90-435E-8DB3-9002C705F72F}" srcOrd="1" destOrd="0" presId="urn:microsoft.com/office/officeart/2016/7/layout/BasicLinearProcessNumbered"/>
    <dgm:cxn modelId="{D78DEE08-CD3C-4F3C-B752-1F20A2988015}" type="presParOf" srcId="{C4C277E2-2991-4D8A-97CC-AF23BDAEA8FF}" destId="{77621714-C4A0-4AF5-BEC1-DCE39A384BBC}" srcOrd="2" destOrd="0" presId="urn:microsoft.com/office/officeart/2016/7/layout/BasicLinearProcessNumbered"/>
    <dgm:cxn modelId="{50B95701-D30D-4DB9-AF36-A49FAE8A3F88}" type="presParOf" srcId="{C4C277E2-2991-4D8A-97CC-AF23BDAEA8FF}" destId="{782C9F81-D8EF-4D28-8031-FE421D2CBAAA}" srcOrd="3" destOrd="0" presId="urn:microsoft.com/office/officeart/2016/7/layout/BasicLinearProcessNumbered"/>
    <dgm:cxn modelId="{156881FA-89F1-48B1-9B0E-936C2BBF481A}" type="presParOf" srcId="{2BADE308-DA83-4768-8849-EFE6229AF540}" destId="{15A51112-594B-4D5F-AC69-BD13BDC6C1E2}" srcOrd="3" destOrd="0" presId="urn:microsoft.com/office/officeart/2016/7/layout/BasicLinearProcessNumbered"/>
    <dgm:cxn modelId="{E1CB6F9F-56E0-400A-9CD9-9442D73200FF}" type="presParOf" srcId="{2BADE308-DA83-4768-8849-EFE6229AF540}" destId="{2A0761FC-9CA6-449B-95F6-FD0DEA816861}" srcOrd="4" destOrd="0" presId="urn:microsoft.com/office/officeart/2016/7/layout/BasicLinearProcessNumbered"/>
    <dgm:cxn modelId="{E32D55CA-8930-41B0-8455-71C280426184}" type="presParOf" srcId="{2A0761FC-9CA6-449B-95F6-FD0DEA816861}" destId="{3159479B-45E5-4E6B-BA77-2335D224808A}" srcOrd="0" destOrd="0" presId="urn:microsoft.com/office/officeart/2016/7/layout/BasicLinearProcessNumbered"/>
    <dgm:cxn modelId="{5A51EE58-23B8-4A34-8D7A-CD08B6D1E5D2}" type="presParOf" srcId="{2A0761FC-9CA6-449B-95F6-FD0DEA816861}" destId="{FCD2CBC3-7713-4B5F-BC84-B8CA59FBA54A}" srcOrd="1" destOrd="0" presId="urn:microsoft.com/office/officeart/2016/7/layout/BasicLinearProcessNumbered"/>
    <dgm:cxn modelId="{B0ED9902-D796-4DFA-8312-5773F443F31F}" type="presParOf" srcId="{2A0761FC-9CA6-449B-95F6-FD0DEA816861}" destId="{56DCFF2D-1F9C-4D95-B784-B2121C657AB9}" srcOrd="2" destOrd="0" presId="urn:microsoft.com/office/officeart/2016/7/layout/BasicLinearProcessNumbered"/>
    <dgm:cxn modelId="{E0D8B1C2-61D2-49C9-8A3B-9281C46E465E}" type="presParOf" srcId="{2A0761FC-9CA6-449B-95F6-FD0DEA816861}" destId="{84792802-3E84-400E-B5B9-06FFB48469C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D7D5F-AEDA-4C58-BDEC-B271F987882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2287B13-7D00-4C0C-B153-80D1CCFE3952}">
      <dgm:prSet/>
      <dgm:spPr/>
      <dgm:t>
        <a:bodyPr/>
        <a:lstStyle/>
        <a:p>
          <a:r>
            <a:rPr lang="en-US"/>
            <a:t>Là một dạng trực quan của cơ sở dữ liệu quan hệ.</a:t>
          </a:r>
        </a:p>
      </dgm:t>
    </dgm:pt>
    <dgm:pt modelId="{3BB3D86A-33CF-4F0A-AB0E-A7D675C4AE05}" type="parTrans" cxnId="{AC234224-C01E-4BB8-9AF8-49BDF11974B8}">
      <dgm:prSet/>
      <dgm:spPr/>
      <dgm:t>
        <a:bodyPr/>
        <a:lstStyle/>
        <a:p>
          <a:endParaRPr lang="en-US"/>
        </a:p>
      </dgm:t>
    </dgm:pt>
    <dgm:pt modelId="{AF42A38F-015B-4C6A-9D27-44A0E8BC228F}" type="sibTrans" cxnId="{AC234224-C01E-4BB8-9AF8-49BDF11974B8}">
      <dgm:prSet/>
      <dgm:spPr/>
      <dgm:t>
        <a:bodyPr/>
        <a:lstStyle/>
        <a:p>
          <a:endParaRPr lang="en-US"/>
        </a:p>
      </dgm:t>
    </dgm:pt>
    <dgm:pt modelId="{E062F713-985B-4AD7-A852-94D885DE349E}">
      <dgm:prSet/>
      <dgm:spPr/>
      <dgm:t>
        <a:bodyPr/>
        <a:lstStyle/>
        <a:p>
          <a:r>
            <a:rPr lang="en-US"/>
            <a:t>Lưu đồ minh họa các thực thể.</a:t>
          </a:r>
        </a:p>
      </dgm:t>
    </dgm:pt>
    <dgm:pt modelId="{D6234258-F0D7-4C25-8622-046AB8912FBE}" type="parTrans" cxnId="{CA8C3902-198D-4392-B62D-CDA8FFE85B1F}">
      <dgm:prSet/>
      <dgm:spPr/>
      <dgm:t>
        <a:bodyPr/>
        <a:lstStyle/>
        <a:p>
          <a:endParaRPr lang="en-US"/>
        </a:p>
      </dgm:t>
    </dgm:pt>
    <dgm:pt modelId="{56030C75-657C-4267-9519-2BAE43CBE001}" type="sibTrans" cxnId="{CA8C3902-198D-4392-B62D-CDA8FFE85B1F}">
      <dgm:prSet/>
      <dgm:spPr/>
      <dgm:t>
        <a:bodyPr/>
        <a:lstStyle/>
        <a:p>
          <a:endParaRPr lang="en-US"/>
        </a:p>
      </dgm:t>
    </dgm:pt>
    <dgm:pt modelId="{54E25F27-F967-4CB7-A813-A1B5D0112384}">
      <dgm:prSet/>
      <dgm:spPr/>
      <dgm:t>
        <a:bodyPr/>
        <a:lstStyle/>
        <a:p>
          <a:r>
            <a:rPr lang="en-US"/>
            <a:t>Sử dụng để mô hình hóa và thiết kế cơ sở dữ liệu quan hệ.</a:t>
          </a:r>
        </a:p>
      </dgm:t>
    </dgm:pt>
    <dgm:pt modelId="{B59146E3-EB35-4672-8291-E61AD10A77BC}" type="parTrans" cxnId="{F3360C66-1077-4F8D-AAF2-34B7DF1E54B8}">
      <dgm:prSet/>
      <dgm:spPr/>
      <dgm:t>
        <a:bodyPr/>
        <a:lstStyle/>
        <a:p>
          <a:endParaRPr lang="en-US"/>
        </a:p>
      </dgm:t>
    </dgm:pt>
    <dgm:pt modelId="{7EB86B5D-4A4B-4A4A-823D-B432FE41A1FC}" type="sibTrans" cxnId="{F3360C66-1077-4F8D-AAF2-34B7DF1E54B8}">
      <dgm:prSet/>
      <dgm:spPr/>
      <dgm:t>
        <a:bodyPr/>
        <a:lstStyle/>
        <a:p>
          <a:endParaRPr lang="en-US"/>
        </a:p>
      </dgm:t>
    </dgm:pt>
    <dgm:pt modelId="{794A0941-6041-41C2-BE5F-9BC1699520AD}">
      <dgm:prSet/>
      <dgm:spPr/>
      <dgm:t>
        <a:bodyPr/>
        <a:lstStyle/>
        <a:p>
          <a:r>
            <a:rPr lang="en-US"/>
            <a:t>Sử dụng tập hợp các ký hiệu như hình chữ nhật, hình thoi, hình bầu dục và các đường kết nối để mô tả tính liên kết của các thực th</a:t>
          </a:r>
        </a:p>
      </dgm:t>
    </dgm:pt>
    <dgm:pt modelId="{8479C860-A1C4-44BC-B390-11D42F4AF401}" type="parTrans" cxnId="{40E1731B-3C8D-4B43-8C31-3DE084B8F073}">
      <dgm:prSet/>
      <dgm:spPr/>
      <dgm:t>
        <a:bodyPr/>
        <a:lstStyle/>
        <a:p>
          <a:endParaRPr lang="en-US"/>
        </a:p>
      </dgm:t>
    </dgm:pt>
    <dgm:pt modelId="{9368BEB5-9454-4B33-AAE6-720D6E4A5046}" type="sibTrans" cxnId="{40E1731B-3C8D-4B43-8C31-3DE084B8F073}">
      <dgm:prSet/>
      <dgm:spPr/>
      <dgm:t>
        <a:bodyPr/>
        <a:lstStyle/>
        <a:p>
          <a:endParaRPr lang="en-US"/>
        </a:p>
      </dgm:t>
    </dgm:pt>
    <dgm:pt modelId="{2EDA49DD-60EE-4558-8208-BA439262E4FF}" type="pres">
      <dgm:prSet presAssocID="{552D7D5F-AEDA-4C58-BDEC-B271F9878826}" presName="vert0" presStyleCnt="0">
        <dgm:presLayoutVars>
          <dgm:dir/>
          <dgm:animOne val="branch"/>
          <dgm:animLvl val="lvl"/>
        </dgm:presLayoutVars>
      </dgm:prSet>
      <dgm:spPr/>
    </dgm:pt>
    <dgm:pt modelId="{4103E29D-01C0-4354-A9DC-1B0816E4EE8B}" type="pres">
      <dgm:prSet presAssocID="{72287B13-7D00-4C0C-B153-80D1CCFE3952}" presName="thickLine" presStyleLbl="alignNode1" presStyleIdx="0" presStyleCnt="4"/>
      <dgm:spPr/>
    </dgm:pt>
    <dgm:pt modelId="{C8997EC3-352C-43FC-8800-7B11438570A5}" type="pres">
      <dgm:prSet presAssocID="{72287B13-7D00-4C0C-B153-80D1CCFE3952}" presName="horz1" presStyleCnt="0"/>
      <dgm:spPr/>
    </dgm:pt>
    <dgm:pt modelId="{082A172E-AF9F-49DD-883A-CAD28F413B84}" type="pres">
      <dgm:prSet presAssocID="{72287B13-7D00-4C0C-B153-80D1CCFE3952}" presName="tx1" presStyleLbl="revTx" presStyleIdx="0" presStyleCnt="4"/>
      <dgm:spPr/>
    </dgm:pt>
    <dgm:pt modelId="{B571F490-3F7C-42C3-81E2-2DCD0CC048F4}" type="pres">
      <dgm:prSet presAssocID="{72287B13-7D00-4C0C-B153-80D1CCFE3952}" presName="vert1" presStyleCnt="0"/>
      <dgm:spPr/>
    </dgm:pt>
    <dgm:pt modelId="{FA351270-676B-49E8-AA50-A43F4BF12A76}" type="pres">
      <dgm:prSet presAssocID="{E062F713-985B-4AD7-A852-94D885DE349E}" presName="thickLine" presStyleLbl="alignNode1" presStyleIdx="1" presStyleCnt="4"/>
      <dgm:spPr/>
    </dgm:pt>
    <dgm:pt modelId="{98EE166B-AF14-4C19-A533-FA08B6B25DCE}" type="pres">
      <dgm:prSet presAssocID="{E062F713-985B-4AD7-A852-94D885DE349E}" presName="horz1" presStyleCnt="0"/>
      <dgm:spPr/>
    </dgm:pt>
    <dgm:pt modelId="{7FE0141B-4AFF-4F1B-9073-A9D887C983C1}" type="pres">
      <dgm:prSet presAssocID="{E062F713-985B-4AD7-A852-94D885DE349E}" presName="tx1" presStyleLbl="revTx" presStyleIdx="1" presStyleCnt="4"/>
      <dgm:spPr/>
    </dgm:pt>
    <dgm:pt modelId="{98E49C46-570D-4A2A-B0C0-6B4B1FABA900}" type="pres">
      <dgm:prSet presAssocID="{E062F713-985B-4AD7-A852-94D885DE349E}" presName="vert1" presStyleCnt="0"/>
      <dgm:spPr/>
    </dgm:pt>
    <dgm:pt modelId="{FB5DB316-4180-477C-9957-712D346D0763}" type="pres">
      <dgm:prSet presAssocID="{54E25F27-F967-4CB7-A813-A1B5D0112384}" presName="thickLine" presStyleLbl="alignNode1" presStyleIdx="2" presStyleCnt="4"/>
      <dgm:spPr/>
    </dgm:pt>
    <dgm:pt modelId="{2CEAD33C-92B1-4A9E-901A-25067E534F7B}" type="pres">
      <dgm:prSet presAssocID="{54E25F27-F967-4CB7-A813-A1B5D0112384}" presName="horz1" presStyleCnt="0"/>
      <dgm:spPr/>
    </dgm:pt>
    <dgm:pt modelId="{63A9BFCB-55EB-4EB6-A274-8F7373570DF3}" type="pres">
      <dgm:prSet presAssocID="{54E25F27-F967-4CB7-A813-A1B5D0112384}" presName="tx1" presStyleLbl="revTx" presStyleIdx="2" presStyleCnt="4"/>
      <dgm:spPr/>
    </dgm:pt>
    <dgm:pt modelId="{5262BD00-2E13-4E6C-AE0E-9D22FB0BCC1F}" type="pres">
      <dgm:prSet presAssocID="{54E25F27-F967-4CB7-A813-A1B5D0112384}" presName="vert1" presStyleCnt="0"/>
      <dgm:spPr/>
    </dgm:pt>
    <dgm:pt modelId="{20C06803-2494-4C4D-B8E1-9E7083B3B8DF}" type="pres">
      <dgm:prSet presAssocID="{794A0941-6041-41C2-BE5F-9BC1699520AD}" presName="thickLine" presStyleLbl="alignNode1" presStyleIdx="3" presStyleCnt="4"/>
      <dgm:spPr/>
    </dgm:pt>
    <dgm:pt modelId="{C5B00B4F-7A66-423F-938C-4E674F61D29F}" type="pres">
      <dgm:prSet presAssocID="{794A0941-6041-41C2-BE5F-9BC1699520AD}" presName="horz1" presStyleCnt="0"/>
      <dgm:spPr/>
    </dgm:pt>
    <dgm:pt modelId="{502D91BC-C7CB-4CC8-B280-7187FB8F8F2C}" type="pres">
      <dgm:prSet presAssocID="{794A0941-6041-41C2-BE5F-9BC1699520AD}" presName="tx1" presStyleLbl="revTx" presStyleIdx="3" presStyleCnt="4"/>
      <dgm:spPr/>
    </dgm:pt>
    <dgm:pt modelId="{3328CA89-74E3-4DBC-96E5-FE25AE4A8447}" type="pres">
      <dgm:prSet presAssocID="{794A0941-6041-41C2-BE5F-9BC1699520AD}" presName="vert1" presStyleCnt="0"/>
      <dgm:spPr/>
    </dgm:pt>
  </dgm:ptLst>
  <dgm:cxnLst>
    <dgm:cxn modelId="{CA8C3902-198D-4392-B62D-CDA8FFE85B1F}" srcId="{552D7D5F-AEDA-4C58-BDEC-B271F9878826}" destId="{E062F713-985B-4AD7-A852-94D885DE349E}" srcOrd="1" destOrd="0" parTransId="{D6234258-F0D7-4C25-8622-046AB8912FBE}" sibTransId="{56030C75-657C-4267-9519-2BAE43CBE001}"/>
    <dgm:cxn modelId="{40E1731B-3C8D-4B43-8C31-3DE084B8F073}" srcId="{552D7D5F-AEDA-4C58-BDEC-B271F9878826}" destId="{794A0941-6041-41C2-BE5F-9BC1699520AD}" srcOrd="3" destOrd="0" parTransId="{8479C860-A1C4-44BC-B390-11D42F4AF401}" sibTransId="{9368BEB5-9454-4B33-AAE6-720D6E4A5046}"/>
    <dgm:cxn modelId="{AC234224-C01E-4BB8-9AF8-49BDF11974B8}" srcId="{552D7D5F-AEDA-4C58-BDEC-B271F9878826}" destId="{72287B13-7D00-4C0C-B153-80D1CCFE3952}" srcOrd="0" destOrd="0" parTransId="{3BB3D86A-33CF-4F0A-AB0E-A7D675C4AE05}" sibTransId="{AF42A38F-015B-4C6A-9D27-44A0E8BC228F}"/>
    <dgm:cxn modelId="{D510BB32-8F67-46C8-B497-94FF035F1C94}" type="presOf" srcId="{72287B13-7D00-4C0C-B153-80D1CCFE3952}" destId="{082A172E-AF9F-49DD-883A-CAD28F413B84}" srcOrd="0" destOrd="0" presId="urn:microsoft.com/office/officeart/2008/layout/LinedList"/>
    <dgm:cxn modelId="{F3360C66-1077-4F8D-AAF2-34B7DF1E54B8}" srcId="{552D7D5F-AEDA-4C58-BDEC-B271F9878826}" destId="{54E25F27-F967-4CB7-A813-A1B5D0112384}" srcOrd="2" destOrd="0" parTransId="{B59146E3-EB35-4672-8291-E61AD10A77BC}" sibTransId="{7EB86B5D-4A4B-4A4A-823D-B432FE41A1FC}"/>
    <dgm:cxn modelId="{93BA4949-5FD3-41E5-B4E6-E1554F54DC1D}" type="presOf" srcId="{552D7D5F-AEDA-4C58-BDEC-B271F9878826}" destId="{2EDA49DD-60EE-4558-8208-BA439262E4FF}" srcOrd="0" destOrd="0" presId="urn:microsoft.com/office/officeart/2008/layout/LinedList"/>
    <dgm:cxn modelId="{BC8CA4A0-3F3C-4570-AF22-FD7291AAC5E4}" type="presOf" srcId="{794A0941-6041-41C2-BE5F-9BC1699520AD}" destId="{502D91BC-C7CB-4CC8-B280-7187FB8F8F2C}" srcOrd="0" destOrd="0" presId="urn:microsoft.com/office/officeart/2008/layout/LinedList"/>
    <dgm:cxn modelId="{63C0F4C2-4B80-4DD3-89DD-26534E99DC84}" type="presOf" srcId="{54E25F27-F967-4CB7-A813-A1B5D0112384}" destId="{63A9BFCB-55EB-4EB6-A274-8F7373570DF3}" srcOrd="0" destOrd="0" presId="urn:microsoft.com/office/officeart/2008/layout/LinedList"/>
    <dgm:cxn modelId="{7227F9CD-BB4C-4123-8340-01F47BFAC6B0}" type="presOf" srcId="{E062F713-985B-4AD7-A852-94D885DE349E}" destId="{7FE0141B-4AFF-4F1B-9073-A9D887C983C1}" srcOrd="0" destOrd="0" presId="urn:microsoft.com/office/officeart/2008/layout/LinedList"/>
    <dgm:cxn modelId="{9037ED6E-FDFE-433A-B274-16CD091BCCAF}" type="presParOf" srcId="{2EDA49DD-60EE-4558-8208-BA439262E4FF}" destId="{4103E29D-01C0-4354-A9DC-1B0816E4EE8B}" srcOrd="0" destOrd="0" presId="urn:microsoft.com/office/officeart/2008/layout/LinedList"/>
    <dgm:cxn modelId="{8DB4E3E5-02A1-4A7D-88C3-CA7E92509771}" type="presParOf" srcId="{2EDA49DD-60EE-4558-8208-BA439262E4FF}" destId="{C8997EC3-352C-43FC-8800-7B11438570A5}" srcOrd="1" destOrd="0" presId="urn:microsoft.com/office/officeart/2008/layout/LinedList"/>
    <dgm:cxn modelId="{886C23E3-78C3-4D7A-95FE-DF7FA39BDFA1}" type="presParOf" srcId="{C8997EC3-352C-43FC-8800-7B11438570A5}" destId="{082A172E-AF9F-49DD-883A-CAD28F413B84}" srcOrd="0" destOrd="0" presId="urn:microsoft.com/office/officeart/2008/layout/LinedList"/>
    <dgm:cxn modelId="{667A8133-4343-4BA6-BF8D-72E5FDC8E803}" type="presParOf" srcId="{C8997EC3-352C-43FC-8800-7B11438570A5}" destId="{B571F490-3F7C-42C3-81E2-2DCD0CC048F4}" srcOrd="1" destOrd="0" presId="urn:microsoft.com/office/officeart/2008/layout/LinedList"/>
    <dgm:cxn modelId="{7A12E912-4AE8-4219-BC6A-FCAB26C2A42A}" type="presParOf" srcId="{2EDA49DD-60EE-4558-8208-BA439262E4FF}" destId="{FA351270-676B-49E8-AA50-A43F4BF12A76}" srcOrd="2" destOrd="0" presId="urn:microsoft.com/office/officeart/2008/layout/LinedList"/>
    <dgm:cxn modelId="{F0EB4DB4-33B4-48A1-8BE9-711645786277}" type="presParOf" srcId="{2EDA49DD-60EE-4558-8208-BA439262E4FF}" destId="{98EE166B-AF14-4C19-A533-FA08B6B25DCE}" srcOrd="3" destOrd="0" presId="urn:microsoft.com/office/officeart/2008/layout/LinedList"/>
    <dgm:cxn modelId="{A95DB894-7705-4A58-B7C7-5D50E0633A50}" type="presParOf" srcId="{98EE166B-AF14-4C19-A533-FA08B6B25DCE}" destId="{7FE0141B-4AFF-4F1B-9073-A9D887C983C1}" srcOrd="0" destOrd="0" presId="urn:microsoft.com/office/officeart/2008/layout/LinedList"/>
    <dgm:cxn modelId="{97954868-0C44-447E-A3AD-0654E882C2C7}" type="presParOf" srcId="{98EE166B-AF14-4C19-A533-FA08B6B25DCE}" destId="{98E49C46-570D-4A2A-B0C0-6B4B1FABA900}" srcOrd="1" destOrd="0" presId="urn:microsoft.com/office/officeart/2008/layout/LinedList"/>
    <dgm:cxn modelId="{BDC98944-B6B1-41FE-842C-F56BAC556E54}" type="presParOf" srcId="{2EDA49DD-60EE-4558-8208-BA439262E4FF}" destId="{FB5DB316-4180-477C-9957-712D346D0763}" srcOrd="4" destOrd="0" presId="urn:microsoft.com/office/officeart/2008/layout/LinedList"/>
    <dgm:cxn modelId="{8D4F35E9-0856-441A-8B30-DE8D04747FE8}" type="presParOf" srcId="{2EDA49DD-60EE-4558-8208-BA439262E4FF}" destId="{2CEAD33C-92B1-4A9E-901A-25067E534F7B}" srcOrd="5" destOrd="0" presId="urn:microsoft.com/office/officeart/2008/layout/LinedList"/>
    <dgm:cxn modelId="{7A58F9E7-73E3-4D5E-84C2-F13806FDFF5A}" type="presParOf" srcId="{2CEAD33C-92B1-4A9E-901A-25067E534F7B}" destId="{63A9BFCB-55EB-4EB6-A274-8F7373570DF3}" srcOrd="0" destOrd="0" presId="urn:microsoft.com/office/officeart/2008/layout/LinedList"/>
    <dgm:cxn modelId="{2B3F09F6-07D2-4BA5-A703-82BC7D98208F}" type="presParOf" srcId="{2CEAD33C-92B1-4A9E-901A-25067E534F7B}" destId="{5262BD00-2E13-4E6C-AE0E-9D22FB0BCC1F}" srcOrd="1" destOrd="0" presId="urn:microsoft.com/office/officeart/2008/layout/LinedList"/>
    <dgm:cxn modelId="{AA7CFFD2-88FF-4E6A-9FE5-CCECD6DC3AFC}" type="presParOf" srcId="{2EDA49DD-60EE-4558-8208-BA439262E4FF}" destId="{20C06803-2494-4C4D-B8E1-9E7083B3B8DF}" srcOrd="6" destOrd="0" presId="urn:microsoft.com/office/officeart/2008/layout/LinedList"/>
    <dgm:cxn modelId="{1BBEBA34-2B35-4DD0-B294-FD63E64652DF}" type="presParOf" srcId="{2EDA49DD-60EE-4558-8208-BA439262E4FF}" destId="{C5B00B4F-7A66-423F-938C-4E674F61D29F}" srcOrd="7" destOrd="0" presId="urn:microsoft.com/office/officeart/2008/layout/LinedList"/>
    <dgm:cxn modelId="{A31BD4E1-2BFF-45F5-815B-52F695CCBDC8}" type="presParOf" srcId="{C5B00B4F-7A66-423F-938C-4E674F61D29F}" destId="{502D91BC-C7CB-4CC8-B280-7187FB8F8F2C}" srcOrd="0" destOrd="0" presId="urn:microsoft.com/office/officeart/2008/layout/LinedList"/>
    <dgm:cxn modelId="{CFD2A27C-DE9E-46A3-AB06-563800DC3792}" type="presParOf" srcId="{C5B00B4F-7A66-423F-938C-4E674F61D29F}" destId="{3328CA89-74E3-4DBC-96E5-FE25AE4A84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06994C-B03A-4498-A502-EAAAA56A66C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97294DA-FE65-4DCD-A61A-F95DDE788E75}">
      <dgm:prSet/>
      <dgm:spPr/>
      <dgm:t>
        <a:bodyPr/>
        <a:lstStyle/>
        <a:p>
          <a:r>
            <a:rPr lang="en-US"/>
            <a:t>Xác định các yêu cầu hệ thống thông tin.</a:t>
          </a:r>
        </a:p>
      </dgm:t>
    </dgm:pt>
    <dgm:pt modelId="{440FB680-7170-43C4-917C-C6C6EB009243}" type="parTrans" cxnId="{9C312C53-2866-494E-BDB2-0EF6F7A378AC}">
      <dgm:prSet/>
      <dgm:spPr/>
      <dgm:t>
        <a:bodyPr/>
        <a:lstStyle/>
        <a:p>
          <a:endParaRPr lang="en-US"/>
        </a:p>
      </dgm:t>
    </dgm:pt>
    <dgm:pt modelId="{2009ED4B-5B3F-4388-A13D-871B21A93C42}" type="sibTrans" cxnId="{9C312C53-2866-494E-BDB2-0EF6F7A378AC}">
      <dgm:prSet/>
      <dgm:spPr/>
      <dgm:t>
        <a:bodyPr/>
        <a:lstStyle/>
        <a:p>
          <a:endParaRPr lang="en-US"/>
        </a:p>
      </dgm:t>
    </dgm:pt>
    <dgm:pt modelId="{B740A6B5-673F-4980-86F6-B0383F61706F}">
      <dgm:prSet/>
      <dgm:spPr/>
      <dgm:t>
        <a:bodyPr/>
        <a:lstStyle/>
        <a:p>
          <a:r>
            <a:rPr lang="en-US"/>
            <a:t>Hoạt động như một tài liệu, giúp hiểu được cốt lõi của cơ sở dữ liệu.</a:t>
          </a:r>
        </a:p>
      </dgm:t>
    </dgm:pt>
    <dgm:pt modelId="{0C4B1771-64CB-404F-B75D-452C401C864A}" type="parTrans" cxnId="{AEAB3BC0-F814-4D8B-B34C-2924D4D6820A}">
      <dgm:prSet/>
      <dgm:spPr/>
      <dgm:t>
        <a:bodyPr/>
        <a:lstStyle/>
        <a:p>
          <a:endParaRPr lang="en-US"/>
        </a:p>
      </dgm:t>
    </dgm:pt>
    <dgm:pt modelId="{EDDD5B12-BFBF-412E-86DD-09C6CBFC4BA6}" type="sibTrans" cxnId="{AEAB3BC0-F814-4D8B-B34C-2924D4D6820A}">
      <dgm:prSet/>
      <dgm:spPr/>
      <dgm:t>
        <a:bodyPr/>
        <a:lstStyle/>
        <a:p>
          <a:endParaRPr lang="en-US"/>
        </a:p>
      </dgm:t>
    </dgm:pt>
    <dgm:pt modelId="{16B6EE01-2B85-40C7-AAF1-34AE15037C5D}">
      <dgm:prSet/>
      <dgm:spPr/>
      <dgm:t>
        <a:bodyPr/>
        <a:lstStyle/>
        <a:p>
          <a:r>
            <a:rPr lang="en-US"/>
            <a:t>Phản ảnh cấu trúc logic của cơ sở dữ liệu.</a:t>
          </a:r>
        </a:p>
      </dgm:t>
    </dgm:pt>
    <dgm:pt modelId="{5078F54D-E4D1-474B-9AC0-135347F1C6B1}" type="parTrans" cxnId="{63E78E49-4115-4F65-8CBE-702298E6BC4A}">
      <dgm:prSet/>
      <dgm:spPr/>
      <dgm:t>
        <a:bodyPr/>
        <a:lstStyle/>
        <a:p>
          <a:endParaRPr lang="en-US"/>
        </a:p>
      </dgm:t>
    </dgm:pt>
    <dgm:pt modelId="{B030729E-63BC-4197-9103-507449DB297C}" type="sibTrans" cxnId="{63E78E49-4115-4F65-8CBE-702298E6BC4A}">
      <dgm:prSet/>
      <dgm:spPr/>
      <dgm:t>
        <a:bodyPr/>
        <a:lstStyle/>
        <a:p>
          <a:endParaRPr lang="en-US"/>
        </a:p>
      </dgm:t>
    </dgm:pt>
    <dgm:pt modelId="{0AE2977C-3030-4918-AB96-46587C40BF0A}">
      <dgm:prSet/>
      <dgm:spPr/>
      <dgm:t>
        <a:bodyPr/>
        <a:lstStyle/>
        <a:p>
          <a:r>
            <a:rPr lang="en-US"/>
            <a:t>ERD vẫn có thể đóng vai trò là điểm tham chiếu sau khi cơ sở dữ liệu quan hệ được triển khai.</a:t>
          </a:r>
        </a:p>
      </dgm:t>
    </dgm:pt>
    <dgm:pt modelId="{348DAA15-E551-4B16-9326-D3C4F5A639E5}" type="parTrans" cxnId="{67ED2ABC-5146-4681-90D9-146688A9B9DF}">
      <dgm:prSet/>
      <dgm:spPr/>
      <dgm:t>
        <a:bodyPr/>
        <a:lstStyle/>
        <a:p>
          <a:endParaRPr lang="en-US"/>
        </a:p>
      </dgm:t>
    </dgm:pt>
    <dgm:pt modelId="{C87CA519-F122-4653-B7A4-D9CCB6CCDA45}" type="sibTrans" cxnId="{67ED2ABC-5146-4681-90D9-146688A9B9DF}">
      <dgm:prSet/>
      <dgm:spPr/>
      <dgm:t>
        <a:bodyPr/>
        <a:lstStyle/>
        <a:p>
          <a:endParaRPr lang="en-US"/>
        </a:p>
      </dgm:t>
    </dgm:pt>
    <dgm:pt modelId="{0DFE2BE7-38F4-4BAC-9D5A-301308285389}" type="pres">
      <dgm:prSet presAssocID="{6E06994C-B03A-4498-A502-EAAAA56A66CB}" presName="vert0" presStyleCnt="0">
        <dgm:presLayoutVars>
          <dgm:dir/>
          <dgm:animOne val="branch"/>
          <dgm:animLvl val="lvl"/>
        </dgm:presLayoutVars>
      </dgm:prSet>
      <dgm:spPr/>
    </dgm:pt>
    <dgm:pt modelId="{1123D9F1-C10D-45F5-A30D-793E8B8537E4}" type="pres">
      <dgm:prSet presAssocID="{F97294DA-FE65-4DCD-A61A-F95DDE788E75}" presName="thickLine" presStyleLbl="alignNode1" presStyleIdx="0" presStyleCnt="4"/>
      <dgm:spPr/>
    </dgm:pt>
    <dgm:pt modelId="{0D2DDBF1-CB6F-470C-9CDA-B9B0D455ADBA}" type="pres">
      <dgm:prSet presAssocID="{F97294DA-FE65-4DCD-A61A-F95DDE788E75}" presName="horz1" presStyleCnt="0"/>
      <dgm:spPr/>
    </dgm:pt>
    <dgm:pt modelId="{BEF742FE-9C4B-42E0-9AE0-013F4F06DEB4}" type="pres">
      <dgm:prSet presAssocID="{F97294DA-FE65-4DCD-A61A-F95DDE788E75}" presName="tx1" presStyleLbl="revTx" presStyleIdx="0" presStyleCnt="4"/>
      <dgm:spPr/>
    </dgm:pt>
    <dgm:pt modelId="{CFBF78EE-5082-44CE-89A2-2A20A86C8356}" type="pres">
      <dgm:prSet presAssocID="{F97294DA-FE65-4DCD-A61A-F95DDE788E75}" presName="vert1" presStyleCnt="0"/>
      <dgm:spPr/>
    </dgm:pt>
    <dgm:pt modelId="{F54479D3-C43B-4332-B793-B87E2674F78B}" type="pres">
      <dgm:prSet presAssocID="{B740A6B5-673F-4980-86F6-B0383F61706F}" presName="thickLine" presStyleLbl="alignNode1" presStyleIdx="1" presStyleCnt="4"/>
      <dgm:spPr/>
    </dgm:pt>
    <dgm:pt modelId="{86133C90-792D-4966-BB81-923EEE75834A}" type="pres">
      <dgm:prSet presAssocID="{B740A6B5-673F-4980-86F6-B0383F61706F}" presName="horz1" presStyleCnt="0"/>
      <dgm:spPr/>
    </dgm:pt>
    <dgm:pt modelId="{B728F7B3-5355-46DD-AEC3-4C9D9C004580}" type="pres">
      <dgm:prSet presAssocID="{B740A6B5-673F-4980-86F6-B0383F61706F}" presName="tx1" presStyleLbl="revTx" presStyleIdx="1" presStyleCnt="4"/>
      <dgm:spPr/>
    </dgm:pt>
    <dgm:pt modelId="{5172A54B-DFCA-4C13-94A3-6EDD2D29747A}" type="pres">
      <dgm:prSet presAssocID="{B740A6B5-673F-4980-86F6-B0383F61706F}" presName="vert1" presStyleCnt="0"/>
      <dgm:spPr/>
    </dgm:pt>
    <dgm:pt modelId="{D393699C-F981-4D87-A877-920421DAB98E}" type="pres">
      <dgm:prSet presAssocID="{16B6EE01-2B85-40C7-AAF1-34AE15037C5D}" presName="thickLine" presStyleLbl="alignNode1" presStyleIdx="2" presStyleCnt="4"/>
      <dgm:spPr/>
    </dgm:pt>
    <dgm:pt modelId="{36EB2348-EF11-410B-844A-3F454B0362B8}" type="pres">
      <dgm:prSet presAssocID="{16B6EE01-2B85-40C7-AAF1-34AE15037C5D}" presName="horz1" presStyleCnt="0"/>
      <dgm:spPr/>
    </dgm:pt>
    <dgm:pt modelId="{DD27FD53-5DD5-4DE9-9895-0D30BA4655FA}" type="pres">
      <dgm:prSet presAssocID="{16B6EE01-2B85-40C7-AAF1-34AE15037C5D}" presName="tx1" presStyleLbl="revTx" presStyleIdx="2" presStyleCnt="4"/>
      <dgm:spPr/>
    </dgm:pt>
    <dgm:pt modelId="{B9707362-BE32-4F77-87BB-B3A7EC5D5BBE}" type="pres">
      <dgm:prSet presAssocID="{16B6EE01-2B85-40C7-AAF1-34AE15037C5D}" presName="vert1" presStyleCnt="0"/>
      <dgm:spPr/>
    </dgm:pt>
    <dgm:pt modelId="{EBAD613F-24A5-4D96-B354-D503497D587C}" type="pres">
      <dgm:prSet presAssocID="{0AE2977C-3030-4918-AB96-46587C40BF0A}" presName="thickLine" presStyleLbl="alignNode1" presStyleIdx="3" presStyleCnt="4"/>
      <dgm:spPr/>
    </dgm:pt>
    <dgm:pt modelId="{DA9F274D-11ED-4671-8D34-A5F442BC2116}" type="pres">
      <dgm:prSet presAssocID="{0AE2977C-3030-4918-AB96-46587C40BF0A}" presName="horz1" presStyleCnt="0"/>
      <dgm:spPr/>
    </dgm:pt>
    <dgm:pt modelId="{3A1C9F26-986F-42C4-828C-F93ECCA31E3B}" type="pres">
      <dgm:prSet presAssocID="{0AE2977C-3030-4918-AB96-46587C40BF0A}" presName="tx1" presStyleLbl="revTx" presStyleIdx="3" presStyleCnt="4"/>
      <dgm:spPr/>
    </dgm:pt>
    <dgm:pt modelId="{BBFAE40A-EE3D-4CC4-A012-D5E434C11D9D}" type="pres">
      <dgm:prSet presAssocID="{0AE2977C-3030-4918-AB96-46587C40BF0A}" presName="vert1" presStyleCnt="0"/>
      <dgm:spPr/>
    </dgm:pt>
  </dgm:ptLst>
  <dgm:cxnLst>
    <dgm:cxn modelId="{63B17803-C964-41C9-9608-A25CF3979B5E}" type="presOf" srcId="{6E06994C-B03A-4498-A502-EAAAA56A66CB}" destId="{0DFE2BE7-38F4-4BAC-9D5A-301308285389}" srcOrd="0" destOrd="0" presId="urn:microsoft.com/office/officeart/2008/layout/LinedList"/>
    <dgm:cxn modelId="{474F202B-713F-42F7-B708-A5831D60D794}" type="presOf" srcId="{F97294DA-FE65-4DCD-A61A-F95DDE788E75}" destId="{BEF742FE-9C4B-42E0-9AE0-013F4F06DEB4}" srcOrd="0" destOrd="0" presId="urn:microsoft.com/office/officeart/2008/layout/LinedList"/>
    <dgm:cxn modelId="{63E78E49-4115-4F65-8CBE-702298E6BC4A}" srcId="{6E06994C-B03A-4498-A502-EAAAA56A66CB}" destId="{16B6EE01-2B85-40C7-AAF1-34AE15037C5D}" srcOrd="2" destOrd="0" parTransId="{5078F54D-E4D1-474B-9AC0-135347F1C6B1}" sibTransId="{B030729E-63BC-4197-9103-507449DB297C}"/>
    <dgm:cxn modelId="{75ACAA6C-C885-4EC1-8A0A-AF4C42737A63}" type="presOf" srcId="{B740A6B5-673F-4980-86F6-B0383F61706F}" destId="{B728F7B3-5355-46DD-AEC3-4C9D9C004580}" srcOrd="0" destOrd="0" presId="urn:microsoft.com/office/officeart/2008/layout/LinedList"/>
    <dgm:cxn modelId="{9C312C53-2866-494E-BDB2-0EF6F7A378AC}" srcId="{6E06994C-B03A-4498-A502-EAAAA56A66CB}" destId="{F97294DA-FE65-4DCD-A61A-F95DDE788E75}" srcOrd="0" destOrd="0" parTransId="{440FB680-7170-43C4-917C-C6C6EB009243}" sibTransId="{2009ED4B-5B3F-4388-A13D-871B21A93C42}"/>
    <dgm:cxn modelId="{1D880956-8A2B-4B6F-B549-6B704AEE66C0}" type="presOf" srcId="{16B6EE01-2B85-40C7-AAF1-34AE15037C5D}" destId="{DD27FD53-5DD5-4DE9-9895-0D30BA4655FA}" srcOrd="0" destOrd="0" presId="urn:microsoft.com/office/officeart/2008/layout/LinedList"/>
    <dgm:cxn modelId="{907A6256-EAE8-4165-9831-0D9085278D6A}" type="presOf" srcId="{0AE2977C-3030-4918-AB96-46587C40BF0A}" destId="{3A1C9F26-986F-42C4-828C-F93ECCA31E3B}" srcOrd="0" destOrd="0" presId="urn:microsoft.com/office/officeart/2008/layout/LinedList"/>
    <dgm:cxn modelId="{67ED2ABC-5146-4681-90D9-146688A9B9DF}" srcId="{6E06994C-B03A-4498-A502-EAAAA56A66CB}" destId="{0AE2977C-3030-4918-AB96-46587C40BF0A}" srcOrd="3" destOrd="0" parTransId="{348DAA15-E551-4B16-9326-D3C4F5A639E5}" sibTransId="{C87CA519-F122-4653-B7A4-D9CCB6CCDA45}"/>
    <dgm:cxn modelId="{AEAB3BC0-F814-4D8B-B34C-2924D4D6820A}" srcId="{6E06994C-B03A-4498-A502-EAAAA56A66CB}" destId="{B740A6B5-673F-4980-86F6-B0383F61706F}" srcOrd="1" destOrd="0" parTransId="{0C4B1771-64CB-404F-B75D-452C401C864A}" sibTransId="{EDDD5B12-BFBF-412E-86DD-09C6CBFC4BA6}"/>
    <dgm:cxn modelId="{1759E3EC-E022-4ADE-89F1-1F97B30AD053}" type="presParOf" srcId="{0DFE2BE7-38F4-4BAC-9D5A-301308285389}" destId="{1123D9F1-C10D-45F5-A30D-793E8B8537E4}" srcOrd="0" destOrd="0" presId="urn:microsoft.com/office/officeart/2008/layout/LinedList"/>
    <dgm:cxn modelId="{BE1560DF-D7F4-4729-AD40-93BF4F418790}" type="presParOf" srcId="{0DFE2BE7-38F4-4BAC-9D5A-301308285389}" destId="{0D2DDBF1-CB6F-470C-9CDA-B9B0D455ADBA}" srcOrd="1" destOrd="0" presId="urn:microsoft.com/office/officeart/2008/layout/LinedList"/>
    <dgm:cxn modelId="{170A1C1A-73A5-4043-AE46-BEB1AEF8D574}" type="presParOf" srcId="{0D2DDBF1-CB6F-470C-9CDA-B9B0D455ADBA}" destId="{BEF742FE-9C4B-42E0-9AE0-013F4F06DEB4}" srcOrd="0" destOrd="0" presId="urn:microsoft.com/office/officeart/2008/layout/LinedList"/>
    <dgm:cxn modelId="{02FDACB1-F716-4B74-BEDC-11B20B9E1086}" type="presParOf" srcId="{0D2DDBF1-CB6F-470C-9CDA-B9B0D455ADBA}" destId="{CFBF78EE-5082-44CE-89A2-2A20A86C8356}" srcOrd="1" destOrd="0" presId="urn:microsoft.com/office/officeart/2008/layout/LinedList"/>
    <dgm:cxn modelId="{A4C96E0A-F878-4CFE-8750-AAD6A9594092}" type="presParOf" srcId="{0DFE2BE7-38F4-4BAC-9D5A-301308285389}" destId="{F54479D3-C43B-4332-B793-B87E2674F78B}" srcOrd="2" destOrd="0" presId="urn:microsoft.com/office/officeart/2008/layout/LinedList"/>
    <dgm:cxn modelId="{C620971D-6A0D-492E-BA24-4148F2915E48}" type="presParOf" srcId="{0DFE2BE7-38F4-4BAC-9D5A-301308285389}" destId="{86133C90-792D-4966-BB81-923EEE75834A}" srcOrd="3" destOrd="0" presId="urn:microsoft.com/office/officeart/2008/layout/LinedList"/>
    <dgm:cxn modelId="{0E350B0B-28CF-485F-9752-FFDFB2405D40}" type="presParOf" srcId="{86133C90-792D-4966-BB81-923EEE75834A}" destId="{B728F7B3-5355-46DD-AEC3-4C9D9C004580}" srcOrd="0" destOrd="0" presId="urn:microsoft.com/office/officeart/2008/layout/LinedList"/>
    <dgm:cxn modelId="{860D6361-501B-4A99-9EDC-5122DB7D00D9}" type="presParOf" srcId="{86133C90-792D-4966-BB81-923EEE75834A}" destId="{5172A54B-DFCA-4C13-94A3-6EDD2D29747A}" srcOrd="1" destOrd="0" presId="urn:microsoft.com/office/officeart/2008/layout/LinedList"/>
    <dgm:cxn modelId="{30132BD5-C3AF-4B21-9281-4C99036EF4C0}" type="presParOf" srcId="{0DFE2BE7-38F4-4BAC-9D5A-301308285389}" destId="{D393699C-F981-4D87-A877-920421DAB98E}" srcOrd="4" destOrd="0" presId="urn:microsoft.com/office/officeart/2008/layout/LinedList"/>
    <dgm:cxn modelId="{A45786ED-A240-4D14-93C8-EB1CCC54FAC6}" type="presParOf" srcId="{0DFE2BE7-38F4-4BAC-9D5A-301308285389}" destId="{36EB2348-EF11-410B-844A-3F454B0362B8}" srcOrd="5" destOrd="0" presId="urn:microsoft.com/office/officeart/2008/layout/LinedList"/>
    <dgm:cxn modelId="{487D733A-1785-42BA-8B41-96699AB41E2E}" type="presParOf" srcId="{36EB2348-EF11-410B-844A-3F454B0362B8}" destId="{DD27FD53-5DD5-4DE9-9895-0D30BA4655FA}" srcOrd="0" destOrd="0" presId="urn:microsoft.com/office/officeart/2008/layout/LinedList"/>
    <dgm:cxn modelId="{1D9FFE94-97D0-436B-84B9-B68F3FA74A6E}" type="presParOf" srcId="{36EB2348-EF11-410B-844A-3F454B0362B8}" destId="{B9707362-BE32-4F77-87BB-B3A7EC5D5BBE}" srcOrd="1" destOrd="0" presId="urn:microsoft.com/office/officeart/2008/layout/LinedList"/>
    <dgm:cxn modelId="{5CAF8D8D-9595-4466-883A-0E6E774C27BC}" type="presParOf" srcId="{0DFE2BE7-38F4-4BAC-9D5A-301308285389}" destId="{EBAD613F-24A5-4D96-B354-D503497D587C}" srcOrd="6" destOrd="0" presId="urn:microsoft.com/office/officeart/2008/layout/LinedList"/>
    <dgm:cxn modelId="{B3450BA1-D4F2-4B33-88BE-A532C9F80DD2}" type="presParOf" srcId="{0DFE2BE7-38F4-4BAC-9D5A-301308285389}" destId="{DA9F274D-11ED-4671-8D34-A5F442BC2116}" srcOrd="7" destOrd="0" presId="urn:microsoft.com/office/officeart/2008/layout/LinedList"/>
    <dgm:cxn modelId="{3B8E6CF1-8234-470E-9231-A911BD522ED8}" type="presParOf" srcId="{DA9F274D-11ED-4671-8D34-A5F442BC2116}" destId="{3A1C9F26-986F-42C4-828C-F93ECCA31E3B}" srcOrd="0" destOrd="0" presId="urn:microsoft.com/office/officeart/2008/layout/LinedList"/>
    <dgm:cxn modelId="{B73E5DB1-A912-45D3-BB5A-1D7936A36A39}" type="presParOf" srcId="{DA9F274D-11ED-4671-8D34-A5F442BC2116}" destId="{BBFAE40A-EE3D-4CC4-A012-D5E434C11D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3F413F-976D-4448-8615-BAA070D171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907E2C5-5D7E-46F4-B767-0D8DC4A2FD36}">
      <dgm:prSet/>
      <dgm:spPr/>
      <dgm:t>
        <a:bodyPr/>
        <a:lstStyle/>
        <a:p>
          <a:r>
            <a:rPr lang="en-US"/>
            <a:t>a) Entity (thực thể)</a:t>
          </a:r>
        </a:p>
      </dgm:t>
    </dgm:pt>
    <dgm:pt modelId="{BD35FB6B-2573-49FD-91A4-6D5DC44DFD38}" type="parTrans" cxnId="{0F3394F2-4082-49F4-A6F6-D19BD5541535}">
      <dgm:prSet/>
      <dgm:spPr/>
      <dgm:t>
        <a:bodyPr/>
        <a:lstStyle/>
        <a:p>
          <a:endParaRPr lang="en-US"/>
        </a:p>
      </dgm:t>
    </dgm:pt>
    <dgm:pt modelId="{EC18373F-36AD-4325-99AC-23381C084901}" type="sibTrans" cxnId="{0F3394F2-4082-49F4-A6F6-D19BD5541535}">
      <dgm:prSet/>
      <dgm:spPr/>
      <dgm:t>
        <a:bodyPr/>
        <a:lstStyle/>
        <a:p>
          <a:endParaRPr lang="en-US"/>
        </a:p>
      </dgm:t>
    </dgm:pt>
    <dgm:pt modelId="{29F0DCFA-5137-4352-BA2A-B3273466420E}">
      <dgm:prSet/>
      <dgm:spPr/>
      <dgm:t>
        <a:bodyPr/>
        <a:lstStyle/>
        <a:p>
          <a:r>
            <a:rPr lang="en-US"/>
            <a:t>Là một đối tượng trong thế giới thực.</a:t>
          </a:r>
        </a:p>
      </dgm:t>
    </dgm:pt>
    <dgm:pt modelId="{4F8AB6DF-E270-474B-85F6-B0B40E9AFC95}" type="parTrans" cxnId="{13D6E722-BC3C-43DC-AA54-92218B5CE897}">
      <dgm:prSet/>
      <dgm:spPr/>
      <dgm:t>
        <a:bodyPr/>
        <a:lstStyle/>
        <a:p>
          <a:endParaRPr lang="en-US"/>
        </a:p>
      </dgm:t>
    </dgm:pt>
    <dgm:pt modelId="{277AF122-5F11-49A8-B0F8-1D45B9CEE645}" type="sibTrans" cxnId="{13D6E722-BC3C-43DC-AA54-92218B5CE897}">
      <dgm:prSet/>
      <dgm:spPr/>
      <dgm:t>
        <a:bodyPr/>
        <a:lstStyle/>
        <a:p>
          <a:endParaRPr lang="en-US"/>
        </a:p>
      </dgm:t>
    </dgm:pt>
    <dgm:pt modelId="{01F358B5-3D40-4046-9178-1E4C859CB5C1}">
      <dgm:prSet/>
      <dgm:spPr/>
      <dgm:t>
        <a:bodyPr/>
        <a:lstStyle/>
        <a:p>
          <a:r>
            <a:rPr lang="en-US"/>
            <a:t>Phải có một thuộc tính và một khóa duy nhất.</a:t>
          </a:r>
        </a:p>
      </dgm:t>
    </dgm:pt>
    <dgm:pt modelId="{40EFFAE5-40F6-4329-9A19-136353549B24}" type="parTrans" cxnId="{4C10E090-86F7-4FC1-B35B-0247917692E3}">
      <dgm:prSet/>
      <dgm:spPr/>
      <dgm:t>
        <a:bodyPr/>
        <a:lstStyle/>
        <a:p>
          <a:endParaRPr lang="en-US"/>
        </a:p>
      </dgm:t>
    </dgm:pt>
    <dgm:pt modelId="{4D6AF168-A032-43C0-9077-DE7A34916B88}" type="sibTrans" cxnId="{4C10E090-86F7-4FC1-B35B-0247917692E3}">
      <dgm:prSet/>
      <dgm:spPr/>
      <dgm:t>
        <a:bodyPr/>
        <a:lstStyle/>
        <a:p>
          <a:endParaRPr lang="en-US"/>
        </a:p>
      </dgm:t>
    </dgm:pt>
    <dgm:pt modelId="{7D23A298-A4B9-406A-AF42-5A68779C82E1}">
      <dgm:prSet/>
      <dgm:spPr/>
      <dgm:t>
        <a:bodyPr/>
        <a:lstStyle/>
        <a:p>
          <a:r>
            <a:rPr lang="en-US"/>
            <a:t>Được phân làm hai loại là thực thể mạnh (Strong entity) và thực thể yếu (Weak entity).</a:t>
          </a:r>
        </a:p>
      </dgm:t>
    </dgm:pt>
    <dgm:pt modelId="{A085C912-490D-453B-9B4B-0E84908CF1DD}" type="parTrans" cxnId="{84BA043F-B340-4AC9-B3B7-D5F93F38D5D7}">
      <dgm:prSet/>
      <dgm:spPr/>
      <dgm:t>
        <a:bodyPr/>
        <a:lstStyle/>
        <a:p>
          <a:endParaRPr lang="en-US"/>
        </a:p>
      </dgm:t>
    </dgm:pt>
    <dgm:pt modelId="{2ECF8084-1ABE-4B3F-AA87-3DE6DE141075}" type="sibTrans" cxnId="{84BA043F-B340-4AC9-B3B7-D5F93F38D5D7}">
      <dgm:prSet/>
      <dgm:spPr/>
      <dgm:t>
        <a:bodyPr/>
        <a:lstStyle/>
        <a:p>
          <a:endParaRPr lang="en-US"/>
        </a:p>
      </dgm:t>
    </dgm:pt>
    <dgm:pt modelId="{21F2B7BC-C54E-4DDD-88C8-CFA87336796A}" type="pres">
      <dgm:prSet presAssocID="{723F413F-976D-4448-8615-BAA070D17142}" presName="linear" presStyleCnt="0">
        <dgm:presLayoutVars>
          <dgm:animLvl val="lvl"/>
          <dgm:resizeHandles val="exact"/>
        </dgm:presLayoutVars>
      </dgm:prSet>
      <dgm:spPr/>
    </dgm:pt>
    <dgm:pt modelId="{B6ECB276-42F3-4275-8653-EDD4CFADB1EA}" type="pres">
      <dgm:prSet presAssocID="{0907E2C5-5D7E-46F4-B767-0D8DC4A2FD36}" presName="parentText" presStyleLbl="node1" presStyleIdx="0" presStyleCnt="1">
        <dgm:presLayoutVars>
          <dgm:chMax val="0"/>
          <dgm:bulletEnabled val="1"/>
        </dgm:presLayoutVars>
      </dgm:prSet>
      <dgm:spPr/>
    </dgm:pt>
    <dgm:pt modelId="{C0F2FE7E-8DEE-4AE6-9077-BE6741117E45}" type="pres">
      <dgm:prSet presAssocID="{0907E2C5-5D7E-46F4-B767-0D8DC4A2FD36}" presName="childText" presStyleLbl="revTx" presStyleIdx="0" presStyleCnt="1">
        <dgm:presLayoutVars>
          <dgm:bulletEnabled val="1"/>
        </dgm:presLayoutVars>
      </dgm:prSet>
      <dgm:spPr/>
    </dgm:pt>
  </dgm:ptLst>
  <dgm:cxnLst>
    <dgm:cxn modelId="{13D6E722-BC3C-43DC-AA54-92218B5CE897}" srcId="{0907E2C5-5D7E-46F4-B767-0D8DC4A2FD36}" destId="{29F0DCFA-5137-4352-BA2A-B3273466420E}" srcOrd="0" destOrd="0" parTransId="{4F8AB6DF-E270-474B-85F6-B0B40E9AFC95}" sibTransId="{277AF122-5F11-49A8-B0F8-1D45B9CEE645}"/>
    <dgm:cxn modelId="{84BA043F-B340-4AC9-B3B7-D5F93F38D5D7}" srcId="{0907E2C5-5D7E-46F4-B767-0D8DC4A2FD36}" destId="{7D23A298-A4B9-406A-AF42-5A68779C82E1}" srcOrd="2" destOrd="0" parTransId="{A085C912-490D-453B-9B4B-0E84908CF1DD}" sibTransId="{2ECF8084-1ABE-4B3F-AA87-3DE6DE141075}"/>
    <dgm:cxn modelId="{2BDB9A41-15E9-4C0C-874D-5785B5AB27D6}" type="presOf" srcId="{01F358B5-3D40-4046-9178-1E4C859CB5C1}" destId="{C0F2FE7E-8DEE-4AE6-9077-BE6741117E45}" srcOrd="0" destOrd="1" presId="urn:microsoft.com/office/officeart/2005/8/layout/vList2"/>
    <dgm:cxn modelId="{C6340568-565A-464D-9A95-BE9BD5B10C96}" type="presOf" srcId="{0907E2C5-5D7E-46F4-B767-0D8DC4A2FD36}" destId="{B6ECB276-42F3-4275-8653-EDD4CFADB1EA}" srcOrd="0" destOrd="0" presId="urn:microsoft.com/office/officeart/2005/8/layout/vList2"/>
    <dgm:cxn modelId="{DFF47977-26F4-491F-B875-1518112740D3}" type="presOf" srcId="{723F413F-976D-4448-8615-BAA070D17142}" destId="{21F2B7BC-C54E-4DDD-88C8-CFA87336796A}" srcOrd="0" destOrd="0" presId="urn:microsoft.com/office/officeart/2005/8/layout/vList2"/>
    <dgm:cxn modelId="{4C10E090-86F7-4FC1-B35B-0247917692E3}" srcId="{0907E2C5-5D7E-46F4-B767-0D8DC4A2FD36}" destId="{01F358B5-3D40-4046-9178-1E4C859CB5C1}" srcOrd="1" destOrd="0" parTransId="{40EFFAE5-40F6-4329-9A19-136353549B24}" sibTransId="{4D6AF168-A032-43C0-9077-DE7A34916B88}"/>
    <dgm:cxn modelId="{7FE5C5BA-638A-4E28-8DF5-66C4AA978A9C}" type="presOf" srcId="{7D23A298-A4B9-406A-AF42-5A68779C82E1}" destId="{C0F2FE7E-8DEE-4AE6-9077-BE6741117E45}" srcOrd="0" destOrd="2" presId="urn:microsoft.com/office/officeart/2005/8/layout/vList2"/>
    <dgm:cxn modelId="{0F3394F2-4082-49F4-A6F6-D19BD5541535}" srcId="{723F413F-976D-4448-8615-BAA070D17142}" destId="{0907E2C5-5D7E-46F4-B767-0D8DC4A2FD36}" srcOrd="0" destOrd="0" parTransId="{BD35FB6B-2573-49FD-91A4-6D5DC44DFD38}" sibTransId="{EC18373F-36AD-4325-99AC-23381C084901}"/>
    <dgm:cxn modelId="{44C950FB-5A82-4FD4-B867-6C01125625ED}" type="presOf" srcId="{29F0DCFA-5137-4352-BA2A-B3273466420E}" destId="{C0F2FE7E-8DEE-4AE6-9077-BE6741117E45}" srcOrd="0" destOrd="0" presId="urn:microsoft.com/office/officeart/2005/8/layout/vList2"/>
    <dgm:cxn modelId="{82752003-72EB-4E57-8159-14F87F925DA9}" type="presParOf" srcId="{21F2B7BC-C54E-4DDD-88C8-CFA87336796A}" destId="{B6ECB276-42F3-4275-8653-EDD4CFADB1EA}" srcOrd="0" destOrd="0" presId="urn:microsoft.com/office/officeart/2005/8/layout/vList2"/>
    <dgm:cxn modelId="{AA912431-4419-4942-B402-881200C6C0C6}" type="presParOf" srcId="{21F2B7BC-C54E-4DDD-88C8-CFA87336796A}" destId="{C0F2FE7E-8DEE-4AE6-9077-BE6741117E4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3F413F-976D-4448-8615-BAA070D171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907E2C5-5D7E-46F4-B767-0D8DC4A2FD36}">
      <dgm:prSet/>
      <dgm:spPr/>
      <dgm:t>
        <a:bodyPr/>
        <a:lstStyle/>
        <a:p>
          <a:r>
            <a:rPr lang="en-US"/>
            <a:t>a) Entity (thực thể)</a:t>
          </a:r>
        </a:p>
      </dgm:t>
    </dgm:pt>
    <dgm:pt modelId="{BD35FB6B-2573-49FD-91A4-6D5DC44DFD38}" type="parTrans" cxnId="{0F3394F2-4082-49F4-A6F6-D19BD5541535}">
      <dgm:prSet/>
      <dgm:spPr/>
      <dgm:t>
        <a:bodyPr/>
        <a:lstStyle/>
        <a:p>
          <a:endParaRPr lang="en-US"/>
        </a:p>
      </dgm:t>
    </dgm:pt>
    <dgm:pt modelId="{EC18373F-36AD-4325-99AC-23381C084901}" type="sibTrans" cxnId="{0F3394F2-4082-49F4-A6F6-D19BD5541535}">
      <dgm:prSet/>
      <dgm:spPr/>
      <dgm:t>
        <a:bodyPr/>
        <a:lstStyle/>
        <a:p>
          <a:endParaRPr lang="en-US"/>
        </a:p>
      </dgm:t>
    </dgm:pt>
    <dgm:pt modelId="{29F0DCFA-5137-4352-BA2A-B3273466420E}">
      <dgm:prSet/>
      <dgm:spPr/>
      <dgm:t>
        <a:bodyPr/>
        <a:lstStyle/>
        <a:p>
          <a:r>
            <a:rPr lang="en-US"/>
            <a:t>Thực thể mạnh: có thuộc tính để xác định khóa chính.</a:t>
          </a:r>
        </a:p>
      </dgm:t>
    </dgm:pt>
    <dgm:pt modelId="{4F8AB6DF-E270-474B-85F6-B0B40E9AFC95}" type="parTrans" cxnId="{13D6E722-BC3C-43DC-AA54-92218B5CE897}">
      <dgm:prSet/>
      <dgm:spPr/>
      <dgm:t>
        <a:bodyPr/>
        <a:lstStyle/>
        <a:p>
          <a:endParaRPr lang="en-US"/>
        </a:p>
      </dgm:t>
    </dgm:pt>
    <dgm:pt modelId="{277AF122-5F11-49A8-B0F8-1D45B9CEE645}" type="sibTrans" cxnId="{13D6E722-BC3C-43DC-AA54-92218B5CE897}">
      <dgm:prSet/>
      <dgm:spPr/>
      <dgm:t>
        <a:bodyPr/>
        <a:lstStyle/>
        <a:p>
          <a:endParaRPr lang="en-US"/>
        </a:p>
      </dgm:t>
    </dgm:pt>
    <dgm:pt modelId="{01F358B5-3D40-4046-9178-1E4C859CB5C1}">
      <dgm:prSet/>
      <dgm:spPr/>
      <dgm:t>
        <a:bodyPr/>
        <a:lstStyle/>
        <a:p>
          <a:r>
            <a:rPr lang="en-US"/>
            <a:t>Thực thể yếu:</a:t>
          </a:r>
        </a:p>
      </dgm:t>
    </dgm:pt>
    <dgm:pt modelId="{40EFFAE5-40F6-4329-9A19-136353549B24}" type="parTrans" cxnId="{4C10E090-86F7-4FC1-B35B-0247917692E3}">
      <dgm:prSet/>
      <dgm:spPr/>
      <dgm:t>
        <a:bodyPr/>
        <a:lstStyle/>
        <a:p>
          <a:endParaRPr lang="en-US"/>
        </a:p>
      </dgm:t>
    </dgm:pt>
    <dgm:pt modelId="{4D6AF168-A032-43C0-9077-DE7A34916B88}" type="sibTrans" cxnId="{4C10E090-86F7-4FC1-B35B-0247917692E3}">
      <dgm:prSet/>
      <dgm:spPr/>
      <dgm:t>
        <a:bodyPr/>
        <a:lstStyle/>
        <a:p>
          <a:endParaRPr lang="en-US"/>
        </a:p>
      </dgm:t>
    </dgm:pt>
    <dgm:pt modelId="{36729E1B-1C3D-4BA6-8835-FAC0912AB0C3}">
      <dgm:prSet/>
      <dgm:spPr/>
      <dgm:t>
        <a:bodyPr/>
        <a:lstStyle/>
        <a:p>
          <a:r>
            <a:rPr lang="en-US"/>
            <a:t>Không có thuộc tính để xét khóa chính.</a:t>
          </a:r>
        </a:p>
      </dgm:t>
    </dgm:pt>
    <dgm:pt modelId="{2E7EBB70-0ECA-4BAB-9506-0DAA6E670BDA}" type="parTrans" cxnId="{40AB6E15-0F23-4B66-91E8-AA0225068BF4}">
      <dgm:prSet/>
      <dgm:spPr/>
      <dgm:t>
        <a:bodyPr/>
        <a:lstStyle/>
        <a:p>
          <a:endParaRPr lang="en-US"/>
        </a:p>
      </dgm:t>
    </dgm:pt>
    <dgm:pt modelId="{C4B2C565-EF5E-4C4A-BA6E-4FF658D66531}" type="sibTrans" cxnId="{40AB6E15-0F23-4B66-91E8-AA0225068BF4}">
      <dgm:prSet/>
      <dgm:spPr/>
      <dgm:t>
        <a:bodyPr/>
        <a:lstStyle/>
        <a:p>
          <a:endParaRPr lang="en-US"/>
        </a:p>
      </dgm:t>
    </dgm:pt>
    <dgm:pt modelId="{80C673C1-E385-414C-88CC-ACB3557AEBA7}">
      <dgm:prSet/>
      <dgm:spPr/>
      <dgm:t>
        <a:bodyPr/>
        <a:lstStyle/>
        <a:p>
          <a:r>
            <a:rPr lang="en-US"/>
            <a:t>Được xác định bằng cách xem xét khóa chính của một 	thực thể khác.</a:t>
          </a:r>
        </a:p>
      </dgm:t>
    </dgm:pt>
    <dgm:pt modelId="{A17D1D81-9402-4A27-99B7-6ADE60DAADE7}" type="parTrans" cxnId="{981D47CE-EADB-44DD-9099-712D64409775}">
      <dgm:prSet/>
      <dgm:spPr/>
      <dgm:t>
        <a:bodyPr/>
        <a:lstStyle/>
        <a:p>
          <a:endParaRPr lang="en-US"/>
        </a:p>
      </dgm:t>
    </dgm:pt>
    <dgm:pt modelId="{32B0077A-97DD-488B-B8E9-21C660B0F400}" type="sibTrans" cxnId="{981D47CE-EADB-44DD-9099-712D64409775}">
      <dgm:prSet/>
      <dgm:spPr/>
      <dgm:t>
        <a:bodyPr/>
        <a:lstStyle/>
        <a:p>
          <a:endParaRPr lang="en-US"/>
        </a:p>
      </dgm:t>
    </dgm:pt>
    <dgm:pt modelId="{7D23A298-A4B9-406A-AF42-5A68779C82E1}">
      <dgm:prSet/>
      <dgm:spPr/>
      <dgm:t>
        <a:bodyPr/>
        <a:lstStyle/>
        <a:p>
          <a:r>
            <a:rPr lang="en-US"/>
            <a:t>Được hiển thị dưới dạng hình chữ nhật.</a:t>
          </a:r>
        </a:p>
      </dgm:t>
    </dgm:pt>
    <dgm:pt modelId="{A085C912-490D-453B-9B4B-0E84908CF1DD}" type="parTrans" cxnId="{84BA043F-B340-4AC9-B3B7-D5F93F38D5D7}">
      <dgm:prSet/>
      <dgm:spPr/>
      <dgm:t>
        <a:bodyPr/>
        <a:lstStyle/>
        <a:p>
          <a:endParaRPr lang="en-US"/>
        </a:p>
      </dgm:t>
    </dgm:pt>
    <dgm:pt modelId="{2ECF8084-1ABE-4B3F-AA87-3DE6DE141075}" type="sibTrans" cxnId="{84BA043F-B340-4AC9-B3B7-D5F93F38D5D7}">
      <dgm:prSet/>
      <dgm:spPr/>
      <dgm:t>
        <a:bodyPr/>
        <a:lstStyle/>
        <a:p>
          <a:endParaRPr lang="en-US"/>
        </a:p>
      </dgm:t>
    </dgm:pt>
    <dgm:pt modelId="{21F2B7BC-C54E-4DDD-88C8-CFA87336796A}" type="pres">
      <dgm:prSet presAssocID="{723F413F-976D-4448-8615-BAA070D17142}" presName="linear" presStyleCnt="0">
        <dgm:presLayoutVars>
          <dgm:animLvl val="lvl"/>
          <dgm:resizeHandles val="exact"/>
        </dgm:presLayoutVars>
      </dgm:prSet>
      <dgm:spPr/>
    </dgm:pt>
    <dgm:pt modelId="{B6ECB276-42F3-4275-8653-EDD4CFADB1EA}" type="pres">
      <dgm:prSet presAssocID="{0907E2C5-5D7E-46F4-B767-0D8DC4A2FD36}" presName="parentText" presStyleLbl="node1" presStyleIdx="0" presStyleCnt="1">
        <dgm:presLayoutVars>
          <dgm:chMax val="0"/>
          <dgm:bulletEnabled val="1"/>
        </dgm:presLayoutVars>
      </dgm:prSet>
      <dgm:spPr/>
    </dgm:pt>
    <dgm:pt modelId="{C0F2FE7E-8DEE-4AE6-9077-BE6741117E45}" type="pres">
      <dgm:prSet presAssocID="{0907E2C5-5D7E-46F4-B767-0D8DC4A2FD36}" presName="childText" presStyleLbl="revTx" presStyleIdx="0" presStyleCnt="1">
        <dgm:presLayoutVars>
          <dgm:bulletEnabled val="1"/>
        </dgm:presLayoutVars>
      </dgm:prSet>
      <dgm:spPr/>
    </dgm:pt>
  </dgm:ptLst>
  <dgm:cxnLst>
    <dgm:cxn modelId="{40AB6E15-0F23-4B66-91E8-AA0225068BF4}" srcId="{01F358B5-3D40-4046-9178-1E4C859CB5C1}" destId="{36729E1B-1C3D-4BA6-8835-FAC0912AB0C3}" srcOrd="0" destOrd="0" parTransId="{2E7EBB70-0ECA-4BAB-9506-0DAA6E670BDA}" sibTransId="{C4B2C565-EF5E-4C4A-BA6E-4FF658D66531}"/>
    <dgm:cxn modelId="{13D6E722-BC3C-43DC-AA54-92218B5CE897}" srcId="{0907E2C5-5D7E-46F4-B767-0D8DC4A2FD36}" destId="{29F0DCFA-5137-4352-BA2A-B3273466420E}" srcOrd="0" destOrd="0" parTransId="{4F8AB6DF-E270-474B-85F6-B0B40E9AFC95}" sibTransId="{277AF122-5F11-49A8-B0F8-1D45B9CEE645}"/>
    <dgm:cxn modelId="{84BA043F-B340-4AC9-B3B7-D5F93F38D5D7}" srcId="{0907E2C5-5D7E-46F4-B767-0D8DC4A2FD36}" destId="{7D23A298-A4B9-406A-AF42-5A68779C82E1}" srcOrd="2" destOrd="0" parTransId="{A085C912-490D-453B-9B4B-0E84908CF1DD}" sibTransId="{2ECF8084-1ABE-4B3F-AA87-3DE6DE141075}"/>
    <dgm:cxn modelId="{2BDB9A41-15E9-4C0C-874D-5785B5AB27D6}" type="presOf" srcId="{01F358B5-3D40-4046-9178-1E4C859CB5C1}" destId="{C0F2FE7E-8DEE-4AE6-9077-BE6741117E45}" srcOrd="0" destOrd="1" presId="urn:microsoft.com/office/officeart/2005/8/layout/vList2"/>
    <dgm:cxn modelId="{C6340568-565A-464D-9A95-BE9BD5B10C96}" type="presOf" srcId="{0907E2C5-5D7E-46F4-B767-0D8DC4A2FD36}" destId="{B6ECB276-42F3-4275-8653-EDD4CFADB1EA}" srcOrd="0" destOrd="0" presId="urn:microsoft.com/office/officeart/2005/8/layout/vList2"/>
    <dgm:cxn modelId="{DFF47977-26F4-491F-B875-1518112740D3}" type="presOf" srcId="{723F413F-976D-4448-8615-BAA070D17142}" destId="{21F2B7BC-C54E-4DDD-88C8-CFA87336796A}" srcOrd="0" destOrd="0" presId="urn:microsoft.com/office/officeart/2005/8/layout/vList2"/>
    <dgm:cxn modelId="{4C10E090-86F7-4FC1-B35B-0247917692E3}" srcId="{0907E2C5-5D7E-46F4-B767-0D8DC4A2FD36}" destId="{01F358B5-3D40-4046-9178-1E4C859CB5C1}" srcOrd="1" destOrd="0" parTransId="{40EFFAE5-40F6-4329-9A19-136353549B24}" sibTransId="{4D6AF168-A032-43C0-9077-DE7A34916B88}"/>
    <dgm:cxn modelId="{7FE5C5BA-638A-4E28-8DF5-66C4AA978A9C}" type="presOf" srcId="{7D23A298-A4B9-406A-AF42-5A68779C82E1}" destId="{C0F2FE7E-8DEE-4AE6-9077-BE6741117E45}" srcOrd="0" destOrd="4" presId="urn:microsoft.com/office/officeart/2005/8/layout/vList2"/>
    <dgm:cxn modelId="{981D47CE-EADB-44DD-9099-712D64409775}" srcId="{01F358B5-3D40-4046-9178-1E4C859CB5C1}" destId="{80C673C1-E385-414C-88CC-ACB3557AEBA7}" srcOrd="1" destOrd="0" parTransId="{A17D1D81-9402-4A27-99B7-6ADE60DAADE7}" sibTransId="{32B0077A-97DD-488B-B8E9-21C660B0F400}"/>
    <dgm:cxn modelId="{343CD5D1-9C21-427F-8FB3-F26ACE193F85}" type="presOf" srcId="{80C673C1-E385-414C-88CC-ACB3557AEBA7}" destId="{C0F2FE7E-8DEE-4AE6-9077-BE6741117E45}" srcOrd="0" destOrd="3" presId="urn:microsoft.com/office/officeart/2005/8/layout/vList2"/>
    <dgm:cxn modelId="{0E3F14D2-123A-4FEE-A3B1-718689D09FF7}" type="presOf" srcId="{36729E1B-1C3D-4BA6-8835-FAC0912AB0C3}" destId="{C0F2FE7E-8DEE-4AE6-9077-BE6741117E45}" srcOrd="0" destOrd="2" presId="urn:microsoft.com/office/officeart/2005/8/layout/vList2"/>
    <dgm:cxn modelId="{0F3394F2-4082-49F4-A6F6-D19BD5541535}" srcId="{723F413F-976D-4448-8615-BAA070D17142}" destId="{0907E2C5-5D7E-46F4-B767-0D8DC4A2FD36}" srcOrd="0" destOrd="0" parTransId="{BD35FB6B-2573-49FD-91A4-6D5DC44DFD38}" sibTransId="{EC18373F-36AD-4325-99AC-23381C084901}"/>
    <dgm:cxn modelId="{44C950FB-5A82-4FD4-B867-6C01125625ED}" type="presOf" srcId="{29F0DCFA-5137-4352-BA2A-B3273466420E}" destId="{C0F2FE7E-8DEE-4AE6-9077-BE6741117E45}" srcOrd="0" destOrd="0" presId="urn:microsoft.com/office/officeart/2005/8/layout/vList2"/>
    <dgm:cxn modelId="{82752003-72EB-4E57-8159-14F87F925DA9}" type="presParOf" srcId="{21F2B7BC-C54E-4DDD-88C8-CFA87336796A}" destId="{B6ECB276-42F3-4275-8653-EDD4CFADB1EA}" srcOrd="0" destOrd="0" presId="urn:microsoft.com/office/officeart/2005/8/layout/vList2"/>
    <dgm:cxn modelId="{AA912431-4419-4942-B402-881200C6C0C6}" type="presParOf" srcId="{21F2B7BC-C54E-4DDD-88C8-CFA87336796A}" destId="{C0F2FE7E-8DEE-4AE6-9077-BE6741117E4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690F8F-70A4-4A01-810A-E71D68CCB5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881A78-0A58-46D8-ABCE-337E4571E50E}">
      <dgm:prSet/>
      <dgm:spPr/>
      <dgm:t>
        <a:bodyPr/>
        <a:lstStyle/>
        <a:p>
          <a:r>
            <a:rPr lang="en-US"/>
            <a:t>b) Tập thực thể</a:t>
          </a:r>
        </a:p>
      </dgm:t>
    </dgm:pt>
    <dgm:pt modelId="{401123E6-3837-4B1E-947A-B02F1A5AF812}" type="parTrans" cxnId="{3B03E8D9-67A4-4758-A189-66E1F50CF7DF}">
      <dgm:prSet/>
      <dgm:spPr/>
      <dgm:t>
        <a:bodyPr/>
        <a:lstStyle/>
        <a:p>
          <a:endParaRPr lang="en-US"/>
        </a:p>
      </dgm:t>
    </dgm:pt>
    <dgm:pt modelId="{18D1BE3D-A657-4D6B-A6C6-CB4EE850B991}" type="sibTrans" cxnId="{3B03E8D9-67A4-4758-A189-66E1F50CF7DF}">
      <dgm:prSet/>
      <dgm:spPr/>
      <dgm:t>
        <a:bodyPr/>
        <a:lstStyle/>
        <a:p>
          <a:endParaRPr lang="en-US"/>
        </a:p>
      </dgm:t>
    </dgm:pt>
    <dgm:pt modelId="{33CCDF23-55A9-456C-9B64-3561EFA883D9}">
      <dgm:prSet/>
      <dgm:spPr/>
      <dgm:t>
        <a:bodyPr/>
        <a:lstStyle/>
        <a:p>
          <a:r>
            <a:rPr lang="en-US"/>
            <a:t>Là một nhóm các thực thể giống nhau.</a:t>
          </a:r>
        </a:p>
      </dgm:t>
    </dgm:pt>
    <dgm:pt modelId="{5DABE488-B65E-4B33-85E9-1F9B60FEF664}" type="parTrans" cxnId="{E0841A21-005B-4744-9C25-1B356AD8608B}">
      <dgm:prSet/>
      <dgm:spPr/>
      <dgm:t>
        <a:bodyPr/>
        <a:lstStyle/>
        <a:p>
          <a:endParaRPr lang="en-US"/>
        </a:p>
      </dgm:t>
    </dgm:pt>
    <dgm:pt modelId="{C435C321-622A-4596-A60A-2F9DD309251F}" type="sibTrans" cxnId="{E0841A21-005B-4744-9C25-1B356AD8608B}">
      <dgm:prSet/>
      <dgm:spPr/>
      <dgm:t>
        <a:bodyPr/>
        <a:lstStyle/>
        <a:p>
          <a:endParaRPr lang="en-US"/>
        </a:p>
      </dgm:t>
    </dgm:pt>
    <dgm:pt modelId="{8A59D686-4FE3-4779-ACD9-DDDF80D020E8}">
      <dgm:prSet/>
      <dgm:spPr/>
      <dgm:t>
        <a:bodyPr/>
        <a:lstStyle/>
        <a:p>
          <a:r>
            <a:rPr lang="en-US"/>
            <a:t>Tất cả thuộc tính đều có giá trị riêng biệt.</a:t>
          </a:r>
        </a:p>
      </dgm:t>
    </dgm:pt>
    <dgm:pt modelId="{C3AC9752-543F-4F05-A2D5-326CF08827FE}" type="parTrans" cxnId="{84C61B23-99D6-4538-9FE8-CD4A22EF9000}">
      <dgm:prSet/>
      <dgm:spPr/>
      <dgm:t>
        <a:bodyPr/>
        <a:lstStyle/>
        <a:p>
          <a:endParaRPr lang="en-US"/>
        </a:p>
      </dgm:t>
    </dgm:pt>
    <dgm:pt modelId="{EE112E25-D8F5-456B-8C28-17CF82484108}" type="sibTrans" cxnId="{84C61B23-99D6-4538-9FE8-CD4A22EF9000}">
      <dgm:prSet/>
      <dgm:spPr/>
      <dgm:t>
        <a:bodyPr/>
        <a:lstStyle/>
        <a:p>
          <a:endParaRPr lang="en-US"/>
        </a:p>
      </dgm:t>
    </dgm:pt>
    <dgm:pt modelId="{38FB141F-B232-4362-8201-9B29DEC3C90F}" type="pres">
      <dgm:prSet presAssocID="{62690F8F-70A4-4A01-810A-E71D68CCB50B}" presName="linear" presStyleCnt="0">
        <dgm:presLayoutVars>
          <dgm:animLvl val="lvl"/>
          <dgm:resizeHandles val="exact"/>
        </dgm:presLayoutVars>
      </dgm:prSet>
      <dgm:spPr/>
    </dgm:pt>
    <dgm:pt modelId="{2364FD87-0926-479D-AA02-D5B323941AF9}" type="pres">
      <dgm:prSet presAssocID="{98881A78-0A58-46D8-ABCE-337E4571E50E}" presName="parentText" presStyleLbl="node1" presStyleIdx="0" presStyleCnt="1">
        <dgm:presLayoutVars>
          <dgm:chMax val="0"/>
          <dgm:bulletEnabled val="1"/>
        </dgm:presLayoutVars>
      </dgm:prSet>
      <dgm:spPr/>
    </dgm:pt>
    <dgm:pt modelId="{3633D8A4-C0EC-4D64-B947-8BD29AEAF166}" type="pres">
      <dgm:prSet presAssocID="{98881A78-0A58-46D8-ABCE-337E4571E50E}" presName="childText" presStyleLbl="revTx" presStyleIdx="0" presStyleCnt="1">
        <dgm:presLayoutVars>
          <dgm:bulletEnabled val="1"/>
        </dgm:presLayoutVars>
      </dgm:prSet>
      <dgm:spPr/>
    </dgm:pt>
  </dgm:ptLst>
  <dgm:cxnLst>
    <dgm:cxn modelId="{DA524016-950F-4010-9BBB-746549F4B7A4}" type="presOf" srcId="{33CCDF23-55A9-456C-9B64-3561EFA883D9}" destId="{3633D8A4-C0EC-4D64-B947-8BD29AEAF166}" srcOrd="0" destOrd="0" presId="urn:microsoft.com/office/officeart/2005/8/layout/vList2"/>
    <dgm:cxn modelId="{E0841A21-005B-4744-9C25-1B356AD8608B}" srcId="{98881A78-0A58-46D8-ABCE-337E4571E50E}" destId="{33CCDF23-55A9-456C-9B64-3561EFA883D9}" srcOrd="0" destOrd="0" parTransId="{5DABE488-B65E-4B33-85E9-1F9B60FEF664}" sibTransId="{C435C321-622A-4596-A60A-2F9DD309251F}"/>
    <dgm:cxn modelId="{84C61B23-99D6-4538-9FE8-CD4A22EF9000}" srcId="{98881A78-0A58-46D8-ABCE-337E4571E50E}" destId="{8A59D686-4FE3-4779-ACD9-DDDF80D020E8}" srcOrd="1" destOrd="0" parTransId="{C3AC9752-543F-4F05-A2D5-326CF08827FE}" sibTransId="{EE112E25-D8F5-456B-8C28-17CF82484108}"/>
    <dgm:cxn modelId="{F220593F-56FB-4247-BDD8-C8ED1107FA43}" type="presOf" srcId="{8A59D686-4FE3-4779-ACD9-DDDF80D020E8}" destId="{3633D8A4-C0EC-4D64-B947-8BD29AEAF166}" srcOrd="0" destOrd="1" presId="urn:microsoft.com/office/officeart/2005/8/layout/vList2"/>
    <dgm:cxn modelId="{14AA83B0-81B6-4CFD-8464-D436DCD4AC7B}" type="presOf" srcId="{62690F8F-70A4-4A01-810A-E71D68CCB50B}" destId="{38FB141F-B232-4362-8201-9B29DEC3C90F}" srcOrd="0" destOrd="0" presId="urn:microsoft.com/office/officeart/2005/8/layout/vList2"/>
    <dgm:cxn modelId="{4B4B92BD-8E75-469A-BBE4-2F3FA4574272}" type="presOf" srcId="{98881A78-0A58-46D8-ABCE-337E4571E50E}" destId="{2364FD87-0926-479D-AA02-D5B323941AF9}" srcOrd="0" destOrd="0" presId="urn:microsoft.com/office/officeart/2005/8/layout/vList2"/>
    <dgm:cxn modelId="{3B03E8D9-67A4-4758-A189-66E1F50CF7DF}" srcId="{62690F8F-70A4-4A01-810A-E71D68CCB50B}" destId="{98881A78-0A58-46D8-ABCE-337E4571E50E}" srcOrd="0" destOrd="0" parTransId="{401123E6-3837-4B1E-947A-B02F1A5AF812}" sibTransId="{18D1BE3D-A657-4D6B-A6C6-CB4EE850B991}"/>
    <dgm:cxn modelId="{ADF5ACA9-1964-4F66-B901-AFBB1EBF0374}" type="presParOf" srcId="{38FB141F-B232-4362-8201-9B29DEC3C90F}" destId="{2364FD87-0926-479D-AA02-D5B323941AF9}" srcOrd="0" destOrd="0" presId="urn:microsoft.com/office/officeart/2005/8/layout/vList2"/>
    <dgm:cxn modelId="{B2DB0590-6086-4D49-BFFB-11E049B3C088}" type="presParOf" srcId="{38FB141F-B232-4362-8201-9B29DEC3C90F}" destId="{3633D8A4-C0EC-4D64-B947-8BD29AEAF16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B94458-2F4F-445F-BEC5-6C6D4C080E2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C2DFFCF-98EA-48D6-B46E-95D1CA30CE35}">
      <dgm:prSet/>
      <dgm:spPr/>
      <dgm:t>
        <a:bodyPr/>
        <a:lstStyle/>
        <a:p>
          <a:r>
            <a:rPr lang="en-US"/>
            <a:t>Là những đặc điểm đại diện cho một kiểu thực thể hoặc kiểu quan hệ nào đó.</a:t>
          </a:r>
        </a:p>
      </dgm:t>
    </dgm:pt>
    <dgm:pt modelId="{C542E315-111C-41D4-926D-F03173E2A878}" type="parTrans" cxnId="{AC7BDA4D-14EE-44D1-81AE-CB63A689A7C0}">
      <dgm:prSet/>
      <dgm:spPr/>
      <dgm:t>
        <a:bodyPr/>
        <a:lstStyle/>
        <a:p>
          <a:endParaRPr lang="en-US"/>
        </a:p>
      </dgm:t>
    </dgm:pt>
    <dgm:pt modelId="{B3C664B2-818B-47B0-83FF-12424492C9EF}" type="sibTrans" cxnId="{AC7BDA4D-14EE-44D1-81AE-CB63A689A7C0}">
      <dgm:prSet/>
      <dgm:spPr/>
      <dgm:t>
        <a:bodyPr/>
        <a:lstStyle/>
        <a:p>
          <a:endParaRPr lang="en-US"/>
        </a:p>
      </dgm:t>
    </dgm:pt>
    <dgm:pt modelId="{3D46192E-416D-4E28-BA67-42AD884E8273}">
      <dgm:prSet/>
      <dgm:spPr/>
      <dgm:t>
        <a:bodyPr/>
        <a:lstStyle/>
        <a:p>
          <a:r>
            <a:rPr lang="en-US"/>
            <a:t>Một thuộc tính được biểu thị bằng một hình Elip.</a:t>
          </a:r>
        </a:p>
      </dgm:t>
    </dgm:pt>
    <dgm:pt modelId="{7F30D018-208C-4BF0-8521-3604EB5F5570}" type="parTrans" cxnId="{10A6ADD9-684E-4C79-816B-C5C78EFA87C9}">
      <dgm:prSet/>
      <dgm:spPr/>
      <dgm:t>
        <a:bodyPr/>
        <a:lstStyle/>
        <a:p>
          <a:endParaRPr lang="en-US"/>
        </a:p>
      </dgm:t>
    </dgm:pt>
    <dgm:pt modelId="{6080A62E-DE71-4BB4-B5F3-E0A21423FACB}" type="sibTrans" cxnId="{10A6ADD9-684E-4C79-816B-C5C78EFA87C9}">
      <dgm:prSet/>
      <dgm:spPr/>
      <dgm:t>
        <a:bodyPr/>
        <a:lstStyle/>
        <a:p>
          <a:endParaRPr lang="en-US"/>
        </a:p>
      </dgm:t>
    </dgm:pt>
    <dgm:pt modelId="{0E64E2A1-E923-4E5E-BE33-B72016C5D604}" type="pres">
      <dgm:prSet presAssocID="{06B94458-2F4F-445F-BEC5-6C6D4C080E28}" presName="vert0" presStyleCnt="0">
        <dgm:presLayoutVars>
          <dgm:dir/>
          <dgm:animOne val="branch"/>
          <dgm:animLvl val="lvl"/>
        </dgm:presLayoutVars>
      </dgm:prSet>
      <dgm:spPr/>
    </dgm:pt>
    <dgm:pt modelId="{9C3DA1B1-5210-48F5-989B-E05CD534B6E1}" type="pres">
      <dgm:prSet presAssocID="{7C2DFFCF-98EA-48D6-B46E-95D1CA30CE35}" presName="thickLine" presStyleLbl="alignNode1" presStyleIdx="0" presStyleCnt="2"/>
      <dgm:spPr/>
    </dgm:pt>
    <dgm:pt modelId="{CF5811FB-CAB0-4827-96CE-378F3951E3BB}" type="pres">
      <dgm:prSet presAssocID="{7C2DFFCF-98EA-48D6-B46E-95D1CA30CE35}" presName="horz1" presStyleCnt="0"/>
      <dgm:spPr/>
    </dgm:pt>
    <dgm:pt modelId="{86D91546-2B6F-4B87-8A80-3BB9006CF93E}" type="pres">
      <dgm:prSet presAssocID="{7C2DFFCF-98EA-48D6-B46E-95D1CA30CE35}" presName="tx1" presStyleLbl="revTx" presStyleIdx="0" presStyleCnt="2"/>
      <dgm:spPr/>
    </dgm:pt>
    <dgm:pt modelId="{FA837B5F-6C5F-4C25-9B71-4BD93F99DA63}" type="pres">
      <dgm:prSet presAssocID="{7C2DFFCF-98EA-48D6-B46E-95D1CA30CE35}" presName="vert1" presStyleCnt="0"/>
      <dgm:spPr/>
    </dgm:pt>
    <dgm:pt modelId="{ED05ADC8-F3D7-4B52-8145-4DC94A41D399}" type="pres">
      <dgm:prSet presAssocID="{3D46192E-416D-4E28-BA67-42AD884E8273}" presName="thickLine" presStyleLbl="alignNode1" presStyleIdx="1" presStyleCnt="2"/>
      <dgm:spPr/>
    </dgm:pt>
    <dgm:pt modelId="{C8760E42-95D7-4874-8412-093E4C0FCC87}" type="pres">
      <dgm:prSet presAssocID="{3D46192E-416D-4E28-BA67-42AD884E8273}" presName="horz1" presStyleCnt="0"/>
      <dgm:spPr/>
    </dgm:pt>
    <dgm:pt modelId="{079DE4E5-AD73-428B-88C3-84B5EF558948}" type="pres">
      <dgm:prSet presAssocID="{3D46192E-416D-4E28-BA67-42AD884E8273}" presName="tx1" presStyleLbl="revTx" presStyleIdx="1" presStyleCnt="2"/>
      <dgm:spPr/>
    </dgm:pt>
    <dgm:pt modelId="{EAF408BE-2429-498D-9BE5-89AFB4AC11A7}" type="pres">
      <dgm:prSet presAssocID="{3D46192E-416D-4E28-BA67-42AD884E8273}" presName="vert1" presStyleCnt="0"/>
      <dgm:spPr/>
    </dgm:pt>
  </dgm:ptLst>
  <dgm:cxnLst>
    <dgm:cxn modelId="{AC7BDA4D-14EE-44D1-81AE-CB63A689A7C0}" srcId="{06B94458-2F4F-445F-BEC5-6C6D4C080E28}" destId="{7C2DFFCF-98EA-48D6-B46E-95D1CA30CE35}" srcOrd="0" destOrd="0" parTransId="{C542E315-111C-41D4-926D-F03173E2A878}" sibTransId="{B3C664B2-818B-47B0-83FF-12424492C9EF}"/>
    <dgm:cxn modelId="{5CA82094-B1B9-4D18-BDF1-EA6E9D4E420E}" type="presOf" srcId="{3D46192E-416D-4E28-BA67-42AD884E8273}" destId="{079DE4E5-AD73-428B-88C3-84B5EF558948}" srcOrd="0" destOrd="0" presId="urn:microsoft.com/office/officeart/2008/layout/LinedList"/>
    <dgm:cxn modelId="{44A88DB0-9E30-40EE-9DD2-1D4544183240}" type="presOf" srcId="{06B94458-2F4F-445F-BEC5-6C6D4C080E28}" destId="{0E64E2A1-E923-4E5E-BE33-B72016C5D604}" srcOrd="0" destOrd="0" presId="urn:microsoft.com/office/officeart/2008/layout/LinedList"/>
    <dgm:cxn modelId="{10A6ADD9-684E-4C79-816B-C5C78EFA87C9}" srcId="{06B94458-2F4F-445F-BEC5-6C6D4C080E28}" destId="{3D46192E-416D-4E28-BA67-42AD884E8273}" srcOrd="1" destOrd="0" parTransId="{7F30D018-208C-4BF0-8521-3604EB5F5570}" sibTransId="{6080A62E-DE71-4BB4-B5F3-E0A21423FACB}"/>
    <dgm:cxn modelId="{D4A8BBF4-5C29-4016-875F-D398CB995F2B}" type="presOf" srcId="{7C2DFFCF-98EA-48D6-B46E-95D1CA30CE35}" destId="{86D91546-2B6F-4B87-8A80-3BB9006CF93E}" srcOrd="0" destOrd="0" presId="urn:microsoft.com/office/officeart/2008/layout/LinedList"/>
    <dgm:cxn modelId="{EB8B3C85-D09B-4B01-99DA-2F99144D35FE}" type="presParOf" srcId="{0E64E2A1-E923-4E5E-BE33-B72016C5D604}" destId="{9C3DA1B1-5210-48F5-989B-E05CD534B6E1}" srcOrd="0" destOrd="0" presId="urn:microsoft.com/office/officeart/2008/layout/LinedList"/>
    <dgm:cxn modelId="{94BDB91F-18F7-45BD-A068-E49A3BB4C2AE}" type="presParOf" srcId="{0E64E2A1-E923-4E5E-BE33-B72016C5D604}" destId="{CF5811FB-CAB0-4827-96CE-378F3951E3BB}" srcOrd="1" destOrd="0" presId="urn:microsoft.com/office/officeart/2008/layout/LinedList"/>
    <dgm:cxn modelId="{4FE4CDDB-C333-4554-93E7-12064D9DA7DD}" type="presParOf" srcId="{CF5811FB-CAB0-4827-96CE-378F3951E3BB}" destId="{86D91546-2B6F-4B87-8A80-3BB9006CF93E}" srcOrd="0" destOrd="0" presId="urn:microsoft.com/office/officeart/2008/layout/LinedList"/>
    <dgm:cxn modelId="{F6FFEA56-33CC-4E28-BD27-D5C3D141E2CC}" type="presParOf" srcId="{CF5811FB-CAB0-4827-96CE-378F3951E3BB}" destId="{FA837B5F-6C5F-4C25-9B71-4BD93F99DA63}" srcOrd="1" destOrd="0" presId="urn:microsoft.com/office/officeart/2008/layout/LinedList"/>
    <dgm:cxn modelId="{80D92C8A-E76F-41DA-8C11-3ECD8062A14B}" type="presParOf" srcId="{0E64E2A1-E923-4E5E-BE33-B72016C5D604}" destId="{ED05ADC8-F3D7-4B52-8145-4DC94A41D399}" srcOrd="2" destOrd="0" presId="urn:microsoft.com/office/officeart/2008/layout/LinedList"/>
    <dgm:cxn modelId="{438C68D2-8445-4174-AF60-9FF76594E402}" type="presParOf" srcId="{0E64E2A1-E923-4E5E-BE33-B72016C5D604}" destId="{C8760E42-95D7-4874-8412-093E4C0FCC87}" srcOrd="3" destOrd="0" presId="urn:microsoft.com/office/officeart/2008/layout/LinedList"/>
    <dgm:cxn modelId="{13D35C31-4500-4D5C-84D7-5684EB795B3C}" type="presParOf" srcId="{C8760E42-95D7-4874-8412-093E4C0FCC87}" destId="{079DE4E5-AD73-428B-88C3-84B5EF558948}" srcOrd="0" destOrd="0" presId="urn:microsoft.com/office/officeart/2008/layout/LinedList"/>
    <dgm:cxn modelId="{90E12BDF-662E-4B28-A0EE-B1CBD2F9C9CB}" type="presParOf" srcId="{C8760E42-95D7-4874-8412-093E4C0FCC87}" destId="{EAF408BE-2429-498D-9BE5-89AFB4AC11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0D7C88-9B09-4EDD-A113-AA54F436CB91}"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A85AD90E-4FBB-4C07-8788-574B75771B06}">
      <dgm:prSet/>
      <dgm:spPr/>
      <dgm:t>
        <a:bodyPr/>
        <a:lstStyle/>
        <a:p>
          <a:r>
            <a:rPr lang="en-US"/>
            <a:t>Repetition anomaly (lặp lại bất thường/dị thường): Dữ liệu ở các bản ghi lặp lại nhiều lần làm cản trở hiệu suất trong quá trình truy xuất dữ liệu và dung lượng lưu trữ.</a:t>
          </a:r>
        </a:p>
      </dgm:t>
    </dgm:pt>
    <dgm:pt modelId="{9B1C91A3-A782-44ED-9E05-22597C10967A}" type="parTrans" cxnId="{9B5EB659-4220-449C-AC4D-BACE8F1FB986}">
      <dgm:prSet/>
      <dgm:spPr/>
      <dgm:t>
        <a:bodyPr/>
        <a:lstStyle/>
        <a:p>
          <a:endParaRPr lang="en-US"/>
        </a:p>
      </dgm:t>
    </dgm:pt>
    <dgm:pt modelId="{AB47A9A5-1622-4758-A1E3-D3DF8296DF18}" type="sibTrans" cxnId="{9B5EB659-4220-449C-AC4D-BACE8F1FB986}">
      <dgm:prSet/>
      <dgm:spPr/>
      <dgm:t>
        <a:bodyPr/>
        <a:lstStyle/>
        <a:p>
          <a:endParaRPr lang="en-US"/>
        </a:p>
      </dgm:t>
    </dgm:pt>
    <dgm:pt modelId="{E1922D41-689A-4496-86BA-DE9BAB4B441B}">
      <dgm:prSet/>
      <dgm:spPr/>
      <dgm:t>
        <a:bodyPr/>
        <a:lstStyle/>
        <a:p>
          <a:r>
            <a:rPr lang="en-US"/>
            <a:t>Insertion anomaly (chèn bất thường/dị thường): Việc chèn dữ liệu cho một thuộc tính bất kỳ trong bảng dẫn đến việc một số thuộc tính khác trong bảng bị bỏ trống ngay tại dòng dữ liệu đó.</a:t>
          </a:r>
        </a:p>
      </dgm:t>
    </dgm:pt>
    <dgm:pt modelId="{D96A65E7-1AEE-456E-B7FA-E70ADFCA56F3}" type="parTrans" cxnId="{7C6A8487-648D-4A29-8FE7-E551EC478737}">
      <dgm:prSet/>
      <dgm:spPr/>
      <dgm:t>
        <a:bodyPr/>
        <a:lstStyle/>
        <a:p>
          <a:endParaRPr lang="en-US"/>
        </a:p>
      </dgm:t>
    </dgm:pt>
    <dgm:pt modelId="{5F859E04-5160-4E1F-919F-F106B55DE3D1}" type="sibTrans" cxnId="{7C6A8487-648D-4A29-8FE7-E551EC478737}">
      <dgm:prSet/>
      <dgm:spPr/>
      <dgm:t>
        <a:bodyPr/>
        <a:lstStyle/>
        <a:p>
          <a:endParaRPr lang="en-US"/>
        </a:p>
      </dgm:t>
    </dgm:pt>
    <dgm:pt modelId="{DCBDB4D9-DE5A-478B-BAC6-12B3F1D4B5DB}">
      <dgm:prSet/>
      <dgm:spPr/>
      <dgm:t>
        <a:bodyPr/>
        <a:lstStyle/>
        <a:p>
          <a:r>
            <a:rPr lang="en-US"/>
            <a:t>Deletion anomaly (xóa bất thường/dị thường): Xóa dữ liệu ở một thuộc tính nào đó trong bảng dẫn đến việc mất dữ liệu gây ảnh hướng đến chi thiết thông tin ở những thuộc tính khác trong bảng.</a:t>
          </a:r>
        </a:p>
      </dgm:t>
    </dgm:pt>
    <dgm:pt modelId="{E90DCBD8-5DE1-4517-9F1B-86562BA73373}" type="parTrans" cxnId="{944322F3-26AC-4BB2-9E83-B5F962E8A8D1}">
      <dgm:prSet/>
      <dgm:spPr/>
      <dgm:t>
        <a:bodyPr/>
        <a:lstStyle/>
        <a:p>
          <a:endParaRPr lang="en-US"/>
        </a:p>
      </dgm:t>
    </dgm:pt>
    <dgm:pt modelId="{E1B24A98-BDD7-4227-88B7-FD8F2E94C708}" type="sibTrans" cxnId="{944322F3-26AC-4BB2-9E83-B5F962E8A8D1}">
      <dgm:prSet/>
      <dgm:spPr/>
      <dgm:t>
        <a:bodyPr/>
        <a:lstStyle/>
        <a:p>
          <a:endParaRPr lang="en-US"/>
        </a:p>
      </dgm:t>
    </dgm:pt>
    <dgm:pt modelId="{4A1818D3-AE60-40C9-A147-3E61A003BA5D}">
      <dgm:prSet/>
      <dgm:spPr/>
      <dgm:t>
        <a:bodyPr/>
        <a:lstStyle/>
        <a:p>
          <a:r>
            <a:rPr lang="en-US"/>
            <a:t>Updating anomaly (cập nhật bất thường/dị thường): Việc cập nhật một dữ liệu bất kỳ trong một thuộc tính, việc cập nhật này phải được kiểm tra và thực hiện trên toàn bộ dữ liệu liên quan trong thuộc tính đó.</a:t>
          </a:r>
        </a:p>
      </dgm:t>
    </dgm:pt>
    <dgm:pt modelId="{9B8BB31B-0C6A-4451-BB26-A0BF8D2E136B}" type="parTrans" cxnId="{99E3D16E-3570-4A96-B493-56453400B656}">
      <dgm:prSet/>
      <dgm:spPr/>
      <dgm:t>
        <a:bodyPr/>
        <a:lstStyle/>
        <a:p>
          <a:endParaRPr lang="en-US"/>
        </a:p>
      </dgm:t>
    </dgm:pt>
    <dgm:pt modelId="{2E87BEB1-8E43-44E3-A6DB-819D828883EB}" type="sibTrans" cxnId="{99E3D16E-3570-4A96-B493-56453400B656}">
      <dgm:prSet/>
      <dgm:spPr/>
      <dgm:t>
        <a:bodyPr/>
        <a:lstStyle/>
        <a:p>
          <a:endParaRPr lang="en-US"/>
        </a:p>
      </dgm:t>
    </dgm:pt>
    <dgm:pt modelId="{9DD7391F-EB77-48CF-AD12-C7540FEB99DC}">
      <dgm:prSet/>
      <dgm:spPr/>
      <dgm:t>
        <a:bodyPr/>
        <a:lstStyle/>
        <a:p>
          <a:r>
            <a:rPr lang="en-US"/>
            <a:t>Normalization là một thiến trình bỏ đi sự dư thừa và sự phụ thuộc không mong đợi.</a:t>
          </a:r>
        </a:p>
      </dgm:t>
    </dgm:pt>
    <dgm:pt modelId="{59A10DB9-BE45-4065-9CD2-267BD1BFAE6C}" type="parTrans" cxnId="{141946BF-B55B-48AD-B8A0-9E9235776805}">
      <dgm:prSet/>
      <dgm:spPr/>
      <dgm:t>
        <a:bodyPr/>
        <a:lstStyle/>
        <a:p>
          <a:endParaRPr lang="en-US"/>
        </a:p>
      </dgm:t>
    </dgm:pt>
    <dgm:pt modelId="{4CF323D3-C6C3-4E57-8054-B94115AE59E0}" type="sibTrans" cxnId="{141946BF-B55B-48AD-B8A0-9E9235776805}">
      <dgm:prSet/>
      <dgm:spPr/>
      <dgm:t>
        <a:bodyPr/>
        <a:lstStyle/>
        <a:p>
          <a:endParaRPr lang="en-US"/>
        </a:p>
      </dgm:t>
    </dgm:pt>
    <dgm:pt modelId="{31E6BF7C-2356-4A32-9B48-3787FA63C9A9}" type="pres">
      <dgm:prSet presAssocID="{020D7C88-9B09-4EDD-A113-AA54F436CB91}" presName="Name0" presStyleCnt="0">
        <dgm:presLayoutVars>
          <dgm:dir/>
          <dgm:animLvl val="lvl"/>
          <dgm:resizeHandles val="exact"/>
        </dgm:presLayoutVars>
      </dgm:prSet>
      <dgm:spPr/>
    </dgm:pt>
    <dgm:pt modelId="{DC60DA7F-7960-497D-8C17-53F10564FDAC}" type="pres">
      <dgm:prSet presAssocID="{9DD7391F-EB77-48CF-AD12-C7540FEB99DC}" presName="boxAndChildren" presStyleCnt="0"/>
      <dgm:spPr/>
    </dgm:pt>
    <dgm:pt modelId="{8A8F3FD7-EA4F-490E-AA6E-7BE22C7D234E}" type="pres">
      <dgm:prSet presAssocID="{9DD7391F-EB77-48CF-AD12-C7540FEB99DC}" presName="parentTextBox" presStyleLbl="node1" presStyleIdx="0" presStyleCnt="5"/>
      <dgm:spPr/>
    </dgm:pt>
    <dgm:pt modelId="{4D7BFB4A-93EE-4C8F-A628-7FDAB3B5FE17}" type="pres">
      <dgm:prSet presAssocID="{2E87BEB1-8E43-44E3-A6DB-819D828883EB}" presName="sp" presStyleCnt="0"/>
      <dgm:spPr/>
    </dgm:pt>
    <dgm:pt modelId="{B1D36742-A4DA-4E1E-AB3E-EE0910128C1B}" type="pres">
      <dgm:prSet presAssocID="{4A1818D3-AE60-40C9-A147-3E61A003BA5D}" presName="arrowAndChildren" presStyleCnt="0"/>
      <dgm:spPr/>
    </dgm:pt>
    <dgm:pt modelId="{8819CA2D-B5DA-483F-8EDE-7515EC19817B}" type="pres">
      <dgm:prSet presAssocID="{4A1818D3-AE60-40C9-A147-3E61A003BA5D}" presName="parentTextArrow" presStyleLbl="node1" presStyleIdx="1" presStyleCnt="5"/>
      <dgm:spPr/>
    </dgm:pt>
    <dgm:pt modelId="{D2BE5AB1-25BF-4C9F-B3B7-900DA0EA4EB4}" type="pres">
      <dgm:prSet presAssocID="{E1B24A98-BDD7-4227-88B7-FD8F2E94C708}" presName="sp" presStyleCnt="0"/>
      <dgm:spPr/>
    </dgm:pt>
    <dgm:pt modelId="{20BA2029-8276-41CC-8ACF-6C61F270F8BF}" type="pres">
      <dgm:prSet presAssocID="{DCBDB4D9-DE5A-478B-BAC6-12B3F1D4B5DB}" presName="arrowAndChildren" presStyleCnt="0"/>
      <dgm:spPr/>
    </dgm:pt>
    <dgm:pt modelId="{D2F9FD0E-F997-40B0-8ECB-3767526554A0}" type="pres">
      <dgm:prSet presAssocID="{DCBDB4D9-DE5A-478B-BAC6-12B3F1D4B5DB}" presName="parentTextArrow" presStyleLbl="node1" presStyleIdx="2" presStyleCnt="5"/>
      <dgm:spPr/>
    </dgm:pt>
    <dgm:pt modelId="{3C06DE23-1DE0-4C32-913A-C60FF293F955}" type="pres">
      <dgm:prSet presAssocID="{5F859E04-5160-4E1F-919F-F106B55DE3D1}" presName="sp" presStyleCnt="0"/>
      <dgm:spPr/>
    </dgm:pt>
    <dgm:pt modelId="{0AD3A922-EA37-4C7D-AF0F-6C13FB6975E3}" type="pres">
      <dgm:prSet presAssocID="{E1922D41-689A-4496-86BA-DE9BAB4B441B}" presName="arrowAndChildren" presStyleCnt="0"/>
      <dgm:spPr/>
    </dgm:pt>
    <dgm:pt modelId="{7040E54D-6067-46E2-9C66-4C1BAB9AB3A9}" type="pres">
      <dgm:prSet presAssocID="{E1922D41-689A-4496-86BA-DE9BAB4B441B}" presName="parentTextArrow" presStyleLbl="node1" presStyleIdx="3" presStyleCnt="5"/>
      <dgm:spPr/>
    </dgm:pt>
    <dgm:pt modelId="{60593CB7-D3FF-4996-93A4-80523BABC0C1}" type="pres">
      <dgm:prSet presAssocID="{AB47A9A5-1622-4758-A1E3-D3DF8296DF18}" presName="sp" presStyleCnt="0"/>
      <dgm:spPr/>
    </dgm:pt>
    <dgm:pt modelId="{2E198578-6E24-4FA2-88C4-A0E6F8BD467C}" type="pres">
      <dgm:prSet presAssocID="{A85AD90E-4FBB-4C07-8788-574B75771B06}" presName="arrowAndChildren" presStyleCnt="0"/>
      <dgm:spPr/>
    </dgm:pt>
    <dgm:pt modelId="{E4D964AB-9DF5-47C6-8235-6146EAB59246}" type="pres">
      <dgm:prSet presAssocID="{A85AD90E-4FBB-4C07-8788-574B75771B06}" presName="parentTextArrow" presStyleLbl="node1" presStyleIdx="4" presStyleCnt="5"/>
      <dgm:spPr/>
    </dgm:pt>
  </dgm:ptLst>
  <dgm:cxnLst>
    <dgm:cxn modelId="{60A70C15-C52E-4C9B-B71A-E4785404E9E3}" type="presOf" srcId="{A85AD90E-4FBB-4C07-8788-574B75771B06}" destId="{E4D964AB-9DF5-47C6-8235-6146EAB59246}" srcOrd="0" destOrd="0" presId="urn:microsoft.com/office/officeart/2005/8/layout/process4"/>
    <dgm:cxn modelId="{99E3D16E-3570-4A96-B493-56453400B656}" srcId="{020D7C88-9B09-4EDD-A113-AA54F436CB91}" destId="{4A1818D3-AE60-40C9-A147-3E61A003BA5D}" srcOrd="3" destOrd="0" parTransId="{9B8BB31B-0C6A-4451-BB26-A0BF8D2E136B}" sibTransId="{2E87BEB1-8E43-44E3-A6DB-819D828883EB}"/>
    <dgm:cxn modelId="{AD16B152-1A5F-4739-BF38-8BD96175AA0D}" type="presOf" srcId="{4A1818D3-AE60-40C9-A147-3E61A003BA5D}" destId="{8819CA2D-B5DA-483F-8EDE-7515EC19817B}" srcOrd="0" destOrd="0" presId="urn:microsoft.com/office/officeart/2005/8/layout/process4"/>
    <dgm:cxn modelId="{9B5EB659-4220-449C-AC4D-BACE8F1FB986}" srcId="{020D7C88-9B09-4EDD-A113-AA54F436CB91}" destId="{A85AD90E-4FBB-4C07-8788-574B75771B06}" srcOrd="0" destOrd="0" parTransId="{9B1C91A3-A782-44ED-9E05-22597C10967A}" sibTransId="{AB47A9A5-1622-4758-A1E3-D3DF8296DF18}"/>
    <dgm:cxn modelId="{746D4784-D3AA-476F-AA22-64C26655AD33}" type="presOf" srcId="{DCBDB4D9-DE5A-478B-BAC6-12B3F1D4B5DB}" destId="{D2F9FD0E-F997-40B0-8ECB-3767526554A0}" srcOrd="0" destOrd="0" presId="urn:microsoft.com/office/officeart/2005/8/layout/process4"/>
    <dgm:cxn modelId="{DA2E7B85-2517-4F32-8DE5-E19A4492EB14}" type="presOf" srcId="{9DD7391F-EB77-48CF-AD12-C7540FEB99DC}" destId="{8A8F3FD7-EA4F-490E-AA6E-7BE22C7D234E}" srcOrd="0" destOrd="0" presId="urn:microsoft.com/office/officeart/2005/8/layout/process4"/>
    <dgm:cxn modelId="{7C6A8487-648D-4A29-8FE7-E551EC478737}" srcId="{020D7C88-9B09-4EDD-A113-AA54F436CB91}" destId="{E1922D41-689A-4496-86BA-DE9BAB4B441B}" srcOrd="1" destOrd="0" parTransId="{D96A65E7-1AEE-456E-B7FA-E70ADFCA56F3}" sibTransId="{5F859E04-5160-4E1F-919F-F106B55DE3D1}"/>
    <dgm:cxn modelId="{219E2B8D-6EC2-429F-BEE8-6DEF636B2B07}" type="presOf" srcId="{E1922D41-689A-4496-86BA-DE9BAB4B441B}" destId="{7040E54D-6067-46E2-9C66-4C1BAB9AB3A9}" srcOrd="0" destOrd="0" presId="urn:microsoft.com/office/officeart/2005/8/layout/process4"/>
    <dgm:cxn modelId="{F0729DB0-4AFC-4316-A73A-5F4E71190FAB}" type="presOf" srcId="{020D7C88-9B09-4EDD-A113-AA54F436CB91}" destId="{31E6BF7C-2356-4A32-9B48-3787FA63C9A9}" srcOrd="0" destOrd="0" presId="urn:microsoft.com/office/officeart/2005/8/layout/process4"/>
    <dgm:cxn modelId="{141946BF-B55B-48AD-B8A0-9E9235776805}" srcId="{020D7C88-9B09-4EDD-A113-AA54F436CB91}" destId="{9DD7391F-EB77-48CF-AD12-C7540FEB99DC}" srcOrd="4" destOrd="0" parTransId="{59A10DB9-BE45-4065-9CD2-267BD1BFAE6C}" sibTransId="{4CF323D3-C6C3-4E57-8054-B94115AE59E0}"/>
    <dgm:cxn modelId="{944322F3-26AC-4BB2-9E83-B5F962E8A8D1}" srcId="{020D7C88-9B09-4EDD-A113-AA54F436CB91}" destId="{DCBDB4D9-DE5A-478B-BAC6-12B3F1D4B5DB}" srcOrd="2" destOrd="0" parTransId="{E90DCBD8-5DE1-4517-9F1B-86562BA73373}" sibTransId="{E1B24A98-BDD7-4227-88B7-FD8F2E94C708}"/>
    <dgm:cxn modelId="{A4E8674A-D337-4751-82BC-32AC08F1F7A8}" type="presParOf" srcId="{31E6BF7C-2356-4A32-9B48-3787FA63C9A9}" destId="{DC60DA7F-7960-497D-8C17-53F10564FDAC}" srcOrd="0" destOrd="0" presId="urn:microsoft.com/office/officeart/2005/8/layout/process4"/>
    <dgm:cxn modelId="{01C2932E-AF52-4B22-969F-5EECD6064A56}" type="presParOf" srcId="{DC60DA7F-7960-497D-8C17-53F10564FDAC}" destId="{8A8F3FD7-EA4F-490E-AA6E-7BE22C7D234E}" srcOrd="0" destOrd="0" presId="urn:microsoft.com/office/officeart/2005/8/layout/process4"/>
    <dgm:cxn modelId="{F727A11B-C710-457C-9F72-196C13192DDD}" type="presParOf" srcId="{31E6BF7C-2356-4A32-9B48-3787FA63C9A9}" destId="{4D7BFB4A-93EE-4C8F-A628-7FDAB3B5FE17}" srcOrd="1" destOrd="0" presId="urn:microsoft.com/office/officeart/2005/8/layout/process4"/>
    <dgm:cxn modelId="{E2B2B8EB-FC3B-4CD9-8AFA-8DC9C01AA879}" type="presParOf" srcId="{31E6BF7C-2356-4A32-9B48-3787FA63C9A9}" destId="{B1D36742-A4DA-4E1E-AB3E-EE0910128C1B}" srcOrd="2" destOrd="0" presId="urn:microsoft.com/office/officeart/2005/8/layout/process4"/>
    <dgm:cxn modelId="{FE9F35CC-8F95-4A78-8C3F-8197E0BFC099}" type="presParOf" srcId="{B1D36742-A4DA-4E1E-AB3E-EE0910128C1B}" destId="{8819CA2D-B5DA-483F-8EDE-7515EC19817B}" srcOrd="0" destOrd="0" presId="urn:microsoft.com/office/officeart/2005/8/layout/process4"/>
    <dgm:cxn modelId="{D8A77EF9-C706-4F3D-B6A0-4F417636ED4B}" type="presParOf" srcId="{31E6BF7C-2356-4A32-9B48-3787FA63C9A9}" destId="{D2BE5AB1-25BF-4C9F-B3B7-900DA0EA4EB4}" srcOrd="3" destOrd="0" presId="urn:microsoft.com/office/officeart/2005/8/layout/process4"/>
    <dgm:cxn modelId="{FE295BAB-1BBD-4F8B-B8C9-7AEE78501394}" type="presParOf" srcId="{31E6BF7C-2356-4A32-9B48-3787FA63C9A9}" destId="{20BA2029-8276-41CC-8ACF-6C61F270F8BF}" srcOrd="4" destOrd="0" presId="urn:microsoft.com/office/officeart/2005/8/layout/process4"/>
    <dgm:cxn modelId="{C208BB9B-2457-4D1D-B3A4-A1A70C4154B4}" type="presParOf" srcId="{20BA2029-8276-41CC-8ACF-6C61F270F8BF}" destId="{D2F9FD0E-F997-40B0-8ECB-3767526554A0}" srcOrd="0" destOrd="0" presId="urn:microsoft.com/office/officeart/2005/8/layout/process4"/>
    <dgm:cxn modelId="{40944C38-8734-459D-AFE8-7A94F868B045}" type="presParOf" srcId="{31E6BF7C-2356-4A32-9B48-3787FA63C9A9}" destId="{3C06DE23-1DE0-4C32-913A-C60FF293F955}" srcOrd="5" destOrd="0" presId="urn:microsoft.com/office/officeart/2005/8/layout/process4"/>
    <dgm:cxn modelId="{61BD83DA-FE66-4DEA-BA9C-4C31DE55A03A}" type="presParOf" srcId="{31E6BF7C-2356-4A32-9B48-3787FA63C9A9}" destId="{0AD3A922-EA37-4C7D-AF0F-6C13FB6975E3}" srcOrd="6" destOrd="0" presId="urn:microsoft.com/office/officeart/2005/8/layout/process4"/>
    <dgm:cxn modelId="{26BC780C-0A96-4236-8AB4-B9929366D7E1}" type="presParOf" srcId="{0AD3A922-EA37-4C7D-AF0F-6C13FB6975E3}" destId="{7040E54D-6067-46E2-9C66-4C1BAB9AB3A9}" srcOrd="0" destOrd="0" presId="urn:microsoft.com/office/officeart/2005/8/layout/process4"/>
    <dgm:cxn modelId="{E966DDF9-9D16-4151-974D-08F814135570}" type="presParOf" srcId="{31E6BF7C-2356-4A32-9B48-3787FA63C9A9}" destId="{60593CB7-D3FF-4996-93A4-80523BABC0C1}" srcOrd="7" destOrd="0" presId="urn:microsoft.com/office/officeart/2005/8/layout/process4"/>
    <dgm:cxn modelId="{1EE641C7-74F4-48A2-8CE6-EAA74D9A34BD}" type="presParOf" srcId="{31E6BF7C-2356-4A32-9B48-3787FA63C9A9}" destId="{2E198578-6E24-4FA2-88C4-A0E6F8BD467C}" srcOrd="8" destOrd="0" presId="urn:microsoft.com/office/officeart/2005/8/layout/process4"/>
    <dgm:cxn modelId="{7C20131F-970A-4376-9D37-E956DD8A9A66}" type="presParOf" srcId="{2E198578-6E24-4FA2-88C4-A0E6F8BD467C}" destId="{E4D964AB-9DF5-47C6-8235-6146EAB5924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075BA3-86CE-4C2C-9621-526AFBEFFA77}"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2FAC14F4-D84B-4628-9EB1-EEEB35B1BC48}">
      <dgm:prSet/>
      <dgm:spPr/>
      <dgm:t>
        <a:bodyPr/>
        <a:lstStyle/>
        <a:p>
          <a:r>
            <a:rPr lang="en-US"/>
            <a:t>Sau khi chuẩn hóa dữ liệu, dữ liệu dư thừa sẽ được giảm thiểu. Tuy nhiên gặp một số hạn chế sau:</a:t>
          </a:r>
        </a:p>
      </dgm:t>
    </dgm:pt>
    <dgm:pt modelId="{EE756301-5B33-4242-993B-56CE28F08CB9}" type="parTrans" cxnId="{B4F8E58C-D049-412D-9F48-FE40CE7929EB}">
      <dgm:prSet/>
      <dgm:spPr/>
      <dgm:t>
        <a:bodyPr/>
        <a:lstStyle/>
        <a:p>
          <a:endParaRPr lang="en-US"/>
        </a:p>
      </dgm:t>
    </dgm:pt>
    <dgm:pt modelId="{283F2FFA-8012-4182-AB68-16251C7A3C22}" type="sibTrans" cxnId="{B4F8E58C-D049-412D-9F48-FE40CE7929EB}">
      <dgm:prSet/>
      <dgm:spPr/>
      <dgm:t>
        <a:bodyPr/>
        <a:lstStyle/>
        <a:p>
          <a:endParaRPr lang="en-US"/>
        </a:p>
      </dgm:t>
    </dgm:pt>
    <dgm:pt modelId="{20C125E0-F556-4B9A-A7C6-F0D041BC6F95}">
      <dgm:prSet/>
      <dgm:spPr/>
      <dgm:t>
        <a:bodyPr/>
        <a:lstStyle/>
        <a:p>
          <a:r>
            <a:rPr lang="en-US"/>
            <a:t>Câu lệnh truy vấn phức tạp hơn khi kết nội dữ liệu các bảng khác nhau.</a:t>
          </a:r>
        </a:p>
      </dgm:t>
    </dgm:pt>
    <dgm:pt modelId="{27E3E2FD-6F45-4964-812D-98A8BE80F7FA}" type="parTrans" cxnId="{A571FF42-DF36-4E4F-AA6D-30ADB3FE66D9}">
      <dgm:prSet/>
      <dgm:spPr/>
      <dgm:t>
        <a:bodyPr/>
        <a:lstStyle/>
        <a:p>
          <a:endParaRPr lang="en-US"/>
        </a:p>
      </dgm:t>
    </dgm:pt>
    <dgm:pt modelId="{A90C1834-C2F1-4C12-A023-DB3AEF8A0DB3}" type="sibTrans" cxnId="{A571FF42-DF36-4E4F-AA6D-30ADB3FE66D9}">
      <dgm:prSet/>
      <dgm:spPr/>
      <dgm:t>
        <a:bodyPr/>
        <a:lstStyle/>
        <a:p>
          <a:endParaRPr lang="en-US"/>
        </a:p>
      </dgm:t>
    </dgm:pt>
    <dgm:pt modelId="{AFCFFD65-A0EE-46AC-A6AF-4F00B6150CFA}">
      <dgm:prSet/>
      <dgm:spPr/>
      <dgm:t>
        <a:bodyPr/>
        <a:lstStyle/>
        <a:p>
          <a:r>
            <a:rPr lang="en-US"/>
            <a:t>Câu lệnh truy vấn có thể liên quan đến hơn 3 bảng.</a:t>
          </a:r>
        </a:p>
      </dgm:t>
    </dgm:pt>
    <dgm:pt modelId="{E9109D08-AB3B-4B86-B924-11AA5E147B0E}" type="parTrans" cxnId="{3C6C8092-109F-4E55-A3DA-4AF153E9BBFB}">
      <dgm:prSet/>
      <dgm:spPr/>
      <dgm:t>
        <a:bodyPr/>
        <a:lstStyle/>
        <a:p>
          <a:endParaRPr lang="en-US"/>
        </a:p>
      </dgm:t>
    </dgm:pt>
    <dgm:pt modelId="{D237034D-7F18-47F5-9C1C-4A144177035E}" type="sibTrans" cxnId="{3C6C8092-109F-4E55-A3DA-4AF153E9BBFB}">
      <dgm:prSet/>
      <dgm:spPr/>
      <dgm:t>
        <a:bodyPr/>
        <a:lstStyle/>
        <a:p>
          <a:endParaRPr lang="en-US"/>
        </a:p>
      </dgm:t>
    </dgm:pt>
    <dgm:pt modelId="{79C05B3D-383B-4DC1-88A7-E13C5763C201}">
      <dgm:prSet/>
      <dgm:spPr/>
      <dgm:t>
        <a:bodyPr/>
        <a:lstStyle/>
        <a:p>
          <a:r>
            <a:rPr lang="en-US"/>
            <a:t>Các câu lệnh nối bảng diễn ra quá thường xuyên =&gt; Hiệu năng CSDL giảm, thời gian xử lý của CPU tang =&gt; Ảnh hướng tốc độ chương trình.</a:t>
          </a:r>
        </a:p>
      </dgm:t>
    </dgm:pt>
    <dgm:pt modelId="{2345A4BE-42DC-4563-B5E6-FA54969D689C}" type="parTrans" cxnId="{D5498336-238C-4E20-A708-13DEE26ACCD1}">
      <dgm:prSet/>
      <dgm:spPr/>
      <dgm:t>
        <a:bodyPr/>
        <a:lstStyle/>
        <a:p>
          <a:endParaRPr lang="en-US"/>
        </a:p>
      </dgm:t>
    </dgm:pt>
    <dgm:pt modelId="{BAEFD346-434B-45CD-8425-4003F7965B6D}" type="sibTrans" cxnId="{D5498336-238C-4E20-A708-13DEE26ACCD1}">
      <dgm:prSet/>
      <dgm:spPr/>
      <dgm:t>
        <a:bodyPr/>
        <a:lstStyle/>
        <a:p>
          <a:endParaRPr lang="en-US"/>
        </a:p>
      </dgm:t>
    </dgm:pt>
    <dgm:pt modelId="{1616AE6F-779C-4A96-AF6E-0C428A7E457F}">
      <dgm:prSet/>
      <dgm:spPr/>
      <dgm:t>
        <a:bodyPr/>
        <a:lstStyle/>
        <a:p>
          <a:r>
            <a:rPr lang="en-US"/>
            <a:t>Vẫn có thể sử dụng dữ liệu thừa trong một số trường hợp.</a:t>
          </a:r>
        </a:p>
      </dgm:t>
    </dgm:pt>
    <dgm:pt modelId="{3617E6A5-A8C3-473C-9381-72E52D7E6A08}" type="parTrans" cxnId="{BC0831B4-C598-4562-822E-FCF60976AAA8}">
      <dgm:prSet/>
      <dgm:spPr/>
      <dgm:t>
        <a:bodyPr/>
        <a:lstStyle/>
        <a:p>
          <a:endParaRPr lang="en-US"/>
        </a:p>
      </dgm:t>
    </dgm:pt>
    <dgm:pt modelId="{6F64001B-2001-4B2F-859D-7CF4B0450F34}" type="sibTrans" cxnId="{BC0831B4-C598-4562-822E-FCF60976AAA8}">
      <dgm:prSet/>
      <dgm:spPr/>
      <dgm:t>
        <a:bodyPr/>
        <a:lstStyle/>
        <a:p>
          <a:endParaRPr lang="en-US"/>
        </a:p>
      </dgm:t>
    </dgm:pt>
    <dgm:pt modelId="{81768EEC-1239-4BED-A13C-D59AE2A9B6A8}">
      <dgm:prSet/>
      <dgm:spPr/>
      <dgm:t>
        <a:bodyPr/>
        <a:lstStyle/>
        <a:p>
          <a:r>
            <a:rPr lang="en-US"/>
            <a:t>Chấp nhận lưu trữ dữ liệu dư thừa.</a:t>
          </a:r>
        </a:p>
      </dgm:t>
    </dgm:pt>
    <dgm:pt modelId="{47247EE6-4C35-4E46-8DF1-DA5477B9A704}" type="parTrans" cxnId="{CD874A49-9FFF-40AA-9B5A-EC4544ED4D9A}">
      <dgm:prSet/>
      <dgm:spPr/>
      <dgm:t>
        <a:bodyPr/>
        <a:lstStyle/>
        <a:p>
          <a:endParaRPr lang="en-US"/>
        </a:p>
      </dgm:t>
    </dgm:pt>
    <dgm:pt modelId="{19229D93-D8C7-4650-9BF1-EE863D8D3313}" type="sibTrans" cxnId="{CD874A49-9FFF-40AA-9B5A-EC4544ED4D9A}">
      <dgm:prSet/>
      <dgm:spPr/>
      <dgm:t>
        <a:bodyPr/>
        <a:lstStyle/>
        <a:p>
          <a:endParaRPr lang="en-US"/>
        </a:p>
      </dgm:t>
    </dgm:pt>
    <dgm:pt modelId="{4E96022F-5DB8-466D-B69F-8C1660BAA515}">
      <dgm:prSet/>
      <dgm:spPr/>
      <dgm:t>
        <a:bodyPr/>
        <a:lstStyle/>
        <a:p>
          <a:r>
            <a:rPr lang="en-US"/>
            <a:t>Quá trình này được gọi là denormalization. </a:t>
          </a:r>
        </a:p>
      </dgm:t>
    </dgm:pt>
    <dgm:pt modelId="{B7DC7D69-F7F1-4332-B9C3-F2FF9597DB39}" type="parTrans" cxnId="{BFF146DA-3658-4252-A0F7-4BF0ADF55033}">
      <dgm:prSet/>
      <dgm:spPr/>
      <dgm:t>
        <a:bodyPr/>
        <a:lstStyle/>
        <a:p>
          <a:endParaRPr lang="en-US"/>
        </a:p>
      </dgm:t>
    </dgm:pt>
    <dgm:pt modelId="{5D551499-C886-4D13-BCE8-1EC6AE3D127F}" type="sibTrans" cxnId="{BFF146DA-3658-4252-A0F7-4BF0ADF55033}">
      <dgm:prSet/>
      <dgm:spPr/>
      <dgm:t>
        <a:bodyPr/>
        <a:lstStyle/>
        <a:p>
          <a:endParaRPr lang="en-US"/>
        </a:p>
      </dgm:t>
    </dgm:pt>
    <dgm:pt modelId="{419FB605-9616-499B-B917-0FF67D334C56}" type="pres">
      <dgm:prSet presAssocID="{6E075BA3-86CE-4C2C-9621-526AFBEFFA77}" presName="Name0" presStyleCnt="0">
        <dgm:presLayoutVars>
          <dgm:dir/>
          <dgm:animLvl val="lvl"/>
          <dgm:resizeHandles val="exact"/>
        </dgm:presLayoutVars>
      </dgm:prSet>
      <dgm:spPr/>
    </dgm:pt>
    <dgm:pt modelId="{35A0B014-6C09-4112-9011-FFFDE0299223}" type="pres">
      <dgm:prSet presAssocID="{79C05B3D-383B-4DC1-88A7-E13C5763C201}" presName="boxAndChildren" presStyleCnt="0"/>
      <dgm:spPr/>
    </dgm:pt>
    <dgm:pt modelId="{817DCB0F-67CE-411B-B033-013A02BBE8FF}" type="pres">
      <dgm:prSet presAssocID="{79C05B3D-383B-4DC1-88A7-E13C5763C201}" presName="parentTextBox" presStyleLbl="node1" presStyleIdx="0" presStyleCnt="2"/>
      <dgm:spPr/>
    </dgm:pt>
    <dgm:pt modelId="{93FE0E13-10A2-47DD-BC73-3ABEC8272849}" type="pres">
      <dgm:prSet presAssocID="{79C05B3D-383B-4DC1-88A7-E13C5763C201}" presName="entireBox" presStyleLbl="node1" presStyleIdx="0" presStyleCnt="2"/>
      <dgm:spPr/>
    </dgm:pt>
    <dgm:pt modelId="{5F7CD662-ABF7-43A4-ADCD-2E0A7957D8F2}" type="pres">
      <dgm:prSet presAssocID="{79C05B3D-383B-4DC1-88A7-E13C5763C201}" presName="descendantBox" presStyleCnt="0"/>
      <dgm:spPr/>
    </dgm:pt>
    <dgm:pt modelId="{2E5EF0B4-187B-4CF5-BD0A-C6645A45556C}" type="pres">
      <dgm:prSet presAssocID="{1616AE6F-779C-4A96-AF6E-0C428A7E457F}" presName="childTextBox" presStyleLbl="fgAccFollowNode1" presStyleIdx="0" presStyleCnt="5">
        <dgm:presLayoutVars>
          <dgm:bulletEnabled val="1"/>
        </dgm:presLayoutVars>
      </dgm:prSet>
      <dgm:spPr/>
    </dgm:pt>
    <dgm:pt modelId="{6162A69C-91B8-4BFB-A222-D627A6BACA9E}" type="pres">
      <dgm:prSet presAssocID="{81768EEC-1239-4BED-A13C-D59AE2A9B6A8}" presName="childTextBox" presStyleLbl="fgAccFollowNode1" presStyleIdx="1" presStyleCnt="5">
        <dgm:presLayoutVars>
          <dgm:bulletEnabled val="1"/>
        </dgm:presLayoutVars>
      </dgm:prSet>
      <dgm:spPr/>
    </dgm:pt>
    <dgm:pt modelId="{5445D31B-FE80-4A5E-8BEC-4E583686AC5C}" type="pres">
      <dgm:prSet presAssocID="{4E96022F-5DB8-466D-B69F-8C1660BAA515}" presName="childTextBox" presStyleLbl="fgAccFollowNode1" presStyleIdx="2" presStyleCnt="5">
        <dgm:presLayoutVars>
          <dgm:bulletEnabled val="1"/>
        </dgm:presLayoutVars>
      </dgm:prSet>
      <dgm:spPr/>
    </dgm:pt>
    <dgm:pt modelId="{899A796C-F852-46DA-A977-0614CA1C1AA1}" type="pres">
      <dgm:prSet presAssocID="{283F2FFA-8012-4182-AB68-16251C7A3C22}" presName="sp" presStyleCnt="0"/>
      <dgm:spPr/>
    </dgm:pt>
    <dgm:pt modelId="{60EF09E3-8608-4BBD-B2E3-8207F18EEE45}" type="pres">
      <dgm:prSet presAssocID="{2FAC14F4-D84B-4628-9EB1-EEEB35B1BC48}" presName="arrowAndChildren" presStyleCnt="0"/>
      <dgm:spPr/>
    </dgm:pt>
    <dgm:pt modelId="{00B6797B-2842-490A-8DEA-7B9134928E4D}" type="pres">
      <dgm:prSet presAssocID="{2FAC14F4-D84B-4628-9EB1-EEEB35B1BC48}" presName="parentTextArrow" presStyleLbl="node1" presStyleIdx="0" presStyleCnt="2"/>
      <dgm:spPr/>
    </dgm:pt>
    <dgm:pt modelId="{A17B6C5D-9E6D-4FD0-BF20-93E2AAA9E9D3}" type="pres">
      <dgm:prSet presAssocID="{2FAC14F4-D84B-4628-9EB1-EEEB35B1BC48}" presName="arrow" presStyleLbl="node1" presStyleIdx="1" presStyleCnt="2"/>
      <dgm:spPr/>
    </dgm:pt>
    <dgm:pt modelId="{342B05D3-3C67-45B8-91C9-E48FA012ABDB}" type="pres">
      <dgm:prSet presAssocID="{2FAC14F4-D84B-4628-9EB1-EEEB35B1BC48}" presName="descendantArrow" presStyleCnt="0"/>
      <dgm:spPr/>
    </dgm:pt>
    <dgm:pt modelId="{E24CFC5F-2EF4-4D0C-A308-34A578A0AA95}" type="pres">
      <dgm:prSet presAssocID="{20C125E0-F556-4B9A-A7C6-F0D041BC6F95}" presName="childTextArrow" presStyleLbl="fgAccFollowNode1" presStyleIdx="3" presStyleCnt="5">
        <dgm:presLayoutVars>
          <dgm:bulletEnabled val="1"/>
        </dgm:presLayoutVars>
      </dgm:prSet>
      <dgm:spPr/>
    </dgm:pt>
    <dgm:pt modelId="{09B898CF-423C-4523-9BDD-505D52CE2ACA}" type="pres">
      <dgm:prSet presAssocID="{AFCFFD65-A0EE-46AC-A6AF-4F00B6150CFA}" presName="childTextArrow" presStyleLbl="fgAccFollowNode1" presStyleIdx="4" presStyleCnt="5">
        <dgm:presLayoutVars>
          <dgm:bulletEnabled val="1"/>
        </dgm:presLayoutVars>
      </dgm:prSet>
      <dgm:spPr/>
    </dgm:pt>
  </dgm:ptLst>
  <dgm:cxnLst>
    <dgm:cxn modelId="{99F4712A-B40F-4408-B41F-46E977665C28}" type="presOf" srcId="{AFCFFD65-A0EE-46AC-A6AF-4F00B6150CFA}" destId="{09B898CF-423C-4523-9BDD-505D52CE2ACA}" srcOrd="0" destOrd="0" presId="urn:microsoft.com/office/officeart/2005/8/layout/process4"/>
    <dgm:cxn modelId="{D5498336-238C-4E20-A708-13DEE26ACCD1}" srcId="{6E075BA3-86CE-4C2C-9621-526AFBEFFA77}" destId="{79C05B3D-383B-4DC1-88A7-E13C5763C201}" srcOrd="1" destOrd="0" parTransId="{2345A4BE-42DC-4563-B5E6-FA54969D689C}" sibTransId="{BAEFD346-434B-45CD-8425-4003F7965B6D}"/>
    <dgm:cxn modelId="{3B793C42-1C31-4413-97B0-DA2B65A99AE2}" type="presOf" srcId="{81768EEC-1239-4BED-A13C-D59AE2A9B6A8}" destId="{6162A69C-91B8-4BFB-A222-D627A6BACA9E}" srcOrd="0" destOrd="0" presId="urn:microsoft.com/office/officeart/2005/8/layout/process4"/>
    <dgm:cxn modelId="{A571FF42-DF36-4E4F-AA6D-30ADB3FE66D9}" srcId="{2FAC14F4-D84B-4628-9EB1-EEEB35B1BC48}" destId="{20C125E0-F556-4B9A-A7C6-F0D041BC6F95}" srcOrd="0" destOrd="0" parTransId="{27E3E2FD-6F45-4964-812D-98A8BE80F7FA}" sibTransId="{A90C1834-C2F1-4C12-A023-DB3AEF8A0DB3}"/>
    <dgm:cxn modelId="{3947B465-4DBD-4B37-8A77-572F53FFA675}" type="presOf" srcId="{6E075BA3-86CE-4C2C-9621-526AFBEFFA77}" destId="{419FB605-9616-499B-B917-0FF67D334C56}" srcOrd="0" destOrd="0" presId="urn:microsoft.com/office/officeart/2005/8/layout/process4"/>
    <dgm:cxn modelId="{CD874A49-9FFF-40AA-9B5A-EC4544ED4D9A}" srcId="{79C05B3D-383B-4DC1-88A7-E13C5763C201}" destId="{81768EEC-1239-4BED-A13C-D59AE2A9B6A8}" srcOrd="1" destOrd="0" parTransId="{47247EE6-4C35-4E46-8DF1-DA5477B9A704}" sibTransId="{19229D93-D8C7-4650-9BF1-EE863D8D3313}"/>
    <dgm:cxn modelId="{D66FFB55-536B-448D-B5DF-4891B95F36BD}" type="presOf" srcId="{20C125E0-F556-4B9A-A7C6-F0D041BC6F95}" destId="{E24CFC5F-2EF4-4D0C-A308-34A578A0AA95}" srcOrd="0" destOrd="0" presId="urn:microsoft.com/office/officeart/2005/8/layout/process4"/>
    <dgm:cxn modelId="{B20E2756-3884-403E-86CD-ACE72C18EFDF}" type="presOf" srcId="{4E96022F-5DB8-466D-B69F-8C1660BAA515}" destId="{5445D31B-FE80-4A5E-8BEC-4E583686AC5C}" srcOrd="0" destOrd="0" presId="urn:microsoft.com/office/officeart/2005/8/layout/process4"/>
    <dgm:cxn modelId="{306A2C57-1AC1-4A39-AEAF-44CBB86880ED}" type="presOf" srcId="{79C05B3D-383B-4DC1-88A7-E13C5763C201}" destId="{93FE0E13-10A2-47DD-BC73-3ABEC8272849}" srcOrd="1" destOrd="0" presId="urn:microsoft.com/office/officeart/2005/8/layout/process4"/>
    <dgm:cxn modelId="{3EDFA67C-8B3B-4A9B-BCDE-874AF7303687}" type="presOf" srcId="{2FAC14F4-D84B-4628-9EB1-EEEB35B1BC48}" destId="{00B6797B-2842-490A-8DEA-7B9134928E4D}" srcOrd="0" destOrd="0" presId="urn:microsoft.com/office/officeart/2005/8/layout/process4"/>
    <dgm:cxn modelId="{26DC4286-2374-4EB1-81AD-5EA90C6E8A70}" type="presOf" srcId="{79C05B3D-383B-4DC1-88A7-E13C5763C201}" destId="{817DCB0F-67CE-411B-B033-013A02BBE8FF}" srcOrd="0" destOrd="0" presId="urn:microsoft.com/office/officeart/2005/8/layout/process4"/>
    <dgm:cxn modelId="{B4F8E58C-D049-412D-9F48-FE40CE7929EB}" srcId="{6E075BA3-86CE-4C2C-9621-526AFBEFFA77}" destId="{2FAC14F4-D84B-4628-9EB1-EEEB35B1BC48}" srcOrd="0" destOrd="0" parTransId="{EE756301-5B33-4242-993B-56CE28F08CB9}" sibTransId="{283F2FFA-8012-4182-AB68-16251C7A3C22}"/>
    <dgm:cxn modelId="{3C6C8092-109F-4E55-A3DA-4AF153E9BBFB}" srcId="{2FAC14F4-D84B-4628-9EB1-EEEB35B1BC48}" destId="{AFCFFD65-A0EE-46AC-A6AF-4F00B6150CFA}" srcOrd="1" destOrd="0" parTransId="{E9109D08-AB3B-4B86-B924-11AA5E147B0E}" sibTransId="{D237034D-7F18-47F5-9C1C-4A144177035E}"/>
    <dgm:cxn modelId="{BC0831B4-C598-4562-822E-FCF60976AAA8}" srcId="{79C05B3D-383B-4DC1-88A7-E13C5763C201}" destId="{1616AE6F-779C-4A96-AF6E-0C428A7E457F}" srcOrd="0" destOrd="0" parTransId="{3617E6A5-A8C3-473C-9381-72E52D7E6A08}" sibTransId="{6F64001B-2001-4B2F-859D-7CF4B0450F34}"/>
    <dgm:cxn modelId="{5F2910BC-915B-4E46-889E-4D568D3B5DF6}" type="presOf" srcId="{2FAC14F4-D84B-4628-9EB1-EEEB35B1BC48}" destId="{A17B6C5D-9E6D-4FD0-BF20-93E2AAA9E9D3}" srcOrd="1" destOrd="0" presId="urn:microsoft.com/office/officeart/2005/8/layout/process4"/>
    <dgm:cxn modelId="{ED915BCA-4B95-4960-8A83-B3C637AA7480}" type="presOf" srcId="{1616AE6F-779C-4A96-AF6E-0C428A7E457F}" destId="{2E5EF0B4-187B-4CF5-BD0A-C6645A45556C}" srcOrd="0" destOrd="0" presId="urn:microsoft.com/office/officeart/2005/8/layout/process4"/>
    <dgm:cxn modelId="{BFF146DA-3658-4252-A0F7-4BF0ADF55033}" srcId="{79C05B3D-383B-4DC1-88A7-E13C5763C201}" destId="{4E96022F-5DB8-466D-B69F-8C1660BAA515}" srcOrd="2" destOrd="0" parTransId="{B7DC7D69-F7F1-4332-B9C3-F2FF9597DB39}" sibTransId="{5D551499-C886-4D13-BCE8-1EC6AE3D127F}"/>
    <dgm:cxn modelId="{BDF25B87-1F26-43F8-9792-F1501DBC0CDC}" type="presParOf" srcId="{419FB605-9616-499B-B917-0FF67D334C56}" destId="{35A0B014-6C09-4112-9011-FFFDE0299223}" srcOrd="0" destOrd="0" presId="urn:microsoft.com/office/officeart/2005/8/layout/process4"/>
    <dgm:cxn modelId="{5110E141-074C-4F8E-B665-69A29304BCF3}" type="presParOf" srcId="{35A0B014-6C09-4112-9011-FFFDE0299223}" destId="{817DCB0F-67CE-411B-B033-013A02BBE8FF}" srcOrd="0" destOrd="0" presId="urn:microsoft.com/office/officeart/2005/8/layout/process4"/>
    <dgm:cxn modelId="{7E38D234-92BD-401D-ACC9-52E18CC25AC4}" type="presParOf" srcId="{35A0B014-6C09-4112-9011-FFFDE0299223}" destId="{93FE0E13-10A2-47DD-BC73-3ABEC8272849}" srcOrd="1" destOrd="0" presId="urn:microsoft.com/office/officeart/2005/8/layout/process4"/>
    <dgm:cxn modelId="{ECED8321-AE41-46AD-8031-1958A14724A7}" type="presParOf" srcId="{35A0B014-6C09-4112-9011-FFFDE0299223}" destId="{5F7CD662-ABF7-43A4-ADCD-2E0A7957D8F2}" srcOrd="2" destOrd="0" presId="urn:microsoft.com/office/officeart/2005/8/layout/process4"/>
    <dgm:cxn modelId="{4503D0F4-E3FE-4675-90DB-F39A948B1E89}" type="presParOf" srcId="{5F7CD662-ABF7-43A4-ADCD-2E0A7957D8F2}" destId="{2E5EF0B4-187B-4CF5-BD0A-C6645A45556C}" srcOrd="0" destOrd="0" presId="urn:microsoft.com/office/officeart/2005/8/layout/process4"/>
    <dgm:cxn modelId="{58678150-F34C-4788-972C-94E0955AC799}" type="presParOf" srcId="{5F7CD662-ABF7-43A4-ADCD-2E0A7957D8F2}" destId="{6162A69C-91B8-4BFB-A222-D627A6BACA9E}" srcOrd="1" destOrd="0" presId="urn:microsoft.com/office/officeart/2005/8/layout/process4"/>
    <dgm:cxn modelId="{E2A58056-AD6A-43C6-A616-E11029F6529D}" type="presParOf" srcId="{5F7CD662-ABF7-43A4-ADCD-2E0A7957D8F2}" destId="{5445D31B-FE80-4A5E-8BEC-4E583686AC5C}" srcOrd="2" destOrd="0" presId="urn:microsoft.com/office/officeart/2005/8/layout/process4"/>
    <dgm:cxn modelId="{880740ED-BA55-478C-BCC4-1C9312663D8B}" type="presParOf" srcId="{419FB605-9616-499B-B917-0FF67D334C56}" destId="{899A796C-F852-46DA-A977-0614CA1C1AA1}" srcOrd="1" destOrd="0" presId="urn:microsoft.com/office/officeart/2005/8/layout/process4"/>
    <dgm:cxn modelId="{CA4CC4AC-32DA-4E8F-86EA-EB24B797F0CA}" type="presParOf" srcId="{419FB605-9616-499B-B917-0FF67D334C56}" destId="{60EF09E3-8608-4BBD-B2E3-8207F18EEE45}" srcOrd="2" destOrd="0" presId="urn:microsoft.com/office/officeart/2005/8/layout/process4"/>
    <dgm:cxn modelId="{7CD61DF8-1C2A-4D7C-846B-5973F4ACDB62}" type="presParOf" srcId="{60EF09E3-8608-4BBD-B2E3-8207F18EEE45}" destId="{00B6797B-2842-490A-8DEA-7B9134928E4D}" srcOrd="0" destOrd="0" presId="urn:microsoft.com/office/officeart/2005/8/layout/process4"/>
    <dgm:cxn modelId="{508D2D2E-F805-467A-A6FD-10469E3FD587}" type="presParOf" srcId="{60EF09E3-8608-4BBD-B2E3-8207F18EEE45}" destId="{A17B6C5D-9E6D-4FD0-BF20-93E2AAA9E9D3}" srcOrd="1" destOrd="0" presId="urn:microsoft.com/office/officeart/2005/8/layout/process4"/>
    <dgm:cxn modelId="{ACD67485-ACB3-4E02-83FD-ED43B932B933}" type="presParOf" srcId="{60EF09E3-8608-4BBD-B2E3-8207F18EEE45}" destId="{342B05D3-3C67-45B8-91C9-E48FA012ABDB}" srcOrd="2" destOrd="0" presId="urn:microsoft.com/office/officeart/2005/8/layout/process4"/>
    <dgm:cxn modelId="{10FFE7F0-D938-40AE-94BD-710C29EC042A}" type="presParOf" srcId="{342B05D3-3C67-45B8-91C9-E48FA012ABDB}" destId="{E24CFC5F-2EF4-4D0C-A308-34A578A0AA95}" srcOrd="0" destOrd="0" presId="urn:microsoft.com/office/officeart/2005/8/layout/process4"/>
    <dgm:cxn modelId="{CBFB42DB-3514-4B5B-B5FC-B4E5D9DF1738}" type="presParOf" srcId="{342B05D3-3C67-45B8-91C9-E48FA012ABDB}" destId="{09B898CF-423C-4523-9BDD-505D52CE2AC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47EA-8732-4324-8886-57CFAA79D403}">
      <dsp:nvSpPr>
        <dsp:cNvPr id="0" name=""/>
        <dsp:cNvSpPr/>
      </dsp:nvSpPr>
      <dsp:spPr>
        <a:xfrm>
          <a:off x="0" y="2958"/>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66800-5FEB-4EC2-A728-E9C5C265F455}">
      <dsp:nvSpPr>
        <dsp:cNvPr id="0" name=""/>
        <dsp:cNvSpPr/>
      </dsp:nvSpPr>
      <dsp:spPr>
        <a:xfrm>
          <a:off x="0" y="2958"/>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Khái niệm</a:t>
          </a:r>
        </a:p>
      </dsp:txBody>
      <dsp:txXfrm>
        <a:off x="0" y="2958"/>
        <a:ext cx="6831118" cy="1008997"/>
      </dsp:txXfrm>
    </dsp:sp>
    <dsp:sp modelId="{004D9308-43A1-4C63-A151-D1B605892B24}">
      <dsp:nvSpPr>
        <dsp:cNvPr id="0" name=""/>
        <dsp:cNvSpPr/>
      </dsp:nvSpPr>
      <dsp:spPr>
        <a:xfrm>
          <a:off x="0" y="1011956"/>
          <a:ext cx="6831118" cy="0"/>
        </a:xfrm>
        <a:prstGeom prst="line">
          <a:avLst/>
        </a:prstGeom>
        <a:solidFill>
          <a:schemeClr val="accent2">
            <a:hueOff val="-296020"/>
            <a:satOff val="5840"/>
            <a:lumOff val="2431"/>
            <a:alphaOff val="0"/>
          </a:schemeClr>
        </a:solidFill>
        <a:ln w="12700" cap="flat" cmpd="sng" algn="ctr">
          <a:solidFill>
            <a:schemeClr val="accent2">
              <a:hueOff val="-296020"/>
              <a:satOff val="5840"/>
              <a:lumOff val="2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19D91-02FC-4113-8948-4A168E9DA8A4}">
      <dsp:nvSpPr>
        <dsp:cNvPr id="0" name=""/>
        <dsp:cNvSpPr/>
      </dsp:nvSpPr>
      <dsp:spPr>
        <a:xfrm>
          <a:off x="0" y="1011956"/>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Vai trò</a:t>
          </a:r>
        </a:p>
      </dsp:txBody>
      <dsp:txXfrm>
        <a:off x="0" y="1011956"/>
        <a:ext cx="6831118" cy="1008997"/>
      </dsp:txXfrm>
    </dsp:sp>
    <dsp:sp modelId="{40617345-F217-4DD7-8941-1E866DA80446}">
      <dsp:nvSpPr>
        <dsp:cNvPr id="0" name=""/>
        <dsp:cNvSpPr/>
      </dsp:nvSpPr>
      <dsp:spPr>
        <a:xfrm>
          <a:off x="0" y="2020953"/>
          <a:ext cx="6831118" cy="0"/>
        </a:xfrm>
        <a:prstGeom prst="line">
          <a:avLst/>
        </a:prstGeom>
        <a:solidFill>
          <a:schemeClr val="accent2">
            <a:hueOff val="-592040"/>
            <a:satOff val="11680"/>
            <a:lumOff val="4863"/>
            <a:alphaOff val="0"/>
          </a:schemeClr>
        </a:solidFill>
        <a:ln w="12700" cap="flat" cmpd="sng" algn="ctr">
          <a:solidFill>
            <a:schemeClr val="accent2">
              <a:hueOff val="-592040"/>
              <a:satOff val="11680"/>
              <a:lumOff val="4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0AC3F-8DBE-4693-9537-BBF3C24D9147}">
      <dsp:nvSpPr>
        <dsp:cNvPr id="0" name=""/>
        <dsp:cNvSpPr/>
      </dsp:nvSpPr>
      <dsp:spPr>
        <a:xfrm>
          <a:off x="0" y="2020953"/>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Các thành phần cơ bản</a:t>
          </a:r>
        </a:p>
      </dsp:txBody>
      <dsp:txXfrm>
        <a:off x="0" y="2020953"/>
        <a:ext cx="6831118" cy="1008997"/>
      </dsp:txXfrm>
    </dsp:sp>
    <dsp:sp modelId="{3A02D7EC-069C-432F-9D79-4E5B7E8C9375}">
      <dsp:nvSpPr>
        <dsp:cNvPr id="0" name=""/>
        <dsp:cNvSpPr/>
      </dsp:nvSpPr>
      <dsp:spPr>
        <a:xfrm>
          <a:off x="0" y="3029950"/>
          <a:ext cx="6831118" cy="0"/>
        </a:xfrm>
        <a:prstGeom prst="line">
          <a:avLst/>
        </a:prstGeom>
        <a:solidFill>
          <a:schemeClr val="accent2">
            <a:hueOff val="-888060"/>
            <a:satOff val="17521"/>
            <a:lumOff val="7294"/>
            <a:alphaOff val="0"/>
          </a:schemeClr>
        </a:solidFill>
        <a:ln w="12700" cap="flat" cmpd="sng" algn="ctr">
          <a:solidFill>
            <a:schemeClr val="accent2">
              <a:hueOff val="-888060"/>
              <a:satOff val="17521"/>
              <a:lumOff val="7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95E38-9BAF-40B2-96CF-403575C14BC9}">
      <dsp:nvSpPr>
        <dsp:cNvPr id="0" name=""/>
        <dsp:cNvSpPr/>
      </dsp:nvSpPr>
      <dsp:spPr>
        <a:xfrm>
          <a:off x="0" y="3029950"/>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Xây dựng mô hình</a:t>
          </a:r>
        </a:p>
      </dsp:txBody>
      <dsp:txXfrm>
        <a:off x="0" y="3029950"/>
        <a:ext cx="6831118" cy="1008997"/>
      </dsp:txXfrm>
    </dsp:sp>
    <dsp:sp modelId="{A8B50C5A-0352-4C13-848F-63C7E1D0A4E2}">
      <dsp:nvSpPr>
        <dsp:cNvPr id="0" name=""/>
        <dsp:cNvSpPr/>
      </dsp:nvSpPr>
      <dsp:spPr>
        <a:xfrm>
          <a:off x="0" y="4038947"/>
          <a:ext cx="6831118" cy="0"/>
        </a:xfrm>
        <a:prstGeom prst="line">
          <a:avLst/>
        </a:prstGeom>
        <a:solidFill>
          <a:schemeClr val="accent2">
            <a:hueOff val="-1184080"/>
            <a:satOff val="23361"/>
            <a:lumOff val="9726"/>
            <a:alphaOff val="0"/>
          </a:schemeClr>
        </a:solidFill>
        <a:ln w="12700" cap="flat" cmpd="sng" algn="ctr">
          <a:solidFill>
            <a:schemeClr val="accent2">
              <a:hueOff val="-1184080"/>
              <a:satOff val="23361"/>
              <a:lumOff val="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C5DB20-BEA0-446E-97AB-E12289C5C08E}">
      <dsp:nvSpPr>
        <dsp:cNvPr id="0" name=""/>
        <dsp:cNvSpPr/>
      </dsp:nvSpPr>
      <dsp:spPr>
        <a:xfrm>
          <a:off x="0" y="4038947"/>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Normalize</a:t>
          </a:r>
        </a:p>
      </dsp:txBody>
      <dsp:txXfrm>
        <a:off x="0" y="4038947"/>
        <a:ext cx="6831118" cy="1008997"/>
      </dsp:txXfrm>
    </dsp:sp>
    <dsp:sp modelId="{D9CF406C-4B29-4BAF-93E3-86D49847FE2E}">
      <dsp:nvSpPr>
        <dsp:cNvPr id="0" name=""/>
        <dsp:cNvSpPr/>
      </dsp:nvSpPr>
      <dsp:spPr>
        <a:xfrm>
          <a:off x="0" y="5047944"/>
          <a:ext cx="6831118"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F33112-EE38-42D9-94D9-B483CEEC8B3B}">
      <dsp:nvSpPr>
        <dsp:cNvPr id="0" name=""/>
        <dsp:cNvSpPr/>
      </dsp:nvSpPr>
      <dsp:spPr>
        <a:xfrm>
          <a:off x="0" y="5047944"/>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Denormalize</a:t>
          </a:r>
        </a:p>
      </dsp:txBody>
      <dsp:txXfrm>
        <a:off x="0" y="5047944"/>
        <a:ext cx="6831118" cy="1008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47EA-8732-4324-8886-57CFAA79D403}">
      <dsp:nvSpPr>
        <dsp:cNvPr id="0" name=""/>
        <dsp:cNvSpPr/>
      </dsp:nvSpPr>
      <dsp:spPr>
        <a:xfrm>
          <a:off x="0" y="2958"/>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66800-5FEB-4EC2-A728-E9C5C265F455}">
      <dsp:nvSpPr>
        <dsp:cNvPr id="0" name=""/>
        <dsp:cNvSpPr/>
      </dsp:nvSpPr>
      <dsp:spPr>
        <a:xfrm>
          <a:off x="0" y="2958"/>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Khái niệm</a:t>
          </a:r>
        </a:p>
      </dsp:txBody>
      <dsp:txXfrm>
        <a:off x="0" y="2958"/>
        <a:ext cx="6831118" cy="2017994"/>
      </dsp:txXfrm>
    </dsp:sp>
    <dsp:sp modelId="{004D9308-43A1-4C63-A151-D1B605892B24}">
      <dsp:nvSpPr>
        <dsp:cNvPr id="0" name=""/>
        <dsp:cNvSpPr/>
      </dsp:nvSpPr>
      <dsp:spPr>
        <a:xfrm>
          <a:off x="0" y="2020953"/>
          <a:ext cx="6831118" cy="0"/>
        </a:xfrm>
        <a:prstGeom prst="line">
          <a:avLst/>
        </a:prstGeom>
        <a:solidFill>
          <a:schemeClr val="accent2">
            <a:hueOff val="-740050"/>
            <a:satOff val="14601"/>
            <a:lumOff val="6078"/>
            <a:alphaOff val="0"/>
          </a:schemeClr>
        </a:solidFill>
        <a:ln w="12700" cap="flat" cmpd="sng" algn="ctr">
          <a:solidFill>
            <a:schemeClr val="accent2">
              <a:hueOff val="-740050"/>
              <a:satOff val="14601"/>
              <a:lumOff val="6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19D91-02FC-4113-8948-4A168E9DA8A4}">
      <dsp:nvSpPr>
        <dsp:cNvPr id="0" name=""/>
        <dsp:cNvSpPr/>
      </dsp:nvSpPr>
      <dsp:spPr>
        <a:xfrm>
          <a:off x="0" y="2020953"/>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vi-VN" sz="6500" kern="1200"/>
            <a:t>Ư</a:t>
          </a:r>
          <a:r>
            <a:rPr lang="en-US" sz="6500" kern="1200"/>
            <a:t>u điểm</a:t>
          </a:r>
        </a:p>
      </dsp:txBody>
      <dsp:txXfrm>
        <a:off x="0" y="2020953"/>
        <a:ext cx="6831118" cy="2017994"/>
      </dsp:txXfrm>
    </dsp:sp>
    <dsp:sp modelId="{40617345-F217-4DD7-8941-1E866DA80446}">
      <dsp:nvSpPr>
        <dsp:cNvPr id="0" name=""/>
        <dsp:cNvSpPr/>
      </dsp:nvSpPr>
      <dsp:spPr>
        <a:xfrm>
          <a:off x="0" y="4038947"/>
          <a:ext cx="6831118"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0AC3F-8DBE-4693-9537-BBF3C24D9147}">
      <dsp:nvSpPr>
        <dsp:cNvPr id="0" name=""/>
        <dsp:cNvSpPr/>
      </dsp:nvSpPr>
      <dsp:spPr>
        <a:xfrm>
          <a:off x="0" y="4038947"/>
          <a:ext cx="6831118" cy="201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Các đặc điểm</a:t>
          </a:r>
        </a:p>
      </dsp:txBody>
      <dsp:txXfrm>
        <a:off x="0" y="4038947"/>
        <a:ext cx="6831118" cy="20179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C3D07-9B3E-4149-AC9C-386CC2AE085C}">
      <dsp:nvSpPr>
        <dsp:cNvPr id="0" name=""/>
        <dsp:cNvSpPr/>
      </dsp:nvSpPr>
      <dsp:spPr>
        <a:xfrm>
          <a:off x="0" y="18842"/>
          <a:ext cx="6831118" cy="22124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Là một kỹ thuật lập trình cho phép lập trình viên tạo ra các đối tượng trong code từu tượng hóa các đối tượng thực tế trong cuộc sống.</a:t>
          </a:r>
        </a:p>
      </dsp:txBody>
      <dsp:txXfrm>
        <a:off x="108004" y="126846"/>
        <a:ext cx="6615110" cy="1996462"/>
      </dsp:txXfrm>
    </dsp:sp>
    <dsp:sp modelId="{746F0F20-76A0-4B00-98E1-9CA0037A5E64}">
      <dsp:nvSpPr>
        <dsp:cNvPr id="0" name=""/>
        <dsp:cNvSpPr/>
      </dsp:nvSpPr>
      <dsp:spPr>
        <a:xfrm>
          <a:off x="0" y="2320593"/>
          <a:ext cx="6831118" cy="2212470"/>
        </a:xfrm>
        <a:prstGeom prst="roundRect">
          <a:avLst/>
        </a:prstGeom>
        <a:solidFill>
          <a:schemeClr val="accent2">
            <a:hueOff val="-1480100"/>
            <a:satOff val="29201"/>
            <a:lumOff val="1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Đối tượng (Object): có thể là người, điện thoại, máy tính,… gồm 2 thành phần chính:</a:t>
          </a:r>
        </a:p>
      </dsp:txBody>
      <dsp:txXfrm>
        <a:off x="108004" y="2428597"/>
        <a:ext cx="6615110" cy="1996462"/>
      </dsp:txXfrm>
    </dsp:sp>
    <dsp:sp modelId="{94AFAC31-EA7B-4F3B-8C4A-98C42B497919}">
      <dsp:nvSpPr>
        <dsp:cNvPr id="0" name=""/>
        <dsp:cNvSpPr/>
      </dsp:nvSpPr>
      <dsp:spPr>
        <a:xfrm>
          <a:off x="0" y="4533063"/>
          <a:ext cx="6831118"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8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Thuộc tính (Attribute): là những thông tin, đặc điểm của đối tượng.</a:t>
          </a:r>
        </a:p>
        <a:p>
          <a:pPr marL="228600" lvl="1" indent="-228600" algn="l" defTabSz="1066800">
            <a:lnSpc>
              <a:spcPct val="90000"/>
            </a:lnSpc>
            <a:spcBef>
              <a:spcPct val="0"/>
            </a:spcBef>
            <a:spcAft>
              <a:spcPct val="20000"/>
            </a:spcAft>
            <a:buChar char="•"/>
          </a:pPr>
          <a:r>
            <a:rPr lang="en-US" sz="2400" kern="1200"/>
            <a:t>Phương thức (Method): là những hành động mà đối tượng có thể thực hiện.</a:t>
          </a:r>
        </a:p>
      </dsp:txBody>
      <dsp:txXfrm>
        <a:off x="0" y="4533063"/>
        <a:ext cx="6831118" cy="15079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82CC1-777B-4649-990F-99D806CA6249}">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4CDEA-338F-4316-9D5C-009CEC182DE5}">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Dễ dàng quản lý code khi có sự thay đổi chương trình</a:t>
          </a:r>
        </a:p>
      </dsp:txBody>
      <dsp:txXfrm>
        <a:off x="0" y="0"/>
        <a:ext cx="6831118" cy="1514975"/>
      </dsp:txXfrm>
    </dsp:sp>
    <dsp:sp modelId="{8D998A9D-B1B1-4BB6-9DFE-01F0475A4F3B}">
      <dsp:nvSpPr>
        <dsp:cNvPr id="0" name=""/>
        <dsp:cNvSpPr/>
      </dsp:nvSpPr>
      <dsp:spPr>
        <a:xfrm>
          <a:off x="0" y="1514975"/>
          <a:ext cx="6831118" cy="0"/>
        </a:xfrm>
        <a:prstGeom prst="line">
          <a:avLst/>
        </a:prstGeom>
        <a:solidFill>
          <a:schemeClr val="accent2">
            <a:hueOff val="-493367"/>
            <a:satOff val="9734"/>
            <a:lumOff val="4052"/>
            <a:alphaOff val="0"/>
          </a:schemeClr>
        </a:solidFill>
        <a:ln w="12700" cap="flat" cmpd="sng" algn="ctr">
          <a:solidFill>
            <a:schemeClr val="accent2">
              <a:hueOff val="-493367"/>
              <a:satOff val="9734"/>
              <a:lumOff val="40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1129A-CC66-4D87-B73C-2F6E4AEA5CE5}">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Dễ mở rộng dự án</a:t>
          </a:r>
        </a:p>
      </dsp:txBody>
      <dsp:txXfrm>
        <a:off x="0" y="1514975"/>
        <a:ext cx="6831118" cy="1514975"/>
      </dsp:txXfrm>
    </dsp:sp>
    <dsp:sp modelId="{A498688B-DF5D-48CE-BBF2-EA6B160D9428}">
      <dsp:nvSpPr>
        <dsp:cNvPr id="0" name=""/>
        <dsp:cNvSpPr/>
      </dsp:nvSpPr>
      <dsp:spPr>
        <a:xfrm>
          <a:off x="0" y="3029950"/>
          <a:ext cx="6831118" cy="0"/>
        </a:xfrm>
        <a:prstGeom prst="line">
          <a:avLst/>
        </a:prstGeom>
        <a:solidFill>
          <a:schemeClr val="accent2">
            <a:hueOff val="-986733"/>
            <a:satOff val="19467"/>
            <a:lumOff val="8105"/>
            <a:alphaOff val="0"/>
          </a:schemeClr>
        </a:solidFill>
        <a:ln w="12700" cap="flat" cmpd="sng" algn="ctr">
          <a:solidFill>
            <a:schemeClr val="accent2">
              <a:hueOff val="-986733"/>
              <a:satOff val="19467"/>
              <a:lumOff val="81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DDF5B-32BA-476D-90A7-8D11B68F419C}">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Có tính bảo mật cao</a:t>
          </a:r>
        </a:p>
      </dsp:txBody>
      <dsp:txXfrm>
        <a:off x="0" y="3029950"/>
        <a:ext cx="6831118" cy="1514975"/>
      </dsp:txXfrm>
    </dsp:sp>
    <dsp:sp modelId="{1351D480-FFA2-4FCB-A6DE-2F185B01AE6F}">
      <dsp:nvSpPr>
        <dsp:cNvPr id="0" name=""/>
        <dsp:cNvSpPr/>
      </dsp:nvSpPr>
      <dsp:spPr>
        <a:xfrm>
          <a:off x="0" y="4544925"/>
          <a:ext cx="6831118"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395CC-F423-4BF5-9386-A0F462D1839A}">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Có thể sử dụng mã nguồn, tiết kiệm tài nguyên</a:t>
          </a:r>
        </a:p>
      </dsp:txBody>
      <dsp:txXfrm>
        <a:off x="0" y="4544925"/>
        <a:ext cx="6831118" cy="15149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BBB56-2714-44F0-A5AA-FD8965AAADFF}">
      <dsp:nvSpPr>
        <dsp:cNvPr id="0" name=""/>
        <dsp:cNvSpPr/>
      </dsp:nvSpPr>
      <dsp:spPr>
        <a:xfrm>
          <a:off x="0" y="99421"/>
          <a:ext cx="6831118" cy="8904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Tính đóng gói (Encapsulation)</a:t>
          </a:r>
        </a:p>
      </dsp:txBody>
      <dsp:txXfrm>
        <a:off x="43468" y="142889"/>
        <a:ext cx="6744182" cy="803507"/>
      </dsp:txXfrm>
    </dsp:sp>
    <dsp:sp modelId="{4AB9D341-6C7A-4934-87D0-947D0AF1F246}">
      <dsp:nvSpPr>
        <dsp:cNvPr id="0" name=""/>
        <dsp:cNvSpPr/>
      </dsp:nvSpPr>
      <dsp:spPr>
        <a:xfrm>
          <a:off x="0" y="1093544"/>
          <a:ext cx="6831118" cy="890443"/>
        </a:xfrm>
        <a:prstGeom prst="roundRect">
          <a:avLst/>
        </a:prstGeom>
        <a:solidFill>
          <a:schemeClr val="accent2">
            <a:hueOff val="-296020"/>
            <a:satOff val="5840"/>
            <a:lumOff val="2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Tính kế thừa (Inheritance)</a:t>
          </a:r>
        </a:p>
      </dsp:txBody>
      <dsp:txXfrm>
        <a:off x="43468" y="1137012"/>
        <a:ext cx="6744182" cy="803507"/>
      </dsp:txXfrm>
    </dsp:sp>
    <dsp:sp modelId="{85DC7241-AC2A-4A9B-8557-0EC620575442}">
      <dsp:nvSpPr>
        <dsp:cNvPr id="0" name=""/>
        <dsp:cNvSpPr/>
      </dsp:nvSpPr>
      <dsp:spPr>
        <a:xfrm>
          <a:off x="0" y="2087667"/>
          <a:ext cx="6831118" cy="890443"/>
        </a:xfrm>
        <a:prstGeom prst="roundRect">
          <a:avLst/>
        </a:prstGeom>
        <a:solidFill>
          <a:schemeClr val="accent2">
            <a:hueOff val="-592040"/>
            <a:satOff val="11680"/>
            <a:lumOff val="4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Tính đa hình (Polymorphism)</a:t>
          </a:r>
        </a:p>
      </dsp:txBody>
      <dsp:txXfrm>
        <a:off x="43468" y="2131135"/>
        <a:ext cx="6744182" cy="803507"/>
      </dsp:txXfrm>
    </dsp:sp>
    <dsp:sp modelId="{AC754D47-B285-43CB-9655-6603E96ADBFA}">
      <dsp:nvSpPr>
        <dsp:cNvPr id="0" name=""/>
        <dsp:cNvSpPr/>
      </dsp:nvSpPr>
      <dsp:spPr>
        <a:xfrm>
          <a:off x="0" y="3081790"/>
          <a:ext cx="6831118" cy="890443"/>
        </a:xfrm>
        <a:prstGeom prst="roundRect">
          <a:avLst/>
        </a:prstGeom>
        <a:solidFill>
          <a:schemeClr val="accent2">
            <a:hueOff val="-888060"/>
            <a:satOff val="17521"/>
            <a:lumOff val="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Tính trừu tượng (Abstraction)</a:t>
          </a:r>
        </a:p>
      </dsp:txBody>
      <dsp:txXfrm>
        <a:off x="43468" y="3125258"/>
        <a:ext cx="6744182" cy="803507"/>
      </dsp:txXfrm>
    </dsp:sp>
    <dsp:sp modelId="{3632613D-D506-473C-971A-F12907DA7158}">
      <dsp:nvSpPr>
        <dsp:cNvPr id="0" name=""/>
        <dsp:cNvSpPr/>
      </dsp:nvSpPr>
      <dsp:spPr>
        <a:xfrm>
          <a:off x="0" y="4075913"/>
          <a:ext cx="6831118" cy="890443"/>
        </a:xfrm>
        <a:prstGeom prst="roundRect">
          <a:avLst/>
        </a:prstGeom>
        <a:solidFill>
          <a:schemeClr val="accent2">
            <a:hueOff val="-1184080"/>
            <a:satOff val="23361"/>
            <a:lumOff val="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Lớp (class)</a:t>
          </a:r>
        </a:p>
      </dsp:txBody>
      <dsp:txXfrm>
        <a:off x="43468" y="4119381"/>
        <a:ext cx="6744182" cy="803507"/>
      </dsp:txXfrm>
    </dsp:sp>
    <dsp:sp modelId="{78C20A5F-ACF2-4261-95B2-C61B829C4F41}">
      <dsp:nvSpPr>
        <dsp:cNvPr id="0" name=""/>
        <dsp:cNvSpPr/>
      </dsp:nvSpPr>
      <dsp:spPr>
        <a:xfrm>
          <a:off x="0" y="5070036"/>
          <a:ext cx="6831118" cy="890443"/>
        </a:xfrm>
        <a:prstGeom prst="roundRect">
          <a:avLst/>
        </a:prstGeom>
        <a:solidFill>
          <a:schemeClr val="accent2">
            <a:hueOff val="-1480100"/>
            <a:satOff val="29201"/>
            <a:lumOff val="1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Đối tượng (object)</a:t>
          </a:r>
        </a:p>
      </dsp:txBody>
      <dsp:txXfrm>
        <a:off x="43468" y="5113504"/>
        <a:ext cx="6744182" cy="8035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BC0D1-3911-422F-9DE0-3434151DD117}">
      <dsp:nvSpPr>
        <dsp:cNvPr id="0" name=""/>
        <dsp:cNvSpPr/>
      </dsp:nvSpPr>
      <dsp:spPr>
        <a:xfrm>
          <a:off x="0" y="721344"/>
          <a:ext cx="3016002" cy="191516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26F304-4047-4028-ABE7-A08442230C18}">
      <dsp:nvSpPr>
        <dsp:cNvPr id="0" name=""/>
        <dsp:cNvSpPr/>
      </dsp:nvSpPr>
      <dsp:spPr>
        <a:xfrm>
          <a:off x="335111" y="1039700"/>
          <a:ext cx="3016002" cy="191516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Không cho phép người người dùng trực tiếp tác động đến dữ liệu bên trong đối tượng.</a:t>
          </a:r>
        </a:p>
      </dsp:txBody>
      <dsp:txXfrm>
        <a:off x="391204" y="1095793"/>
        <a:ext cx="2903816" cy="1802975"/>
      </dsp:txXfrm>
    </dsp:sp>
    <dsp:sp modelId="{467BD7B5-C35E-420A-9891-C94FD17A999C}">
      <dsp:nvSpPr>
        <dsp:cNvPr id="0" name=""/>
        <dsp:cNvSpPr/>
      </dsp:nvSpPr>
      <dsp:spPr>
        <a:xfrm>
          <a:off x="3686224" y="721344"/>
          <a:ext cx="3016002" cy="191516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D8315-5000-464D-B1A6-798A992EA99B}">
      <dsp:nvSpPr>
        <dsp:cNvPr id="0" name=""/>
        <dsp:cNvSpPr/>
      </dsp:nvSpPr>
      <dsp:spPr>
        <a:xfrm>
          <a:off x="4021336" y="1039700"/>
          <a:ext cx="3016002" cy="191516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Thông qua các phương thức mà đối tượng cung cấp nếu muốn tác động đến dữ liệu bên trong đối tượng.</a:t>
          </a:r>
        </a:p>
      </dsp:txBody>
      <dsp:txXfrm>
        <a:off x="4077429" y="1095793"/>
        <a:ext cx="2903816" cy="1802975"/>
      </dsp:txXfrm>
    </dsp:sp>
    <dsp:sp modelId="{F229C057-AC0A-4948-9CB6-080A9BE0C965}">
      <dsp:nvSpPr>
        <dsp:cNvPr id="0" name=""/>
        <dsp:cNvSpPr/>
      </dsp:nvSpPr>
      <dsp:spPr>
        <a:xfrm>
          <a:off x="7372449" y="721344"/>
          <a:ext cx="3016002" cy="191516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2BD00-FBC6-4A3A-94B4-891B0D041988}">
      <dsp:nvSpPr>
        <dsp:cNvPr id="0" name=""/>
        <dsp:cNvSpPr/>
      </dsp:nvSpPr>
      <dsp:spPr>
        <a:xfrm>
          <a:off x="7707560" y="1039700"/>
          <a:ext cx="3016002" cy="191516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Đảm bảo tính toàn vẹn của đối tượng.</a:t>
          </a:r>
        </a:p>
      </dsp:txBody>
      <dsp:txXfrm>
        <a:off x="7763653" y="1095793"/>
        <a:ext cx="2903816" cy="18029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14F4-99C8-4319-A5D7-F41B10D45177}">
      <dsp:nvSpPr>
        <dsp:cNvPr id="0" name=""/>
        <dsp:cNvSpPr/>
      </dsp:nvSpPr>
      <dsp:spPr>
        <a:xfrm>
          <a:off x="0" y="0"/>
          <a:ext cx="3345724" cy="334204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66800">
            <a:lnSpc>
              <a:spcPct val="90000"/>
            </a:lnSpc>
            <a:spcBef>
              <a:spcPct val="0"/>
            </a:spcBef>
            <a:spcAft>
              <a:spcPct val="35000"/>
            </a:spcAft>
            <a:buNone/>
          </a:pPr>
          <a:r>
            <a:rPr lang="en-US" sz="2400" kern="1200"/>
            <a:t>Kế thừa, tái sử dụng phương thức.</a:t>
          </a:r>
        </a:p>
      </dsp:txBody>
      <dsp:txXfrm>
        <a:off x="0" y="1269978"/>
        <a:ext cx="3345724" cy="2005228"/>
      </dsp:txXfrm>
    </dsp:sp>
    <dsp:sp modelId="{F1500D69-561E-4A7A-88E4-831432811CA7}">
      <dsp:nvSpPr>
        <dsp:cNvPr id="0" name=""/>
        <dsp:cNvSpPr/>
      </dsp:nvSpPr>
      <dsp:spPr>
        <a:xfrm>
          <a:off x="1171555" y="334204"/>
          <a:ext cx="1002614" cy="100261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8384" y="481033"/>
        <a:ext cx="708956" cy="708956"/>
      </dsp:txXfrm>
    </dsp:sp>
    <dsp:sp modelId="{F3356CC7-AE21-4C0A-9503-E599F08DBE19}">
      <dsp:nvSpPr>
        <dsp:cNvPr id="0" name=""/>
        <dsp:cNvSpPr/>
      </dsp:nvSpPr>
      <dsp:spPr>
        <a:xfrm>
          <a:off x="0" y="3341976"/>
          <a:ext cx="3345724" cy="72"/>
        </a:xfrm>
        <a:prstGeom prst="rect">
          <a:avLst/>
        </a:prstGeom>
        <a:solidFill>
          <a:schemeClr val="accent5">
            <a:hueOff val="-295979"/>
            <a:satOff val="137"/>
            <a:lumOff val="-1372"/>
            <a:alphaOff val="0"/>
          </a:schemeClr>
        </a:solidFill>
        <a:ln w="12700" cap="flat" cmpd="sng" algn="ctr">
          <a:solidFill>
            <a:schemeClr val="accent5">
              <a:hueOff val="-295979"/>
              <a:satOff val="137"/>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B2126-397A-424F-B948-E42467F891A3}">
      <dsp:nvSpPr>
        <dsp:cNvPr id="0" name=""/>
        <dsp:cNvSpPr/>
      </dsp:nvSpPr>
      <dsp:spPr>
        <a:xfrm>
          <a:off x="3680297" y="0"/>
          <a:ext cx="3345724" cy="3342048"/>
        </a:xfrm>
        <a:prstGeom prst="rect">
          <a:avLst/>
        </a:prstGeom>
        <a:solidFill>
          <a:schemeClr val="accent5">
            <a:tint val="40000"/>
            <a:alpha val="90000"/>
            <a:hueOff val="-783271"/>
            <a:satOff val="-646"/>
            <a:lumOff val="-563"/>
            <a:alphaOff val="0"/>
          </a:schemeClr>
        </a:solidFill>
        <a:ln w="12700" cap="flat" cmpd="sng" algn="ctr">
          <a:solidFill>
            <a:schemeClr val="accent5">
              <a:tint val="40000"/>
              <a:alpha val="90000"/>
              <a:hueOff val="-783271"/>
              <a:satOff val="-646"/>
              <a:lumOff val="-5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66800">
            <a:lnSpc>
              <a:spcPct val="90000"/>
            </a:lnSpc>
            <a:spcBef>
              <a:spcPct val="0"/>
            </a:spcBef>
            <a:spcAft>
              <a:spcPct val="35000"/>
            </a:spcAft>
            <a:buNone/>
          </a:pPr>
          <a:r>
            <a:rPr lang="en-US" sz="2400" kern="1200"/>
            <a:t>Thuộc tính lớp cơ sở và lớp kế thừa được gọi là lớp con.</a:t>
          </a:r>
        </a:p>
      </dsp:txBody>
      <dsp:txXfrm>
        <a:off x="3680297" y="1269978"/>
        <a:ext cx="3345724" cy="2005228"/>
      </dsp:txXfrm>
    </dsp:sp>
    <dsp:sp modelId="{38B918C0-F5ED-4C27-8E25-AEF5EB4267D1}">
      <dsp:nvSpPr>
        <dsp:cNvPr id="0" name=""/>
        <dsp:cNvSpPr/>
      </dsp:nvSpPr>
      <dsp:spPr>
        <a:xfrm>
          <a:off x="4851852" y="334204"/>
          <a:ext cx="1002614" cy="1002614"/>
        </a:xfrm>
        <a:prstGeom prst="ellipse">
          <a:avLst/>
        </a:prstGeom>
        <a:solidFill>
          <a:schemeClr val="accent5">
            <a:hueOff val="-591958"/>
            <a:satOff val="273"/>
            <a:lumOff val="-2745"/>
            <a:alphaOff val="0"/>
          </a:schemeClr>
        </a:solidFill>
        <a:ln w="12700" cap="flat" cmpd="sng" algn="ctr">
          <a:solidFill>
            <a:schemeClr val="accent5">
              <a:hueOff val="-591958"/>
              <a:satOff val="273"/>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998681" y="481033"/>
        <a:ext cx="708956" cy="708956"/>
      </dsp:txXfrm>
    </dsp:sp>
    <dsp:sp modelId="{FDD1F0DE-B342-4EC0-936F-05129A7186ED}">
      <dsp:nvSpPr>
        <dsp:cNvPr id="0" name=""/>
        <dsp:cNvSpPr/>
      </dsp:nvSpPr>
      <dsp:spPr>
        <a:xfrm>
          <a:off x="3680297" y="3341976"/>
          <a:ext cx="3345724" cy="72"/>
        </a:xfrm>
        <a:prstGeom prst="rect">
          <a:avLst/>
        </a:prstGeom>
        <a:solidFill>
          <a:schemeClr val="accent5">
            <a:hueOff val="-887937"/>
            <a:satOff val="410"/>
            <a:lumOff val="-4117"/>
            <a:alphaOff val="0"/>
          </a:schemeClr>
        </a:solidFill>
        <a:ln w="12700" cap="flat" cmpd="sng" algn="ctr">
          <a:solidFill>
            <a:schemeClr val="accent5">
              <a:hueOff val="-887937"/>
              <a:satOff val="410"/>
              <a:lumOff val="-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E81567-CA6F-44B8-9787-4D1DA97DD059}">
      <dsp:nvSpPr>
        <dsp:cNvPr id="0" name=""/>
        <dsp:cNvSpPr/>
      </dsp:nvSpPr>
      <dsp:spPr>
        <a:xfrm>
          <a:off x="7360594" y="0"/>
          <a:ext cx="3345724" cy="3342048"/>
        </a:xfrm>
        <a:prstGeom prst="rect">
          <a:avLst/>
        </a:prstGeom>
        <a:solidFill>
          <a:schemeClr val="accent5">
            <a:tint val="40000"/>
            <a:alpha val="90000"/>
            <a:hueOff val="-1566542"/>
            <a:satOff val="-1293"/>
            <a:lumOff val="-1125"/>
            <a:alphaOff val="0"/>
          </a:schemeClr>
        </a:solidFill>
        <a:ln w="12700" cap="flat" cmpd="sng" algn="ctr">
          <a:solidFill>
            <a:schemeClr val="accent5">
              <a:tint val="40000"/>
              <a:alpha val="90000"/>
              <a:hueOff val="-1566542"/>
              <a:satOff val="-1293"/>
              <a:lumOff val="-11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66800">
            <a:lnSpc>
              <a:spcPct val="90000"/>
            </a:lnSpc>
            <a:spcBef>
              <a:spcPct val="0"/>
            </a:spcBef>
            <a:spcAft>
              <a:spcPct val="35000"/>
            </a:spcAft>
            <a:buNone/>
          </a:pPr>
          <a:r>
            <a:rPr lang="en-US" sz="2400" kern="1200"/>
            <a:t>Lớp con thừa hưởng những gì lớp cha có và cho phép.</a:t>
          </a:r>
        </a:p>
      </dsp:txBody>
      <dsp:txXfrm>
        <a:off x="7360594" y="1269978"/>
        <a:ext cx="3345724" cy="2005228"/>
      </dsp:txXfrm>
    </dsp:sp>
    <dsp:sp modelId="{26408CC8-F987-4A5D-B9C3-196A000DBC5A}">
      <dsp:nvSpPr>
        <dsp:cNvPr id="0" name=""/>
        <dsp:cNvSpPr/>
      </dsp:nvSpPr>
      <dsp:spPr>
        <a:xfrm>
          <a:off x="8532150" y="334204"/>
          <a:ext cx="1002614" cy="1002614"/>
        </a:xfrm>
        <a:prstGeom prst="ellipse">
          <a:avLst/>
        </a:prstGeom>
        <a:solidFill>
          <a:schemeClr val="accent5">
            <a:hueOff val="-1183916"/>
            <a:satOff val="546"/>
            <a:lumOff val="-5490"/>
            <a:alphaOff val="0"/>
          </a:schemeClr>
        </a:solidFill>
        <a:ln w="12700" cap="flat" cmpd="sng" algn="ctr">
          <a:solidFill>
            <a:schemeClr val="accent5">
              <a:hueOff val="-1183916"/>
              <a:satOff val="546"/>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678979" y="481033"/>
        <a:ext cx="708956" cy="708956"/>
      </dsp:txXfrm>
    </dsp:sp>
    <dsp:sp modelId="{11C66953-82D4-43AF-B08A-33922A230B09}">
      <dsp:nvSpPr>
        <dsp:cNvPr id="0" name=""/>
        <dsp:cNvSpPr/>
      </dsp:nvSpPr>
      <dsp:spPr>
        <a:xfrm>
          <a:off x="7360594" y="3341976"/>
          <a:ext cx="3345724" cy="72"/>
        </a:xfrm>
        <a:prstGeom prst="rect">
          <a:avLst/>
        </a:prstGeom>
        <a:solidFill>
          <a:schemeClr val="accent5">
            <a:hueOff val="-1479895"/>
            <a:satOff val="683"/>
            <a:lumOff val="-6862"/>
            <a:alphaOff val="0"/>
          </a:schemeClr>
        </a:solidFill>
        <a:ln w="12700" cap="flat" cmpd="sng" algn="ctr">
          <a:solidFill>
            <a:schemeClr val="accent5">
              <a:hueOff val="-1479895"/>
              <a:satOff val="68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C3D8C-8FF7-4D88-A4E5-1A22A989226E}">
      <dsp:nvSpPr>
        <dsp:cNvPr id="0" name=""/>
        <dsp:cNvSpPr/>
      </dsp:nvSpPr>
      <dsp:spPr>
        <a:xfrm>
          <a:off x="89132" y="321"/>
          <a:ext cx="4512023" cy="286513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1211C-BB7D-48F4-A74F-1A185125610F}">
      <dsp:nvSpPr>
        <dsp:cNvPr id="0" name=""/>
        <dsp:cNvSpPr/>
      </dsp:nvSpPr>
      <dsp:spPr>
        <a:xfrm>
          <a:off x="590468" y="476591"/>
          <a:ext cx="4512023" cy="286513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Tập trung vào cốt lõi của đối tượng.</a:t>
          </a:r>
        </a:p>
      </dsp:txBody>
      <dsp:txXfrm>
        <a:off x="674385" y="560508"/>
        <a:ext cx="4344189" cy="2697301"/>
      </dsp:txXfrm>
    </dsp:sp>
    <dsp:sp modelId="{06697351-A690-4E37-9AA8-4EFBF966F832}">
      <dsp:nvSpPr>
        <dsp:cNvPr id="0" name=""/>
        <dsp:cNvSpPr/>
      </dsp:nvSpPr>
      <dsp:spPr>
        <a:xfrm>
          <a:off x="5603827" y="321"/>
          <a:ext cx="4512023" cy="286513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5338D-01E9-4719-9669-01608D7DBAEC}">
      <dsp:nvSpPr>
        <dsp:cNvPr id="0" name=""/>
        <dsp:cNvSpPr/>
      </dsp:nvSpPr>
      <dsp:spPr>
        <a:xfrm>
          <a:off x="6105163" y="476591"/>
          <a:ext cx="4512023" cy="286513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Bỏ qua những thứ không liên quan và không quan trọng.</a:t>
          </a:r>
        </a:p>
      </dsp:txBody>
      <dsp:txXfrm>
        <a:off x="6189080" y="560508"/>
        <a:ext cx="4344189" cy="26973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41A96-7801-4662-831E-280E9E2BB5EB}">
      <dsp:nvSpPr>
        <dsp:cNvPr id="0" name=""/>
        <dsp:cNvSpPr/>
      </dsp:nvSpPr>
      <dsp:spPr>
        <a:xfrm>
          <a:off x="0" y="0"/>
          <a:ext cx="3351113" cy="367620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266" tIns="330200" rIns="261266" bIns="330200" numCol="1" spcCol="1270" anchor="t" anchorCtr="0">
          <a:noAutofit/>
        </a:bodyPr>
        <a:lstStyle/>
        <a:p>
          <a:pPr marL="0" lvl="0" indent="0" algn="l" defTabSz="1155700">
            <a:lnSpc>
              <a:spcPct val="90000"/>
            </a:lnSpc>
            <a:spcBef>
              <a:spcPct val="0"/>
            </a:spcBef>
            <a:spcAft>
              <a:spcPct val="35000"/>
            </a:spcAft>
            <a:buNone/>
          </a:pPr>
          <a:r>
            <a:rPr lang="en-US" sz="2600" kern="1200"/>
            <a:t>Là một nhóm các đối tượng mà có các thuộc tính chung.</a:t>
          </a:r>
        </a:p>
      </dsp:txBody>
      <dsp:txXfrm>
        <a:off x="0" y="1396958"/>
        <a:ext cx="3351113" cy="2205723"/>
      </dsp:txXfrm>
    </dsp:sp>
    <dsp:sp modelId="{0A3C8FC1-C489-4AF5-9464-DC21FC122431}">
      <dsp:nvSpPr>
        <dsp:cNvPr id="0" name=""/>
        <dsp:cNvSpPr/>
      </dsp:nvSpPr>
      <dsp:spPr>
        <a:xfrm>
          <a:off x="1124125" y="367620"/>
          <a:ext cx="1102861" cy="110286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83" tIns="12700" rIns="8598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5635" y="529130"/>
        <a:ext cx="779841" cy="779841"/>
      </dsp:txXfrm>
    </dsp:sp>
    <dsp:sp modelId="{88349113-80AF-420F-B3F1-2B3CDAB65E0C}">
      <dsp:nvSpPr>
        <dsp:cNvPr id="0" name=""/>
        <dsp:cNvSpPr/>
      </dsp:nvSpPr>
      <dsp:spPr>
        <a:xfrm>
          <a:off x="0" y="3676134"/>
          <a:ext cx="3351113" cy="72"/>
        </a:xfrm>
        <a:prstGeom prst="rect">
          <a:avLst/>
        </a:prstGeom>
        <a:solidFill>
          <a:schemeClr val="accent5">
            <a:hueOff val="-295979"/>
            <a:satOff val="137"/>
            <a:lumOff val="-1372"/>
            <a:alphaOff val="0"/>
          </a:schemeClr>
        </a:solidFill>
        <a:ln w="12700" cap="flat" cmpd="sng" algn="ctr">
          <a:solidFill>
            <a:schemeClr val="accent5">
              <a:hueOff val="-295979"/>
              <a:satOff val="137"/>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95402-E56E-4B99-A3F0-BC8605B2E861}">
      <dsp:nvSpPr>
        <dsp:cNvPr id="0" name=""/>
        <dsp:cNvSpPr/>
      </dsp:nvSpPr>
      <dsp:spPr>
        <a:xfrm>
          <a:off x="3686224" y="0"/>
          <a:ext cx="3351113" cy="3676206"/>
        </a:xfrm>
        <a:prstGeom prst="rect">
          <a:avLst/>
        </a:prstGeom>
        <a:solidFill>
          <a:schemeClr val="accent5">
            <a:tint val="40000"/>
            <a:alpha val="90000"/>
            <a:hueOff val="-783271"/>
            <a:satOff val="-646"/>
            <a:lumOff val="-563"/>
            <a:alphaOff val="0"/>
          </a:schemeClr>
        </a:solidFill>
        <a:ln w="12700" cap="flat" cmpd="sng" algn="ctr">
          <a:solidFill>
            <a:schemeClr val="accent5">
              <a:tint val="40000"/>
              <a:alpha val="90000"/>
              <a:hueOff val="-783271"/>
              <a:satOff val="-646"/>
              <a:lumOff val="-5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266" tIns="330200" rIns="261266" bIns="330200" numCol="1" spcCol="1270" anchor="t" anchorCtr="0">
          <a:noAutofit/>
        </a:bodyPr>
        <a:lstStyle/>
        <a:p>
          <a:pPr marL="0" lvl="0" indent="0" algn="l" defTabSz="1155700">
            <a:lnSpc>
              <a:spcPct val="90000"/>
            </a:lnSpc>
            <a:spcBef>
              <a:spcPct val="0"/>
            </a:spcBef>
            <a:spcAft>
              <a:spcPct val="35000"/>
            </a:spcAft>
            <a:buNone/>
          </a:pPr>
          <a:r>
            <a:rPr lang="en-US" sz="2600" kern="1200"/>
            <a:t>Là một template hoặc bản thiết kế từ đó đối tượng được tạo.</a:t>
          </a:r>
        </a:p>
      </dsp:txBody>
      <dsp:txXfrm>
        <a:off x="3686224" y="1396958"/>
        <a:ext cx="3351113" cy="2205723"/>
      </dsp:txXfrm>
    </dsp:sp>
    <dsp:sp modelId="{98E52885-1C18-4E35-A065-90A44575E6FE}">
      <dsp:nvSpPr>
        <dsp:cNvPr id="0" name=""/>
        <dsp:cNvSpPr/>
      </dsp:nvSpPr>
      <dsp:spPr>
        <a:xfrm>
          <a:off x="4810350" y="367620"/>
          <a:ext cx="1102861" cy="1102861"/>
        </a:xfrm>
        <a:prstGeom prst="ellipse">
          <a:avLst/>
        </a:prstGeom>
        <a:solidFill>
          <a:schemeClr val="accent5">
            <a:hueOff val="-591958"/>
            <a:satOff val="273"/>
            <a:lumOff val="-2745"/>
            <a:alphaOff val="0"/>
          </a:schemeClr>
        </a:solidFill>
        <a:ln w="12700" cap="flat" cmpd="sng" algn="ctr">
          <a:solidFill>
            <a:schemeClr val="accent5">
              <a:hueOff val="-591958"/>
              <a:satOff val="273"/>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83" tIns="12700" rIns="8598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971860" y="529130"/>
        <a:ext cx="779841" cy="779841"/>
      </dsp:txXfrm>
    </dsp:sp>
    <dsp:sp modelId="{1A2FBD31-714C-458E-AD2C-EBFE3644B3F5}">
      <dsp:nvSpPr>
        <dsp:cNvPr id="0" name=""/>
        <dsp:cNvSpPr/>
      </dsp:nvSpPr>
      <dsp:spPr>
        <a:xfrm>
          <a:off x="3686224" y="3676134"/>
          <a:ext cx="3351113" cy="72"/>
        </a:xfrm>
        <a:prstGeom prst="rect">
          <a:avLst/>
        </a:prstGeom>
        <a:solidFill>
          <a:schemeClr val="accent5">
            <a:hueOff val="-887937"/>
            <a:satOff val="410"/>
            <a:lumOff val="-4117"/>
            <a:alphaOff val="0"/>
          </a:schemeClr>
        </a:solidFill>
        <a:ln w="12700" cap="flat" cmpd="sng" algn="ctr">
          <a:solidFill>
            <a:schemeClr val="accent5">
              <a:hueOff val="-887937"/>
              <a:satOff val="410"/>
              <a:lumOff val="-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AE8BE-AE9B-4C2C-803E-FA176BA925C1}">
      <dsp:nvSpPr>
        <dsp:cNvPr id="0" name=""/>
        <dsp:cNvSpPr/>
      </dsp:nvSpPr>
      <dsp:spPr>
        <a:xfrm>
          <a:off x="7372449" y="0"/>
          <a:ext cx="3351113" cy="3676206"/>
        </a:xfrm>
        <a:prstGeom prst="rect">
          <a:avLst/>
        </a:prstGeom>
        <a:solidFill>
          <a:schemeClr val="accent5">
            <a:tint val="40000"/>
            <a:alpha val="90000"/>
            <a:hueOff val="-1566542"/>
            <a:satOff val="-1293"/>
            <a:lumOff val="-1125"/>
            <a:alphaOff val="0"/>
          </a:schemeClr>
        </a:solidFill>
        <a:ln w="12700" cap="flat" cmpd="sng" algn="ctr">
          <a:solidFill>
            <a:schemeClr val="accent5">
              <a:tint val="40000"/>
              <a:alpha val="90000"/>
              <a:hueOff val="-1566542"/>
              <a:satOff val="-1293"/>
              <a:lumOff val="-11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266" tIns="330200" rIns="261266" bIns="330200" numCol="1" spcCol="1270" anchor="t" anchorCtr="0">
          <a:noAutofit/>
        </a:bodyPr>
        <a:lstStyle/>
        <a:p>
          <a:pPr marL="0" lvl="0" indent="0" algn="l" defTabSz="1155700">
            <a:lnSpc>
              <a:spcPct val="90000"/>
            </a:lnSpc>
            <a:spcBef>
              <a:spcPct val="0"/>
            </a:spcBef>
            <a:spcAft>
              <a:spcPct val="35000"/>
            </a:spcAft>
            <a:buNone/>
          </a:pPr>
          <a:r>
            <a:rPr lang="en-US" sz="2600" kern="1200"/>
            <a:t>Về phạm vi truy cập: private, protected và public.</a:t>
          </a:r>
        </a:p>
      </dsp:txBody>
      <dsp:txXfrm>
        <a:off x="7372449" y="1396958"/>
        <a:ext cx="3351113" cy="2205723"/>
      </dsp:txXfrm>
    </dsp:sp>
    <dsp:sp modelId="{BADF22A2-597E-46ED-8EF7-FB1B216139E2}">
      <dsp:nvSpPr>
        <dsp:cNvPr id="0" name=""/>
        <dsp:cNvSpPr/>
      </dsp:nvSpPr>
      <dsp:spPr>
        <a:xfrm>
          <a:off x="8496575" y="367620"/>
          <a:ext cx="1102861" cy="1102861"/>
        </a:xfrm>
        <a:prstGeom prst="ellipse">
          <a:avLst/>
        </a:prstGeom>
        <a:solidFill>
          <a:schemeClr val="accent5">
            <a:hueOff val="-1183916"/>
            <a:satOff val="546"/>
            <a:lumOff val="-5490"/>
            <a:alphaOff val="0"/>
          </a:schemeClr>
        </a:solidFill>
        <a:ln w="12700" cap="flat" cmpd="sng" algn="ctr">
          <a:solidFill>
            <a:schemeClr val="accent5">
              <a:hueOff val="-1183916"/>
              <a:satOff val="546"/>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983" tIns="12700" rIns="8598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658085" y="529130"/>
        <a:ext cx="779841" cy="779841"/>
      </dsp:txXfrm>
    </dsp:sp>
    <dsp:sp modelId="{F85E8E75-95FE-4D1B-BC8A-23E587361FA5}">
      <dsp:nvSpPr>
        <dsp:cNvPr id="0" name=""/>
        <dsp:cNvSpPr/>
      </dsp:nvSpPr>
      <dsp:spPr>
        <a:xfrm>
          <a:off x="7372449" y="3676134"/>
          <a:ext cx="3351113" cy="72"/>
        </a:xfrm>
        <a:prstGeom prst="rect">
          <a:avLst/>
        </a:prstGeom>
        <a:solidFill>
          <a:schemeClr val="accent5">
            <a:hueOff val="-1479895"/>
            <a:satOff val="683"/>
            <a:lumOff val="-6862"/>
            <a:alphaOff val="0"/>
          </a:schemeClr>
        </a:solidFill>
        <a:ln w="12700" cap="flat" cmpd="sng" algn="ctr">
          <a:solidFill>
            <a:schemeClr val="accent5">
              <a:hueOff val="-1479895"/>
              <a:satOff val="68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23935-2A8B-47A5-BA1B-EAD5F252E789}">
      <dsp:nvSpPr>
        <dsp:cNvPr id="0" name=""/>
        <dsp:cNvSpPr/>
      </dsp:nvSpPr>
      <dsp:spPr>
        <a:xfrm>
          <a:off x="0" y="0"/>
          <a:ext cx="3345724" cy="33420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22350">
            <a:lnSpc>
              <a:spcPct val="90000"/>
            </a:lnSpc>
            <a:spcBef>
              <a:spcPct val="0"/>
            </a:spcBef>
            <a:spcAft>
              <a:spcPct val="35000"/>
            </a:spcAft>
            <a:buNone/>
          </a:pPr>
          <a:r>
            <a:rPr lang="en-US" sz="2300" kern="1200"/>
            <a:t>Chỉ có đặc tả của đối tượng được xác định khi một lớp được định nghĩa.</a:t>
          </a:r>
        </a:p>
      </dsp:txBody>
      <dsp:txXfrm>
        <a:off x="0" y="1269978"/>
        <a:ext cx="3345724" cy="2005228"/>
      </dsp:txXfrm>
    </dsp:sp>
    <dsp:sp modelId="{0F0A1E9A-4A38-45FD-B70A-B28CF38EFB74}">
      <dsp:nvSpPr>
        <dsp:cNvPr id="0" name=""/>
        <dsp:cNvSpPr/>
      </dsp:nvSpPr>
      <dsp:spPr>
        <a:xfrm>
          <a:off x="1171555" y="334204"/>
          <a:ext cx="1002614" cy="100261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8384" y="481033"/>
        <a:ext cx="708956" cy="708956"/>
      </dsp:txXfrm>
    </dsp:sp>
    <dsp:sp modelId="{6B7CA77A-5AD8-49B7-A845-7E8D951FA72D}">
      <dsp:nvSpPr>
        <dsp:cNvPr id="0" name=""/>
        <dsp:cNvSpPr/>
      </dsp:nvSpPr>
      <dsp:spPr>
        <a:xfrm>
          <a:off x="0" y="3341976"/>
          <a:ext cx="334572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0BFC8-3763-41AC-86B2-3EBBB50EA1AC}">
      <dsp:nvSpPr>
        <dsp:cNvPr id="0" name=""/>
        <dsp:cNvSpPr/>
      </dsp:nvSpPr>
      <dsp:spPr>
        <a:xfrm>
          <a:off x="3680297" y="0"/>
          <a:ext cx="3345724" cy="33420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22350">
            <a:lnSpc>
              <a:spcPct val="90000"/>
            </a:lnSpc>
            <a:spcBef>
              <a:spcPct val="0"/>
            </a:spcBef>
            <a:spcAft>
              <a:spcPct val="35000"/>
            </a:spcAft>
            <a:buNone/>
          </a:pPr>
          <a:r>
            <a:rPr lang="en-US" sz="2300" kern="1200"/>
            <a:t>Các đối tượng không được khởi tạo.</a:t>
          </a:r>
        </a:p>
      </dsp:txBody>
      <dsp:txXfrm>
        <a:off x="3680297" y="1269978"/>
        <a:ext cx="3345724" cy="2005228"/>
      </dsp:txXfrm>
    </dsp:sp>
    <dsp:sp modelId="{BC936C95-5B90-435E-8DB3-9002C705F72F}">
      <dsp:nvSpPr>
        <dsp:cNvPr id="0" name=""/>
        <dsp:cNvSpPr/>
      </dsp:nvSpPr>
      <dsp:spPr>
        <a:xfrm>
          <a:off x="4851852" y="334204"/>
          <a:ext cx="1002614" cy="100261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998681" y="481033"/>
        <a:ext cx="708956" cy="708956"/>
      </dsp:txXfrm>
    </dsp:sp>
    <dsp:sp modelId="{77621714-C4A0-4AF5-BEC1-DCE39A384BBC}">
      <dsp:nvSpPr>
        <dsp:cNvPr id="0" name=""/>
        <dsp:cNvSpPr/>
      </dsp:nvSpPr>
      <dsp:spPr>
        <a:xfrm>
          <a:off x="3680297" y="3341976"/>
          <a:ext cx="334572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9479B-45E5-4E6B-BA77-2335D224808A}">
      <dsp:nvSpPr>
        <dsp:cNvPr id="0" name=""/>
        <dsp:cNvSpPr/>
      </dsp:nvSpPr>
      <dsp:spPr>
        <a:xfrm>
          <a:off x="7360594" y="0"/>
          <a:ext cx="3345724" cy="33420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0846" tIns="330200" rIns="260846" bIns="330200" numCol="1" spcCol="1270" anchor="t" anchorCtr="0">
          <a:noAutofit/>
        </a:bodyPr>
        <a:lstStyle/>
        <a:p>
          <a:pPr marL="0" lvl="0" indent="0" algn="l" defTabSz="1022350">
            <a:lnSpc>
              <a:spcPct val="90000"/>
            </a:lnSpc>
            <a:spcBef>
              <a:spcPct val="0"/>
            </a:spcBef>
            <a:spcAft>
              <a:spcPct val="35000"/>
            </a:spcAft>
            <a:buNone/>
          </a:pPr>
          <a:r>
            <a:rPr lang="en-US" sz="2300" kern="1200"/>
            <a:t>Cần khai báo các đối tượng nếu muốn sử dụng dữ liệu và các hàm truy cập.</a:t>
          </a:r>
        </a:p>
      </dsp:txBody>
      <dsp:txXfrm>
        <a:off x="7360594" y="1269978"/>
        <a:ext cx="3345724" cy="2005228"/>
      </dsp:txXfrm>
    </dsp:sp>
    <dsp:sp modelId="{FCD2CBC3-7713-4B5F-BC84-B8CA59FBA54A}">
      <dsp:nvSpPr>
        <dsp:cNvPr id="0" name=""/>
        <dsp:cNvSpPr/>
      </dsp:nvSpPr>
      <dsp:spPr>
        <a:xfrm>
          <a:off x="8532150" y="334204"/>
          <a:ext cx="1002614" cy="100261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68" tIns="12700" rIns="78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678979" y="481033"/>
        <a:ext cx="708956" cy="708956"/>
      </dsp:txXfrm>
    </dsp:sp>
    <dsp:sp modelId="{56DCFF2D-1F9C-4D95-B784-B2121C657AB9}">
      <dsp:nvSpPr>
        <dsp:cNvPr id="0" name=""/>
        <dsp:cNvSpPr/>
      </dsp:nvSpPr>
      <dsp:spPr>
        <a:xfrm>
          <a:off x="7360594" y="3341976"/>
          <a:ext cx="334572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3E29D-01C0-4354-A9DC-1B0816E4EE8B}">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A172E-AF9F-49DD-883A-CAD28F413B84}">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Là một dạng trực quan của cơ sở dữ liệu quan hệ.</a:t>
          </a:r>
        </a:p>
      </dsp:txBody>
      <dsp:txXfrm>
        <a:off x="0" y="0"/>
        <a:ext cx="6831118" cy="1514975"/>
      </dsp:txXfrm>
    </dsp:sp>
    <dsp:sp modelId="{FA351270-676B-49E8-AA50-A43F4BF12A76}">
      <dsp:nvSpPr>
        <dsp:cNvPr id="0" name=""/>
        <dsp:cNvSpPr/>
      </dsp:nvSpPr>
      <dsp:spPr>
        <a:xfrm>
          <a:off x="0" y="1514975"/>
          <a:ext cx="6831118" cy="0"/>
        </a:xfrm>
        <a:prstGeom prst="line">
          <a:avLst/>
        </a:prstGeom>
        <a:solidFill>
          <a:schemeClr val="accent2">
            <a:hueOff val="-493367"/>
            <a:satOff val="9734"/>
            <a:lumOff val="4052"/>
            <a:alphaOff val="0"/>
          </a:schemeClr>
        </a:solidFill>
        <a:ln w="12700" cap="flat" cmpd="sng" algn="ctr">
          <a:solidFill>
            <a:schemeClr val="accent2">
              <a:hueOff val="-493367"/>
              <a:satOff val="9734"/>
              <a:lumOff val="40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0141B-4AFF-4F1B-9073-A9D887C983C1}">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Lưu đồ minh họa các thực thể.</a:t>
          </a:r>
        </a:p>
      </dsp:txBody>
      <dsp:txXfrm>
        <a:off x="0" y="1514975"/>
        <a:ext cx="6831118" cy="1514975"/>
      </dsp:txXfrm>
    </dsp:sp>
    <dsp:sp modelId="{FB5DB316-4180-477C-9957-712D346D0763}">
      <dsp:nvSpPr>
        <dsp:cNvPr id="0" name=""/>
        <dsp:cNvSpPr/>
      </dsp:nvSpPr>
      <dsp:spPr>
        <a:xfrm>
          <a:off x="0" y="3029950"/>
          <a:ext cx="6831118" cy="0"/>
        </a:xfrm>
        <a:prstGeom prst="line">
          <a:avLst/>
        </a:prstGeom>
        <a:solidFill>
          <a:schemeClr val="accent2">
            <a:hueOff val="-986733"/>
            <a:satOff val="19467"/>
            <a:lumOff val="8105"/>
            <a:alphaOff val="0"/>
          </a:schemeClr>
        </a:solidFill>
        <a:ln w="12700" cap="flat" cmpd="sng" algn="ctr">
          <a:solidFill>
            <a:schemeClr val="accent2">
              <a:hueOff val="-986733"/>
              <a:satOff val="19467"/>
              <a:lumOff val="81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9BFCB-55EB-4EB6-A274-8F7373570DF3}">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Sử dụng để mô hình hóa và thiết kế cơ sở dữ liệu quan hệ.</a:t>
          </a:r>
        </a:p>
      </dsp:txBody>
      <dsp:txXfrm>
        <a:off x="0" y="3029950"/>
        <a:ext cx="6831118" cy="1514975"/>
      </dsp:txXfrm>
    </dsp:sp>
    <dsp:sp modelId="{20C06803-2494-4C4D-B8E1-9E7083B3B8DF}">
      <dsp:nvSpPr>
        <dsp:cNvPr id="0" name=""/>
        <dsp:cNvSpPr/>
      </dsp:nvSpPr>
      <dsp:spPr>
        <a:xfrm>
          <a:off x="0" y="4544925"/>
          <a:ext cx="6831118"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D91BC-C7CB-4CC8-B280-7187FB8F8F2C}">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Sử dụng tập hợp các ký hiệu như hình chữ nhật, hình thoi, hình bầu dục và các đường kết nối để mô tả tính liên kết của các thực th</a:t>
          </a:r>
        </a:p>
      </dsp:txBody>
      <dsp:txXfrm>
        <a:off x="0" y="4544925"/>
        <a:ext cx="6831118" cy="1514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D9F1-C10D-45F5-A30D-793E8B8537E4}">
      <dsp:nvSpPr>
        <dsp:cNvPr id="0" name=""/>
        <dsp:cNvSpPr/>
      </dsp:nvSpPr>
      <dsp:spPr>
        <a:xfrm>
          <a:off x="0" y="0"/>
          <a:ext cx="513862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742FE-9C4B-42E0-9AE0-013F4F06DEB4}">
      <dsp:nvSpPr>
        <dsp:cNvPr id="0" name=""/>
        <dsp:cNvSpPr/>
      </dsp:nvSpPr>
      <dsp:spPr>
        <a:xfrm>
          <a:off x="0" y="0"/>
          <a:ext cx="5138627"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Xác định các yêu cầu hệ thống thông tin.</a:t>
          </a:r>
        </a:p>
      </dsp:txBody>
      <dsp:txXfrm>
        <a:off x="0" y="0"/>
        <a:ext cx="5138627" cy="1523137"/>
      </dsp:txXfrm>
    </dsp:sp>
    <dsp:sp modelId="{F54479D3-C43B-4332-B793-B87E2674F78B}">
      <dsp:nvSpPr>
        <dsp:cNvPr id="0" name=""/>
        <dsp:cNvSpPr/>
      </dsp:nvSpPr>
      <dsp:spPr>
        <a:xfrm>
          <a:off x="0" y="1523137"/>
          <a:ext cx="5138627" cy="0"/>
        </a:xfrm>
        <a:prstGeom prst="line">
          <a:avLst/>
        </a:prstGeom>
        <a:solidFill>
          <a:schemeClr val="accent2">
            <a:hueOff val="-493367"/>
            <a:satOff val="9734"/>
            <a:lumOff val="4052"/>
            <a:alphaOff val="0"/>
          </a:schemeClr>
        </a:solidFill>
        <a:ln w="12700" cap="flat" cmpd="sng" algn="ctr">
          <a:solidFill>
            <a:schemeClr val="accent2">
              <a:hueOff val="-493367"/>
              <a:satOff val="9734"/>
              <a:lumOff val="40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8F7B3-5355-46DD-AEC3-4C9D9C004580}">
      <dsp:nvSpPr>
        <dsp:cNvPr id="0" name=""/>
        <dsp:cNvSpPr/>
      </dsp:nvSpPr>
      <dsp:spPr>
        <a:xfrm>
          <a:off x="0" y="1523137"/>
          <a:ext cx="5138627"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Hoạt động như một tài liệu, giúp hiểu được cốt lõi của cơ sở dữ liệu.</a:t>
          </a:r>
        </a:p>
      </dsp:txBody>
      <dsp:txXfrm>
        <a:off x="0" y="1523137"/>
        <a:ext cx="5138627" cy="1523137"/>
      </dsp:txXfrm>
    </dsp:sp>
    <dsp:sp modelId="{D393699C-F981-4D87-A877-920421DAB98E}">
      <dsp:nvSpPr>
        <dsp:cNvPr id="0" name=""/>
        <dsp:cNvSpPr/>
      </dsp:nvSpPr>
      <dsp:spPr>
        <a:xfrm>
          <a:off x="0" y="3046274"/>
          <a:ext cx="5138627" cy="0"/>
        </a:xfrm>
        <a:prstGeom prst="line">
          <a:avLst/>
        </a:prstGeom>
        <a:solidFill>
          <a:schemeClr val="accent2">
            <a:hueOff val="-986733"/>
            <a:satOff val="19467"/>
            <a:lumOff val="8105"/>
            <a:alphaOff val="0"/>
          </a:schemeClr>
        </a:solidFill>
        <a:ln w="12700" cap="flat" cmpd="sng" algn="ctr">
          <a:solidFill>
            <a:schemeClr val="accent2">
              <a:hueOff val="-986733"/>
              <a:satOff val="19467"/>
              <a:lumOff val="81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27FD53-5DD5-4DE9-9895-0D30BA4655FA}">
      <dsp:nvSpPr>
        <dsp:cNvPr id="0" name=""/>
        <dsp:cNvSpPr/>
      </dsp:nvSpPr>
      <dsp:spPr>
        <a:xfrm>
          <a:off x="0" y="3046274"/>
          <a:ext cx="5138627"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Phản ảnh cấu trúc logic của cơ sở dữ liệu.</a:t>
          </a:r>
        </a:p>
      </dsp:txBody>
      <dsp:txXfrm>
        <a:off x="0" y="3046274"/>
        <a:ext cx="5138627" cy="1523137"/>
      </dsp:txXfrm>
    </dsp:sp>
    <dsp:sp modelId="{EBAD613F-24A5-4D96-B354-D503497D587C}">
      <dsp:nvSpPr>
        <dsp:cNvPr id="0" name=""/>
        <dsp:cNvSpPr/>
      </dsp:nvSpPr>
      <dsp:spPr>
        <a:xfrm>
          <a:off x="0" y="4569411"/>
          <a:ext cx="5138627"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9F26-986F-42C4-828C-F93ECCA31E3B}">
      <dsp:nvSpPr>
        <dsp:cNvPr id="0" name=""/>
        <dsp:cNvSpPr/>
      </dsp:nvSpPr>
      <dsp:spPr>
        <a:xfrm>
          <a:off x="0" y="4569411"/>
          <a:ext cx="5138627" cy="152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ERD vẫn có thể đóng vai trò là điểm tham chiếu sau khi cơ sở dữ liệu quan hệ được triển khai.</a:t>
          </a:r>
        </a:p>
      </dsp:txBody>
      <dsp:txXfrm>
        <a:off x="0" y="4569411"/>
        <a:ext cx="5138627" cy="1523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CB276-42F3-4275-8653-EDD4CFADB1EA}">
      <dsp:nvSpPr>
        <dsp:cNvPr id="0" name=""/>
        <dsp:cNvSpPr/>
      </dsp:nvSpPr>
      <dsp:spPr>
        <a:xfrm>
          <a:off x="0" y="410893"/>
          <a:ext cx="5138627" cy="108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a) Entity (thực thể)</a:t>
          </a:r>
        </a:p>
      </dsp:txBody>
      <dsp:txXfrm>
        <a:off x="52774" y="463667"/>
        <a:ext cx="5033079" cy="975532"/>
      </dsp:txXfrm>
    </dsp:sp>
    <dsp:sp modelId="{C0F2FE7E-8DEE-4AE6-9077-BE6741117E45}">
      <dsp:nvSpPr>
        <dsp:cNvPr id="0" name=""/>
        <dsp:cNvSpPr/>
      </dsp:nvSpPr>
      <dsp:spPr>
        <a:xfrm>
          <a:off x="0" y="1491973"/>
          <a:ext cx="5138627" cy="418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51"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Là một đối tượng trong thế giới thực.</a:t>
          </a:r>
        </a:p>
        <a:p>
          <a:pPr marL="285750" lvl="1" indent="-285750" algn="l" defTabSz="1511300">
            <a:lnSpc>
              <a:spcPct val="90000"/>
            </a:lnSpc>
            <a:spcBef>
              <a:spcPct val="0"/>
            </a:spcBef>
            <a:spcAft>
              <a:spcPct val="20000"/>
            </a:spcAft>
            <a:buChar char="•"/>
          </a:pPr>
          <a:r>
            <a:rPr lang="en-US" sz="3400" kern="1200"/>
            <a:t>Phải có một thuộc tính và một khóa duy nhất.</a:t>
          </a:r>
        </a:p>
        <a:p>
          <a:pPr marL="285750" lvl="1" indent="-285750" algn="l" defTabSz="1511300">
            <a:lnSpc>
              <a:spcPct val="90000"/>
            </a:lnSpc>
            <a:spcBef>
              <a:spcPct val="0"/>
            </a:spcBef>
            <a:spcAft>
              <a:spcPct val="20000"/>
            </a:spcAft>
            <a:buChar char="•"/>
          </a:pPr>
          <a:r>
            <a:rPr lang="en-US" sz="3400" kern="1200"/>
            <a:t>Được phân làm hai loại là thực thể mạnh (Strong entity) và thực thể yếu (Weak entity).</a:t>
          </a:r>
        </a:p>
      </dsp:txBody>
      <dsp:txXfrm>
        <a:off x="0" y="1491973"/>
        <a:ext cx="5138627" cy="4189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CB276-42F3-4275-8653-EDD4CFADB1EA}">
      <dsp:nvSpPr>
        <dsp:cNvPr id="0" name=""/>
        <dsp:cNvSpPr/>
      </dsp:nvSpPr>
      <dsp:spPr>
        <a:xfrm>
          <a:off x="0" y="479023"/>
          <a:ext cx="5138627" cy="8599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 Entity (thực thể)</a:t>
          </a:r>
        </a:p>
      </dsp:txBody>
      <dsp:txXfrm>
        <a:off x="41979" y="521002"/>
        <a:ext cx="5054669" cy="775991"/>
      </dsp:txXfrm>
    </dsp:sp>
    <dsp:sp modelId="{C0F2FE7E-8DEE-4AE6-9077-BE6741117E45}">
      <dsp:nvSpPr>
        <dsp:cNvPr id="0" name=""/>
        <dsp:cNvSpPr/>
      </dsp:nvSpPr>
      <dsp:spPr>
        <a:xfrm>
          <a:off x="0" y="1338973"/>
          <a:ext cx="5138627" cy="4274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15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Thực thể mạnh: có thuộc tính để xác định khóa chính.</a:t>
          </a:r>
        </a:p>
        <a:p>
          <a:pPr marL="228600" lvl="1" indent="-228600" algn="l" defTabSz="1200150">
            <a:lnSpc>
              <a:spcPct val="90000"/>
            </a:lnSpc>
            <a:spcBef>
              <a:spcPct val="0"/>
            </a:spcBef>
            <a:spcAft>
              <a:spcPct val="20000"/>
            </a:spcAft>
            <a:buChar char="•"/>
          </a:pPr>
          <a:r>
            <a:rPr lang="en-US" sz="2700" kern="1200"/>
            <a:t>Thực thể yếu:</a:t>
          </a:r>
        </a:p>
        <a:p>
          <a:pPr marL="457200" lvl="2" indent="-228600" algn="l" defTabSz="1200150">
            <a:lnSpc>
              <a:spcPct val="90000"/>
            </a:lnSpc>
            <a:spcBef>
              <a:spcPct val="0"/>
            </a:spcBef>
            <a:spcAft>
              <a:spcPct val="20000"/>
            </a:spcAft>
            <a:buChar char="•"/>
          </a:pPr>
          <a:r>
            <a:rPr lang="en-US" sz="2700" kern="1200"/>
            <a:t>Không có thuộc tính để xét khóa chính.</a:t>
          </a:r>
        </a:p>
        <a:p>
          <a:pPr marL="457200" lvl="2" indent="-228600" algn="l" defTabSz="1200150">
            <a:lnSpc>
              <a:spcPct val="90000"/>
            </a:lnSpc>
            <a:spcBef>
              <a:spcPct val="0"/>
            </a:spcBef>
            <a:spcAft>
              <a:spcPct val="20000"/>
            </a:spcAft>
            <a:buChar char="•"/>
          </a:pPr>
          <a:r>
            <a:rPr lang="en-US" sz="2700" kern="1200"/>
            <a:t>Được xác định bằng cách xem xét khóa chính của một 	thực thể khác.</a:t>
          </a:r>
        </a:p>
        <a:p>
          <a:pPr marL="228600" lvl="1" indent="-228600" algn="l" defTabSz="1200150">
            <a:lnSpc>
              <a:spcPct val="90000"/>
            </a:lnSpc>
            <a:spcBef>
              <a:spcPct val="0"/>
            </a:spcBef>
            <a:spcAft>
              <a:spcPct val="20000"/>
            </a:spcAft>
            <a:buChar char="•"/>
          </a:pPr>
          <a:r>
            <a:rPr lang="en-US" sz="2700" kern="1200"/>
            <a:t>Được hiển thị dưới dạng hình chữ nhật.</a:t>
          </a:r>
        </a:p>
      </dsp:txBody>
      <dsp:txXfrm>
        <a:off x="0" y="1338973"/>
        <a:ext cx="5138627" cy="42745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4FD87-0926-479D-AA02-D5B323941AF9}">
      <dsp:nvSpPr>
        <dsp:cNvPr id="0" name=""/>
        <dsp:cNvSpPr/>
      </dsp:nvSpPr>
      <dsp:spPr>
        <a:xfrm>
          <a:off x="0" y="691075"/>
          <a:ext cx="6831118" cy="15479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b) Tập thực thể</a:t>
          </a:r>
        </a:p>
      </dsp:txBody>
      <dsp:txXfrm>
        <a:off x="75563" y="766638"/>
        <a:ext cx="6679992" cy="1396784"/>
      </dsp:txXfrm>
    </dsp:sp>
    <dsp:sp modelId="{3633D8A4-C0EC-4D64-B947-8BD29AEAF166}">
      <dsp:nvSpPr>
        <dsp:cNvPr id="0" name=""/>
        <dsp:cNvSpPr/>
      </dsp:nvSpPr>
      <dsp:spPr>
        <a:xfrm>
          <a:off x="0" y="2238985"/>
          <a:ext cx="6831118"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88" tIns="80010" rIns="448056" bIns="80010" numCol="1" spcCol="1270" anchor="t" anchorCtr="0">
          <a:noAutofit/>
        </a:bodyPr>
        <a:lstStyle/>
        <a:p>
          <a:pPr marL="285750" lvl="1" indent="-285750" algn="l" defTabSz="2178050">
            <a:lnSpc>
              <a:spcPct val="90000"/>
            </a:lnSpc>
            <a:spcBef>
              <a:spcPct val="0"/>
            </a:spcBef>
            <a:spcAft>
              <a:spcPct val="20000"/>
            </a:spcAft>
            <a:buChar char="•"/>
          </a:pPr>
          <a:r>
            <a:rPr lang="en-US" sz="4900" kern="1200"/>
            <a:t>Là một nhóm các thực thể giống nhau.</a:t>
          </a:r>
        </a:p>
        <a:p>
          <a:pPr marL="285750" lvl="1" indent="-285750" algn="l" defTabSz="2178050">
            <a:lnSpc>
              <a:spcPct val="90000"/>
            </a:lnSpc>
            <a:spcBef>
              <a:spcPct val="0"/>
            </a:spcBef>
            <a:spcAft>
              <a:spcPct val="20000"/>
            </a:spcAft>
            <a:buChar char="•"/>
          </a:pPr>
          <a:r>
            <a:rPr lang="en-US" sz="4900" kern="1200"/>
            <a:t>Tất cả thuộc tính đều có giá trị riêng biệt.</a:t>
          </a:r>
        </a:p>
      </dsp:txBody>
      <dsp:txXfrm>
        <a:off x="0" y="2238985"/>
        <a:ext cx="6831118" cy="3129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DA1B1-5210-48F5-989B-E05CD534B6E1}">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91546-2B6F-4B87-8A80-3BB9006CF93E}">
      <dsp:nvSpPr>
        <dsp:cNvPr id="0" name=""/>
        <dsp:cNvSpPr/>
      </dsp:nvSpPr>
      <dsp:spPr>
        <a:xfrm>
          <a:off x="0" y="0"/>
          <a:ext cx="6831118" cy="302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Là những đặc điểm đại diện cho một kiểu thực thể hoặc kiểu quan hệ nào đó.</a:t>
          </a:r>
        </a:p>
      </dsp:txBody>
      <dsp:txXfrm>
        <a:off x="0" y="0"/>
        <a:ext cx="6831118" cy="3029950"/>
      </dsp:txXfrm>
    </dsp:sp>
    <dsp:sp modelId="{ED05ADC8-F3D7-4B52-8145-4DC94A41D399}">
      <dsp:nvSpPr>
        <dsp:cNvPr id="0" name=""/>
        <dsp:cNvSpPr/>
      </dsp:nvSpPr>
      <dsp:spPr>
        <a:xfrm>
          <a:off x="0" y="3029950"/>
          <a:ext cx="6831118" cy="0"/>
        </a:xfrm>
        <a:prstGeom prst="line">
          <a:avLst/>
        </a:prstGeom>
        <a:solidFill>
          <a:schemeClr val="accent2">
            <a:hueOff val="-1480100"/>
            <a:satOff val="29201"/>
            <a:lumOff val="12157"/>
            <a:alphaOff val="0"/>
          </a:schemeClr>
        </a:solidFill>
        <a:ln w="12700" cap="flat" cmpd="sng" algn="ctr">
          <a:solidFill>
            <a:schemeClr val="accent2">
              <a:hueOff val="-1480100"/>
              <a:satOff val="29201"/>
              <a:lumOff val="1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DE4E5-AD73-428B-88C3-84B5EF558948}">
      <dsp:nvSpPr>
        <dsp:cNvPr id="0" name=""/>
        <dsp:cNvSpPr/>
      </dsp:nvSpPr>
      <dsp:spPr>
        <a:xfrm>
          <a:off x="0" y="3029950"/>
          <a:ext cx="6831118" cy="302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Một thuộc tính được biểu thị bằng một hình Elip.</a:t>
          </a:r>
        </a:p>
      </dsp:txBody>
      <dsp:txXfrm>
        <a:off x="0" y="3029950"/>
        <a:ext cx="6831118" cy="3029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F3FD7-EA4F-490E-AA6E-7BE22C7D234E}">
      <dsp:nvSpPr>
        <dsp:cNvPr id="0" name=""/>
        <dsp:cNvSpPr/>
      </dsp:nvSpPr>
      <dsp:spPr>
        <a:xfrm>
          <a:off x="0" y="5203351"/>
          <a:ext cx="6831118" cy="8536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Normalization là một thiến trình bỏ đi sự dư thừa và sự phụ thuộc không mong đợi.</a:t>
          </a:r>
        </a:p>
      </dsp:txBody>
      <dsp:txXfrm>
        <a:off x="0" y="5203351"/>
        <a:ext cx="6831118" cy="853653"/>
      </dsp:txXfrm>
    </dsp:sp>
    <dsp:sp modelId="{8819CA2D-B5DA-483F-8EDE-7515EC19817B}">
      <dsp:nvSpPr>
        <dsp:cNvPr id="0" name=""/>
        <dsp:cNvSpPr/>
      </dsp:nvSpPr>
      <dsp:spPr>
        <a:xfrm rot="10800000">
          <a:off x="0" y="3903237"/>
          <a:ext cx="6831118" cy="1312918"/>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Updating anomaly (cập nhật bất thường/dị thường): Việc cập nhật một dữ liệu bất kỳ trong một thuộc tính, việc cập nhật này phải được kiểm tra và thực hiện trên toàn bộ dữ liệu liên quan trong thuộc tính đó.</a:t>
          </a:r>
        </a:p>
      </dsp:txBody>
      <dsp:txXfrm rot="10800000">
        <a:off x="0" y="3903237"/>
        <a:ext cx="6831118" cy="853095"/>
      </dsp:txXfrm>
    </dsp:sp>
    <dsp:sp modelId="{D2F9FD0E-F997-40B0-8ECB-3767526554A0}">
      <dsp:nvSpPr>
        <dsp:cNvPr id="0" name=""/>
        <dsp:cNvSpPr/>
      </dsp:nvSpPr>
      <dsp:spPr>
        <a:xfrm rot="10800000">
          <a:off x="0" y="2603123"/>
          <a:ext cx="6831118" cy="1312918"/>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Deletion anomaly (xóa bất thường/dị thường): Xóa dữ liệu ở một thuộc tính nào đó trong bảng dẫn đến việc mất dữ liệu gây ảnh hướng đến chi thiết thông tin ở những thuộc tính khác trong bảng.</a:t>
          </a:r>
        </a:p>
      </dsp:txBody>
      <dsp:txXfrm rot="10800000">
        <a:off x="0" y="2603123"/>
        <a:ext cx="6831118" cy="853095"/>
      </dsp:txXfrm>
    </dsp:sp>
    <dsp:sp modelId="{7040E54D-6067-46E2-9C66-4C1BAB9AB3A9}">
      <dsp:nvSpPr>
        <dsp:cNvPr id="0" name=""/>
        <dsp:cNvSpPr/>
      </dsp:nvSpPr>
      <dsp:spPr>
        <a:xfrm rot="10800000">
          <a:off x="0" y="1303010"/>
          <a:ext cx="6831118" cy="1312918"/>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Insertion anomaly (chèn bất thường/dị thường): Việc chèn dữ liệu cho một thuộc tính bất kỳ trong bảng dẫn đến việc một số thuộc tính khác trong bảng bị bỏ trống ngay tại dòng dữ liệu đó.</a:t>
          </a:r>
        </a:p>
      </dsp:txBody>
      <dsp:txXfrm rot="10800000">
        <a:off x="0" y="1303010"/>
        <a:ext cx="6831118" cy="853095"/>
      </dsp:txXfrm>
    </dsp:sp>
    <dsp:sp modelId="{E4D964AB-9DF5-47C6-8235-6146EAB59246}">
      <dsp:nvSpPr>
        <dsp:cNvPr id="0" name=""/>
        <dsp:cNvSpPr/>
      </dsp:nvSpPr>
      <dsp:spPr>
        <a:xfrm rot="10800000">
          <a:off x="0" y="2896"/>
          <a:ext cx="6831118" cy="1312918"/>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Repetition anomaly (lặp lại bất thường/dị thường): Dữ liệu ở các bản ghi lặp lại nhiều lần làm cản trở hiệu suất trong quá trình truy xuất dữ liệu và dung lượng lưu trữ.</a:t>
          </a:r>
        </a:p>
      </dsp:txBody>
      <dsp:txXfrm rot="10800000">
        <a:off x="0" y="2896"/>
        <a:ext cx="6831118" cy="8530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0E13-10A2-47DD-BC73-3ABEC8272849}">
      <dsp:nvSpPr>
        <dsp:cNvPr id="0" name=""/>
        <dsp:cNvSpPr/>
      </dsp:nvSpPr>
      <dsp:spPr>
        <a:xfrm>
          <a:off x="0" y="3657471"/>
          <a:ext cx="6831118" cy="23996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Các câu lệnh nối bảng diễn ra quá thường xuyên =&gt; Hiệu năng CSDL giảm, thời gian xử lý của CPU tang =&gt; Ảnh hướng tốc độ chương trình.</a:t>
          </a:r>
        </a:p>
      </dsp:txBody>
      <dsp:txXfrm>
        <a:off x="0" y="3657471"/>
        <a:ext cx="6831118" cy="1295836"/>
      </dsp:txXfrm>
    </dsp:sp>
    <dsp:sp modelId="{2E5EF0B4-187B-4CF5-BD0A-C6645A45556C}">
      <dsp:nvSpPr>
        <dsp:cNvPr id="0" name=""/>
        <dsp:cNvSpPr/>
      </dsp:nvSpPr>
      <dsp:spPr>
        <a:xfrm>
          <a:off x="3335" y="4905313"/>
          <a:ext cx="2274815" cy="11038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Vẫn có thể sử dụng dữ liệu thừa trong một số trường hợp.</a:t>
          </a:r>
        </a:p>
      </dsp:txBody>
      <dsp:txXfrm>
        <a:off x="3335" y="4905313"/>
        <a:ext cx="2274815" cy="1103860"/>
      </dsp:txXfrm>
    </dsp:sp>
    <dsp:sp modelId="{6162A69C-91B8-4BFB-A222-D627A6BACA9E}">
      <dsp:nvSpPr>
        <dsp:cNvPr id="0" name=""/>
        <dsp:cNvSpPr/>
      </dsp:nvSpPr>
      <dsp:spPr>
        <a:xfrm>
          <a:off x="2278151" y="4905313"/>
          <a:ext cx="2274815" cy="1103860"/>
        </a:xfrm>
        <a:prstGeom prst="rect">
          <a:avLst/>
        </a:prstGeom>
        <a:solidFill>
          <a:schemeClr val="accent2">
            <a:tint val="40000"/>
            <a:alpha val="90000"/>
            <a:hueOff val="-421024"/>
            <a:satOff val="9920"/>
            <a:lumOff val="901"/>
            <a:alphaOff val="0"/>
          </a:schemeClr>
        </a:solidFill>
        <a:ln w="12700" cap="flat" cmpd="sng" algn="ctr">
          <a:solidFill>
            <a:schemeClr val="accent2">
              <a:tint val="40000"/>
              <a:alpha val="90000"/>
              <a:hueOff val="-421024"/>
              <a:satOff val="9920"/>
              <a:lumOff val="9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Chấp nhận lưu trữ dữ liệu dư thừa.</a:t>
          </a:r>
        </a:p>
      </dsp:txBody>
      <dsp:txXfrm>
        <a:off x="2278151" y="4905313"/>
        <a:ext cx="2274815" cy="1103860"/>
      </dsp:txXfrm>
    </dsp:sp>
    <dsp:sp modelId="{5445D31B-FE80-4A5E-8BEC-4E583686AC5C}">
      <dsp:nvSpPr>
        <dsp:cNvPr id="0" name=""/>
        <dsp:cNvSpPr/>
      </dsp:nvSpPr>
      <dsp:spPr>
        <a:xfrm>
          <a:off x="4552966" y="4905313"/>
          <a:ext cx="2274815" cy="1103860"/>
        </a:xfrm>
        <a:prstGeom prst="rect">
          <a:avLst/>
        </a:prstGeom>
        <a:solidFill>
          <a:schemeClr val="accent2">
            <a:tint val="40000"/>
            <a:alpha val="90000"/>
            <a:hueOff val="-842049"/>
            <a:satOff val="19839"/>
            <a:lumOff val="1801"/>
            <a:alphaOff val="0"/>
          </a:schemeClr>
        </a:solidFill>
        <a:ln w="12700" cap="flat" cmpd="sng" algn="ctr">
          <a:solidFill>
            <a:schemeClr val="accent2">
              <a:tint val="40000"/>
              <a:alpha val="90000"/>
              <a:hueOff val="-842049"/>
              <a:satOff val="19839"/>
              <a:lumOff val="18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Quá trình này được gọi là denormalization. </a:t>
          </a:r>
        </a:p>
      </dsp:txBody>
      <dsp:txXfrm>
        <a:off x="4552966" y="4905313"/>
        <a:ext cx="2274815" cy="1103860"/>
      </dsp:txXfrm>
    </dsp:sp>
    <dsp:sp modelId="{A17B6C5D-9E6D-4FD0-BF20-93E2AAA9E9D3}">
      <dsp:nvSpPr>
        <dsp:cNvPr id="0" name=""/>
        <dsp:cNvSpPr/>
      </dsp:nvSpPr>
      <dsp:spPr>
        <a:xfrm rot="10800000">
          <a:off x="0" y="2732"/>
          <a:ext cx="6831118" cy="3690734"/>
        </a:xfrm>
        <a:prstGeom prst="upArrowCallout">
          <a:avLst/>
        </a:prstGeom>
        <a:solidFill>
          <a:schemeClr val="accent2">
            <a:hueOff val="-1480100"/>
            <a:satOff val="29201"/>
            <a:lumOff val="1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Sau khi chuẩn hóa dữ liệu, dữ liệu dư thừa sẽ được giảm thiểu. Tuy nhiên gặp một số hạn chế sau:</a:t>
          </a:r>
        </a:p>
      </dsp:txBody>
      <dsp:txXfrm rot="-10800000">
        <a:off x="0" y="2732"/>
        <a:ext cx="6831118" cy="1295447"/>
      </dsp:txXfrm>
    </dsp:sp>
    <dsp:sp modelId="{E24CFC5F-2EF4-4D0C-A308-34A578A0AA95}">
      <dsp:nvSpPr>
        <dsp:cNvPr id="0" name=""/>
        <dsp:cNvSpPr/>
      </dsp:nvSpPr>
      <dsp:spPr>
        <a:xfrm>
          <a:off x="0" y="1298180"/>
          <a:ext cx="3415558" cy="1103529"/>
        </a:xfrm>
        <a:prstGeom prst="rect">
          <a:avLst/>
        </a:prstGeom>
        <a:solidFill>
          <a:schemeClr val="accent2">
            <a:tint val="40000"/>
            <a:alpha val="90000"/>
            <a:hueOff val="-1263073"/>
            <a:satOff val="29759"/>
            <a:lumOff val="2702"/>
            <a:alphaOff val="0"/>
          </a:schemeClr>
        </a:solidFill>
        <a:ln w="12700" cap="flat" cmpd="sng" algn="ctr">
          <a:solidFill>
            <a:schemeClr val="accent2">
              <a:tint val="40000"/>
              <a:alpha val="90000"/>
              <a:hueOff val="-1263073"/>
              <a:satOff val="29759"/>
              <a:lumOff val="27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Câu lệnh truy vấn phức tạp hơn khi kết nội dữ liệu các bảng khác nhau.</a:t>
          </a:r>
        </a:p>
      </dsp:txBody>
      <dsp:txXfrm>
        <a:off x="0" y="1298180"/>
        <a:ext cx="3415558" cy="1103529"/>
      </dsp:txXfrm>
    </dsp:sp>
    <dsp:sp modelId="{09B898CF-423C-4523-9BDD-505D52CE2ACA}">
      <dsp:nvSpPr>
        <dsp:cNvPr id="0" name=""/>
        <dsp:cNvSpPr/>
      </dsp:nvSpPr>
      <dsp:spPr>
        <a:xfrm>
          <a:off x="3415559" y="1298180"/>
          <a:ext cx="3415558" cy="1103529"/>
        </a:xfrm>
        <a:prstGeom prst="rect">
          <a:avLst/>
        </a:prstGeom>
        <a:solidFill>
          <a:schemeClr val="accent2">
            <a:tint val="40000"/>
            <a:alpha val="90000"/>
            <a:hueOff val="-1684098"/>
            <a:satOff val="39678"/>
            <a:lumOff val="3602"/>
            <a:alphaOff val="0"/>
          </a:schemeClr>
        </a:solidFill>
        <a:ln w="12700" cap="flat" cmpd="sng" algn="ctr">
          <a:solidFill>
            <a:schemeClr val="accent2">
              <a:tint val="40000"/>
              <a:alpha val="90000"/>
              <a:hueOff val="-1684098"/>
              <a:satOff val="39678"/>
              <a:lumOff val="36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Câu lệnh truy vấn có thể liên quan đến hơn 3 bảng.</a:t>
          </a:r>
        </a:p>
      </dsp:txBody>
      <dsp:txXfrm>
        <a:off x="3415559" y="1298180"/>
        <a:ext cx="3415558" cy="11035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4563A-B4D2-45B9-8FF4-DDCA84B4C671}"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4C8B3-C1E7-4997-B021-CD1EC11DF293}" type="slidenum">
              <a:rPr lang="en-US" smtClean="0"/>
              <a:t>‹#›</a:t>
            </a:fld>
            <a:endParaRPr lang="en-US"/>
          </a:p>
        </p:txBody>
      </p:sp>
    </p:spTree>
    <p:extLst>
      <p:ext uri="{BB962C8B-B14F-4D97-AF65-F5344CB8AC3E}">
        <p14:creationId xmlns:p14="http://schemas.microsoft.com/office/powerpoint/2010/main" val="1841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89BF121A-FD55-4C7F-BA1C-DAE7D89A4D32}" type="datetime1">
              <a:rPr lang="en-US" smtClean="0"/>
              <a:t>3/15/2023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7356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1316AA86-8298-4DB1-8075-46F73969ED41}" type="datetime1">
              <a:rPr lang="en-US" smtClean="0"/>
              <a:t>3/15/2023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7958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EDA6E992-8288-46E4-BB60-9CDC8C391563}" type="datetime1">
              <a:rPr lang="en-US" smtClean="0"/>
              <a:t>3/15/2023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0615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FB62513B-31BF-4FB1-8E26-3EE28D33FD0D}" type="datetime1">
              <a:rPr lang="en-US" smtClean="0"/>
              <a:t>3/15/2023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002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5783039E-C466-4297-B8A1-705AE5395C7B}" type="datetime1">
              <a:rPr lang="en-US" smtClean="0"/>
              <a:t>3/15/2023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1120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168E8F6B-AD40-49DF-A175-6B1100970539}" type="datetime1">
              <a:rPr lang="en-US" smtClean="0"/>
              <a:t>3/15/2023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90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F2AE7FD-1864-40E2-83CE-504E2E505112}" type="datetime1">
              <a:rPr lang="en-US" smtClean="0"/>
              <a:t>3/15/2023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0198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78685361-1554-47A9-B219-80B577562C91}" type="datetime1">
              <a:rPr lang="en-US" smtClean="0"/>
              <a:t>3/15/2023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7279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05A4B2FC-D14B-455F-BA9B-4CC12CC6A7EB}" type="datetime1">
              <a:rPr lang="en-US" smtClean="0"/>
              <a:t>3/15/2023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3271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CA282874-26BF-4A01-BF89-45AB1C0506C7}" type="datetime1">
              <a:rPr lang="en-US" smtClean="0"/>
              <a:t>3/15/2023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969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AA9C8EA-D42D-4F6B-8A5C-FD007C54C9E6}" type="datetime1">
              <a:rPr lang="en-US" smtClean="0"/>
              <a:t>3/15/2023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105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5B587339-12FF-47C6-B2AA-DA12CBA69089}" type="datetime1">
              <a:rPr lang="en-US" smtClean="0"/>
              <a:t>3/15/2023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144100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E2C829-E482-F569-F961-D7B12BD39C37}"/>
              </a:ext>
            </a:extLst>
          </p:cNvPr>
          <p:cNvSpPr>
            <a:spLocks noGrp="1"/>
          </p:cNvSpPr>
          <p:nvPr>
            <p:ph type="ctrTitle"/>
          </p:nvPr>
        </p:nvSpPr>
        <p:spPr>
          <a:xfrm>
            <a:off x="453142" y="725467"/>
            <a:ext cx="5414255" cy="2784496"/>
          </a:xfrm>
        </p:spPr>
        <p:txBody>
          <a:bodyPr>
            <a:normAutofit/>
          </a:bodyPr>
          <a:lstStyle/>
          <a:p>
            <a:pPr algn="l"/>
            <a:r>
              <a:rPr lang="en-US" sz="4600">
                <a:solidFill>
                  <a:schemeClr val="tx2">
                    <a:alpha val="80000"/>
                  </a:schemeClr>
                </a:solidFill>
              </a:rPr>
              <a:t>Entity Relational Database Design và Object Oriented Programming</a:t>
            </a:r>
          </a:p>
        </p:txBody>
      </p:sp>
      <p:pic>
        <p:nvPicPr>
          <p:cNvPr id="4" name="Picture 3" descr="A splash of colors on a white surface">
            <a:extLst>
              <a:ext uri="{FF2B5EF4-FFF2-40B4-BE49-F238E27FC236}">
                <a16:creationId xmlns:a16="http://schemas.microsoft.com/office/drawing/2014/main" id="{EFA8123C-08EF-D793-C03B-D174DC78DF0A}"/>
              </a:ext>
            </a:extLst>
          </p:cNvPr>
          <p:cNvPicPr>
            <a:picLocks noChangeAspect="1"/>
          </p:cNvPicPr>
          <p:nvPr/>
        </p:nvPicPr>
        <p:blipFill rotWithShape="1">
          <a:blip r:embed="rId2"/>
          <a:srcRect r="32994" b="-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5" name="Slide Number Placeholder 4">
            <a:extLst>
              <a:ext uri="{FF2B5EF4-FFF2-40B4-BE49-F238E27FC236}">
                <a16:creationId xmlns:a16="http://schemas.microsoft.com/office/drawing/2014/main" id="{A8F1D9A8-532B-42D4-B352-AF7C910E5E67}"/>
              </a:ext>
            </a:extLst>
          </p:cNvPr>
          <p:cNvSpPr>
            <a:spLocks noGrp="1"/>
          </p:cNvSpPr>
          <p:nvPr>
            <p:ph type="sldNum" sz="quarter" idx="12"/>
          </p:nvPr>
        </p:nvSpPr>
        <p:spPr/>
        <p:txBody>
          <a:bodyPr/>
          <a:lstStyle/>
          <a:p>
            <a:fld id="{11A71338-8BA2-4C79-A6C5-5A8E30081D0C}" type="slidenum">
              <a:rPr lang="en-US" smtClean="0"/>
              <a:t>1</a:t>
            </a:fld>
            <a:endParaRPr lang="en-US"/>
          </a:p>
        </p:txBody>
      </p:sp>
    </p:spTree>
    <p:extLst>
      <p:ext uri="{BB962C8B-B14F-4D97-AF65-F5344CB8AC3E}">
        <p14:creationId xmlns:p14="http://schemas.microsoft.com/office/powerpoint/2010/main" val="176644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1"/>
            <a:ext cx="3733078" cy="3343140"/>
          </a:xfrm>
        </p:spPr>
        <p:txBody>
          <a:bodyPr>
            <a:normAutofit/>
          </a:bodyPr>
          <a:lstStyle/>
          <a:p>
            <a:r>
              <a:rPr lang="en-US"/>
              <a:t>2. Thuộc tính</a:t>
            </a:r>
          </a:p>
        </p:txBody>
      </p:sp>
      <p:sp>
        <p:nvSpPr>
          <p:cNvPr id="56"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10</a:t>
            </a:fld>
            <a:endParaRPr lang="en-US">
              <a:solidFill>
                <a:schemeClr val="tx2"/>
              </a:solidFill>
            </a:endParaRPr>
          </a:p>
        </p:txBody>
      </p:sp>
      <p:graphicFrame>
        <p:nvGraphicFramePr>
          <p:cNvPr id="57" name="Content Placeholder 2">
            <a:extLst>
              <a:ext uri="{FF2B5EF4-FFF2-40B4-BE49-F238E27FC236}">
                <a16:creationId xmlns:a16="http://schemas.microsoft.com/office/drawing/2014/main" id="{D3244F7F-1644-7CF2-13AB-4FD09DFC750D}"/>
              </a:ext>
            </a:extLst>
          </p:cNvPr>
          <p:cNvGraphicFramePr>
            <a:graphicFrameLocks noGrp="1"/>
          </p:cNvGraphicFramePr>
          <p:nvPr>
            <p:ph idx="1"/>
            <p:extLst>
              <p:ext uri="{D42A27DB-BD31-4B8C-83A1-F6EECF244321}">
                <p14:modId xmlns:p14="http://schemas.microsoft.com/office/powerpoint/2010/main" val="4274823493"/>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A3094070-508A-4493-9E6E-3300416470E4}"/>
              </a:ext>
            </a:extLst>
          </p:cNvPr>
          <p:cNvSpPr/>
          <p:nvPr/>
        </p:nvSpPr>
        <p:spPr>
          <a:xfrm>
            <a:off x="999438" y="3489013"/>
            <a:ext cx="2740788" cy="1670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Attribute</a:t>
            </a:r>
          </a:p>
        </p:txBody>
      </p:sp>
      <p:sp>
        <p:nvSpPr>
          <p:cNvPr id="6" name="TextBox 5">
            <a:extLst>
              <a:ext uri="{FF2B5EF4-FFF2-40B4-BE49-F238E27FC236}">
                <a16:creationId xmlns:a16="http://schemas.microsoft.com/office/drawing/2014/main" id="{40037A79-3615-B8F1-9836-C0F5DBB5ACC6}"/>
              </a:ext>
            </a:extLst>
          </p:cNvPr>
          <p:cNvSpPr txBox="1"/>
          <p:nvPr/>
        </p:nvSpPr>
        <p:spPr>
          <a:xfrm>
            <a:off x="1404611" y="5294644"/>
            <a:ext cx="2032223" cy="369332"/>
          </a:xfrm>
          <a:prstGeom prst="rect">
            <a:avLst/>
          </a:prstGeom>
          <a:noFill/>
        </p:spPr>
        <p:txBody>
          <a:bodyPr wrap="none" rtlCol="0">
            <a:spAutoFit/>
          </a:bodyPr>
          <a:lstStyle/>
          <a:p>
            <a:r>
              <a:rPr lang="en-US"/>
              <a:t>Ký hiệu thuộc tính</a:t>
            </a:r>
          </a:p>
        </p:txBody>
      </p:sp>
    </p:spTree>
    <p:extLst>
      <p:ext uri="{BB962C8B-B14F-4D97-AF65-F5344CB8AC3E}">
        <p14:creationId xmlns:p14="http://schemas.microsoft.com/office/powerpoint/2010/main" val="356063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5791200" y="732348"/>
            <a:ext cx="5410199" cy="2240735"/>
          </a:xfrm>
        </p:spPr>
        <p:txBody>
          <a:bodyPr>
            <a:normAutofit/>
          </a:bodyPr>
          <a:lstStyle/>
          <a:p>
            <a:r>
              <a:rPr lang="en-US">
                <a:solidFill>
                  <a:schemeClr val="tx2"/>
                </a:solidFill>
              </a:rPr>
              <a:t>2. Thuộc tính</a:t>
            </a:r>
          </a:p>
        </p:txBody>
      </p:sp>
      <p:pic>
        <p:nvPicPr>
          <p:cNvPr id="8" name="Graphic 7" descr="Splash">
            <a:extLst>
              <a:ext uri="{FF2B5EF4-FFF2-40B4-BE49-F238E27FC236}">
                <a16:creationId xmlns:a16="http://schemas.microsoft.com/office/drawing/2014/main" id="{97CD2300-E317-7BD2-6631-0500FC0B7D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5782361" y="3010076"/>
            <a:ext cx="5410199" cy="2980124"/>
          </a:xfrm>
        </p:spPr>
        <p:txBody>
          <a:bodyPr>
            <a:normAutofit/>
          </a:bodyPr>
          <a:lstStyle/>
          <a:p>
            <a:pPr marL="0" indent="0">
              <a:buNone/>
            </a:pPr>
            <a:r>
              <a:rPr lang="en-US" sz="1800">
                <a:solidFill>
                  <a:schemeClr val="tx2"/>
                </a:solidFill>
              </a:rPr>
              <a:t>a) Các loại thuộc tính</a:t>
            </a:r>
          </a:p>
          <a:p>
            <a:pPr>
              <a:buFontTx/>
              <a:buChar char="-"/>
            </a:pPr>
            <a:r>
              <a:rPr lang="en-US" sz="1800">
                <a:solidFill>
                  <a:schemeClr val="tx2"/>
                </a:solidFill>
              </a:rPr>
              <a:t>Thuộc tính phức hợp (Composite attribute)</a:t>
            </a:r>
          </a:p>
          <a:p>
            <a:pPr>
              <a:buFontTx/>
              <a:buChar char="-"/>
            </a:pPr>
            <a:r>
              <a:rPr lang="en-US" sz="1800">
                <a:solidFill>
                  <a:schemeClr val="tx2"/>
                </a:solidFill>
              </a:rPr>
              <a:t>Thuộc tính dẫn xuất (Derived attribute)</a:t>
            </a:r>
          </a:p>
          <a:p>
            <a:pPr>
              <a:buFontTx/>
              <a:buChar char="-"/>
            </a:pPr>
            <a:r>
              <a:rPr lang="en-US" sz="1800">
                <a:solidFill>
                  <a:schemeClr val="tx2"/>
                </a:solidFill>
              </a:rPr>
              <a:t>Thuộc tính đa trị (Multivalued attribute)</a:t>
            </a:r>
          </a:p>
          <a:p>
            <a:pPr marL="0" indent="0">
              <a:buNone/>
            </a:pPr>
            <a:endParaRPr lang="en-US" sz="1800">
              <a:solidFill>
                <a:schemeClr val="tx2"/>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11</a:t>
            </a:fld>
            <a:endParaRPr lang="en-US">
              <a:solidFill>
                <a:schemeClr val="tx2"/>
              </a:solidFill>
            </a:endParaRPr>
          </a:p>
        </p:txBody>
      </p:sp>
    </p:spTree>
    <p:extLst>
      <p:ext uri="{BB962C8B-B14F-4D97-AF65-F5344CB8AC3E}">
        <p14:creationId xmlns:p14="http://schemas.microsoft.com/office/powerpoint/2010/main" val="121000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384048" y="184065"/>
            <a:ext cx="4419600" cy="2240735"/>
          </a:xfrm>
        </p:spPr>
        <p:txBody>
          <a:bodyPr>
            <a:normAutofit/>
          </a:bodyPr>
          <a:lstStyle/>
          <a:p>
            <a:r>
              <a:rPr lang="en-US">
                <a:solidFill>
                  <a:schemeClr val="tx2"/>
                </a:solidFill>
              </a:rPr>
              <a:t>2. Thuộc tính</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215355" y="1982271"/>
            <a:ext cx="4955096" cy="4266130"/>
          </a:xfrm>
        </p:spPr>
        <p:txBody>
          <a:bodyPr>
            <a:normAutofit/>
          </a:bodyPr>
          <a:lstStyle/>
          <a:p>
            <a:pPr>
              <a:lnSpc>
                <a:spcPct val="100000"/>
              </a:lnSpc>
              <a:buFontTx/>
              <a:buChar char="-"/>
            </a:pPr>
            <a:r>
              <a:rPr lang="en-US" sz="1700">
                <a:solidFill>
                  <a:schemeClr val="tx2"/>
                </a:solidFill>
              </a:rPr>
              <a:t>Thuộc tính phức hợp: </a:t>
            </a:r>
          </a:p>
          <a:p>
            <a:pPr marL="0" lvl="1" indent="0">
              <a:lnSpc>
                <a:spcPct val="100000"/>
              </a:lnSpc>
              <a:buNone/>
            </a:pPr>
            <a:r>
              <a:rPr lang="en-US" sz="1700">
                <a:solidFill>
                  <a:schemeClr val="tx2"/>
                </a:solidFill>
              </a:rPr>
              <a:t>	Có thể chứa hai hoặc nhiều thuộc tính.</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Các thuộc tính này đại diện cho các 	thuộc tính cơ bản.</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Có ý nghĩa đọc lập nhau.</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Ví dụ: Thuộc tính trường là thuộc tính 	phức hợp, bao gồm đường, khu vực,…</a:t>
            </a:r>
          </a:p>
          <a:p>
            <a:pPr marL="0" lvl="1" indent="0">
              <a:lnSpc>
                <a:spcPct val="100000"/>
              </a:lnSpc>
              <a:buNone/>
            </a:pPr>
            <a:r>
              <a:rPr lang="en-US" sz="1500">
                <a:solidFill>
                  <a:schemeClr val="tx2"/>
                </a:solidFill>
              </a:rPr>
              <a:t>	</a:t>
            </a:r>
          </a:p>
        </p:txBody>
      </p:sp>
      <p:pic>
        <p:nvPicPr>
          <p:cNvPr id="6" name="Picture 5">
            <a:extLst>
              <a:ext uri="{FF2B5EF4-FFF2-40B4-BE49-F238E27FC236}">
                <a16:creationId xmlns:a16="http://schemas.microsoft.com/office/drawing/2014/main" id="{FD2EDC2A-B0CF-5CBC-0CE5-155D096EF3F6}"/>
              </a:ext>
            </a:extLst>
          </p:cNvPr>
          <p:cNvPicPr>
            <a:picLocks noChangeAspect="1"/>
          </p:cNvPicPr>
          <p:nvPr/>
        </p:nvPicPr>
        <p:blipFill>
          <a:blip r:embed="rId2"/>
          <a:stretch>
            <a:fillRect/>
          </a:stretch>
        </p:blipFill>
        <p:spPr>
          <a:xfrm>
            <a:off x="5515064" y="2441506"/>
            <a:ext cx="6484404" cy="2123656"/>
          </a:xfrm>
          <a:prstGeom prst="rect">
            <a:avLst/>
          </a:prstGeom>
        </p:spPr>
      </p:pic>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12</a:t>
            </a:fld>
            <a:endParaRPr lang="en-US">
              <a:solidFill>
                <a:schemeClr val="tx2"/>
              </a:solidFill>
            </a:endParaRPr>
          </a:p>
        </p:txBody>
      </p:sp>
      <p:sp>
        <p:nvSpPr>
          <p:cNvPr id="7" name="TextBox 6">
            <a:extLst>
              <a:ext uri="{FF2B5EF4-FFF2-40B4-BE49-F238E27FC236}">
                <a16:creationId xmlns:a16="http://schemas.microsoft.com/office/drawing/2014/main" id="{1CDBE5BF-5854-22FB-5B82-B32E3453A03D}"/>
              </a:ext>
            </a:extLst>
          </p:cNvPr>
          <p:cNvSpPr txBox="1"/>
          <p:nvPr/>
        </p:nvSpPr>
        <p:spPr>
          <a:xfrm>
            <a:off x="8001720" y="4870825"/>
            <a:ext cx="1783758" cy="369332"/>
          </a:xfrm>
          <a:prstGeom prst="rect">
            <a:avLst/>
          </a:prstGeom>
          <a:noFill/>
        </p:spPr>
        <p:txBody>
          <a:bodyPr wrap="none" rtlCol="0">
            <a:spAutoFit/>
          </a:bodyPr>
          <a:lstStyle/>
          <a:p>
            <a:r>
              <a:rPr lang="en-US"/>
              <a:t>Ký hiệu và ví dụ</a:t>
            </a:r>
          </a:p>
        </p:txBody>
      </p:sp>
    </p:spTree>
    <p:extLst>
      <p:ext uri="{BB962C8B-B14F-4D97-AF65-F5344CB8AC3E}">
        <p14:creationId xmlns:p14="http://schemas.microsoft.com/office/powerpoint/2010/main" val="227426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384048" y="184065"/>
            <a:ext cx="4419600" cy="2240735"/>
          </a:xfrm>
        </p:spPr>
        <p:txBody>
          <a:bodyPr>
            <a:normAutofit/>
          </a:bodyPr>
          <a:lstStyle/>
          <a:p>
            <a:r>
              <a:rPr lang="en-US">
                <a:solidFill>
                  <a:schemeClr val="tx2"/>
                </a:solidFill>
              </a:rPr>
              <a:t>2. Thuộc tính</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310389" y="2155058"/>
            <a:ext cx="4955096" cy="4266130"/>
          </a:xfrm>
        </p:spPr>
        <p:txBody>
          <a:bodyPr>
            <a:normAutofit/>
          </a:bodyPr>
          <a:lstStyle/>
          <a:p>
            <a:pPr>
              <a:lnSpc>
                <a:spcPct val="100000"/>
              </a:lnSpc>
              <a:buFontTx/>
              <a:buChar char="-"/>
            </a:pPr>
            <a:r>
              <a:rPr lang="en-US" sz="1700">
                <a:solidFill>
                  <a:schemeClr val="tx2"/>
                </a:solidFill>
              </a:rPr>
              <a:t>Thuộc tính dẫn xuất: </a:t>
            </a:r>
          </a:p>
          <a:p>
            <a:pPr marL="0" lvl="1" indent="0">
              <a:lnSpc>
                <a:spcPct val="100000"/>
              </a:lnSpc>
              <a:buNone/>
            </a:pPr>
            <a:r>
              <a:rPr lang="en-US" sz="1700">
                <a:solidFill>
                  <a:schemeClr val="tx2"/>
                </a:solidFill>
              </a:rPr>
              <a:t>	Giá trị hoàn toàn phụ thuộc vào một 	thuộc tính khác.</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Biểu thị bằng nét đứt.</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Ví dụ: Đối với thực thể người cụ thể, tuổi 	của một người có thể được xác định từ 	ngày hiện tại và ngày sinh của người 	đó.</a:t>
            </a:r>
          </a:p>
          <a:p>
            <a:pPr marL="0" lvl="1" indent="0">
              <a:lnSpc>
                <a:spcPct val="100000"/>
              </a:lnSpc>
              <a:buNone/>
            </a:pPr>
            <a:r>
              <a:rPr lang="en-US" sz="1500">
                <a:solidFill>
                  <a:schemeClr val="tx2"/>
                </a:solidFill>
              </a:rPr>
              <a:t>	</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13</a:t>
            </a:fld>
            <a:endParaRPr lang="en-US">
              <a:solidFill>
                <a:schemeClr val="tx2"/>
              </a:solidFill>
            </a:endParaRPr>
          </a:p>
        </p:txBody>
      </p:sp>
      <p:sp>
        <p:nvSpPr>
          <p:cNvPr id="7" name="TextBox 6">
            <a:extLst>
              <a:ext uri="{FF2B5EF4-FFF2-40B4-BE49-F238E27FC236}">
                <a16:creationId xmlns:a16="http://schemas.microsoft.com/office/drawing/2014/main" id="{1CDBE5BF-5854-22FB-5B82-B32E3453A03D}"/>
              </a:ext>
            </a:extLst>
          </p:cNvPr>
          <p:cNvSpPr txBox="1"/>
          <p:nvPr/>
        </p:nvSpPr>
        <p:spPr>
          <a:xfrm>
            <a:off x="7984879" y="4329846"/>
            <a:ext cx="1783758" cy="369332"/>
          </a:xfrm>
          <a:prstGeom prst="rect">
            <a:avLst/>
          </a:prstGeom>
          <a:noFill/>
        </p:spPr>
        <p:txBody>
          <a:bodyPr wrap="none" rtlCol="0">
            <a:spAutoFit/>
          </a:bodyPr>
          <a:lstStyle/>
          <a:p>
            <a:r>
              <a:rPr lang="en-US"/>
              <a:t>Ký hiệu và ví dụ</a:t>
            </a:r>
          </a:p>
        </p:txBody>
      </p:sp>
      <p:pic>
        <p:nvPicPr>
          <p:cNvPr id="5" name="Picture 4">
            <a:extLst>
              <a:ext uri="{FF2B5EF4-FFF2-40B4-BE49-F238E27FC236}">
                <a16:creationId xmlns:a16="http://schemas.microsoft.com/office/drawing/2014/main" id="{69DE9443-7A63-6967-E843-47D384AD4874}"/>
              </a:ext>
            </a:extLst>
          </p:cNvPr>
          <p:cNvPicPr>
            <a:picLocks noChangeAspect="1"/>
          </p:cNvPicPr>
          <p:nvPr/>
        </p:nvPicPr>
        <p:blipFill>
          <a:blip r:embed="rId2"/>
          <a:stretch>
            <a:fillRect/>
          </a:stretch>
        </p:blipFill>
        <p:spPr>
          <a:xfrm>
            <a:off x="5884093" y="2432468"/>
            <a:ext cx="5619750" cy="1628775"/>
          </a:xfrm>
          <a:prstGeom prst="rect">
            <a:avLst/>
          </a:prstGeom>
        </p:spPr>
      </p:pic>
    </p:spTree>
    <p:extLst>
      <p:ext uri="{BB962C8B-B14F-4D97-AF65-F5344CB8AC3E}">
        <p14:creationId xmlns:p14="http://schemas.microsoft.com/office/powerpoint/2010/main" val="113734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384048" y="184065"/>
            <a:ext cx="4419600" cy="2240735"/>
          </a:xfrm>
        </p:spPr>
        <p:txBody>
          <a:bodyPr>
            <a:normAutofit/>
          </a:bodyPr>
          <a:lstStyle/>
          <a:p>
            <a:r>
              <a:rPr lang="en-US">
                <a:solidFill>
                  <a:schemeClr val="tx2"/>
                </a:solidFill>
              </a:rPr>
              <a:t>2. Thuộc tính</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215354" y="1982271"/>
            <a:ext cx="5461313" cy="4266130"/>
          </a:xfrm>
        </p:spPr>
        <p:txBody>
          <a:bodyPr>
            <a:normAutofit fontScale="92500"/>
          </a:bodyPr>
          <a:lstStyle/>
          <a:p>
            <a:pPr>
              <a:lnSpc>
                <a:spcPct val="100000"/>
              </a:lnSpc>
              <a:buFontTx/>
              <a:buChar char="-"/>
            </a:pPr>
            <a:r>
              <a:rPr lang="en-US" sz="1700">
                <a:solidFill>
                  <a:schemeClr val="tx2"/>
                </a:solidFill>
              </a:rPr>
              <a:t>Thuộc tính đa trị: </a:t>
            </a:r>
          </a:p>
          <a:p>
            <a:pPr marL="0" lvl="1" indent="0">
              <a:lnSpc>
                <a:spcPct val="100000"/>
              </a:lnSpc>
              <a:buNone/>
            </a:pPr>
            <a:r>
              <a:rPr lang="en-US" sz="1700">
                <a:solidFill>
                  <a:schemeClr val="tx2"/>
                </a:solidFill>
              </a:rPr>
              <a:t>	Được minh họa bằng hai hình elip lồng nhau.</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Có thể có nhiều hơn một giá trị cho ít nhất một 	trường hợp thực thể.</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Có thể có giới hạn trên và giới hạn dưới 	được 	chỉ định cho bất kỳ giá trị thực thể riêng lẻ nào.</a:t>
            </a:r>
          </a:p>
          <a:p>
            <a:pPr marL="0" lvl="1" indent="0">
              <a:lnSpc>
                <a:spcPct val="100000"/>
              </a:lnSpc>
              <a:buNone/>
            </a:pPr>
            <a:endParaRPr lang="en-US" sz="1700">
              <a:solidFill>
                <a:schemeClr val="tx2"/>
              </a:solidFill>
            </a:endParaRPr>
          </a:p>
          <a:p>
            <a:pPr marL="0" lvl="1" indent="0">
              <a:lnSpc>
                <a:spcPct val="100000"/>
              </a:lnSpc>
              <a:buNone/>
            </a:pPr>
            <a:r>
              <a:rPr lang="en-US" sz="1700">
                <a:solidFill>
                  <a:schemeClr val="tx2"/>
                </a:solidFill>
              </a:rPr>
              <a:t>	Ví dụ: Thuộc tính số điện thoại của một 	cá 	nhân có thể có một hoặc nhiều giá trị (một cá 	nhân có thể có nhiều hơn một số điện thoại).</a:t>
            </a:r>
          </a:p>
          <a:p>
            <a:pPr marL="0" lvl="1" indent="0">
              <a:lnSpc>
                <a:spcPct val="100000"/>
              </a:lnSpc>
              <a:buNone/>
            </a:pPr>
            <a:r>
              <a:rPr lang="en-US" sz="1500">
                <a:solidFill>
                  <a:schemeClr val="tx2"/>
                </a:solidFill>
              </a:rPr>
              <a:t>	</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14</a:t>
            </a:fld>
            <a:endParaRPr lang="en-US">
              <a:solidFill>
                <a:schemeClr val="tx2"/>
              </a:solidFill>
            </a:endParaRPr>
          </a:p>
        </p:txBody>
      </p:sp>
      <p:sp>
        <p:nvSpPr>
          <p:cNvPr id="7" name="TextBox 6">
            <a:extLst>
              <a:ext uri="{FF2B5EF4-FFF2-40B4-BE49-F238E27FC236}">
                <a16:creationId xmlns:a16="http://schemas.microsoft.com/office/drawing/2014/main" id="{1CDBE5BF-5854-22FB-5B82-B32E3453A03D}"/>
              </a:ext>
            </a:extLst>
          </p:cNvPr>
          <p:cNvSpPr txBox="1"/>
          <p:nvPr/>
        </p:nvSpPr>
        <p:spPr>
          <a:xfrm>
            <a:off x="8194245" y="4483194"/>
            <a:ext cx="1783758" cy="369332"/>
          </a:xfrm>
          <a:prstGeom prst="rect">
            <a:avLst/>
          </a:prstGeom>
          <a:noFill/>
        </p:spPr>
        <p:txBody>
          <a:bodyPr wrap="none" rtlCol="0">
            <a:spAutoFit/>
          </a:bodyPr>
          <a:lstStyle/>
          <a:p>
            <a:r>
              <a:rPr lang="en-US"/>
              <a:t>Ký hiệu và ví dụ</a:t>
            </a:r>
          </a:p>
        </p:txBody>
      </p:sp>
      <p:pic>
        <p:nvPicPr>
          <p:cNvPr id="5" name="Picture 4">
            <a:extLst>
              <a:ext uri="{FF2B5EF4-FFF2-40B4-BE49-F238E27FC236}">
                <a16:creationId xmlns:a16="http://schemas.microsoft.com/office/drawing/2014/main" id="{3B729B43-38EE-D22B-660A-5A17FDDE342C}"/>
              </a:ext>
            </a:extLst>
          </p:cNvPr>
          <p:cNvPicPr>
            <a:picLocks noChangeAspect="1"/>
          </p:cNvPicPr>
          <p:nvPr/>
        </p:nvPicPr>
        <p:blipFill>
          <a:blip r:embed="rId2"/>
          <a:stretch>
            <a:fillRect/>
          </a:stretch>
        </p:blipFill>
        <p:spPr>
          <a:xfrm>
            <a:off x="6084316" y="2456297"/>
            <a:ext cx="5810250" cy="1762125"/>
          </a:xfrm>
          <a:prstGeom prst="rect">
            <a:avLst/>
          </a:prstGeom>
        </p:spPr>
      </p:pic>
    </p:spTree>
    <p:extLst>
      <p:ext uri="{BB962C8B-B14F-4D97-AF65-F5344CB8AC3E}">
        <p14:creationId xmlns:p14="http://schemas.microsoft.com/office/powerpoint/2010/main" val="53302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ocument 58">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5791200" y="732348"/>
            <a:ext cx="5410199" cy="2240735"/>
          </a:xfrm>
        </p:spPr>
        <p:txBody>
          <a:bodyPr>
            <a:normAutofit/>
          </a:bodyPr>
          <a:lstStyle/>
          <a:p>
            <a:r>
              <a:rPr lang="en-US">
                <a:solidFill>
                  <a:schemeClr val="tx2"/>
                </a:solidFill>
              </a:rPr>
              <a:t>2. Thuộc tính</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5791200" y="3264832"/>
            <a:ext cx="5410199" cy="2980124"/>
          </a:xfrm>
        </p:spPr>
        <p:txBody>
          <a:bodyPr>
            <a:normAutofit/>
          </a:bodyPr>
          <a:lstStyle/>
          <a:p>
            <a:pPr marL="0" indent="0">
              <a:lnSpc>
                <a:spcPct val="100000"/>
              </a:lnSpc>
              <a:buNone/>
            </a:pPr>
            <a:r>
              <a:rPr lang="en-US" sz="1500">
                <a:solidFill>
                  <a:schemeClr val="tx2"/>
                </a:solidFill>
              </a:rPr>
              <a:t>b) Thuộc tính khóa</a:t>
            </a:r>
          </a:p>
          <a:p>
            <a:pPr>
              <a:lnSpc>
                <a:spcPct val="100000"/>
              </a:lnSpc>
              <a:buFontTx/>
              <a:buChar char="-"/>
            </a:pPr>
            <a:r>
              <a:rPr lang="en-US" sz="1500">
                <a:solidFill>
                  <a:schemeClr val="tx2"/>
                </a:solidFill>
              </a:rPr>
              <a:t>Khóa chính (Primary key): loại thuộc tính riêng biệt xác định duy nhất một bản ghi trong bảng sơ sở dữ liệu.</a:t>
            </a:r>
          </a:p>
          <a:p>
            <a:pPr>
              <a:lnSpc>
                <a:spcPct val="100000"/>
              </a:lnSpc>
              <a:buFontTx/>
              <a:buChar char="-"/>
            </a:pPr>
            <a:r>
              <a:rPr lang="en-US" sz="1500">
                <a:solidFill>
                  <a:schemeClr val="tx2"/>
                </a:solidFill>
              </a:rPr>
              <a:t>Khóa ngoại (Foreign key):</a:t>
            </a:r>
          </a:p>
          <a:p>
            <a:pPr marL="0" indent="0">
              <a:lnSpc>
                <a:spcPct val="100000"/>
              </a:lnSpc>
              <a:buNone/>
            </a:pPr>
            <a:r>
              <a:rPr lang="en-US" sz="1500">
                <a:solidFill>
                  <a:schemeClr val="tx2"/>
                </a:solidFill>
              </a:rPr>
              <a:t>	Dùng để tham chiếu đến khóa chính ở bảng khác.</a:t>
            </a:r>
          </a:p>
          <a:p>
            <a:pPr marL="0" indent="0">
              <a:lnSpc>
                <a:spcPct val="100000"/>
              </a:lnSpc>
              <a:buNone/>
            </a:pPr>
            <a:r>
              <a:rPr lang="en-US" sz="1500">
                <a:solidFill>
                  <a:schemeClr val="tx2"/>
                </a:solidFill>
              </a:rPr>
              <a:t>	Xác định các mối quan hệ giữa các thực thể.</a:t>
            </a:r>
          </a:p>
          <a:p>
            <a:pPr marL="0" indent="0">
              <a:lnSpc>
                <a:spcPct val="100000"/>
              </a:lnSpc>
              <a:buNone/>
            </a:pPr>
            <a:r>
              <a:rPr lang="en-US" sz="1500">
                <a:solidFill>
                  <a:schemeClr val="tx2"/>
                </a:solidFill>
              </a:rPr>
              <a:t>	Có thể có nhiều hơn một khóa ngoại.</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15</a:t>
            </a:fld>
            <a:endParaRPr lang="en-US">
              <a:solidFill>
                <a:schemeClr val="tx2"/>
              </a:solidFill>
            </a:endParaRPr>
          </a:p>
        </p:txBody>
      </p:sp>
      <p:sp>
        <p:nvSpPr>
          <p:cNvPr id="6" name="Oval 5">
            <a:extLst>
              <a:ext uri="{FF2B5EF4-FFF2-40B4-BE49-F238E27FC236}">
                <a16:creationId xmlns:a16="http://schemas.microsoft.com/office/drawing/2014/main" id="{85E1E52B-1548-FDBD-7BB0-1414F945B5BA}"/>
              </a:ext>
            </a:extLst>
          </p:cNvPr>
          <p:cNvSpPr/>
          <p:nvPr/>
        </p:nvSpPr>
        <p:spPr>
          <a:xfrm>
            <a:off x="1278689" y="2740116"/>
            <a:ext cx="2740788" cy="1670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t>Key Attribute</a:t>
            </a:r>
          </a:p>
        </p:txBody>
      </p:sp>
      <p:sp>
        <p:nvSpPr>
          <p:cNvPr id="7" name="TextBox 6">
            <a:extLst>
              <a:ext uri="{FF2B5EF4-FFF2-40B4-BE49-F238E27FC236}">
                <a16:creationId xmlns:a16="http://schemas.microsoft.com/office/drawing/2014/main" id="{6D19B313-F02A-660B-9788-428375DA6FBC}"/>
              </a:ext>
            </a:extLst>
          </p:cNvPr>
          <p:cNvSpPr txBox="1"/>
          <p:nvPr/>
        </p:nvSpPr>
        <p:spPr>
          <a:xfrm>
            <a:off x="1381526" y="4587314"/>
            <a:ext cx="2606098" cy="369332"/>
          </a:xfrm>
          <a:prstGeom prst="rect">
            <a:avLst/>
          </a:prstGeom>
          <a:noFill/>
        </p:spPr>
        <p:txBody>
          <a:bodyPr wrap="none" rtlCol="0">
            <a:spAutoFit/>
          </a:bodyPr>
          <a:lstStyle/>
          <a:p>
            <a:r>
              <a:rPr lang="en-US"/>
              <a:t>Ký hiệu thuộc tính khóa</a:t>
            </a:r>
          </a:p>
        </p:txBody>
      </p:sp>
    </p:spTree>
    <p:extLst>
      <p:ext uri="{BB962C8B-B14F-4D97-AF65-F5344CB8AC3E}">
        <p14:creationId xmlns:p14="http://schemas.microsoft.com/office/powerpoint/2010/main" val="9408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ectangle 5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ight Triangle 6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ocument 6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6" name="Group 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7" name="Straight Connector 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5181730" y="275024"/>
            <a:ext cx="6628263" cy="2240735"/>
          </a:xfrm>
        </p:spPr>
        <p:txBody>
          <a:bodyPr>
            <a:normAutofit/>
          </a:bodyPr>
          <a:lstStyle/>
          <a:p>
            <a:r>
              <a:rPr lang="en-US">
                <a:solidFill>
                  <a:schemeClr val="tx2"/>
                </a:solidFill>
              </a:rPr>
              <a:t>3. Mối quan hệ giữa các tập thực thể</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5205521" y="2204971"/>
            <a:ext cx="6771123" cy="4378003"/>
          </a:xfrm>
        </p:spPr>
        <p:txBody>
          <a:bodyPr>
            <a:normAutofit/>
          </a:bodyPr>
          <a:lstStyle/>
          <a:p>
            <a:r>
              <a:rPr lang="en-US" sz="1800">
                <a:solidFill>
                  <a:schemeClr val="tx2"/>
                </a:solidFill>
              </a:rPr>
              <a:t>Là sự liên kết giữa hai hoặc nhiều thực thể.</a:t>
            </a:r>
          </a:p>
          <a:p>
            <a:r>
              <a:rPr lang="en-US" sz="1800">
                <a:solidFill>
                  <a:schemeClr val="tx2"/>
                </a:solidFill>
              </a:rPr>
              <a:t>Được thể hiện dưới dạng kim cương hoặc nhãn trực tiếp trên đường kết nối.</a:t>
            </a:r>
          </a:p>
          <a:p>
            <a:r>
              <a:rPr lang="en-US" sz="1800">
                <a:solidFill>
                  <a:schemeClr val="tx2"/>
                </a:solidFill>
              </a:rPr>
              <a:t>Các kiểu quan hệ:</a:t>
            </a:r>
          </a:p>
          <a:p>
            <a:pPr marL="0" indent="0">
              <a:buNone/>
            </a:pPr>
            <a:r>
              <a:rPr lang="en-US" sz="1800">
                <a:solidFill>
                  <a:schemeClr val="tx2"/>
                </a:solidFill>
              </a:rPr>
              <a:t>	Self-relationships (quan hệ với chính bản 		thân): giữa thực thể với các đối tượng giống nó.</a:t>
            </a:r>
          </a:p>
          <a:p>
            <a:pPr marL="0" indent="0">
              <a:buNone/>
            </a:pPr>
            <a:r>
              <a:rPr lang="en-US" sz="1800">
                <a:solidFill>
                  <a:schemeClr val="tx2"/>
                </a:solidFill>
              </a:rPr>
              <a:t>	Binary relationships (quan hệ hai ngôi): giữa các 	thực thể nằm trong 2 tập thực thể khác nhau.</a:t>
            </a:r>
          </a:p>
          <a:p>
            <a:pPr marL="0" indent="0">
              <a:buNone/>
            </a:pPr>
            <a:r>
              <a:rPr lang="en-US" sz="1800">
                <a:solidFill>
                  <a:schemeClr val="tx2"/>
                </a:solidFill>
              </a:rPr>
              <a:t>	Ternary relationship (quan hệ 3 ngôi): mối quan hệ 3 	thực thể cùng tham gia.</a:t>
            </a:r>
          </a:p>
          <a:p>
            <a:pPr marL="0" indent="0">
              <a:buNone/>
            </a:pPr>
            <a:r>
              <a:rPr lang="en-US" sz="1800">
                <a:solidFill>
                  <a:schemeClr val="tx2"/>
                </a:solidFill>
              </a:rPr>
              <a:t>	</a:t>
            </a:r>
          </a:p>
          <a:p>
            <a:pPr marL="0" indent="0">
              <a:buNone/>
            </a:pPr>
            <a:endParaRPr lang="en-US" sz="1800">
              <a:solidFill>
                <a:schemeClr val="tx2"/>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16</a:t>
            </a:fld>
            <a:endParaRPr lang="en-US">
              <a:solidFill>
                <a:schemeClr val="tx2"/>
              </a:solidFill>
            </a:endParaRPr>
          </a:p>
        </p:txBody>
      </p:sp>
      <p:sp>
        <p:nvSpPr>
          <p:cNvPr id="5" name="Diamond 4">
            <a:extLst>
              <a:ext uri="{FF2B5EF4-FFF2-40B4-BE49-F238E27FC236}">
                <a16:creationId xmlns:a16="http://schemas.microsoft.com/office/drawing/2014/main" id="{43E062C3-CC01-CAFB-7309-96ECE65E3D40}"/>
              </a:ext>
            </a:extLst>
          </p:cNvPr>
          <p:cNvSpPr/>
          <p:nvPr/>
        </p:nvSpPr>
        <p:spPr>
          <a:xfrm>
            <a:off x="929288" y="2374124"/>
            <a:ext cx="3568174" cy="21003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Relationship</a:t>
            </a:r>
          </a:p>
        </p:txBody>
      </p:sp>
      <p:sp>
        <p:nvSpPr>
          <p:cNvPr id="7" name="TextBox 6">
            <a:extLst>
              <a:ext uri="{FF2B5EF4-FFF2-40B4-BE49-F238E27FC236}">
                <a16:creationId xmlns:a16="http://schemas.microsoft.com/office/drawing/2014/main" id="{B646DE60-D7E4-6B48-1633-57C336A74C61}"/>
              </a:ext>
            </a:extLst>
          </p:cNvPr>
          <p:cNvSpPr txBox="1"/>
          <p:nvPr/>
        </p:nvSpPr>
        <p:spPr>
          <a:xfrm>
            <a:off x="1573030" y="4681644"/>
            <a:ext cx="2280689" cy="369332"/>
          </a:xfrm>
          <a:prstGeom prst="rect">
            <a:avLst/>
          </a:prstGeom>
          <a:noFill/>
        </p:spPr>
        <p:txBody>
          <a:bodyPr wrap="none" rtlCol="0">
            <a:spAutoFit/>
          </a:bodyPr>
          <a:lstStyle/>
          <a:p>
            <a:r>
              <a:rPr lang="en-US"/>
              <a:t>Ký hiệu mối quan hệ</a:t>
            </a:r>
          </a:p>
        </p:txBody>
      </p:sp>
    </p:spTree>
    <p:extLst>
      <p:ext uri="{BB962C8B-B14F-4D97-AF65-F5344CB8AC3E}">
        <p14:creationId xmlns:p14="http://schemas.microsoft.com/office/powerpoint/2010/main" val="27880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Rectangle 9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ight Triangle 9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32348"/>
            <a:ext cx="4419600" cy="2240735"/>
          </a:xfrm>
        </p:spPr>
        <p:txBody>
          <a:bodyPr>
            <a:normAutofit/>
          </a:bodyPr>
          <a:lstStyle/>
          <a:p>
            <a:r>
              <a:rPr lang="en-US">
                <a:solidFill>
                  <a:schemeClr val="tx2"/>
                </a:solidFill>
              </a:rPr>
              <a:t>4. Lược đồ ERD</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57201" y="2674192"/>
            <a:ext cx="4419600" cy="2983568"/>
          </a:xfrm>
        </p:spPr>
        <p:txBody>
          <a:bodyPr>
            <a:normAutofit/>
          </a:bodyPr>
          <a:lstStyle/>
          <a:p>
            <a:r>
              <a:rPr lang="en-US" sz="1800">
                <a:solidFill>
                  <a:schemeClr val="tx2"/>
                </a:solidFill>
              </a:rPr>
              <a:t>Được mô tả trong một hoặc nhiều mô hình sau:</a:t>
            </a:r>
          </a:p>
          <a:p>
            <a:pPr marL="0" indent="0">
              <a:buNone/>
            </a:pPr>
            <a:r>
              <a:rPr lang="en-US" sz="1800">
                <a:solidFill>
                  <a:schemeClr val="tx2"/>
                </a:solidFill>
              </a:rPr>
              <a:t>	Conceptual data model (Mô 	hình dữ liệu khái niệm).</a:t>
            </a:r>
          </a:p>
          <a:p>
            <a:pPr marL="0" indent="0">
              <a:buNone/>
            </a:pPr>
            <a:r>
              <a:rPr lang="en-US" sz="1800">
                <a:solidFill>
                  <a:schemeClr val="tx2"/>
                </a:solidFill>
              </a:rPr>
              <a:t>	Logical data model (Mô hình dữ 	liệu logic).</a:t>
            </a:r>
          </a:p>
          <a:p>
            <a:pPr marL="0" indent="0">
              <a:buNone/>
            </a:pPr>
            <a:r>
              <a:rPr lang="en-US" sz="1800">
                <a:solidFill>
                  <a:schemeClr val="tx2"/>
                </a:solidFill>
              </a:rPr>
              <a:t>	Physical data model (Mô hình 	dữ liệu vật lý).</a:t>
            </a:r>
          </a:p>
        </p:txBody>
      </p:sp>
      <p:pic>
        <p:nvPicPr>
          <p:cNvPr id="6" name="Picture 5">
            <a:extLst>
              <a:ext uri="{FF2B5EF4-FFF2-40B4-BE49-F238E27FC236}">
                <a16:creationId xmlns:a16="http://schemas.microsoft.com/office/drawing/2014/main" id="{CED4E1F8-32D0-C26F-2049-6B70E8717030}"/>
              </a:ext>
            </a:extLst>
          </p:cNvPr>
          <p:cNvPicPr>
            <a:picLocks noChangeAspect="1"/>
          </p:cNvPicPr>
          <p:nvPr/>
        </p:nvPicPr>
        <p:blipFill>
          <a:blip r:embed="rId2"/>
          <a:stretch>
            <a:fillRect/>
          </a:stretch>
        </p:blipFill>
        <p:spPr>
          <a:xfrm>
            <a:off x="5203767" y="1812904"/>
            <a:ext cx="6795701" cy="3380860"/>
          </a:xfrm>
          <a:prstGeom prst="rect">
            <a:avLst/>
          </a:prstGeom>
        </p:spPr>
      </p:pic>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17</a:t>
            </a:fld>
            <a:endParaRPr lang="en-US">
              <a:solidFill>
                <a:schemeClr val="tx2"/>
              </a:solidFill>
            </a:endParaRPr>
          </a:p>
        </p:txBody>
      </p:sp>
      <p:sp>
        <p:nvSpPr>
          <p:cNvPr id="7" name="TextBox 6">
            <a:extLst>
              <a:ext uri="{FF2B5EF4-FFF2-40B4-BE49-F238E27FC236}">
                <a16:creationId xmlns:a16="http://schemas.microsoft.com/office/drawing/2014/main" id="{9C2F79E9-FF46-E1B0-744E-7C1858FDF801}"/>
              </a:ext>
            </a:extLst>
          </p:cNvPr>
          <p:cNvSpPr txBox="1"/>
          <p:nvPr/>
        </p:nvSpPr>
        <p:spPr>
          <a:xfrm>
            <a:off x="6959068" y="5363446"/>
            <a:ext cx="3423430" cy="369332"/>
          </a:xfrm>
          <a:prstGeom prst="rect">
            <a:avLst/>
          </a:prstGeom>
          <a:noFill/>
        </p:spPr>
        <p:txBody>
          <a:bodyPr wrap="square" rtlCol="0">
            <a:spAutoFit/>
          </a:bodyPr>
          <a:lstStyle/>
          <a:p>
            <a:r>
              <a:rPr lang="en-US"/>
              <a:t>Các bước mô hình hóa dữ liệu</a:t>
            </a:r>
          </a:p>
        </p:txBody>
      </p:sp>
    </p:spTree>
    <p:extLst>
      <p:ext uri="{BB962C8B-B14F-4D97-AF65-F5344CB8AC3E}">
        <p14:creationId xmlns:p14="http://schemas.microsoft.com/office/powerpoint/2010/main" val="100268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25850" y="269294"/>
            <a:ext cx="8219439" cy="2240735"/>
          </a:xfrm>
        </p:spPr>
        <p:txBody>
          <a:bodyPr>
            <a:normAutofit/>
          </a:bodyPr>
          <a:lstStyle/>
          <a:p>
            <a:r>
              <a:rPr lang="en-US">
                <a:solidFill>
                  <a:schemeClr val="tx2"/>
                </a:solidFill>
              </a:rPr>
              <a:t>5. Các kiểu liên kết trong lược đồ E-R</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25849" y="2892309"/>
            <a:ext cx="4570261" cy="2983568"/>
          </a:xfrm>
        </p:spPr>
        <p:txBody>
          <a:bodyPr>
            <a:normAutofit/>
          </a:bodyPr>
          <a:lstStyle/>
          <a:p>
            <a:r>
              <a:rPr lang="en-US" sz="2000">
                <a:solidFill>
                  <a:schemeClr val="tx2"/>
                </a:solidFill>
              </a:rPr>
              <a:t>Quan hệ 1 – 1: Một thực thể ở tập thực thể X có thể được liên kết với nhiều nhất một thực thể ở tập thực thể Y và ngược lại.</a:t>
            </a:r>
          </a:p>
        </p:txBody>
      </p:sp>
      <p:pic>
        <p:nvPicPr>
          <p:cNvPr id="5" name="Picture 4">
            <a:extLst>
              <a:ext uri="{FF2B5EF4-FFF2-40B4-BE49-F238E27FC236}">
                <a16:creationId xmlns:a16="http://schemas.microsoft.com/office/drawing/2014/main" id="{6E21A8DA-9737-CB57-B92F-6769C2730323}"/>
              </a:ext>
            </a:extLst>
          </p:cNvPr>
          <p:cNvPicPr>
            <a:picLocks noChangeAspect="1"/>
          </p:cNvPicPr>
          <p:nvPr/>
        </p:nvPicPr>
        <p:blipFill>
          <a:blip r:embed="rId2"/>
          <a:stretch>
            <a:fillRect/>
          </a:stretch>
        </p:blipFill>
        <p:spPr>
          <a:xfrm>
            <a:off x="5195931" y="3462451"/>
            <a:ext cx="6795701" cy="2157635"/>
          </a:xfrm>
          <a:prstGeom prst="rect">
            <a:avLst/>
          </a:prstGeom>
        </p:spPr>
      </p:pic>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18</a:t>
            </a:fld>
            <a:endParaRPr lang="en-US">
              <a:solidFill>
                <a:schemeClr val="tx2"/>
              </a:solidFill>
            </a:endParaRPr>
          </a:p>
        </p:txBody>
      </p:sp>
      <p:sp>
        <p:nvSpPr>
          <p:cNvPr id="6" name="TextBox 5">
            <a:extLst>
              <a:ext uri="{FF2B5EF4-FFF2-40B4-BE49-F238E27FC236}">
                <a16:creationId xmlns:a16="http://schemas.microsoft.com/office/drawing/2014/main" id="{EA37A9BD-7EE2-E4D4-A1D1-32772F73E7EE}"/>
              </a:ext>
            </a:extLst>
          </p:cNvPr>
          <p:cNvSpPr txBox="1"/>
          <p:nvPr/>
        </p:nvSpPr>
        <p:spPr>
          <a:xfrm>
            <a:off x="5906088" y="2342546"/>
            <a:ext cx="5086653" cy="923330"/>
          </a:xfrm>
          <a:prstGeom prst="rect">
            <a:avLst/>
          </a:prstGeom>
          <a:noFill/>
        </p:spPr>
        <p:txBody>
          <a:bodyPr wrap="square" rtlCol="0">
            <a:spAutoFit/>
          </a:bodyPr>
          <a:lstStyle/>
          <a:p>
            <a:r>
              <a:rPr lang="en-US"/>
              <a:t>Ví dụ: Một sinh viên có thể đăng ký nhiều kháo học tuy nhiên tất cả các khóa học đó đều có một dòng duy nhất quay lại một sinh viên đó.</a:t>
            </a:r>
          </a:p>
        </p:txBody>
      </p:sp>
    </p:spTree>
    <p:extLst>
      <p:ext uri="{BB962C8B-B14F-4D97-AF65-F5344CB8AC3E}">
        <p14:creationId xmlns:p14="http://schemas.microsoft.com/office/powerpoint/2010/main" val="333532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25850" y="269294"/>
            <a:ext cx="8219439" cy="2240735"/>
          </a:xfrm>
        </p:spPr>
        <p:txBody>
          <a:bodyPr>
            <a:normAutofit/>
          </a:bodyPr>
          <a:lstStyle/>
          <a:p>
            <a:r>
              <a:rPr lang="en-US">
                <a:solidFill>
                  <a:schemeClr val="tx2"/>
                </a:solidFill>
              </a:rPr>
              <a:t>5. Các kiểu liên kết trong lược đồ E-R</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25849" y="2892309"/>
            <a:ext cx="4570261" cy="2983568"/>
          </a:xfrm>
        </p:spPr>
        <p:txBody>
          <a:bodyPr>
            <a:normAutofit/>
          </a:bodyPr>
          <a:lstStyle/>
          <a:p>
            <a:r>
              <a:rPr lang="en-US" sz="2000">
                <a:solidFill>
                  <a:schemeClr val="tx2"/>
                </a:solidFill>
              </a:rPr>
              <a:t>Quan hệ 1 – n: Một thực thể từ tập thực thể X có thể được liên kết với nhiều thực thể của tập thực thể Y, nhưng một thực thể từ tập thực thể Y có thể được liên kết với một thực thể của tập thực thể X.</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19</a:t>
            </a:fld>
            <a:endParaRPr lang="en-US">
              <a:solidFill>
                <a:schemeClr val="tx2"/>
              </a:solidFill>
            </a:endParaRPr>
          </a:p>
        </p:txBody>
      </p:sp>
      <p:sp>
        <p:nvSpPr>
          <p:cNvPr id="6" name="TextBox 5">
            <a:extLst>
              <a:ext uri="{FF2B5EF4-FFF2-40B4-BE49-F238E27FC236}">
                <a16:creationId xmlns:a16="http://schemas.microsoft.com/office/drawing/2014/main" id="{EA37A9BD-7EE2-E4D4-A1D1-32772F73E7EE}"/>
              </a:ext>
            </a:extLst>
          </p:cNvPr>
          <p:cNvSpPr txBox="1"/>
          <p:nvPr/>
        </p:nvSpPr>
        <p:spPr>
          <a:xfrm>
            <a:off x="6413101" y="2891922"/>
            <a:ext cx="5086653" cy="369332"/>
          </a:xfrm>
          <a:prstGeom prst="rect">
            <a:avLst/>
          </a:prstGeom>
          <a:noFill/>
        </p:spPr>
        <p:txBody>
          <a:bodyPr wrap="square" rtlCol="0">
            <a:spAutoFit/>
          </a:bodyPr>
          <a:lstStyle/>
          <a:p>
            <a:r>
              <a:rPr lang="en-US"/>
              <a:t>Ví dụ: Một lớp gồm nhiều sinh viên.</a:t>
            </a:r>
          </a:p>
        </p:txBody>
      </p:sp>
      <p:pic>
        <p:nvPicPr>
          <p:cNvPr id="7" name="Picture 6">
            <a:extLst>
              <a:ext uri="{FF2B5EF4-FFF2-40B4-BE49-F238E27FC236}">
                <a16:creationId xmlns:a16="http://schemas.microsoft.com/office/drawing/2014/main" id="{6EEA16D6-E2C0-97F8-388A-D21BE7BBB604}"/>
              </a:ext>
            </a:extLst>
          </p:cNvPr>
          <p:cNvPicPr>
            <a:picLocks noChangeAspect="1"/>
          </p:cNvPicPr>
          <p:nvPr/>
        </p:nvPicPr>
        <p:blipFill>
          <a:blip r:embed="rId2"/>
          <a:stretch>
            <a:fillRect/>
          </a:stretch>
        </p:blipFill>
        <p:spPr>
          <a:xfrm>
            <a:off x="5236729" y="3490813"/>
            <a:ext cx="6359287" cy="2224443"/>
          </a:xfrm>
          <a:prstGeom prst="rect">
            <a:avLst/>
          </a:prstGeom>
        </p:spPr>
      </p:pic>
    </p:spTree>
    <p:extLst>
      <p:ext uri="{BB962C8B-B14F-4D97-AF65-F5344CB8AC3E}">
        <p14:creationId xmlns:p14="http://schemas.microsoft.com/office/powerpoint/2010/main" val="67620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AD1636-FA7B-423D-ABE3-0574B5C9C786}"/>
              </a:ext>
            </a:extLst>
          </p:cNvPr>
          <p:cNvSpPr>
            <a:spLocks noGrp="1"/>
          </p:cNvSpPr>
          <p:nvPr>
            <p:ph type="title"/>
          </p:nvPr>
        </p:nvSpPr>
        <p:spPr>
          <a:xfrm>
            <a:off x="457201" y="720772"/>
            <a:ext cx="3733078" cy="5531079"/>
          </a:xfrm>
        </p:spPr>
        <p:txBody>
          <a:bodyPr>
            <a:normAutofit/>
          </a:bodyPr>
          <a:lstStyle/>
          <a:p>
            <a:r>
              <a:rPr lang="en-US"/>
              <a:t>Entity Relational DataBase Design (ERD – Entity Relationship Diagram)</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D14AD82-C83D-EE75-8C7E-48F4B74AE110}"/>
              </a:ext>
            </a:extLst>
          </p:cNvPr>
          <p:cNvGraphicFramePr>
            <a:graphicFrameLocks noGrp="1"/>
          </p:cNvGraphicFramePr>
          <p:nvPr>
            <p:ph idx="1"/>
            <p:extLst>
              <p:ext uri="{D42A27DB-BD31-4B8C-83A1-F6EECF244321}">
                <p14:modId xmlns:p14="http://schemas.microsoft.com/office/powerpoint/2010/main" val="1317047445"/>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F91B05A-115E-1D6B-3853-91B53D72E604}"/>
              </a:ext>
            </a:extLst>
          </p:cNvPr>
          <p:cNvSpPr>
            <a:spLocks noGrp="1"/>
          </p:cNvSpPr>
          <p:nvPr>
            <p:ph type="sldNum" sz="quarter" idx="12"/>
          </p:nvPr>
        </p:nvSpPr>
        <p:spPr/>
        <p:txBody>
          <a:bodyPr/>
          <a:lstStyle/>
          <a:p>
            <a:fld id="{11A71338-8BA2-4C79-A6C5-5A8E30081D0C}" type="slidenum">
              <a:rPr lang="en-US" smtClean="0"/>
              <a:t>2</a:t>
            </a:fld>
            <a:endParaRPr lang="en-US"/>
          </a:p>
        </p:txBody>
      </p:sp>
    </p:spTree>
    <p:extLst>
      <p:ext uri="{BB962C8B-B14F-4D97-AF65-F5344CB8AC3E}">
        <p14:creationId xmlns:p14="http://schemas.microsoft.com/office/powerpoint/2010/main" val="3504496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25850" y="269294"/>
            <a:ext cx="8219439" cy="2240735"/>
          </a:xfrm>
        </p:spPr>
        <p:txBody>
          <a:bodyPr>
            <a:normAutofit/>
          </a:bodyPr>
          <a:lstStyle/>
          <a:p>
            <a:r>
              <a:rPr lang="en-US">
                <a:solidFill>
                  <a:schemeClr val="tx2"/>
                </a:solidFill>
              </a:rPr>
              <a:t>5. Các kiểu liên kết trong lược đồ E-R</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25849" y="2892309"/>
            <a:ext cx="4570261" cy="2983568"/>
          </a:xfrm>
        </p:spPr>
        <p:txBody>
          <a:bodyPr>
            <a:normAutofit/>
          </a:bodyPr>
          <a:lstStyle/>
          <a:p>
            <a:r>
              <a:rPr lang="en-US" sz="2000">
                <a:solidFill>
                  <a:schemeClr val="tx1"/>
                </a:solidFill>
              </a:rPr>
              <a:t>Quan hệ n – 1: Nhiều thực thể từ tập thực thể X có thể được liên kết với nhiều nhất một thực thể của tập thực thể Y. Tuy nhiên, một thực thể từ tập thực thể Y có thể liên kết với nhiều hơn 1 thực thể trong tập thực thể X.</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20</a:t>
            </a:fld>
            <a:endParaRPr lang="en-US">
              <a:solidFill>
                <a:schemeClr val="tx2"/>
              </a:solidFill>
            </a:endParaRPr>
          </a:p>
        </p:txBody>
      </p:sp>
      <p:sp>
        <p:nvSpPr>
          <p:cNvPr id="6" name="TextBox 5">
            <a:extLst>
              <a:ext uri="{FF2B5EF4-FFF2-40B4-BE49-F238E27FC236}">
                <a16:creationId xmlns:a16="http://schemas.microsoft.com/office/drawing/2014/main" id="{EA37A9BD-7EE2-E4D4-A1D1-32772F73E7EE}"/>
              </a:ext>
            </a:extLst>
          </p:cNvPr>
          <p:cNvSpPr txBox="1"/>
          <p:nvPr/>
        </p:nvSpPr>
        <p:spPr>
          <a:xfrm>
            <a:off x="6298434" y="2993677"/>
            <a:ext cx="5086653" cy="369332"/>
          </a:xfrm>
          <a:prstGeom prst="rect">
            <a:avLst/>
          </a:prstGeom>
          <a:noFill/>
        </p:spPr>
        <p:txBody>
          <a:bodyPr wrap="square" rtlCol="0">
            <a:spAutoFit/>
          </a:bodyPr>
          <a:lstStyle/>
          <a:p>
            <a:r>
              <a:rPr lang="en-US"/>
              <a:t>Ví dụ: Nhiều sinh viên thuộc cùng một lớp.</a:t>
            </a:r>
          </a:p>
        </p:txBody>
      </p:sp>
      <p:pic>
        <p:nvPicPr>
          <p:cNvPr id="8" name="Picture 7">
            <a:extLst>
              <a:ext uri="{FF2B5EF4-FFF2-40B4-BE49-F238E27FC236}">
                <a16:creationId xmlns:a16="http://schemas.microsoft.com/office/drawing/2014/main" id="{F228A712-F411-CB94-AB45-7988D3823268}"/>
              </a:ext>
            </a:extLst>
          </p:cNvPr>
          <p:cNvPicPr>
            <a:picLocks noChangeAspect="1"/>
          </p:cNvPicPr>
          <p:nvPr/>
        </p:nvPicPr>
        <p:blipFill>
          <a:blip r:embed="rId2"/>
          <a:stretch>
            <a:fillRect/>
          </a:stretch>
        </p:blipFill>
        <p:spPr>
          <a:xfrm>
            <a:off x="5420748" y="3599355"/>
            <a:ext cx="6449082" cy="1884565"/>
          </a:xfrm>
          <a:prstGeom prst="rect">
            <a:avLst/>
          </a:prstGeom>
        </p:spPr>
      </p:pic>
    </p:spTree>
    <p:extLst>
      <p:ext uri="{BB962C8B-B14F-4D97-AF65-F5344CB8AC3E}">
        <p14:creationId xmlns:p14="http://schemas.microsoft.com/office/powerpoint/2010/main" val="365633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25850" y="269294"/>
            <a:ext cx="8219439" cy="2240735"/>
          </a:xfrm>
        </p:spPr>
        <p:txBody>
          <a:bodyPr>
            <a:normAutofit/>
          </a:bodyPr>
          <a:lstStyle/>
          <a:p>
            <a:r>
              <a:rPr lang="en-US">
                <a:solidFill>
                  <a:schemeClr val="tx2"/>
                </a:solidFill>
              </a:rPr>
              <a:t>5. Các kiểu liên kết trong lược đồ E-R</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25849" y="2892309"/>
            <a:ext cx="4570261" cy="2983568"/>
          </a:xfrm>
        </p:spPr>
        <p:txBody>
          <a:bodyPr>
            <a:normAutofit/>
          </a:bodyPr>
          <a:lstStyle/>
          <a:p>
            <a:r>
              <a:rPr lang="en-US" sz="2000">
                <a:solidFill>
                  <a:schemeClr val="tx1"/>
                </a:solidFill>
              </a:rPr>
              <a:t>Quan hệ n – n: Một thực thể từ X có thể được liên kết với nhiều thực thể từ Y và ngược lại.</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21</a:t>
            </a:fld>
            <a:endParaRPr lang="en-US">
              <a:solidFill>
                <a:schemeClr val="tx2"/>
              </a:solidFill>
            </a:endParaRPr>
          </a:p>
        </p:txBody>
      </p:sp>
      <p:sp>
        <p:nvSpPr>
          <p:cNvPr id="6" name="TextBox 5">
            <a:extLst>
              <a:ext uri="{FF2B5EF4-FFF2-40B4-BE49-F238E27FC236}">
                <a16:creationId xmlns:a16="http://schemas.microsoft.com/office/drawing/2014/main" id="{EA37A9BD-7EE2-E4D4-A1D1-32772F73E7EE}"/>
              </a:ext>
            </a:extLst>
          </p:cNvPr>
          <p:cNvSpPr txBox="1"/>
          <p:nvPr/>
        </p:nvSpPr>
        <p:spPr>
          <a:xfrm>
            <a:off x="5892131" y="2486246"/>
            <a:ext cx="5800151" cy="923330"/>
          </a:xfrm>
          <a:prstGeom prst="rect">
            <a:avLst/>
          </a:prstGeom>
          <a:noFill/>
        </p:spPr>
        <p:txBody>
          <a:bodyPr wrap="square" rtlCol="0">
            <a:spAutoFit/>
          </a:bodyPr>
          <a:lstStyle/>
          <a:p>
            <a:r>
              <a:rPr lang="en-US"/>
              <a:t>Ví dụ: Một sinh viên có thể liên kết với nhiều giảng viên và một giảng viên cũng có thể liên kết với nhiều sinh viên.</a:t>
            </a:r>
          </a:p>
        </p:txBody>
      </p:sp>
      <p:pic>
        <p:nvPicPr>
          <p:cNvPr id="5" name="Picture 4">
            <a:extLst>
              <a:ext uri="{FF2B5EF4-FFF2-40B4-BE49-F238E27FC236}">
                <a16:creationId xmlns:a16="http://schemas.microsoft.com/office/drawing/2014/main" id="{D9930601-A225-6513-6B68-F4DF07BEB977}"/>
              </a:ext>
            </a:extLst>
          </p:cNvPr>
          <p:cNvPicPr>
            <a:picLocks noChangeAspect="1"/>
          </p:cNvPicPr>
          <p:nvPr/>
        </p:nvPicPr>
        <p:blipFill>
          <a:blip r:embed="rId2"/>
          <a:stretch>
            <a:fillRect/>
          </a:stretch>
        </p:blipFill>
        <p:spPr>
          <a:xfrm>
            <a:off x="5349321" y="3673442"/>
            <a:ext cx="6689295" cy="2317660"/>
          </a:xfrm>
          <a:prstGeom prst="rect">
            <a:avLst/>
          </a:prstGeom>
        </p:spPr>
      </p:pic>
    </p:spTree>
    <p:extLst>
      <p:ext uri="{BB962C8B-B14F-4D97-AF65-F5344CB8AC3E}">
        <p14:creationId xmlns:p14="http://schemas.microsoft.com/office/powerpoint/2010/main" val="147002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07326" y="17707"/>
            <a:ext cx="9326877" cy="2240735"/>
          </a:xfrm>
        </p:spPr>
        <p:txBody>
          <a:bodyPr>
            <a:normAutofit/>
          </a:bodyPr>
          <a:lstStyle/>
          <a:p>
            <a:r>
              <a:rPr lang="en-US">
                <a:solidFill>
                  <a:schemeClr val="tx2"/>
                </a:solidFill>
              </a:rPr>
              <a:t>IV. Xây dựng mô hình ERD</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33684" y="2062909"/>
            <a:ext cx="10775489" cy="4358210"/>
          </a:xfrm>
        </p:spPr>
        <p:txBody>
          <a:bodyPr>
            <a:normAutofit/>
          </a:bodyPr>
          <a:lstStyle/>
          <a:p>
            <a:pPr>
              <a:lnSpc>
                <a:spcPct val="100000"/>
              </a:lnSpc>
            </a:pPr>
            <a:r>
              <a:rPr lang="en-US" sz="2200">
                <a:solidFill>
                  <a:schemeClr val="tx2"/>
                </a:solidFill>
              </a:rPr>
              <a:t>Các bước để xây dựng một lược đồ E-R:</a:t>
            </a:r>
          </a:p>
          <a:p>
            <a:pPr marL="0" indent="0">
              <a:lnSpc>
                <a:spcPct val="100000"/>
              </a:lnSpc>
              <a:buNone/>
            </a:pPr>
            <a:r>
              <a:rPr lang="en-US" sz="2200">
                <a:solidFill>
                  <a:schemeClr val="tx2"/>
                </a:solidFill>
              </a:rPr>
              <a:t>	Bước 1: Tập hợp tất cả dữ liệu.</a:t>
            </a:r>
          </a:p>
          <a:p>
            <a:pPr marL="0" indent="0">
              <a:lnSpc>
                <a:spcPct val="100000"/>
              </a:lnSpc>
              <a:buNone/>
            </a:pPr>
            <a:r>
              <a:rPr lang="en-US" sz="2200">
                <a:solidFill>
                  <a:schemeClr val="tx2"/>
                </a:solidFill>
              </a:rPr>
              <a:t>	Bước 2: Xác định các thực thể.</a:t>
            </a:r>
          </a:p>
          <a:p>
            <a:pPr marL="0" indent="0">
              <a:lnSpc>
                <a:spcPct val="100000"/>
              </a:lnSpc>
              <a:buNone/>
            </a:pPr>
            <a:r>
              <a:rPr lang="en-US" sz="2200">
                <a:solidFill>
                  <a:schemeClr val="tx2"/>
                </a:solidFill>
              </a:rPr>
              <a:t>	Bước 3: Xác định các thuộc tính.</a:t>
            </a:r>
          </a:p>
          <a:p>
            <a:pPr marL="0" indent="0">
              <a:lnSpc>
                <a:spcPct val="100000"/>
              </a:lnSpc>
              <a:buNone/>
            </a:pPr>
            <a:r>
              <a:rPr lang="en-US" sz="2200">
                <a:solidFill>
                  <a:schemeClr val="tx2"/>
                </a:solidFill>
              </a:rPr>
              <a:t>	Bước 4: Sắp xếp các tập thực thể (thực thể yếu, mạnh).</a:t>
            </a:r>
          </a:p>
          <a:p>
            <a:pPr marL="0" indent="0">
              <a:lnSpc>
                <a:spcPct val="100000"/>
              </a:lnSpc>
              <a:buNone/>
            </a:pPr>
            <a:r>
              <a:rPr lang="en-US" sz="2200">
                <a:solidFill>
                  <a:schemeClr val="tx2"/>
                </a:solidFill>
              </a:rPr>
              <a:t>	Bước 5: Sắp xếp các thuộc tính (thuộc tính khóa, đa trị,…).</a:t>
            </a:r>
          </a:p>
          <a:p>
            <a:pPr marL="0" indent="0">
              <a:lnSpc>
                <a:spcPct val="100000"/>
              </a:lnSpc>
              <a:buNone/>
            </a:pPr>
            <a:r>
              <a:rPr lang="en-US" sz="2200">
                <a:solidFill>
                  <a:schemeClr val="tx2"/>
                </a:solidFill>
              </a:rPr>
              <a:t>	Bước 6: Xác định quan hệ.</a:t>
            </a:r>
          </a:p>
          <a:p>
            <a:pPr marL="0" indent="0">
              <a:lnSpc>
                <a:spcPct val="100000"/>
              </a:lnSpc>
              <a:buNone/>
            </a:pPr>
            <a:r>
              <a:rPr lang="en-US" sz="2200">
                <a:solidFill>
                  <a:schemeClr val="tx2"/>
                </a:solidFill>
              </a:rPr>
              <a:t>	Bước 7: Vẽ sơ đồ.</a:t>
            </a:r>
          </a:p>
          <a:p>
            <a:pPr marL="0" indent="0">
              <a:lnSpc>
                <a:spcPct val="100000"/>
              </a:lnSpc>
              <a:buNone/>
            </a:pPr>
            <a:endParaRPr lang="en-US" sz="1300">
              <a:solidFill>
                <a:schemeClr val="tx2"/>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22</a:t>
            </a:fld>
            <a:endParaRPr lang="en-US">
              <a:solidFill>
                <a:schemeClr val="tx2"/>
              </a:solidFill>
            </a:endParaRPr>
          </a:p>
        </p:txBody>
      </p:sp>
    </p:spTree>
    <p:extLst>
      <p:ext uri="{BB962C8B-B14F-4D97-AF65-F5344CB8AC3E}">
        <p14:creationId xmlns:p14="http://schemas.microsoft.com/office/powerpoint/2010/main" val="389106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28906"/>
            <a:ext cx="4712534" cy="5516051"/>
          </a:xfrm>
        </p:spPr>
        <p:txBody>
          <a:bodyPr anchor="t">
            <a:normAutofit/>
          </a:bodyPr>
          <a:lstStyle/>
          <a:p>
            <a:r>
              <a:rPr lang="en-US">
                <a:solidFill>
                  <a:schemeClr val="tx2"/>
                </a:solidFill>
              </a:rPr>
              <a:t>V. Normalization (Chuẩn hóa dữ liệu)</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5388459" y="728906"/>
            <a:ext cx="5813687" cy="5545420"/>
          </a:xfrm>
        </p:spPr>
        <p:txBody>
          <a:bodyPr anchor="ctr">
            <a:normAutofit/>
          </a:bodyPr>
          <a:lstStyle/>
          <a:p>
            <a:pPr>
              <a:buFontTx/>
              <a:buChar char="-"/>
            </a:pPr>
            <a:r>
              <a:rPr lang="en-US" sz="1800">
                <a:solidFill>
                  <a:schemeClr val="tx2"/>
                </a:solidFill>
              </a:rPr>
              <a:t>Thông thường, tất cả cơ sở dữ liệu được xác định bởi số lượng lớn các cột và bản ghi.</a:t>
            </a:r>
          </a:p>
          <a:p>
            <a:pPr marL="0" indent="0">
              <a:buNone/>
            </a:pPr>
            <a:r>
              <a:rPr lang="en-US" sz="1800">
                <a:solidFill>
                  <a:schemeClr val="tx2"/>
                </a:solidFill>
              </a:rPr>
              <a:t>	=&gt;  Có một số hạn chế nhất định. </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23</a:t>
            </a:fld>
            <a:endParaRPr lang="en-US">
              <a:solidFill>
                <a:schemeClr val="tx2"/>
              </a:solidFill>
            </a:endParaRPr>
          </a:p>
        </p:txBody>
      </p:sp>
    </p:spTree>
    <p:extLst>
      <p:ext uri="{BB962C8B-B14F-4D97-AF65-F5344CB8AC3E}">
        <p14:creationId xmlns:p14="http://schemas.microsoft.com/office/powerpoint/2010/main" val="375098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ectangle 57">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ight Triangle 5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3" name="Straight Connector 6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20772"/>
            <a:ext cx="3733078" cy="5531079"/>
          </a:xfrm>
        </p:spPr>
        <p:txBody>
          <a:bodyPr>
            <a:normAutofit/>
          </a:bodyPr>
          <a:lstStyle/>
          <a:p>
            <a:r>
              <a:rPr lang="en-US"/>
              <a:t>1. Các vấn đề gặp phải</a:t>
            </a:r>
          </a:p>
        </p:txBody>
      </p:sp>
      <p:sp>
        <p:nvSpPr>
          <p:cNvPr id="93"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24</a:t>
            </a:fld>
            <a:endParaRPr lang="en-US">
              <a:solidFill>
                <a:schemeClr val="tx2"/>
              </a:solidFill>
            </a:endParaRPr>
          </a:p>
        </p:txBody>
      </p:sp>
      <p:graphicFrame>
        <p:nvGraphicFramePr>
          <p:cNvPr id="50" name="Content Placeholder 2">
            <a:extLst>
              <a:ext uri="{FF2B5EF4-FFF2-40B4-BE49-F238E27FC236}">
                <a16:creationId xmlns:a16="http://schemas.microsoft.com/office/drawing/2014/main" id="{AF22D0B5-2742-7C5D-757A-BFB91BB01BF6}"/>
              </a:ext>
            </a:extLst>
          </p:cNvPr>
          <p:cNvGraphicFramePr>
            <a:graphicFrameLocks noGrp="1"/>
          </p:cNvGraphicFramePr>
          <p:nvPr>
            <p:ph idx="1"/>
            <p:extLst>
              <p:ext uri="{D42A27DB-BD31-4B8C-83A1-F6EECF244321}">
                <p14:modId xmlns:p14="http://schemas.microsoft.com/office/powerpoint/2010/main" val="252897359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79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728906"/>
            <a:ext cx="10754527" cy="2228755"/>
          </a:xfrm>
        </p:spPr>
        <p:txBody>
          <a:bodyPr anchor="b">
            <a:normAutofit/>
          </a:bodyPr>
          <a:lstStyle/>
          <a:p>
            <a:r>
              <a:rPr lang="en-US">
                <a:solidFill>
                  <a:schemeClr val="tx2"/>
                </a:solidFill>
              </a:rPr>
              <a:t>2. First Normal Form (1NF)</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57201" y="3257633"/>
            <a:ext cx="9745506" cy="2552886"/>
          </a:xfrm>
        </p:spPr>
        <p:txBody>
          <a:bodyPr anchor="t">
            <a:normAutofit/>
          </a:bodyPr>
          <a:lstStyle/>
          <a:p>
            <a:pPr>
              <a:buFontTx/>
              <a:buChar char="-"/>
            </a:pPr>
            <a:r>
              <a:rPr lang="en-US" sz="1800">
                <a:solidFill>
                  <a:schemeClr val="tx2"/>
                </a:solidFill>
              </a:rPr>
              <a:t>Các bước để hoàn thành:</a:t>
            </a:r>
          </a:p>
          <a:p>
            <a:pPr marL="0" indent="0">
              <a:buNone/>
            </a:pPr>
            <a:r>
              <a:rPr lang="en-US" sz="1800">
                <a:solidFill>
                  <a:schemeClr val="tx2"/>
                </a:solidFill>
              </a:rPr>
              <a:t>	Tạo ra các bảng riêng biệt cho mỗi nhóm dữ liệu liên quan.</a:t>
            </a:r>
          </a:p>
          <a:p>
            <a:pPr marL="0" indent="0">
              <a:buNone/>
            </a:pPr>
            <a:r>
              <a:rPr lang="en-US" sz="1800">
                <a:solidFill>
                  <a:schemeClr val="tx2"/>
                </a:solidFill>
              </a:rPr>
              <a:t>	Các cột trong bảng cần lưu trữ các giá trị nguyên thủy.</a:t>
            </a:r>
          </a:p>
          <a:p>
            <a:pPr marL="0" indent="0">
              <a:buNone/>
            </a:pPr>
            <a:r>
              <a:rPr lang="en-US" sz="1800">
                <a:solidFill>
                  <a:schemeClr val="tx2"/>
                </a:solidFill>
              </a:rPr>
              <a:t>	Tất cả các thuộc tính primary key cần được xác định.</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25</a:t>
            </a:fld>
            <a:endParaRPr lang="en-US">
              <a:solidFill>
                <a:schemeClr val="tx2"/>
              </a:solidFill>
            </a:endParaRPr>
          </a:p>
        </p:txBody>
      </p:sp>
    </p:spTree>
    <p:extLst>
      <p:ext uri="{BB962C8B-B14F-4D97-AF65-F5344CB8AC3E}">
        <p14:creationId xmlns:p14="http://schemas.microsoft.com/office/powerpoint/2010/main" val="52769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728906"/>
            <a:ext cx="10754527" cy="2228755"/>
          </a:xfrm>
        </p:spPr>
        <p:txBody>
          <a:bodyPr anchor="b">
            <a:normAutofit/>
          </a:bodyPr>
          <a:lstStyle/>
          <a:p>
            <a:r>
              <a:rPr lang="en-US">
                <a:solidFill>
                  <a:schemeClr val="tx2"/>
                </a:solidFill>
              </a:rPr>
              <a:t>3. Second Normal Form (2NF)</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57201" y="3257633"/>
            <a:ext cx="9745506" cy="2552886"/>
          </a:xfrm>
        </p:spPr>
        <p:txBody>
          <a:bodyPr anchor="t">
            <a:normAutofit/>
          </a:bodyPr>
          <a:lstStyle/>
          <a:p>
            <a:pPr>
              <a:buFontTx/>
              <a:buChar char="-"/>
            </a:pPr>
            <a:r>
              <a:rPr lang="en-US" sz="1800">
                <a:solidFill>
                  <a:schemeClr val="tx2"/>
                </a:solidFill>
              </a:rPr>
              <a:t>Các bảng được gọi là 2NF nếu như thỏa mãn các yêu cầu:</a:t>
            </a:r>
          </a:p>
          <a:p>
            <a:pPr marL="0" indent="0">
              <a:buNone/>
            </a:pPr>
            <a:r>
              <a:rPr lang="en-US" sz="1800">
                <a:solidFill>
                  <a:schemeClr val="tx2"/>
                </a:solidFill>
              </a:rPr>
              <a:t>	Đáp ứng yêu cầu của 1NF.</a:t>
            </a:r>
          </a:p>
          <a:p>
            <a:pPr marL="0" indent="0">
              <a:buNone/>
            </a:pPr>
            <a:r>
              <a:rPr lang="en-US" sz="1800">
                <a:solidFill>
                  <a:schemeClr val="tx2"/>
                </a:solidFill>
              </a:rPr>
              <a:t>	Không có thành phần phụ thuộc nào trong các bảng.</a:t>
            </a:r>
          </a:p>
          <a:p>
            <a:pPr marL="0" indent="0">
              <a:buNone/>
            </a:pPr>
            <a:r>
              <a:rPr lang="en-US" sz="1800">
                <a:solidFill>
                  <a:schemeClr val="tx2"/>
                </a:solidFill>
              </a:rPr>
              <a:t>	Các bảng được liên kết với nhau thông qua khóa ngoại.</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26</a:t>
            </a:fld>
            <a:endParaRPr lang="en-US">
              <a:solidFill>
                <a:schemeClr val="tx2"/>
              </a:solidFill>
            </a:endParaRPr>
          </a:p>
        </p:txBody>
      </p:sp>
    </p:spTree>
    <p:extLst>
      <p:ext uri="{BB962C8B-B14F-4D97-AF65-F5344CB8AC3E}">
        <p14:creationId xmlns:p14="http://schemas.microsoft.com/office/powerpoint/2010/main" val="4155573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728906"/>
            <a:ext cx="10754527" cy="2228755"/>
          </a:xfrm>
        </p:spPr>
        <p:txBody>
          <a:bodyPr anchor="b">
            <a:normAutofit/>
          </a:bodyPr>
          <a:lstStyle/>
          <a:p>
            <a:r>
              <a:rPr lang="en-US">
                <a:solidFill>
                  <a:schemeClr val="tx2"/>
                </a:solidFill>
              </a:rPr>
              <a:t>4. Third Normal Form (3NF)</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457201" y="3257633"/>
            <a:ext cx="9745506" cy="2552886"/>
          </a:xfrm>
        </p:spPr>
        <p:txBody>
          <a:bodyPr anchor="t">
            <a:normAutofit/>
          </a:bodyPr>
          <a:lstStyle/>
          <a:p>
            <a:pPr>
              <a:buFontTx/>
              <a:buChar char="-"/>
            </a:pPr>
            <a:r>
              <a:rPr lang="en-US" sz="1800">
                <a:solidFill>
                  <a:schemeClr val="tx2"/>
                </a:solidFill>
              </a:rPr>
              <a:t>Để hoàn thành chuẩn hóa 3NF cần thỏa mãn các yêu cầu sau:</a:t>
            </a:r>
          </a:p>
          <a:p>
            <a:pPr marL="0" indent="0">
              <a:buNone/>
            </a:pPr>
            <a:r>
              <a:rPr lang="en-US" sz="1800">
                <a:solidFill>
                  <a:schemeClr val="tx2"/>
                </a:solidFill>
              </a:rPr>
              <a:t>	Bảng cần đáp ứng các yêu cầu của 2NF.</a:t>
            </a:r>
          </a:p>
          <a:p>
            <a:pPr marL="0" indent="0">
              <a:buNone/>
            </a:pPr>
            <a:r>
              <a:rPr lang="en-US" sz="1800">
                <a:solidFill>
                  <a:schemeClr val="tx2"/>
                </a:solidFill>
              </a:rPr>
              <a:t>	Bảng không nên có các cột phụ thuộc nhau trong chúng.</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27</a:t>
            </a:fld>
            <a:endParaRPr lang="en-US">
              <a:solidFill>
                <a:schemeClr val="tx2"/>
              </a:solidFill>
            </a:endParaRPr>
          </a:p>
        </p:txBody>
      </p:sp>
    </p:spTree>
    <p:extLst>
      <p:ext uri="{BB962C8B-B14F-4D97-AF65-F5344CB8AC3E}">
        <p14:creationId xmlns:p14="http://schemas.microsoft.com/office/powerpoint/2010/main" val="1492968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Rectangle 99">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Rectangle 101">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 name="Right Triangle 10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 name="Straight Connector 10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20772"/>
            <a:ext cx="3733078" cy="5531079"/>
          </a:xfrm>
        </p:spPr>
        <p:txBody>
          <a:bodyPr>
            <a:normAutofit/>
          </a:bodyPr>
          <a:lstStyle/>
          <a:p>
            <a:r>
              <a:rPr lang="en-US" sz="3400"/>
              <a:t>VI. Denormalization (Phi chuẩn hóa dữ liệu)</a:t>
            </a:r>
          </a:p>
        </p:txBody>
      </p:sp>
      <p:sp>
        <p:nvSpPr>
          <p:cNvPr id="137"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28</a:t>
            </a:fld>
            <a:endParaRPr lang="en-US">
              <a:solidFill>
                <a:schemeClr val="tx2"/>
              </a:solidFill>
            </a:endParaRPr>
          </a:p>
        </p:txBody>
      </p:sp>
      <p:graphicFrame>
        <p:nvGraphicFramePr>
          <p:cNvPr id="50" name="Content Placeholder 2">
            <a:extLst>
              <a:ext uri="{FF2B5EF4-FFF2-40B4-BE49-F238E27FC236}">
                <a16:creationId xmlns:a16="http://schemas.microsoft.com/office/drawing/2014/main" id="{7A63539E-E0C9-66E6-3967-F836A3CF868E}"/>
              </a:ext>
            </a:extLst>
          </p:cNvPr>
          <p:cNvGraphicFramePr>
            <a:graphicFrameLocks noGrp="1"/>
          </p:cNvGraphicFramePr>
          <p:nvPr>
            <p:ph idx="1"/>
            <p:extLst>
              <p:ext uri="{D42A27DB-BD31-4B8C-83A1-F6EECF244321}">
                <p14:modId xmlns:p14="http://schemas.microsoft.com/office/powerpoint/2010/main" val="49742351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77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AD1636-FA7B-423D-ABE3-0574B5C9C786}"/>
              </a:ext>
            </a:extLst>
          </p:cNvPr>
          <p:cNvSpPr>
            <a:spLocks noGrp="1"/>
          </p:cNvSpPr>
          <p:nvPr>
            <p:ph type="title"/>
          </p:nvPr>
        </p:nvSpPr>
        <p:spPr>
          <a:xfrm>
            <a:off x="457201" y="720772"/>
            <a:ext cx="3733078" cy="5531079"/>
          </a:xfrm>
        </p:spPr>
        <p:txBody>
          <a:bodyPr>
            <a:normAutofit/>
          </a:bodyPr>
          <a:lstStyle/>
          <a:p>
            <a:r>
              <a:rPr lang="en-US"/>
              <a:t>Object Oriented Programming (OOP)</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D14AD82-C83D-EE75-8C7E-48F4B74AE110}"/>
              </a:ext>
            </a:extLst>
          </p:cNvPr>
          <p:cNvGraphicFramePr>
            <a:graphicFrameLocks noGrp="1"/>
          </p:cNvGraphicFramePr>
          <p:nvPr>
            <p:ph idx="1"/>
            <p:extLst>
              <p:ext uri="{D42A27DB-BD31-4B8C-83A1-F6EECF244321}">
                <p14:modId xmlns:p14="http://schemas.microsoft.com/office/powerpoint/2010/main" val="2272290521"/>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11D694A-C1DD-AA9E-9C16-1657D678A5E0}"/>
              </a:ext>
            </a:extLst>
          </p:cNvPr>
          <p:cNvSpPr>
            <a:spLocks noGrp="1"/>
          </p:cNvSpPr>
          <p:nvPr>
            <p:ph type="sldNum" sz="quarter" idx="12"/>
          </p:nvPr>
        </p:nvSpPr>
        <p:spPr/>
        <p:txBody>
          <a:bodyPr/>
          <a:lstStyle/>
          <a:p>
            <a:fld id="{11A71338-8BA2-4C79-A6C5-5A8E30081D0C}" type="slidenum">
              <a:rPr lang="en-US" smtClean="0"/>
              <a:t>29</a:t>
            </a:fld>
            <a:endParaRPr lang="en-US"/>
          </a:p>
        </p:txBody>
      </p:sp>
    </p:spTree>
    <p:extLst>
      <p:ext uri="{BB962C8B-B14F-4D97-AF65-F5344CB8AC3E}">
        <p14:creationId xmlns:p14="http://schemas.microsoft.com/office/powerpoint/2010/main" val="3077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E14693-E870-4C59-2CBF-0A13376B77B2}"/>
              </a:ext>
            </a:extLst>
          </p:cNvPr>
          <p:cNvSpPr>
            <a:spLocks noGrp="1"/>
          </p:cNvSpPr>
          <p:nvPr>
            <p:ph type="sldNum" sz="quarter" idx="12"/>
          </p:nvPr>
        </p:nvSpPr>
        <p:spPr/>
        <p:txBody>
          <a:bodyPr/>
          <a:lstStyle/>
          <a:p>
            <a:fld id="{11A71338-8BA2-4C79-A6C5-5A8E30081D0C}" type="slidenum">
              <a:rPr lang="en-US" smtClean="0"/>
              <a:t>3</a:t>
            </a:fld>
            <a:endParaRPr lang="en-US"/>
          </a:p>
        </p:txBody>
      </p:sp>
      <p:pic>
        <p:nvPicPr>
          <p:cNvPr id="4" name="Picture 3">
            <a:extLst>
              <a:ext uri="{FF2B5EF4-FFF2-40B4-BE49-F238E27FC236}">
                <a16:creationId xmlns:a16="http://schemas.microsoft.com/office/drawing/2014/main" id="{4C5DFB74-6496-7B92-1D3B-8ED5EF6E919A}"/>
              </a:ext>
            </a:extLst>
          </p:cNvPr>
          <p:cNvPicPr>
            <a:picLocks noChangeAspect="1"/>
          </p:cNvPicPr>
          <p:nvPr/>
        </p:nvPicPr>
        <p:blipFill>
          <a:blip r:embed="rId2"/>
          <a:stretch>
            <a:fillRect/>
          </a:stretch>
        </p:blipFill>
        <p:spPr>
          <a:xfrm>
            <a:off x="2451636" y="277287"/>
            <a:ext cx="6969324" cy="6047313"/>
          </a:xfrm>
          <a:prstGeom prst="rect">
            <a:avLst/>
          </a:prstGeom>
        </p:spPr>
      </p:pic>
      <p:sp>
        <p:nvSpPr>
          <p:cNvPr id="5" name="TextBox 4">
            <a:extLst>
              <a:ext uri="{FF2B5EF4-FFF2-40B4-BE49-F238E27FC236}">
                <a16:creationId xmlns:a16="http://schemas.microsoft.com/office/drawing/2014/main" id="{8EA00081-B455-95E3-F5B8-35498E3C25A0}"/>
              </a:ext>
            </a:extLst>
          </p:cNvPr>
          <p:cNvSpPr txBox="1"/>
          <p:nvPr/>
        </p:nvSpPr>
        <p:spPr>
          <a:xfrm>
            <a:off x="5324475" y="6396047"/>
            <a:ext cx="2057400" cy="369332"/>
          </a:xfrm>
          <a:prstGeom prst="rect">
            <a:avLst/>
          </a:prstGeom>
          <a:noFill/>
        </p:spPr>
        <p:txBody>
          <a:bodyPr wrap="square" rtlCol="0">
            <a:spAutoFit/>
          </a:bodyPr>
          <a:lstStyle/>
          <a:p>
            <a:r>
              <a:rPr lang="en-US"/>
              <a:t>Ví dụ ERD</a:t>
            </a:r>
          </a:p>
        </p:txBody>
      </p:sp>
    </p:spTree>
    <p:extLst>
      <p:ext uri="{BB962C8B-B14F-4D97-AF65-F5344CB8AC3E}">
        <p14:creationId xmlns:p14="http://schemas.microsoft.com/office/powerpoint/2010/main" val="336169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1" y="720772"/>
            <a:ext cx="3733078" cy="5531079"/>
          </a:xfrm>
        </p:spPr>
        <p:txBody>
          <a:bodyPr>
            <a:normAutofit/>
          </a:bodyPr>
          <a:lstStyle/>
          <a:p>
            <a:r>
              <a:rPr lang="en-US"/>
              <a:t>I. Khái niệm</a:t>
            </a: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30</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2CFAB23E-6100-1C5B-9FBF-BE6FF9B253C5}"/>
              </a:ext>
            </a:extLst>
          </p:cNvPr>
          <p:cNvGraphicFramePr>
            <a:graphicFrameLocks noGrp="1"/>
          </p:cNvGraphicFramePr>
          <p:nvPr>
            <p:ph idx="1"/>
            <p:extLst>
              <p:ext uri="{D42A27DB-BD31-4B8C-83A1-F6EECF244321}">
                <p14:modId xmlns:p14="http://schemas.microsoft.com/office/powerpoint/2010/main" val="1521699026"/>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757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1" y="720772"/>
            <a:ext cx="3733078" cy="5531079"/>
          </a:xfrm>
        </p:spPr>
        <p:txBody>
          <a:bodyPr>
            <a:normAutofit/>
          </a:bodyPr>
          <a:lstStyle/>
          <a:p>
            <a:r>
              <a:rPr lang="en-US"/>
              <a:t>II. Ưu điểm</a:t>
            </a: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31</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06412B2A-27BA-CD62-842D-C7780F7C1C1F}"/>
              </a:ext>
            </a:extLst>
          </p:cNvPr>
          <p:cNvGraphicFramePr>
            <a:graphicFrameLocks noGrp="1"/>
          </p:cNvGraphicFramePr>
          <p:nvPr>
            <p:ph idx="1"/>
            <p:extLst>
              <p:ext uri="{D42A27DB-BD31-4B8C-83A1-F6EECF244321}">
                <p14:modId xmlns:p14="http://schemas.microsoft.com/office/powerpoint/2010/main" val="222010424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371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1" y="720772"/>
            <a:ext cx="3733078" cy="5531079"/>
          </a:xfrm>
        </p:spPr>
        <p:txBody>
          <a:bodyPr>
            <a:normAutofit/>
          </a:bodyPr>
          <a:lstStyle/>
          <a:p>
            <a:r>
              <a:rPr lang="en-US"/>
              <a:t>III. Các đặc điểm</a:t>
            </a: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32</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099935DF-0FC5-E135-FDFA-0FA2772FF890}"/>
              </a:ext>
            </a:extLst>
          </p:cNvPr>
          <p:cNvGraphicFramePr>
            <a:graphicFrameLocks noGrp="1"/>
          </p:cNvGraphicFramePr>
          <p:nvPr>
            <p:ph idx="1"/>
            <p:extLst>
              <p:ext uri="{D42A27DB-BD31-4B8C-83A1-F6EECF244321}">
                <p14:modId xmlns:p14="http://schemas.microsoft.com/office/powerpoint/2010/main" val="1838416492"/>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268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0773"/>
            <a:ext cx="10744186" cy="1611710"/>
          </a:xfrm>
        </p:spPr>
        <p:txBody>
          <a:bodyPr>
            <a:normAutofit/>
          </a:bodyPr>
          <a:lstStyle/>
          <a:p>
            <a:r>
              <a:rPr lang="en-US">
                <a:solidFill>
                  <a:schemeClr val="tx2">
                    <a:alpha val="80000"/>
                  </a:schemeClr>
                </a:solidFill>
              </a:rPr>
              <a:t>1. Tính đóng gói (Encapsulation)</a:t>
            </a:r>
          </a:p>
        </p:txBody>
      </p:sp>
      <p:sp>
        <p:nvSpPr>
          <p:cNvPr id="47" name="Rectangle 46">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33</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938ED8AC-F56A-85C1-E64F-82CE440F0D30}"/>
              </a:ext>
            </a:extLst>
          </p:cNvPr>
          <p:cNvGraphicFramePr>
            <a:graphicFrameLocks noGrp="1"/>
          </p:cNvGraphicFramePr>
          <p:nvPr>
            <p:ph idx="1"/>
            <p:extLst>
              <p:ext uri="{D42A27DB-BD31-4B8C-83A1-F6EECF244321}">
                <p14:modId xmlns:p14="http://schemas.microsoft.com/office/powerpoint/2010/main" val="3473436017"/>
              </p:ext>
            </p:extLst>
          </p:nvPr>
        </p:nvGraphicFramePr>
        <p:xfrm>
          <a:off x="457200" y="2500757"/>
          <a:ext cx="10723563" cy="367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35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4" name="Group 13">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0773"/>
            <a:ext cx="10744186" cy="1676260"/>
          </a:xfrm>
        </p:spPr>
        <p:txBody>
          <a:bodyPr>
            <a:normAutofit/>
          </a:bodyPr>
          <a:lstStyle/>
          <a:p>
            <a:r>
              <a:rPr lang="en-US"/>
              <a:t>2. Tính kế thừa (Inheritance)</a:t>
            </a: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34</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354FF34E-D3A3-2ABC-D645-E77BBD35B5DC}"/>
              </a:ext>
            </a:extLst>
          </p:cNvPr>
          <p:cNvGraphicFramePr>
            <a:graphicFrameLocks noGrp="1"/>
          </p:cNvGraphicFramePr>
          <p:nvPr>
            <p:ph idx="1"/>
            <p:extLst>
              <p:ext uri="{D42A27DB-BD31-4B8C-83A1-F6EECF244321}">
                <p14:modId xmlns:p14="http://schemas.microsoft.com/office/powerpoint/2010/main" val="3627103541"/>
              </p:ext>
            </p:extLst>
          </p:nvPr>
        </p:nvGraphicFramePr>
        <p:xfrm>
          <a:off x="457201" y="2834915"/>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924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 name="Rectangle 14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8" name="Group 15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3" name="Straight Connector 15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15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15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15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3" name="Freeform: Shape 18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5" name="Freeform: Shape 18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87" name="Group 186">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8" name="Straight Connector 187">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9" name="Straight Connector 218">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49" name="Rectangle 24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1" name="Rectangle 250">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3" name="Freeform: Shape 252">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5" name="Right Triangle 254">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8" name="Straight Connector 257">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3142" y="3673477"/>
            <a:ext cx="6542916" cy="2574923"/>
          </a:xfrm>
        </p:spPr>
        <p:txBody>
          <a:bodyPr vert="horz" lIns="91440" tIns="45720" rIns="91440" bIns="45720" rtlCol="0" anchor="ctr">
            <a:normAutofit/>
          </a:bodyPr>
          <a:lstStyle/>
          <a:p>
            <a:r>
              <a:rPr lang="en-US" sz="5400">
                <a:solidFill>
                  <a:schemeClr val="tx2"/>
                </a:solidFill>
              </a:rPr>
              <a:t>3. Tính đa hình (Polymorphism)</a:t>
            </a:r>
          </a:p>
        </p:txBody>
      </p:sp>
      <p:sp>
        <p:nvSpPr>
          <p:cNvPr id="3" name="Content Placeholder 2">
            <a:extLst>
              <a:ext uri="{FF2B5EF4-FFF2-40B4-BE49-F238E27FC236}">
                <a16:creationId xmlns:a16="http://schemas.microsoft.com/office/drawing/2014/main" id="{99E4592E-40F7-8722-47A2-7714A9F623DB}"/>
              </a:ext>
            </a:extLst>
          </p:cNvPr>
          <p:cNvSpPr>
            <a:spLocks noGrp="1"/>
          </p:cNvSpPr>
          <p:nvPr>
            <p:ph idx="1"/>
          </p:nvPr>
        </p:nvSpPr>
        <p:spPr>
          <a:xfrm>
            <a:off x="7188593" y="3673477"/>
            <a:ext cx="4612131" cy="2574919"/>
          </a:xfrm>
        </p:spPr>
        <p:txBody>
          <a:bodyPr vert="horz" lIns="91440" tIns="45720" rIns="91440" bIns="45720" rtlCol="0" anchor="ctr">
            <a:normAutofit/>
          </a:bodyPr>
          <a:lstStyle/>
          <a:p>
            <a:pPr marL="0" indent="0">
              <a:buNone/>
            </a:pPr>
            <a:r>
              <a:rPr lang="en-US" sz="2400" kern="1200">
                <a:solidFill>
                  <a:schemeClr val="tx2"/>
                </a:solidFill>
                <a:latin typeface="+mn-lt"/>
                <a:ea typeface="+mn-ea"/>
                <a:cs typeface="+mn-cs"/>
              </a:rPr>
              <a:t>Cho phép các chức năng (method) khác nhau được thực thi khác nhau trên các đối tượng khác nhau.</a:t>
            </a: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a:solidFill>
                  <a:schemeClr val="tx2"/>
                </a:solidFill>
              </a:rPr>
              <a:pPr>
                <a:spcAft>
                  <a:spcPts val="600"/>
                </a:spcAft>
              </a:pPr>
              <a:t>35</a:t>
            </a:fld>
            <a:endParaRPr lang="en-US">
              <a:solidFill>
                <a:schemeClr val="tx2"/>
              </a:solidFill>
            </a:endParaRPr>
          </a:p>
        </p:txBody>
      </p:sp>
    </p:spTree>
    <p:extLst>
      <p:ext uri="{BB962C8B-B14F-4D97-AF65-F5344CB8AC3E}">
        <p14:creationId xmlns:p14="http://schemas.microsoft.com/office/powerpoint/2010/main" val="3338210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4" name="Group 13">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0773"/>
            <a:ext cx="10744186" cy="1676260"/>
          </a:xfrm>
        </p:spPr>
        <p:txBody>
          <a:bodyPr>
            <a:normAutofit/>
          </a:bodyPr>
          <a:lstStyle/>
          <a:p>
            <a:r>
              <a:rPr lang="en-US"/>
              <a:t>4. Tính trừu tượng (Abstraction)</a:t>
            </a: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36</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F0B88650-178B-C5E6-425D-467D53E52959}"/>
              </a:ext>
            </a:extLst>
          </p:cNvPr>
          <p:cNvGraphicFramePr>
            <a:graphicFrameLocks noGrp="1"/>
          </p:cNvGraphicFramePr>
          <p:nvPr>
            <p:ph idx="1"/>
            <p:extLst>
              <p:ext uri="{D42A27DB-BD31-4B8C-83A1-F6EECF244321}">
                <p14:modId xmlns:p14="http://schemas.microsoft.com/office/powerpoint/2010/main" val="865576445"/>
              </p:ext>
            </p:extLst>
          </p:nvPr>
        </p:nvGraphicFramePr>
        <p:xfrm>
          <a:off x="457201" y="2834915"/>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267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0773"/>
            <a:ext cx="10744186" cy="1611710"/>
          </a:xfrm>
        </p:spPr>
        <p:txBody>
          <a:bodyPr>
            <a:normAutofit/>
          </a:bodyPr>
          <a:lstStyle/>
          <a:p>
            <a:r>
              <a:rPr lang="en-US">
                <a:solidFill>
                  <a:schemeClr val="tx2">
                    <a:alpha val="80000"/>
                  </a:schemeClr>
                </a:solidFill>
              </a:rPr>
              <a:t>5. Lớp (class)</a:t>
            </a:r>
          </a:p>
        </p:txBody>
      </p:sp>
      <p:sp>
        <p:nvSpPr>
          <p:cNvPr id="47" name="Rectangle 46">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37</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B87E191E-B1BC-507D-AF95-2D7F4C5569A7}"/>
              </a:ext>
            </a:extLst>
          </p:cNvPr>
          <p:cNvGraphicFramePr>
            <a:graphicFrameLocks noGrp="1"/>
          </p:cNvGraphicFramePr>
          <p:nvPr>
            <p:ph idx="1"/>
            <p:extLst>
              <p:ext uri="{D42A27DB-BD31-4B8C-83A1-F6EECF244321}">
                <p14:modId xmlns:p14="http://schemas.microsoft.com/office/powerpoint/2010/main" val="2663837130"/>
              </p:ext>
            </p:extLst>
          </p:nvPr>
        </p:nvGraphicFramePr>
        <p:xfrm>
          <a:off x="457200" y="2500757"/>
          <a:ext cx="10723563" cy="367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984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56" name="Group 5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Right Triangle 86">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0773"/>
            <a:ext cx="10744186" cy="1676260"/>
          </a:xfrm>
        </p:spPr>
        <p:txBody>
          <a:bodyPr>
            <a:normAutofit/>
          </a:bodyPr>
          <a:lstStyle/>
          <a:p>
            <a:r>
              <a:rPr lang="en-US"/>
              <a:t>6. Đối tượng (object)</a:t>
            </a: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38</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02F64E73-4B59-3032-A51E-13E50A34A46D}"/>
              </a:ext>
            </a:extLst>
          </p:cNvPr>
          <p:cNvGraphicFramePr>
            <a:graphicFrameLocks noGrp="1"/>
          </p:cNvGraphicFramePr>
          <p:nvPr>
            <p:ph idx="1"/>
            <p:extLst>
              <p:ext uri="{D42A27DB-BD31-4B8C-83A1-F6EECF244321}">
                <p14:modId xmlns:p14="http://schemas.microsoft.com/office/powerpoint/2010/main" val="782197353"/>
              </p:ext>
            </p:extLst>
          </p:nvPr>
        </p:nvGraphicFramePr>
        <p:xfrm>
          <a:off x="457201" y="2834915"/>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430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9E5199-ACA8-75AF-F829-89E80A8813B8}"/>
              </a:ext>
            </a:extLst>
          </p:cNvPr>
          <p:cNvSpPr>
            <a:spLocks noGrp="1"/>
          </p:cNvSpPr>
          <p:nvPr>
            <p:ph type="title"/>
          </p:nvPr>
        </p:nvSpPr>
        <p:spPr>
          <a:xfrm>
            <a:off x="457200" y="725466"/>
            <a:ext cx="5638769" cy="5548851"/>
          </a:xfrm>
        </p:spPr>
        <p:txBody>
          <a:bodyPr anchor="ctr">
            <a:normAutofit/>
          </a:bodyPr>
          <a:lstStyle/>
          <a:p>
            <a:r>
              <a:rPr lang="en-US"/>
              <a:t>Truy cập dữ liệu thành viên</a:t>
            </a:r>
          </a:p>
        </p:txBody>
      </p:sp>
      <p:sp>
        <p:nvSpPr>
          <p:cNvPr id="3" name="Content Placeholder 2">
            <a:extLst>
              <a:ext uri="{FF2B5EF4-FFF2-40B4-BE49-F238E27FC236}">
                <a16:creationId xmlns:a16="http://schemas.microsoft.com/office/drawing/2014/main" id="{99E4592E-40F7-8722-47A2-7714A9F623DB}"/>
              </a:ext>
            </a:extLst>
          </p:cNvPr>
          <p:cNvSpPr>
            <a:spLocks noGrp="1"/>
          </p:cNvSpPr>
          <p:nvPr>
            <p:ph idx="1"/>
          </p:nvPr>
        </p:nvSpPr>
        <p:spPr>
          <a:xfrm>
            <a:off x="6288495" y="732349"/>
            <a:ext cx="4902311" cy="5541977"/>
          </a:xfrm>
        </p:spPr>
        <p:txBody>
          <a:bodyPr anchor="ctr">
            <a:normAutofit/>
          </a:bodyPr>
          <a:lstStyle/>
          <a:p>
            <a:r>
              <a:rPr lang="en-US" sz="1800"/>
              <a:t>Phạm vi truy cập: cách người lập trình quy định quyền truy xuất đến các thành phần của lớp.</a:t>
            </a:r>
          </a:p>
          <a:p>
            <a:pPr marL="0" indent="0">
              <a:buNone/>
            </a:pPr>
            <a:r>
              <a:rPr lang="en-US" sz="1800"/>
              <a:t>	public: không hạn chế, có thể được 	truy cập ở bất kỳ ở đâu.</a:t>
            </a:r>
          </a:p>
          <a:p>
            <a:pPr marL="0" indent="0">
              <a:buNone/>
            </a:pPr>
            <a:r>
              <a:rPr lang="en-US" sz="1800"/>
              <a:t>	private: chỉ được truy cập từ bên 	trong lớp.</a:t>
            </a:r>
          </a:p>
          <a:p>
            <a:pPr marL="0" indent="0">
              <a:buNone/>
            </a:pPr>
            <a:r>
              <a:rPr lang="en-US" sz="1800"/>
              <a:t>	protected: truy cập ở trong nội bộ 	lớp và trong lớp dẫn xuất.</a:t>
            </a:r>
          </a:p>
        </p:txBody>
      </p:sp>
      <p:sp>
        <p:nvSpPr>
          <p:cNvPr id="4" name="Slide Number Placeholder 3">
            <a:extLst>
              <a:ext uri="{FF2B5EF4-FFF2-40B4-BE49-F238E27FC236}">
                <a16:creationId xmlns:a16="http://schemas.microsoft.com/office/drawing/2014/main" id="{BC56D962-67B1-048B-B7FD-B49FD1F574CC}"/>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smtClean="0"/>
              <a:pPr>
                <a:spcAft>
                  <a:spcPts val="600"/>
                </a:spcAft>
              </a:pPr>
              <a:t>39</a:t>
            </a:fld>
            <a:endParaRPr lang="en-US"/>
          </a:p>
        </p:txBody>
      </p:sp>
    </p:spTree>
    <p:extLst>
      <p:ext uri="{BB962C8B-B14F-4D97-AF65-F5344CB8AC3E}">
        <p14:creationId xmlns:p14="http://schemas.microsoft.com/office/powerpoint/2010/main" val="339910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20772"/>
            <a:ext cx="3733078" cy="5531079"/>
          </a:xfrm>
        </p:spPr>
        <p:txBody>
          <a:bodyPr>
            <a:normAutofit/>
          </a:bodyPr>
          <a:lstStyle/>
          <a:p>
            <a:r>
              <a:rPr lang="en-US"/>
              <a:t>I. Khái niệm</a:t>
            </a: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4</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A0E7B823-3B0E-1E15-2985-2E1F777AFC5D}"/>
              </a:ext>
            </a:extLst>
          </p:cNvPr>
          <p:cNvGraphicFramePr>
            <a:graphicFrameLocks noGrp="1"/>
          </p:cNvGraphicFramePr>
          <p:nvPr>
            <p:ph idx="1"/>
            <p:extLst>
              <p:ext uri="{D42A27DB-BD31-4B8C-83A1-F6EECF244321}">
                <p14:modId xmlns:p14="http://schemas.microsoft.com/office/powerpoint/2010/main" val="3663822031"/>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43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8C4051B0-7F71-457F-A35F-2F868D9A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ectangle 57">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ight Triangle 5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3" name="Straight Connector 6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720772"/>
            <a:ext cx="5553737" cy="5531079"/>
          </a:xfrm>
        </p:spPr>
        <p:txBody>
          <a:bodyPr>
            <a:normAutofit/>
          </a:bodyPr>
          <a:lstStyle/>
          <a:p>
            <a:r>
              <a:rPr lang="en-US"/>
              <a:t>II. Vai trò</a:t>
            </a:r>
          </a:p>
        </p:txBody>
      </p:sp>
      <p:sp>
        <p:nvSpPr>
          <p:cNvPr id="93" name="Freeform: Shape 92">
            <a:extLst>
              <a:ext uri="{FF2B5EF4-FFF2-40B4-BE49-F238E27FC236}">
                <a16:creationId xmlns:a16="http://schemas.microsoft.com/office/drawing/2014/main" id="{D69A03FD-8F49-46F5-B169-FBBB3025C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7252" y="89"/>
            <a:ext cx="5841361" cy="6857835"/>
          </a:xfrm>
          <a:custGeom>
            <a:avLst/>
            <a:gdLst>
              <a:gd name="connsiteX0" fmla="*/ 5841361 w 5841361"/>
              <a:gd name="connsiteY0" fmla="*/ 0 h 6857835"/>
              <a:gd name="connsiteX1" fmla="*/ 5841361 w 5841361"/>
              <a:gd name="connsiteY1" fmla="*/ 6857835 h 6857835"/>
              <a:gd name="connsiteX2" fmla="*/ 5356745 w 5841361"/>
              <a:gd name="connsiteY2" fmla="*/ 6857811 h 6857835"/>
              <a:gd name="connsiteX3" fmla="*/ 644176 w 5841361"/>
              <a:gd name="connsiteY3" fmla="*/ 6857595 h 6857835"/>
              <a:gd name="connsiteX4" fmla="*/ 189456 w 5841361"/>
              <a:gd name="connsiteY4" fmla="*/ 4023 h 6857835"/>
              <a:gd name="connsiteX5" fmla="*/ 3989297 w 5841361"/>
              <a:gd name="connsiteY5" fmla="*/ 2599 h 685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361" h="6857835">
                <a:moveTo>
                  <a:pt x="5841361" y="0"/>
                </a:moveTo>
                <a:lnTo>
                  <a:pt x="5841361" y="6857835"/>
                </a:lnTo>
                <a:lnTo>
                  <a:pt x="5356745" y="6857811"/>
                </a:lnTo>
                <a:cubicBezTo>
                  <a:pt x="3505361" y="6857718"/>
                  <a:pt x="1233184" y="6857595"/>
                  <a:pt x="644176" y="6857595"/>
                </a:cubicBezTo>
                <a:cubicBezTo>
                  <a:pt x="644176" y="3440617"/>
                  <a:pt x="-422606" y="3421001"/>
                  <a:pt x="189456" y="4023"/>
                </a:cubicBezTo>
                <a:cubicBezTo>
                  <a:pt x="1451690" y="7029"/>
                  <a:pt x="2720493" y="4814"/>
                  <a:pt x="3989297" y="25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5</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190D64F7-7397-596C-7D35-9A5BD62BA2AF}"/>
              </a:ext>
            </a:extLst>
          </p:cNvPr>
          <p:cNvGraphicFramePr>
            <a:graphicFrameLocks noGrp="1"/>
          </p:cNvGraphicFramePr>
          <p:nvPr>
            <p:ph idx="1"/>
            <p:extLst>
              <p:ext uri="{D42A27DB-BD31-4B8C-83A1-F6EECF244321}">
                <p14:modId xmlns:p14="http://schemas.microsoft.com/office/powerpoint/2010/main" val="103110364"/>
              </p:ext>
            </p:extLst>
          </p:nvPr>
        </p:nvGraphicFramePr>
        <p:xfrm>
          <a:off x="6858002" y="152401"/>
          <a:ext cx="5138627" cy="6092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650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8" name="Rectangle 6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Right Triangle 6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4" name="Group 7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5" name="Straight Connector 7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725466"/>
            <a:ext cx="5638769" cy="5548851"/>
          </a:xfrm>
        </p:spPr>
        <p:txBody>
          <a:bodyPr anchor="ctr">
            <a:normAutofit/>
          </a:bodyPr>
          <a:lstStyle/>
          <a:p>
            <a:r>
              <a:rPr lang="en-US"/>
              <a:t>III. Các thành phần cơ bản</a:t>
            </a:r>
          </a:p>
        </p:txBody>
      </p:sp>
      <p:sp>
        <p:nvSpPr>
          <p:cNvPr id="3" name="Content Placeholder 2">
            <a:extLst>
              <a:ext uri="{FF2B5EF4-FFF2-40B4-BE49-F238E27FC236}">
                <a16:creationId xmlns:a16="http://schemas.microsoft.com/office/drawing/2014/main" id="{390C34C8-BF43-83F0-11C3-8BD8B01050B1}"/>
              </a:ext>
            </a:extLst>
          </p:cNvPr>
          <p:cNvSpPr>
            <a:spLocks noGrp="1"/>
          </p:cNvSpPr>
          <p:nvPr>
            <p:ph idx="1"/>
          </p:nvPr>
        </p:nvSpPr>
        <p:spPr>
          <a:xfrm>
            <a:off x="6288495" y="732349"/>
            <a:ext cx="4902311" cy="5541977"/>
          </a:xfrm>
        </p:spPr>
        <p:txBody>
          <a:bodyPr anchor="ctr">
            <a:normAutofit/>
          </a:bodyPr>
          <a:lstStyle/>
          <a:p>
            <a:r>
              <a:rPr lang="en-US" sz="1800"/>
              <a:t>Bao gồm Entity (thực thể) và Entity set (tập thực thể), Relationship (mối quan hệ), Attributes (thuộc tính).</a:t>
            </a: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pPr>
                <a:spcAft>
                  <a:spcPts val="600"/>
                </a:spcAft>
              </a:pPr>
              <a:t>6</a:t>
            </a:fld>
            <a:endParaRPr lang="en-US"/>
          </a:p>
        </p:txBody>
      </p:sp>
    </p:spTree>
    <p:extLst>
      <p:ext uri="{BB962C8B-B14F-4D97-AF65-F5344CB8AC3E}">
        <p14:creationId xmlns:p14="http://schemas.microsoft.com/office/powerpoint/2010/main" val="143348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8C4051B0-7F71-457F-A35F-2F868D9A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0" y="46655"/>
            <a:ext cx="5553737" cy="3345023"/>
          </a:xfrm>
        </p:spPr>
        <p:txBody>
          <a:bodyPr>
            <a:normAutofit/>
          </a:bodyPr>
          <a:lstStyle/>
          <a:p>
            <a:r>
              <a:rPr lang="en-US"/>
              <a:t>1. Thực thể và tập thực thể</a:t>
            </a:r>
          </a:p>
        </p:txBody>
      </p:sp>
      <p:sp>
        <p:nvSpPr>
          <p:cNvPr id="49" name="Freeform: Shape 48">
            <a:extLst>
              <a:ext uri="{FF2B5EF4-FFF2-40B4-BE49-F238E27FC236}">
                <a16:creationId xmlns:a16="http://schemas.microsoft.com/office/drawing/2014/main" id="{D69A03FD-8F49-46F5-B169-FBBB3025C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7252" y="89"/>
            <a:ext cx="5841361" cy="6857835"/>
          </a:xfrm>
          <a:custGeom>
            <a:avLst/>
            <a:gdLst>
              <a:gd name="connsiteX0" fmla="*/ 5841361 w 5841361"/>
              <a:gd name="connsiteY0" fmla="*/ 0 h 6857835"/>
              <a:gd name="connsiteX1" fmla="*/ 5841361 w 5841361"/>
              <a:gd name="connsiteY1" fmla="*/ 6857835 h 6857835"/>
              <a:gd name="connsiteX2" fmla="*/ 5356745 w 5841361"/>
              <a:gd name="connsiteY2" fmla="*/ 6857811 h 6857835"/>
              <a:gd name="connsiteX3" fmla="*/ 644176 w 5841361"/>
              <a:gd name="connsiteY3" fmla="*/ 6857595 h 6857835"/>
              <a:gd name="connsiteX4" fmla="*/ 189456 w 5841361"/>
              <a:gd name="connsiteY4" fmla="*/ 4023 h 6857835"/>
              <a:gd name="connsiteX5" fmla="*/ 3989297 w 5841361"/>
              <a:gd name="connsiteY5" fmla="*/ 2599 h 685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361" h="6857835">
                <a:moveTo>
                  <a:pt x="5841361" y="0"/>
                </a:moveTo>
                <a:lnTo>
                  <a:pt x="5841361" y="6857835"/>
                </a:lnTo>
                <a:lnTo>
                  <a:pt x="5356745" y="6857811"/>
                </a:lnTo>
                <a:cubicBezTo>
                  <a:pt x="3505361" y="6857718"/>
                  <a:pt x="1233184" y="6857595"/>
                  <a:pt x="644176" y="6857595"/>
                </a:cubicBezTo>
                <a:cubicBezTo>
                  <a:pt x="644176" y="3440617"/>
                  <a:pt x="-422606" y="3421001"/>
                  <a:pt x="189456" y="4023"/>
                </a:cubicBezTo>
                <a:cubicBezTo>
                  <a:pt x="1451690" y="7029"/>
                  <a:pt x="2720493" y="4814"/>
                  <a:pt x="3989297" y="25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7</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B636DBC3-B2F2-3424-58A7-E69A2F645666}"/>
              </a:ext>
            </a:extLst>
          </p:cNvPr>
          <p:cNvGraphicFramePr>
            <a:graphicFrameLocks noGrp="1"/>
          </p:cNvGraphicFramePr>
          <p:nvPr>
            <p:ph idx="1"/>
            <p:extLst>
              <p:ext uri="{D42A27DB-BD31-4B8C-83A1-F6EECF244321}">
                <p14:modId xmlns:p14="http://schemas.microsoft.com/office/powerpoint/2010/main" val="618376364"/>
              </p:ext>
            </p:extLst>
          </p:nvPr>
        </p:nvGraphicFramePr>
        <p:xfrm>
          <a:off x="6858002" y="152401"/>
          <a:ext cx="5138627" cy="6092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365A1A6-21A1-41BE-2124-7998F13A0940}"/>
              </a:ext>
            </a:extLst>
          </p:cNvPr>
          <p:cNvSpPr/>
          <p:nvPr/>
        </p:nvSpPr>
        <p:spPr>
          <a:xfrm>
            <a:off x="1926733" y="3567046"/>
            <a:ext cx="2686042" cy="153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Entity</a:t>
            </a:r>
          </a:p>
        </p:txBody>
      </p:sp>
      <p:sp>
        <p:nvSpPr>
          <p:cNvPr id="7" name="TextBox 6">
            <a:extLst>
              <a:ext uri="{FF2B5EF4-FFF2-40B4-BE49-F238E27FC236}">
                <a16:creationId xmlns:a16="http://schemas.microsoft.com/office/drawing/2014/main" id="{BA523224-B893-2CC7-8560-A7C9DE96B557}"/>
              </a:ext>
            </a:extLst>
          </p:cNvPr>
          <p:cNvSpPr txBox="1"/>
          <p:nvPr/>
        </p:nvSpPr>
        <p:spPr>
          <a:xfrm>
            <a:off x="2380562" y="5317745"/>
            <a:ext cx="1838260" cy="369332"/>
          </a:xfrm>
          <a:prstGeom prst="rect">
            <a:avLst/>
          </a:prstGeom>
          <a:noFill/>
        </p:spPr>
        <p:txBody>
          <a:bodyPr wrap="none" rtlCol="0">
            <a:spAutoFit/>
          </a:bodyPr>
          <a:lstStyle/>
          <a:p>
            <a:r>
              <a:rPr lang="en-US"/>
              <a:t>Ký hiệu thực thể</a:t>
            </a:r>
          </a:p>
        </p:txBody>
      </p:sp>
    </p:spTree>
    <p:extLst>
      <p:ext uri="{BB962C8B-B14F-4D97-AF65-F5344CB8AC3E}">
        <p14:creationId xmlns:p14="http://schemas.microsoft.com/office/powerpoint/2010/main" val="247038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8C4051B0-7F71-457F-A35F-2F868D9A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reeform: Shape 48">
            <a:extLst>
              <a:ext uri="{FF2B5EF4-FFF2-40B4-BE49-F238E27FC236}">
                <a16:creationId xmlns:a16="http://schemas.microsoft.com/office/drawing/2014/main" id="{D69A03FD-8F49-46F5-B169-FBBB3025C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7252" y="89"/>
            <a:ext cx="5841361" cy="6857835"/>
          </a:xfrm>
          <a:custGeom>
            <a:avLst/>
            <a:gdLst>
              <a:gd name="connsiteX0" fmla="*/ 5841361 w 5841361"/>
              <a:gd name="connsiteY0" fmla="*/ 0 h 6857835"/>
              <a:gd name="connsiteX1" fmla="*/ 5841361 w 5841361"/>
              <a:gd name="connsiteY1" fmla="*/ 6857835 h 6857835"/>
              <a:gd name="connsiteX2" fmla="*/ 5356745 w 5841361"/>
              <a:gd name="connsiteY2" fmla="*/ 6857811 h 6857835"/>
              <a:gd name="connsiteX3" fmla="*/ 644176 w 5841361"/>
              <a:gd name="connsiteY3" fmla="*/ 6857595 h 6857835"/>
              <a:gd name="connsiteX4" fmla="*/ 189456 w 5841361"/>
              <a:gd name="connsiteY4" fmla="*/ 4023 h 6857835"/>
              <a:gd name="connsiteX5" fmla="*/ 3989297 w 5841361"/>
              <a:gd name="connsiteY5" fmla="*/ 2599 h 685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361" h="6857835">
                <a:moveTo>
                  <a:pt x="5841361" y="0"/>
                </a:moveTo>
                <a:lnTo>
                  <a:pt x="5841361" y="6857835"/>
                </a:lnTo>
                <a:lnTo>
                  <a:pt x="5356745" y="6857811"/>
                </a:lnTo>
                <a:cubicBezTo>
                  <a:pt x="3505361" y="6857718"/>
                  <a:pt x="1233184" y="6857595"/>
                  <a:pt x="644176" y="6857595"/>
                </a:cubicBezTo>
                <a:cubicBezTo>
                  <a:pt x="644176" y="3440617"/>
                  <a:pt x="-422606" y="3421001"/>
                  <a:pt x="189456" y="4023"/>
                </a:cubicBezTo>
                <a:cubicBezTo>
                  <a:pt x="1451690" y="7029"/>
                  <a:pt x="2720493" y="4814"/>
                  <a:pt x="3989297" y="25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8</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B636DBC3-B2F2-3424-58A7-E69A2F645666}"/>
              </a:ext>
            </a:extLst>
          </p:cNvPr>
          <p:cNvGraphicFramePr>
            <a:graphicFrameLocks noGrp="1"/>
          </p:cNvGraphicFramePr>
          <p:nvPr>
            <p:ph idx="1"/>
            <p:extLst>
              <p:ext uri="{D42A27DB-BD31-4B8C-83A1-F6EECF244321}">
                <p14:modId xmlns:p14="http://schemas.microsoft.com/office/powerpoint/2010/main" val="2689342965"/>
              </p:ext>
            </p:extLst>
          </p:nvPr>
        </p:nvGraphicFramePr>
        <p:xfrm>
          <a:off x="6858002" y="152401"/>
          <a:ext cx="5138627" cy="6092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051F3947-D32C-77BD-034E-B48FD4FB9A35}"/>
              </a:ext>
            </a:extLst>
          </p:cNvPr>
          <p:cNvSpPr>
            <a:spLocks noGrp="1"/>
          </p:cNvSpPr>
          <p:nvPr>
            <p:ph type="title"/>
          </p:nvPr>
        </p:nvSpPr>
        <p:spPr>
          <a:xfrm>
            <a:off x="457200" y="46655"/>
            <a:ext cx="5553737" cy="3345023"/>
          </a:xfrm>
        </p:spPr>
        <p:txBody>
          <a:bodyPr>
            <a:normAutofit/>
          </a:bodyPr>
          <a:lstStyle/>
          <a:p>
            <a:r>
              <a:rPr lang="en-US"/>
              <a:t>1. Thực thể và tập thực thể</a:t>
            </a:r>
          </a:p>
        </p:txBody>
      </p:sp>
      <p:sp>
        <p:nvSpPr>
          <p:cNvPr id="17" name="Rectangle 16">
            <a:extLst>
              <a:ext uri="{FF2B5EF4-FFF2-40B4-BE49-F238E27FC236}">
                <a16:creationId xmlns:a16="http://schemas.microsoft.com/office/drawing/2014/main" id="{9C03AE82-2B00-B7FE-D0D2-ED94CA1E8F00}"/>
              </a:ext>
            </a:extLst>
          </p:cNvPr>
          <p:cNvSpPr/>
          <p:nvPr/>
        </p:nvSpPr>
        <p:spPr>
          <a:xfrm>
            <a:off x="408537" y="3438333"/>
            <a:ext cx="2686042" cy="153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Entity</a:t>
            </a:r>
          </a:p>
        </p:txBody>
      </p:sp>
      <p:sp>
        <p:nvSpPr>
          <p:cNvPr id="50" name="Rectangle 49">
            <a:extLst>
              <a:ext uri="{FF2B5EF4-FFF2-40B4-BE49-F238E27FC236}">
                <a16:creationId xmlns:a16="http://schemas.microsoft.com/office/drawing/2014/main" id="{8C06D3D2-11A4-DEB8-99B3-0907CEF8E462}"/>
              </a:ext>
            </a:extLst>
          </p:cNvPr>
          <p:cNvSpPr/>
          <p:nvPr/>
        </p:nvSpPr>
        <p:spPr>
          <a:xfrm>
            <a:off x="3479297" y="3442232"/>
            <a:ext cx="2686042" cy="153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902C3C9-E854-0153-7486-1D9FEBB62FA2}"/>
              </a:ext>
            </a:extLst>
          </p:cNvPr>
          <p:cNvSpPr/>
          <p:nvPr/>
        </p:nvSpPr>
        <p:spPr>
          <a:xfrm>
            <a:off x="3585329" y="3514856"/>
            <a:ext cx="2465762" cy="1376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Weak entity</a:t>
            </a:r>
          </a:p>
        </p:txBody>
      </p:sp>
      <p:sp>
        <p:nvSpPr>
          <p:cNvPr id="52" name="TextBox 51">
            <a:extLst>
              <a:ext uri="{FF2B5EF4-FFF2-40B4-BE49-F238E27FC236}">
                <a16:creationId xmlns:a16="http://schemas.microsoft.com/office/drawing/2014/main" id="{ADEB1FB0-3181-522D-FDB8-6B16347EF27D}"/>
              </a:ext>
            </a:extLst>
          </p:cNvPr>
          <p:cNvSpPr txBox="1"/>
          <p:nvPr/>
        </p:nvSpPr>
        <p:spPr>
          <a:xfrm>
            <a:off x="560137" y="5173364"/>
            <a:ext cx="2479461" cy="369332"/>
          </a:xfrm>
          <a:prstGeom prst="rect">
            <a:avLst/>
          </a:prstGeom>
          <a:noFill/>
        </p:spPr>
        <p:txBody>
          <a:bodyPr wrap="none" rtlCol="0">
            <a:spAutoFit/>
          </a:bodyPr>
          <a:lstStyle/>
          <a:p>
            <a:r>
              <a:rPr lang="en-US"/>
              <a:t>Ký hiệu thực thể mạnh</a:t>
            </a:r>
          </a:p>
        </p:txBody>
      </p:sp>
      <p:sp>
        <p:nvSpPr>
          <p:cNvPr id="53" name="TextBox 52">
            <a:extLst>
              <a:ext uri="{FF2B5EF4-FFF2-40B4-BE49-F238E27FC236}">
                <a16:creationId xmlns:a16="http://schemas.microsoft.com/office/drawing/2014/main" id="{9C0DA856-7C63-4006-1B7C-6FBFB2D09A1C}"/>
              </a:ext>
            </a:extLst>
          </p:cNvPr>
          <p:cNvSpPr txBox="1"/>
          <p:nvPr/>
        </p:nvSpPr>
        <p:spPr>
          <a:xfrm>
            <a:off x="3644616" y="5152773"/>
            <a:ext cx="2258247" cy="369332"/>
          </a:xfrm>
          <a:prstGeom prst="rect">
            <a:avLst/>
          </a:prstGeom>
          <a:noFill/>
        </p:spPr>
        <p:txBody>
          <a:bodyPr wrap="none" rtlCol="0">
            <a:spAutoFit/>
          </a:bodyPr>
          <a:lstStyle/>
          <a:p>
            <a:r>
              <a:rPr lang="en-US"/>
              <a:t>Ký hiệu thực thể yếu</a:t>
            </a:r>
          </a:p>
        </p:txBody>
      </p:sp>
    </p:spTree>
    <p:extLst>
      <p:ext uri="{BB962C8B-B14F-4D97-AF65-F5344CB8AC3E}">
        <p14:creationId xmlns:p14="http://schemas.microsoft.com/office/powerpoint/2010/main" val="24039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F051CB2-581F-D220-5A61-F9A355FD4B6E}"/>
              </a:ext>
            </a:extLst>
          </p:cNvPr>
          <p:cNvSpPr>
            <a:spLocks noGrp="1"/>
          </p:cNvSpPr>
          <p:nvPr>
            <p:ph type="title"/>
          </p:nvPr>
        </p:nvSpPr>
        <p:spPr>
          <a:xfrm>
            <a:off x="457201" y="720772"/>
            <a:ext cx="3733078" cy="5531079"/>
          </a:xfrm>
        </p:spPr>
        <p:txBody>
          <a:bodyPr>
            <a:normAutofit/>
          </a:bodyPr>
          <a:lstStyle/>
          <a:p>
            <a:r>
              <a:rPr lang="en-US"/>
              <a:t>1. Thực thể và tập thực thể</a:t>
            </a: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F813C16A-8174-4569-2B57-ED1DC3632663}"/>
              </a:ext>
            </a:extLst>
          </p:cNvPr>
          <p:cNvSpPr>
            <a:spLocks noGrp="1"/>
          </p:cNvSpPr>
          <p:nvPr>
            <p:ph type="sldNum" sz="quarter" idx="12"/>
          </p:nvPr>
        </p:nvSpPr>
        <p:spPr>
          <a:xfrm>
            <a:off x="11190806" y="6324600"/>
            <a:ext cx="799078" cy="365125"/>
          </a:xfrm>
        </p:spPr>
        <p:txBody>
          <a:bodyPr>
            <a:normAutofit/>
          </a:bodyPr>
          <a:lstStyle/>
          <a:p>
            <a:pPr>
              <a:spcAft>
                <a:spcPts val="600"/>
              </a:spcAft>
            </a:pPr>
            <a:fld id="{11A71338-8BA2-4C79-A6C5-5A8E30081D0C}" type="slidenum">
              <a:rPr lang="en-US">
                <a:solidFill>
                  <a:schemeClr val="tx2"/>
                </a:solidFill>
              </a:rPr>
              <a:pPr>
                <a:spcAft>
                  <a:spcPts val="600"/>
                </a:spcAft>
              </a:pPr>
              <a:t>9</a:t>
            </a:fld>
            <a:endParaRPr lang="en-US">
              <a:solidFill>
                <a:schemeClr val="tx2"/>
              </a:solidFill>
            </a:endParaRPr>
          </a:p>
        </p:txBody>
      </p:sp>
      <p:graphicFrame>
        <p:nvGraphicFramePr>
          <p:cNvPr id="6" name="Content Placeholder 2">
            <a:extLst>
              <a:ext uri="{FF2B5EF4-FFF2-40B4-BE49-F238E27FC236}">
                <a16:creationId xmlns:a16="http://schemas.microsoft.com/office/drawing/2014/main" id="{55CA31EA-7B27-3BD4-C580-0CBA38214679}"/>
              </a:ext>
            </a:extLst>
          </p:cNvPr>
          <p:cNvGraphicFramePr>
            <a:graphicFrameLocks noGrp="1"/>
          </p:cNvGraphicFramePr>
          <p:nvPr>
            <p:ph idx="1"/>
            <p:extLst>
              <p:ext uri="{D42A27DB-BD31-4B8C-83A1-F6EECF244321}">
                <p14:modId xmlns:p14="http://schemas.microsoft.com/office/powerpoint/2010/main" val="3020947566"/>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128316"/>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2433</Words>
  <Application>Microsoft Office PowerPoint</Application>
  <PresentationFormat>Widescreen</PresentationFormat>
  <Paragraphs>256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Avenir Next LT Pro</vt:lpstr>
      <vt:lpstr>Calibri</vt:lpstr>
      <vt:lpstr>Posterama</vt:lpstr>
      <vt:lpstr>SineVTI</vt:lpstr>
      <vt:lpstr>Entity Relational Database Design và Object Oriented Programming</vt:lpstr>
      <vt:lpstr>Entity Relational DataBase Design (ERD – Entity Relationship Diagram)</vt:lpstr>
      <vt:lpstr>PowerPoint Presentation</vt:lpstr>
      <vt:lpstr>I. Khái niệm</vt:lpstr>
      <vt:lpstr>II. Vai trò</vt:lpstr>
      <vt:lpstr>III. Các thành phần cơ bản</vt:lpstr>
      <vt:lpstr>1. Thực thể và tập thực thể</vt:lpstr>
      <vt:lpstr>1. Thực thể và tập thực thể</vt:lpstr>
      <vt:lpstr>1. Thực thể và tập thực thể</vt:lpstr>
      <vt:lpstr>2. Thuộc tính</vt:lpstr>
      <vt:lpstr>2. Thuộc tính</vt:lpstr>
      <vt:lpstr>2. Thuộc tính</vt:lpstr>
      <vt:lpstr>2. Thuộc tính</vt:lpstr>
      <vt:lpstr>2. Thuộc tính</vt:lpstr>
      <vt:lpstr>2. Thuộc tính</vt:lpstr>
      <vt:lpstr>3. Mối quan hệ giữa các tập thực thể</vt:lpstr>
      <vt:lpstr>4. Lược đồ ERD</vt:lpstr>
      <vt:lpstr>5. Các kiểu liên kết trong lược đồ E-R</vt:lpstr>
      <vt:lpstr>5. Các kiểu liên kết trong lược đồ E-R</vt:lpstr>
      <vt:lpstr>5. Các kiểu liên kết trong lược đồ E-R</vt:lpstr>
      <vt:lpstr>5. Các kiểu liên kết trong lược đồ E-R</vt:lpstr>
      <vt:lpstr>IV. Xây dựng mô hình ERD</vt:lpstr>
      <vt:lpstr>V. Normalization (Chuẩn hóa dữ liệu)</vt:lpstr>
      <vt:lpstr>1. Các vấn đề gặp phải</vt:lpstr>
      <vt:lpstr>2. First Normal Form (1NF)</vt:lpstr>
      <vt:lpstr>3. Second Normal Form (2NF)</vt:lpstr>
      <vt:lpstr>4. Third Normal Form (3NF)</vt:lpstr>
      <vt:lpstr>VI. Denormalization (Phi chuẩn hóa dữ liệu)</vt:lpstr>
      <vt:lpstr>Object Oriented Programming (OOP)</vt:lpstr>
      <vt:lpstr>I. Khái niệm</vt:lpstr>
      <vt:lpstr>II. Ưu điểm</vt:lpstr>
      <vt:lpstr>III. Các đặc điểm</vt:lpstr>
      <vt:lpstr>1. Tính đóng gói (Encapsulation)</vt:lpstr>
      <vt:lpstr>2. Tính kế thừa (Inheritance)</vt:lpstr>
      <vt:lpstr>3. Tính đa hình (Polymorphism)</vt:lpstr>
      <vt:lpstr>4. Tính trừu tượng (Abstraction)</vt:lpstr>
      <vt:lpstr>5. Lớp (class)</vt:lpstr>
      <vt:lpstr>6. Đối tượng (object)</vt:lpstr>
      <vt:lpstr>Truy cập dữ liệu thành viên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Relational Database Design và Object Oriented Programming</dc:title>
  <dc:creator>Lê Quang Hùng</dc:creator>
  <cp:lastModifiedBy>Lê Quang Hùng</cp:lastModifiedBy>
  <cp:revision>86</cp:revision>
  <dcterms:created xsi:type="dcterms:W3CDTF">2023-03-14T17:36:50Z</dcterms:created>
  <dcterms:modified xsi:type="dcterms:W3CDTF">2023-03-15T17:09:40Z</dcterms:modified>
</cp:coreProperties>
</file>