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4" r:id="rId8"/>
    <p:sldId id="265" r:id="rId9"/>
    <p:sldId id="266" r:id="rId10"/>
    <p:sldId id="267" r:id="rId11"/>
    <p:sldId id="268" r:id="rId12"/>
    <p:sldId id="269" r:id="rId13"/>
    <p:sldId id="273" r:id="rId14"/>
    <p:sldId id="272" r:id="rId15"/>
    <p:sldId id="263" r:id="rId16"/>
    <p:sldId id="271" r:id="rId17"/>
    <p:sldId id="270" r:id="rId18"/>
    <p:sldId id="274" r:id="rId19"/>
    <p:sldId id="275" r:id="rId20"/>
    <p:sldId id="277" r:id="rId21"/>
    <p:sldId id="278" r:id="rId22"/>
    <p:sldId id="324" r:id="rId23"/>
    <p:sldId id="280" r:id="rId24"/>
    <p:sldId id="279" r:id="rId25"/>
    <p:sldId id="281" r:id="rId26"/>
    <p:sldId id="294" r:id="rId27"/>
    <p:sldId id="282" r:id="rId28"/>
    <p:sldId id="284" r:id="rId29"/>
    <p:sldId id="285" r:id="rId30"/>
    <p:sldId id="289" r:id="rId31"/>
    <p:sldId id="290" r:id="rId32"/>
    <p:sldId id="291" r:id="rId33"/>
    <p:sldId id="292" r:id="rId34"/>
    <p:sldId id="293" r:id="rId35"/>
    <p:sldId id="295" r:id="rId36"/>
    <p:sldId id="296" r:id="rId37"/>
    <p:sldId id="309" r:id="rId38"/>
    <p:sldId id="310" r:id="rId39"/>
    <p:sldId id="311" r:id="rId40"/>
    <p:sldId id="312" r:id="rId41"/>
    <p:sldId id="308" r:id="rId42"/>
    <p:sldId id="313" r:id="rId43"/>
    <p:sldId id="314" r:id="rId44"/>
    <p:sldId id="297" r:id="rId45"/>
    <p:sldId id="325" r:id="rId46"/>
    <p:sldId id="298" r:id="rId47"/>
    <p:sldId id="299" r:id="rId48"/>
    <p:sldId id="300" r:id="rId49"/>
    <p:sldId id="301" r:id="rId50"/>
    <p:sldId id="302" r:id="rId51"/>
    <p:sldId id="303" r:id="rId52"/>
    <p:sldId id="304" r:id="rId53"/>
    <p:sldId id="305" r:id="rId54"/>
    <p:sldId id="306" r:id="rId55"/>
    <p:sldId id="307" r:id="rId56"/>
    <p:sldId id="315" r:id="rId57"/>
    <p:sldId id="316" r:id="rId58"/>
    <p:sldId id="317" r:id="rId59"/>
    <p:sldId id="318" r:id="rId60"/>
    <p:sldId id="319" r:id="rId61"/>
    <p:sldId id="320" r:id="rId62"/>
    <p:sldId id="321" r:id="rId63"/>
    <p:sldId id="322" r:id="rId64"/>
    <p:sldId id="32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30151-935B-4072-8A86-E88A13966F2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AE6E3D-72D4-49F7-89FD-61F2BE0853E6}">
      <dgm:prSet/>
      <dgm:spPr/>
      <dgm:t>
        <a:bodyPr/>
        <a:lstStyle/>
        <a:p>
          <a:r>
            <a:rPr lang="en-US"/>
            <a:t>Dữ liệu phi cấu trúc (NoSQL)</a:t>
          </a:r>
        </a:p>
      </dgm:t>
    </dgm:pt>
    <dgm:pt modelId="{5A96D764-E299-40F0-8A0C-A11C64CBCAC2}" type="parTrans" cxnId="{7D87568E-C1EE-495C-AD74-B7740B58D800}">
      <dgm:prSet/>
      <dgm:spPr/>
      <dgm:t>
        <a:bodyPr/>
        <a:lstStyle/>
        <a:p>
          <a:endParaRPr lang="en-US"/>
        </a:p>
      </dgm:t>
    </dgm:pt>
    <dgm:pt modelId="{FD3C5F18-E15A-4C73-A8D0-6223BD283D67}" type="sibTrans" cxnId="{7D87568E-C1EE-495C-AD74-B7740B58D800}">
      <dgm:prSet/>
      <dgm:spPr/>
      <dgm:t>
        <a:bodyPr/>
        <a:lstStyle/>
        <a:p>
          <a:endParaRPr lang="en-US"/>
        </a:p>
      </dgm:t>
    </dgm:pt>
    <dgm:pt modelId="{B3EEC619-E1F3-4C0C-B1C9-62A87EA2BA14}">
      <dgm:prSet/>
      <dgm:spPr/>
      <dgm:t>
        <a:bodyPr/>
        <a:lstStyle/>
        <a:p>
          <a:r>
            <a:rPr lang="en-US"/>
            <a:t>NoSQL Database</a:t>
          </a:r>
        </a:p>
      </dgm:t>
    </dgm:pt>
    <dgm:pt modelId="{7517022F-8C80-4D57-965E-61D4878E4852}" type="parTrans" cxnId="{84026B5F-74A5-4779-BC8C-E32B13EF7B10}">
      <dgm:prSet/>
      <dgm:spPr/>
      <dgm:t>
        <a:bodyPr/>
        <a:lstStyle/>
        <a:p>
          <a:endParaRPr lang="en-US"/>
        </a:p>
      </dgm:t>
    </dgm:pt>
    <dgm:pt modelId="{1AC9B020-1280-4829-9661-221C5B85624B}" type="sibTrans" cxnId="{84026B5F-74A5-4779-BC8C-E32B13EF7B10}">
      <dgm:prSet/>
      <dgm:spPr/>
      <dgm:t>
        <a:bodyPr/>
        <a:lstStyle/>
        <a:p>
          <a:endParaRPr lang="en-US"/>
        </a:p>
      </dgm:t>
    </dgm:pt>
    <dgm:pt modelId="{53A2DD9B-BD37-4BE2-A639-C550E91B4748}" type="pres">
      <dgm:prSet presAssocID="{6D330151-935B-4072-8A86-E88A13966F23}" presName="root" presStyleCnt="0">
        <dgm:presLayoutVars>
          <dgm:dir/>
          <dgm:resizeHandles val="exact"/>
        </dgm:presLayoutVars>
      </dgm:prSet>
      <dgm:spPr/>
    </dgm:pt>
    <dgm:pt modelId="{A7CD9564-40C7-400C-B73E-247FF7A0007E}" type="pres">
      <dgm:prSet presAssocID="{D0AE6E3D-72D4-49F7-89FD-61F2BE0853E6}" presName="compNode" presStyleCnt="0"/>
      <dgm:spPr/>
    </dgm:pt>
    <dgm:pt modelId="{3054BB4D-4216-475F-8B38-8F77B93DB843}" type="pres">
      <dgm:prSet presAssocID="{D0AE6E3D-72D4-49F7-89FD-61F2BE085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2F966CD-1D91-4B0C-9F7B-D2932A5E0665}" type="pres">
      <dgm:prSet presAssocID="{D0AE6E3D-72D4-49F7-89FD-61F2BE0853E6}" presName="spaceRect" presStyleCnt="0"/>
      <dgm:spPr/>
    </dgm:pt>
    <dgm:pt modelId="{A2DFD030-C1B6-4E03-954D-33024A73BE04}" type="pres">
      <dgm:prSet presAssocID="{D0AE6E3D-72D4-49F7-89FD-61F2BE0853E6}" presName="textRect" presStyleLbl="revTx" presStyleIdx="0" presStyleCnt="2">
        <dgm:presLayoutVars>
          <dgm:chMax val="1"/>
          <dgm:chPref val="1"/>
        </dgm:presLayoutVars>
      </dgm:prSet>
      <dgm:spPr/>
    </dgm:pt>
    <dgm:pt modelId="{3907312C-BBED-4C78-A977-01485755CE31}" type="pres">
      <dgm:prSet presAssocID="{FD3C5F18-E15A-4C73-A8D0-6223BD283D67}" presName="sibTrans" presStyleCnt="0"/>
      <dgm:spPr/>
    </dgm:pt>
    <dgm:pt modelId="{0B9E2931-BB26-48FA-8052-5E3F9A0C6729}" type="pres">
      <dgm:prSet presAssocID="{B3EEC619-E1F3-4C0C-B1C9-62A87EA2BA14}" presName="compNode" presStyleCnt="0"/>
      <dgm:spPr/>
    </dgm:pt>
    <dgm:pt modelId="{B89E08B5-AD2E-4108-A483-36732E4B590E}" type="pres">
      <dgm:prSet presAssocID="{B3EEC619-E1F3-4C0C-B1C9-62A87EA2BA1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CAD01C8-C210-4BE7-A6CB-541DBF7D64BA}" type="pres">
      <dgm:prSet presAssocID="{B3EEC619-E1F3-4C0C-B1C9-62A87EA2BA14}" presName="spaceRect" presStyleCnt="0"/>
      <dgm:spPr/>
    </dgm:pt>
    <dgm:pt modelId="{BBDEB573-B657-4244-B0D5-4DED7F6DB521}" type="pres">
      <dgm:prSet presAssocID="{B3EEC619-E1F3-4C0C-B1C9-62A87EA2BA14}" presName="textRect" presStyleLbl="revTx" presStyleIdx="1" presStyleCnt="2">
        <dgm:presLayoutVars>
          <dgm:chMax val="1"/>
          <dgm:chPref val="1"/>
        </dgm:presLayoutVars>
      </dgm:prSet>
      <dgm:spPr/>
    </dgm:pt>
  </dgm:ptLst>
  <dgm:cxnLst>
    <dgm:cxn modelId="{84026B5F-74A5-4779-BC8C-E32B13EF7B10}" srcId="{6D330151-935B-4072-8A86-E88A13966F23}" destId="{B3EEC619-E1F3-4C0C-B1C9-62A87EA2BA14}" srcOrd="1" destOrd="0" parTransId="{7517022F-8C80-4D57-965E-61D4878E4852}" sibTransId="{1AC9B020-1280-4829-9661-221C5B85624B}"/>
    <dgm:cxn modelId="{5FA09753-07E5-4335-BB77-7EAF562E9263}" type="presOf" srcId="{B3EEC619-E1F3-4C0C-B1C9-62A87EA2BA14}" destId="{BBDEB573-B657-4244-B0D5-4DED7F6DB521}" srcOrd="0" destOrd="0" presId="urn:microsoft.com/office/officeart/2018/2/layout/IconLabelList"/>
    <dgm:cxn modelId="{D34A217B-77A4-4FCD-9D73-202B27774509}" type="presOf" srcId="{6D330151-935B-4072-8A86-E88A13966F23}" destId="{53A2DD9B-BD37-4BE2-A639-C550E91B4748}" srcOrd="0" destOrd="0" presId="urn:microsoft.com/office/officeart/2018/2/layout/IconLabelList"/>
    <dgm:cxn modelId="{7D87568E-C1EE-495C-AD74-B7740B58D800}" srcId="{6D330151-935B-4072-8A86-E88A13966F23}" destId="{D0AE6E3D-72D4-49F7-89FD-61F2BE0853E6}" srcOrd="0" destOrd="0" parTransId="{5A96D764-E299-40F0-8A0C-A11C64CBCAC2}" sibTransId="{FD3C5F18-E15A-4C73-A8D0-6223BD283D67}"/>
    <dgm:cxn modelId="{72DA25B7-3F70-44C3-A669-9DD7D90B9D8F}" type="presOf" srcId="{D0AE6E3D-72D4-49F7-89FD-61F2BE0853E6}" destId="{A2DFD030-C1B6-4E03-954D-33024A73BE04}" srcOrd="0" destOrd="0" presId="urn:microsoft.com/office/officeart/2018/2/layout/IconLabelList"/>
    <dgm:cxn modelId="{6017823E-99C0-4573-B965-D0746B2AEC62}" type="presParOf" srcId="{53A2DD9B-BD37-4BE2-A639-C550E91B4748}" destId="{A7CD9564-40C7-400C-B73E-247FF7A0007E}" srcOrd="0" destOrd="0" presId="urn:microsoft.com/office/officeart/2018/2/layout/IconLabelList"/>
    <dgm:cxn modelId="{4CFA893A-B931-4988-9B15-A79503F2A3F7}" type="presParOf" srcId="{A7CD9564-40C7-400C-B73E-247FF7A0007E}" destId="{3054BB4D-4216-475F-8B38-8F77B93DB843}" srcOrd="0" destOrd="0" presId="urn:microsoft.com/office/officeart/2018/2/layout/IconLabelList"/>
    <dgm:cxn modelId="{60AA4127-7C80-41C9-9664-A3C1C3E46F69}" type="presParOf" srcId="{A7CD9564-40C7-400C-B73E-247FF7A0007E}" destId="{62F966CD-1D91-4B0C-9F7B-D2932A5E0665}" srcOrd="1" destOrd="0" presId="urn:microsoft.com/office/officeart/2018/2/layout/IconLabelList"/>
    <dgm:cxn modelId="{D1065C10-9B1B-4C9B-987B-AF6D0A25F6D4}" type="presParOf" srcId="{A7CD9564-40C7-400C-B73E-247FF7A0007E}" destId="{A2DFD030-C1B6-4E03-954D-33024A73BE04}" srcOrd="2" destOrd="0" presId="urn:microsoft.com/office/officeart/2018/2/layout/IconLabelList"/>
    <dgm:cxn modelId="{DA6A70EA-B7F7-4E8D-AE55-1972B43E6185}" type="presParOf" srcId="{53A2DD9B-BD37-4BE2-A639-C550E91B4748}" destId="{3907312C-BBED-4C78-A977-01485755CE31}" srcOrd="1" destOrd="0" presId="urn:microsoft.com/office/officeart/2018/2/layout/IconLabelList"/>
    <dgm:cxn modelId="{39F063F1-461A-4A0F-9C1C-F96BD2E1635B}" type="presParOf" srcId="{53A2DD9B-BD37-4BE2-A639-C550E91B4748}" destId="{0B9E2931-BB26-48FA-8052-5E3F9A0C6729}" srcOrd="2" destOrd="0" presId="urn:microsoft.com/office/officeart/2018/2/layout/IconLabelList"/>
    <dgm:cxn modelId="{DAF1919A-90E5-4B7A-AAA7-38B3C8737806}" type="presParOf" srcId="{0B9E2931-BB26-48FA-8052-5E3F9A0C6729}" destId="{B89E08B5-AD2E-4108-A483-36732E4B590E}" srcOrd="0" destOrd="0" presId="urn:microsoft.com/office/officeart/2018/2/layout/IconLabelList"/>
    <dgm:cxn modelId="{B8EB7EBA-BF8A-47E2-B518-16913B59BD24}" type="presParOf" srcId="{0B9E2931-BB26-48FA-8052-5E3F9A0C6729}" destId="{1CAD01C8-C210-4BE7-A6CB-541DBF7D64BA}" srcOrd="1" destOrd="0" presId="urn:microsoft.com/office/officeart/2018/2/layout/IconLabelList"/>
    <dgm:cxn modelId="{D8C5FFE7-3B04-483C-9D53-E78891642B88}" type="presParOf" srcId="{0B9E2931-BB26-48FA-8052-5E3F9A0C6729}" destId="{BBDEB573-B657-4244-B0D5-4DED7F6DB5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CAE11A-B582-4197-BA3D-353B270A134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6355123-36D7-4F0D-AC75-DE6E8BEA978E}">
      <dgm:prSet/>
      <dgm:spPr/>
      <dgm:t>
        <a:bodyPr/>
        <a:lstStyle/>
        <a:p>
          <a:r>
            <a:rPr lang="en-US"/>
            <a:t>Tên gọi đầy đủ là Data Transfer Object</a:t>
          </a:r>
        </a:p>
      </dgm:t>
    </dgm:pt>
    <dgm:pt modelId="{60F56768-3DB7-41B0-A630-C18C84272BB4}" type="parTrans" cxnId="{435620CF-C666-44EC-87EC-474EC8EABF63}">
      <dgm:prSet/>
      <dgm:spPr/>
      <dgm:t>
        <a:bodyPr/>
        <a:lstStyle/>
        <a:p>
          <a:endParaRPr lang="en-US"/>
        </a:p>
      </dgm:t>
    </dgm:pt>
    <dgm:pt modelId="{EA83568F-0F8B-4733-8B47-E2CB3308AC73}" type="sibTrans" cxnId="{435620CF-C666-44EC-87EC-474EC8EABF63}">
      <dgm:prSet/>
      <dgm:spPr/>
      <dgm:t>
        <a:bodyPr/>
        <a:lstStyle/>
        <a:p>
          <a:endParaRPr lang="en-US"/>
        </a:p>
      </dgm:t>
    </dgm:pt>
    <dgm:pt modelId="{20F57B25-EDD2-4510-BC5D-5694A2EC61CA}">
      <dgm:prSet/>
      <dgm:spPr/>
      <dgm:t>
        <a:bodyPr/>
        <a:lstStyle/>
        <a:p>
          <a:r>
            <a:rPr lang="en-US"/>
            <a:t>Là một design pattern lần đầu tiên được giới thiệu bởi Martin Fowler trong cuốn sánh EAA.</a:t>
          </a:r>
        </a:p>
      </dgm:t>
    </dgm:pt>
    <dgm:pt modelId="{07B2429D-5547-4152-9C08-D8E4416A68E7}" type="parTrans" cxnId="{76E662DC-BFD8-4C0C-88F0-0E57AFA61D24}">
      <dgm:prSet/>
      <dgm:spPr/>
      <dgm:t>
        <a:bodyPr/>
        <a:lstStyle/>
        <a:p>
          <a:endParaRPr lang="en-US"/>
        </a:p>
      </dgm:t>
    </dgm:pt>
    <dgm:pt modelId="{D432980C-1F99-4FDF-894B-9A7829B020BC}" type="sibTrans" cxnId="{76E662DC-BFD8-4C0C-88F0-0E57AFA61D24}">
      <dgm:prSet/>
      <dgm:spPr/>
      <dgm:t>
        <a:bodyPr/>
        <a:lstStyle/>
        <a:p>
          <a:endParaRPr lang="en-US"/>
        </a:p>
      </dgm:t>
    </dgm:pt>
    <dgm:pt modelId="{AB31EA52-B177-4C23-B0A6-B0F43943EA63}">
      <dgm:prSet/>
      <dgm:spPr/>
      <dgm:t>
        <a:bodyPr/>
        <a:lstStyle/>
        <a:p>
          <a:r>
            <a:rPr lang="en-US"/>
            <a:t>Mục đích sử dụng chính của DTO là giảm số lần gọi các method giữa các tiến trình xử lý.</a:t>
          </a:r>
        </a:p>
      </dgm:t>
    </dgm:pt>
    <dgm:pt modelId="{9D4FC548-F661-497F-AEBA-9984B7F9262D}" type="parTrans" cxnId="{C2768494-9474-44C9-BBD8-ECD41C9092F0}">
      <dgm:prSet/>
      <dgm:spPr/>
      <dgm:t>
        <a:bodyPr/>
        <a:lstStyle/>
        <a:p>
          <a:endParaRPr lang="en-US"/>
        </a:p>
      </dgm:t>
    </dgm:pt>
    <dgm:pt modelId="{BF7B2F17-2B55-4032-B37B-9CC6EA234A3B}" type="sibTrans" cxnId="{C2768494-9474-44C9-BBD8-ECD41C9092F0}">
      <dgm:prSet/>
      <dgm:spPr/>
      <dgm:t>
        <a:bodyPr/>
        <a:lstStyle/>
        <a:p>
          <a:endParaRPr lang="en-US"/>
        </a:p>
      </dgm:t>
    </dgm:pt>
    <dgm:pt modelId="{4B6B1F80-93B4-47FE-9A67-3911274B13C0}" type="pres">
      <dgm:prSet presAssocID="{54CAE11A-B582-4197-BA3D-353B270A1341}" presName="linear" presStyleCnt="0">
        <dgm:presLayoutVars>
          <dgm:animLvl val="lvl"/>
          <dgm:resizeHandles val="exact"/>
        </dgm:presLayoutVars>
      </dgm:prSet>
      <dgm:spPr/>
    </dgm:pt>
    <dgm:pt modelId="{68ED18ED-CE69-4A41-B48C-882BA4F33851}" type="pres">
      <dgm:prSet presAssocID="{D6355123-36D7-4F0D-AC75-DE6E8BEA978E}" presName="parentText" presStyleLbl="node1" presStyleIdx="0" presStyleCnt="3">
        <dgm:presLayoutVars>
          <dgm:chMax val="0"/>
          <dgm:bulletEnabled val="1"/>
        </dgm:presLayoutVars>
      </dgm:prSet>
      <dgm:spPr/>
    </dgm:pt>
    <dgm:pt modelId="{3674A2C5-E6BA-4B76-A93E-350AFEC00DCC}" type="pres">
      <dgm:prSet presAssocID="{EA83568F-0F8B-4733-8B47-E2CB3308AC73}" presName="spacer" presStyleCnt="0"/>
      <dgm:spPr/>
    </dgm:pt>
    <dgm:pt modelId="{3BE715F3-5786-4A91-930A-D4CF088779F8}" type="pres">
      <dgm:prSet presAssocID="{20F57B25-EDD2-4510-BC5D-5694A2EC61CA}" presName="parentText" presStyleLbl="node1" presStyleIdx="1" presStyleCnt="3">
        <dgm:presLayoutVars>
          <dgm:chMax val="0"/>
          <dgm:bulletEnabled val="1"/>
        </dgm:presLayoutVars>
      </dgm:prSet>
      <dgm:spPr/>
    </dgm:pt>
    <dgm:pt modelId="{2CDD627C-AB42-453E-95E8-52A98F6CFE50}" type="pres">
      <dgm:prSet presAssocID="{D432980C-1F99-4FDF-894B-9A7829B020BC}" presName="spacer" presStyleCnt="0"/>
      <dgm:spPr/>
    </dgm:pt>
    <dgm:pt modelId="{0F6876A4-FBAA-45A0-B7D8-39E507ED649E}" type="pres">
      <dgm:prSet presAssocID="{AB31EA52-B177-4C23-B0A6-B0F43943EA63}" presName="parentText" presStyleLbl="node1" presStyleIdx="2" presStyleCnt="3">
        <dgm:presLayoutVars>
          <dgm:chMax val="0"/>
          <dgm:bulletEnabled val="1"/>
        </dgm:presLayoutVars>
      </dgm:prSet>
      <dgm:spPr/>
    </dgm:pt>
  </dgm:ptLst>
  <dgm:cxnLst>
    <dgm:cxn modelId="{46570134-E06A-4AC2-A72F-BEA305423BEB}" type="presOf" srcId="{54CAE11A-B582-4197-BA3D-353B270A1341}" destId="{4B6B1F80-93B4-47FE-9A67-3911274B13C0}" srcOrd="0" destOrd="0" presId="urn:microsoft.com/office/officeart/2005/8/layout/vList2"/>
    <dgm:cxn modelId="{50B6963B-FCB5-411F-95D3-3E9C8FBC8EE0}" type="presOf" srcId="{D6355123-36D7-4F0D-AC75-DE6E8BEA978E}" destId="{68ED18ED-CE69-4A41-B48C-882BA4F33851}" srcOrd="0" destOrd="0" presId="urn:microsoft.com/office/officeart/2005/8/layout/vList2"/>
    <dgm:cxn modelId="{C2768494-9474-44C9-BBD8-ECD41C9092F0}" srcId="{54CAE11A-B582-4197-BA3D-353B270A1341}" destId="{AB31EA52-B177-4C23-B0A6-B0F43943EA63}" srcOrd="2" destOrd="0" parTransId="{9D4FC548-F661-497F-AEBA-9984B7F9262D}" sibTransId="{BF7B2F17-2B55-4032-B37B-9CC6EA234A3B}"/>
    <dgm:cxn modelId="{B9345BAA-2B57-4C42-9E11-41B644FA5CEF}" type="presOf" srcId="{20F57B25-EDD2-4510-BC5D-5694A2EC61CA}" destId="{3BE715F3-5786-4A91-930A-D4CF088779F8}" srcOrd="0" destOrd="0" presId="urn:microsoft.com/office/officeart/2005/8/layout/vList2"/>
    <dgm:cxn modelId="{435620CF-C666-44EC-87EC-474EC8EABF63}" srcId="{54CAE11A-B582-4197-BA3D-353B270A1341}" destId="{D6355123-36D7-4F0D-AC75-DE6E8BEA978E}" srcOrd="0" destOrd="0" parTransId="{60F56768-3DB7-41B0-A630-C18C84272BB4}" sibTransId="{EA83568F-0F8B-4733-8B47-E2CB3308AC73}"/>
    <dgm:cxn modelId="{76E662DC-BFD8-4C0C-88F0-0E57AFA61D24}" srcId="{54CAE11A-B582-4197-BA3D-353B270A1341}" destId="{20F57B25-EDD2-4510-BC5D-5694A2EC61CA}" srcOrd="1" destOrd="0" parTransId="{07B2429D-5547-4152-9C08-D8E4416A68E7}" sibTransId="{D432980C-1F99-4FDF-894B-9A7829B020BC}"/>
    <dgm:cxn modelId="{83F991DD-314C-4CEE-B440-C7DCE3A700E0}" type="presOf" srcId="{AB31EA52-B177-4C23-B0A6-B0F43943EA63}" destId="{0F6876A4-FBAA-45A0-B7D8-39E507ED649E}" srcOrd="0" destOrd="0" presId="urn:microsoft.com/office/officeart/2005/8/layout/vList2"/>
    <dgm:cxn modelId="{8E7FBA4F-34EC-4D84-A41F-2AAC8A664608}" type="presParOf" srcId="{4B6B1F80-93B4-47FE-9A67-3911274B13C0}" destId="{68ED18ED-CE69-4A41-B48C-882BA4F33851}" srcOrd="0" destOrd="0" presId="urn:microsoft.com/office/officeart/2005/8/layout/vList2"/>
    <dgm:cxn modelId="{17CDD0F3-3BF7-4D8D-B498-6C5A4ADA114B}" type="presParOf" srcId="{4B6B1F80-93B4-47FE-9A67-3911274B13C0}" destId="{3674A2C5-E6BA-4B76-A93E-350AFEC00DCC}" srcOrd="1" destOrd="0" presId="urn:microsoft.com/office/officeart/2005/8/layout/vList2"/>
    <dgm:cxn modelId="{DF77F62B-E823-4CEB-A488-C85D094BB688}" type="presParOf" srcId="{4B6B1F80-93B4-47FE-9A67-3911274B13C0}" destId="{3BE715F3-5786-4A91-930A-D4CF088779F8}" srcOrd="2" destOrd="0" presId="urn:microsoft.com/office/officeart/2005/8/layout/vList2"/>
    <dgm:cxn modelId="{2ABCFD15-EC15-4809-9E3A-45121DFB2FFC}" type="presParOf" srcId="{4B6B1F80-93B4-47FE-9A67-3911274B13C0}" destId="{2CDD627C-AB42-453E-95E8-52A98F6CFE50}" srcOrd="3" destOrd="0" presId="urn:microsoft.com/office/officeart/2005/8/layout/vList2"/>
    <dgm:cxn modelId="{2DD24AAE-BA2F-4273-8090-92531B99F803}" type="presParOf" srcId="{4B6B1F80-93B4-47FE-9A67-3911274B13C0}" destId="{0F6876A4-FBAA-45A0-B7D8-39E507ED649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E2FEEBA-84AD-42A8-B150-148581464220}"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EA632FB-4583-4070-BE89-6312807F2E1E}">
      <dgm:prSet/>
      <dgm:spPr/>
      <dgm:t>
        <a:bodyPr/>
        <a:lstStyle/>
        <a:p>
          <a:r>
            <a:rPr lang="en-US"/>
            <a:t>Domain model là các entity class dung để ánh xạ một table trong database.</a:t>
          </a:r>
        </a:p>
      </dgm:t>
    </dgm:pt>
    <dgm:pt modelId="{59E9A922-EEAF-4B10-B547-CA78F97413C3}" type="parTrans" cxnId="{58ADF467-0A09-47CC-B9F2-E52E71E01430}">
      <dgm:prSet/>
      <dgm:spPr/>
      <dgm:t>
        <a:bodyPr/>
        <a:lstStyle/>
        <a:p>
          <a:endParaRPr lang="en-US"/>
        </a:p>
      </dgm:t>
    </dgm:pt>
    <dgm:pt modelId="{8F82882F-AF17-48F2-9F57-E6783FCB8821}" type="sibTrans" cxnId="{58ADF467-0A09-47CC-B9F2-E52E71E01430}">
      <dgm:prSet/>
      <dgm:spPr/>
      <dgm:t>
        <a:bodyPr/>
        <a:lstStyle/>
        <a:p>
          <a:endParaRPr lang="en-US"/>
        </a:p>
      </dgm:t>
    </dgm:pt>
    <dgm:pt modelId="{F821A719-32CC-449A-9D42-B54A72E57876}">
      <dgm:prSet/>
      <dgm:spPr/>
      <dgm:t>
        <a:bodyPr/>
        <a:lstStyle/>
        <a:p>
          <a:r>
            <a:rPr lang="en-US"/>
            <a:t>DTO là một object kết hợp nhiều tham số thành một đặt trong một DTO class.</a:t>
          </a:r>
        </a:p>
      </dgm:t>
    </dgm:pt>
    <dgm:pt modelId="{A2BB0D25-C204-46B8-90D8-64E93DD264DC}" type="parTrans" cxnId="{4AC29340-A89A-413F-8695-EDA2419B5887}">
      <dgm:prSet/>
      <dgm:spPr/>
      <dgm:t>
        <a:bodyPr/>
        <a:lstStyle/>
        <a:p>
          <a:endParaRPr lang="en-US"/>
        </a:p>
      </dgm:t>
    </dgm:pt>
    <dgm:pt modelId="{056E38AC-040E-4873-8778-455FEDAD8C8A}" type="sibTrans" cxnId="{4AC29340-A89A-413F-8695-EDA2419B5887}">
      <dgm:prSet/>
      <dgm:spPr/>
      <dgm:t>
        <a:bodyPr/>
        <a:lstStyle/>
        <a:p>
          <a:endParaRPr lang="en-US"/>
        </a:p>
      </dgm:t>
    </dgm:pt>
    <dgm:pt modelId="{BC215394-9DD6-4495-866D-548D9F1D2C65}" type="pres">
      <dgm:prSet presAssocID="{CE2FEEBA-84AD-42A8-B150-148581464220}" presName="vert0" presStyleCnt="0">
        <dgm:presLayoutVars>
          <dgm:dir/>
          <dgm:animOne val="branch"/>
          <dgm:animLvl val="lvl"/>
        </dgm:presLayoutVars>
      </dgm:prSet>
      <dgm:spPr/>
    </dgm:pt>
    <dgm:pt modelId="{10A5A3AC-57AC-4D13-A369-470F0E57C453}" type="pres">
      <dgm:prSet presAssocID="{0EA632FB-4583-4070-BE89-6312807F2E1E}" presName="thickLine" presStyleLbl="alignNode1" presStyleIdx="0" presStyleCnt="2"/>
      <dgm:spPr/>
    </dgm:pt>
    <dgm:pt modelId="{6F66FDE3-0468-45BF-9A6A-7055BF6D63DE}" type="pres">
      <dgm:prSet presAssocID="{0EA632FB-4583-4070-BE89-6312807F2E1E}" presName="horz1" presStyleCnt="0"/>
      <dgm:spPr/>
    </dgm:pt>
    <dgm:pt modelId="{272BDC2A-3512-414E-BA5E-648805CABF72}" type="pres">
      <dgm:prSet presAssocID="{0EA632FB-4583-4070-BE89-6312807F2E1E}" presName="tx1" presStyleLbl="revTx" presStyleIdx="0" presStyleCnt="2"/>
      <dgm:spPr/>
    </dgm:pt>
    <dgm:pt modelId="{B086F754-F717-4ED2-BDA0-CAF4A4EF434B}" type="pres">
      <dgm:prSet presAssocID="{0EA632FB-4583-4070-BE89-6312807F2E1E}" presName="vert1" presStyleCnt="0"/>
      <dgm:spPr/>
    </dgm:pt>
    <dgm:pt modelId="{92FA6B63-7959-48BF-B996-46F626FAEF5B}" type="pres">
      <dgm:prSet presAssocID="{F821A719-32CC-449A-9D42-B54A72E57876}" presName="thickLine" presStyleLbl="alignNode1" presStyleIdx="1" presStyleCnt="2"/>
      <dgm:spPr/>
    </dgm:pt>
    <dgm:pt modelId="{C7EFDE47-88B5-4219-A6A7-D4AB9EB99D51}" type="pres">
      <dgm:prSet presAssocID="{F821A719-32CC-449A-9D42-B54A72E57876}" presName="horz1" presStyleCnt="0"/>
      <dgm:spPr/>
    </dgm:pt>
    <dgm:pt modelId="{F96467BF-5180-4680-9DAB-1E5905696118}" type="pres">
      <dgm:prSet presAssocID="{F821A719-32CC-449A-9D42-B54A72E57876}" presName="tx1" presStyleLbl="revTx" presStyleIdx="1" presStyleCnt="2"/>
      <dgm:spPr/>
    </dgm:pt>
    <dgm:pt modelId="{8E7987DD-AB22-46BA-BE9E-F77957257A5E}" type="pres">
      <dgm:prSet presAssocID="{F821A719-32CC-449A-9D42-B54A72E57876}" presName="vert1" presStyleCnt="0"/>
      <dgm:spPr/>
    </dgm:pt>
  </dgm:ptLst>
  <dgm:cxnLst>
    <dgm:cxn modelId="{E7EFF20F-0920-46AF-AB9D-C38474F406EB}" type="presOf" srcId="{0EA632FB-4583-4070-BE89-6312807F2E1E}" destId="{272BDC2A-3512-414E-BA5E-648805CABF72}" srcOrd="0" destOrd="0" presId="urn:microsoft.com/office/officeart/2008/layout/LinedList"/>
    <dgm:cxn modelId="{FFEA3219-ACC2-4313-8B11-57A1B69CA032}" type="presOf" srcId="{F821A719-32CC-449A-9D42-B54A72E57876}" destId="{F96467BF-5180-4680-9DAB-1E5905696118}" srcOrd="0" destOrd="0" presId="urn:microsoft.com/office/officeart/2008/layout/LinedList"/>
    <dgm:cxn modelId="{44D77822-6C8E-4BF7-A77E-1DE4A092C233}" type="presOf" srcId="{CE2FEEBA-84AD-42A8-B150-148581464220}" destId="{BC215394-9DD6-4495-866D-548D9F1D2C65}" srcOrd="0" destOrd="0" presId="urn:microsoft.com/office/officeart/2008/layout/LinedList"/>
    <dgm:cxn modelId="{4AC29340-A89A-413F-8695-EDA2419B5887}" srcId="{CE2FEEBA-84AD-42A8-B150-148581464220}" destId="{F821A719-32CC-449A-9D42-B54A72E57876}" srcOrd="1" destOrd="0" parTransId="{A2BB0D25-C204-46B8-90D8-64E93DD264DC}" sibTransId="{056E38AC-040E-4873-8778-455FEDAD8C8A}"/>
    <dgm:cxn modelId="{58ADF467-0A09-47CC-B9F2-E52E71E01430}" srcId="{CE2FEEBA-84AD-42A8-B150-148581464220}" destId="{0EA632FB-4583-4070-BE89-6312807F2E1E}" srcOrd="0" destOrd="0" parTransId="{59E9A922-EEAF-4B10-B547-CA78F97413C3}" sibTransId="{8F82882F-AF17-48F2-9F57-E6783FCB8821}"/>
    <dgm:cxn modelId="{F098CA0B-72A0-4694-AADF-C25CE8CC8A9B}" type="presParOf" srcId="{BC215394-9DD6-4495-866D-548D9F1D2C65}" destId="{10A5A3AC-57AC-4D13-A369-470F0E57C453}" srcOrd="0" destOrd="0" presId="urn:microsoft.com/office/officeart/2008/layout/LinedList"/>
    <dgm:cxn modelId="{FF45CDBB-8238-4FA5-A008-06E27B095CBE}" type="presParOf" srcId="{BC215394-9DD6-4495-866D-548D9F1D2C65}" destId="{6F66FDE3-0468-45BF-9A6A-7055BF6D63DE}" srcOrd="1" destOrd="0" presId="urn:microsoft.com/office/officeart/2008/layout/LinedList"/>
    <dgm:cxn modelId="{C0A42D68-26C4-4977-A798-8DD5C038EB4C}" type="presParOf" srcId="{6F66FDE3-0468-45BF-9A6A-7055BF6D63DE}" destId="{272BDC2A-3512-414E-BA5E-648805CABF72}" srcOrd="0" destOrd="0" presId="urn:microsoft.com/office/officeart/2008/layout/LinedList"/>
    <dgm:cxn modelId="{443E5A12-590C-40C4-96C9-2C3A98E2B67B}" type="presParOf" srcId="{6F66FDE3-0468-45BF-9A6A-7055BF6D63DE}" destId="{B086F754-F717-4ED2-BDA0-CAF4A4EF434B}" srcOrd="1" destOrd="0" presId="urn:microsoft.com/office/officeart/2008/layout/LinedList"/>
    <dgm:cxn modelId="{2B2B83CE-A869-492B-8969-3194B24CF4F8}" type="presParOf" srcId="{BC215394-9DD6-4495-866D-548D9F1D2C65}" destId="{92FA6B63-7959-48BF-B996-46F626FAEF5B}" srcOrd="2" destOrd="0" presId="urn:microsoft.com/office/officeart/2008/layout/LinedList"/>
    <dgm:cxn modelId="{3E804057-CB03-4D21-99FF-60D77B4D7377}" type="presParOf" srcId="{BC215394-9DD6-4495-866D-548D9F1D2C65}" destId="{C7EFDE47-88B5-4219-A6A7-D4AB9EB99D51}" srcOrd="3" destOrd="0" presId="urn:microsoft.com/office/officeart/2008/layout/LinedList"/>
    <dgm:cxn modelId="{46EC39DE-BC5E-4403-8C64-F41A7BAFCC9C}" type="presParOf" srcId="{C7EFDE47-88B5-4219-A6A7-D4AB9EB99D51}" destId="{F96467BF-5180-4680-9DAB-1E5905696118}" srcOrd="0" destOrd="0" presId="urn:microsoft.com/office/officeart/2008/layout/LinedList"/>
    <dgm:cxn modelId="{6660764D-9A52-4424-9B69-D9F6263B9CC9}" type="presParOf" srcId="{C7EFDE47-88B5-4219-A6A7-D4AB9EB99D51}" destId="{8E7987DD-AB22-46BA-BE9E-F77957257A5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256AC81-D892-4FB4-AD07-00FD58FBE588}"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31C8870F-F9AF-4E3D-83D7-040244F5745B}">
      <dgm:prSet/>
      <dgm:spPr/>
      <dgm:t>
        <a:bodyPr/>
        <a:lstStyle/>
        <a:p>
          <a:r>
            <a:rPr lang="en-US"/>
            <a:t>Khái niệm</a:t>
          </a:r>
        </a:p>
      </dgm:t>
    </dgm:pt>
    <dgm:pt modelId="{8905F9F6-8BA1-468C-86B6-15FFAD51B090}" type="parTrans" cxnId="{A63F992A-AE0A-43C2-BE49-BFFB19CD03D0}">
      <dgm:prSet/>
      <dgm:spPr/>
      <dgm:t>
        <a:bodyPr/>
        <a:lstStyle/>
        <a:p>
          <a:endParaRPr lang="en-US"/>
        </a:p>
      </dgm:t>
    </dgm:pt>
    <dgm:pt modelId="{93C87672-E254-497F-8D08-03C43B21025F}" type="sibTrans" cxnId="{A63F992A-AE0A-43C2-BE49-BFFB19CD03D0}">
      <dgm:prSet/>
      <dgm:spPr/>
      <dgm:t>
        <a:bodyPr/>
        <a:lstStyle/>
        <a:p>
          <a:endParaRPr lang="en-US"/>
        </a:p>
      </dgm:t>
    </dgm:pt>
    <dgm:pt modelId="{ED489E18-5E34-4A43-BDA8-89060B04608B}">
      <dgm:prSet/>
      <dgm:spPr/>
      <dgm:t>
        <a:bodyPr/>
        <a:lstStyle/>
        <a:p>
          <a:r>
            <a:rPr lang="en-US"/>
            <a:t>Ứng dụng</a:t>
          </a:r>
        </a:p>
      </dgm:t>
    </dgm:pt>
    <dgm:pt modelId="{C492A3AE-A33C-4245-BC86-21EC4F51E58A}" type="parTrans" cxnId="{6EB97EB2-B265-49CA-812C-8CCA61EC5B9B}">
      <dgm:prSet/>
      <dgm:spPr/>
      <dgm:t>
        <a:bodyPr/>
        <a:lstStyle/>
        <a:p>
          <a:endParaRPr lang="en-US"/>
        </a:p>
      </dgm:t>
    </dgm:pt>
    <dgm:pt modelId="{31551BF0-15AA-44E4-B5DA-C6EB09A7126D}" type="sibTrans" cxnId="{6EB97EB2-B265-49CA-812C-8CCA61EC5B9B}">
      <dgm:prSet/>
      <dgm:spPr/>
      <dgm:t>
        <a:bodyPr/>
        <a:lstStyle/>
        <a:p>
          <a:endParaRPr lang="en-US"/>
        </a:p>
      </dgm:t>
    </dgm:pt>
    <dgm:pt modelId="{3A05F354-00D5-401C-94D2-0BDF4D2ABFC0}">
      <dgm:prSet/>
      <dgm:spPr/>
      <dgm:t>
        <a:bodyPr/>
        <a:lstStyle/>
        <a:p>
          <a:r>
            <a:rPr lang="vi-VN"/>
            <a:t>Ư</a:t>
          </a:r>
          <a:r>
            <a:rPr lang="en-US"/>
            <a:t>u điểm</a:t>
          </a:r>
        </a:p>
      </dgm:t>
    </dgm:pt>
    <dgm:pt modelId="{301ED0AA-AADE-416A-A4E6-2BC2C31E01BD}" type="parTrans" cxnId="{1B283B4C-225D-4E70-B4BD-42694DFE153A}">
      <dgm:prSet/>
      <dgm:spPr/>
      <dgm:t>
        <a:bodyPr/>
        <a:lstStyle/>
        <a:p>
          <a:endParaRPr lang="en-US"/>
        </a:p>
      </dgm:t>
    </dgm:pt>
    <dgm:pt modelId="{0250B688-6CB4-4C9E-A557-297303642D36}" type="sibTrans" cxnId="{1B283B4C-225D-4E70-B4BD-42694DFE153A}">
      <dgm:prSet/>
      <dgm:spPr/>
      <dgm:t>
        <a:bodyPr/>
        <a:lstStyle/>
        <a:p>
          <a:endParaRPr lang="en-US"/>
        </a:p>
      </dgm:t>
    </dgm:pt>
    <dgm:pt modelId="{62F3A598-2047-4A3E-AE8F-5AF12C8E5EB5}" type="pres">
      <dgm:prSet presAssocID="{D256AC81-D892-4FB4-AD07-00FD58FBE588}" presName="linear" presStyleCnt="0">
        <dgm:presLayoutVars>
          <dgm:dir/>
          <dgm:animLvl val="lvl"/>
          <dgm:resizeHandles val="exact"/>
        </dgm:presLayoutVars>
      </dgm:prSet>
      <dgm:spPr/>
    </dgm:pt>
    <dgm:pt modelId="{E339A217-C1C1-4F03-AB5A-5B5172E0B9C3}" type="pres">
      <dgm:prSet presAssocID="{31C8870F-F9AF-4E3D-83D7-040244F5745B}" presName="parentLin" presStyleCnt="0"/>
      <dgm:spPr/>
    </dgm:pt>
    <dgm:pt modelId="{97E510AD-D04B-40D4-AB95-BFB939B221A2}" type="pres">
      <dgm:prSet presAssocID="{31C8870F-F9AF-4E3D-83D7-040244F5745B}" presName="parentLeftMargin" presStyleLbl="node1" presStyleIdx="0" presStyleCnt="3"/>
      <dgm:spPr/>
    </dgm:pt>
    <dgm:pt modelId="{90628BCD-89E0-4EF1-9E30-A8A5C3F6DB57}" type="pres">
      <dgm:prSet presAssocID="{31C8870F-F9AF-4E3D-83D7-040244F5745B}" presName="parentText" presStyleLbl="node1" presStyleIdx="0" presStyleCnt="3">
        <dgm:presLayoutVars>
          <dgm:chMax val="0"/>
          <dgm:bulletEnabled val="1"/>
        </dgm:presLayoutVars>
      </dgm:prSet>
      <dgm:spPr/>
    </dgm:pt>
    <dgm:pt modelId="{A07B5FFD-9518-437C-A62E-AE3E31F2DDF8}" type="pres">
      <dgm:prSet presAssocID="{31C8870F-F9AF-4E3D-83D7-040244F5745B}" presName="negativeSpace" presStyleCnt="0"/>
      <dgm:spPr/>
    </dgm:pt>
    <dgm:pt modelId="{02A05D47-416F-4636-B9D5-2FA15CE5D823}" type="pres">
      <dgm:prSet presAssocID="{31C8870F-F9AF-4E3D-83D7-040244F5745B}" presName="childText" presStyleLbl="conFgAcc1" presStyleIdx="0" presStyleCnt="3">
        <dgm:presLayoutVars>
          <dgm:bulletEnabled val="1"/>
        </dgm:presLayoutVars>
      </dgm:prSet>
      <dgm:spPr/>
    </dgm:pt>
    <dgm:pt modelId="{B7DCC677-1D3C-41F8-AC16-782463803665}" type="pres">
      <dgm:prSet presAssocID="{93C87672-E254-497F-8D08-03C43B21025F}" presName="spaceBetweenRectangles" presStyleCnt="0"/>
      <dgm:spPr/>
    </dgm:pt>
    <dgm:pt modelId="{78BA88A8-34D6-4C52-873C-DF0324E05AB6}" type="pres">
      <dgm:prSet presAssocID="{ED489E18-5E34-4A43-BDA8-89060B04608B}" presName="parentLin" presStyleCnt="0"/>
      <dgm:spPr/>
    </dgm:pt>
    <dgm:pt modelId="{C1791311-BFE5-4354-8F88-7B6842F019B6}" type="pres">
      <dgm:prSet presAssocID="{ED489E18-5E34-4A43-BDA8-89060B04608B}" presName="parentLeftMargin" presStyleLbl="node1" presStyleIdx="0" presStyleCnt="3"/>
      <dgm:spPr/>
    </dgm:pt>
    <dgm:pt modelId="{45534194-61F8-4CF1-927D-42C1DB0A9E28}" type="pres">
      <dgm:prSet presAssocID="{ED489E18-5E34-4A43-BDA8-89060B04608B}" presName="parentText" presStyleLbl="node1" presStyleIdx="1" presStyleCnt="3">
        <dgm:presLayoutVars>
          <dgm:chMax val="0"/>
          <dgm:bulletEnabled val="1"/>
        </dgm:presLayoutVars>
      </dgm:prSet>
      <dgm:spPr/>
    </dgm:pt>
    <dgm:pt modelId="{14CE4C47-8CBD-4C8E-9160-B43F764AF167}" type="pres">
      <dgm:prSet presAssocID="{ED489E18-5E34-4A43-BDA8-89060B04608B}" presName="negativeSpace" presStyleCnt="0"/>
      <dgm:spPr/>
    </dgm:pt>
    <dgm:pt modelId="{76AB1805-A271-408F-BAA5-CBAA7F4B2E78}" type="pres">
      <dgm:prSet presAssocID="{ED489E18-5E34-4A43-BDA8-89060B04608B}" presName="childText" presStyleLbl="conFgAcc1" presStyleIdx="1" presStyleCnt="3">
        <dgm:presLayoutVars>
          <dgm:bulletEnabled val="1"/>
        </dgm:presLayoutVars>
      </dgm:prSet>
      <dgm:spPr/>
    </dgm:pt>
    <dgm:pt modelId="{F418C996-D7E9-4DC9-8DA9-F2846866CFCA}" type="pres">
      <dgm:prSet presAssocID="{31551BF0-15AA-44E4-B5DA-C6EB09A7126D}" presName="spaceBetweenRectangles" presStyleCnt="0"/>
      <dgm:spPr/>
    </dgm:pt>
    <dgm:pt modelId="{460EDD18-3F47-4890-84F1-F4D1A5BDD1FA}" type="pres">
      <dgm:prSet presAssocID="{3A05F354-00D5-401C-94D2-0BDF4D2ABFC0}" presName="parentLin" presStyleCnt="0"/>
      <dgm:spPr/>
    </dgm:pt>
    <dgm:pt modelId="{770DF89F-405D-4B1C-BF25-3B021286A0AE}" type="pres">
      <dgm:prSet presAssocID="{3A05F354-00D5-401C-94D2-0BDF4D2ABFC0}" presName="parentLeftMargin" presStyleLbl="node1" presStyleIdx="1" presStyleCnt="3"/>
      <dgm:spPr/>
    </dgm:pt>
    <dgm:pt modelId="{B411C487-32B1-42D5-AF5F-BD9DF7B55936}" type="pres">
      <dgm:prSet presAssocID="{3A05F354-00D5-401C-94D2-0BDF4D2ABFC0}" presName="parentText" presStyleLbl="node1" presStyleIdx="2" presStyleCnt="3">
        <dgm:presLayoutVars>
          <dgm:chMax val="0"/>
          <dgm:bulletEnabled val="1"/>
        </dgm:presLayoutVars>
      </dgm:prSet>
      <dgm:spPr/>
    </dgm:pt>
    <dgm:pt modelId="{F5B22168-21D7-45C3-8729-17DC0537CDCC}" type="pres">
      <dgm:prSet presAssocID="{3A05F354-00D5-401C-94D2-0BDF4D2ABFC0}" presName="negativeSpace" presStyleCnt="0"/>
      <dgm:spPr/>
    </dgm:pt>
    <dgm:pt modelId="{FC66495D-4A3A-4C31-81D1-361BEDCE3744}" type="pres">
      <dgm:prSet presAssocID="{3A05F354-00D5-401C-94D2-0BDF4D2ABFC0}" presName="childText" presStyleLbl="conFgAcc1" presStyleIdx="2" presStyleCnt="3">
        <dgm:presLayoutVars>
          <dgm:bulletEnabled val="1"/>
        </dgm:presLayoutVars>
      </dgm:prSet>
      <dgm:spPr/>
    </dgm:pt>
  </dgm:ptLst>
  <dgm:cxnLst>
    <dgm:cxn modelId="{8D534604-968A-4B9A-A972-89EDDE8F00A8}" type="presOf" srcId="{3A05F354-00D5-401C-94D2-0BDF4D2ABFC0}" destId="{770DF89F-405D-4B1C-BF25-3B021286A0AE}" srcOrd="0" destOrd="0" presId="urn:microsoft.com/office/officeart/2005/8/layout/list1"/>
    <dgm:cxn modelId="{A63F992A-AE0A-43C2-BE49-BFFB19CD03D0}" srcId="{D256AC81-D892-4FB4-AD07-00FD58FBE588}" destId="{31C8870F-F9AF-4E3D-83D7-040244F5745B}" srcOrd="0" destOrd="0" parTransId="{8905F9F6-8BA1-468C-86B6-15FFAD51B090}" sibTransId="{93C87672-E254-497F-8D08-03C43B21025F}"/>
    <dgm:cxn modelId="{B943CE65-77E0-4A6E-A6D1-C69416595B2F}" type="presOf" srcId="{ED489E18-5E34-4A43-BDA8-89060B04608B}" destId="{C1791311-BFE5-4354-8F88-7B6842F019B6}" srcOrd="0" destOrd="0" presId="urn:microsoft.com/office/officeart/2005/8/layout/list1"/>
    <dgm:cxn modelId="{1B283B4C-225D-4E70-B4BD-42694DFE153A}" srcId="{D256AC81-D892-4FB4-AD07-00FD58FBE588}" destId="{3A05F354-00D5-401C-94D2-0BDF4D2ABFC0}" srcOrd="2" destOrd="0" parTransId="{301ED0AA-AADE-416A-A4E6-2BC2C31E01BD}" sibTransId="{0250B688-6CB4-4C9E-A557-297303642D36}"/>
    <dgm:cxn modelId="{8B61B186-8037-4A03-AE6E-0196495CC776}" type="presOf" srcId="{31C8870F-F9AF-4E3D-83D7-040244F5745B}" destId="{90628BCD-89E0-4EF1-9E30-A8A5C3F6DB57}" srcOrd="1" destOrd="0" presId="urn:microsoft.com/office/officeart/2005/8/layout/list1"/>
    <dgm:cxn modelId="{A50A2FA7-085E-4D1B-9095-547EE20C9C1B}" type="presOf" srcId="{31C8870F-F9AF-4E3D-83D7-040244F5745B}" destId="{97E510AD-D04B-40D4-AB95-BFB939B221A2}" srcOrd="0" destOrd="0" presId="urn:microsoft.com/office/officeart/2005/8/layout/list1"/>
    <dgm:cxn modelId="{6EB97EB2-B265-49CA-812C-8CCA61EC5B9B}" srcId="{D256AC81-D892-4FB4-AD07-00FD58FBE588}" destId="{ED489E18-5E34-4A43-BDA8-89060B04608B}" srcOrd="1" destOrd="0" parTransId="{C492A3AE-A33C-4245-BC86-21EC4F51E58A}" sibTransId="{31551BF0-15AA-44E4-B5DA-C6EB09A7126D}"/>
    <dgm:cxn modelId="{146AD9D3-B833-4E75-BA18-86FF6EA710AF}" type="presOf" srcId="{3A05F354-00D5-401C-94D2-0BDF4D2ABFC0}" destId="{B411C487-32B1-42D5-AF5F-BD9DF7B55936}" srcOrd="1" destOrd="0" presId="urn:microsoft.com/office/officeart/2005/8/layout/list1"/>
    <dgm:cxn modelId="{C78C6AD5-135A-4890-87A9-FACE23CF08F6}" type="presOf" srcId="{D256AC81-D892-4FB4-AD07-00FD58FBE588}" destId="{62F3A598-2047-4A3E-AE8F-5AF12C8E5EB5}" srcOrd="0" destOrd="0" presId="urn:microsoft.com/office/officeart/2005/8/layout/list1"/>
    <dgm:cxn modelId="{66A493EE-4BB7-43D4-B414-94D171B28843}" type="presOf" srcId="{ED489E18-5E34-4A43-BDA8-89060B04608B}" destId="{45534194-61F8-4CF1-927D-42C1DB0A9E28}" srcOrd="1" destOrd="0" presId="urn:microsoft.com/office/officeart/2005/8/layout/list1"/>
    <dgm:cxn modelId="{2F6C6DD1-35D2-49C0-AF5A-17591F5F4B97}" type="presParOf" srcId="{62F3A598-2047-4A3E-AE8F-5AF12C8E5EB5}" destId="{E339A217-C1C1-4F03-AB5A-5B5172E0B9C3}" srcOrd="0" destOrd="0" presId="urn:microsoft.com/office/officeart/2005/8/layout/list1"/>
    <dgm:cxn modelId="{258193C4-BE0B-42F9-B3F4-39885A16111C}" type="presParOf" srcId="{E339A217-C1C1-4F03-AB5A-5B5172E0B9C3}" destId="{97E510AD-D04B-40D4-AB95-BFB939B221A2}" srcOrd="0" destOrd="0" presId="urn:microsoft.com/office/officeart/2005/8/layout/list1"/>
    <dgm:cxn modelId="{92A87165-3F10-4AC0-A96C-464E0955BC63}" type="presParOf" srcId="{E339A217-C1C1-4F03-AB5A-5B5172E0B9C3}" destId="{90628BCD-89E0-4EF1-9E30-A8A5C3F6DB57}" srcOrd="1" destOrd="0" presId="urn:microsoft.com/office/officeart/2005/8/layout/list1"/>
    <dgm:cxn modelId="{BFBDD1C0-182A-41BE-A695-1A88B80A5EAE}" type="presParOf" srcId="{62F3A598-2047-4A3E-AE8F-5AF12C8E5EB5}" destId="{A07B5FFD-9518-437C-A62E-AE3E31F2DDF8}" srcOrd="1" destOrd="0" presId="urn:microsoft.com/office/officeart/2005/8/layout/list1"/>
    <dgm:cxn modelId="{D697B093-F00A-4544-83FE-946B36E746F6}" type="presParOf" srcId="{62F3A598-2047-4A3E-AE8F-5AF12C8E5EB5}" destId="{02A05D47-416F-4636-B9D5-2FA15CE5D823}" srcOrd="2" destOrd="0" presId="urn:microsoft.com/office/officeart/2005/8/layout/list1"/>
    <dgm:cxn modelId="{7B16F1EE-B4A1-4008-8F6D-3FC5ECA18153}" type="presParOf" srcId="{62F3A598-2047-4A3E-AE8F-5AF12C8E5EB5}" destId="{B7DCC677-1D3C-41F8-AC16-782463803665}" srcOrd="3" destOrd="0" presId="urn:microsoft.com/office/officeart/2005/8/layout/list1"/>
    <dgm:cxn modelId="{762AE868-BC14-4914-950E-55F80F7D36C7}" type="presParOf" srcId="{62F3A598-2047-4A3E-AE8F-5AF12C8E5EB5}" destId="{78BA88A8-34D6-4C52-873C-DF0324E05AB6}" srcOrd="4" destOrd="0" presId="urn:microsoft.com/office/officeart/2005/8/layout/list1"/>
    <dgm:cxn modelId="{BA7B0B38-9FAA-452B-85A2-F610E65CF440}" type="presParOf" srcId="{78BA88A8-34D6-4C52-873C-DF0324E05AB6}" destId="{C1791311-BFE5-4354-8F88-7B6842F019B6}" srcOrd="0" destOrd="0" presId="urn:microsoft.com/office/officeart/2005/8/layout/list1"/>
    <dgm:cxn modelId="{33F9B444-C847-4A26-8306-877254C8B72A}" type="presParOf" srcId="{78BA88A8-34D6-4C52-873C-DF0324E05AB6}" destId="{45534194-61F8-4CF1-927D-42C1DB0A9E28}" srcOrd="1" destOrd="0" presId="urn:microsoft.com/office/officeart/2005/8/layout/list1"/>
    <dgm:cxn modelId="{565CD887-BCD8-49D0-853D-9B10582328E9}" type="presParOf" srcId="{62F3A598-2047-4A3E-AE8F-5AF12C8E5EB5}" destId="{14CE4C47-8CBD-4C8E-9160-B43F764AF167}" srcOrd="5" destOrd="0" presId="urn:microsoft.com/office/officeart/2005/8/layout/list1"/>
    <dgm:cxn modelId="{B8814030-D87C-4B1C-8C06-DF36163A0DF1}" type="presParOf" srcId="{62F3A598-2047-4A3E-AE8F-5AF12C8E5EB5}" destId="{76AB1805-A271-408F-BAA5-CBAA7F4B2E78}" srcOrd="6" destOrd="0" presId="urn:microsoft.com/office/officeart/2005/8/layout/list1"/>
    <dgm:cxn modelId="{9BB084C8-4960-4642-90A6-480474FE2123}" type="presParOf" srcId="{62F3A598-2047-4A3E-AE8F-5AF12C8E5EB5}" destId="{F418C996-D7E9-4DC9-8DA9-F2846866CFCA}" srcOrd="7" destOrd="0" presId="urn:microsoft.com/office/officeart/2005/8/layout/list1"/>
    <dgm:cxn modelId="{0496582F-336B-4569-9BDB-78671A075798}" type="presParOf" srcId="{62F3A598-2047-4A3E-AE8F-5AF12C8E5EB5}" destId="{460EDD18-3F47-4890-84F1-F4D1A5BDD1FA}" srcOrd="8" destOrd="0" presId="urn:microsoft.com/office/officeart/2005/8/layout/list1"/>
    <dgm:cxn modelId="{9E3A0CCC-FC7A-4D37-A746-61C5A7EE42C0}" type="presParOf" srcId="{460EDD18-3F47-4890-84F1-F4D1A5BDD1FA}" destId="{770DF89F-405D-4B1C-BF25-3B021286A0AE}" srcOrd="0" destOrd="0" presId="urn:microsoft.com/office/officeart/2005/8/layout/list1"/>
    <dgm:cxn modelId="{67EACC7D-8E46-4606-8877-08041F5F8AD1}" type="presParOf" srcId="{460EDD18-3F47-4890-84F1-F4D1A5BDD1FA}" destId="{B411C487-32B1-42D5-AF5F-BD9DF7B55936}" srcOrd="1" destOrd="0" presId="urn:microsoft.com/office/officeart/2005/8/layout/list1"/>
    <dgm:cxn modelId="{CDA894C6-D5FD-4AC3-A216-55CCE7813E25}" type="presParOf" srcId="{62F3A598-2047-4A3E-AE8F-5AF12C8E5EB5}" destId="{F5B22168-21D7-45C3-8729-17DC0537CDCC}" srcOrd="9" destOrd="0" presId="urn:microsoft.com/office/officeart/2005/8/layout/list1"/>
    <dgm:cxn modelId="{518DDD40-B7D1-469C-B6C8-D69879B40041}" type="presParOf" srcId="{62F3A598-2047-4A3E-AE8F-5AF12C8E5EB5}" destId="{FC66495D-4A3A-4C31-81D1-361BEDCE374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99BE38-0BB1-44FD-95B0-055F91383090}"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F1D63572-0FD0-4949-B41C-A4026EDF4DAA}">
      <dgm:prSet/>
      <dgm:spPr/>
      <dgm:t>
        <a:bodyPr/>
        <a:lstStyle/>
        <a:p>
          <a:r>
            <a:rPr lang="en-US"/>
            <a:t>Là một thư viện đơn giảm giúp chúng ta chuyển đổi một loại đối tượng này sang loại đối tượng khác</a:t>
          </a:r>
        </a:p>
      </dgm:t>
    </dgm:pt>
    <dgm:pt modelId="{843C6AEB-70D8-462C-86A8-6548023F0C64}" type="parTrans" cxnId="{220AD972-9167-4B88-9042-947CDF6B88A3}">
      <dgm:prSet/>
      <dgm:spPr/>
      <dgm:t>
        <a:bodyPr/>
        <a:lstStyle/>
        <a:p>
          <a:endParaRPr lang="en-US"/>
        </a:p>
      </dgm:t>
    </dgm:pt>
    <dgm:pt modelId="{813A02F5-6B55-4619-9285-ACFB6CC1A32C}" type="sibTrans" cxnId="{220AD972-9167-4B88-9042-947CDF6B88A3}">
      <dgm:prSet/>
      <dgm:spPr/>
      <dgm:t>
        <a:bodyPr/>
        <a:lstStyle/>
        <a:p>
          <a:endParaRPr lang="en-US"/>
        </a:p>
      </dgm:t>
    </dgm:pt>
    <dgm:pt modelId="{DAC39A90-FB77-43FA-83ED-5AB320642A52}">
      <dgm:prSet/>
      <dgm:spPr/>
      <dgm:t>
        <a:bodyPr/>
        <a:lstStyle/>
        <a:p>
          <a:r>
            <a:rPr lang="en-US"/>
            <a:t>Là một trình ánh xạ object to object dựa trên một quy ước, đòi hỏi ít cấu hình.</a:t>
          </a:r>
        </a:p>
      </dgm:t>
    </dgm:pt>
    <dgm:pt modelId="{4C726033-33ED-4A87-8F4E-0FAB218656DF}" type="parTrans" cxnId="{A78595A4-9B1A-4D12-99DC-FA2A2C2B5B2D}">
      <dgm:prSet/>
      <dgm:spPr/>
      <dgm:t>
        <a:bodyPr/>
        <a:lstStyle/>
        <a:p>
          <a:endParaRPr lang="en-US"/>
        </a:p>
      </dgm:t>
    </dgm:pt>
    <dgm:pt modelId="{26C9C219-5BE1-4317-9ECF-482A6173A97B}" type="sibTrans" cxnId="{A78595A4-9B1A-4D12-99DC-FA2A2C2B5B2D}">
      <dgm:prSet/>
      <dgm:spPr/>
      <dgm:t>
        <a:bodyPr/>
        <a:lstStyle/>
        <a:p>
          <a:endParaRPr lang="en-US"/>
        </a:p>
      </dgm:t>
    </dgm:pt>
    <dgm:pt modelId="{C16FFF01-BF10-42AB-8042-662373F09614}" type="pres">
      <dgm:prSet presAssocID="{F799BE38-0BB1-44FD-95B0-055F91383090}" presName="vert0" presStyleCnt="0">
        <dgm:presLayoutVars>
          <dgm:dir/>
          <dgm:animOne val="branch"/>
          <dgm:animLvl val="lvl"/>
        </dgm:presLayoutVars>
      </dgm:prSet>
      <dgm:spPr/>
    </dgm:pt>
    <dgm:pt modelId="{E94F58EC-5E45-46F6-9597-82B9E492F547}" type="pres">
      <dgm:prSet presAssocID="{F1D63572-0FD0-4949-B41C-A4026EDF4DAA}" presName="thickLine" presStyleLbl="alignNode1" presStyleIdx="0" presStyleCnt="2"/>
      <dgm:spPr/>
    </dgm:pt>
    <dgm:pt modelId="{FFAE0A74-51BD-43A7-8347-3E4644B57568}" type="pres">
      <dgm:prSet presAssocID="{F1D63572-0FD0-4949-B41C-A4026EDF4DAA}" presName="horz1" presStyleCnt="0"/>
      <dgm:spPr/>
    </dgm:pt>
    <dgm:pt modelId="{A142C93D-3001-4A7F-ADDC-992137005F8E}" type="pres">
      <dgm:prSet presAssocID="{F1D63572-0FD0-4949-B41C-A4026EDF4DAA}" presName="tx1" presStyleLbl="revTx" presStyleIdx="0" presStyleCnt="2"/>
      <dgm:spPr/>
    </dgm:pt>
    <dgm:pt modelId="{1F7A336D-5BF7-4C2F-845B-6858CA771127}" type="pres">
      <dgm:prSet presAssocID="{F1D63572-0FD0-4949-B41C-A4026EDF4DAA}" presName="vert1" presStyleCnt="0"/>
      <dgm:spPr/>
    </dgm:pt>
    <dgm:pt modelId="{C13316DC-FDFF-4DB4-908E-4934C82A6ABF}" type="pres">
      <dgm:prSet presAssocID="{DAC39A90-FB77-43FA-83ED-5AB320642A52}" presName="thickLine" presStyleLbl="alignNode1" presStyleIdx="1" presStyleCnt="2"/>
      <dgm:spPr/>
    </dgm:pt>
    <dgm:pt modelId="{63082DF6-06C3-4F48-B4FF-41E557E7C03B}" type="pres">
      <dgm:prSet presAssocID="{DAC39A90-FB77-43FA-83ED-5AB320642A52}" presName="horz1" presStyleCnt="0"/>
      <dgm:spPr/>
    </dgm:pt>
    <dgm:pt modelId="{81ED68D1-D4E9-4728-A50A-C74721DF064B}" type="pres">
      <dgm:prSet presAssocID="{DAC39A90-FB77-43FA-83ED-5AB320642A52}" presName="tx1" presStyleLbl="revTx" presStyleIdx="1" presStyleCnt="2"/>
      <dgm:spPr/>
    </dgm:pt>
    <dgm:pt modelId="{11DB0829-0FBF-4874-A3E7-6E0A5AE506FB}" type="pres">
      <dgm:prSet presAssocID="{DAC39A90-FB77-43FA-83ED-5AB320642A52}" presName="vert1" presStyleCnt="0"/>
      <dgm:spPr/>
    </dgm:pt>
  </dgm:ptLst>
  <dgm:cxnLst>
    <dgm:cxn modelId="{8C7CC60A-2BFC-4777-9D3A-09BABE85A7F0}" type="presOf" srcId="{DAC39A90-FB77-43FA-83ED-5AB320642A52}" destId="{81ED68D1-D4E9-4728-A50A-C74721DF064B}" srcOrd="0" destOrd="0" presId="urn:microsoft.com/office/officeart/2008/layout/LinedList"/>
    <dgm:cxn modelId="{6B8AF242-460D-4581-AC7E-56AC82D9EA10}" type="presOf" srcId="{F1D63572-0FD0-4949-B41C-A4026EDF4DAA}" destId="{A142C93D-3001-4A7F-ADDC-992137005F8E}" srcOrd="0" destOrd="0" presId="urn:microsoft.com/office/officeart/2008/layout/LinedList"/>
    <dgm:cxn modelId="{2F1E154E-43F7-4007-AF44-A184D8F62C6C}" type="presOf" srcId="{F799BE38-0BB1-44FD-95B0-055F91383090}" destId="{C16FFF01-BF10-42AB-8042-662373F09614}" srcOrd="0" destOrd="0" presId="urn:microsoft.com/office/officeart/2008/layout/LinedList"/>
    <dgm:cxn modelId="{220AD972-9167-4B88-9042-947CDF6B88A3}" srcId="{F799BE38-0BB1-44FD-95B0-055F91383090}" destId="{F1D63572-0FD0-4949-B41C-A4026EDF4DAA}" srcOrd="0" destOrd="0" parTransId="{843C6AEB-70D8-462C-86A8-6548023F0C64}" sibTransId="{813A02F5-6B55-4619-9285-ACFB6CC1A32C}"/>
    <dgm:cxn modelId="{A78595A4-9B1A-4D12-99DC-FA2A2C2B5B2D}" srcId="{F799BE38-0BB1-44FD-95B0-055F91383090}" destId="{DAC39A90-FB77-43FA-83ED-5AB320642A52}" srcOrd="1" destOrd="0" parTransId="{4C726033-33ED-4A87-8F4E-0FAB218656DF}" sibTransId="{26C9C219-5BE1-4317-9ECF-482A6173A97B}"/>
    <dgm:cxn modelId="{470F08EC-9210-4B2E-8B9E-0F97F21EF394}" type="presParOf" srcId="{C16FFF01-BF10-42AB-8042-662373F09614}" destId="{E94F58EC-5E45-46F6-9597-82B9E492F547}" srcOrd="0" destOrd="0" presId="urn:microsoft.com/office/officeart/2008/layout/LinedList"/>
    <dgm:cxn modelId="{F001F29D-621F-4DE3-BEFE-64A671D48A53}" type="presParOf" srcId="{C16FFF01-BF10-42AB-8042-662373F09614}" destId="{FFAE0A74-51BD-43A7-8347-3E4644B57568}" srcOrd="1" destOrd="0" presId="urn:microsoft.com/office/officeart/2008/layout/LinedList"/>
    <dgm:cxn modelId="{36B896F0-D30D-49AE-A7EE-DC2BA2F4F912}" type="presParOf" srcId="{FFAE0A74-51BD-43A7-8347-3E4644B57568}" destId="{A142C93D-3001-4A7F-ADDC-992137005F8E}" srcOrd="0" destOrd="0" presId="urn:microsoft.com/office/officeart/2008/layout/LinedList"/>
    <dgm:cxn modelId="{0A6EBD44-1714-4650-AB6B-F5C95D3EB181}" type="presParOf" srcId="{FFAE0A74-51BD-43A7-8347-3E4644B57568}" destId="{1F7A336D-5BF7-4C2F-845B-6858CA771127}" srcOrd="1" destOrd="0" presId="urn:microsoft.com/office/officeart/2008/layout/LinedList"/>
    <dgm:cxn modelId="{98675BD5-7FCA-4AF4-BFAF-0068F2F536AF}" type="presParOf" srcId="{C16FFF01-BF10-42AB-8042-662373F09614}" destId="{C13316DC-FDFF-4DB4-908E-4934C82A6ABF}" srcOrd="2" destOrd="0" presId="urn:microsoft.com/office/officeart/2008/layout/LinedList"/>
    <dgm:cxn modelId="{FA047A21-6FF0-437E-B3FE-895172E27CB5}" type="presParOf" srcId="{C16FFF01-BF10-42AB-8042-662373F09614}" destId="{63082DF6-06C3-4F48-B4FF-41E557E7C03B}" srcOrd="3" destOrd="0" presId="urn:microsoft.com/office/officeart/2008/layout/LinedList"/>
    <dgm:cxn modelId="{EB4B2622-04F7-4F87-A49F-49E283AC23A2}" type="presParOf" srcId="{63082DF6-06C3-4F48-B4FF-41E557E7C03B}" destId="{81ED68D1-D4E9-4728-A50A-C74721DF064B}" srcOrd="0" destOrd="0" presId="urn:microsoft.com/office/officeart/2008/layout/LinedList"/>
    <dgm:cxn modelId="{3779556E-416F-4053-974B-8ADB93D53F96}" type="presParOf" srcId="{63082DF6-06C3-4F48-B4FF-41E557E7C03B}" destId="{11DB0829-0FBF-4874-A3E7-6E0A5AE506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C8588F4-C023-4AE7-8545-F10855F3B339}" type="doc">
      <dgm:prSet loTypeId="urn:microsoft.com/office/officeart/2005/8/layout/hierarchy3" loCatId="hierarchy" qsTypeId="urn:microsoft.com/office/officeart/2005/8/quickstyle/simple5" qsCatId="simple" csTypeId="urn:microsoft.com/office/officeart/2005/8/colors/colorful1" csCatId="colorful"/>
      <dgm:spPr/>
      <dgm:t>
        <a:bodyPr/>
        <a:lstStyle/>
        <a:p>
          <a:endParaRPr lang="en-US"/>
        </a:p>
      </dgm:t>
    </dgm:pt>
    <dgm:pt modelId="{AC0AE363-C1D0-464C-BE93-8A4AB13AD6D9}">
      <dgm:prSet/>
      <dgm:spPr/>
      <dgm:t>
        <a:bodyPr/>
        <a:lstStyle/>
        <a:p>
          <a:r>
            <a:rPr lang="en-US"/>
            <a:t>Không phải viết các dòng code nhàm chán</a:t>
          </a:r>
        </a:p>
      </dgm:t>
    </dgm:pt>
    <dgm:pt modelId="{1B879EA1-D7F8-4A6A-B2D1-6DAA4055DA1B}" type="parTrans" cxnId="{BC232729-DD70-4721-971C-8139B80AD7C1}">
      <dgm:prSet/>
      <dgm:spPr/>
      <dgm:t>
        <a:bodyPr/>
        <a:lstStyle/>
        <a:p>
          <a:endParaRPr lang="en-US"/>
        </a:p>
      </dgm:t>
    </dgm:pt>
    <dgm:pt modelId="{F87732CD-AE84-4CF1-AA85-9E649DDE8E87}" type="sibTrans" cxnId="{BC232729-DD70-4721-971C-8139B80AD7C1}">
      <dgm:prSet/>
      <dgm:spPr/>
      <dgm:t>
        <a:bodyPr/>
        <a:lstStyle/>
        <a:p>
          <a:endParaRPr lang="en-US"/>
        </a:p>
      </dgm:t>
    </dgm:pt>
    <dgm:pt modelId="{EEB7C36B-1AD5-4B86-8F71-9A2B3DBA9E60}">
      <dgm:prSet/>
      <dgm:spPr/>
      <dgm:t>
        <a:bodyPr/>
        <a:lstStyle/>
        <a:p>
          <a:r>
            <a:rPr lang="en-US"/>
            <a:t>Xử lý mapping có điều kiện </a:t>
          </a:r>
        </a:p>
      </dgm:t>
    </dgm:pt>
    <dgm:pt modelId="{41ED6559-11F6-4BDE-9A6B-416F6F8B31D9}" type="parTrans" cxnId="{B84ED114-ABE3-4EC2-ABB6-3DACB20E892E}">
      <dgm:prSet/>
      <dgm:spPr/>
      <dgm:t>
        <a:bodyPr/>
        <a:lstStyle/>
        <a:p>
          <a:endParaRPr lang="en-US"/>
        </a:p>
      </dgm:t>
    </dgm:pt>
    <dgm:pt modelId="{A5E0F4E9-6CD3-4A3B-8F80-4E3C7C05C05B}" type="sibTrans" cxnId="{B84ED114-ABE3-4EC2-ABB6-3DACB20E892E}">
      <dgm:prSet/>
      <dgm:spPr/>
      <dgm:t>
        <a:bodyPr/>
        <a:lstStyle/>
        <a:p>
          <a:endParaRPr lang="en-US"/>
        </a:p>
      </dgm:t>
    </dgm:pt>
    <dgm:pt modelId="{A31B408D-EA6A-400C-B8A2-B1C8B8BE04F7}">
      <dgm:prSet/>
      <dgm:spPr/>
      <dgm:t>
        <a:bodyPr/>
        <a:lstStyle/>
        <a:p>
          <a:r>
            <a:rPr lang="en-US"/>
            <a:t>Xử lý đối tượng phức tạp</a:t>
          </a:r>
        </a:p>
      </dgm:t>
    </dgm:pt>
    <dgm:pt modelId="{19A5B5E8-8B34-40A1-8FA3-CCD2A9680AB0}" type="parTrans" cxnId="{C890B685-FCAE-44A4-A0BD-D86315EE0C13}">
      <dgm:prSet/>
      <dgm:spPr/>
      <dgm:t>
        <a:bodyPr/>
        <a:lstStyle/>
        <a:p>
          <a:endParaRPr lang="en-US"/>
        </a:p>
      </dgm:t>
    </dgm:pt>
    <dgm:pt modelId="{45820198-4829-4FA3-9119-BE69342FB230}" type="sibTrans" cxnId="{C890B685-FCAE-44A4-A0BD-D86315EE0C13}">
      <dgm:prSet/>
      <dgm:spPr/>
      <dgm:t>
        <a:bodyPr/>
        <a:lstStyle/>
        <a:p>
          <a:endParaRPr lang="en-US"/>
        </a:p>
      </dgm:t>
    </dgm:pt>
    <dgm:pt modelId="{908EF801-942E-4954-9297-BC39DAE57569}" type="pres">
      <dgm:prSet presAssocID="{0C8588F4-C023-4AE7-8545-F10855F3B339}" presName="diagram" presStyleCnt="0">
        <dgm:presLayoutVars>
          <dgm:chPref val="1"/>
          <dgm:dir/>
          <dgm:animOne val="branch"/>
          <dgm:animLvl val="lvl"/>
          <dgm:resizeHandles/>
        </dgm:presLayoutVars>
      </dgm:prSet>
      <dgm:spPr/>
    </dgm:pt>
    <dgm:pt modelId="{5B59CFE4-37EF-4948-8883-3EA304239C71}" type="pres">
      <dgm:prSet presAssocID="{AC0AE363-C1D0-464C-BE93-8A4AB13AD6D9}" presName="root" presStyleCnt="0"/>
      <dgm:spPr/>
    </dgm:pt>
    <dgm:pt modelId="{1C221101-E857-4BC7-8A66-24E429E44E25}" type="pres">
      <dgm:prSet presAssocID="{AC0AE363-C1D0-464C-BE93-8A4AB13AD6D9}" presName="rootComposite" presStyleCnt="0"/>
      <dgm:spPr/>
    </dgm:pt>
    <dgm:pt modelId="{8A3A4189-1C51-40F5-B129-8720BB04D64C}" type="pres">
      <dgm:prSet presAssocID="{AC0AE363-C1D0-464C-BE93-8A4AB13AD6D9}" presName="rootText" presStyleLbl="node1" presStyleIdx="0" presStyleCnt="3"/>
      <dgm:spPr/>
    </dgm:pt>
    <dgm:pt modelId="{24142D86-F1D1-4770-987F-F46E19446A13}" type="pres">
      <dgm:prSet presAssocID="{AC0AE363-C1D0-464C-BE93-8A4AB13AD6D9}" presName="rootConnector" presStyleLbl="node1" presStyleIdx="0" presStyleCnt="3"/>
      <dgm:spPr/>
    </dgm:pt>
    <dgm:pt modelId="{D21DDD41-738B-42AC-90FF-EC12AC46866D}" type="pres">
      <dgm:prSet presAssocID="{AC0AE363-C1D0-464C-BE93-8A4AB13AD6D9}" presName="childShape" presStyleCnt="0"/>
      <dgm:spPr/>
    </dgm:pt>
    <dgm:pt modelId="{7B3E2C75-0120-4071-8FA0-1866D58CC227}" type="pres">
      <dgm:prSet presAssocID="{EEB7C36B-1AD5-4B86-8F71-9A2B3DBA9E60}" presName="root" presStyleCnt="0"/>
      <dgm:spPr/>
    </dgm:pt>
    <dgm:pt modelId="{A24D0A8B-9C9E-439B-8D1F-C0145FEA194C}" type="pres">
      <dgm:prSet presAssocID="{EEB7C36B-1AD5-4B86-8F71-9A2B3DBA9E60}" presName="rootComposite" presStyleCnt="0"/>
      <dgm:spPr/>
    </dgm:pt>
    <dgm:pt modelId="{0C756DDB-EE34-4DB4-B958-FCD9F80ADEF3}" type="pres">
      <dgm:prSet presAssocID="{EEB7C36B-1AD5-4B86-8F71-9A2B3DBA9E60}" presName="rootText" presStyleLbl="node1" presStyleIdx="1" presStyleCnt="3"/>
      <dgm:spPr/>
    </dgm:pt>
    <dgm:pt modelId="{F186FC0E-36D4-4BDF-A751-06F7FDC1935A}" type="pres">
      <dgm:prSet presAssocID="{EEB7C36B-1AD5-4B86-8F71-9A2B3DBA9E60}" presName="rootConnector" presStyleLbl="node1" presStyleIdx="1" presStyleCnt="3"/>
      <dgm:spPr/>
    </dgm:pt>
    <dgm:pt modelId="{E6AF1664-F320-4AE8-9245-38DA4657C9CB}" type="pres">
      <dgm:prSet presAssocID="{EEB7C36B-1AD5-4B86-8F71-9A2B3DBA9E60}" presName="childShape" presStyleCnt="0"/>
      <dgm:spPr/>
    </dgm:pt>
    <dgm:pt modelId="{D55EF2D9-94EB-42DA-9C03-A074E83BE932}" type="pres">
      <dgm:prSet presAssocID="{A31B408D-EA6A-400C-B8A2-B1C8B8BE04F7}" presName="root" presStyleCnt="0"/>
      <dgm:spPr/>
    </dgm:pt>
    <dgm:pt modelId="{8DEE1167-FF4D-4DDA-A5C8-B7053EF97B56}" type="pres">
      <dgm:prSet presAssocID="{A31B408D-EA6A-400C-B8A2-B1C8B8BE04F7}" presName="rootComposite" presStyleCnt="0"/>
      <dgm:spPr/>
    </dgm:pt>
    <dgm:pt modelId="{CA811FBB-9A75-490E-BA26-940FD1E2226F}" type="pres">
      <dgm:prSet presAssocID="{A31B408D-EA6A-400C-B8A2-B1C8B8BE04F7}" presName="rootText" presStyleLbl="node1" presStyleIdx="2" presStyleCnt="3"/>
      <dgm:spPr/>
    </dgm:pt>
    <dgm:pt modelId="{7810D4E9-54CA-49AE-9099-C94DDFFA7913}" type="pres">
      <dgm:prSet presAssocID="{A31B408D-EA6A-400C-B8A2-B1C8B8BE04F7}" presName="rootConnector" presStyleLbl="node1" presStyleIdx="2" presStyleCnt="3"/>
      <dgm:spPr/>
    </dgm:pt>
    <dgm:pt modelId="{14D647ED-3847-4638-BC5B-26D845716A76}" type="pres">
      <dgm:prSet presAssocID="{A31B408D-EA6A-400C-B8A2-B1C8B8BE04F7}" presName="childShape" presStyleCnt="0"/>
      <dgm:spPr/>
    </dgm:pt>
  </dgm:ptLst>
  <dgm:cxnLst>
    <dgm:cxn modelId="{FB492906-24D4-4827-9C15-88F538918FF4}" type="presOf" srcId="{A31B408D-EA6A-400C-B8A2-B1C8B8BE04F7}" destId="{7810D4E9-54CA-49AE-9099-C94DDFFA7913}" srcOrd="1" destOrd="0" presId="urn:microsoft.com/office/officeart/2005/8/layout/hierarchy3"/>
    <dgm:cxn modelId="{B84ED114-ABE3-4EC2-ABB6-3DACB20E892E}" srcId="{0C8588F4-C023-4AE7-8545-F10855F3B339}" destId="{EEB7C36B-1AD5-4B86-8F71-9A2B3DBA9E60}" srcOrd="1" destOrd="0" parTransId="{41ED6559-11F6-4BDE-9A6B-416F6F8B31D9}" sibTransId="{A5E0F4E9-6CD3-4A3B-8F80-4E3C7C05C05B}"/>
    <dgm:cxn modelId="{BC232729-DD70-4721-971C-8139B80AD7C1}" srcId="{0C8588F4-C023-4AE7-8545-F10855F3B339}" destId="{AC0AE363-C1D0-464C-BE93-8A4AB13AD6D9}" srcOrd="0" destOrd="0" parTransId="{1B879EA1-D7F8-4A6A-B2D1-6DAA4055DA1B}" sibTransId="{F87732CD-AE84-4CF1-AA85-9E649DDE8E87}"/>
    <dgm:cxn modelId="{7828212B-7378-47A4-87C5-31193DFD9A92}" type="presOf" srcId="{AC0AE363-C1D0-464C-BE93-8A4AB13AD6D9}" destId="{24142D86-F1D1-4770-987F-F46E19446A13}" srcOrd="1" destOrd="0" presId="urn:microsoft.com/office/officeart/2005/8/layout/hierarchy3"/>
    <dgm:cxn modelId="{B155263D-7DBB-46EE-BD35-A2D4F445E80F}" type="presOf" srcId="{A31B408D-EA6A-400C-B8A2-B1C8B8BE04F7}" destId="{CA811FBB-9A75-490E-BA26-940FD1E2226F}" srcOrd="0" destOrd="0" presId="urn:microsoft.com/office/officeart/2005/8/layout/hierarchy3"/>
    <dgm:cxn modelId="{15103143-9E1E-425C-8040-DEED7BB19630}" type="presOf" srcId="{AC0AE363-C1D0-464C-BE93-8A4AB13AD6D9}" destId="{8A3A4189-1C51-40F5-B129-8720BB04D64C}" srcOrd="0" destOrd="0" presId="urn:microsoft.com/office/officeart/2005/8/layout/hierarchy3"/>
    <dgm:cxn modelId="{6742924C-A21A-43CD-B577-56AFAF0E232F}" type="presOf" srcId="{EEB7C36B-1AD5-4B86-8F71-9A2B3DBA9E60}" destId="{F186FC0E-36D4-4BDF-A751-06F7FDC1935A}" srcOrd="1" destOrd="0" presId="urn:microsoft.com/office/officeart/2005/8/layout/hierarchy3"/>
    <dgm:cxn modelId="{C890B685-FCAE-44A4-A0BD-D86315EE0C13}" srcId="{0C8588F4-C023-4AE7-8545-F10855F3B339}" destId="{A31B408D-EA6A-400C-B8A2-B1C8B8BE04F7}" srcOrd="2" destOrd="0" parTransId="{19A5B5E8-8B34-40A1-8FA3-CCD2A9680AB0}" sibTransId="{45820198-4829-4FA3-9119-BE69342FB230}"/>
    <dgm:cxn modelId="{A44B3B8A-11CD-4662-A408-22FC9406CE52}" type="presOf" srcId="{0C8588F4-C023-4AE7-8545-F10855F3B339}" destId="{908EF801-942E-4954-9297-BC39DAE57569}" srcOrd="0" destOrd="0" presId="urn:microsoft.com/office/officeart/2005/8/layout/hierarchy3"/>
    <dgm:cxn modelId="{8A55A0E5-CB55-4DF7-98A7-9C24CCDD5D61}" type="presOf" srcId="{EEB7C36B-1AD5-4B86-8F71-9A2B3DBA9E60}" destId="{0C756DDB-EE34-4DB4-B958-FCD9F80ADEF3}" srcOrd="0" destOrd="0" presId="urn:microsoft.com/office/officeart/2005/8/layout/hierarchy3"/>
    <dgm:cxn modelId="{E62B889A-4701-4470-9ABC-C6EE0EFB797D}" type="presParOf" srcId="{908EF801-942E-4954-9297-BC39DAE57569}" destId="{5B59CFE4-37EF-4948-8883-3EA304239C71}" srcOrd="0" destOrd="0" presId="urn:microsoft.com/office/officeart/2005/8/layout/hierarchy3"/>
    <dgm:cxn modelId="{4094EF37-FB83-44BE-9CD9-5D3EC8DB5174}" type="presParOf" srcId="{5B59CFE4-37EF-4948-8883-3EA304239C71}" destId="{1C221101-E857-4BC7-8A66-24E429E44E25}" srcOrd="0" destOrd="0" presId="urn:microsoft.com/office/officeart/2005/8/layout/hierarchy3"/>
    <dgm:cxn modelId="{78CB3BE3-A1EC-4F12-A1FF-93342C0390DF}" type="presParOf" srcId="{1C221101-E857-4BC7-8A66-24E429E44E25}" destId="{8A3A4189-1C51-40F5-B129-8720BB04D64C}" srcOrd="0" destOrd="0" presId="urn:microsoft.com/office/officeart/2005/8/layout/hierarchy3"/>
    <dgm:cxn modelId="{4CF961ED-ACB3-4E06-97D7-E6DD7B44B04B}" type="presParOf" srcId="{1C221101-E857-4BC7-8A66-24E429E44E25}" destId="{24142D86-F1D1-4770-987F-F46E19446A13}" srcOrd="1" destOrd="0" presId="urn:microsoft.com/office/officeart/2005/8/layout/hierarchy3"/>
    <dgm:cxn modelId="{DE5477EF-2D88-4A9A-9BA4-874D4A2C2B73}" type="presParOf" srcId="{5B59CFE4-37EF-4948-8883-3EA304239C71}" destId="{D21DDD41-738B-42AC-90FF-EC12AC46866D}" srcOrd="1" destOrd="0" presId="urn:microsoft.com/office/officeart/2005/8/layout/hierarchy3"/>
    <dgm:cxn modelId="{F8C4F02A-BF09-4354-A035-E33DBC62C199}" type="presParOf" srcId="{908EF801-942E-4954-9297-BC39DAE57569}" destId="{7B3E2C75-0120-4071-8FA0-1866D58CC227}" srcOrd="1" destOrd="0" presId="urn:microsoft.com/office/officeart/2005/8/layout/hierarchy3"/>
    <dgm:cxn modelId="{0D121695-C2B1-4905-AE2D-E19F4DB09DD1}" type="presParOf" srcId="{7B3E2C75-0120-4071-8FA0-1866D58CC227}" destId="{A24D0A8B-9C9E-439B-8D1F-C0145FEA194C}" srcOrd="0" destOrd="0" presId="urn:microsoft.com/office/officeart/2005/8/layout/hierarchy3"/>
    <dgm:cxn modelId="{BC570E11-FF20-41F8-8A03-38E986C657A8}" type="presParOf" srcId="{A24D0A8B-9C9E-439B-8D1F-C0145FEA194C}" destId="{0C756DDB-EE34-4DB4-B958-FCD9F80ADEF3}" srcOrd="0" destOrd="0" presId="urn:microsoft.com/office/officeart/2005/8/layout/hierarchy3"/>
    <dgm:cxn modelId="{60B64C93-8112-47B0-9866-E42F84C5FAB3}" type="presParOf" srcId="{A24D0A8B-9C9E-439B-8D1F-C0145FEA194C}" destId="{F186FC0E-36D4-4BDF-A751-06F7FDC1935A}" srcOrd="1" destOrd="0" presId="urn:microsoft.com/office/officeart/2005/8/layout/hierarchy3"/>
    <dgm:cxn modelId="{CAA9A1C6-EDDA-428F-B3BC-55659E574AEC}" type="presParOf" srcId="{7B3E2C75-0120-4071-8FA0-1866D58CC227}" destId="{E6AF1664-F320-4AE8-9245-38DA4657C9CB}" srcOrd="1" destOrd="0" presId="urn:microsoft.com/office/officeart/2005/8/layout/hierarchy3"/>
    <dgm:cxn modelId="{D624D024-4A2C-4CB8-8BCA-80C987E33285}" type="presParOf" srcId="{908EF801-942E-4954-9297-BC39DAE57569}" destId="{D55EF2D9-94EB-42DA-9C03-A074E83BE932}" srcOrd="2" destOrd="0" presId="urn:microsoft.com/office/officeart/2005/8/layout/hierarchy3"/>
    <dgm:cxn modelId="{53862260-D760-45AB-BF06-C23D6B99527E}" type="presParOf" srcId="{D55EF2D9-94EB-42DA-9C03-A074E83BE932}" destId="{8DEE1167-FF4D-4DDA-A5C8-B7053EF97B56}" srcOrd="0" destOrd="0" presId="urn:microsoft.com/office/officeart/2005/8/layout/hierarchy3"/>
    <dgm:cxn modelId="{BD49A71C-3E52-4D6A-A3B5-52619B25DDC6}" type="presParOf" srcId="{8DEE1167-FF4D-4DDA-A5C8-B7053EF97B56}" destId="{CA811FBB-9A75-490E-BA26-940FD1E2226F}" srcOrd="0" destOrd="0" presId="urn:microsoft.com/office/officeart/2005/8/layout/hierarchy3"/>
    <dgm:cxn modelId="{449FDEAE-7FCB-4A26-BD58-5B0B8B996388}" type="presParOf" srcId="{8DEE1167-FF4D-4DDA-A5C8-B7053EF97B56}" destId="{7810D4E9-54CA-49AE-9099-C94DDFFA7913}" srcOrd="1" destOrd="0" presId="urn:microsoft.com/office/officeart/2005/8/layout/hierarchy3"/>
    <dgm:cxn modelId="{315C3AEE-9A78-44A8-BF52-57C058D48B81}" type="presParOf" srcId="{D55EF2D9-94EB-42DA-9C03-A074E83BE932}" destId="{14D647ED-3847-4638-BC5B-26D845716A7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9BD2CBF-C588-44B2-A67F-A61741E6A25B}"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B50C302-C398-4387-A87A-4F1A9A9C4445}">
      <dgm:prSet/>
      <dgm:spPr/>
      <dgm:t>
        <a:bodyPr/>
        <a:lstStyle/>
        <a:p>
          <a:r>
            <a:rPr lang="en-US"/>
            <a:t>Dependency trong lập trình</a:t>
          </a:r>
        </a:p>
      </dgm:t>
    </dgm:pt>
    <dgm:pt modelId="{EB681B88-A027-488B-9ED4-0A4A0FC9DFF3}" type="parTrans" cxnId="{FCDEA77F-F7AE-45B3-968A-3B9028433551}">
      <dgm:prSet/>
      <dgm:spPr/>
      <dgm:t>
        <a:bodyPr/>
        <a:lstStyle/>
        <a:p>
          <a:endParaRPr lang="en-US"/>
        </a:p>
      </dgm:t>
    </dgm:pt>
    <dgm:pt modelId="{1C4106BB-220E-4DEB-8B9F-1CDC076D9EB1}" type="sibTrans" cxnId="{FCDEA77F-F7AE-45B3-968A-3B9028433551}">
      <dgm:prSet/>
      <dgm:spPr/>
      <dgm:t>
        <a:bodyPr/>
        <a:lstStyle/>
        <a:p>
          <a:endParaRPr lang="en-US"/>
        </a:p>
      </dgm:t>
    </dgm:pt>
    <dgm:pt modelId="{BA3EA551-FE0F-469C-A5A9-DE9668A8DCE5}">
      <dgm:prSet/>
      <dgm:spPr/>
      <dgm:t>
        <a:bodyPr/>
        <a:lstStyle/>
        <a:p>
          <a:r>
            <a:rPr lang="en-US"/>
            <a:t>Định nghĩa dependency injection </a:t>
          </a:r>
        </a:p>
      </dgm:t>
    </dgm:pt>
    <dgm:pt modelId="{D09DF82E-8288-47EE-9A1A-E895F90AAD5C}" type="parTrans" cxnId="{02DEEFBE-1E37-425E-9B21-868FBAD84BF7}">
      <dgm:prSet/>
      <dgm:spPr/>
      <dgm:t>
        <a:bodyPr/>
        <a:lstStyle/>
        <a:p>
          <a:endParaRPr lang="en-US"/>
        </a:p>
      </dgm:t>
    </dgm:pt>
    <dgm:pt modelId="{7AA9C897-EC4C-4822-8399-E18FF36328DD}" type="sibTrans" cxnId="{02DEEFBE-1E37-425E-9B21-868FBAD84BF7}">
      <dgm:prSet/>
      <dgm:spPr/>
      <dgm:t>
        <a:bodyPr/>
        <a:lstStyle/>
        <a:p>
          <a:endParaRPr lang="en-US"/>
        </a:p>
      </dgm:t>
    </dgm:pt>
    <dgm:pt modelId="{29C5D7B5-286B-4BE9-9A95-3361659229CD}">
      <dgm:prSet/>
      <dgm:spPr/>
      <dgm:t>
        <a:bodyPr/>
        <a:lstStyle/>
        <a:p>
          <a:r>
            <a:rPr lang="en-US"/>
            <a:t>Các loại dependency injection </a:t>
          </a:r>
        </a:p>
      </dgm:t>
    </dgm:pt>
    <dgm:pt modelId="{80D18A12-7455-4C6C-9CA6-BCC879F36883}" type="parTrans" cxnId="{45ECD1C0-BC9E-4FD3-9B8B-C876A01B331A}">
      <dgm:prSet/>
      <dgm:spPr/>
      <dgm:t>
        <a:bodyPr/>
        <a:lstStyle/>
        <a:p>
          <a:endParaRPr lang="en-US"/>
        </a:p>
      </dgm:t>
    </dgm:pt>
    <dgm:pt modelId="{AEBEE394-9082-483D-85AD-C6BA93769DDE}" type="sibTrans" cxnId="{45ECD1C0-BC9E-4FD3-9B8B-C876A01B331A}">
      <dgm:prSet/>
      <dgm:spPr/>
      <dgm:t>
        <a:bodyPr/>
        <a:lstStyle/>
        <a:p>
          <a:endParaRPr lang="en-US"/>
        </a:p>
      </dgm:t>
    </dgm:pt>
    <dgm:pt modelId="{EF5FC97F-50B9-4856-A8DB-8E746CCC9075}">
      <dgm:prSet/>
      <dgm:spPr/>
      <dgm:t>
        <a:bodyPr/>
        <a:lstStyle/>
        <a:p>
          <a:r>
            <a:rPr lang="en-US"/>
            <a:t>Trách nhiệm của dependency injection </a:t>
          </a:r>
        </a:p>
      </dgm:t>
    </dgm:pt>
    <dgm:pt modelId="{4ED5C08C-E7A8-4D84-BBD0-A705131E0813}" type="parTrans" cxnId="{BB986E39-61FD-4EF5-AE5B-CD358CA9EC2C}">
      <dgm:prSet/>
      <dgm:spPr/>
      <dgm:t>
        <a:bodyPr/>
        <a:lstStyle/>
        <a:p>
          <a:endParaRPr lang="en-US"/>
        </a:p>
      </dgm:t>
    </dgm:pt>
    <dgm:pt modelId="{8E6EE968-51E7-4AD5-9542-6BBDF0448CCE}" type="sibTrans" cxnId="{BB986E39-61FD-4EF5-AE5B-CD358CA9EC2C}">
      <dgm:prSet/>
      <dgm:spPr/>
      <dgm:t>
        <a:bodyPr/>
        <a:lstStyle/>
        <a:p>
          <a:endParaRPr lang="en-US"/>
        </a:p>
      </dgm:t>
    </dgm:pt>
    <dgm:pt modelId="{D17FF4B0-6B71-4C35-BB96-BEA1811CC803}">
      <dgm:prSet/>
      <dgm:spPr/>
      <dgm:t>
        <a:bodyPr/>
        <a:lstStyle/>
        <a:p>
          <a:r>
            <a:rPr lang="en-US"/>
            <a:t>Lợi ích của dependency injection </a:t>
          </a:r>
        </a:p>
      </dgm:t>
    </dgm:pt>
    <dgm:pt modelId="{9C6A72F1-A145-4762-A0D5-FE0CD80B70DA}" type="parTrans" cxnId="{59593361-6354-44C0-9BC3-5724828B0B64}">
      <dgm:prSet/>
      <dgm:spPr/>
      <dgm:t>
        <a:bodyPr/>
        <a:lstStyle/>
        <a:p>
          <a:endParaRPr lang="en-US"/>
        </a:p>
      </dgm:t>
    </dgm:pt>
    <dgm:pt modelId="{E2143D8F-3F39-48B7-BF8F-578BFA305908}" type="sibTrans" cxnId="{59593361-6354-44C0-9BC3-5724828B0B64}">
      <dgm:prSet/>
      <dgm:spPr/>
      <dgm:t>
        <a:bodyPr/>
        <a:lstStyle/>
        <a:p>
          <a:endParaRPr lang="en-US"/>
        </a:p>
      </dgm:t>
    </dgm:pt>
    <dgm:pt modelId="{E486B059-EFFF-4464-809D-3584C558D62F}">
      <dgm:prSet/>
      <dgm:spPr/>
      <dgm:t>
        <a:bodyPr/>
        <a:lstStyle/>
        <a:p>
          <a:r>
            <a:rPr lang="en-US"/>
            <a:t>Bất lợi khi dung dependency injection </a:t>
          </a:r>
        </a:p>
      </dgm:t>
    </dgm:pt>
    <dgm:pt modelId="{B716E32D-28F3-4067-8F59-BB26DF095773}" type="parTrans" cxnId="{C1A6642F-35DA-4E05-82F1-781720BC8CDA}">
      <dgm:prSet/>
      <dgm:spPr/>
      <dgm:t>
        <a:bodyPr/>
        <a:lstStyle/>
        <a:p>
          <a:endParaRPr lang="en-US"/>
        </a:p>
      </dgm:t>
    </dgm:pt>
    <dgm:pt modelId="{C294CED9-5055-44BF-9BEB-3B234996E6F2}" type="sibTrans" cxnId="{C1A6642F-35DA-4E05-82F1-781720BC8CDA}">
      <dgm:prSet/>
      <dgm:spPr/>
      <dgm:t>
        <a:bodyPr/>
        <a:lstStyle/>
        <a:p>
          <a:endParaRPr lang="en-US"/>
        </a:p>
      </dgm:t>
    </dgm:pt>
    <dgm:pt modelId="{5B039DDC-3A0F-4DD9-9953-111E21067C31}" type="pres">
      <dgm:prSet presAssocID="{D9BD2CBF-C588-44B2-A67F-A61741E6A25B}" presName="vert0" presStyleCnt="0">
        <dgm:presLayoutVars>
          <dgm:dir/>
          <dgm:animOne val="branch"/>
          <dgm:animLvl val="lvl"/>
        </dgm:presLayoutVars>
      </dgm:prSet>
      <dgm:spPr/>
    </dgm:pt>
    <dgm:pt modelId="{6DD0260B-2889-4526-ABBD-AF0271EE1AAA}" type="pres">
      <dgm:prSet presAssocID="{FB50C302-C398-4387-A87A-4F1A9A9C4445}" presName="thickLine" presStyleLbl="alignNode1" presStyleIdx="0" presStyleCnt="6"/>
      <dgm:spPr/>
    </dgm:pt>
    <dgm:pt modelId="{45E0BF7C-091E-4250-BCA4-2F966357C02B}" type="pres">
      <dgm:prSet presAssocID="{FB50C302-C398-4387-A87A-4F1A9A9C4445}" presName="horz1" presStyleCnt="0"/>
      <dgm:spPr/>
    </dgm:pt>
    <dgm:pt modelId="{F01FBBED-53F2-44CF-BEAC-752BA579D5F8}" type="pres">
      <dgm:prSet presAssocID="{FB50C302-C398-4387-A87A-4F1A9A9C4445}" presName="tx1" presStyleLbl="revTx" presStyleIdx="0" presStyleCnt="6"/>
      <dgm:spPr/>
    </dgm:pt>
    <dgm:pt modelId="{E892BB96-A11C-457A-B5BF-0A030C27632F}" type="pres">
      <dgm:prSet presAssocID="{FB50C302-C398-4387-A87A-4F1A9A9C4445}" presName="vert1" presStyleCnt="0"/>
      <dgm:spPr/>
    </dgm:pt>
    <dgm:pt modelId="{78F59ED5-FC62-41E5-B6F6-AB68671D82C9}" type="pres">
      <dgm:prSet presAssocID="{BA3EA551-FE0F-469C-A5A9-DE9668A8DCE5}" presName="thickLine" presStyleLbl="alignNode1" presStyleIdx="1" presStyleCnt="6"/>
      <dgm:spPr/>
    </dgm:pt>
    <dgm:pt modelId="{01955B4B-3133-4BEF-B1F4-A379B5BDA2D1}" type="pres">
      <dgm:prSet presAssocID="{BA3EA551-FE0F-469C-A5A9-DE9668A8DCE5}" presName="horz1" presStyleCnt="0"/>
      <dgm:spPr/>
    </dgm:pt>
    <dgm:pt modelId="{92E9E4CE-5EEB-4E4B-8DD7-CC736BCD4B17}" type="pres">
      <dgm:prSet presAssocID="{BA3EA551-FE0F-469C-A5A9-DE9668A8DCE5}" presName="tx1" presStyleLbl="revTx" presStyleIdx="1" presStyleCnt="6"/>
      <dgm:spPr/>
    </dgm:pt>
    <dgm:pt modelId="{73F1525C-D7F6-4C86-9A79-AAE6E3B1E263}" type="pres">
      <dgm:prSet presAssocID="{BA3EA551-FE0F-469C-A5A9-DE9668A8DCE5}" presName="vert1" presStyleCnt="0"/>
      <dgm:spPr/>
    </dgm:pt>
    <dgm:pt modelId="{DBDDCA97-3277-4B0E-9030-EB5888CF3C03}" type="pres">
      <dgm:prSet presAssocID="{29C5D7B5-286B-4BE9-9A95-3361659229CD}" presName="thickLine" presStyleLbl="alignNode1" presStyleIdx="2" presStyleCnt="6"/>
      <dgm:spPr/>
    </dgm:pt>
    <dgm:pt modelId="{96B4B1C4-6D7E-4B10-9A1D-9EA58832C916}" type="pres">
      <dgm:prSet presAssocID="{29C5D7B5-286B-4BE9-9A95-3361659229CD}" presName="horz1" presStyleCnt="0"/>
      <dgm:spPr/>
    </dgm:pt>
    <dgm:pt modelId="{34E3A840-137E-4336-9EE9-98C31953FC46}" type="pres">
      <dgm:prSet presAssocID="{29C5D7B5-286B-4BE9-9A95-3361659229CD}" presName="tx1" presStyleLbl="revTx" presStyleIdx="2" presStyleCnt="6"/>
      <dgm:spPr/>
    </dgm:pt>
    <dgm:pt modelId="{048C2CA6-689B-4DBE-B345-5FF4AE467E8A}" type="pres">
      <dgm:prSet presAssocID="{29C5D7B5-286B-4BE9-9A95-3361659229CD}" presName="vert1" presStyleCnt="0"/>
      <dgm:spPr/>
    </dgm:pt>
    <dgm:pt modelId="{3E750F9B-8319-4243-8615-BB8AFBCD7895}" type="pres">
      <dgm:prSet presAssocID="{EF5FC97F-50B9-4856-A8DB-8E746CCC9075}" presName="thickLine" presStyleLbl="alignNode1" presStyleIdx="3" presStyleCnt="6"/>
      <dgm:spPr/>
    </dgm:pt>
    <dgm:pt modelId="{566A02D3-9405-45E6-A299-F84E60270356}" type="pres">
      <dgm:prSet presAssocID="{EF5FC97F-50B9-4856-A8DB-8E746CCC9075}" presName="horz1" presStyleCnt="0"/>
      <dgm:spPr/>
    </dgm:pt>
    <dgm:pt modelId="{D27D588A-61AE-4AFD-81E7-274607635085}" type="pres">
      <dgm:prSet presAssocID="{EF5FC97F-50B9-4856-A8DB-8E746CCC9075}" presName="tx1" presStyleLbl="revTx" presStyleIdx="3" presStyleCnt="6"/>
      <dgm:spPr/>
    </dgm:pt>
    <dgm:pt modelId="{9DD26A76-952B-48EB-8FBD-CEA56E3920DE}" type="pres">
      <dgm:prSet presAssocID="{EF5FC97F-50B9-4856-A8DB-8E746CCC9075}" presName="vert1" presStyleCnt="0"/>
      <dgm:spPr/>
    </dgm:pt>
    <dgm:pt modelId="{ADE1D417-E7D2-496F-8E14-E45B502B9BA1}" type="pres">
      <dgm:prSet presAssocID="{D17FF4B0-6B71-4C35-BB96-BEA1811CC803}" presName="thickLine" presStyleLbl="alignNode1" presStyleIdx="4" presStyleCnt="6"/>
      <dgm:spPr/>
    </dgm:pt>
    <dgm:pt modelId="{9C04B52D-E3EC-45F2-BB74-8F9625EB6F49}" type="pres">
      <dgm:prSet presAssocID="{D17FF4B0-6B71-4C35-BB96-BEA1811CC803}" presName="horz1" presStyleCnt="0"/>
      <dgm:spPr/>
    </dgm:pt>
    <dgm:pt modelId="{1CBA3150-D921-4A17-A32B-2A0ED9FF7D73}" type="pres">
      <dgm:prSet presAssocID="{D17FF4B0-6B71-4C35-BB96-BEA1811CC803}" presName="tx1" presStyleLbl="revTx" presStyleIdx="4" presStyleCnt="6"/>
      <dgm:spPr/>
    </dgm:pt>
    <dgm:pt modelId="{981B5D4C-4057-4600-A7D8-4EA4A741C4B8}" type="pres">
      <dgm:prSet presAssocID="{D17FF4B0-6B71-4C35-BB96-BEA1811CC803}" presName="vert1" presStyleCnt="0"/>
      <dgm:spPr/>
    </dgm:pt>
    <dgm:pt modelId="{60216241-ACBC-4E03-BC58-B8E44B6ED712}" type="pres">
      <dgm:prSet presAssocID="{E486B059-EFFF-4464-809D-3584C558D62F}" presName="thickLine" presStyleLbl="alignNode1" presStyleIdx="5" presStyleCnt="6"/>
      <dgm:spPr/>
    </dgm:pt>
    <dgm:pt modelId="{F644E9D7-4C28-4728-8061-D6486FA6B8CD}" type="pres">
      <dgm:prSet presAssocID="{E486B059-EFFF-4464-809D-3584C558D62F}" presName="horz1" presStyleCnt="0"/>
      <dgm:spPr/>
    </dgm:pt>
    <dgm:pt modelId="{CA6179CB-8F35-4EF5-963D-E0D0E0D11135}" type="pres">
      <dgm:prSet presAssocID="{E486B059-EFFF-4464-809D-3584C558D62F}" presName="tx1" presStyleLbl="revTx" presStyleIdx="5" presStyleCnt="6"/>
      <dgm:spPr/>
    </dgm:pt>
    <dgm:pt modelId="{EDBCF680-D9A0-4B45-91C9-147F8C2B5D5A}" type="pres">
      <dgm:prSet presAssocID="{E486B059-EFFF-4464-809D-3584C558D62F}" presName="vert1" presStyleCnt="0"/>
      <dgm:spPr/>
    </dgm:pt>
  </dgm:ptLst>
  <dgm:cxnLst>
    <dgm:cxn modelId="{E322381C-61D2-4FB8-B4D8-7641DF80B12E}" type="presOf" srcId="{FB50C302-C398-4387-A87A-4F1A9A9C4445}" destId="{F01FBBED-53F2-44CF-BEAC-752BA579D5F8}" srcOrd="0" destOrd="0" presId="urn:microsoft.com/office/officeart/2008/layout/LinedList"/>
    <dgm:cxn modelId="{C1A6642F-35DA-4E05-82F1-781720BC8CDA}" srcId="{D9BD2CBF-C588-44B2-A67F-A61741E6A25B}" destId="{E486B059-EFFF-4464-809D-3584C558D62F}" srcOrd="5" destOrd="0" parTransId="{B716E32D-28F3-4067-8F59-BB26DF095773}" sibTransId="{C294CED9-5055-44BF-9BEB-3B234996E6F2}"/>
    <dgm:cxn modelId="{BB986E39-61FD-4EF5-AE5B-CD358CA9EC2C}" srcId="{D9BD2CBF-C588-44B2-A67F-A61741E6A25B}" destId="{EF5FC97F-50B9-4856-A8DB-8E746CCC9075}" srcOrd="3" destOrd="0" parTransId="{4ED5C08C-E7A8-4D84-BBD0-A705131E0813}" sibTransId="{8E6EE968-51E7-4AD5-9542-6BBDF0448CCE}"/>
    <dgm:cxn modelId="{59593361-6354-44C0-9BC3-5724828B0B64}" srcId="{D9BD2CBF-C588-44B2-A67F-A61741E6A25B}" destId="{D17FF4B0-6B71-4C35-BB96-BEA1811CC803}" srcOrd="4" destOrd="0" parTransId="{9C6A72F1-A145-4762-A0D5-FE0CD80B70DA}" sibTransId="{E2143D8F-3F39-48B7-BF8F-578BFA305908}"/>
    <dgm:cxn modelId="{04CFB749-CFDD-403F-9535-1A4C02B5C188}" type="presOf" srcId="{EF5FC97F-50B9-4856-A8DB-8E746CCC9075}" destId="{D27D588A-61AE-4AFD-81E7-274607635085}" srcOrd="0" destOrd="0" presId="urn:microsoft.com/office/officeart/2008/layout/LinedList"/>
    <dgm:cxn modelId="{FCDEA77F-F7AE-45B3-968A-3B9028433551}" srcId="{D9BD2CBF-C588-44B2-A67F-A61741E6A25B}" destId="{FB50C302-C398-4387-A87A-4F1A9A9C4445}" srcOrd="0" destOrd="0" parTransId="{EB681B88-A027-488B-9ED4-0A4A0FC9DFF3}" sibTransId="{1C4106BB-220E-4DEB-8B9F-1CDC076D9EB1}"/>
    <dgm:cxn modelId="{451E7791-56C2-4AAF-A898-13438E54BC45}" type="presOf" srcId="{D17FF4B0-6B71-4C35-BB96-BEA1811CC803}" destId="{1CBA3150-D921-4A17-A32B-2A0ED9FF7D73}" srcOrd="0" destOrd="0" presId="urn:microsoft.com/office/officeart/2008/layout/LinedList"/>
    <dgm:cxn modelId="{E2921BA0-4662-4AC3-A3BA-1D519DE34429}" type="presOf" srcId="{BA3EA551-FE0F-469C-A5A9-DE9668A8DCE5}" destId="{92E9E4CE-5EEB-4E4B-8DD7-CC736BCD4B17}" srcOrd="0" destOrd="0" presId="urn:microsoft.com/office/officeart/2008/layout/LinedList"/>
    <dgm:cxn modelId="{4ACC4AA8-1C00-47E3-B533-6BA3F4D9B227}" type="presOf" srcId="{D9BD2CBF-C588-44B2-A67F-A61741E6A25B}" destId="{5B039DDC-3A0F-4DD9-9953-111E21067C31}" srcOrd="0" destOrd="0" presId="urn:microsoft.com/office/officeart/2008/layout/LinedList"/>
    <dgm:cxn modelId="{02DEEFBE-1E37-425E-9B21-868FBAD84BF7}" srcId="{D9BD2CBF-C588-44B2-A67F-A61741E6A25B}" destId="{BA3EA551-FE0F-469C-A5A9-DE9668A8DCE5}" srcOrd="1" destOrd="0" parTransId="{D09DF82E-8288-47EE-9A1A-E895F90AAD5C}" sibTransId="{7AA9C897-EC4C-4822-8399-E18FF36328DD}"/>
    <dgm:cxn modelId="{EBD921C0-86A9-421B-A8A0-A7EDC1C11761}" type="presOf" srcId="{E486B059-EFFF-4464-809D-3584C558D62F}" destId="{CA6179CB-8F35-4EF5-963D-E0D0E0D11135}" srcOrd="0" destOrd="0" presId="urn:microsoft.com/office/officeart/2008/layout/LinedList"/>
    <dgm:cxn modelId="{45ECD1C0-BC9E-4FD3-9B8B-C876A01B331A}" srcId="{D9BD2CBF-C588-44B2-A67F-A61741E6A25B}" destId="{29C5D7B5-286B-4BE9-9A95-3361659229CD}" srcOrd="2" destOrd="0" parTransId="{80D18A12-7455-4C6C-9CA6-BCC879F36883}" sibTransId="{AEBEE394-9082-483D-85AD-C6BA93769DDE}"/>
    <dgm:cxn modelId="{5F0572DD-AD62-477C-825C-2980D8272859}" type="presOf" srcId="{29C5D7B5-286B-4BE9-9A95-3361659229CD}" destId="{34E3A840-137E-4336-9EE9-98C31953FC46}" srcOrd="0" destOrd="0" presId="urn:microsoft.com/office/officeart/2008/layout/LinedList"/>
    <dgm:cxn modelId="{C8818635-D6E5-43E0-8B94-48793891BC9C}" type="presParOf" srcId="{5B039DDC-3A0F-4DD9-9953-111E21067C31}" destId="{6DD0260B-2889-4526-ABBD-AF0271EE1AAA}" srcOrd="0" destOrd="0" presId="urn:microsoft.com/office/officeart/2008/layout/LinedList"/>
    <dgm:cxn modelId="{A79AF100-39E0-4F7A-B8BD-435928CE6DE4}" type="presParOf" srcId="{5B039DDC-3A0F-4DD9-9953-111E21067C31}" destId="{45E0BF7C-091E-4250-BCA4-2F966357C02B}" srcOrd="1" destOrd="0" presId="urn:microsoft.com/office/officeart/2008/layout/LinedList"/>
    <dgm:cxn modelId="{E55ABEEA-8D8B-4EA5-BC31-6398483EBEFF}" type="presParOf" srcId="{45E0BF7C-091E-4250-BCA4-2F966357C02B}" destId="{F01FBBED-53F2-44CF-BEAC-752BA579D5F8}" srcOrd="0" destOrd="0" presId="urn:microsoft.com/office/officeart/2008/layout/LinedList"/>
    <dgm:cxn modelId="{E0C9B7A5-EF6A-4CBD-9EC7-491B9502972A}" type="presParOf" srcId="{45E0BF7C-091E-4250-BCA4-2F966357C02B}" destId="{E892BB96-A11C-457A-B5BF-0A030C27632F}" srcOrd="1" destOrd="0" presId="urn:microsoft.com/office/officeart/2008/layout/LinedList"/>
    <dgm:cxn modelId="{033576B0-7E41-48FE-9558-BABD70405020}" type="presParOf" srcId="{5B039DDC-3A0F-4DD9-9953-111E21067C31}" destId="{78F59ED5-FC62-41E5-B6F6-AB68671D82C9}" srcOrd="2" destOrd="0" presId="urn:microsoft.com/office/officeart/2008/layout/LinedList"/>
    <dgm:cxn modelId="{0BC8931F-2A09-4315-BA92-A68E04E35CBA}" type="presParOf" srcId="{5B039DDC-3A0F-4DD9-9953-111E21067C31}" destId="{01955B4B-3133-4BEF-B1F4-A379B5BDA2D1}" srcOrd="3" destOrd="0" presId="urn:microsoft.com/office/officeart/2008/layout/LinedList"/>
    <dgm:cxn modelId="{97E021D9-75A8-4393-A83B-ABC106198556}" type="presParOf" srcId="{01955B4B-3133-4BEF-B1F4-A379B5BDA2D1}" destId="{92E9E4CE-5EEB-4E4B-8DD7-CC736BCD4B17}" srcOrd="0" destOrd="0" presId="urn:microsoft.com/office/officeart/2008/layout/LinedList"/>
    <dgm:cxn modelId="{58AB2750-A300-42B8-A314-B03359892D14}" type="presParOf" srcId="{01955B4B-3133-4BEF-B1F4-A379B5BDA2D1}" destId="{73F1525C-D7F6-4C86-9A79-AAE6E3B1E263}" srcOrd="1" destOrd="0" presId="urn:microsoft.com/office/officeart/2008/layout/LinedList"/>
    <dgm:cxn modelId="{325A4C66-2D78-48ED-AF00-628CE3809653}" type="presParOf" srcId="{5B039DDC-3A0F-4DD9-9953-111E21067C31}" destId="{DBDDCA97-3277-4B0E-9030-EB5888CF3C03}" srcOrd="4" destOrd="0" presId="urn:microsoft.com/office/officeart/2008/layout/LinedList"/>
    <dgm:cxn modelId="{A7EFCF3D-12AD-42D7-B2E4-2B9B6CF17E2B}" type="presParOf" srcId="{5B039DDC-3A0F-4DD9-9953-111E21067C31}" destId="{96B4B1C4-6D7E-4B10-9A1D-9EA58832C916}" srcOrd="5" destOrd="0" presId="urn:microsoft.com/office/officeart/2008/layout/LinedList"/>
    <dgm:cxn modelId="{9DABD1BE-7BC1-4219-8218-05A87AED41EE}" type="presParOf" srcId="{96B4B1C4-6D7E-4B10-9A1D-9EA58832C916}" destId="{34E3A840-137E-4336-9EE9-98C31953FC46}" srcOrd="0" destOrd="0" presId="urn:microsoft.com/office/officeart/2008/layout/LinedList"/>
    <dgm:cxn modelId="{3EF54ACF-AA82-43EF-9FC7-8C9DE04C5457}" type="presParOf" srcId="{96B4B1C4-6D7E-4B10-9A1D-9EA58832C916}" destId="{048C2CA6-689B-4DBE-B345-5FF4AE467E8A}" srcOrd="1" destOrd="0" presId="urn:microsoft.com/office/officeart/2008/layout/LinedList"/>
    <dgm:cxn modelId="{EC2555D6-41AF-4EA6-9373-54CDF34F8E62}" type="presParOf" srcId="{5B039DDC-3A0F-4DD9-9953-111E21067C31}" destId="{3E750F9B-8319-4243-8615-BB8AFBCD7895}" srcOrd="6" destOrd="0" presId="urn:microsoft.com/office/officeart/2008/layout/LinedList"/>
    <dgm:cxn modelId="{925936C5-192E-41FF-8F71-887587C85E7D}" type="presParOf" srcId="{5B039DDC-3A0F-4DD9-9953-111E21067C31}" destId="{566A02D3-9405-45E6-A299-F84E60270356}" srcOrd="7" destOrd="0" presId="urn:microsoft.com/office/officeart/2008/layout/LinedList"/>
    <dgm:cxn modelId="{6B8C1413-23BE-41B7-80F4-8A215E19CFC8}" type="presParOf" srcId="{566A02D3-9405-45E6-A299-F84E60270356}" destId="{D27D588A-61AE-4AFD-81E7-274607635085}" srcOrd="0" destOrd="0" presId="urn:microsoft.com/office/officeart/2008/layout/LinedList"/>
    <dgm:cxn modelId="{7DEF1036-7D3C-4D7C-A74D-B547DF1E4013}" type="presParOf" srcId="{566A02D3-9405-45E6-A299-F84E60270356}" destId="{9DD26A76-952B-48EB-8FBD-CEA56E3920DE}" srcOrd="1" destOrd="0" presId="urn:microsoft.com/office/officeart/2008/layout/LinedList"/>
    <dgm:cxn modelId="{11A08EE3-B85B-4DAD-9971-1766EBF36172}" type="presParOf" srcId="{5B039DDC-3A0F-4DD9-9953-111E21067C31}" destId="{ADE1D417-E7D2-496F-8E14-E45B502B9BA1}" srcOrd="8" destOrd="0" presId="urn:microsoft.com/office/officeart/2008/layout/LinedList"/>
    <dgm:cxn modelId="{22701852-DF29-4345-B780-C2FF46DF6E99}" type="presParOf" srcId="{5B039DDC-3A0F-4DD9-9953-111E21067C31}" destId="{9C04B52D-E3EC-45F2-BB74-8F9625EB6F49}" srcOrd="9" destOrd="0" presId="urn:microsoft.com/office/officeart/2008/layout/LinedList"/>
    <dgm:cxn modelId="{08D34A7D-2069-4BF9-909F-E4CC0CD2D1DA}" type="presParOf" srcId="{9C04B52D-E3EC-45F2-BB74-8F9625EB6F49}" destId="{1CBA3150-D921-4A17-A32B-2A0ED9FF7D73}" srcOrd="0" destOrd="0" presId="urn:microsoft.com/office/officeart/2008/layout/LinedList"/>
    <dgm:cxn modelId="{7804478C-6A16-48D4-B123-9F4FFED4DA17}" type="presParOf" srcId="{9C04B52D-E3EC-45F2-BB74-8F9625EB6F49}" destId="{981B5D4C-4057-4600-A7D8-4EA4A741C4B8}" srcOrd="1" destOrd="0" presId="urn:microsoft.com/office/officeart/2008/layout/LinedList"/>
    <dgm:cxn modelId="{C12605B0-3129-44CC-8279-37D47F5FABD1}" type="presParOf" srcId="{5B039DDC-3A0F-4DD9-9953-111E21067C31}" destId="{60216241-ACBC-4E03-BC58-B8E44B6ED712}" srcOrd="10" destOrd="0" presId="urn:microsoft.com/office/officeart/2008/layout/LinedList"/>
    <dgm:cxn modelId="{EAAACC45-D8B9-4E03-B421-DD4F122F6811}" type="presParOf" srcId="{5B039DDC-3A0F-4DD9-9953-111E21067C31}" destId="{F644E9D7-4C28-4728-8061-D6486FA6B8CD}" srcOrd="11" destOrd="0" presId="urn:microsoft.com/office/officeart/2008/layout/LinedList"/>
    <dgm:cxn modelId="{62FFBB1A-EF95-4284-910A-7D35F5621A01}" type="presParOf" srcId="{F644E9D7-4C28-4728-8061-D6486FA6B8CD}" destId="{CA6179CB-8F35-4EF5-963D-E0D0E0D11135}" srcOrd="0" destOrd="0" presId="urn:microsoft.com/office/officeart/2008/layout/LinedList"/>
    <dgm:cxn modelId="{F54B392B-F851-46E5-9F13-554D4AA74763}" type="presParOf" srcId="{F644E9D7-4C28-4728-8061-D6486FA6B8CD}" destId="{EDBCF680-D9A0-4B45-91C9-147F8C2B5D5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C48B116-BFF9-421C-B0C1-DF8CAFE43B4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428C18D-13A2-4DFC-AEAB-87E2FCDB7CC6}">
      <dgm:prSet/>
      <dgm:spPr/>
      <dgm:t>
        <a:bodyPr/>
        <a:lstStyle/>
        <a:p>
          <a:r>
            <a:rPr lang="en-US"/>
            <a:t>Constructor injection: các dependency được cung cấp thông qua constructor của class</a:t>
          </a:r>
        </a:p>
      </dgm:t>
    </dgm:pt>
    <dgm:pt modelId="{AE9603A9-4725-4228-937F-37335762083B}" type="parTrans" cxnId="{3E17D403-5157-4D67-B7ED-32DF7B37B8EA}">
      <dgm:prSet/>
      <dgm:spPr/>
      <dgm:t>
        <a:bodyPr/>
        <a:lstStyle/>
        <a:p>
          <a:endParaRPr lang="en-US"/>
        </a:p>
      </dgm:t>
    </dgm:pt>
    <dgm:pt modelId="{1FB30251-2805-42B1-85FA-BA89C82684B2}" type="sibTrans" cxnId="{3E17D403-5157-4D67-B7ED-32DF7B37B8EA}">
      <dgm:prSet/>
      <dgm:spPr/>
      <dgm:t>
        <a:bodyPr/>
        <a:lstStyle/>
        <a:p>
          <a:endParaRPr lang="en-US"/>
        </a:p>
      </dgm:t>
    </dgm:pt>
    <dgm:pt modelId="{253B64BC-C7FB-4113-BE2C-05FC6EAEC30A}">
      <dgm:prSet/>
      <dgm:spPr/>
      <dgm:t>
        <a:bodyPr/>
        <a:lstStyle/>
        <a:p>
          <a:r>
            <a:rPr lang="en-US"/>
            <a:t>Setter injection: client tạo ra một setter method để các class khác có thể sử dụng chúng để cấp dependency.</a:t>
          </a:r>
        </a:p>
      </dgm:t>
    </dgm:pt>
    <dgm:pt modelId="{3C437297-3966-44B7-838B-828EF1F0B368}" type="parTrans" cxnId="{74B61C37-35B3-4872-A835-3C438EDA8D46}">
      <dgm:prSet/>
      <dgm:spPr/>
      <dgm:t>
        <a:bodyPr/>
        <a:lstStyle/>
        <a:p>
          <a:endParaRPr lang="en-US"/>
        </a:p>
      </dgm:t>
    </dgm:pt>
    <dgm:pt modelId="{0F1819D3-B536-4104-951B-2E6515B8D258}" type="sibTrans" cxnId="{74B61C37-35B3-4872-A835-3C438EDA8D46}">
      <dgm:prSet/>
      <dgm:spPr/>
      <dgm:t>
        <a:bodyPr/>
        <a:lstStyle/>
        <a:p>
          <a:endParaRPr lang="en-US"/>
        </a:p>
      </dgm:t>
    </dgm:pt>
    <dgm:pt modelId="{69F3D850-8C7C-4AB0-AA05-0CB99F091F07}">
      <dgm:prSet/>
      <dgm:spPr/>
      <dgm:t>
        <a:bodyPr/>
        <a:lstStyle/>
        <a:p>
          <a:r>
            <a:rPr lang="en-US"/>
            <a:t>Interface injection: cung cấp một hàm injector để inject nó vào bất kì client nào được truyền vào. Các client phải implement một interface mà có một setter method đàn cho việc nhận dependency.</a:t>
          </a:r>
        </a:p>
      </dgm:t>
    </dgm:pt>
    <dgm:pt modelId="{8BE3DC38-1582-46BA-9263-89CC275BD9BA}" type="parTrans" cxnId="{9A8E1520-8375-4A22-B512-35EEF7D19953}">
      <dgm:prSet/>
      <dgm:spPr/>
      <dgm:t>
        <a:bodyPr/>
        <a:lstStyle/>
        <a:p>
          <a:endParaRPr lang="en-US"/>
        </a:p>
      </dgm:t>
    </dgm:pt>
    <dgm:pt modelId="{CC84887A-BA06-4157-9771-94BF4BCBEE93}" type="sibTrans" cxnId="{9A8E1520-8375-4A22-B512-35EEF7D19953}">
      <dgm:prSet/>
      <dgm:spPr/>
      <dgm:t>
        <a:bodyPr/>
        <a:lstStyle/>
        <a:p>
          <a:endParaRPr lang="en-US"/>
        </a:p>
      </dgm:t>
    </dgm:pt>
    <dgm:pt modelId="{6CE3027E-F33C-4EB6-B898-920350505C98}" type="pres">
      <dgm:prSet presAssocID="{FC48B116-BFF9-421C-B0C1-DF8CAFE43B4D}" presName="vert0" presStyleCnt="0">
        <dgm:presLayoutVars>
          <dgm:dir/>
          <dgm:animOne val="branch"/>
          <dgm:animLvl val="lvl"/>
        </dgm:presLayoutVars>
      </dgm:prSet>
      <dgm:spPr/>
    </dgm:pt>
    <dgm:pt modelId="{AD694736-6230-4633-869D-D6B9C946254B}" type="pres">
      <dgm:prSet presAssocID="{4428C18D-13A2-4DFC-AEAB-87E2FCDB7CC6}" presName="thickLine" presStyleLbl="alignNode1" presStyleIdx="0" presStyleCnt="3"/>
      <dgm:spPr/>
    </dgm:pt>
    <dgm:pt modelId="{681ECAFF-5E5C-4B4D-9C76-94AE965C34B1}" type="pres">
      <dgm:prSet presAssocID="{4428C18D-13A2-4DFC-AEAB-87E2FCDB7CC6}" presName="horz1" presStyleCnt="0"/>
      <dgm:spPr/>
    </dgm:pt>
    <dgm:pt modelId="{FE4C4DC3-E5AD-4862-86E5-36FF6198DC1C}" type="pres">
      <dgm:prSet presAssocID="{4428C18D-13A2-4DFC-AEAB-87E2FCDB7CC6}" presName="tx1" presStyleLbl="revTx" presStyleIdx="0" presStyleCnt="3"/>
      <dgm:spPr/>
    </dgm:pt>
    <dgm:pt modelId="{6AC78DD3-249C-4BBE-AF80-50270FDDFB11}" type="pres">
      <dgm:prSet presAssocID="{4428C18D-13A2-4DFC-AEAB-87E2FCDB7CC6}" presName="vert1" presStyleCnt="0"/>
      <dgm:spPr/>
    </dgm:pt>
    <dgm:pt modelId="{D10977F4-EFF3-47AD-86F3-827F948507FF}" type="pres">
      <dgm:prSet presAssocID="{253B64BC-C7FB-4113-BE2C-05FC6EAEC30A}" presName="thickLine" presStyleLbl="alignNode1" presStyleIdx="1" presStyleCnt="3"/>
      <dgm:spPr/>
    </dgm:pt>
    <dgm:pt modelId="{4933E66F-61E9-44F3-A91A-E06F044A469B}" type="pres">
      <dgm:prSet presAssocID="{253B64BC-C7FB-4113-BE2C-05FC6EAEC30A}" presName="horz1" presStyleCnt="0"/>
      <dgm:spPr/>
    </dgm:pt>
    <dgm:pt modelId="{FADC627A-EB58-4670-94C8-74015A32E29A}" type="pres">
      <dgm:prSet presAssocID="{253B64BC-C7FB-4113-BE2C-05FC6EAEC30A}" presName="tx1" presStyleLbl="revTx" presStyleIdx="1" presStyleCnt="3"/>
      <dgm:spPr/>
    </dgm:pt>
    <dgm:pt modelId="{3E252E1C-08E2-48B2-97EE-EDB7ABE1BA5A}" type="pres">
      <dgm:prSet presAssocID="{253B64BC-C7FB-4113-BE2C-05FC6EAEC30A}" presName="vert1" presStyleCnt="0"/>
      <dgm:spPr/>
    </dgm:pt>
    <dgm:pt modelId="{6CE685AC-0DF4-48C0-8067-06A450FA326B}" type="pres">
      <dgm:prSet presAssocID="{69F3D850-8C7C-4AB0-AA05-0CB99F091F07}" presName="thickLine" presStyleLbl="alignNode1" presStyleIdx="2" presStyleCnt="3"/>
      <dgm:spPr/>
    </dgm:pt>
    <dgm:pt modelId="{B1E20395-1A1A-41EA-8B21-2E89D80C969B}" type="pres">
      <dgm:prSet presAssocID="{69F3D850-8C7C-4AB0-AA05-0CB99F091F07}" presName="horz1" presStyleCnt="0"/>
      <dgm:spPr/>
    </dgm:pt>
    <dgm:pt modelId="{3F19B13F-3138-463C-9DAF-377DC7275D3D}" type="pres">
      <dgm:prSet presAssocID="{69F3D850-8C7C-4AB0-AA05-0CB99F091F07}" presName="tx1" presStyleLbl="revTx" presStyleIdx="2" presStyleCnt="3"/>
      <dgm:spPr/>
    </dgm:pt>
    <dgm:pt modelId="{D98839E6-E28F-4716-BBC6-AF9F212B8F73}" type="pres">
      <dgm:prSet presAssocID="{69F3D850-8C7C-4AB0-AA05-0CB99F091F07}" presName="vert1" presStyleCnt="0"/>
      <dgm:spPr/>
    </dgm:pt>
  </dgm:ptLst>
  <dgm:cxnLst>
    <dgm:cxn modelId="{3E17D403-5157-4D67-B7ED-32DF7B37B8EA}" srcId="{FC48B116-BFF9-421C-B0C1-DF8CAFE43B4D}" destId="{4428C18D-13A2-4DFC-AEAB-87E2FCDB7CC6}" srcOrd="0" destOrd="0" parTransId="{AE9603A9-4725-4228-937F-37335762083B}" sibTransId="{1FB30251-2805-42B1-85FA-BA89C82684B2}"/>
    <dgm:cxn modelId="{9A8E1520-8375-4A22-B512-35EEF7D19953}" srcId="{FC48B116-BFF9-421C-B0C1-DF8CAFE43B4D}" destId="{69F3D850-8C7C-4AB0-AA05-0CB99F091F07}" srcOrd="2" destOrd="0" parTransId="{8BE3DC38-1582-46BA-9263-89CC275BD9BA}" sibTransId="{CC84887A-BA06-4157-9771-94BF4BCBEE93}"/>
    <dgm:cxn modelId="{74B61C37-35B3-4872-A835-3C438EDA8D46}" srcId="{FC48B116-BFF9-421C-B0C1-DF8CAFE43B4D}" destId="{253B64BC-C7FB-4113-BE2C-05FC6EAEC30A}" srcOrd="1" destOrd="0" parTransId="{3C437297-3966-44B7-838B-828EF1F0B368}" sibTransId="{0F1819D3-B536-4104-951B-2E6515B8D258}"/>
    <dgm:cxn modelId="{8F18086D-89D4-4C18-9815-9DDB5D6EC585}" type="presOf" srcId="{4428C18D-13A2-4DFC-AEAB-87E2FCDB7CC6}" destId="{FE4C4DC3-E5AD-4862-86E5-36FF6198DC1C}" srcOrd="0" destOrd="0" presId="urn:microsoft.com/office/officeart/2008/layout/LinedList"/>
    <dgm:cxn modelId="{DC6DD052-70E2-4B52-A2F6-17E39D659813}" type="presOf" srcId="{69F3D850-8C7C-4AB0-AA05-0CB99F091F07}" destId="{3F19B13F-3138-463C-9DAF-377DC7275D3D}" srcOrd="0" destOrd="0" presId="urn:microsoft.com/office/officeart/2008/layout/LinedList"/>
    <dgm:cxn modelId="{54C2FA89-C394-4ED3-A9C2-E566BD696907}" type="presOf" srcId="{253B64BC-C7FB-4113-BE2C-05FC6EAEC30A}" destId="{FADC627A-EB58-4670-94C8-74015A32E29A}" srcOrd="0" destOrd="0" presId="urn:microsoft.com/office/officeart/2008/layout/LinedList"/>
    <dgm:cxn modelId="{B12715C5-7DAC-4595-BB03-4EA58EADF4A1}" type="presOf" srcId="{FC48B116-BFF9-421C-B0C1-DF8CAFE43B4D}" destId="{6CE3027E-F33C-4EB6-B898-920350505C98}" srcOrd="0" destOrd="0" presId="urn:microsoft.com/office/officeart/2008/layout/LinedList"/>
    <dgm:cxn modelId="{679CE612-C8E2-4A14-A6F5-75AF2277C18F}" type="presParOf" srcId="{6CE3027E-F33C-4EB6-B898-920350505C98}" destId="{AD694736-6230-4633-869D-D6B9C946254B}" srcOrd="0" destOrd="0" presId="urn:microsoft.com/office/officeart/2008/layout/LinedList"/>
    <dgm:cxn modelId="{9E607823-67F6-4AC8-8876-A493C8B239E6}" type="presParOf" srcId="{6CE3027E-F33C-4EB6-B898-920350505C98}" destId="{681ECAFF-5E5C-4B4D-9C76-94AE965C34B1}" srcOrd="1" destOrd="0" presId="urn:microsoft.com/office/officeart/2008/layout/LinedList"/>
    <dgm:cxn modelId="{CCEEA3B6-4740-4CDE-A64E-CB14F8512BEB}" type="presParOf" srcId="{681ECAFF-5E5C-4B4D-9C76-94AE965C34B1}" destId="{FE4C4DC3-E5AD-4862-86E5-36FF6198DC1C}" srcOrd="0" destOrd="0" presId="urn:microsoft.com/office/officeart/2008/layout/LinedList"/>
    <dgm:cxn modelId="{746EF617-6FD5-4861-862D-E138694F1210}" type="presParOf" srcId="{681ECAFF-5E5C-4B4D-9C76-94AE965C34B1}" destId="{6AC78DD3-249C-4BBE-AF80-50270FDDFB11}" srcOrd="1" destOrd="0" presId="urn:microsoft.com/office/officeart/2008/layout/LinedList"/>
    <dgm:cxn modelId="{48AC2A7C-F670-476E-A1FF-919ED429459A}" type="presParOf" srcId="{6CE3027E-F33C-4EB6-B898-920350505C98}" destId="{D10977F4-EFF3-47AD-86F3-827F948507FF}" srcOrd="2" destOrd="0" presId="urn:microsoft.com/office/officeart/2008/layout/LinedList"/>
    <dgm:cxn modelId="{5159A52F-AB59-4A9C-861B-92A66C0EAAB1}" type="presParOf" srcId="{6CE3027E-F33C-4EB6-B898-920350505C98}" destId="{4933E66F-61E9-44F3-A91A-E06F044A469B}" srcOrd="3" destOrd="0" presId="urn:microsoft.com/office/officeart/2008/layout/LinedList"/>
    <dgm:cxn modelId="{DD7DCF5A-1238-43CB-827D-81A29DEA2EE4}" type="presParOf" srcId="{4933E66F-61E9-44F3-A91A-E06F044A469B}" destId="{FADC627A-EB58-4670-94C8-74015A32E29A}" srcOrd="0" destOrd="0" presId="urn:microsoft.com/office/officeart/2008/layout/LinedList"/>
    <dgm:cxn modelId="{0BC345AF-C32F-4CB9-BAEA-71B1D419FDF8}" type="presParOf" srcId="{4933E66F-61E9-44F3-A91A-E06F044A469B}" destId="{3E252E1C-08E2-48B2-97EE-EDB7ABE1BA5A}" srcOrd="1" destOrd="0" presId="urn:microsoft.com/office/officeart/2008/layout/LinedList"/>
    <dgm:cxn modelId="{9AC19048-34CD-4C3D-B978-03A3479787AA}" type="presParOf" srcId="{6CE3027E-F33C-4EB6-B898-920350505C98}" destId="{6CE685AC-0DF4-48C0-8067-06A450FA326B}" srcOrd="4" destOrd="0" presId="urn:microsoft.com/office/officeart/2008/layout/LinedList"/>
    <dgm:cxn modelId="{C4161601-A394-4B6A-8C4A-E50FD64A9D8B}" type="presParOf" srcId="{6CE3027E-F33C-4EB6-B898-920350505C98}" destId="{B1E20395-1A1A-41EA-8B21-2E89D80C969B}" srcOrd="5" destOrd="0" presId="urn:microsoft.com/office/officeart/2008/layout/LinedList"/>
    <dgm:cxn modelId="{2F8686A4-1639-4FD2-97B8-0FA8AFECBC6A}" type="presParOf" srcId="{B1E20395-1A1A-41EA-8B21-2E89D80C969B}" destId="{3F19B13F-3138-463C-9DAF-377DC7275D3D}" srcOrd="0" destOrd="0" presId="urn:microsoft.com/office/officeart/2008/layout/LinedList"/>
    <dgm:cxn modelId="{A8940D6B-71DA-4FDF-9650-E44D1CB4686D}" type="presParOf" srcId="{B1E20395-1A1A-41EA-8B21-2E89D80C969B}" destId="{D98839E6-E28F-4716-BBC6-AF9F212B8F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A71EE57-4E60-4D67-90D4-708609345C45}"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B540ABA-DF45-4963-9445-ED36429B25FD}">
      <dgm:prSet/>
      <dgm:spPr/>
      <dgm:t>
        <a:bodyPr/>
        <a:lstStyle/>
        <a:p>
          <a:r>
            <a:rPr lang="en-US"/>
            <a:t>Tọa ra các object</a:t>
          </a:r>
        </a:p>
      </dgm:t>
    </dgm:pt>
    <dgm:pt modelId="{B6A1DDB4-A211-425E-871F-8DEF3B4E11AF}" type="parTrans" cxnId="{F87BBEBE-9DF9-4C39-A979-CBBEAB2A2D81}">
      <dgm:prSet/>
      <dgm:spPr/>
      <dgm:t>
        <a:bodyPr/>
        <a:lstStyle/>
        <a:p>
          <a:endParaRPr lang="en-US"/>
        </a:p>
      </dgm:t>
    </dgm:pt>
    <dgm:pt modelId="{39C913B8-D7CA-48C6-A14F-D596B7D4D9CD}" type="sibTrans" cxnId="{F87BBEBE-9DF9-4C39-A979-CBBEAB2A2D81}">
      <dgm:prSet/>
      <dgm:spPr/>
      <dgm:t>
        <a:bodyPr/>
        <a:lstStyle/>
        <a:p>
          <a:endParaRPr lang="en-US"/>
        </a:p>
      </dgm:t>
    </dgm:pt>
    <dgm:pt modelId="{20D0C4B6-EF74-4842-BEF2-471EE49A87BE}">
      <dgm:prSet/>
      <dgm:spPr/>
      <dgm:t>
        <a:bodyPr/>
        <a:lstStyle/>
        <a:p>
          <a:r>
            <a:rPr lang="en-US"/>
            <a:t>Biết được class nào cần những object đấy</a:t>
          </a:r>
        </a:p>
      </dgm:t>
    </dgm:pt>
    <dgm:pt modelId="{E6D2782F-6BE4-46CD-9A96-776A24C4FA48}" type="parTrans" cxnId="{0A179D19-508E-439E-8BB9-D1DD317BB87A}">
      <dgm:prSet/>
      <dgm:spPr/>
      <dgm:t>
        <a:bodyPr/>
        <a:lstStyle/>
        <a:p>
          <a:endParaRPr lang="en-US"/>
        </a:p>
      </dgm:t>
    </dgm:pt>
    <dgm:pt modelId="{A949A427-2BAD-4DDC-8D32-D694C4ED8EBA}" type="sibTrans" cxnId="{0A179D19-508E-439E-8BB9-D1DD317BB87A}">
      <dgm:prSet/>
      <dgm:spPr/>
      <dgm:t>
        <a:bodyPr/>
        <a:lstStyle/>
        <a:p>
          <a:endParaRPr lang="en-US"/>
        </a:p>
      </dgm:t>
    </dgm:pt>
    <dgm:pt modelId="{6D169453-7EF9-45EA-8681-96BD8DB5A2C0}">
      <dgm:prSet/>
      <dgm:spPr/>
      <dgm:t>
        <a:bodyPr/>
        <a:lstStyle/>
        <a:p>
          <a:r>
            <a:rPr lang="en-US"/>
            <a:t>Cung cáp cho những class đó những object chúng cần.</a:t>
          </a:r>
        </a:p>
      </dgm:t>
    </dgm:pt>
    <dgm:pt modelId="{682934F9-1905-445F-A05B-7064FDFDB2A9}" type="parTrans" cxnId="{E0449DE0-E9B2-4EEF-8390-25CC23B6E39C}">
      <dgm:prSet/>
      <dgm:spPr/>
      <dgm:t>
        <a:bodyPr/>
        <a:lstStyle/>
        <a:p>
          <a:endParaRPr lang="en-US"/>
        </a:p>
      </dgm:t>
    </dgm:pt>
    <dgm:pt modelId="{97097C4D-79A6-4A31-A8FF-BC15FCE09CFD}" type="sibTrans" cxnId="{E0449DE0-E9B2-4EEF-8390-25CC23B6E39C}">
      <dgm:prSet/>
      <dgm:spPr/>
      <dgm:t>
        <a:bodyPr/>
        <a:lstStyle/>
        <a:p>
          <a:endParaRPr lang="en-US"/>
        </a:p>
      </dgm:t>
    </dgm:pt>
    <dgm:pt modelId="{EE23C637-3BEC-4F40-AB87-E064CEA192E6}" type="pres">
      <dgm:prSet presAssocID="{1A71EE57-4E60-4D67-90D4-708609345C45}" presName="vert0" presStyleCnt="0">
        <dgm:presLayoutVars>
          <dgm:dir/>
          <dgm:animOne val="branch"/>
          <dgm:animLvl val="lvl"/>
        </dgm:presLayoutVars>
      </dgm:prSet>
      <dgm:spPr/>
    </dgm:pt>
    <dgm:pt modelId="{F16FF014-3495-4C0F-95D4-1C5C8031ADCE}" type="pres">
      <dgm:prSet presAssocID="{AB540ABA-DF45-4963-9445-ED36429B25FD}" presName="thickLine" presStyleLbl="alignNode1" presStyleIdx="0" presStyleCnt="3"/>
      <dgm:spPr/>
    </dgm:pt>
    <dgm:pt modelId="{88E51C24-4031-4A1D-8834-5B9C214D39F6}" type="pres">
      <dgm:prSet presAssocID="{AB540ABA-DF45-4963-9445-ED36429B25FD}" presName="horz1" presStyleCnt="0"/>
      <dgm:spPr/>
    </dgm:pt>
    <dgm:pt modelId="{3EFBECCD-D957-4B6A-9D2B-49813FE58D31}" type="pres">
      <dgm:prSet presAssocID="{AB540ABA-DF45-4963-9445-ED36429B25FD}" presName="tx1" presStyleLbl="revTx" presStyleIdx="0" presStyleCnt="3"/>
      <dgm:spPr/>
    </dgm:pt>
    <dgm:pt modelId="{2FF9DC86-2118-4EF2-88A6-91E88DD033CF}" type="pres">
      <dgm:prSet presAssocID="{AB540ABA-DF45-4963-9445-ED36429B25FD}" presName="vert1" presStyleCnt="0"/>
      <dgm:spPr/>
    </dgm:pt>
    <dgm:pt modelId="{E3CA20D3-E7B7-476A-AED2-431FE77AAF15}" type="pres">
      <dgm:prSet presAssocID="{20D0C4B6-EF74-4842-BEF2-471EE49A87BE}" presName="thickLine" presStyleLbl="alignNode1" presStyleIdx="1" presStyleCnt="3"/>
      <dgm:spPr/>
    </dgm:pt>
    <dgm:pt modelId="{FE87D629-D684-451E-B29F-3996355800F9}" type="pres">
      <dgm:prSet presAssocID="{20D0C4B6-EF74-4842-BEF2-471EE49A87BE}" presName="horz1" presStyleCnt="0"/>
      <dgm:spPr/>
    </dgm:pt>
    <dgm:pt modelId="{506FF4B9-FB1D-4420-A3EE-D150C3015B5F}" type="pres">
      <dgm:prSet presAssocID="{20D0C4B6-EF74-4842-BEF2-471EE49A87BE}" presName="tx1" presStyleLbl="revTx" presStyleIdx="1" presStyleCnt="3"/>
      <dgm:spPr/>
    </dgm:pt>
    <dgm:pt modelId="{50E3672A-6238-4E16-9A1A-4D6E2A1A5986}" type="pres">
      <dgm:prSet presAssocID="{20D0C4B6-EF74-4842-BEF2-471EE49A87BE}" presName="vert1" presStyleCnt="0"/>
      <dgm:spPr/>
    </dgm:pt>
    <dgm:pt modelId="{AD04C8B1-BBF7-42DA-86F1-4801454DC3BF}" type="pres">
      <dgm:prSet presAssocID="{6D169453-7EF9-45EA-8681-96BD8DB5A2C0}" presName="thickLine" presStyleLbl="alignNode1" presStyleIdx="2" presStyleCnt="3"/>
      <dgm:spPr/>
    </dgm:pt>
    <dgm:pt modelId="{4DA4E39E-C8D8-4731-80E5-CBC09F4F80D1}" type="pres">
      <dgm:prSet presAssocID="{6D169453-7EF9-45EA-8681-96BD8DB5A2C0}" presName="horz1" presStyleCnt="0"/>
      <dgm:spPr/>
    </dgm:pt>
    <dgm:pt modelId="{6D4B6104-7456-40FC-A548-6E2BF6F77E02}" type="pres">
      <dgm:prSet presAssocID="{6D169453-7EF9-45EA-8681-96BD8DB5A2C0}" presName="tx1" presStyleLbl="revTx" presStyleIdx="2" presStyleCnt="3"/>
      <dgm:spPr/>
    </dgm:pt>
    <dgm:pt modelId="{331BC28C-82F2-4F5E-8336-6B3DFD116A5D}" type="pres">
      <dgm:prSet presAssocID="{6D169453-7EF9-45EA-8681-96BD8DB5A2C0}" presName="vert1" presStyleCnt="0"/>
      <dgm:spPr/>
    </dgm:pt>
  </dgm:ptLst>
  <dgm:cxnLst>
    <dgm:cxn modelId="{0A179D19-508E-439E-8BB9-D1DD317BB87A}" srcId="{1A71EE57-4E60-4D67-90D4-708609345C45}" destId="{20D0C4B6-EF74-4842-BEF2-471EE49A87BE}" srcOrd="1" destOrd="0" parTransId="{E6D2782F-6BE4-46CD-9A96-776A24C4FA48}" sibTransId="{A949A427-2BAD-4DDC-8D32-D694C4ED8EBA}"/>
    <dgm:cxn modelId="{AA983D2F-FCB0-47F1-85DE-CB8698342A38}" type="presOf" srcId="{20D0C4B6-EF74-4842-BEF2-471EE49A87BE}" destId="{506FF4B9-FB1D-4420-A3EE-D150C3015B5F}" srcOrd="0" destOrd="0" presId="urn:microsoft.com/office/officeart/2008/layout/LinedList"/>
    <dgm:cxn modelId="{EC3B285C-BC50-4DF7-9AB8-96A5201A4195}" type="presOf" srcId="{1A71EE57-4E60-4D67-90D4-708609345C45}" destId="{EE23C637-3BEC-4F40-AB87-E064CEA192E6}" srcOrd="0" destOrd="0" presId="urn:microsoft.com/office/officeart/2008/layout/LinedList"/>
    <dgm:cxn modelId="{F87BBEBE-9DF9-4C39-A979-CBBEAB2A2D81}" srcId="{1A71EE57-4E60-4D67-90D4-708609345C45}" destId="{AB540ABA-DF45-4963-9445-ED36429B25FD}" srcOrd="0" destOrd="0" parTransId="{B6A1DDB4-A211-425E-871F-8DEF3B4E11AF}" sibTransId="{39C913B8-D7CA-48C6-A14F-D596B7D4D9CD}"/>
    <dgm:cxn modelId="{DDD314D8-4887-4AC8-8428-DE7FEC3142DB}" type="presOf" srcId="{6D169453-7EF9-45EA-8681-96BD8DB5A2C0}" destId="{6D4B6104-7456-40FC-A548-6E2BF6F77E02}" srcOrd="0" destOrd="0" presId="urn:microsoft.com/office/officeart/2008/layout/LinedList"/>
    <dgm:cxn modelId="{E0449DE0-E9B2-4EEF-8390-25CC23B6E39C}" srcId="{1A71EE57-4E60-4D67-90D4-708609345C45}" destId="{6D169453-7EF9-45EA-8681-96BD8DB5A2C0}" srcOrd="2" destOrd="0" parTransId="{682934F9-1905-445F-A05B-7064FDFDB2A9}" sibTransId="{97097C4D-79A6-4A31-A8FF-BC15FCE09CFD}"/>
    <dgm:cxn modelId="{8F3020F4-F1E8-4FAE-B870-4E72B429C2AF}" type="presOf" srcId="{AB540ABA-DF45-4963-9445-ED36429B25FD}" destId="{3EFBECCD-D957-4B6A-9D2B-49813FE58D31}" srcOrd="0" destOrd="0" presId="urn:microsoft.com/office/officeart/2008/layout/LinedList"/>
    <dgm:cxn modelId="{94EBF595-4E36-49B1-B897-87E9F29B7494}" type="presParOf" srcId="{EE23C637-3BEC-4F40-AB87-E064CEA192E6}" destId="{F16FF014-3495-4C0F-95D4-1C5C8031ADCE}" srcOrd="0" destOrd="0" presId="urn:microsoft.com/office/officeart/2008/layout/LinedList"/>
    <dgm:cxn modelId="{672BD004-CA6C-4BD1-8BF2-630D93E8F4AB}" type="presParOf" srcId="{EE23C637-3BEC-4F40-AB87-E064CEA192E6}" destId="{88E51C24-4031-4A1D-8834-5B9C214D39F6}" srcOrd="1" destOrd="0" presId="urn:microsoft.com/office/officeart/2008/layout/LinedList"/>
    <dgm:cxn modelId="{83784407-1932-44AA-BE88-1C77BD6CCB8D}" type="presParOf" srcId="{88E51C24-4031-4A1D-8834-5B9C214D39F6}" destId="{3EFBECCD-D957-4B6A-9D2B-49813FE58D31}" srcOrd="0" destOrd="0" presId="urn:microsoft.com/office/officeart/2008/layout/LinedList"/>
    <dgm:cxn modelId="{902A0F2F-9870-4CC0-8184-090AEFE98311}" type="presParOf" srcId="{88E51C24-4031-4A1D-8834-5B9C214D39F6}" destId="{2FF9DC86-2118-4EF2-88A6-91E88DD033CF}" srcOrd="1" destOrd="0" presId="urn:microsoft.com/office/officeart/2008/layout/LinedList"/>
    <dgm:cxn modelId="{71E845E7-B77D-4D1E-BAA0-1D4DC13EC6FD}" type="presParOf" srcId="{EE23C637-3BEC-4F40-AB87-E064CEA192E6}" destId="{E3CA20D3-E7B7-476A-AED2-431FE77AAF15}" srcOrd="2" destOrd="0" presId="urn:microsoft.com/office/officeart/2008/layout/LinedList"/>
    <dgm:cxn modelId="{06D401FC-E56B-4072-BC77-D952CF01BCBA}" type="presParOf" srcId="{EE23C637-3BEC-4F40-AB87-E064CEA192E6}" destId="{FE87D629-D684-451E-B29F-3996355800F9}" srcOrd="3" destOrd="0" presId="urn:microsoft.com/office/officeart/2008/layout/LinedList"/>
    <dgm:cxn modelId="{E1D8C8B2-9A1B-4B41-8420-C7F5E296011D}" type="presParOf" srcId="{FE87D629-D684-451E-B29F-3996355800F9}" destId="{506FF4B9-FB1D-4420-A3EE-D150C3015B5F}" srcOrd="0" destOrd="0" presId="urn:microsoft.com/office/officeart/2008/layout/LinedList"/>
    <dgm:cxn modelId="{D90ECB70-1CB9-407E-8F68-F3E8001ED9F6}" type="presParOf" srcId="{FE87D629-D684-451E-B29F-3996355800F9}" destId="{50E3672A-6238-4E16-9A1A-4D6E2A1A5986}" srcOrd="1" destOrd="0" presId="urn:microsoft.com/office/officeart/2008/layout/LinedList"/>
    <dgm:cxn modelId="{8CADF98A-29B9-4017-8F21-F6080DE25937}" type="presParOf" srcId="{EE23C637-3BEC-4F40-AB87-E064CEA192E6}" destId="{AD04C8B1-BBF7-42DA-86F1-4801454DC3BF}" srcOrd="4" destOrd="0" presId="urn:microsoft.com/office/officeart/2008/layout/LinedList"/>
    <dgm:cxn modelId="{96DE53C9-3B50-42F6-BA70-0B4343A52D86}" type="presParOf" srcId="{EE23C637-3BEC-4F40-AB87-E064CEA192E6}" destId="{4DA4E39E-C8D8-4731-80E5-CBC09F4F80D1}" srcOrd="5" destOrd="0" presId="urn:microsoft.com/office/officeart/2008/layout/LinedList"/>
    <dgm:cxn modelId="{9E8F9B8D-6907-417B-9F18-8173DAE0CFDC}" type="presParOf" srcId="{4DA4E39E-C8D8-4731-80E5-CBC09F4F80D1}" destId="{6D4B6104-7456-40FC-A548-6E2BF6F77E02}" srcOrd="0" destOrd="0" presId="urn:microsoft.com/office/officeart/2008/layout/LinedList"/>
    <dgm:cxn modelId="{95A21FB4-BFA3-42B8-8F36-B2EFAB8497D4}" type="presParOf" srcId="{4DA4E39E-C8D8-4731-80E5-CBC09F4F80D1}" destId="{331BC28C-82F2-4F5E-8336-6B3DFD116A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DF1FD63-AF75-44DB-B2CE-9D1F4D511F7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8327198-AB3E-437A-9DBE-2ACA1F736986}">
      <dgm:prSet/>
      <dgm:spPr/>
      <dgm:t>
        <a:bodyPr/>
        <a:lstStyle/>
        <a:p>
          <a:r>
            <a:rPr lang="en-US"/>
            <a:t>Giúp biết Unit test dễ dàng hơn</a:t>
          </a:r>
        </a:p>
      </dgm:t>
    </dgm:pt>
    <dgm:pt modelId="{4546C984-60A5-419E-8ABB-02CBC902EDDC}" type="parTrans" cxnId="{0A2482F4-CA47-4EE2-9EC8-22EA7D976A71}">
      <dgm:prSet/>
      <dgm:spPr/>
      <dgm:t>
        <a:bodyPr/>
        <a:lstStyle/>
        <a:p>
          <a:endParaRPr lang="en-US"/>
        </a:p>
      </dgm:t>
    </dgm:pt>
    <dgm:pt modelId="{38E946BA-7BDF-4EAE-A4B4-827E9176716A}" type="sibTrans" cxnId="{0A2482F4-CA47-4EE2-9EC8-22EA7D976A71}">
      <dgm:prSet/>
      <dgm:spPr/>
      <dgm:t>
        <a:bodyPr/>
        <a:lstStyle/>
        <a:p>
          <a:endParaRPr lang="en-US"/>
        </a:p>
      </dgm:t>
    </dgm:pt>
    <dgm:pt modelId="{39A97B2C-F6BF-454C-9F98-E0048C4A2340}">
      <dgm:prSet/>
      <dgm:spPr/>
      <dgm:t>
        <a:bodyPr/>
        <a:lstStyle/>
        <a:p>
          <a:r>
            <a:rPr lang="en-US"/>
            <a:t>Giảm thiểu được boilerplate code </a:t>
          </a:r>
        </a:p>
      </dgm:t>
    </dgm:pt>
    <dgm:pt modelId="{A0FDE448-2B13-4224-BCB3-33F04A309012}" type="parTrans" cxnId="{8624BCF7-9505-4AC6-9426-C547EF2CC750}">
      <dgm:prSet/>
      <dgm:spPr/>
      <dgm:t>
        <a:bodyPr/>
        <a:lstStyle/>
        <a:p>
          <a:endParaRPr lang="en-US"/>
        </a:p>
      </dgm:t>
    </dgm:pt>
    <dgm:pt modelId="{487D2406-9094-496F-9DDD-EC0A3D4D83FE}" type="sibTrans" cxnId="{8624BCF7-9505-4AC6-9426-C547EF2CC750}">
      <dgm:prSet/>
      <dgm:spPr/>
      <dgm:t>
        <a:bodyPr/>
        <a:lstStyle/>
        <a:p>
          <a:endParaRPr lang="en-US"/>
        </a:p>
      </dgm:t>
    </dgm:pt>
    <dgm:pt modelId="{5FA318CC-D470-4184-BBCB-140F141AB8B9}">
      <dgm:prSet/>
      <dgm:spPr/>
      <dgm:t>
        <a:bodyPr/>
        <a:lstStyle/>
        <a:p>
          <a:r>
            <a:rPr lang="en-US"/>
            <a:t>Mở dụng dự án dễ dàng hơn</a:t>
          </a:r>
        </a:p>
      </dgm:t>
    </dgm:pt>
    <dgm:pt modelId="{D4BC4723-A5B2-4DB0-B3B4-2348937E6F77}" type="parTrans" cxnId="{76994102-46BB-4E75-8CCC-55C12944D189}">
      <dgm:prSet/>
      <dgm:spPr/>
      <dgm:t>
        <a:bodyPr/>
        <a:lstStyle/>
        <a:p>
          <a:endParaRPr lang="en-US"/>
        </a:p>
      </dgm:t>
    </dgm:pt>
    <dgm:pt modelId="{8FA71B1F-87C1-45EB-9A9C-F54C5B70D508}" type="sibTrans" cxnId="{76994102-46BB-4E75-8CCC-55C12944D189}">
      <dgm:prSet/>
      <dgm:spPr/>
      <dgm:t>
        <a:bodyPr/>
        <a:lstStyle/>
        <a:p>
          <a:endParaRPr lang="en-US"/>
        </a:p>
      </dgm:t>
    </dgm:pt>
    <dgm:pt modelId="{3B4035E2-0F34-4132-9017-841E972B41CE}">
      <dgm:prSet/>
      <dgm:spPr/>
      <dgm:t>
        <a:bodyPr/>
        <a:lstStyle/>
        <a:p>
          <a:r>
            <a:rPr lang="en-US"/>
            <a:t>Giúp ích trong việc liên kết lỏng (loose coupling) giữa các thành phần trong dự án</a:t>
          </a:r>
        </a:p>
      </dgm:t>
    </dgm:pt>
    <dgm:pt modelId="{47F1DD5B-9D02-47A8-ACFD-53A09B1A1AEE}" type="parTrans" cxnId="{127CB5B6-F277-4C5F-9BE0-C8E73124F15E}">
      <dgm:prSet/>
      <dgm:spPr/>
      <dgm:t>
        <a:bodyPr/>
        <a:lstStyle/>
        <a:p>
          <a:endParaRPr lang="en-US"/>
        </a:p>
      </dgm:t>
    </dgm:pt>
    <dgm:pt modelId="{2357A161-CF75-4F7C-811B-42C7A40732FB}" type="sibTrans" cxnId="{127CB5B6-F277-4C5F-9BE0-C8E73124F15E}">
      <dgm:prSet/>
      <dgm:spPr/>
      <dgm:t>
        <a:bodyPr/>
        <a:lstStyle/>
        <a:p>
          <a:endParaRPr lang="en-US"/>
        </a:p>
      </dgm:t>
    </dgm:pt>
    <dgm:pt modelId="{78E633AA-02B4-4679-B5DB-B36E29227F58}" type="pres">
      <dgm:prSet presAssocID="{4DF1FD63-AF75-44DB-B2CE-9D1F4D511F7C}" presName="vert0" presStyleCnt="0">
        <dgm:presLayoutVars>
          <dgm:dir/>
          <dgm:animOne val="branch"/>
          <dgm:animLvl val="lvl"/>
        </dgm:presLayoutVars>
      </dgm:prSet>
      <dgm:spPr/>
    </dgm:pt>
    <dgm:pt modelId="{EDCD9AED-08B8-4210-A54C-D4214CB6E0D1}" type="pres">
      <dgm:prSet presAssocID="{D8327198-AB3E-437A-9DBE-2ACA1F736986}" presName="thickLine" presStyleLbl="alignNode1" presStyleIdx="0" presStyleCnt="4"/>
      <dgm:spPr/>
    </dgm:pt>
    <dgm:pt modelId="{930B99BD-4C92-41E7-A0CC-45E5B11FA19C}" type="pres">
      <dgm:prSet presAssocID="{D8327198-AB3E-437A-9DBE-2ACA1F736986}" presName="horz1" presStyleCnt="0"/>
      <dgm:spPr/>
    </dgm:pt>
    <dgm:pt modelId="{69944353-6F6C-4764-B6FA-730BC1A91F70}" type="pres">
      <dgm:prSet presAssocID="{D8327198-AB3E-437A-9DBE-2ACA1F736986}" presName="tx1" presStyleLbl="revTx" presStyleIdx="0" presStyleCnt="4"/>
      <dgm:spPr/>
    </dgm:pt>
    <dgm:pt modelId="{B70474AF-F947-40CC-A993-7AA6CAE3FEF1}" type="pres">
      <dgm:prSet presAssocID="{D8327198-AB3E-437A-9DBE-2ACA1F736986}" presName="vert1" presStyleCnt="0"/>
      <dgm:spPr/>
    </dgm:pt>
    <dgm:pt modelId="{C538F7C9-ECF9-412C-8303-115280C21EE3}" type="pres">
      <dgm:prSet presAssocID="{39A97B2C-F6BF-454C-9F98-E0048C4A2340}" presName="thickLine" presStyleLbl="alignNode1" presStyleIdx="1" presStyleCnt="4"/>
      <dgm:spPr/>
    </dgm:pt>
    <dgm:pt modelId="{211A8311-D39F-412C-ABB4-2338B9B92269}" type="pres">
      <dgm:prSet presAssocID="{39A97B2C-F6BF-454C-9F98-E0048C4A2340}" presName="horz1" presStyleCnt="0"/>
      <dgm:spPr/>
    </dgm:pt>
    <dgm:pt modelId="{FF06F784-0C91-45E2-8D96-121B37F7FAE2}" type="pres">
      <dgm:prSet presAssocID="{39A97B2C-F6BF-454C-9F98-E0048C4A2340}" presName="tx1" presStyleLbl="revTx" presStyleIdx="1" presStyleCnt="4"/>
      <dgm:spPr/>
    </dgm:pt>
    <dgm:pt modelId="{9D8EF795-417D-45A3-819C-2F37479722CB}" type="pres">
      <dgm:prSet presAssocID="{39A97B2C-F6BF-454C-9F98-E0048C4A2340}" presName="vert1" presStyleCnt="0"/>
      <dgm:spPr/>
    </dgm:pt>
    <dgm:pt modelId="{D3E38F4F-A478-4AFF-88A4-972D4E209A99}" type="pres">
      <dgm:prSet presAssocID="{5FA318CC-D470-4184-BBCB-140F141AB8B9}" presName="thickLine" presStyleLbl="alignNode1" presStyleIdx="2" presStyleCnt="4"/>
      <dgm:spPr/>
    </dgm:pt>
    <dgm:pt modelId="{9B7AD9A7-4A12-4F98-A8D9-E5C4258E834D}" type="pres">
      <dgm:prSet presAssocID="{5FA318CC-D470-4184-BBCB-140F141AB8B9}" presName="horz1" presStyleCnt="0"/>
      <dgm:spPr/>
    </dgm:pt>
    <dgm:pt modelId="{C024FE0D-F146-48D2-84A5-79C36F971001}" type="pres">
      <dgm:prSet presAssocID="{5FA318CC-D470-4184-BBCB-140F141AB8B9}" presName="tx1" presStyleLbl="revTx" presStyleIdx="2" presStyleCnt="4"/>
      <dgm:spPr/>
    </dgm:pt>
    <dgm:pt modelId="{C224AD2F-0407-4DC6-A160-79D3DC6688C5}" type="pres">
      <dgm:prSet presAssocID="{5FA318CC-D470-4184-BBCB-140F141AB8B9}" presName="vert1" presStyleCnt="0"/>
      <dgm:spPr/>
    </dgm:pt>
    <dgm:pt modelId="{6B7648F0-B4F0-4564-A0B2-422BA6F410E2}" type="pres">
      <dgm:prSet presAssocID="{3B4035E2-0F34-4132-9017-841E972B41CE}" presName="thickLine" presStyleLbl="alignNode1" presStyleIdx="3" presStyleCnt="4"/>
      <dgm:spPr/>
    </dgm:pt>
    <dgm:pt modelId="{4AA0D1C4-2026-4FF5-AA87-63D5966E909A}" type="pres">
      <dgm:prSet presAssocID="{3B4035E2-0F34-4132-9017-841E972B41CE}" presName="horz1" presStyleCnt="0"/>
      <dgm:spPr/>
    </dgm:pt>
    <dgm:pt modelId="{3B6A01DF-66DF-4A77-8897-941949686284}" type="pres">
      <dgm:prSet presAssocID="{3B4035E2-0F34-4132-9017-841E972B41CE}" presName="tx1" presStyleLbl="revTx" presStyleIdx="3" presStyleCnt="4"/>
      <dgm:spPr/>
    </dgm:pt>
    <dgm:pt modelId="{32FEF03D-1A7D-4F5D-918E-B2883311BC93}" type="pres">
      <dgm:prSet presAssocID="{3B4035E2-0F34-4132-9017-841E972B41CE}" presName="vert1" presStyleCnt="0"/>
      <dgm:spPr/>
    </dgm:pt>
  </dgm:ptLst>
  <dgm:cxnLst>
    <dgm:cxn modelId="{76994102-46BB-4E75-8CCC-55C12944D189}" srcId="{4DF1FD63-AF75-44DB-B2CE-9D1F4D511F7C}" destId="{5FA318CC-D470-4184-BBCB-140F141AB8B9}" srcOrd="2" destOrd="0" parTransId="{D4BC4723-A5B2-4DB0-B3B4-2348937E6F77}" sibTransId="{8FA71B1F-87C1-45EB-9A9C-F54C5B70D508}"/>
    <dgm:cxn modelId="{0F6E5A50-2217-498C-9DEC-FFFA2BA5712D}" type="presOf" srcId="{3B4035E2-0F34-4132-9017-841E972B41CE}" destId="{3B6A01DF-66DF-4A77-8897-941949686284}" srcOrd="0" destOrd="0" presId="urn:microsoft.com/office/officeart/2008/layout/LinedList"/>
    <dgm:cxn modelId="{2459D870-73A9-49B9-8C3A-43D5AA60ED4A}" type="presOf" srcId="{5FA318CC-D470-4184-BBCB-140F141AB8B9}" destId="{C024FE0D-F146-48D2-84A5-79C36F971001}" srcOrd="0" destOrd="0" presId="urn:microsoft.com/office/officeart/2008/layout/LinedList"/>
    <dgm:cxn modelId="{D3EE1191-6B63-4B56-96AF-CA4D205F9817}" type="presOf" srcId="{39A97B2C-F6BF-454C-9F98-E0048C4A2340}" destId="{FF06F784-0C91-45E2-8D96-121B37F7FAE2}" srcOrd="0" destOrd="0" presId="urn:microsoft.com/office/officeart/2008/layout/LinedList"/>
    <dgm:cxn modelId="{127CB5B6-F277-4C5F-9BE0-C8E73124F15E}" srcId="{4DF1FD63-AF75-44DB-B2CE-9D1F4D511F7C}" destId="{3B4035E2-0F34-4132-9017-841E972B41CE}" srcOrd="3" destOrd="0" parTransId="{47F1DD5B-9D02-47A8-ACFD-53A09B1A1AEE}" sibTransId="{2357A161-CF75-4F7C-811B-42C7A40732FB}"/>
    <dgm:cxn modelId="{472EBFCE-4602-4989-B0A6-98DF4BFC10FF}" type="presOf" srcId="{4DF1FD63-AF75-44DB-B2CE-9D1F4D511F7C}" destId="{78E633AA-02B4-4679-B5DB-B36E29227F58}" srcOrd="0" destOrd="0" presId="urn:microsoft.com/office/officeart/2008/layout/LinedList"/>
    <dgm:cxn modelId="{9BD22FD2-9E38-4D39-A548-027B41CEDDB3}" type="presOf" srcId="{D8327198-AB3E-437A-9DBE-2ACA1F736986}" destId="{69944353-6F6C-4764-B6FA-730BC1A91F70}" srcOrd="0" destOrd="0" presId="urn:microsoft.com/office/officeart/2008/layout/LinedList"/>
    <dgm:cxn modelId="{0A2482F4-CA47-4EE2-9EC8-22EA7D976A71}" srcId="{4DF1FD63-AF75-44DB-B2CE-9D1F4D511F7C}" destId="{D8327198-AB3E-437A-9DBE-2ACA1F736986}" srcOrd="0" destOrd="0" parTransId="{4546C984-60A5-419E-8ABB-02CBC902EDDC}" sibTransId="{38E946BA-7BDF-4EAE-A4B4-827E9176716A}"/>
    <dgm:cxn modelId="{8624BCF7-9505-4AC6-9426-C547EF2CC750}" srcId="{4DF1FD63-AF75-44DB-B2CE-9D1F4D511F7C}" destId="{39A97B2C-F6BF-454C-9F98-E0048C4A2340}" srcOrd="1" destOrd="0" parTransId="{A0FDE448-2B13-4224-BCB3-33F04A309012}" sibTransId="{487D2406-9094-496F-9DDD-EC0A3D4D83FE}"/>
    <dgm:cxn modelId="{333F3BD0-E4D1-4D29-BF76-F59B6730538C}" type="presParOf" srcId="{78E633AA-02B4-4679-B5DB-B36E29227F58}" destId="{EDCD9AED-08B8-4210-A54C-D4214CB6E0D1}" srcOrd="0" destOrd="0" presId="urn:microsoft.com/office/officeart/2008/layout/LinedList"/>
    <dgm:cxn modelId="{2DAFBED7-16D5-4E9F-80DD-9001A208F9A7}" type="presParOf" srcId="{78E633AA-02B4-4679-B5DB-B36E29227F58}" destId="{930B99BD-4C92-41E7-A0CC-45E5B11FA19C}" srcOrd="1" destOrd="0" presId="urn:microsoft.com/office/officeart/2008/layout/LinedList"/>
    <dgm:cxn modelId="{EB30D7C5-7175-476E-99B0-A510E0E4191A}" type="presParOf" srcId="{930B99BD-4C92-41E7-A0CC-45E5B11FA19C}" destId="{69944353-6F6C-4764-B6FA-730BC1A91F70}" srcOrd="0" destOrd="0" presId="urn:microsoft.com/office/officeart/2008/layout/LinedList"/>
    <dgm:cxn modelId="{709117CD-BB65-4924-911D-365394269F32}" type="presParOf" srcId="{930B99BD-4C92-41E7-A0CC-45E5B11FA19C}" destId="{B70474AF-F947-40CC-A993-7AA6CAE3FEF1}" srcOrd="1" destOrd="0" presId="urn:microsoft.com/office/officeart/2008/layout/LinedList"/>
    <dgm:cxn modelId="{32D869C7-25A4-4D27-8D38-20A229B939A1}" type="presParOf" srcId="{78E633AA-02B4-4679-B5DB-B36E29227F58}" destId="{C538F7C9-ECF9-412C-8303-115280C21EE3}" srcOrd="2" destOrd="0" presId="urn:microsoft.com/office/officeart/2008/layout/LinedList"/>
    <dgm:cxn modelId="{A472508C-DED8-4C9F-9E6C-1E2400FC8751}" type="presParOf" srcId="{78E633AA-02B4-4679-B5DB-B36E29227F58}" destId="{211A8311-D39F-412C-ABB4-2338B9B92269}" srcOrd="3" destOrd="0" presId="urn:microsoft.com/office/officeart/2008/layout/LinedList"/>
    <dgm:cxn modelId="{9EA4C776-28F2-47E3-9F38-168B8A3E15D6}" type="presParOf" srcId="{211A8311-D39F-412C-ABB4-2338B9B92269}" destId="{FF06F784-0C91-45E2-8D96-121B37F7FAE2}" srcOrd="0" destOrd="0" presId="urn:microsoft.com/office/officeart/2008/layout/LinedList"/>
    <dgm:cxn modelId="{4CA82BFC-1DBE-4016-9535-72EF98ED8854}" type="presParOf" srcId="{211A8311-D39F-412C-ABB4-2338B9B92269}" destId="{9D8EF795-417D-45A3-819C-2F37479722CB}" srcOrd="1" destOrd="0" presId="urn:microsoft.com/office/officeart/2008/layout/LinedList"/>
    <dgm:cxn modelId="{B2987154-9FDA-425B-87CB-0A049B2063E9}" type="presParOf" srcId="{78E633AA-02B4-4679-B5DB-B36E29227F58}" destId="{D3E38F4F-A478-4AFF-88A4-972D4E209A99}" srcOrd="4" destOrd="0" presId="urn:microsoft.com/office/officeart/2008/layout/LinedList"/>
    <dgm:cxn modelId="{16455642-4089-44C1-A349-AE0566DDD771}" type="presParOf" srcId="{78E633AA-02B4-4679-B5DB-B36E29227F58}" destId="{9B7AD9A7-4A12-4F98-A8D9-E5C4258E834D}" srcOrd="5" destOrd="0" presId="urn:microsoft.com/office/officeart/2008/layout/LinedList"/>
    <dgm:cxn modelId="{A80F9275-57E7-400C-AD0D-B00925866947}" type="presParOf" srcId="{9B7AD9A7-4A12-4F98-A8D9-E5C4258E834D}" destId="{C024FE0D-F146-48D2-84A5-79C36F971001}" srcOrd="0" destOrd="0" presId="urn:microsoft.com/office/officeart/2008/layout/LinedList"/>
    <dgm:cxn modelId="{DCD8DF96-4237-4B5F-8306-5FFB65A8D178}" type="presParOf" srcId="{9B7AD9A7-4A12-4F98-A8D9-E5C4258E834D}" destId="{C224AD2F-0407-4DC6-A160-79D3DC6688C5}" srcOrd="1" destOrd="0" presId="urn:microsoft.com/office/officeart/2008/layout/LinedList"/>
    <dgm:cxn modelId="{39EF4A6A-BEA4-424A-A0A3-3C98425E3801}" type="presParOf" srcId="{78E633AA-02B4-4679-B5DB-B36E29227F58}" destId="{6B7648F0-B4F0-4564-A0B2-422BA6F410E2}" srcOrd="6" destOrd="0" presId="urn:microsoft.com/office/officeart/2008/layout/LinedList"/>
    <dgm:cxn modelId="{77265E21-AFEE-469E-A9A0-014D8FB4F471}" type="presParOf" srcId="{78E633AA-02B4-4679-B5DB-B36E29227F58}" destId="{4AA0D1C4-2026-4FF5-AA87-63D5966E909A}" srcOrd="7" destOrd="0" presId="urn:microsoft.com/office/officeart/2008/layout/LinedList"/>
    <dgm:cxn modelId="{A4311EFE-00CD-43BD-A6E1-95BD156C3F51}" type="presParOf" srcId="{4AA0D1C4-2026-4FF5-AA87-63D5966E909A}" destId="{3B6A01DF-66DF-4A77-8897-941949686284}" srcOrd="0" destOrd="0" presId="urn:microsoft.com/office/officeart/2008/layout/LinedList"/>
    <dgm:cxn modelId="{3661B21F-F43A-48AB-9DA2-4506D44AF580}" type="presParOf" srcId="{4AA0D1C4-2026-4FF5-AA87-63D5966E909A}" destId="{32FEF03D-1A7D-4F5D-918E-B2883311BC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A939F92-67F9-49D0-BE0F-D78E4507A884}"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F42DE6C-162D-4E96-A47E-3370551E32A0}">
      <dgm:prSet/>
      <dgm:spPr/>
      <dgm:t>
        <a:bodyPr/>
        <a:lstStyle/>
        <a:p>
          <a:r>
            <a:rPr lang="en-US"/>
            <a:t>Khá phức tạp để học, và nếu dung quá đà thì có thể dẫn tới một số vấn đề khác.</a:t>
          </a:r>
        </a:p>
      </dgm:t>
    </dgm:pt>
    <dgm:pt modelId="{843779E7-6752-433B-AB22-445F920450EE}" type="parTrans" cxnId="{ED9E6614-462C-4518-906C-0554848832F4}">
      <dgm:prSet/>
      <dgm:spPr/>
      <dgm:t>
        <a:bodyPr/>
        <a:lstStyle/>
        <a:p>
          <a:endParaRPr lang="en-US"/>
        </a:p>
      </dgm:t>
    </dgm:pt>
    <dgm:pt modelId="{4A558EF1-BED4-427F-9C75-F2FA24B3386E}" type="sibTrans" cxnId="{ED9E6614-462C-4518-906C-0554848832F4}">
      <dgm:prSet/>
      <dgm:spPr/>
      <dgm:t>
        <a:bodyPr/>
        <a:lstStyle/>
        <a:p>
          <a:endParaRPr lang="en-US"/>
        </a:p>
      </dgm:t>
    </dgm:pt>
    <dgm:pt modelId="{6BA2A91C-8D5F-4196-9949-919FA181FFB3}">
      <dgm:prSet/>
      <dgm:spPr/>
      <dgm:t>
        <a:bodyPr/>
        <a:lstStyle/>
        <a:p>
          <a:r>
            <a:rPr lang="en-US"/>
            <a:t>Rất nhiều các lỗi ở complie time có thể bị đẩy sang runtime.</a:t>
          </a:r>
        </a:p>
      </dgm:t>
    </dgm:pt>
    <dgm:pt modelId="{C97BA268-0E23-46F6-8AE2-73831A59BB98}" type="parTrans" cxnId="{30ED37E8-47F9-45D8-AF10-552D05369664}">
      <dgm:prSet/>
      <dgm:spPr/>
      <dgm:t>
        <a:bodyPr/>
        <a:lstStyle/>
        <a:p>
          <a:endParaRPr lang="en-US"/>
        </a:p>
      </dgm:t>
    </dgm:pt>
    <dgm:pt modelId="{82BC628B-4D06-4F44-B96D-491E75651D43}" type="sibTrans" cxnId="{30ED37E8-47F9-45D8-AF10-552D05369664}">
      <dgm:prSet/>
      <dgm:spPr/>
      <dgm:t>
        <a:bodyPr/>
        <a:lstStyle/>
        <a:p>
          <a:endParaRPr lang="en-US"/>
        </a:p>
      </dgm:t>
    </dgm:pt>
    <dgm:pt modelId="{7436ECAB-A632-4ECE-A193-F852C27E016A}">
      <dgm:prSet/>
      <dgm:spPr/>
      <dgm:t>
        <a:bodyPr/>
        <a:lstStyle/>
        <a:p>
          <a:r>
            <a:rPr lang="en-US"/>
            <a:t>Có thể làm ảnh hưởng tới chức năng auto-complete hay find references của một số IDE.</a:t>
          </a:r>
        </a:p>
      </dgm:t>
    </dgm:pt>
    <dgm:pt modelId="{261E36B5-06F3-483F-B225-F3EEFD0616C4}" type="parTrans" cxnId="{4BFE0B2E-F2D9-44D2-91C3-20D3177CA6D1}">
      <dgm:prSet/>
      <dgm:spPr/>
      <dgm:t>
        <a:bodyPr/>
        <a:lstStyle/>
        <a:p>
          <a:endParaRPr lang="en-US"/>
        </a:p>
      </dgm:t>
    </dgm:pt>
    <dgm:pt modelId="{6DC6BA37-84C6-490C-8066-8DD4CC21D5C3}" type="sibTrans" cxnId="{4BFE0B2E-F2D9-44D2-91C3-20D3177CA6D1}">
      <dgm:prSet/>
      <dgm:spPr/>
      <dgm:t>
        <a:bodyPr/>
        <a:lstStyle/>
        <a:p>
          <a:endParaRPr lang="en-US"/>
        </a:p>
      </dgm:t>
    </dgm:pt>
    <dgm:pt modelId="{0D168494-957E-4946-AF49-99E507D60C6D}" type="pres">
      <dgm:prSet presAssocID="{5A939F92-67F9-49D0-BE0F-D78E4507A884}" presName="vert0" presStyleCnt="0">
        <dgm:presLayoutVars>
          <dgm:dir/>
          <dgm:animOne val="branch"/>
          <dgm:animLvl val="lvl"/>
        </dgm:presLayoutVars>
      </dgm:prSet>
      <dgm:spPr/>
    </dgm:pt>
    <dgm:pt modelId="{0076917B-6FDB-4A3E-ADAF-64A521BE3505}" type="pres">
      <dgm:prSet presAssocID="{5F42DE6C-162D-4E96-A47E-3370551E32A0}" presName="thickLine" presStyleLbl="alignNode1" presStyleIdx="0" presStyleCnt="3"/>
      <dgm:spPr/>
    </dgm:pt>
    <dgm:pt modelId="{3D334223-0BFB-4482-8498-D7A91A91F1DC}" type="pres">
      <dgm:prSet presAssocID="{5F42DE6C-162D-4E96-A47E-3370551E32A0}" presName="horz1" presStyleCnt="0"/>
      <dgm:spPr/>
    </dgm:pt>
    <dgm:pt modelId="{61B8BE8A-7A7A-4F93-B0E4-C05A1E58E5C4}" type="pres">
      <dgm:prSet presAssocID="{5F42DE6C-162D-4E96-A47E-3370551E32A0}" presName="tx1" presStyleLbl="revTx" presStyleIdx="0" presStyleCnt="3"/>
      <dgm:spPr/>
    </dgm:pt>
    <dgm:pt modelId="{60881DFA-F451-4586-8C93-13B6B73843AB}" type="pres">
      <dgm:prSet presAssocID="{5F42DE6C-162D-4E96-A47E-3370551E32A0}" presName="vert1" presStyleCnt="0"/>
      <dgm:spPr/>
    </dgm:pt>
    <dgm:pt modelId="{BA7C9024-48CC-4C90-8CFB-1ECA690D7ED4}" type="pres">
      <dgm:prSet presAssocID="{6BA2A91C-8D5F-4196-9949-919FA181FFB3}" presName="thickLine" presStyleLbl="alignNode1" presStyleIdx="1" presStyleCnt="3"/>
      <dgm:spPr/>
    </dgm:pt>
    <dgm:pt modelId="{90B69AA9-70A0-4C22-9464-E1FA02F8F85B}" type="pres">
      <dgm:prSet presAssocID="{6BA2A91C-8D5F-4196-9949-919FA181FFB3}" presName="horz1" presStyleCnt="0"/>
      <dgm:spPr/>
    </dgm:pt>
    <dgm:pt modelId="{EA942303-C294-402A-A9A5-B062A90EF24B}" type="pres">
      <dgm:prSet presAssocID="{6BA2A91C-8D5F-4196-9949-919FA181FFB3}" presName="tx1" presStyleLbl="revTx" presStyleIdx="1" presStyleCnt="3"/>
      <dgm:spPr/>
    </dgm:pt>
    <dgm:pt modelId="{980FB93B-773E-49A7-A476-5CCCEA13678D}" type="pres">
      <dgm:prSet presAssocID="{6BA2A91C-8D5F-4196-9949-919FA181FFB3}" presName="vert1" presStyleCnt="0"/>
      <dgm:spPr/>
    </dgm:pt>
    <dgm:pt modelId="{4F9B04A9-0410-479A-8A3A-E2CF8E563B73}" type="pres">
      <dgm:prSet presAssocID="{7436ECAB-A632-4ECE-A193-F852C27E016A}" presName="thickLine" presStyleLbl="alignNode1" presStyleIdx="2" presStyleCnt="3"/>
      <dgm:spPr/>
    </dgm:pt>
    <dgm:pt modelId="{EB345DCC-430E-48DB-B7E5-DE1D15ECE15B}" type="pres">
      <dgm:prSet presAssocID="{7436ECAB-A632-4ECE-A193-F852C27E016A}" presName="horz1" presStyleCnt="0"/>
      <dgm:spPr/>
    </dgm:pt>
    <dgm:pt modelId="{FD09EED6-8A59-4BB4-B8C5-FB586381CCE8}" type="pres">
      <dgm:prSet presAssocID="{7436ECAB-A632-4ECE-A193-F852C27E016A}" presName="tx1" presStyleLbl="revTx" presStyleIdx="2" presStyleCnt="3"/>
      <dgm:spPr/>
    </dgm:pt>
    <dgm:pt modelId="{561A13F2-F62E-4474-A71A-BCEEF8DA3752}" type="pres">
      <dgm:prSet presAssocID="{7436ECAB-A632-4ECE-A193-F852C27E016A}" presName="vert1" presStyleCnt="0"/>
      <dgm:spPr/>
    </dgm:pt>
  </dgm:ptLst>
  <dgm:cxnLst>
    <dgm:cxn modelId="{ED9E6614-462C-4518-906C-0554848832F4}" srcId="{5A939F92-67F9-49D0-BE0F-D78E4507A884}" destId="{5F42DE6C-162D-4E96-A47E-3370551E32A0}" srcOrd="0" destOrd="0" parTransId="{843779E7-6752-433B-AB22-445F920450EE}" sibTransId="{4A558EF1-BED4-427F-9C75-F2FA24B3386E}"/>
    <dgm:cxn modelId="{4BFE0B2E-F2D9-44D2-91C3-20D3177CA6D1}" srcId="{5A939F92-67F9-49D0-BE0F-D78E4507A884}" destId="{7436ECAB-A632-4ECE-A193-F852C27E016A}" srcOrd="2" destOrd="0" parTransId="{261E36B5-06F3-483F-B225-F3EEFD0616C4}" sibTransId="{6DC6BA37-84C6-490C-8066-8DD4CC21D5C3}"/>
    <dgm:cxn modelId="{B7F41FAE-1388-42AD-A8B3-26070DB65703}" type="presOf" srcId="{7436ECAB-A632-4ECE-A193-F852C27E016A}" destId="{FD09EED6-8A59-4BB4-B8C5-FB586381CCE8}" srcOrd="0" destOrd="0" presId="urn:microsoft.com/office/officeart/2008/layout/LinedList"/>
    <dgm:cxn modelId="{0F4AE0CB-8F3D-4B00-91CC-2BC20C3DC31F}" type="presOf" srcId="{5F42DE6C-162D-4E96-A47E-3370551E32A0}" destId="{61B8BE8A-7A7A-4F93-B0E4-C05A1E58E5C4}" srcOrd="0" destOrd="0" presId="urn:microsoft.com/office/officeart/2008/layout/LinedList"/>
    <dgm:cxn modelId="{3B62B7E1-656B-43BE-BDD8-0B6672BFBEDD}" type="presOf" srcId="{6BA2A91C-8D5F-4196-9949-919FA181FFB3}" destId="{EA942303-C294-402A-A9A5-B062A90EF24B}" srcOrd="0" destOrd="0" presId="urn:microsoft.com/office/officeart/2008/layout/LinedList"/>
    <dgm:cxn modelId="{30ED37E8-47F9-45D8-AF10-552D05369664}" srcId="{5A939F92-67F9-49D0-BE0F-D78E4507A884}" destId="{6BA2A91C-8D5F-4196-9949-919FA181FFB3}" srcOrd="1" destOrd="0" parTransId="{C97BA268-0E23-46F6-8AE2-73831A59BB98}" sibTransId="{82BC628B-4D06-4F44-B96D-491E75651D43}"/>
    <dgm:cxn modelId="{EB43A2FB-42BB-4907-9CF2-BC81D83AEB7A}" type="presOf" srcId="{5A939F92-67F9-49D0-BE0F-D78E4507A884}" destId="{0D168494-957E-4946-AF49-99E507D60C6D}" srcOrd="0" destOrd="0" presId="urn:microsoft.com/office/officeart/2008/layout/LinedList"/>
    <dgm:cxn modelId="{F6C12FF1-043E-41F6-8EE9-7F8AFB9AEFF2}" type="presParOf" srcId="{0D168494-957E-4946-AF49-99E507D60C6D}" destId="{0076917B-6FDB-4A3E-ADAF-64A521BE3505}" srcOrd="0" destOrd="0" presId="urn:microsoft.com/office/officeart/2008/layout/LinedList"/>
    <dgm:cxn modelId="{70F5FCCA-EA1B-423E-B0F5-DDEBE1F782A6}" type="presParOf" srcId="{0D168494-957E-4946-AF49-99E507D60C6D}" destId="{3D334223-0BFB-4482-8498-D7A91A91F1DC}" srcOrd="1" destOrd="0" presId="urn:microsoft.com/office/officeart/2008/layout/LinedList"/>
    <dgm:cxn modelId="{3DC99B98-DBC2-41EB-B939-97EEED72EC80}" type="presParOf" srcId="{3D334223-0BFB-4482-8498-D7A91A91F1DC}" destId="{61B8BE8A-7A7A-4F93-B0E4-C05A1E58E5C4}" srcOrd="0" destOrd="0" presId="urn:microsoft.com/office/officeart/2008/layout/LinedList"/>
    <dgm:cxn modelId="{9586FC8F-34B3-4FB2-8FF6-20834520A41B}" type="presParOf" srcId="{3D334223-0BFB-4482-8498-D7A91A91F1DC}" destId="{60881DFA-F451-4586-8C93-13B6B73843AB}" srcOrd="1" destOrd="0" presId="urn:microsoft.com/office/officeart/2008/layout/LinedList"/>
    <dgm:cxn modelId="{E7D2760F-ECC3-4351-9DA4-15E7429533CC}" type="presParOf" srcId="{0D168494-957E-4946-AF49-99E507D60C6D}" destId="{BA7C9024-48CC-4C90-8CFB-1ECA690D7ED4}" srcOrd="2" destOrd="0" presId="urn:microsoft.com/office/officeart/2008/layout/LinedList"/>
    <dgm:cxn modelId="{D9B7091C-D6EE-4051-B05D-7D1543DBEFE3}" type="presParOf" srcId="{0D168494-957E-4946-AF49-99E507D60C6D}" destId="{90B69AA9-70A0-4C22-9464-E1FA02F8F85B}" srcOrd="3" destOrd="0" presId="urn:microsoft.com/office/officeart/2008/layout/LinedList"/>
    <dgm:cxn modelId="{858BDCD0-6ED7-419A-8748-7352426E402A}" type="presParOf" srcId="{90B69AA9-70A0-4C22-9464-E1FA02F8F85B}" destId="{EA942303-C294-402A-A9A5-B062A90EF24B}" srcOrd="0" destOrd="0" presId="urn:microsoft.com/office/officeart/2008/layout/LinedList"/>
    <dgm:cxn modelId="{4586456E-A0A9-4664-A7FA-75AB5FC5673D}" type="presParOf" srcId="{90B69AA9-70A0-4C22-9464-E1FA02F8F85B}" destId="{980FB93B-773E-49A7-A476-5CCCEA13678D}" srcOrd="1" destOrd="0" presId="urn:microsoft.com/office/officeart/2008/layout/LinedList"/>
    <dgm:cxn modelId="{E8BA475A-43EC-432E-A000-AF88745AD3A2}" type="presParOf" srcId="{0D168494-957E-4946-AF49-99E507D60C6D}" destId="{4F9B04A9-0410-479A-8A3A-E2CF8E563B73}" srcOrd="4" destOrd="0" presId="urn:microsoft.com/office/officeart/2008/layout/LinedList"/>
    <dgm:cxn modelId="{8A7FE3E2-6125-4A2E-B82D-835A1F6F682D}" type="presParOf" srcId="{0D168494-957E-4946-AF49-99E507D60C6D}" destId="{EB345DCC-430E-48DB-B7E5-DE1D15ECE15B}" srcOrd="5" destOrd="0" presId="urn:microsoft.com/office/officeart/2008/layout/LinedList"/>
    <dgm:cxn modelId="{604555BA-2B53-4CE5-8692-758725AE026B}" type="presParOf" srcId="{EB345DCC-430E-48DB-B7E5-DE1D15ECE15B}" destId="{FD09EED6-8A59-4BB4-B8C5-FB586381CCE8}" srcOrd="0" destOrd="0" presId="urn:microsoft.com/office/officeart/2008/layout/LinedList"/>
    <dgm:cxn modelId="{A7187930-5FCB-401B-AB5F-94E203B5C6D4}" type="presParOf" srcId="{EB345DCC-430E-48DB-B7E5-DE1D15ECE15B}" destId="{561A13F2-F62E-4474-A71A-BCEEF8DA37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D7E637-7299-4C55-910B-987AB54A905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0255C8-EB1F-43CD-82F0-C8AA36D5085B}">
      <dgm:prSet/>
      <dgm:spPr/>
      <dgm:t>
        <a:bodyPr/>
        <a:lstStyle/>
        <a:p>
          <a:r>
            <a:rPr lang="en-US"/>
            <a:t>Text files</a:t>
          </a:r>
        </a:p>
      </dgm:t>
    </dgm:pt>
    <dgm:pt modelId="{652A240D-4FFC-46AC-9102-57E72E4D0A05}" type="parTrans" cxnId="{63D85D7A-7EA1-4F13-A911-3CA3A09EAF6C}">
      <dgm:prSet/>
      <dgm:spPr/>
      <dgm:t>
        <a:bodyPr/>
        <a:lstStyle/>
        <a:p>
          <a:endParaRPr lang="en-US"/>
        </a:p>
      </dgm:t>
    </dgm:pt>
    <dgm:pt modelId="{8A108E71-0CDA-402B-9D69-FF697BA8AD98}" type="sibTrans" cxnId="{63D85D7A-7EA1-4F13-A911-3CA3A09EAF6C}">
      <dgm:prSet/>
      <dgm:spPr/>
      <dgm:t>
        <a:bodyPr/>
        <a:lstStyle/>
        <a:p>
          <a:endParaRPr lang="en-US"/>
        </a:p>
      </dgm:t>
    </dgm:pt>
    <dgm:pt modelId="{BE31390E-EA8F-49C5-8CFD-44C664246B6B}">
      <dgm:prSet/>
      <dgm:spPr/>
      <dgm:t>
        <a:bodyPr/>
        <a:lstStyle/>
        <a:p>
          <a:r>
            <a:rPr lang="en-US"/>
            <a:t>Email</a:t>
          </a:r>
        </a:p>
      </dgm:t>
    </dgm:pt>
    <dgm:pt modelId="{7D01450C-8A2F-45E6-B94B-99F0FC43E1F3}" type="parTrans" cxnId="{1F2DA43A-99F3-4B6A-9951-82D7EB9F2AF3}">
      <dgm:prSet/>
      <dgm:spPr/>
      <dgm:t>
        <a:bodyPr/>
        <a:lstStyle/>
        <a:p>
          <a:endParaRPr lang="en-US"/>
        </a:p>
      </dgm:t>
    </dgm:pt>
    <dgm:pt modelId="{83F71338-4617-4D1B-BAF5-1F839F369BA5}" type="sibTrans" cxnId="{1F2DA43A-99F3-4B6A-9951-82D7EB9F2AF3}">
      <dgm:prSet/>
      <dgm:spPr/>
      <dgm:t>
        <a:bodyPr/>
        <a:lstStyle/>
        <a:p>
          <a:endParaRPr lang="en-US"/>
        </a:p>
      </dgm:t>
    </dgm:pt>
    <dgm:pt modelId="{52A18E9E-8468-4067-8735-C1B45963222B}">
      <dgm:prSet/>
      <dgm:spPr/>
      <dgm:t>
        <a:bodyPr/>
        <a:lstStyle/>
        <a:p>
          <a:r>
            <a:rPr lang="en-US"/>
            <a:t>Social Media</a:t>
          </a:r>
        </a:p>
      </dgm:t>
    </dgm:pt>
    <dgm:pt modelId="{0BB9EEC3-6C96-449D-83AF-2168ADC9E356}" type="parTrans" cxnId="{3DE7CA0C-C47B-4F3C-BBBA-D9CAFFD1B0B8}">
      <dgm:prSet/>
      <dgm:spPr/>
      <dgm:t>
        <a:bodyPr/>
        <a:lstStyle/>
        <a:p>
          <a:endParaRPr lang="en-US"/>
        </a:p>
      </dgm:t>
    </dgm:pt>
    <dgm:pt modelId="{5ABEDC0D-33C3-459B-BB0E-F03478854E4C}" type="sibTrans" cxnId="{3DE7CA0C-C47B-4F3C-BBBA-D9CAFFD1B0B8}">
      <dgm:prSet/>
      <dgm:spPr/>
      <dgm:t>
        <a:bodyPr/>
        <a:lstStyle/>
        <a:p>
          <a:endParaRPr lang="en-US"/>
        </a:p>
      </dgm:t>
    </dgm:pt>
    <dgm:pt modelId="{71B39F3C-F3C5-4416-B1E9-5F7A3E5A8EEA}">
      <dgm:prSet/>
      <dgm:spPr/>
      <dgm:t>
        <a:bodyPr/>
        <a:lstStyle/>
        <a:p>
          <a:r>
            <a:rPr lang="en-US"/>
            <a:t>Websites</a:t>
          </a:r>
        </a:p>
      </dgm:t>
    </dgm:pt>
    <dgm:pt modelId="{43DE44C9-280D-46D6-AB1E-15A28A79BB4E}" type="parTrans" cxnId="{25E77B96-7060-4242-BE7A-58F7838B3A36}">
      <dgm:prSet/>
      <dgm:spPr/>
      <dgm:t>
        <a:bodyPr/>
        <a:lstStyle/>
        <a:p>
          <a:endParaRPr lang="en-US"/>
        </a:p>
      </dgm:t>
    </dgm:pt>
    <dgm:pt modelId="{D0FAD1A0-C13E-42C8-8EE0-2703D74CA926}" type="sibTrans" cxnId="{25E77B96-7060-4242-BE7A-58F7838B3A36}">
      <dgm:prSet/>
      <dgm:spPr/>
      <dgm:t>
        <a:bodyPr/>
        <a:lstStyle/>
        <a:p>
          <a:endParaRPr lang="en-US"/>
        </a:p>
      </dgm:t>
    </dgm:pt>
    <dgm:pt modelId="{4D9FD7A0-D4A4-4100-8127-9E7444A75061}">
      <dgm:prSet/>
      <dgm:spPr/>
      <dgm:t>
        <a:bodyPr/>
        <a:lstStyle/>
        <a:p>
          <a:r>
            <a:rPr lang="en-US"/>
            <a:t>Mobile data</a:t>
          </a:r>
        </a:p>
      </dgm:t>
    </dgm:pt>
    <dgm:pt modelId="{5BF95E30-A9A2-4FE7-8868-D24EE7CCB45D}" type="parTrans" cxnId="{F0E82416-01B1-47E7-AAAA-CE798DEF1DFF}">
      <dgm:prSet/>
      <dgm:spPr/>
      <dgm:t>
        <a:bodyPr/>
        <a:lstStyle/>
        <a:p>
          <a:endParaRPr lang="en-US"/>
        </a:p>
      </dgm:t>
    </dgm:pt>
    <dgm:pt modelId="{C1103CDD-8557-4564-831B-51C4C65348E8}" type="sibTrans" cxnId="{F0E82416-01B1-47E7-AAAA-CE798DEF1DFF}">
      <dgm:prSet/>
      <dgm:spPr/>
      <dgm:t>
        <a:bodyPr/>
        <a:lstStyle/>
        <a:p>
          <a:endParaRPr lang="en-US"/>
        </a:p>
      </dgm:t>
    </dgm:pt>
    <dgm:pt modelId="{7BFADCAB-E855-42F0-8E5B-CBF590B0396B}">
      <dgm:prSet/>
      <dgm:spPr/>
      <dgm:t>
        <a:bodyPr/>
        <a:lstStyle/>
        <a:p>
          <a:r>
            <a:rPr lang="en-US"/>
            <a:t>Communications</a:t>
          </a:r>
        </a:p>
      </dgm:t>
    </dgm:pt>
    <dgm:pt modelId="{791BB281-AE86-40D7-9E0A-AFED7A8E0966}" type="parTrans" cxnId="{3C305204-9E7B-4933-9138-52C7A7769893}">
      <dgm:prSet/>
      <dgm:spPr/>
      <dgm:t>
        <a:bodyPr/>
        <a:lstStyle/>
        <a:p>
          <a:endParaRPr lang="en-US"/>
        </a:p>
      </dgm:t>
    </dgm:pt>
    <dgm:pt modelId="{81F17B19-1A90-4D4C-A9EF-2969B4755C37}" type="sibTrans" cxnId="{3C305204-9E7B-4933-9138-52C7A7769893}">
      <dgm:prSet/>
      <dgm:spPr/>
      <dgm:t>
        <a:bodyPr/>
        <a:lstStyle/>
        <a:p>
          <a:endParaRPr lang="en-US"/>
        </a:p>
      </dgm:t>
    </dgm:pt>
    <dgm:pt modelId="{A2DE64A4-B4D7-4C2A-9D5B-1D70EF1813E7}">
      <dgm:prSet/>
      <dgm:spPr/>
      <dgm:t>
        <a:bodyPr/>
        <a:lstStyle/>
        <a:p>
          <a:r>
            <a:rPr lang="en-US"/>
            <a:t>Media</a:t>
          </a:r>
        </a:p>
      </dgm:t>
    </dgm:pt>
    <dgm:pt modelId="{93BE2CDB-CD59-4AB6-8C35-11CC781ACF46}" type="parTrans" cxnId="{A085FC2E-3D51-49A1-A56B-440ECDAE01B9}">
      <dgm:prSet/>
      <dgm:spPr/>
      <dgm:t>
        <a:bodyPr/>
        <a:lstStyle/>
        <a:p>
          <a:endParaRPr lang="en-US"/>
        </a:p>
      </dgm:t>
    </dgm:pt>
    <dgm:pt modelId="{61E0E062-6B38-4189-BF59-83EA6B58FB23}" type="sibTrans" cxnId="{A085FC2E-3D51-49A1-A56B-440ECDAE01B9}">
      <dgm:prSet/>
      <dgm:spPr/>
      <dgm:t>
        <a:bodyPr/>
        <a:lstStyle/>
        <a:p>
          <a:endParaRPr lang="en-US"/>
        </a:p>
      </dgm:t>
    </dgm:pt>
    <dgm:pt modelId="{2C08B111-2C26-49D1-B1D1-A6E7B598EC91}">
      <dgm:prSet/>
      <dgm:spPr/>
      <dgm:t>
        <a:bodyPr/>
        <a:lstStyle/>
        <a:p>
          <a:r>
            <a:rPr lang="en-US"/>
            <a:t>Business applications</a:t>
          </a:r>
        </a:p>
      </dgm:t>
    </dgm:pt>
    <dgm:pt modelId="{E400D1DC-8C14-45FB-9F5D-BF8BD4AF054C}" type="parTrans" cxnId="{2D0710F8-899D-4AF2-B75E-7B8031B801E3}">
      <dgm:prSet/>
      <dgm:spPr/>
      <dgm:t>
        <a:bodyPr/>
        <a:lstStyle/>
        <a:p>
          <a:endParaRPr lang="en-US"/>
        </a:p>
      </dgm:t>
    </dgm:pt>
    <dgm:pt modelId="{76DCCFB2-4B5B-4F44-BF26-96B0BB4A8486}" type="sibTrans" cxnId="{2D0710F8-899D-4AF2-B75E-7B8031B801E3}">
      <dgm:prSet/>
      <dgm:spPr/>
      <dgm:t>
        <a:bodyPr/>
        <a:lstStyle/>
        <a:p>
          <a:endParaRPr lang="en-US"/>
        </a:p>
      </dgm:t>
    </dgm:pt>
    <dgm:pt modelId="{E94CBD64-2D96-4FA2-8047-D372FD701929}" type="pres">
      <dgm:prSet presAssocID="{24D7E637-7299-4C55-910B-987AB54A905F}" presName="root" presStyleCnt="0">
        <dgm:presLayoutVars>
          <dgm:dir/>
          <dgm:resizeHandles val="exact"/>
        </dgm:presLayoutVars>
      </dgm:prSet>
      <dgm:spPr/>
    </dgm:pt>
    <dgm:pt modelId="{B831C657-540C-47DC-820E-8B62460AEB12}" type="pres">
      <dgm:prSet presAssocID="{840255C8-EB1F-43CD-82F0-C8AA36D5085B}" presName="compNode" presStyleCnt="0"/>
      <dgm:spPr/>
    </dgm:pt>
    <dgm:pt modelId="{EEA9DA55-0D46-466C-8853-321C45DAE159}" type="pres">
      <dgm:prSet presAssocID="{840255C8-EB1F-43CD-82F0-C8AA36D5085B}" presName="bgRect" presStyleLbl="bgShp" presStyleIdx="0" presStyleCnt="8"/>
      <dgm:spPr/>
    </dgm:pt>
    <dgm:pt modelId="{4CFE0543-902D-4E54-BC9F-1988250E3BBD}" type="pres">
      <dgm:prSet presAssocID="{840255C8-EB1F-43CD-82F0-C8AA36D5085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582C4C82-9ECC-4652-9282-BF4049390ACE}" type="pres">
      <dgm:prSet presAssocID="{840255C8-EB1F-43CD-82F0-C8AA36D5085B}" presName="spaceRect" presStyleCnt="0"/>
      <dgm:spPr/>
    </dgm:pt>
    <dgm:pt modelId="{E647E526-BAD2-4574-AE30-AD0FA8A44242}" type="pres">
      <dgm:prSet presAssocID="{840255C8-EB1F-43CD-82F0-C8AA36D5085B}" presName="parTx" presStyleLbl="revTx" presStyleIdx="0" presStyleCnt="8">
        <dgm:presLayoutVars>
          <dgm:chMax val="0"/>
          <dgm:chPref val="0"/>
        </dgm:presLayoutVars>
      </dgm:prSet>
      <dgm:spPr/>
    </dgm:pt>
    <dgm:pt modelId="{6A0E26DF-42E5-4452-A8EC-23734C6833FB}" type="pres">
      <dgm:prSet presAssocID="{8A108E71-0CDA-402B-9D69-FF697BA8AD98}" presName="sibTrans" presStyleCnt="0"/>
      <dgm:spPr/>
    </dgm:pt>
    <dgm:pt modelId="{B9757083-B3E2-4517-A7AB-53F0F9D7092B}" type="pres">
      <dgm:prSet presAssocID="{BE31390E-EA8F-49C5-8CFD-44C664246B6B}" presName="compNode" presStyleCnt="0"/>
      <dgm:spPr/>
    </dgm:pt>
    <dgm:pt modelId="{6311581E-9171-4626-8A15-8867B699170A}" type="pres">
      <dgm:prSet presAssocID="{BE31390E-EA8F-49C5-8CFD-44C664246B6B}" presName="bgRect" presStyleLbl="bgShp" presStyleIdx="1" presStyleCnt="8"/>
      <dgm:spPr/>
    </dgm:pt>
    <dgm:pt modelId="{182AD3DF-818F-4E56-85A4-70F1523B3A46}" type="pres">
      <dgm:prSet presAssocID="{BE31390E-EA8F-49C5-8CFD-44C664246B6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582787A3-1557-4BA2-9301-45B0FB200C0F}" type="pres">
      <dgm:prSet presAssocID="{BE31390E-EA8F-49C5-8CFD-44C664246B6B}" presName="spaceRect" presStyleCnt="0"/>
      <dgm:spPr/>
    </dgm:pt>
    <dgm:pt modelId="{E81E2B62-F70F-4882-8908-0AF46DFD2C63}" type="pres">
      <dgm:prSet presAssocID="{BE31390E-EA8F-49C5-8CFD-44C664246B6B}" presName="parTx" presStyleLbl="revTx" presStyleIdx="1" presStyleCnt="8">
        <dgm:presLayoutVars>
          <dgm:chMax val="0"/>
          <dgm:chPref val="0"/>
        </dgm:presLayoutVars>
      </dgm:prSet>
      <dgm:spPr/>
    </dgm:pt>
    <dgm:pt modelId="{4F870DA3-401F-4C28-B360-4C298C6911A2}" type="pres">
      <dgm:prSet presAssocID="{83F71338-4617-4D1B-BAF5-1F839F369BA5}" presName="sibTrans" presStyleCnt="0"/>
      <dgm:spPr/>
    </dgm:pt>
    <dgm:pt modelId="{CC331968-4D89-4769-B3EB-E717E44C79B6}" type="pres">
      <dgm:prSet presAssocID="{52A18E9E-8468-4067-8735-C1B45963222B}" presName="compNode" presStyleCnt="0"/>
      <dgm:spPr/>
    </dgm:pt>
    <dgm:pt modelId="{F9306B7A-CB35-4E24-8998-C81C7971494C}" type="pres">
      <dgm:prSet presAssocID="{52A18E9E-8468-4067-8735-C1B45963222B}" presName="bgRect" presStyleLbl="bgShp" presStyleIdx="2" presStyleCnt="8"/>
      <dgm:spPr/>
    </dgm:pt>
    <dgm:pt modelId="{CEA8C0AC-FE72-4EE8-9771-76D66D0F4718}" type="pres">
      <dgm:prSet presAssocID="{52A18E9E-8468-4067-8735-C1B45963222B}"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DCEAE73A-FEE7-4742-B771-0A02704C5E14}" type="pres">
      <dgm:prSet presAssocID="{52A18E9E-8468-4067-8735-C1B45963222B}" presName="spaceRect" presStyleCnt="0"/>
      <dgm:spPr/>
    </dgm:pt>
    <dgm:pt modelId="{2F8EDD67-069B-4FC4-B420-8C7A21B81C0D}" type="pres">
      <dgm:prSet presAssocID="{52A18E9E-8468-4067-8735-C1B45963222B}" presName="parTx" presStyleLbl="revTx" presStyleIdx="2" presStyleCnt="8">
        <dgm:presLayoutVars>
          <dgm:chMax val="0"/>
          <dgm:chPref val="0"/>
        </dgm:presLayoutVars>
      </dgm:prSet>
      <dgm:spPr/>
    </dgm:pt>
    <dgm:pt modelId="{9879ABC2-9591-438E-8B69-229FE1F3F276}" type="pres">
      <dgm:prSet presAssocID="{5ABEDC0D-33C3-459B-BB0E-F03478854E4C}" presName="sibTrans" presStyleCnt="0"/>
      <dgm:spPr/>
    </dgm:pt>
    <dgm:pt modelId="{D88EEEDA-9768-4552-A5EB-F4D162622955}" type="pres">
      <dgm:prSet presAssocID="{71B39F3C-F3C5-4416-B1E9-5F7A3E5A8EEA}" presName="compNode" presStyleCnt="0"/>
      <dgm:spPr/>
    </dgm:pt>
    <dgm:pt modelId="{648A1448-9FF8-47A2-BC3E-74CB5625DD3B}" type="pres">
      <dgm:prSet presAssocID="{71B39F3C-F3C5-4416-B1E9-5F7A3E5A8EEA}" presName="bgRect" presStyleLbl="bgShp" presStyleIdx="3" presStyleCnt="8"/>
      <dgm:spPr/>
    </dgm:pt>
    <dgm:pt modelId="{E24C1E1F-D537-44AE-9B0C-43D9D36140AD}" type="pres">
      <dgm:prSet presAssocID="{71B39F3C-F3C5-4416-B1E9-5F7A3E5A8EE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AE460E03-629A-4D8F-8692-656B838DF02C}" type="pres">
      <dgm:prSet presAssocID="{71B39F3C-F3C5-4416-B1E9-5F7A3E5A8EEA}" presName="spaceRect" presStyleCnt="0"/>
      <dgm:spPr/>
    </dgm:pt>
    <dgm:pt modelId="{8DB1AB7E-38A5-4735-BF0C-6317DF5B80EF}" type="pres">
      <dgm:prSet presAssocID="{71B39F3C-F3C5-4416-B1E9-5F7A3E5A8EEA}" presName="parTx" presStyleLbl="revTx" presStyleIdx="3" presStyleCnt="8">
        <dgm:presLayoutVars>
          <dgm:chMax val="0"/>
          <dgm:chPref val="0"/>
        </dgm:presLayoutVars>
      </dgm:prSet>
      <dgm:spPr/>
    </dgm:pt>
    <dgm:pt modelId="{49DE4CE9-EEA3-4C4D-8E23-05622351C351}" type="pres">
      <dgm:prSet presAssocID="{D0FAD1A0-C13E-42C8-8EE0-2703D74CA926}" presName="sibTrans" presStyleCnt="0"/>
      <dgm:spPr/>
    </dgm:pt>
    <dgm:pt modelId="{1DB82B9C-56EC-4632-ACF3-D9FCE6826765}" type="pres">
      <dgm:prSet presAssocID="{4D9FD7A0-D4A4-4100-8127-9E7444A75061}" presName="compNode" presStyleCnt="0"/>
      <dgm:spPr/>
    </dgm:pt>
    <dgm:pt modelId="{FF0F88D3-263E-4B2F-9676-DA6096AF89A4}" type="pres">
      <dgm:prSet presAssocID="{4D9FD7A0-D4A4-4100-8127-9E7444A75061}" presName="bgRect" presStyleLbl="bgShp" presStyleIdx="4" presStyleCnt="8"/>
      <dgm:spPr/>
    </dgm:pt>
    <dgm:pt modelId="{EAF100F0-1E58-4218-A65B-93F0A7C14D7F}" type="pres">
      <dgm:prSet presAssocID="{4D9FD7A0-D4A4-4100-8127-9E7444A7506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78AF9CEB-7AD7-40DB-9803-20626A80E21A}" type="pres">
      <dgm:prSet presAssocID="{4D9FD7A0-D4A4-4100-8127-9E7444A75061}" presName="spaceRect" presStyleCnt="0"/>
      <dgm:spPr/>
    </dgm:pt>
    <dgm:pt modelId="{87EB68BF-405E-4889-B619-ED8954AC8749}" type="pres">
      <dgm:prSet presAssocID="{4D9FD7A0-D4A4-4100-8127-9E7444A75061}" presName="parTx" presStyleLbl="revTx" presStyleIdx="4" presStyleCnt="8">
        <dgm:presLayoutVars>
          <dgm:chMax val="0"/>
          <dgm:chPref val="0"/>
        </dgm:presLayoutVars>
      </dgm:prSet>
      <dgm:spPr/>
    </dgm:pt>
    <dgm:pt modelId="{EA0D1867-F6AF-44EF-A87F-79C5EE86D1E9}" type="pres">
      <dgm:prSet presAssocID="{C1103CDD-8557-4564-831B-51C4C65348E8}" presName="sibTrans" presStyleCnt="0"/>
      <dgm:spPr/>
    </dgm:pt>
    <dgm:pt modelId="{E0DDCC4A-457C-47B8-91F9-8582EEE3FAAF}" type="pres">
      <dgm:prSet presAssocID="{7BFADCAB-E855-42F0-8E5B-CBF590B0396B}" presName="compNode" presStyleCnt="0"/>
      <dgm:spPr/>
    </dgm:pt>
    <dgm:pt modelId="{9E96F467-D87E-4A9B-AEA2-B33B8AB0C0F1}" type="pres">
      <dgm:prSet presAssocID="{7BFADCAB-E855-42F0-8E5B-CBF590B0396B}" presName="bgRect" presStyleLbl="bgShp" presStyleIdx="5" presStyleCnt="8"/>
      <dgm:spPr/>
    </dgm:pt>
    <dgm:pt modelId="{CD689FBE-A024-4461-B8DC-1761C06CA0EF}" type="pres">
      <dgm:prSet presAssocID="{7BFADCAB-E855-42F0-8E5B-CBF590B0396B}"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ell Tower"/>
        </a:ext>
      </dgm:extLst>
    </dgm:pt>
    <dgm:pt modelId="{E94E3E19-86B2-47F1-8E7E-BE9B8408309B}" type="pres">
      <dgm:prSet presAssocID="{7BFADCAB-E855-42F0-8E5B-CBF590B0396B}" presName="spaceRect" presStyleCnt="0"/>
      <dgm:spPr/>
    </dgm:pt>
    <dgm:pt modelId="{0C09A29A-3813-461D-BB77-0B821659DE48}" type="pres">
      <dgm:prSet presAssocID="{7BFADCAB-E855-42F0-8E5B-CBF590B0396B}" presName="parTx" presStyleLbl="revTx" presStyleIdx="5" presStyleCnt="8">
        <dgm:presLayoutVars>
          <dgm:chMax val="0"/>
          <dgm:chPref val="0"/>
        </dgm:presLayoutVars>
      </dgm:prSet>
      <dgm:spPr/>
    </dgm:pt>
    <dgm:pt modelId="{53954322-0464-4653-B078-8F1E3A0CE711}" type="pres">
      <dgm:prSet presAssocID="{81F17B19-1A90-4D4C-A9EF-2969B4755C37}" presName="sibTrans" presStyleCnt="0"/>
      <dgm:spPr/>
    </dgm:pt>
    <dgm:pt modelId="{0CD82A8C-E57D-44CB-AA18-EA076CA6F4C3}" type="pres">
      <dgm:prSet presAssocID="{A2DE64A4-B4D7-4C2A-9D5B-1D70EF1813E7}" presName="compNode" presStyleCnt="0"/>
      <dgm:spPr/>
    </dgm:pt>
    <dgm:pt modelId="{A78CDB57-BD7F-4673-8831-689FCD57B848}" type="pres">
      <dgm:prSet presAssocID="{A2DE64A4-B4D7-4C2A-9D5B-1D70EF1813E7}" presName="bgRect" presStyleLbl="bgShp" presStyleIdx="6" presStyleCnt="8"/>
      <dgm:spPr/>
    </dgm:pt>
    <dgm:pt modelId="{078A548F-0B4E-48AC-AAA6-C8387F97A7C6}" type="pres">
      <dgm:prSet presAssocID="{A2DE64A4-B4D7-4C2A-9D5B-1D70EF1813E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lay"/>
        </a:ext>
      </dgm:extLst>
    </dgm:pt>
    <dgm:pt modelId="{9E18B7D1-C2DD-4C53-B09D-7BBB4E065BEE}" type="pres">
      <dgm:prSet presAssocID="{A2DE64A4-B4D7-4C2A-9D5B-1D70EF1813E7}" presName="spaceRect" presStyleCnt="0"/>
      <dgm:spPr/>
    </dgm:pt>
    <dgm:pt modelId="{D0369B8E-91CF-4B2B-A5ED-9EFA93534289}" type="pres">
      <dgm:prSet presAssocID="{A2DE64A4-B4D7-4C2A-9D5B-1D70EF1813E7}" presName="parTx" presStyleLbl="revTx" presStyleIdx="6" presStyleCnt="8">
        <dgm:presLayoutVars>
          <dgm:chMax val="0"/>
          <dgm:chPref val="0"/>
        </dgm:presLayoutVars>
      </dgm:prSet>
      <dgm:spPr/>
    </dgm:pt>
    <dgm:pt modelId="{8D37AB1A-DD07-4B6D-BA0A-B6039F2159D4}" type="pres">
      <dgm:prSet presAssocID="{61E0E062-6B38-4189-BF59-83EA6B58FB23}" presName="sibTrans" presStyleCnt="0"/>
      <dgm:spPr/>
    </dgm:pt>
    <dgm:pt modelId="{7C3E5C50-6054-4460-AD9B-88741F5AA70C}" type="pres">
      <dgm:prSet presAssocID="{2C08B111-2C26-49D1-B1D1-A6E7B598EC91}" presName="compNode" presStyleCnt="0"/>
      <dgm:spPr/>
    </dgm:pt>
    <dgm:pt modelId="{D1143E31-E996-405E-B3E0-1DACA3F92F26}" type="pres">
      <dgm:prSet presAssocID="{2C08B111-2C26-49D1-B1D1-A6E7B598EC91}" presName="bgRect" presStyleLbl="bgShp" presStyleIdx="7" presStyleCnt="8"/>
      <dgm:spPr/>
    </dgm:pt>
    <dgm:pt modelId="{0F1C8C7F-F531-44F9-BDE7-BA3B5CFA0B23}" type="pres">
      <dgm:prSet presAssocID="{2C08B111-2C26-49D1-B1D1-A6E7B598EC9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ity"/>
        </a:ext>
      </dgm:extLst>
    </dgm:pt>
    <dgm:pt modelId="{C4FDB493-AB8F-468A-818C-BF23F26AF036}" type="pres">
      <dgm:prSet presAssocID="{2C08B111-2C26-49D1-B1D1-A6E7B598EC91}" presName="spaceRect" presStyleCnt="0"/>
      <dgm:spPr/>
    </dgm:pt>
    <dgm:pt modelId="{96F0CB6B-0D5A-4C5B-8F78-F76A4DDCC1C5}" type="pres">
      <dgm:prSet presAssocID="{2C08B111-2C26-49D1-B1D1-A6E7B598EC91}" presName="parTx" presStyleLbl="revTx" presStyleIdx="7" presStyleCnt="8">
        <dgm:presLayoutVars>
          <dgm:chMax val="0"/>
          <dgm:chPref val="0"/>
        </dgm:presLayoutVars>
      </dgm:prSet>
      <dgm:spPr/>
    </dgm:pt>
  </dgm:ptLst>
  <dgm:cxnLst>
    <dgm:cxn modelId="{3C305204-9E7B-4933-9138-52C7A7769893}" srcId="{24D7E637-7299-4C55-910B-987AB54A905F}" destId="{7BFADCAB-E855-42F0-8E5B-CBF590B0396B}" srcOrd="5" destOrd="0" parTransId="{791BB281-AE86-40D7-9E0A-AFED7A8E0966}" sibTransId="{81F17B19-1A90-4D4C-A9EF-2969B4755C37}"/>
    <dgm:cxn modelId="{3DE7CA0C-C47B-4F3C-BBBA-D9CAFFD1B0B8}" srcId="{24D7E637-7299-4C55-910B-987AB54A905F}" destId="{52A18E9E-8468-4067-8735-C1B45963222B}" srcOrd="2" destOrd="0" parTransId="{0BB9EEC3-6C96-449D-83AF-2168ADC9E356}" sibTransId="{5ABEDC0D-33C3-459B-BB0E-F03478854E4C}"/>
    <dgm:cxn modelId="{F0E82416-01B1-47E7-AAAA-CE798DEF1DFF}" srcId="{24D7E637-7299-4C55-910B-987AB54A905F}" destId="{4D9FD7A0-D4A4-4100-8127-9E7444A75061}" srcOrd="4" destOrd="0" parTransId="{5BF95E30-A9A2-4FE7-8868-D24EE7CCB45D}" sibTransId="{C1103CDD-8557-4564-831B-51C4C65348E8}"/>
    <dgm:cxn modelId="{4DF23C1B-D550-4AC3-82E0-70B2901E76B0}" type="presOf" srcId="{7BFADCAB-E855-42F0-8E5B-CBF590B0396B}" destId="{0C09A29A-3813-461D-BB77-0B821659DE48}" srcOrd="0" destOrd="0" presId="urn:microsoft.com/office/officeart/2018/2/layout/IconVerticalSolidList"/>
    <dgm:cxn modelId="{14BE471C-4E65-42F4-8127-A4CB89F0F5C7}" type="presOf" srcId="{52A18E9E-8468-4067-8735-C1B45963222B}" destId="{2F8EDD67-069B-4FC4-B420-8C7A21B81C0D}" srcOrd="0" destOrd="0" presId="urn:microsoft.com/office/officeart/2018/2/layout/IconVerticalSolidList"/>
    <dgm:cxn modelId="{A085FC2E-3D51-49A1-A56B-440ECDAE01B9}" srcId="{24D7E637-7299-4C55-910B-987AB54A905F}" destId="{A2DE64A4-B4D7-4C2A-9D5B-1D70EF1813E7}" srcOrd="6" destOrd="0" parTransId="{93BE2CDB-CD59-4AB6-8C35-11CC781ACF46}" sibTransId="{61E0E062-6B38-4189-BF59-83EA6B58FB23}"/>
    <dgm:cxn modelId="{1F2DA43A-99F3-4B6A-9951-82D7EB9F2AF3}" srcId="{24D7E637-7299-4C55-910B-987AB54A905F}" destId="{BE31390E-EA8F-49C5-8CFD-44C664246B6B}" srcOrd="1" destOrd="0" parTransId="{7D01450C-8A2F-45E6-B94B-99F0FC43E1F3}" sibTransId="{83F71338-4617-4D1B-BAF5-1F839F369BA5}"/>
    <dgm:cxn modelId="{EA50D45C-2C48-4023-BEC8-7AAD95D6C4DB}" type="presOf" srcId="{24D7E637-7299-4C55-910B-987AB54A905F}" destId="{E94CBD64-2D96-4FA2-8047-D372FD701929}" srcOrd="0" destOrd="0" presId="urn:microsoft.com/office/officeart/2018/2/layout/IconVerticalSolidList"/>
    <dgm:cxn modelId="{63D85D7A-7EA1-4F13-A911-3CA3A09EAF6C}" srcId="{24D7E637-7299-4C55-910B-987AB54A905F}" destId="{840255C8-EB1F-43CD-82F0-C8AA36D5085B}" srcOrd="0" destOrd="0" parTransId="{652A240D-4FFC-46AC-9102-57E72E4D0A05}" sibTransId="{8A108E71-0CDA-402B-9D69-FF697BA8AD98}"/>
    <dgm:cxn modelId="{F8F53381-F373-46C6-98B3-D884BDC299CB}" type="presOf" srcId="{4D9FD7A0-D4A4-4100-8127-9E7444A75061}" destId="{87EB68BF-405E-4889-B619-ED8954AC8749}" srcOrd="0" destOrd="0" presId="urn:microsoft.com/office/officeart/2018/2/layout/IconVerticalSolidList"/>
    <dgm:cxn modelId="{80FA3884-B764-4967-B613-5507DE1EF165}" type="presOf" srcId="{2C08B111-2C26-49D1-B1D1-A6E7B598EC91}" destId="{96F0CB6B-0D5A-4C5B-8F78-F76A4DDCC1C5}" srcOrd="0" destOrd="0" presId="urn:microsoft.com/office/officeart/2018/2/layout/IconVerticalSolidList"/>
    <dgm:cxn modelId="{25E77B96-7060-4242-BE7A-58F7838B3A36}" srcId="{24D7E637-7299-4C55-910B-987AB54A905F}" destId="{71B39F3C-F3C5-4416-B1E9-5F7A3E5A8EEA}" srcOrd="3" destOrd="0" parTransId="{43DE44C9-280D-46D6-AB1E-15A28A79BB4E}" sibTransId="{D0FAD1A0-C13E-42C8-8EE0-2703D74CA926}"/>
    <dgm:cxn modelId="{3C408EA8-EF5C-420E-90B4-FB70A6811872}" type="presOf" srcId="{BE31390E-EA8F-49C5-8CFD-44C664246B6B}" destId="{E81E2B62-F70F-4882-8908-0AF46DFD2C63}" srcOrd="0" destOrd="0" presId="urn:microsoft.com/office/officeart/2018/2/layout/IconVerticalSolidList"/>
    <dgm:cxn modelId="{791052C7-C9CB-410E-A97B-F3C66880F129}" type="presOf" srcId="{840255C8-EB1F-43CD-82F0-C8AA36D5085B}" destId="{E647E526-BAD2-4574-AE30-AD0FA8A44242}" srcOrd="0" destOrd="0" presId="urn:microsoft.com/office/officeart/2018/2/layout/IconVerticalSolidList"/>
    <dgm:cxn modelId="{CEA9D2CC-771F-438D-867F-E63D5EF95319}" type="presOf" srcId="{71B39F3C-F3C5-4416-B1E9-5F7A3E5A8EEA}" destId="{8DB1AB7E-38A5-4735-BF0C-6317DF5B80EF}" srcOrd="0" destOrd="0" presId="urn:microsoft.com/office/officeart/2018/2/layout/IconVerticalSolidList"/>
    <dgm:cxn modelId="{7C95BFEC-51EA-4310-BE79-875C1883A2BD}" type="presOf" srcId="{A2DE64A4-B4D7-4C2A-9D5B-1D70EF1813E7}" destId="{D0369B8E-91CF-4B2B-A5ED-9EFA93534289}" srcOrd="0" destOrd="0" presId="urn:microsoft.com/office/officeart/2018/2/layout/IconVerticalSolidList"/>
    <dgm:cxn modelId="{2D0710F8-899D-4AF2-B75E-7B8031B801E3}" srcId="{24D7E637-7299-4C55-910B-987AB54A905F}" destId="{2C08B111-2C26-49D1-B1D1-A6E7B598EC91}" srcOrd="7" destOrd="0" parTransId="{E400D1DC-8C14-45FB-9F5D-BF8BD4AF054C}" sibTransId="{76DCCFB2-4B5B-4F44-BF26-96B0BB4A8486}"/>
    <dgm:cxn modelId="{A25D1C55-B909-4A01-B1C2-0F21CD1A0125}" type="presParOf" srcId="{E94CBD64-2D96-4FA2-8047-D372FD701929}" destId="{B831C657-540C-47DC-820E-8B62460AEB12}" srcOrd="0" destOrd="0" presId="urn:microsoft.com/office/officeart/2018/2/layout/IconVerticalSolidList"/>
    <dgm:cxn modelId="{DFDF55BB-C3F7-4F90-BC21-CA450280CE2B}" type="presParOf" srcId="{B831C657-540C-47DC-820E-8B62460AEB12}" destId="{EEA9DA55-0D46-466C-8853-321C45DAE159}" srcOrd="0" destOrd="0" presId="urn:microsoft.com/office/officeart/2018/2/layout/IconVerticalSolidList"/>
    <dgm:cxn modelId="{176EDBDF-0A8D-42D2-9C5C-9A4E8165AF0E}" type="presParOf" srcId="{B831C657-540C-47DC-820E-8B62460AEB12}" destId="{4CFE0543-902D-4E54-BC9F-1988250E3BBD}" srcOrd="1" destOrd="0" presId="urn:microsoft.com/office/officeart/2018/2/layout/IconVerticalSolidList"/>
    <dgm:cxn modelId="{95B1B37B-7CB4-4ED2-A8CF-A61ABCE34DCD}" type="presParOf" srcId="{B831C657-540C-47DC-820E-8B62460AEB12}" destId="{582C4C82-9ECC-4652-9282-BF4049390ACE}" srcOrd="2" destOrd="0" presId="urn:microsoft.com/office/officeart/2018/2/layout/IconVerticalSolidList"/>
    <dgm:cxn modelId="{28AD8517-A993-4EF5-B249-830199F3FD65}" type="presParOf" srcId="{B831C657-540C-47DC-820E-8B62460AEB12}" destId="{E647E526-BAD2-4574-AE30-AD0FA8A44242}" srcOrd="3" destOrd="0" presId="urn:microsoft.com/office/officeart/2018/2/layout/IconVerticalSolidList"/>
    <dgm:cxn modelId="{0414C1DD-A007-4E78-A949-C02AD0C97B9D}" type="presParOf" srcId="{E94CBD64-2D96-4FA2-8047-D372FD701929}" destId="{6A0E26DF-42E5-4452-A8EC-23734C6833FB}" srcOrd="1" destOrd="0" presId="urn:microsoft.com/office/officeart/2018/2/layout/IconVerticalSolidList"/>
    <dgm:cxn modelId="{ED2DC7AA-76CE-488F-AFF4-3D38E79CA3A5}" type="presParOf" srcId="{E94CBD64-2D96-4FA2-8047-D372FD701929}" destId="{B9757083-B3E2-4517-A7AB-53F0F9D7092B}" srcOrd="2" destOrd="0" presId="urn:microsoft.com/office/officeart/2018/2/layout/IconVerticalSolidList"/>
    <dgm:cxn modelId="{EC433881-970A-4961-ADB9-7E0A6F078292}" type="presParOf" srcId="{B9757083-B3E2-4517-A7AB-53F0F9D7092B}" destId="{6311581E-9171-4626-8A15-8867B699170A}" srcOrd="0" destOrd="0" presId="urn:microsoft.com/office/officeart/2018/2/layout/IconVerticalSolidList"/>
    <dgm:cxn modelId="{2AF5D06F-667E-4DDA-82E0-E09E20960E1D}" type="presParOf" srcId="{B9757083-B3E2-4517-A7AB-53F0F9D7092B}" destId="{182AD3DF-818F-4E56-85A4-70F1523B3A46}" srcOrd="1" destOrd="0" presId="urn:microsoft.com/office/officeart/2018/2/layout/IconVerticalSolidList"/>
    <dgm:cxn modelId="{D719EA82-08EA-4B74-955F-96DB295EB8C2}" type="presParOf" srcId="{B9757083-B3E2-4517-A7AB-53F0F9D7092B}" destId="{582787A3-1557-4BA2-9301-45B0FB200C0F}" srcOrd="2" destOrd="0" presId="urn:microsoft.com/office/officeart/2018/2/layout/IconVerticalSolidList"/>
    <dgm:cxn modelId="{1E966B15-7C61-4453-BE29-046AEA76E614}" type="presParOf" srcId="{B9757083-B3E2-4517-A7AB-53F0F9D7092B}" destId="{E81E2B62-F70F-4882-8908-0AF46DFD2C63}" srcOrd="3" destOrd="0" presId="urn:microsoft.com/office/officeart/2018/2/layout/IconVerticalSolidList"/>
    <dgm:cxn modelId="{854A3FAA-D463-457F-9C4F-F3CE93731122}" type="presParOf" srcId="{E94CBD64-2D96-4FA2-8047-D372FD701929}" destId="{4F870DA3-401F-4C28-B360-4C298C6911A2}" srcOrd="3" destOrd="0" presId="urn:microsoft.com/office/officeart/2018/2/layout/IconVerticalSolidList"/>
    <dgm:cxn modelId="{3F15D629-3B51-40AD-8939-AF3380FE1E17}" type="presParOf" srcId="{E94CBD64-2D96-4FA2-8047-D372FD701929}" destId="{CC331968-4D89-4769-B3EB-E717E44C79B6}" srcOrd="4" destOrd="0" presId="urn:microsoft.com/office/officeart/2018/2/layout/IconVerticalSolidList"/>
    <dgm:cxn modelId="{C8953239-07A9-4DF0-950B-B6967D2BC7B6}" type="presParOf" srcId="{CC331968-4D89-4769-B3EB-E717E44C79B6}" destId="{F9306B7A-CB35-4E24-8998-C81C7971494C}" srcOrd="0" destOrd="0" presId="urn:microsoft.com/office/officeart/2018/2/layout/IconVerticalSolidList"/>
    <dgm:cxn modelId="{76CD9CEC-7D5D-4585-A7A3-45CD0C1E25C3}" type="presParOf" srcId="{CC331968-4D89-4769-B3EB-E717E44C79B6}" destId="{CEA8C0AC-FE72-4EE8-9771-76D66D0F4718}" srcOrd="1" destOrd="0" presId="urn:microsoft.com/office/officeart/2018/2/layout/IconVerticalSolidList"/>
    <dgm:cxn modelId="{0BF0F4FB-BDD9-4119-8DFF-DE8749D38431}" type="presParOf" srcId="{CC331968-4D89-4769-B3EB-E717E44C79B6}" destId="{DCEAE73A-FEE7-4742-B771-0A02704C5E14}" srcOrd="2" destOrd="0" presId="urn:microsoft.com/office/officeart/2018/2/layout/IconVerticalSolidList"/>
    <dgm:cxn modelId="{2B64709E-3FC3-4EE5-B155-8DDA730DD554}" type="presParOf" srcId="{CC331968-4D89-4769-B3EB-E717E44C79B6}" destId="{2F8EDD67-069B-4FC4-B420-8C7A21B81C0D}" srcOrd="3" destOrd="0" presId="urn:microsoft.com/office/officeart/2018/2/layout/IconVerticalSolidList"/>
    <dgm:cxn modelId="{18F75C45-6DDF-4149-95BA-4708C3228987}" type="presParOf" srcId="{E94CBD64-2D96-4FA2-8047-D372FD701929}" destId="{9879ABC2-9591-438E-8B69-229FE1F3F276}" srcOrd="5" destOrd="0" presId="urn:microsoft.com/office/officeart/2018/2/layout/IconVerticalSolidList"/>
    <dgm:cxn modelId="{6A4C2707-B4A5-4413-8020-6C8E015F7EC9}" type="presParOf" srcId="{E94CBD64-2D96-4FA2-8047-D372FD701929}" destId="{D88EEEDA-9768-4552-A5EB-F4D162622955}" srcOrd="6" destOrd="0" presId="urn:microsoft.com/office/officeart/2018/2/layout/IconVerticalSolidList"/>
    <dgm:cxn modelId="{479C0C17-F985-440F-AD31-D27535A8968F}" type="presParOf" srcId="{D88EEEDA-9768-4552-A5EB-F4D162622955}" destId="{648A1448-9FF8-47A2-BC3E-74CB5625DD3B}" srcOrd="0" destOrd="0" presId="urn:microsoft.com/office/officeart/2018/2/layout/IconVerticalSolidList"/>
    <dgm:cxn modelId="{35BCD70A-86FA-499C-956F-91D30A82D3CF}" type="presParOf" srcId="{D88EEEDA-9768-4552-A5EB-F4D162622955}" destId="{E24C1E1F-D537-44AE-9B0C-43D9D36140AD}" srcOrd="1" destOrd="0" presId="urn:microsoft.com/office/officeart/2018/2/layout/IconVerticalSolidList"/>
    <dgm:cxn modelId="{A3D95D56-18A2-442D-8DFB-909F5CAEA318}" type="presParOf" srcId="{D88EEEDA-9768-4552-A5EB-F4D162622955}" destId="{AE460E03-629A-4D8F-8692-656B838DF02C}" srcOrd="2" destOrd="0" presId="urn:microsoft.com/office/officeart/2018/2/layout/IconVerticalSolidList"/>
    <dgm:cxn modelId="{7D7A425A-E830-4407-8626-3E6EC7387E9A}" type="presParOf" srcId="{D88EEEDA-9768-4552-A5EB-F4D162622955}" destId="{8DB1AB7E-38A5-4735-BF0C-6317DF5B80EF}" srcOrd="3" destOrd="0" presId="urn:microsoft.com/office/officeart/2018/2/layout/IconVerticalSolidList"/>
    <dgm:cxn modelId="{68C998EA-C230-48B9-AFE5-C360D694E453}" type="presParOf" srcId="{E94CBD64-2D96-4FA2-8047-D372FD701929}" destId="{49DE4CE9-EEA3-4C4D-8E23-05622351C351}" srcOrd="7" destOrd="0" presId="urn:microsoft.com/office/officeart/2018/2/layout/IconVerticalSolidList"/>
    <dgm:cxn modelId="{6D9FA011-B575-4FE8-8EB3-5745B47BAB9C}" type="presParOf" srcId="{E94CBD64-2D96-4FA2-8047-D372FD701929}" destId="{1DB82B9C-56EC-4632-ACF3-D9FCE6826765}" srcOrd="8" destOrd="0" presId="urn:microsoft.com/office/officeart/2018/2/layout/IconVerticalSolidList"/>
    <dgm:cxn modelId="{F108FAC7-89C3-48CC-8B39-AC869B8598A4}" type="presParOf" srcId="{1DB82B9C-56EC-4632-ACF3-D9FCE6826765}" destId="{FF0F88D3-263E-4B2F-9676-DA6096AF89A4}" srcOrd="0" destOrd="0" presId="urn:microsoft.com/office/officeart/2018/2/layout/IconVerticalSolidList"/>
    <dgm:cxn modelId="{55E42B09-EC7E-4BD4-BA3E-D78802B9808A}" type="presParOf" srcId="{1DB82B9C-56EC-4632-ACF3-D9FCE6826765}" destId="{EAF100F0-1E58-4218-A65B-93F0A7C14D7F}" srcOrd="1" destOrd="0" presId="urn:microsoft.com/office/officeart/2018/2/layout/IconVerticalSolidList"/>
    <dgm:cxn modelId="{F486A177-6AA2-44F8-915D-903091FF40D8}" type="presParOf" srcId="{1DB82B9C-56EC-4632-ACF3-D9FCE6826765}" destId="{78AF9CEB-7AD7-40DB-9803-20626A80E21A}" srcOrd="2" destOrd="0" presId="urn:microsoft.com/office/officeart/2018/2/layout/IconVerticalSolidList"/>
    <dgm:cxn modelId="{88863487-7D0A-4238-8C5F-70D92013F40C}" type="presParOf" srcId="{1DB82B9C-56EC-4632-ACF3-D9FCE6826765}" destId="{87EB68BF-405E-4889-B619-ED8954AC8749}" srcOrd="3" destOrd="0" presId="urn:microsoft.com/office/officeart/2018/2/layout/IconVerticalSolidList"/>
    <dgm:cxn modelId="{448ADD1D-A66B-4675-BA2D-FFB0476DBBC5}" type="presParOf" srcId="{E94CBD64-2D96-4FA2-8047-D372FD701929}" destId="{EA0D1867-F6AF-44EF-A87F-79C5EE86D1E9}" srcOrd="9" destOrd="0" presId="urn:microsoft.com/office/officeart/2018/2/layout/IconVerticalSolidList"/>
    <dgm:cxn modelId="{ED0F47E3-B592-434F-8CB0-AC1F71AD3A4C}" type="presParOf" srcId="{E94CBD64-2D96-4FA2-8047-D372FD701929}" destId="{E0DDCC4A-457C-47B8-91F9-8582EEE3FAAF}" srcOrd="10" destOrd="0" presId="urn:microsoft.com/office/officeart/2018/2/layout/IconVerticalSolidList"/>
    <dgm:cxn modelId="{7028C3C9-5B10-4D82-80BE-A5E2D654C42F}" type="presParOf" srcId="{E0DDCC4A-457C-47B8-91F9-8582EEE3FAAF}" destId="{9E96F467-D87E-4A9B-AEA2-B33B8AB0C0F1}" srcOrd="0" destOrd="0" presId="urn:microsoft.com/office/officeart/2018/2/layout/IconVerticalSolidList"/>
    <dgm:cxn modelId="{B17D9952-BEEA-4E8D-9F54-5B121FD98402}" type="presParOf" srcId="{E0DDCC4A-457C-47B8-91F9-8582EEE3FAAF}" destId="{CD689FBE-A024-4461-B8DC-1761C06CA0EF}" srcOrd="1" destOrd="0" presId="urn:microsoft.com/office/officeart/2018/2/layout/IconVerticalSolidList"/>
    <dgm:cxn modelId="{BA22DA08-D962-4D06-9D2F-4A642A7F8F31}" type="presParOf" srcId="{E0DDCC4A-457C-47B8-91F9-8582EEE3FAAF}" destId="{E94E3E19-86B2-47F1-8E7E-BE9B8408309B}" srcOrd="2" destOrd="0" presId="urn:microsoft.com/office/officeart/2018/2/layout/IconVerticalSolidList"/>
    <dgm:cxn modelId="{FD154ADA-6366-4DD6-A272-79C6EFC70D2B}" type="presParOf" srcId="{E0DDCC4A-457C-47B8-91F9-8582EEE3FAAF}" destId="{0C09A29A-3813-461D-BB77-0B821659DE48}" srcOrd="3" destOrd="0" presId="urn:microsoft.com/office/officeart/2018/2/layout/IconVerticalSolidList"/>
    <dgm:cxn modelId="{22E668BC-BD79-47B3-8056-C1B673050AF7}" type="presParOf" srcId="{E94CBD64-2D96-4FA2-8047-D372FD701929}" destId="{53954322-0464-4653-B078-8F1E3A0CE711}" srcOrd="11" destOrd="0" presId="urn:microsoft.com/office/officeart/2018/2/layout/IconVerticalSolidList"/>
    <dgm:cxn modelId="{16459F83-4365-4330-BEAE-2309234A20A7}" type="presParOf" srcId="{E94CBD64-2D96-4FA2-8047-D372FD701929}" destId="{0CD82A8C-E57D-44CB-AA18-EA076CA6F4C3}" srcOrd="12" destOrd="0" presId="urn:microsoft.com/office/officeart/2018/2/layout/IconVerticalSolidList"/>
    <dgm:cxn modelId="{6B3100C2-8244-4863-B4A6-F5EE81C1FE02}" type="presParOf" srcId="{0CD82A8C-E57D-44CB-AA18-EA076CA6F4C3}" destId="{A78CDB57-BD7F-4673-8831-689FCD57B848}" srcOrd="0" destOrd="0" presId="urn:microsoft.com/office/officeart/2018/2/layout/IconVerticalSolidList"/>
    <dgm:cxn modelId="{6730A16E-9E25-4D96-AAF4-6BDE20798615}" type="presParOf" srcId="{0CD82A8C-E57D-44CB-AA18-EA076CA6F4C3}" destId="{078A548F-0B4E-48AC-AAA6-C8387F97A7C6}" srcOrd="1" destOrd="0" presId="urn:microsoft.com/office/officeart/2018/2/layout/IconVerticalSolidList"/>
    <dgm:cxn modelId="{1E74C62A-ACD3-4ADA-8825-400F979D244C}" type="presParOf" srcId="{0CD82A8C-E57D-44CB-AA18-EA076CA6F4C3}" destId="{9E18B7D1-C2DD-4C53-B09D-7BBB4E065BEE}" srcOrd="2" destOrd="0" presId="urn:microsoft.com/office/officeart/2018/2/layout/IconVerticalSolidList"/>
    <dgm:cxn modelId="{52F424C0-3FC8-4372-9933-73BBFCEF0A76}" type="presParOf" srcId="{0CD82A8C-E57D-44CB-AA18-EA076CA6F4C3}" destId="{D0369B8E-91CF-4B2B-A5ED-9EFA93534289}" srcOrd="3" destOrd="0" presId="urn:microsoft.com/office/officeart/2018/2/layout/IconVerticalSolidList"/>
    <dgm:cxn modelId="{B1A0762E-CFE0-4FEA-8DEB-72AE14A4F153}" type="presParOf" srcId="{E94CBD64-2D96-4FA2-8047-D372FD701929}" destId="{8D37AB1A-DD07-4B6D-BA0A-B6039F2159D4}" srcOrd="13" destOrd="0" presId="urn:microsoft.com/office/officeart/2018/2/layout/IconVerticalSolidList"/>
    <dgm:cxn modelId="{AEE34234-D306-4CC0-BFCA-3DB007A8E9C3}" type="presParOf" srcId="{E94CBD64-2D96-4FA2-8047-D372FD701929}" destId="{7C3E5C50-6054-4460-AD9B-88741F5AA70C}" srcOrd="14" destOrd="0" presId="urn:microsoft.com/office/officeart/2018/2/layout/IconVerticalSolidList"/>
    <dgm:cxn modelId="{3DA82A15-68BA-4602-B104-2A091B2202C9}" type="presParOf" srcId="{7C3E5C50-6054-4460-AD9B-88741F5AA70C}" destId="{D1143E31-E996-405E-B3E0-1DACA3F92F26}" srcOrd="0" destOrd="0" presId="urn:microsoft.com/office/officeart/2018/2/layout/IconVerticalSolidList"/>
    <dgm:cxn modelId="{D586AE02-DF81-4BEA-9AAE-FDE0ED28070E}" type="presParOf" srcId="{7C3E5C50-6054-4460-AD9B-88741F5AA70C}" destId="{0F1C8C7F-F531-44F9-BDE7-BA3B5CFA0B23}" srcOrd="1" destOrd="0" presId="urn:microsoft.com/office/officeart/2018/2/layout/IconVerticalSolidList"/>
    <dgm:cxn modelId="{09C2A187-673D-48D4-A071-41F53EEE2121}" type="presParOf" srcId="{7C3E5C50-6054-4460-AD9B-88741F5AA70C}" destId="{C4FDB493-AB8F-468A-818C-BF23F26AF036}" srcOrd="2" destOrd="0" presId="urn:microsoft.com/office/officeart/2018/2/layout/IconVerticalSolidList"/>
    <dgm:cxn modelId="{B5A7DD58-D085-4198-8B34-9B00AD0E415F}" type="presParOf" srcId="{7C3E5C50-6054-4460-AD9B-88741F5AA70C}" destId="{96F0CB6B-0D5A-4C5B-8F78-F76A4DDCC1C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B643AFF-5378-44C6-9913-93AAE3AE2CD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2C2952C-BB8F-44B5-BCDD-86EBB82BC8BC}">
      <dgm:prSet/>
      <dgm:spPr/>
      <dgm:t>
        <a:bodyPr/>
        <a:lstStyle/>
        <a:p>
          <a:r>
            <a:rPr lang="en-US"/>
            <a:t>Định nghĩa</a:t>
          </a:r>
        </a:p>
      </dgm:t>
    </dgm:pt>
    <dgm:pt modelId="{255977E0-3999-49E1-8AD5-020A6FD34CB3}" type="parTrans" cxnId="{2F380D70-FB41-441E-9F4E-5083E9FEC031}">
      <dgm:prSet/>
      <dgm:spPr/>
      <dgm:t>
        <a:bodyPr/>
        <a:lstStyle/>
        <a:p>
          <a:endParaRPr lang="en-US"/>
        </a:p>
      </dgm:t>
    </dgm:pt>
    <dgm:pt modelId="{0B3AAFE3-2B18-4E4D-A4FB-4FD241E967BF}" type="sibTrans" cxnId="{2F380D70-FB41-441E-9F4E-5083E9FEC031}">
      <dgm:prSet/>
      <dgm:spPr/>
      <dgm:t>
        <a:bodyPr/>
        <a:lstStyle/>
        <a:p>
          <a:endParaRPr lang="en-US"/>
        </a:p>
      </dgm:t>
    </dgm:pt>
    <dgm:pt modelId="{12AC230E-1B29-45B0-B54D-A2B47CE4D742}">
      <dgm:prSet/>
      <dgm:spPr/>
      <dgm:t>
        <a:bodyPr/>
        <a:lstStyle/>
        <a:p>
          <a:r>
            <a:rPr lang="en-US"/>
            <a:t>Cấu trúc</a:t>
          </a:r>
        </a:p>
      </dgm:t>
    </dgm:pt>
    <dgm:pt modelId="{D2FC644C-E3B6-4C56-AA6C-47A0FCF76464}" type="parTrans" cxnId="{9628A307-322A-4377-A464-78CD59BAE826}">
      <dgm:prSet/>
      <dgm:spPr/>
      <dgm:t>
        <a:bodyPr/>
        <a:lstStyle/>
        <a:p>
          <a:endParaRPr lang="en-US"/>
        </a:p>
      </dgm:t>
    </dgm:pt>
    <dgm:pt modelId="{164CAA80-65B2-4291-8BC1-590045554187}" type="sibTrans" cxnId="{9628A307-322A-4377-A464-78CD59BAE826}">
      <dgm:prSet/>
      <dgm:spPr/>
      <dgm:t>
        <a:bodyPr/>
        <a:lstStyle/>
        <a:p>
          <a:endParaRPr lang="en-US"/>
        </a:p>
      </dgm:t>
    </dgm:pt>
    <dgm:pt modelId="{94E0E65F-81BE-4F91-804A-25A9AD549F5C}">
      <dgm:prSet/>
      <dgm:spPr/>
      <dgm:t>
        <a:bodyPr/>
        <a:lstStyle/>
        <a:p>
          <a:r>
            <a:rPr lang="en-US"/>
            <a:t>Khi nào nên dùng</a:t>
          </a:r>
        </a:p>
      </dgm:t>
    </dgm:pt>
    <dgm:pt modelId="{9629FFAD-6FF2-41AB-96E3-9A1ABB7367B0}" type="parTrans" cxnId="{19DF7481-49EA-43B0-B83E-9F9452D390CC}">
      <dgm:prSet/>
      <dgm:spPr/>
      <dgm:t>
        <a:bodyPr/>
        <a:lstStyle/>
        <a:p>
          <a:endParaRPr lang="en-US"/>
        </a:p>
      </dgm:t>
    </dgm:pt>
    <dgm:pt modelId="{F46C5CB3-0100-4012-90E0-7CA1BEEA524C}" type="sibTrans" cxnId="{19DF7481-49EA-43B0-B83E-9F9452D390CC}">
      <dgm:prSet/>
      <dgm:spPr/>
      <dgm:t>
        <a:bodyPr/>
        <a:lstStyle/>
        <a:p>
          <a:endParaRPr lang="en-US"/>
        </a:p>
      </dgm:t>
    </dgm:pt>
    <dgm:pt modelId="{A08B613E-AD29-4AFB-BD2A-64B60579AE67}" type="pres">
      <dgm:prSet presAssocID="{0B643AFF-5378-44C6-9913-93AAE3AE2CD8}" presName="vert0" presStyleCnt="0">
        <dgm:presLayoutVars>
          <dgm:dir/>
          <dgm:animOne val="branch"/>
          <dgm:animLvl val="lvl"/>
        </dgm:presLayoutVars>
      </dgm:prSet>
      <dgm:spPr/>
    </dgm:pt>
    <dgm:pt modelId="{03088BEE-0A12-4584-B7D7-92584FE334B4}" type="pres">
      <dgm:prSet presAssocID="{E2C2952C-BB8F-44B5-BCDD-86EBB82BC8BC}" presName="thickLine" presStyleLbl="alignNode1" presStyleIdx="0" presStyleCnt="3"/>
      <dgm:spPr/>
    </dgm:pt>
    <dgm:pt modelId="{98FF42AB-5EA0-46E2-8BB0-1E521408EEAB}" type="pres">
      <dgm:prSet presAssocID="{E2C2952C-BB8F-44B5-BCDD-86EBB82BC8BC}" presName="horz1" presStyleCnt="0"/>
      <dgm:spPr/>
    </dgm:pt>
    <dgm:pt modelId="{F75A1F11-5A61-4791-AF30-4FB7FD07C55D}" type="pres">
      <dgm:prSet presAssocID="{E2C2952C-BB8F-44B5-BCDD-86EBB82BC8BC}" presName="tx1" presStyleLbl="revTx" presStyleIdx="0" presStyleCnt="3"/>
      <dgm:spPr/>
    </dgm:pt>
    <dgm:pt modelId="{A3BD644F-268A-416D-8651-A7C4094DF092}" type="pres">
      <dgm:prSet presAssocID="{E2C2952C-BB8F-44B5-BCDD-86EBB82BC8BC}" presName="vert1" presStyleCnt="0"/>
      <dgm:spPr/>
    </dgm:pt>
    <dgm:pt modelId="{87DE39D2-5EE5-4BE2-8F7E-C4B4CDE61964}" type="pres">
      <dgm:prSet presAssocID="{12AC230E-1B29-45B0-B54D-A2B47CE4D742}" presName="thickLine" presStyleLbl="alignNode1" presStyleIdx="1" presStyleCnt="3"/>
      <dgm:spPr/>
    </dgm:pt>
    <dgm:pt modelId="{02CBC1F6-3D86-4103-9077-562E1B5D59F0}" type="pres">
      <dgm:prSet presAssocID="{12AC230E-1B29-45B0-B54D-A2B47CE4D742}" presName="horz1" presStyleCnt="0"/>
      <dgm:spPr/>
    </dgm:pt>
    <dgm:pt modelId="{830FDAD6-274B-4407-8387-D56E3E55DBFD}" type="pres">
      <dgm:prSet presAssocID="{12AC230E-1B29-45B0-B54D-A2B47CE4D742}" presName="tx1" presStyleLbl="revTx" presStyleIdx="1" presStyleCnt="3"/>
      <dgm:spPr/>
    </dgm:pt>
    <dgm:pt modelId="{09344DE6-4F30-4C68-A3D0-68C24592E903}" type="pres">
      <dgm:prSet presAssocID="{12AC230E-1B29-45B0-B54D-A2B47CE4D742}" presName="vert1" presStyleCnt="0"/>
      <dgm:spPr/>
    </dgm:pt>
    <dgm:pt modelId="{4A6FF9F6-0F43-4D26-9EE9-E95EBF6D56B1}" type="pres">
      <dgm:prSet presAssocID="{94E0E65F-81BE-4F91-804A-25A9AD549F5C}" presName="thickLine" presStyleLbl="alignNode1" presStyleIdx="2" presStyleCnt="3"/>
      <dgm:spPr/>
    </dgm:pt>
    <dgm:pt modelId="{A7626B29-5222-4AF9-B63A-19A9C5C4D23B}" type="pres">
      <dgm:prSet presAssocID="{94E0E65F-81BE-4F91-804A-25A9AD549F5C}" presName="horz1" presStyleCnt="0"/>
      <dgm:spPr/>
    </dgm:pt>
    <dgm:pt modelId="{FCEA06A1-D4D3-4701-8323-11D6D8C64445}" type="pres">
      <dgm:prSet presAssocID="{94E0E65F-81BE-4F91-804A-25A9AD549F5C}" presName="tx1" presStyleLbl="revTx" presStyleIdx="2" presStyleCnt="3"/>
      <dgm:spPr/>
    </dgm:pt>
    <dgm:pt modelId="{E508CF31-A1EC-420C-818A-A37EA9FF2060}" type="pres">
      <dgm:prSet presAssocID="{94E0E65F-81BE-4F91-804A-25A9AD549F5C}" presName="vert1" presStyleCnt="0"/>
      <dgm:spPr/>
    </dgm:pt>
  </dgm:ptLst>
  <dgm:cxnLst>
    <dgm:cxn modelId="{9628A307-322A-4377-A464-78CD59BAE826}" srcId="{0B643AFF-5378-44C6-9913-93AAE3AE2CD8}" destId="{12AC230E-1B29-45B0-B54D-A2B47CE4D742}" srcOrd="1" destOrd="0" parTransId="{D2FC644C-E3B6-4C56-AA6C-47A0FCF76464}" sibTransId="{164CAA80-65B2-4291-8BC1-590045554187}"/>
    <dgm:cxn modelId="{464CC938-A021-4358-9223-E2EEBC35E435}" type="presOf" srcId="{12AC230E-1B29-45B0-B54D-A2B47CE4D742}" destId="{830FDAD6-274B-4407-8387-D56E3E55DBFD}" srcOrd="0" destOrd="0" presId="urn:microsoft.com/office/officeart/2008/layout/LinedList"/>
    <dgm:cxn modelId="{77F7604B-00EB-416C-A261-BBB8C44AC0BB}" type="presOf" srcId="{94E0E65F-81BE-4F91-804A-25A9AD549F5C}" destId="{FCEA06A1-D4D3-4701-8323-11D6D8C64445}" srcOrd="0" destOrd="0" presId="urn:microsoft.com/office/officeart/2008/layout/LinedList"/>
    <dgm:cxn modelId="{2F380D70-FB41-441E-9F4E-5083E9FEC031}" srcId="{0B643AFF-5378-44C6-9913-93AAE3AE2CD8}" destId="{E2C2952C-BB8F-44B5-BCDD-86EBB82BC8BC}" srcOrd="0" destOrd="0" parTransId="{255977E0-3999-49E1-8AD5-020A6FD34CB3}" sibTransId="{0B3AAFE3-2B18-4E4D-A4FB-4FD241E967BF}"/>
    <dgm:cxn modelId="{19DF7481-49EA-43B0-B83E-9F9452D390CC}" srcId="{0B643AFF-5378-44C6-9913-93AAE3AE2CD8}" destId="{94E0E65F-81BE-4F91-804A-25A9AD549F5C}" srcOrd="2" destOrd="0" parTransId="{9629FFAD-6FF2-41AB-96E3-9A1ABB7367B0}" sibTransId="{F46C5CB3-0100-4012-90E0-7CA1BEEA524C}"/>
    <dgm:cxn modelId="{B297DC8E-AA6A-45FB-BDC5-A0026F314780}" type="presOf" srcId="{E2C2952C-BB8F-44B5-BCDD-86EBB82BC8BC}" destId="{F75A1F11-5A61-4791-AF30-4FB7FD07C55D}" srcOrd="0" destOrd="0" presId="urn:microsoft.com/office/officeart/2008/layout/LinedList"/>
    <dgm:cxn modelId="{59CDF9C9-27B2-4E5F-9288-8F6EF5D8D8C9}" type="presOf" srcId="{0B643AFF-5378-44C6-9913-93AAE3AE2CD8}" destId="{A08B613E-AD29-4AFB-BD2A-64B60579AE67}" srcOrd="0" destOrd="0" presId="urn:microsoft.com/office/officeart/2008/layout/LinedList"/>
    <dgm:cxn modelId="{E1A5581E-CD5D-44C2-841F-1698E3A7CBB5}" type="presParOf" srcId="{A08B613E-AD29-4AFB-BD2A-64B60579AE67}" destId="{03088BEE-0A12-4584-B7D7-92584FE334B4}" srcOrd="0" destOrd="0" presId="urn:microsoft.com/office/officeart/2008/layout/LinedList"/>
    <dgm:cxn modelId="{BA7B5569-ED1D-45D7-AC09-D13932E81225}" type="presParOf" srcId="{A08B613E-AD29-4AFB-BD2A-64B60579AE67}" destId="{98FF42AB-5EA0-46E2-8BB0-1E521408EEAB}" srcOrd="1" destOrd="0" presId="urn:microsoft.com/office/officeart/2008/layout/LinedList"/>
    <dgm:cxn modelId="{5874CA32-A335-40FC-ABF8-07E86A71BEA2}" type="presParOf" srcId="{98FF42AB-5EA0-46E2-8BB0-1E521408EEAB}" destId="{F75A1F11-5A61-4791-AF30-4FB7FD07C55D}" srcOrd="0" destOrd="0" presId="urn:microsoft.com/office/officeart/2008/layout/LinedList"/>
    <dgm:cxn modelId="{03AF35DB-CE3A-4E69-BC95-710D42307D38}" type="presParOf" srcId="{98FF42AB-5EA0-46E2-8BB0-1E521408EEAB}" destId="{A3BD644F-268A-416D-8651-A7C4094DF092}" srcOrd="1" destOrd="0" presId="urn:microsoft.com/office/officeart/2008/layout/LinedList"/>
    <dgm:cxn modelId="{DADCD946-3399-472D-AD16-A6E03CF36CDA}" type="presParOf" srcId="{A08B613E-AD29-4AFB-BD2A-64B60579AE67}" destId="{87DE39D2-5EE5-4BE2-8F7E-C4B4CDE61964}" srcOrd="2" destOrd="0" presId="urn:microsoft.com/office/officeart/2008/layout/LinedList"/>
    <dgm:cxn modelId="{909E8077-89FD-469F-AD68-807CCE3085F2}" type="presParOf" srcId="{A08B613E-AD29-4AFB-BD2A-64B60579AE67}" destId="{02CBC1F6-3D86-4103-9077-562E1B5D59F0}" srcOrd="3" destOrd="0" presId="urn:microsoft.com/office/officeart/2008/layout/LinedList"/>
    <dgm:cxn modelId="{D65E6D76-B65C-457F-9289-1C864AECA764}" type="presParOf" srcId="{02CBC1F6-3D86-4103-9077-562E1B5D59F0}" destId="{830FDAD6-274B-4407-8387-D56E3E55DBFD}" srcOrd="0" destOrd="0" presId="urn:microsoft.com/office/officeart/2008/layout/LinedList"/>
    <dgm:cxn modelId="{B27BA50C-7E60-41EE-9128-BD69193F58F0}" type="presParOf" srcId="{02CBC1F6-3D86-4103-9077-562E1B5D59F0}" destId="{09344DE6-4F30-4C68-A3D0-68C24592E903}" srcOrd="1" destOrd="0" presId="urn:microsoft.com/office/officeart/2008/layout/LinedList"/>
    <dgm:cxn modelId="{2D644903-9164-437D-B53B-22651784CDA5}" type="presParOf" srcId="{A08B613E-AD29-4AFB-BD2A-64B60579AE67}" destId="{4A6FF9F6-0F43-4D26-9EE9-E95EBF6D56B1}" srcOrd="4" destOrd="0" presId="urn:microsoft.com/office/officeart/2008/layout/LinedList"/>
    <dgm:cxn modelId="{BA2F4164-5BCB-4475-84E8-4813BEC55BD0}" type="presParOf" srcId="{A08B613E-AD29-4AFB-BD2A-64B60579AE67}" destId="{A7626B29-5222-4AF9-B63A-19A9C5C4D23B}" srcOrd="5" destOrd="0" presId="urn:microsoft.com/office/officeart/2008/layout/LinedList"/>
    <dgm:cxn modelId="{E4BE494A-ED62-473C-BE7C-BAB93BD38596}" type="presParOf" srcId="{A7626B29-5222-4AF9-B63A-19A9C5C4D23B}" destId="{FCEA06A1-D4D3-4701-8323-11D6D8C64445}" srcOrd="0" destOrd="0" presId="urn:microsoft.com/office/officeart/2008/layout/LinedList"/>
    <dgm:cxn modelId="{52D1BF46-D579-4D97-8765-F14F63ADA165}" type="presParOf" srcId="{A7626B29-5222-4AF9-B63A-19A9C5C4D23B}" destId="{E508CF31-A1EC-420C-818A-A37EA9FF20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49CE0D0-A4F5-4DEB-B871-3973B7E92475}"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EBC5D30-207A-4AE8-8773-BCF6AB24D621}">
      <dgm:prSet/>
      <dgm:spPr/>
      <dgm:t>
        <a:bodyPr/>
        <a:lstStyle/>
        <a:p>
          <a:r>
            <a:rPr lang="en-US"/>
            <a:t>JSON Web Token (JWT) là một chuẩn mở (RFC 7519) định nghĩa một cách nhỏ gọn và khép kín để truyền một cách an toàn thông tin giữa các bên dưới dạng đối tượng JSON.</a:t>
          </a:r>
        </a:p>
      </dgm:t>
    </dgm:pt>
    <dgm:pt modelId="{3D9A5AA2-F5C8-46C8-BF91-00D930314988}" type="parTrans" cxnId="{41A1946E-5D85-4DB2-B744-B49A90B329EF}">
      <dgm:prSet/>
      <dgm:spPr/>
      <dgm:t>
        <a:bodyPr/>
        <a:lstStyle/>
        <a:p>
          <a:endParaRPr lang="en-US"/>
        </a:p>
      </dgm:t>
    </dgm:pt>
    <dgm:pt modelId="{4D21439B-66C7-460A-B10B-20997F237576}" type="sibTrans" cxnId="{41A1946E-5D85-4DB2-B744-B49A90B329EF}">
      <dgm:prSet/>
      <dgm:spPr/>
      <dgm:t>
        <a:bodyPr/>
        <a:lstStyle/>
        <a:p>
          <a:endParaRPr lang="en-US"/>
        </a:p>
      </dgm:t>
    </dgm:pt>
    <dgm:pt modelId="{67D28FD7-E43D-4C94-A636-0577C7D13572}">
      <dgm:prSet/>
      <dgm:spPr/>
      <dgm:t>
        <a:bodyPr/>
        <a:lstStyle/>
        <a:p>
          <a:r>
            <a:rPr lang="en-US"/>
            <a:t>Thông tin có thể được xác minh và đáng tin cậy</a:t>
          </a:r>
        </a:p>
      </dgm:t>
    </dgm:pt>
    <dgm:pt modelId="{9B9E00B0-0076-4BE5-819C-5909A98754F6}" type="parTrans" cxnId="{36ED3E27-8B88-442B-99D6-F68C021C13E2}">
      <dgm:prSet/>
      <dgm:spPr/>
      <dgm:t>
        <a:bodyPr/>
        <a:lstStyle/>
        <a:p>
          <a:endParaRPr lang="en-US"/>
        </a:p>
      </dgm:t>
    </dgm:pt>
    <dgm:pt modelId="{985CFAA6-EE68-411C-82C3-741B1715707B}" type="sibTrans" cxnId="{36ED3E27-8B88-442B-99D6-F68C021C13E2}">
      <dgm:prSet/>
      <dgm:spPr/>
      <dgm:t>
        <a:bodyPr/>
        <a:lstStyle/>
        <a:p>
          <a:endParaRPr lang="en-US"/>
        </a:p>
      </dgm:t>
    </dgm:pt>
    <dgm:pt modelId="{5298ED78-EC5B-4D57-BE6D-17A740480290}">
      <dgm:prSet/>
      <dgm:spPr/>
      <dgm:t>
        <a:bodyPr/>
        <a:lstStyle/>
        <a:p>
          <a:r>
            <a:rPr lang="en-US"/>
            <a:t>Có thể được ký bằng một thuật toán bí mật hoặc một public/private key sử dụng mã hóa RSA.</a:t>
          </a:r>
        </a:p>
      </dgm:t>
    </dgm:pt>
    <dgm:pt modelId="{A761BDC8-C408-4F98-9854-0965BA9C8333}" type="parTrans" cxnId="{BBAD8D81-E016-414E-94DA-D43DC0F3FFAB}">
      <dgm:prSet/>
      <dgm:spPr/>
      <dgm:t>
        <a:bodyPr/>
        <a:lstStyle/>
        <a:p>
          <a:endParaRPr lang="en-US"/>
        </a:p>
      </dgm:t>
    </dgm:pt>
    <dgm:pt modelId="{8ABE3BB5-9E45-46D6-B078-B89DADD7EC89}" type="sibTrans" cxnId="{BBAD8D81-E016-414E-94DA-D43DC0F3FFAB}">
      <dgm:prSet/>
      <dgm:spPr/>
      <dgm:t>
        <a:bodyPr/>
        <a:lstStyle/>
        <a:p>
          <a:endParaRPr lang="en-US"/>
        </a:p>
      </dgm:t>
    </dgm:pt>
    <dgm:pt modelId="{93D11676-1357-494A-93F9-DAAC382114F2}" type="pres">
      <dgm:prSet presAssocID="{149CE0D0-A4F5-4DEB-B871-3973B7E92475}" presName="vert0" presStyleCnt="0">
        <dgm:presLayoutVars>
          <dgm:dir/>
          <dgm:animOne val="branch"/>
          <dgm:animLvl val="lvl"/>
        </dgm:presLayoutVars>
      </dgm:prSet>
      <dgm:spPr/>
    </dgm:pt>
    <dgm:pt modelId="{BD535355-4E14-4A35-A713-F1A03E44BD65}" type="pres">
      <dgm:prSet presAssocID="{0EBC5D30-207A-4AE8-8773-BCF6AB24D621}" presName="thickLine" presStyleLbl="alignNode1" presStyleIdx="0" presStyleCnt="3"/>
      <dgm:spPr/>
    </dgm:pt>
    <dgm:pt modelId="{6653CD78-7CD7-4EAB-927A-EFF6B9AA6CC9}" type="pres">
      <dgm:prSet presAssocID="{0EBC5D30-207A-4AE8-8773-BCF6AB24D621}" presName="horz1" presStyleCnt="0"/>
      <dgm:spPr/>
    </dgm:pt>
    <dgm:pt modelId="{0CB3907E-4C5D-42FC-A96E-E758604DD6A4}" type="pres">
      <dgm:prSet presAssocID="{0EBC5D30-207A-4AE8-8773-BCF6AB24D621}" presName="tx1" presStyleLbl="revTx" presStyleIdx="0" presStyleCnt="3"/>
      <dgm:spPr/>
    </dgm:pt>
    <dgm:pt modelId="{DD4D2812-8ADC-476F-8112-54891DC7BC11}" type="pres">
      <dgm:prSet presAssocID="{0EBC5D30-207A-4AE8-8773-BCF6AB24D621}" presName="vert1" presStyleCnt="0"/>
      <dgm:spPr/>
    </dgm:pt>
    <dgm:pt modelId="{C143BB36-3DCA-46E6-BF63-FB5050E4CEA5}" type="pres">
      <dgm:prSet presAssocID="{67D28FD7-E43D-4C94-A636-0577C7D13572}" presName="thickLine" presStyleLbl="alignNode1" presStyleIdx="1" presStyleCnt="3"/>
      <dgm:spPr/>
    </dgm:pt>
    <dgm:pt modelId="{B7F38BA5-48E1-4E3B-950C-9A2C62B56D2A}" type="pres">
      <dgm:prSet presAssocID="{67D28FD7-E43D-4C94-A636-0577C7D13572}" presName="horz1" presStyleCnt="0"/>
      <dgm:spPr/>
    </dgm:pt>
    <dgm:pt modelId="{302987D1-CDE5-49C5-998D-776DEC9BBED8}" type="pres">
      <dgm:prSet presAssocID="{67D28FD7-E43D-4C94-A636-0577C7D13572}" presName="tx1" presStyleLbl="revTx" presStyleIdx="1" presStyleCnt="3"/>
      <dgm:spPr/>
    </dgm:pt>
    <dgm:pt modelId="{162FCF4D-C2E8-43E9-B235-38396A406DBE}" type="pres">
      <dgm:prSet presAssocID="{67D28FD7-E43D-4C94-A636-0577C7D13572}" presName="vert1" presStyleCnt="0"/>
      <dgm:spPr/>
    </dgm:pt>
    <dgm:pt modelId="{B35AA19B-4B51-49BA-9429-52FC8DF3ADC0}" type="pres">
      <dgm:prSet presAssocID="{5298ED78-EC5B-4D57-BE6D-17A740480290}" presName="thickLine" presStyleLbl="alignNode1" presStyleIdx="2" presStyleCnt="3"/>
      <dgm:spPr/>
    </dgm:pt>
    <dgm:pt modelId="{6EBB151E-5BCE-4DE6-9385-E47DC9EBAB8B}" type="pres">
      <dgm:prSet presAssocID="{5298ED78-EC5B-4D57-BE6D-17A740480290}" presName="horz1" presStyleCnt="0"/>
      <dgm:spPr/>
    </dgm:pt>
    <dgm:pt modelId="{101FE1AF-7A5F-4A56-AD11-908134679929}" type="pres">
      <dgm:prSet presAssocID="{5298ED78-EC5B-4D57-BE6D-17A740480290}" presName="tx1" presStyleLbl="revTx" presStyleIdx="2" presStyleCnt="3"/>
      <dgm:spPr/>
    </dgm:pt>
    <dgm:pt modelId="{6ED2979A-AE4F-474E-98E9-4AF14E0DB67A}" type="pres">
      <dgm:prSet presAssocID="{5298ED78-EC5B-4D57-BE6D-17A740480290}" presName="vert1" presStyleCnt="0"/>
      <dgm:spPr/>
    </dgm:pt>
  </dgm:ptLst>
  <dgm:cxnLst>
    <dgm:cxn modelId="{36ED3E27-8B88-442B-99D6-F68C021C13E2}" srcId="{149CE0D0-A4F5-4DEB-B871-3973B7E92475}" destId="{67D28FD7-E43D-4C94-A636-0577C7D13572}" srcOrd="1" destOrd="0" parTransId="{9B9E00B0-0076-4BE5-819C-5909A98754F6}" sibTransId="{985CFAA6-EE68-411C-82C3-741B1715707B}"/>
    <dgm:cxn modelId="{93F37C3F-760F-4BB6-9533-D2C00FCA8EDC}" type="presOf" srcId="{0EBC5D30-207A-4AE8-8773-BCF6AB24D621}" destId="{0CB3907E-4C5D-42FC-A96E-E758604DD6A4}" srcOrd="0" destOrd="0" presId="urn:microsoft.com/office/officeart/2008/layout/LinedList"/>
    <dgm:cxn modelId="{FE726148-20AA-46E2-8548-D729359EF25E}" type="presOf" srcId="{67D28FD7-E43D-4C94-A636-0577C7D13572}" destId="{302987D1-CDE5-49C5-998D-776DEC9BBED8}" srcOrd="0" destOrd="0" presId="urn:microsoft.com/office/officeart/2008/layout/LinedList"/>
    <dgm:cxn modelId="{41A1946E-5D85-4DB2-B744-B49A90B329EF}" srcId="{149CE0D0-A4F5-4DEB-B871-3973B7E92475}" destId="{0EBC5D30-207A-4AE8-8773-BCF6AB24D621}" srcOrd="0" destOrd="0" parTransId="{3D9A5AA2-F5C8-46C8-BF91-00D930314988}" sibTransId="{4D21439B-66C7-460A-B10B-20997F237576}"/>
    <dgm:cxn modelId="{BBAD8D81-E016-414E-94DA-D43DC0F3FFAB}" srcId="{149CE0D0-A4F5-4DEB-B871-3973B7E92475}" destId="{5298ED78-EC5B-4D57-BE6D-17A740480290}" srcOrd="2" destOrd="0" parTransId="{A761BDC8-C408-4F98-9854-0965BA9C8333}" sibTransId="{8ABE3BB5-9E45-46D6-B078-B89DADD7EC89}"/>
    <dgm:cxn modelId="{8372D1B3-87BB-47B0-9ADF-FFECFA662FC7}" type="presOf" srcId="{149CE0D0-A4F5-4DEB-B871-3973B7E92475}" destId="{93D11676-1357-494A-93F9-DAAC382114F2}" srcOrd="0" destOrd="0" presId="urn:microsoft.com/office/officeart/2008/layout/LinedList"/>
    <dgm:cxn modelId="{8E42FCE0-FE47-4E21-BE4A-CA31BFAF6417}" type="presOf" srcId="{5298ED78-EC5B-4D57-BE6D-17A740480290}" destId="{101FE1AF-7A5F-4A56-AD11-908134679929}" srcOrd="0" destOrd="0" presId="urn:microsoft.com/office/officeart/2008/layout/LinedList"/>
    <dgm:cxn modelId="{6F294936-1635-4C70-8038-9EF4ACE879C4}" type="presParOf" srcId="{93D11676-1357-494A-93F9-DAAC382114F2}" destId="{BD535355-4E14-4A35-A713-F1A03E44BD65}" srcOrd="0" destOrd="0" presId="urn:microsoft.com/office/officeart/2008/layout/LinedList"/>
    <dgm:cxn modelId="{D33C93E5-2A42-40AA-A817-885F7E836E1B}" type="presParOf" srcId="{93D11676-1357-494A-93F9-DAAC382114F2}" destId="{6653CD78-7CD7-4EAB-927A-EFF6B9AA6CC9}" srcOrd="1" destOrd="0" presId="urn:microsoft.com/office/officeart/2008/layout/LinedList"/>
    <dgm:cxn modelId="{C20307C2-A533-425E-92CE-2CF7C0A7EE71}" type="presParOf" srcId="{6653CD78-7CD7-4EAB-927A-EFF6B9AA6CC9}" destId="{0CB3907E-4C5D-42FC-A96E-E758604DD6A4}" srcOrd="0" destOrd="0" presId="urn:microsoft.com/office/officeart/2008/layout/LinedList"/>
    <dgm:cxn modelId="{22C7E40C-2ED8-4756-8E1F-94E037FAF689}" type="presParOf" srcId="{6653CD78-7CD7-4EAB-927A-EFF6B9AA6CC9}" destId="{DD4D2812-8ADC-476F-8112-54891DC7BC11}" srcOrd="1" destOrd="0" presId="urn:microsoft.com/office/officeart/2008/layout/LinedList"/>
    <dgm:cxn modelId="{7BA2E758-A272-4075-B3E9-0288517EB48B}" type="presParOf" srcId="{93D11676-1357-494A-93F9-DAAC382114F2}" destId="{C143BB36-3DCA-46E6-BF63-FB5050E4CEA5}" srcOrd="2" destOrd="0" presId="urn:microsoft.com/office/officeart/2008/layout/LinedList"/>
    <dgm:cxn modelId="{43F4B83C-E3C0-4335-81EA-D1366DE7E2A4}" type="presParOf" srcId="{93D11676-1357-494A-93F9-DAAC382114F2}" destId="{B7F38BA5-48E1-4E3B-950C-9A2C62B56D2A}" srcOrd="3" destOrd="0" presId="urn:microsoft.com/office/officeart/2008/layout/LinedList"/>
    <dgm:cxn modelId="{F08A106C-9535-44A3-8593-78D247792C11}" type="presParOf" srcId="{B7F38BA5-48E1-4E3B-950C-9A2C62B56D2A}" destId="{302987D1-CDE5-49C5-998D-776DEC9BBED8}" srcOrd="0" destOrd="0" presId="urn:microsoft.com/office/officeart/2008/layout/LinedList"/>
    <dgm:cxn modelId="{13717689-3290-4599-BC79-8379B54B6A0C}" type="presParOf" srcId="{B7F38BA5-48E1-4E3B-950C-9A2C62B56D2A}" destId="{162FCF4D-C2E8-43E9-B235-38396A406DBE}" srcOrd="1" destOrd="0" presId="urn:microsoft.com/office/officeart/2008/layout/LinedList"/>
    <dgm:cxn modelId="{0983849C-130E-4ADE-95BF-18EF18BBE8FB}" type="presParOf" srcId="{93D11676-1357-494A-93F9-DAAC382114F2}" destId="{B35AA19B-4B51-49BA-9429-52FC8DF3ADC0}" srcOrd="4" destOrd="0" presId="urn:microsoft.com/office/officeart/2008/layout/LinedList"/>
    <dgm:cxn modelId="{97CA5FBC-F8F4-4F8E-BEB4-78906D6B4157}" type="presParOf" srcId="{93D11676-1357-494A-93F9-DAAC382114F2}" destId="{6EBB151E-5BCE-4DE6-9385-E47DC9EBAB8B}" srcOrd="5" destOrd="0" presId="urn:microsoft.com/office/officeart/2008/layout/LinedList"/>
    <dgm:cxn modelId="{5B4547E1-51DE-4865-9E98-1EA4F1A31853}" type="presParOf" srcId="{6EBB151E-5BCE-4DE6-9385-E47DC9EBAB8B}" destId="{101FE1AF-7A5F-4A56-AD11-908134679929}" srcOrd="0" destOrd="0" presId="urn:microsoft.com/office/officeart/2008/layout/LinedList"/>
    <dgm:cxn modelId="{8878D4F6-F707-47AE-BF79-3734674DC0AB}" type="presParOf" srcId="{6EBB151E-5BCE-4DE6-9385-E47DC9EBAB8B}" destId="{6ED2979A-AE4F-474E-98E9-4AF14E0DB67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817C613-4D92-485D-9E4E-5BA6BAC4DEA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DB084B3-F651-4358-8710-0548EF0BB9F2}">
      <dgm:prSet/>
      <dgm:spPr/>
      <dgm:t>
        <a:bodyPr/>
        <a:lstStyle/>
        <a:p>
          <a:r>
            <a:rPr lang="en-US"/>
            <a:t>Authentication</a:t>
          </a:r>
        </a:p>
      </dgm:t>
    </dgm:pt>
    <dgm:pt modelId="{CDF160ED-486D-4E41-8662-B60971FBBBA5}" type="parTrans" cxnId="{0495AC9B-9514-4DF0-B6A1-E4C3F656B7C3}">
      <dgm:prSet/>
      <dgm:spPr/>
      <dgm:t>
        <a:bodyPr/>
        <a:lstStyle/>
        <a:p>
          <a:endParaRPr lang="en-US"/>
        </a:p>
      </dgm:t>
    </dgm:pt>
    <dgm:pt modelId="{4F28EB17-8BF2-4435-BC5F-FD2B0B660F9E}" type="sibTrans" cxnId="{0495AC9B-9514-4DF0-B6A1-E4C3F656B7C3}">
      <dgm:prSet/>
      <dgm:spPr/>
      <dgm:t>
        <a:bodyPr/>
        <a:lstStyle/>
        <a:p>
          <a:endParaRPr lang="en-US"/>
        </a:p>
      </dgm:t>
    </dgm:pt>
    <dgm:pt modelId="{D0FAF006-4237-4014-9F9E-E720DB2B064F}">
      <dgm:prSet/>
      <dgm:spPr/>
      <dgm:t>
        <a:bodyPr/>
        <a:lstStyle/>
        <a:p>
          <a:r>
            <a:rPr lang="en-US"/>
            <a:t>Trao đổi thông tin</a:t>
          </a:r>
        </a:p>
      </dgm:t>
    </dgm:pt>
    <dgm:pt modelId="{56B8CDFA-B608-4534-A1B0-DB666814B07D}" type="parTrans" cxnId="{372FDC88-12C6-425C-B53D-2D78AC1F804B}">
      <dgm:prSet/>
      <dgm:spPr/>
      <dgm:t>
        <a:bodyPr/>
        <a:lstStyle/>
        <a:p>
          <a:endParaRPr lang="en-US"/>
        </a:p>
      </dgm:t>
    </dgm:pt>
    <dgm:pt modelId="{F9021FFB-D102-4518-9EDC-E5653C88455C}" type="sibTrans" cxnId="{372FDC88-12C6-425C-B53D-2D78AC1F804B}">
      <dgm:prSet/>
      <dgm:spPr/>
      <dgm:t>
        <a:bodyPr/>
        <a:lstStyle/>
        <a:p>
          <a:endParaRPr lang="en-US"/>
        </a:p>
      </dgm:t>
    </dgm:pt>
    <dgm:pt modelId="{8FE4FF28-16E8-461C-9070-346C630B663A}" type="pres">
      <dgm:prSet presAssocID="{4817C613-4D92-485D-9E4E-5BA6BAC4DEAC}" presName="hierChild1" presStyleCnt="0">
        <dgm:presLayoutVars>
          <dgm:chPref val="1"/>
          <dgm:dir/>
          <dgm:animOne val="branch"/>
          <dgm:animLvl val="lvl"/>
          <dgm:resizeHandles/>
        </dgm:presLayoutVars>
      </dgm:prSet>
      <dgm:spPr/>
    </dgm:pt>
    <dgm:pt modelId="{E636FE8B-D922-4691-8760-5B88D34F9FC9}" type="pres">
      <dgm:prSet presAssocID="{8DB084B3-F651-4358-8710-0548EF0BB9F2}" presName="hierRoot1" presStyleCnt="0"/>
      <dgm:spPr/>
    </dgm:pt>
    <dgm:pt modelId="{1964F8E4-9F30-4FA5-A091-DC93584E3E7D}" type="pres">
      <dgm:prSet presAssocID="{8DB084B3-F651-4358-8710-0548EF0BB9F2}" presName="composite" presStyleCnt="0"/>
      <dgm:spPr/>
    </dgm:pt>
    <dgm:pt modelId="{0D65FF92-A2D1-49E9-813F-50AD3413AA6D}" type="pres">
      <dgm:prSet presAssocID="{8DB084B3-F651-4358-8710-0548EF0BB9F2}" presName="background" presStyleLbl="node0" presStyleIdx="0" presStyleCnt="2"/>
      <dgm:spPr/>
    </dgm:pt>
    <dgm:pt modelId="{D8D09FAB-5136-476E-BFD4-1626049DD7F5}" type="pres">
      <dgm:prSet presAssocID="{8DB084B3-F651-4358-8710-0548EF0BB9F2}" presName="text" presStyleLbl="fgAcc0" presStyleIdx="0" presStyleCnt="2">
        <dgm:presLayoutVars>
          <dgm:chPref val="3"/>
        </dgm:presLayoutVars>
      </dgm:prSet>
      <dgm:spPr/>
    </dgm:pt>
    <dgm:pt modelId="{CA5B90AD-403A-4333-9585-33650F9FBFCC}" type="pres">
      <dgm:prSet presAssocID="{8DB084B3-F651-4358-8710-0548EF0BB9F2}" presName="hierChild2" presStyleCnt="0"/>
      <dgm:spPr/>
    </dgm:pt>
    <dgm:pt modelId="{7DF5F12F-5A18-4C38-95FC-F37DD1CEDA30}" type="pres">
      <dgm:prSet presAssocID="{D0FAF006-4237-4014-9F9E-E720DB2B064F}" presName="hierRoot1" presStyleCnt="0"/>
      <dgm:spPr/>
    </dgm:pt>
    <dgm:pt modelId="{10E712F5-A698-461F-B43E-6AC0BED452CE}" type="pres">
      <dgm:prSet presAssocID="{D0FAF006-4237-4014-9F9E-E720DB2B064F}" presName="composite" presStyleCnt="0"/>
      <dgm:spPr/>
    </dgm:pt>
    <dgm:pt modelId="{392AF584-0AFF-4054-A7E1-057FBBD3E3F0}" type="pres">
      <dgm:prSet presAssocID="{D0FAF006-4237-4014-9F9E-E720DB2B064F}" presName="background" presStyleLbl="node0" presStyleIdx="1" presStyleCnt="2"/>
      <dgm:spPr/>
    </dgm:pt>
    <dgm:pt modelId="{354FD175-EE6D-4391-A229-CAF89A193E41}" type="pres">
      <dgm:prSet presAssocID="{D0FAF006-4237-4014-9F9E-E720DB2B064F}" presName="text" presStyleLbl="fgAcc0" presStyleIdx="1" presStyleCnt="2">
        <dgm:presLayoutVars>
          <dgm:chPref val="3"/>
        </dgm:presLayoutVars>
      </dgm:prSet>
      <dgm:spPr/>
    </dgm:pt>
    <dgm:pt modelId="{FD304EF6-DADB-4013-9997-B22FCB4B6D38}" type="pres">
      <dgm:prSet presAssocID="{D0FAF006-4237-4014-9F9E-E720DB2B064F}" presName="hierChild2" presStyleCnt="0"/>
      <dgm:spPr/>
    </dgm:pt>
  </dgm:ptLst>
  <dgm:cxnLst>
    <dgm:cxn modelId="{64648A38-E9B9-431F-AED5-1FF21A7F0C35}" type="presOf" srcId="{4817C613-4D92-485D-9E4E-5BA6BAC4DEAC}" destId="{8FE4FF28-16E8-461C-9070-346C630B663A}" srcOrd="0" destOrd="0" presId="urn:microsoft.com/office/officeart/2005/8/layout/hierarchy1"/>
    <dgm:cxn modelId="{D10ECC7D-925B-4537-8F21-E6F9226C3850}" type="presOf" srcId="{8DB084B3-F651-4358-8710-0548EF0BB9F2}" destId="{D8D09FAB-5136-476E-BFD4-1626049DD7F5}" srcOrd="0" destOrd="0" presId="urn:microsoft.com/office/officeart/2005/8/layout/hierarchy1"/>
    <dgm:cxn modelId="{372FDC88-12C6-425C-B53D-2D78AC1F804B}" srcId="{4817C613-4D92-485D-9E4E-5BA6BAC4DEAC}" destId="{D0FAF006-4237-4014-9F9E-E720DB2B064F}" srcOrd="1" destOrd="0" parTransId="{56B8CDFA-B608-4534-A1B0-DB666814B07D}" sibTransId="{F9021FFB-D102-4518-9EDC-E5653C88455C}"/>
    <dgm:cxn modelId="{0495AC9B-9514-4DF0-B6A1-E4C3F656B7C3}" srcId="{4817C613-4D92-485D-9E4E-5BA6BAC4DEAC}" destId="{8DB084B3-F651-4358-8710-0548EF0BB9F2}" srcOrd="0" destOrd="0" parTransId="{CDF160ED-486D-4E41-8662-B60971FBBBA5}" sibTransId="{4F28EB17-8BF2-4435-BC5F-FD2B0B660F9E}"/>
    <dgm:cxn modelId="{43A2E3A6-47A8-4D5A-94C0-782075DB72AC}" type="presOf" srcId="{D0FAF006-4237-4014-9F9E-E720DB2B064F}" destId="{354FD175-EE6D-4391-A229-CAF89A193E41}" srcOrd="0" destOrd="0" presId="urn:microsoft.com/office/officeart/2005/8/layout/hierarchy1"/>
    <dgm:cxn modelId="{CD227281-E960-4584-AAA9-D6E7B65A9F1C}" type="presParOf" srcId="{8FE4FF28-16E8-461C-9070-346C630B663A}" destId="{E636FE8B-D922-4691-8760-5B88D34F9FC9}" srcOrd="0" destOrd="0" presId="urn:microsoft.com/office/officeart/2005/8/layout/hierarchy1"/>
    <dgm:cxn modelId="{E1610F54-E23E-4DB3-B194-2A57C7935A86}" type="presParOf" srcId="{E636FE8B-D922-4691-8760-5B88D34F9FC9}" destId="{1964F8E4-9F30-4FA5-A091-DC93584E3E7D}" srcOrd="0" destOrd="0" presId="urn:microsoft.com/office/officeart/2005/8/layout/hierarchy1"/>
    <dgm:cxn modelId="{9A6B71A5-EE18-40DA-B323-A8CBE6CAFFA5}" type="presParOf" srcId="{1964F8E4-9F30-4FA5-A091-DC93584E3E7D}" destId="{0D65FF92-A2D1-49E9-813F-50AD3413AA6D}" srcOrd="0" destOrd="0" presId="urn:microsoft.com/office/officeart/2005/8/layout/hierarchy1"/>
    <dgm:cxn modelId="{545FA4C7-3CE7-404F-B8BB-B613B4099D1A}" type="presParOf" srcId="{1964F8E4-9F30-4FA5-A091-DC93584E3E7D}" destId="{D8D09FAB-5136-476E-BFD4-1626049DD7F5}" srcOrd="1" destOrd="0" presId="urn:microsoft.com/office/officeart/2005/8/layout/hierarchy1"/>
    <dgm:cxn modelId="{1C415191-0688-4384-9B62-0DF4CC35B869}" type="presParOf" srcId="{E636FE8B-D922-4691-8760-5B88D34F9FC9}" destId="{CA5B90AD-403A-4333-9585-33650F9FBFCC}" srcOrd="1" destOrd="0" presId="urn:microsoft.com/office/officeart/2005/8/layout/hierarchy1"/>
    <dgm:cxn modelId="{2D817BA1-319E-49DB-9436-93A440949C4C}" type="presParOf" srcId="{8FE4FF28-16E8-461C-9070-346C630B663A}" destId="{7DF5F12F-5A18-4C38-95FC-F37DD1CEDA30}" srcOrd="1" destOrd="0" presId="urn:microsoft.com/office/officeart/2005/8/layout/hierarchy1"/>
    <dgm:cxn modelId="{6D3E257F-1B7A-4624-8AD1-31379497A790}" type="presParOf" srcId="{7DF5F12F-5A18-4C38-95FC-F37DD1CEDA30}" destId="{10E712F5-A698-461F-B43E-6AC0BED452CE}" srcOrd="0" destOrd="0" presId="urn:microsoft.com/office/officeart/2005/8/layout/hierarchy1"/>
    <dgm:cxn modelId="{B88AFAA0-31B1-4240-BACD-8C37FBF40F10}" type="presParOf" srcId="{10E712F5-A698-461F-B43E-6AC0BED452CE}" destId="{392AF584-0AFF-4054-A7E1-057FBBD3E3F0}" srcOrd="0" destOrd="0" presId="urn:microsoft.com/office/officeart/2005/8/layout/hierarchy1"/>
    <dgm:cxn modelId="{45203BA5-42A2-4AF6-8439-C3655167AB81}" type="presParOf" srcId="{10E712F5-A698-461F-B43E-6AC0BED452CE}" destId="{354FD175-EE6D-4391-A229-CAF89A193E41}" srcOrd="1" destOrd="0" presId="urn:microsoft.com/office/officeart/2005/8/layout/hierarchy1"/>
    <dgm:cxn modelId="{94116373-006A-4174-B3D9-153FD55109B9}" type="presParOf" srcId="{7DF5F12F-5A18-4C38-95FC-F37DD1CEDA30}" destId="{FD304EF6-DADB-4013-9997-B22FCB4B6D3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C6285F6-21FC-4765-92DB-32BEFAADF31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264FCAD-98F8-47D1-A9B9-D827F15761C3}">
      <dgm:prSet/>
      <dgm:spPr/>
      <dgm:t>
        <a:bodyPr/>
        <a:lstStyle/>
        <a:p>
          <a:r>
            <a:rPr lang="en-US"/>
            <a:t>Là trường hợp ơhoor biến nhất thường sử dụng JWT</a:t>
          </a:r>
        </a:p>
      </dgm:t>
    </dgm:pt>
    <dgm:pt modelId="{0E09C80E-3AAA-468D-9306-3130D1308565}" type="parTrans" cxnId="{99F4A202-C21F-4196-9870-A36588BF9E1D}">
      <dgm:prSet/>
      <dgm:spPr/>
      <dgm:t>
        <a:bodyPr/>
        <a:lstStyle/>
        <a:p>
          <a:endParaRPr lang="en-US"/>
        </a:p>
      </dgm:t>
    </dgm:pt>
    <dgm:pt modelId="{72BE038C-7D4A-4850-9B1F-E15D32A7A5E0}" type="sibTrans" cxnId="{99F4A202-C21F-4196-9870-A36588BF9E1D}">
      <dgm:prSet/>
      <dgm:spPr/>
      <dgm:t>
        <a:bodyPr/>
        <a:lstStyle/>
        <a:p>
          <a:endParaRPr lang="en-US"/>
        </a:p>
      </dgm:t>
    </dgm:pt>
    <dgm:pt modelId="{D53AC083-E0FA-4E59-AD8D-069BDA186FDD}">
      <dgm:prSet/>
      <dgm:spPr/>
      <dgm:t>
        <a:bodyPr/>
        <a:lstStyle/>
        <a:p>
          <a:r>
            <a:rPr lang="en-US"/>
            <a:t>Sua khi người dùng đăng nhập vào hệ thống thì những request tiếp theo từ phía người dung sẽ chứa thêm mã JWT</a:t>
          </a:r>
        </a:p>
      </dgm:t>
    </dgm:pt>
    <dgm:pt modelId="{FFD586EB-9FE3-4EBC-ACDA-F609569B1AAC}" type="parTrans" cxnId="{5236C16F-9C07-4C0B-BF07-6591DA590DBD}">
      <dgm:prSet/>
      <dgm:spPr/>
      <dgm:t>
        <a:bodyPr/>
        <a:lstStyle/>
        <a:p>
          <a:endParaRPr lang="en-US"/>
        </a:p>
      </dgm:t>
    </dgm:pt>
    <dgm:pt modelId="{9CB018EC-4483-40BB-BB64-1648460FA1FD}" type="sibTrans" cxnId="{5236C16F-9C07-4C0B-BF07-6591DA590DBD}">
      <dgm:prSet/>
      <dgm:spPr/>
      <dgm:t>
        <a:bodyPr/>
        <a:lstStyle/>
        <a:p>
          <a:endParaRPr lang="en-US"/>
        </a:p>
      </dgm:t>
    </dgm:pt>
    <dgm:pt modelId="{513D4CB9-2330-4A88-9C80-B3D210496696}">
      <dgm:prSet/>
      <dgm:spPr/>
      <dgm:t>
        <a:bodyPr/>
        <a:lstStyle/>
        <a:p>
          <a:r>
            <a:rPr lang="en-US"/>
            <a:t>Cho phép người dung được cấp quyền truy cập vào các url, service,… mà mã token cho phép</a:t>
          </a:r>
        </a:p>
      </dgm:t>
    </dgm:pt>
    <dgm:pt modelId="{AB3D448F-2203-4E8C-A9A1-6E6E05520C6E}" type="parTrans" cxnId="{BB87C421-C69D-40B8-8726-9F37C071B286}">
      <dgm:prSet/>
      <dgm:spPr/>
      <dgm:t>
        <a:bodyPr/>
        <a:lstStyle/>
        <a:p>
          <a:endParaRPr lang="en-US"/>
        </a:p>
      </dgm:t>
    </dgm:pt>
    <dgm:pt modelId="{3FCD344F-78A5-4FA1-B3B5-C5A3D5138BF4}" type="sibTrans" cxnId="{BB87C421-C69D-40B8-8726-9F37C071B286}">
      <dgm:prSet/>
      <dgm:spPr/>
      <dgm:t>
        <a:bodyPr/>
        <a:lstStyle/>
        <a:p>
          <a:endParaRPr lang="en-US"/>
        </a:p>
      </dgm:t>
    </dgm:pt>
    <dgm:pt modelId="{890D930B-35B5-466F-B72E-AA3C76826011}" type="pres">
      <dgm:prSet presAssocID="{8C6285F6-21FC-4765-92DB-32BEFAADF317}" presName="vert0" presStyleCnt="0">
        <dgm:presLayoutVars>
          <dgm:dir/>
          <dgm:animOne val="branch"/>
          <dgm:animLvl val="lvl"/>
        </dgm:presLayoutVars>
      </dgm:prSet>
      <dgm:spPr/>
    </dgm:pt>
    <dgm:pt modelId="{021F1C2F-BF04-4AE4-92D2-D6505F4A9310}" type="pres">
      <dgm:prSet presAssocID="{F264FCAD-98F8-47D1-A9B9-D827F15761C3}" presName="thickLine" presStyleLbl="alignNode1" presStyleIdx="0" presStyleCnt="3"/>
      <dgm:spPr/>
    </dgm:pt>
    <dgm:pt modelId="{0DE6F7AF-2EBD-44FB-8BA8-02E8394D50F3}" type="pres">
      <dgm:prSet presAssocID="{F264FCAD-98F8-47D1-A9B9-D827F15761C3}" presName="horz1" presStyleCnt="0"/>
      <dgm:spPr/>
    </dgm:pt>
    <dgm:pt modelId="{B1DDCB11-840F-4C3F-A5BA-FC92CE3076D8}" type="pres">
      <dgm:prSet presAssocID="{F264FCAD-98F8-47D1-A9B9-D827F15761C3}" presName="tx1" presStyleLbl="revTx" presStyleIdx="0" presStyleCnt="3"/>
      <dgm:spPr/>
    </dgm:pt>
    <dgm:pt modelId="{1945155A-C536-40BE-8E01-652291B454C6}" type="pres">
      <dgm:prSet presAssocID="{F264FCAD-98F8-47D1-A9B9-D827F15761C3}" presName="vert1" presStyleCnt="0"/>
      <dgm:spPr/>
    </dgm:pt>
    <dgm:pt modelId="{E54E6FD6-9B41-4C93-9A89-61F1C9A75365}" type="pres">
      <dgm:prSet presAssocID="{D53AC083-E0FA-4E59-AD8D-069BDA186FDD}" presName="thickLine" presStyleLbl="alignNode1" presStyleIdx="1" presStyleCnt="3"/>
      <dgm:spPr/>
    </dgm:pt>
    <dgm:pt modelId="{4475FDE6-F96A-4640-ACE3-CD6F37E7C954}" type="pres">
      <dgm:prSet presAssocID="{D53AC083-E0FA-4E59-AD8D-069BDA186FDD}" presName="horz1" presStyleCnt="0"/>
      <dgm:spPr/>
    </dgm:pt>
    <dgm:pt modelId="{933FF0C9-0F07-4DB7-B1F8-796814D531D7}" type="pres">
      <dgm:prSet presAssocID="{D53AC083-E0FA-4E59-AD8D-069BDA186FDD}" presName="tx1" presStyleLbl="revTx" presStyleIdx="1" presStyleCnt="3"/>
      <dgm:spPr/>
    </dgm:pt>
    <dgm:pt modelId="{E4D9EFEC-B71C-4F56-82DE-21BE0653CC99}" type="pres">
      <dgm:prSet presAssocID="{D53AC083-E0FA-4E59-AD8D-069BDA186FDD}" presName="vert1" presStyleCnt="0"/>
      <dgm:spPr/>
    </dgm:pt>
    <dgm:pt modelId="{419CC483-4561-459B-881C-07368B529D8D}" type="pres">
      <dgm:prSet presAssocID="{513D4CB9-2330-4A88-9C80-B3D210496696}" presName="thickLine" presStyleLbl="alignNode1" presStyleIdx="2" presStyleCnt="3"/>
      <dgm:spPr/>
    </dgm:pt>
    <dgm:pt modelId="{68DAFC48-C2C5-420C-8927-E347C81EFEE5}" type="pres">
      <dgm:prSet presAssocID="{513D4CB9-2330-4A88-9C80-B3D210496696}" presName="horz1" presStyleCnt="0"/>
      <dgm:spPr/>
    </dgm:pt>
    <dgm:pt modelId="{1A35A86A-B38B-4A20-B64D-5E73DB21F2D2}" type="pres">
      <dgm:prSet presAssocID="{513D4CB9-2330-4A88-9C80-B3D210496696}" presName="tx1" presStyleLbl="revTx" presStyleIdx="2" presStyleCnt="3"/>
      <dgm:spPr/>
    </dgm:pt>
    <dgm:pt modelId="{D54AAAE0-5DF7-4D1A-9129-19CB105974F9}" type="pres">
      <dgm:prSet presAssocID="{513D4CB9-2330-4A88-9C80-B3D210496696}" presName="vert1" presStyleCnt="0"/>
      <dgm:spPr/>
    </dgm:pt>
  </dgm:ptLst>
  <dgm:cxnLst>
    <dgm:cxn modelId="{99F4A202-C21F-4196-9870-A36588BF9E1D}" srcId="{8C6285F6-21FC-4765-92DB-32BEFAADF317}" destId="{F264FCAD-98F8-47D1-A9B9-D827F15761C3}" srcOrd="0" destOrd="0" parTransId="{0E09C80E-3AAA-468D-9306-3130D1308565}" sibTransId="{72BE038C-7D4A-4850-9B1F-E15D32A7A5E0}"/>
    <dgm:cxn modelId="{BB87C421-C69D-40B8-8726-9F37C071B286}" srcId="{8C6285F6-21FC-4765-92DB-32BEFAADF317}" destId="{513D4CB9-2330-4A88-9C80-B3D210496696}" srcOrd="2" destOrd="0" parTransId="{AB3D448F-2203-4E8C-A9A1-6E6E05520C6E}" sibTransId="{3FCD344F-78A5-4FA1-B3B5-C5A3D5138BF4}"/>
    <dgm:cxn modelId="{07CE0F48-3C14-4AD6-8875-4084C241B204}" type="presOf" srcId="{8C6285F6-21FC-4765-92DB-32BEFAADF317}" destId="{890D930B-35B5-466F-B72E-AA3C76826011}" srcOrd="0" destOrd="0" presId="urn:microsoft.com/office/officeart/2008/layout/LinedList"/>
    <dgm:cxn modelId="{5236C16F-9C07-4C0B-BF07-6591DA590DBD}" srcId="{8C6285F6-21FC-4765-92DB-32BEFAADF317}" destId="{D53AC083-E0FA-4E59-AD8D-069BDA186FDD}" srcOrd="1" destOrd="0" parTransId="{FFD586EB-9FE3-4EBC-ACDA-F609569B1AAC}" sibTransId="{9CB018EC-4483-40BB-BB64-1648460FA1FD}"/>
    <dgm:cxn modelId="{CEE9DB93-EFAD-4F24-88F5-4B23D9E3F20E}" type="presOf" srcId="{F264FCAD-98F8-47D1-A9B9-D827F15761C3}" destId="{B1DDCB11-840F-4C3F-A5BA-FC92CE3076D8}" srcOrd="0" destOrd="0" presId="urn:microsoft.com/office/officeart/2008/layout/LinedList"/>
    <dgm:cxn modelId="{4BC6BCC3-A2FB-437F-9371-AFBA85E45C43}" type="presOf" srcId="{513D4CB9-2330-4A88-9C80-B3D210496696}" destId="{1A35A86A-B38B-4A20-B64D-5E73DB21F2D2}" srcOrd="0" destOrd="0" presId="urn:microsoft.com/office/officeart/2008/layout/LinedList"/>
    <dgm:cxn modelId="{977951D9-5F6D-4446-B0C6-9E5C63F30C07}" type="presOf" srcId="{D53AC083-E0FA-4E59-AD8D-069BDA186FDD}" destId="{933FF0C9-0F07-4DB7-B1F8-796814D531D7}" srcOrd="0" destOrd="0" presId="urn:microsoft.com/office/officeart/2008/layout/LinedList"/>
    <dgm:cxn modelId="{B891AD89-A8AA-480E-B54A-AC5426C8EE7A}" type="presParOf" srcId="{890D930B-35B5-466F-B72E-AA3C76826011}" destId="{021F1C2F-BF04-4AE4-92D2-D6505F4A9310}" srcOrd="0" destOrd="0" presId="urn:microsoft.com/office/officeart/2008/layout/LinedList"/>
    <dgm:cxn modelId="{A26D9683-2095-4898-B14C-43DA21F763C3}" type="presParOf" srcId="{890D930B-35B5-466F-B72E-AA3C76826011}" destId="{0DE6F7AF-2EBD-44FB-8BA8-02E8394D50F3}" srcOrd="1" destOrd="0" presId="urn:microsoft.com/office/officeart/2008/layout/LinedList"/>
    <dgm:cxn modelId="{C203B260-F3FA-418D-BAA4-C0000DCE8B36}" type="presParOf" srcId="{0DE6F7AF-2EBD-44FB-8BA8-02E8394D50F3}" destId="{B1DDCB11-840F-4C3F-A5BA-FC92CE3076D8}" srcOrd="0" destOrd="0" presId="urn:microsoft.com/office/officeart/2008/layout/LinedList"/>
    <dgm:cxn modelId="{11A975B9-4CA2-422A-90DD-911B6B5F27EA}" type="presParOf" srcId="{0DE6F7AF-2EBD-44FB-8BA8-02E8394D50F3}" destId="{1945155A-C536-40BE-8E01-652291B454C6}" srcOrd="1" destOrd="0" presId="urn:microsoft.com/office/officeart/2008/layout/LinedList"/>
    <dgm:cxn modelId="{9DC3BB4B-C489-4788-911E-DDD96EB7EEC3}" type="presParOf" srcId="{890D930B-35B5-466F-B72E-AA3C76826011}" destId="{E54E6FD6-9B41-4C93-9A89-61F1C9A75365}" srcOrd="2" destOrd="0" presId="urn:microsoft.com/office/officeart/2008/layout/LinedList"/>
    <dgm:cxn modelId="{BB190CD0-CB0B-4B37-9E85-7B0D093E0840}" type="presParOf" srcId="{890D930B-35B5-466F-B72E-AA3C76826011}" destId="{4475FDE6-F96A-4640-ACE3-CD6F37E7C954}" srcOrd="3" destOrd="0" presId="urn:microsoft.com/office/officeart/2008/layout/LinedList"/>
    <dgm:cxn modelId="{5AC752E1-A994-4510-BC6E-49623B327D02}" type="presParOf" srcId="{4475FDE6-F96A-4640-ACE3-CD6F37E7C954}" destId="{933FF0C9-0F07-4DB7-B1F8-796814D531D7}" srcOrd="0" destOrd="0" presId="urn:microsoft.com/office/officeart/2008/layout/LinedList"/>
    <dgm:cxn modelId="{6A900392-9B0F-4E7C-B341-F134000751BD}" type="presParOf" srcId="{4475FDE6-F96A-4640-ACE3-CD6F37E7C954}" destId="{E4D9EFEC-B71C-4F56-82DE-21BE0653CC99}" srcOrd="1" destOrd="0" presId="urn:microsoft.com/office/officeart/2008/layout/LinedList"/>
    <dgm:cxn modelId="{6BED5592-AB16-463A-BE6B-9F9FD4FB7E7D}" type="presParOf" srcId="{890D930B-35B5-466F-B72E-AA3C76826011}" destId="{419CC483-4561-459B-881C-07368B529D8D}" srcOrd="4" destOrd="0" presId="urn:microsoft.com/office/officeart/2008/layout/LinedList"/>
    <dgm:cxn modelId="{C1C67F9A-B2FB-4C8E-8D72-9A6ED8017BC3}" type="presParOf" srcId="{890D930B-35B5-466F-B72E-AA3C76826011}" destId="{68DAFC48-C2C5-420C-8927-E347C81EFEE5}" srcOrd="5" destOrd="0" presId="urn:microsoft.com/office/officeart/2008/layout/LinedList"/>
    <dgm:cxn modelId="{87F78150-DD69-4EF8-9B71-4575F1549780}" type="presParOf" srcId="{68DAFC48-C2C5-420C-8927-E347C81EFEE5}" destId="{1A35A86A-B38B-4A20-B64D-5E73DB21F2D2}" srcOrd="0" destOrd="0" presId="urn:microsoft.com/office/officeart/2008/layout/LinedList"/>
    <dgm:cxn modelId="{6D8A0C74-B6C6-4BA5-9ECE-AAFEAFF369B0}" type="presParOf" srcId="{68DAFC48-C2C5-420C-8927-E347C81EFEE5}" destId="{D54AAAE0-5DF7-4D1A-9129-19CB105974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86BFEF7-8A1C-4B48-8459-B22A8D3972F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26C5212-7539-49ED-A85E-625679059A95}">
      <dgm:prSet/>
      <dgm:spPr/>
      <dgm:t>
        <a:bodyPr/>
        <a:lstStyle/>
        <a:p>
          <a:r>
            <a:rPr lang="en-US"/>
            <a:t>Trao đổi thông tin an toàn giữa các thành viên nhờ phần signature</a:t>
          </a:r>
        </a:p>
      </dgm:t>
    </dgm:pt>
    <dgm:pt modelId="{99539B76-A4E4-4A83-B02B-CCA24B6B7500}" type="parTrans" cxnId="{DA1F3E88-3F30-4F84-87B3-281333F6FB6E}">
      <dgm:prSet/>
      <dgm:spPr/>
      <dgm:t>
        <a:bodyPr/>
        <a:lstStyle/>
        <a:p>
          <a:endParaRPr lang="en-US"/>
        </a:p>
      </dgm:t>
    </dgm:pt>
    <dgm:pt modelId="{CD38BD8A-AC74-4E5E-8320-365086F837BC}" type="sibTrans" cxnId="{DA1F3E88-3F30-4F84-87B3-281333F6FB6E}">
      <dgm:prSet/>
      <dgm:spPr/>
      <dgm:t>
        <a:bodyPr/>
        <a:lstStyle/>
        <a:p>
          <a:endParaRPr lang="en-US"/>
        </a:p>
      </dgm:t>
    </dgm:pt>
    <dgm:pt modelId="{DEF07922-3B29-4C92-AD49-3BD2ABB322B0}">
      <dgm:prSet/>
      <dgm:spPr/>
      <dgm:t>
        <a:bodyPr/>
        <a:lstStyle/>
        <a:p>
          <a:r>
            <a:rPr lang="en-US"/>
            <a:t>Phía người nhận có thể biết được người gửi là ai </a:t>
          </a:r>
        </a:p>
      </dgm:t>
    </dgm:pt>
    <dgm:pt modelId="{6DD060E5-29B5-45F2-8D4D-D16A5CB67EFE}" type="parTrans" cxnId="{1BEB56E2-66A6-4827-9F89-6178A98E5E52}">
      <dgm:prSet/>
      <dgm:spPr/>
      <dgm:t>
        <a:bodyPr/>
        <a:lstStyle/>
        <a:p>
          <a:endParaRPr lang="en-US"/>
        </a:p>
      </dgm:t>
    </dgm:pt>
    <dgm:pt modelId="{56686EFA-51B6-4AE2-AE46-CFED7FCC0FA0}" type="sibTrans" cxnId="{1BEB56E2-66A6-4827-9F89-6178A98E5E52}">
      <dgm:prSet/>
      <dgm:spPr/>
      <dgm:t>
        <a:bodyPr/>
        <a:lstStyle/>
        <a:p>
          <a:endParaRPr lang="en-US"/>
        </a:p>
      </dgm:t>
    </dgm:pt>
    <dgm:pt modelId="{1332B986-B9FE-4963-812C-F3093EDE15D9}">
      <dgm:prSet/>
      <dgm:spPr/>
      <dgm:t>
        <a:bodyPr/>
        <a:lstStyle/>
        <a:p>
          <a:r>
            <a:rPr lang="en-US"/>
            <a:t>Signature được tạo ra bằng việc kết hợp phần header và payload nên thông qua đó có thể xác nhận được signature đó có bị giả mạo hay không.</a:t>
          </a:r>
        </a:p>
      </dgm:t>
    </dgm:pt>
    <dgm:pt modelId="{07CAE56A-F40B-42AE-95BC-BEC8AD07442E}" type="parTrans" cxnId="{844B914B-B63A-4222-92C5-8F6D0C30D09E}">
      <dgm:prSet/>
      <dgm:spPr/>
      <dgm:t>
        <a:bodyPr/>
        <a:lstStyle/>
        <a:p>
          <a:endParaRPr lang="en-US"/>
        </a:p>
      </dgm:t>
    </dgm:pt>
    <dgm:pt modelId="{5C1C7DCA-7DA8-442F-8037-F5423C2265B6}" type="sibTrans" cxnId="{844B914B-B63A-4222-92C5-8F6D0C30D09E}">
      <dgm:prSet/>
      <dgm:spPr/>
      <dgm:t>
        <a:bodyPr/>
        <a:lstStyle/>
        <a:p>
          <a:endParaRPr lang="en-US"/>
        </a:p>
      </dgm:t>
    </dgm:pt>
    <dgm:pt modelId="{11725D46-B435-4B8A-9F69-C5E6C8980706}" type="pres">
      <dgm:prSet presAssocID="{286BFEF7-8A1C-4B48-8459-B22A8D3972F2}" presName="vert0" presStyleCnt="0">
        <dgm:presLayoutVars>
          <dgm:dir/>
          <dgm:animOne val="branch"/>
          <dgm:animLvl val="lvl"/>
        </dgm:presLayoutVars>
      </dgm:prSet>
      <dgm:spPr/>
    </dgm:pt>
    <dgm:pt modelId="{E948FEA4-D73A-4E5A-AFB2-FBAF33524F6D}" type="pres">
      <dgm:prSet presAssocID="{726C5212-7539-49ED-A85E-625679059A95}" presName="thickLine" presStyleLbl="alignNode1" presStyleIdx="0" presStyleCnt="3"/>
      <dgm:spPr/>
    </dgm:pt>
    <dgm:pt modelId="{18141313-E801-453C-B49F-5FD60E71FDB1}" type="pres">
      <dgm:prSet presAssocID="{726C5212-7539-49ED-A85E-625679059A95}" presName="horz1" presStyleCnt="0"/>
      <dgm:spPr/>
    </dgm:pt>
    <dgm:pt modelId="{E1C12579-E8AB-405F-BEB9-1C823C5A295B}" type="pres">
      <dgm:prSet presAssocID="{726C5212-7539-49ED-A85E-625679059A95}" presName="tx1" presStyleLbl="revTx" presStyleIdx="0" presStyleCnt="3"/>
      <dgm:spPr/>
    </dgm:pt>
    <dgm:pt modelId="{40454513-4361-4C20-963D-5F4C786C5498}" type="pres">
      <dgm:prSet presAssocID="{726C5212-7539-49ED-A85E-625679059A95}" presName="vert1" presStyleCnt="0"/>
      <dgm:spPr/>
    </dgm:pt>
    <dgm:pt modelId="{1DBFA830-017E-4886-9EC2-87BC513820B1}" type="pres">
      <dgm:prSet presAssocID="{DEF07922-3B29-4C92-AD49-3BD2ABB322B0}" presName="thickLine" presStyleLbl="alignNode1" presStyleIdx="1" presStyleCnt="3"/>
      <dgm:spPr/>
    </dgm:pt>
    <dgm:pt modelId="{768B8EF5-8AC0-41F9-8C26-75EC3B3884EA}" type="pres">
      <dgm:prSet presAssocID="{DEF07922-3B29-4C92-AD49-3BD2ABB322B0}" presName="horz1" presStyleCnt="0"/>
      <dgm:spPr/>
    </dgm:pt>
    <dgm:pt modelId="{491E8AFC-2857-4D96-A07E-F4E28B0A7B9A}" type="pres">
      <dgm:prSet presAssocID="{DEF07922-3B29-4C92-AD49-3BD2ABB322B0}" presName="tx1" presStyleLbl="revTx" presStyleIdx="1" presStyleCnt="3"/>
      <dgm:spPr/>
    </dgm:pt>
    <dgm:pt modelId="{4FAE07EB-0494-478B-B8E4-514F56BDA1E5}" type="pres">
      <dgm:prSet presAssocID="{DEF07922-3B29-4C92-AD49-3BD2ABB322B0}" presName="vert1" presStyleCnt="0"/>
      <dgm:spPr/>
    </dgm:pt>
    <dgm:pt modelId="{D8B12060-4E95-4259-A45B-8CCFE782422A}" type="pres">
      <dgm:prSet presAssocID="{1332B986-B9FE-4963-812C-F3093EDE15D9}" presName="thickLine" presStyleLbl="alignNode1" presStyleIdx="2" presStyleCnt="3"/>
      <dgm:spPr/>
    </dgm:pt>
    <dgm:pt modelId="{F5C90714-91F8-411F-B44E-AD04817051E0}" type="pres">
      <dgm:prSet presAssocID="{1332B986-B9FE-4963-812C-F3093EDE15D9}" presName="horz1" presStyleCnt="0"/>
      <dgm:spPr/>
    </dgm:pt>
    <dgm:pt modelId="{45A1D8A7-D3E2-473D-9073-57E943A10A7B}" type="pres">
      <dgm:prSet presAssocID="{1332B986-B9FE-4963-812C-F3093EDE15D9}" presName="tx1" presStyleLbl="revTx" presStyleIdx="2" presStyleCnt="3"/>
      <dgm:spPr/>
    </dgm:pt>
    <dgm:pt modelId="{584574F7-7077-4E2B-90FD-8429F2A1F0A6}" type="pres">
      <dgm:prSet presAssocID="{1332B986-B9FE-4963-812C-F3093EDE15D9}" presName="vert1" presStyleCnt="0"/>
      <dgm:spPr/>
    </dgm:pt>
  </dgm:ptLst>
  <dgm:cxnLst>
    <dgm:cxn modelId="{C26F1E2B-0ADC-48A7-92A9-9B2E50465788}" type="presOf" srcId="{286BFEF7-8A1C-4B48-8459-B22A8D3972F2}" destId="{11725D46-B435-4B8A-9F69-C5E6C8980706}" srcOrd="0" destOrd="0" presId="urn:microsoft.com/office/officeart/2008/layout/LinedList"/>
    <dgm:cxn modelId="{B60D722F-D0DC-4A39-A3CE-9DC167BDDE86}" type="presOf" srcId="{726C5212-7539-49ED-A85E-625679059A95}" destId="{E1C12579-E8AB-405F-BEB9-1C823C5A295B}" srcOrd="0" destOrd="0" presId="urn:microsoft.com/office/officeart/2008/layout/LinedList"/>
    <dgm:cxn modelId="{844B914B-B63A-4222-92C5-8F6D0C30D09E}" srcId="{286BFEF7-8A1C-4B48-8459-B22A8D3972F2}" destId="{1332B986-B9FE-4963-812C-F3093EDE15D9}" srcOrd="2" destOrd="0" parTransId="{07CAE56A-F40B-42AE-95BC-BEC8AD07442E}" sibTransId="{5C1C7DCA-7DA8-442F-8037-F5423C2265B6}"/>
    <dgm:cxn modelId="{D18D587D-6F25-45E3-9D9A-6734DAD4EEE1}" type="presOf" srcId="{1332B986-B9FE-4963-812C-F3093EDE15D9}" destId="{45A1D8A7-D3E2-473D-9073-57E943A10A7B}" srcOrd="0" destOrd="0" presId="urn:microsoft.com/office/officeart/2008/layout/LinedList"/>
    <dgm:cxn modelId="{8557637F-6B3F-4C87-A52B-A56815DF22AD}" type="presOf" srcId="{DEF07922-3B29-4C92-AD49-3BD2ABB322B0}" destId="{491E8AFC-2857-4D96-A07E-F4E28B0A7B9A}" srcOrd="0" destOrd="0" presId="urn:microsoft.com/office/officeart/2008/layout/LinedList"/>
    <dgm:cxn modelId="{DA1F3E88-3F30-4F84-87B3-281333F6FB6E}" srcId="{286BFEF7-8A1C-4B48-8459-B22A8D3972F2}" destId="{726C5212-7539-49ED-A85E-625679059A95}" srcOrd="0" destOrd="0" parTransId="{99539B76-A4E4-4A83-B02B-CCA24B6B7500}" sibTransId="{CD38BD8A-AC74-4E5E-8320-365086F837BC}"/>
    <dgm:cxn modelId="{1BEB56E2-66A6-4827-9F89-6178A98E5E52}" srcId="{286BFEF7-8A1C-4B48-8459-B22A8D3972F2}" destId="{DEF07922-3B29-4C92-AD49-3BD2ABB322B0}" srcOrd="1" destOrd="0" parTransId="{6DD060E5-29B5-45F2-8D4D-D16A5CB67EFE}" sibTransId="{56686EFA-51B6-4AE2-AE46-CFED7FCC0FA0}"/>
    <dgm:cxn modelId="{FF285856-23FC-4F11-8266-45B3878E9551}" type="presParOf" srcId="{11725D46-B435-4B8A-9F69-C5E6C8980706}" destId="{E948FEA4-D73A-4E5A-AFB2-FBAF33524F6D}" srcOrd="0" destOrd="0" presId="urn:microsoft.com/office/officeart/2008/layout/LinedList"/>
    <dgm:cxn modelId="{B6EA712F-3F0D-4A88-9CBE-055F920CEC15}" type="presParOf" srcId="{11725D46-B435-4B8A-9F69-C5E6C8980706}" destId="{18141313-E801-453C-B49F-5FD60E71FDB1}" srcOrd="1" destOrd="0" presId="urn:microsoft.com/office/officeart/2008/layout/LinedList"/>
    <dgm:cxn modelId="{ACC37763-5F66-4683-8BF2-93E93CACF4D7}" type="presParOf" srcId="{18141313-E801-453C-B49F-5FD60E71FDB1}" destId="{E1C12579-E8AB-405F-BEB9-1C823C5A295B}" srcOrd="0" destOrd="0" presId="urn:microsoft.com/office/officeart/2008/layout/LinedList"/>
    <dgm:cxn modelId="{6CBF97AE-00DC-4EB3-B4DD-D18B9C76ED0C}" type="presParOf" srcId="{18141313-E801-453C-B49F-5FD60E71FDB1}" destId="{40454513-4361-4C20-963D-5F4C786C5498}" srcOrd="1" destOrd="0" presId="urn:microsoft.com/office/officeart/2008/layout/LinedList"/>
    <dgm:cxn modelId="{AD7708D0-3822-44FC-94E3-5B7B6FF6B81D}" type="presParOf" srcId="{11725D46-B435-4B8A-9F69-C5E6C8980706}" destId="{1DBFA830-017E-4886-9EC2-87BC513820B1}" srcOrd="2" destOrd="0" presId="urn:microsoft.com/office/officeart/2008/layout/LinedList"/>
    <dgm:cxn modelId="{2E525DB8-0CAC-4364-A383-908A1E68088E}" type="presParOf" srcId="{11725D46-B435-4B8A-9F69-C5E6C8980706}" destId="{768B8EF5-8AC0-41F9-8C26-75EC3B3884EA}" srcOrd="3" destOrd="0" presId="urn:microsoft.com/office/officeart/2008/layout/LinedList"/>
    <dgm:cxn modelId="{78093523-27E2-43BF-B352-97CF32E12800}" type="presParOf" srcId="{768B8EF5-8AC0-41F9-8C26-75EC3B3884EA}" destId="{491E8AFC-2857-4D96-A07E-F4E28B0A7B9A}" srcOrd="0" destOrd="0" presId="urn:microsoft.com/office/officeart/2008/layout/LinedList"/>
    <dgm:cxn modelId="{CC94C538-9B94-44A3-9052-1CBCD78B7E8B}" type="presParOf" srcId="{768B8EF5-8AC0-41F9-8C26-75EC3B3884EA}" destId="{4FAE07EB-0494-478B-B8E4-514F56BDA1E5}" srcOrd="1" destOrd="0" presId="urn:microsoft.com/office/officeart/2008/layout/LinedList"/>
    <dgm:cxn modelId="{5C74B864-DBC0-4938-B981-C19F1D5BB372}" type="presParOf" srcId="{11725D46-B435-4B8A-9F69-C5E6C8980706}" destId="{D8B12060-4E95-4259-A45B-8CCFE782422A}" srcOrd="4" destOrd="0" presId="urn:microsoft.com/office/officeart/2008/layout/LinedList"/>
    <dgm:cxn modelId="{A1A4D8B3-A3F0-403C-A56E-79A18413ED24}" type="presParOf" srcId="{11725D46-B435-4B8A-9F69-C5E6C8980706}" destId="{F5C90714-91F8-411F-B44E-AD04817051E0}" srcOrd="5" destOrd="0" presId="urn:microsoft.com/office/officeart/2008/layout/LinedList"/>
    <dgm:cxn modelId="{CCDC9476-B94D-43EF-8E73-952CC0674491}" type="presParOf" srcId="{F5C90714-91F8-411F-B44E-AD04817051E0}" destId="{45A1D8A7-D3E2-473D-9073-57E943A10A7B}" srcOrd="0" destOrd="0" presId="urn:microsoft.com/office/officeart/2008/layout/LinedList"/>
    <dgm:cxn modelId="{841EE369-4D25-4757-B69B-692D3ABC53D3}" type="presParOf" srcId="{F5C90714-91F8-411F-B44E-AD04817051E0}" destId="{584574F7-7077-4E2B-90FD-8429F2A1F0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D37F90-9929-4A55-B06C-E8B5F869C53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B2C3A01-26C6-46A6-9881-2CB7AAB32C8C}">
      <dgm:prSet/>
      <dgm:spPr/>
      <dgm:t>
        <a:bodyPr/>
        <a:lstStyle/>
        <a:p>
          <a:r>
            <a:rPr lang="en-US"/>
            <a:t>Statellite imagery</a:t>
          </a:r>
        </a:p>
      </dgm:t>
    </dgm:pt>
    <dgm:pt modelId="{4CE37C00-594F-4AA4-B3CD-38918281AC2B}" type="parTrans" cxnId="{B11B3358-F584-454D-A084-C95D47F42A23}">
      <dgm:prSet/>
      <dgm:spPr/>
      <dgm:t>
        <a:bodyPr/>
        <a:lstStyle/>
        <a:p>
          <a:endParaRPr lang="en-US"/>
        </a:p>
      </dgm:t>
    </dgm:pt>
    <dgm:pt modelId="{2DD4E4B4-6F32-4C40-A97B-E16E1C1DD3A2}" type="sibTrans" cxnId="{B11B3358-F584-454D-A084-C95D47F42A23}">
      <dgm:prSet/>
      <dgm:spPr/>
      <dgm:t>
        <a:bodyPr/>
        <a:lstStyle/>
        <a:p>
          <a:endParaRPr lang="en-US"/>
        </a:p>
      </dgm:t>
    </dgm:pt>
    <dgm:pt modelId="{C6EB69F1-C367-4951-98B6-D35D9479906F}">
      <dgm:prSet/>
      <dgm:spPr/>
      <dgm:t>
        <a:bodyPr/>
        <a:lstStyle/>
        <a:p>
          <a:r>
            <a:rPr lang="en-US"/>
            <a:t>Scientific data</a:t>
          </a:r>
        </a:p>
      </dgm:t>
    </dgm:pt>
    <dgm:pt modelId="{88BC6D3E-1A29-434B-BCCC-FF0D25F5EAB8}" type="parTrans" cxnId="{2BB7D345-6B1B-4DD8-9D92-1A1A7F96BBD2}">
      <dgm:prSet/>
      <dgm:spPr/>
      <dgm:t>
        <a:bodyPr/>
        <a:lstStyle/>
        <a:p>
          <a:endParaRPr lang="en-US"/>
        </a:p>
      </dgm:t>
    </dgm:pt>
    <dgm:pt modelId="{D6F28217-5EE2-4F1B-9B38-56C1C3D83BC3}" type="sibTrans" cxnId="{2BB7D345-6B1B-4DD8-9D92-1A1A7F96BBD2}">
      <dgm:prSet/>
      <dgm:spPr/>
      <dgm:t>
        <a:bodyPr/>
        <a:lstStyle/>
        <a:p>
          <a:endParaRPr lang="en-US"/>
        </a:p>
      </dgm:t>
    </dgm:pt>
    <dgm:pt modelId="{032D0BAB-9E1E-4B3B-8FC5-4B8F4DA7EF15}">
      <dgm:prSet/>
      <dgm:spPr/>
      <dgm:t>
        <a:bodyPr/>
        <a:lstStyle/>
        <a:p>
          <a:r>
            <a:rPr lang="en-US"/>
            <a:t>Digital surveillance</a:t>
          </a:r>
        </a:p>
      </dgm:t>
    </dgm:pt>
    <dgm:pt modelId="{7827F427-BBDA-49B5-A09A-F5F354CEEFA7}" type="parTrans" cxnId="{B044115D-9AE2-4E67-AA9C-4B60E4E02DC7}">
      <dgm:prSet/>
      <dgm:spPr/>
      <dgm:t>
        <a:bodyPr/>
        <a:lstStyle/>
        <a:p>
          <a:endParaRPr lang="en-US"/>
        </a:p>
      </dgm:t>
    </dgm:pt>
    <dgm:pt modelId="{5DD390BB-3BA6-4734-83D1-00FD8CC12074}" type="sibTrans" cxnId="{B044115D-9AE2-4E67-AA9C-4B60E4E02DC7}">
      <dgm:prSet/>
      <dgm:spPr/>
      <dgm:t>
        <a:bodyPr/>
        <a:lstStyle/>
        <a:p>
          <a:endParaRPr lang="en-US"/>
        </a:p>
      </dgm:t>
    </dgm:pt>
    <dgm:pt modelId="{76C452CE-9F98-4201-AA41-BA8722234615}" type="pres">
      <dgm:prSet presAssocID="{68D37F90-9929-4A55-B06C-E8B5F869C53D}" presName="linear" presStyleCnt="0">
        <dgm:presLayoutVars>
          <dgm:animLvl val="lvl"/>
          <dgm:resizeHandles val="exact"/>
        </dgm:presLayoutVars>
      </dgm:prSet>
      <dgm:spPr/>
    </dgm:pt>
    <dgm:pt modelId="{80750FCD-E8AF-455A-83E8-D274CFA6DFF8}" type="pres">
      <dgm:prSet presAssocID="{DB2C3A01-26C6-46A6-9881-2CB7AAB32C8C}" presName="parentText" presStyleLbl="node1" presStyleIdx="0" presStyleCnt="3">
        <dgm:presLayoutVars>
          <dgm:chMax val="0"/>
          <dgm:bulletEnabled val="1"/>
        </dgm:presLayoutVars>
      </dgm:prSet>
      <dgm:spPr/>
    </dgm:pt>
    <dgm:pt modelId="{8253052F-6493-45CA-8C92-9059453418ED}" type="pres">
      <dgm:prSet presAssocID="{2DD4E4B4-6F32-4C40-A97B-E16E1C1DD3A2}" presName="spacer" presStyleCnt="0"/>
      <dgm:spPr/>
    </dgm:pt>
    <dgm:pt modelId="{27F14250-31FC-492A-97F5-1F23FD71AB15}" type="pres">
      <dgm:prSet presAssocID="{C6EB69F1-C367-4951-98B6-D35D9479906F}" presName="parentText" presStyleLbl="node1" presStyleIdx="1" presStyleCnt="3">
        <dgm:presLayoutVars>
          <dgm:chMax val="0"/>
          <dgm:bulletEnabled val="1"/>
        </dgm:presLayoutVars>
      </dgm:prSet>
      <dgm:spPr/>
    </dgm:pt>
    <dgm:pt modelId="{99C51783-A079-451F-8020-9C86D43BAFF8}" type="pres">
      <dgm:prSet presAssocID="{D6F28217-5EE2-4F1B-9B38-56C1C3D83BC3}" presName="spacer" presStyleCnt="0"/>
      <dgm:spPr/>
    </dgm:pt>
    <dgm:pt modelId="{A762DD98-38E2-4337-819C-41A2816593EE}" type="pres">
      <dgm:prSet presAssocID="{032D0BAB-9E1E-4B3B-8FC5-4B8F4DA7EF15}" presName="parentText" presStyleLbl="node1" presStyleIdx="2" presStyleCnt="3">
        <dgm:presLayoutVars>
          <dgm:chMax val="0"/>
          <dgm:bulletEnabled val="1"/>
        </dgm:presLayoutVars>
      </dgm:prSet>
      <dgm:spPr/>
    </dgm:pt>
  </dgm:ptLst>
  <dgm:cxnLst>
    <dgm:cxn modelId="{B044115D-9AE2-4E67-AA9C-4B60E4E02DC7}" srcId="{68D37F90-9929-4A55-B06C-E8B5F869C53D}" destId="{032D0BAB-9E1E-4B3B-8FC5-4B8F4DA7EF15}" srcOrd="2" destOrd="0" parTransId="{7827F427-BBDA-49B5-A09A-F5F354CEEFA7}" sibTransId="{5DD390BB-3BA6-4734-83D1-00FD8CC12074}"/>
    <dgm:cxn modelId="{2BB7D345-6B1B-4DD8-9D92-1A1A7F96BBD2}" srcId="{68D37F90-9929-4A55-B06C-E8B5F869C53D}" destId="{C6EB69F1-C367-4951-98B6-D35D9479906F}" srcOrd="1" destOrd="0" parTransId="{88BC6D3E-1A29-434B-BCCC-FF0D25F5EAB8}" sibTransId="{D6F28217-5EE2-4F1B-9B38-56C1C3D83BC3}"/>
    <dgm:cxn modelId="{D3C40867-0755-4C9C-A048-F57D7EF0F300}" type="presOf" srcId="{032D0BAB-9E1E-4B3B-8FC5-4B8F4DA7EF15}" destId="{A762DD98-38E2-4337-819C-41A2816593EE}" srcOrd="0" destOrd="0" presId="urn:microsoft.com/office/officeart/2005/8/layout/vList2"/>
    <dgm:cxn modelId="{C6541977-7922-4E69-A931-4A9738FC890C}" type="presOf" srcId="{C6EB69F1-C367-4951-98B6-D35D9479906F}" destId="{27F14250-31FC-492A-97F5-1F23FD71AB15}" srcOrd="0" destOrd="0" presId="urn:microsoft.com/office/officeart/2005/8/layout/vList2"/>
    <dgm:cxn modelId="{B11B3358-F584-454D-A084-C95D47F42A23}" srcId="{68D37F90-9929-4A55-B06C-E8B5F869C53D}" destId="{DB2C3A01-26C6-46A6-9881-2CB7AAB32C8C}" srcOrd="0" destOrd="0" parTransId="{4CE37C00-594F-4AA4-B3CD-38918281AC2B}" sibTransId="{2DD4E4B4-6F32-4C40-A97B-E16E1C1DD3A2}"/>
    <dgm:cxn modelId="{F6F15884-57D3-4FCB-AE15-69D07BF80388}" type="presOf" srcId="{DB2C3A01-26C6-46A6-9881-2CB7AAB32C8C}" destId="{80750FCD-E8AF-455A-83E8-D274CFA6DFF8}" srcOrd="0" destOrd="0" presId="urn:microsoft.com/office/officeart/2005/8/layout/vList2"/>
    <dgm:cxn modelId="{6E91D9BB-9644-4DB2-BA16-3C33F184AB65}" type="presOf" srcId="{68D37F90-9929-4A55-B06C-E8B5F869C53D}" destId="{76C452CE-9F98-4201-AA41-BA8722234615}" srcOrd="0" destOrd="0" presId="urn:microsoft.com/office/officeart/2005/8/layout/vList2"/>
    <dgm:cxn modelId="{983C0822-45A1-4AD5-92E8-E212EBF5B0F5}" type="presParOf" srcId="{76C452CE-9F98-4201-AA41-BA8722234615}" destId="{80750FCD-E8AF-455A-83E8-D274CFA6DFF8}" srcOrd="0" destOrd="0" presId="urn:microsoft.com/office/officeart/2005/8/layout/vList2"/>
    <dgm:cxn modelId="{D7C27507-D3A7-4E63-82A0-96CC6371DA17}" type="presParOf" srcId="{76C452CE-9F98-4201-AA41-BA8722234615}" destId="{8253052F-6493-45CA-8C92-9059453418ED}" srcOrd="1" destOrd="0" presId="urn:microsoft.com/office/officeart/2005/8/layout/vList2"/>
    <dgm:cxn modelId="{AC5866C0-72BB-42FA-92C1-90656B45E2FD}" type="presParOf" srcId="{76C452CE-9F98-4201-AA41-BA8722234615}" destId="{27F14250-31FC-492A-97F5-1F23FD71AB15}" srcOrd="2" destOrd="0" presId="urn:microsoft.com/office/officeart/2005/8/layout/vList2"/>
    <dgm:cxn modelId="{57D24173-3C14-4C7D-AA0B-CE6FEE0FA892}" type="presParOf" srcId="{76C452CE-9F98-4201-AA41-BA8722234615}" destId="{99C51783-A079-451F-8020-9C86D43BAFF8}" srcOrd="3" destOrd="0" presId="urn:microsoft.com/office/officeart/2005/8/layout/vList2"/>
    <dgm:cxn modelId="{E9EAAC20-BD4C-4E93-BE00-3B6EB20FE364}" type="presParOf" srcId="{76C452CE-9F98-4201-AA41-BA8722234615}" destId="{A762DD98-38E2-4337-819C-41A2816593E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44D997-120C-42A0-8EC7-1F21B07775F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595569C-7C8D-4B4F-A4B4-1F18726B4BCC}">
      <dgm:prSet/>
      <dgm:spPr/>
      <dgm:t>
        <a:bodyPr/>
        <a:lstStyle/>
        <a:p>
          <a:r>
            <a:rPr lang="en-US"/>
            <a:t>.NET Core FrameWork</a:t>
          </a:r>
        </a:p>
      </dgm:t>
    </dgm:pt>
    <dgm:pt modelId="{5373BC44-C9EA-40E6-9C45-180F9FBA7C16}" type="parTrans" cxnId="{C21DDD7C-F704-4CEC-842E-C2B5D2F94BAF}">
      <dgm:prSet/>
      <dgm:spPr/>
      <dgm:t>
        <a:bodyPr/>
        <a:lstStyle/>
        <a:p>
          <a:endParaRPr lang="en-US"/>
        </a:p>
      </dgm:t>
    </dgm:pt>
    <dgm:pt modelId="{F1DD67B3-74BA-4D01-B325-E39E27D3554F}" type="sibTrans" cxnId="{C21DDD7C-F704-4CEC-842E-C2B5D2F94BAF}">
      <dgm:prSet/>
      <dgm:spPr/>
      <dgm:t>
        <a:bodyPr/>
        <a:lstStyle/>
        <a:p>
          <a:endParaRPr lang="en-US"/>
        </a:p>
      </dgm:t>
    </dgm:pt>
    <dgm:pt modelId="{448CBE7B-7189-48B9-AC64-90551A4F5357}">
      <dgm:prSet/>
      <dgm:spPr/>
      <dgm:t>
        <a:bodyPr/>
        <a:lstStyle/>
        <a:p>
          <a:r>
            <a:rPr lang="en-US"/>
            <a:t>.NET Core FrameWork 6.0</a:t>
          </a:r>
        </a:p>
      </dgm:t>
    </dgm:pt>
    <dgm:pt modelId="{9E5CE13A-0194-45BD-9FA7-FA44729F9A42}" type="parTrans" cxnId="{899D6AEA-6EA2-4A1A-B199-1514E8054611}">
      <dgm:prSet/>
      <dgm:spPr/>
      <dgm:t>
        <a:bodyPr/>
        <a:lstStyle/>
        <a:p>
          <a:endParaRPr lang="en-US"/>
        </a:p>
      </dgm:t>
    </dgm:pt>
    <dgm:pt modelId="{A32814FE-BB1D-4F73-AD24-6CEDF46A2741}" type="sibTrans" cxnId="{899D6AEA-6EA2-4A1A-B199-1514E8054611}">
      <dgm:prSet/>
      <dgm:spPr/>
      <dgm:t>
        <a:bodyPr/>
        <a:lstStyle/>
        <a:p>
          <a:endParaRPr lang="en-US"/>
        </a:p>
      </dgm:t>
    </dgm:pt>
    <dgm:pt modelId="{722AD248-9E82-4C9D-B863-9C88BD4A3856}" type="pres">
      <dgm:prSet presAssocID="{0944D997-120C-42A0-8EC7-1F21B07775FD}" presName="linear" presStyleCnt="0">
        <dgm:presLayoutVars>
          <dgm:animLvl val="lvl"/>
          <dgm:resizeHandles val="exact"/>
        </dgm:presLayoutVars>
      </dgm:prSet>
      <dgm:spPr/>
    </dgm:pt>
    <dgm:pt modelId="{80AFC3C4-556F-4F75-9E08-E52F11A177A7}" type="pres">
      <dgm:prSet presAssocID="{7595569C-7C8D-4B4F-A4B4-1F18726B4BCC}" presName="parentText" presStyleLbl="node1" presStyleIdx="0" presStyleCnt="2">
        <dgm:presLayoutVars>
          <dgm:chMax val="0"/>
          <dgm:bulletEnabled val="1"/>
        </dgm:presLayoutVars>
      </dgm:prSet>
      <dgm:spPr/>
    </dgm:pt>
    <dgm:pt modelId="{6A00EA17-C4A1-454C-BB6B-F3572D8DB7C9}" type="pres">
      <dgm:prSet presAssocID="{F1DD67B3-74BA-4D01-B325-E39E27D3554F}" presName="spacer" presStyleCnt="0"/>
      <dgm:spPr/>
    </dgm:pt>
    <dgm:pt modelId="{D70786B9-B900-468F-BA46-5847C41941E8}" type="pres">
      <dgm:prSet presAssocID="{448CBE7B-7189-48B9-AC64-90551A4F5357}" presName="parentText" presStyleLbl="node1" presStyleIdx="1" presStyleCnt="2">
        <dgm:presLayoutVars>
          <dgm:chMax val="0"/>
          <dgm:bulletEnabled val="1"/>
        </dgm:presLayoutVars>
      </dgm:prSet>
      <dgm:spPr/>
    </dgm:pt>
  </dgm:ptLst>
  <dgm:cxnLst>
    <dgm:cxn modelId="{41222C2E-8E23-48BB-84F4-0113F212ACC3}" type="presOf" srcId="{7595569C-7C8D-4B4F-A4B4-1F18726B4BCC}" destId="{80AFC3C4-556F-4F75-9E08-E52F11A177A7}" srcOrd="0" destOrd="0" presId="urn:microsoft.com/office/officeart/2005/8/layout/vList2"/>
    <dgm:cxn modelId="{4BF32B5F-9CC7-4351-9962-7EE3680756CF}" type="presOf" srcId="{0944D997-120C-42A0-8EC7-1F21B07775FD}" destId="{722AD248-9E82-4C9D-B863-9C88BD4A3856}" srcOrd="0" destOrd="0" presId="urn:microsoft.com/office/officeart/2005/8/layout/vList2"/>
    <dgm:cxn modelId="{C21DDD7C-F704-4CEC-842E-C2B5D2F94BAF}" srcId="{0944D997-120C-42A0-8EC7-1F21B07775FD}" destId="{7595569C-7C8D-4B4F-A4B4-1F18726B4BCC}" srcOrd="0" destOrd="0" parTransId="{5373BC44-C9EA-40E6-9C45-180F9FBA7C16}" sibTransId="{F1DD67B3-74BA-4D01-B325-E39E27D3554F}"/>
    <dgm:cxn modelId="{899D6AEA-6EA2-4A1A-B199-1514E8054611}" srcId="{0944D997-120C-42A0-8EC7-1F21B07775FD}" destId="{448CBE7B-7189-48B9-AC64-90551A4F5357}" srcOrd="1" destOrd="0" parTransId="{9E5CE13A-0194-45BD-9FA7-FA44729F9A42}" sibTransId="{A32814FE-BB1D-4F73-AD24-6CEDF46A2741}"/>
    <dgm:cxn modelId="{728659FF-DD65-4BE3-B3EB-EC94DC72D5A2}" type="presOf" srcId="{448CBE7B-7189-48B9-AC64-90551A4F5357}" destId="{D70786B9-B900-468F-BA46-5847C41941E8}" srcOrd="0" destOrd="0" presId="urn:microsoft.com/office/officeart/2005/8/layout/vList2"/>
    <dgm:cxn modelId="{6EFFBDAB-602E-460C-99B8-EAA1B68DF191}" type="presParOf" srcId="{722AD248-9E82-4C9D-B863-9C88BD4A3856}" destId="{80AFC3C4-556F-4F75-9E08-E52F11A177A7}" srcOrd="0" destOrd="0" presId="urn:microsoft.com/office/officeart/2005/8/layout/vList2"/>
    <dgm:cxn modelId="{C1F2DC81-DBCC-472C-ACA3-E5DFC17A92A0}" type="presParOf" srcId="{722AD248-9E82-4C9D-B863-9C88BD4A3856}" destId="{6A00EA17-C4A1-454C-BB6B-F3572D8DB7C9}" srcOrd="1" destOrd="0" presId="urn:microsoft.com/office/officeart/2005/8/layout/vList2"/>
    <dgm:cxn modelId="{DB371310-597C-42D6-A05D-0F8CA8F05F4D}" type="presParOf" srcId="{722AD248-9E82-4C9D-B863-9C88BD4A3856}" destId="{D70786B9-B900-468F-BA46-5847C41941E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43696F-6D44-40E6-A528-F186E513547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0033B0F-F9BF-4746-8893-69468D71B99D}">
      <dgm:prSet/>
      <dgm:spPr/>
      <dgm:t>
        <a:bodyPr/>
        <a:lstStyle/>
        <a:p>
          <a:r>
            <a:rPr lang="en-US"/>
            <a:t>Là một nền tảng phát triển ứng dụng mã nguồn mở, đa nền tảng, hiệu suất cao.</a:t>
          </a:r>
        </a:p>
      </dgm:t>
    </dgm:pt>
    <dgm:pt modelId="{A280F1CA-88BA-4D83-A159-1ED5E3ADD14E}" type="parTrans" cxnId="{6910AD11-3E43-42B5-8679-47239A120D71}">
      <dgm:prSet/>
      <dgm:spPr/>
      <dgm:t>
        <a:bodyPr/>
        <a:lstStyle/>
        <a:p>
          <a:endParaRPr lang="en-US"/>
        </a:p>
      </dgm:t>
    </dgm:pt>
    <dgm:pt modelId="{62897D5D-8E49-4F64-82D2-B5D2A8EE57CE}" type="sibTrans" cxnId="{6910AD11-3E43-42B5-8679-47239A120D71}">
      <dgm:prSet/>
      <dgm:spPr/>
      <dgm:t>
        <a:bodyPr/>
        <a:lstStyle/>
        <a:p>
          <a:endParaRPr lang="en-US"/>
        </a:p>
      </dgm:t>
    </dgm:pt>
    <dgm:pt modelId="{F33877AA-346D-4744-B558-0C54729242A2}">
      <dgm:prSet/>
      <dgm:spPr/>
      <dgm:t>
        <a:bodyPr/>
        <a:lstStyle/>
        <a:p>
          <a:r>
            <a:rPr lang="en-US"/>
            <a:t>Được Microsoft phát triển và hỗ trợ.</a:t>
          </a:r>
        </a:p>
      </dgm:t>
    </dgm:pt>
    <dgm:pt modelId="{CD4F981F-8A06-4AF1-AFDD-5245FAAB23AE}" type="parTrans" cxnId="{0331E9EC-EECB-48DB-80F4-FF6F52A1A746}">
      <dgm:prSet/>
      <dgm:spPr/>
      <dgm:t>
        <a:bodyPr/>
        <a:lstStyle/>
        <a:p>
          <a:endParaRPr lang="en-US"/>
        </a:p>
      </dgm:t>
    </dgm:pt>
    <dgm:pt modelId="{4F8018DC-DD2F-4A0C-B0F4-59B64698B2AD}" type="sibTrans" cxnId="{0331E9EC-EECB-48DB-80F4-FF6F52A1A746}">
      <dgm:prSet/>
      <dgm:spPr/>
      <dgm:t>
        <a:bodyPr/>
        <a:lstStyle/>
        <a:p>
          <a:endParaRPr lang="en-US"/>
        </a:p>
      </dgm:t>
    </dgm:pt>
    <dgm:pt modelId="{A6C47472-653C-44AC-98DE-A496D95286BE}">
      <dgm:prSet/>
      <dgm:spPr/>
      <dgm:t>
        <a:bodyPr/>
        <a:lstStyle/>
        <a:p>
          <a:r>
            <a:rPr lang="en-US"/>
            <a:t>Cho phép lập trình viên viết các ứng dụng cho nhiều nền tảng như Windows, Linux và macOS</a:t>
          </a:r>
        </a:p>
      </dgm:t>
    </dgm:pt>
    <dgm:pt modelId="{3CCEAA7D-CC09-4431-B927-78D6F36D62C0}" type="parTrans" cxnId="{F7728868-DFD5-4ACB-994A-F431FC489CFD}">
      <dgm:prSet/>
      <dgm:spPr/>
      <dgm:t>
        <a:bodyPr/>
        <a:lstStyle/>
        <a:p>
          <a:endParaRPr lang="en-US"/>
        </a:p>
      </dgm:t>
    </dgm:pt>
    <dgm:pt modelId="{CB60E310-2ACA-4D8F-9EF1-3879A286DA22}" type="sibTrans" cxnId="{F7728868-DFD5-4ACB-994A-F431FC489CFD}">
      <dgm:prSet/>
      <dgm:spPr/>
      <dgm:t>
        <a:bodyPr/>
        <a:lstStyle/>
        <a:p>
          <a:endParaRPr lang="en-US"/>
        </a:p>
      </dgm:t>
    </dgm:pt>
    <dgm:pt modelId="{FAEC7920-1766-4716-AC35-32872DF16DEC}">
      <dgm:prSet/>
      <dgm:spPr/>
      <dgm:t>
        <a:bodyPr/>
        <a:lstStyle/>
        <a:p>
          <a:r>
            <a:rPr lang="en-US"/>
            <a:t>Sử dụng ngôn ngữ lập trình như C#, F# và Visual Basic</a:t>
          </a:r>
        </a:p>
      </dgm:t>
    </dgm:pt>
    <dgm:pt modelId="{3B5247FF-A2B5-479D-B032-84770CCD64C5}" type="parTrans" cxnId="{7288532E-9D73-4DB0-BDB7-2AB12943B28A}">
      <dgm:prSet/>
      <dgm:spPr/>
      <dgm:t>
        <a:bodyPr/>
        <a:lstStyle/>
        <a:p>
          <a:endParaRPr lang="en-US"/>
        </a:p>
      </dgm:t>
    </dgm:pt>
    <dgm:pt modelId="{69574D36-AFCC-437E-8997-8C5569ED67CD}" type="sibTrans" cxnId="{7288532E-9D73-4DB0-BDB7-2AB12943B28A}">
      <dgm:prSet/>
      <dgm:spPr/>
      <dgm:t>
        <a:bodyPr/>
        <a:lstStyle/>
        <a:p>
          <a:endParaRPr lang="en-US"/>
        </a:p>
      </dgm:t>
    </dgm:pt>
    <dgm:pt modelId="{8DEB96B1-9C1D-4867-9C73-B84687E86290}" type="pres">
      <dgm:prSet presAssocID="{8343696F-6D44-40E6-A528-F186E513547C}" presName="linear" presStyleCnt="0">
        <dgm:presLayoutVars>
          <dgm:animLvl val="lvl"/>
          <dgm:resizeHandles val="exact"/>
        </dgm:presLayoutVars>
      </dgm:prSet>
      <dgm:spPr/>
    </dgm:pt>
    <dgm:pt modelId="{05236024-FA36-43BD-9A02-E33859723E52}" type="pres">
      <dgm:prSet presAssocID="{B0033B0F-F9BF-4746-8893-69468D71B99D}" presName="parentText" presStyleLbl="node1" presStyleIdx="0" presStyleCnt="4">
        <dgm:presLayoutVars>
          <dgm:chMax val="0"/>
          <dgm:bulletEnabled val="1"/>
        </dgm:presLayoutVars>
      </dgm:prSet>
      <dgm:spPr/>
    </dgm:pt>
    <dgm:pt modelId="{CEA3BFAB-1879-4658-ABFD-6DB86E55B9B5}" type="pres">
      <dgm:prSet presAssocID="{62897D5D-8E49-4F64-82D2-B5D2A8EE57CE}" presName="spacer" presStyleCnt="0"/>
      <dgm:spPr/>
    </dgm:pt>
    <dgm:pt modelId="{04DEF9A7-7FCA-4DB3-AAE9-D3A194E71BE6}" type="pres">
      <dgm:prSet presAssocID="{F33877AA-346D-4744-B558-0C54729242A2}" presName="parentText" presStyleLbl="node1" presStyleIdx="1" presStyleCnt="4">
        <dgm:presLayoutVars>
          <dgm:chMax val="0"/>
          <dgm:bulletEnabled val="1"/>
        </dgm:presLayoutVars>
      </dgm:prSet>
      <dgm:spPr/>
    </dgm:pt>
    <dgm:pt modelId="{B4F2F0AA-8D08-4F93-BAEE-A4F93ED86A42}" type="pres">
      <dgm:prSet presAssocID="{4F8018DC-DD2F-4A0C-B0F4-59B64698B2AD}" presName="spacer" presStyleCnt="0"/>
      <dgm:spPr/>
    </dgm:pt>
    <dgm:pt modelId="{9DE8592D-4CAC-4894-A26B-B17E553B044E}" type="pres">
      <dgm:prSet presAssocID="{A6C47472-653C-44AC-98DE-A496D95286BE}" presName="parentText" presStyleLbl="node1" presStyleIdx="2" presStyleCnt="4">
        <dgm:presLayoutVars>
          <dgm:chMax val="0"/>
          <dgm:bulletEnabled val="1"/>
        </dgm:presLayoutVars>
      </dgm:prSet>
      <dgm:spPr/>
    </dgm:pt>
    <dgm:pt modelId="{835C55B5-B115-4094-BA0B-17FCAA79D173}" type="pres">
      <dgm:prSet presAssocID="{CB60E310-2ACA-4D8F-9EF1-3879A286DA22}" presName="spacer" presStyleCnt="0"/>
      <dgm:spPr/>
    </dgm:pt>
    <dgm:pt modelId="{3130EED0-BD07-4D21-80C4-3A8105F85B27}" type="pres">
      <dgm:prSet presAssocID="{FAEC7920-1766-4716-AC35-32872DF16DEC}" presName="parentText" presStyleLbl="node1" presStyleIdx="3" presStyleCnt="4">
        <dgm:presLayoutVars>
          <dgm:chMax val="0"/>
          <dgm:bulletEnabled val="1"/>
        </dgm:presLayoutVars>
      </dgm:prSet>
      <dgm:spPr/>
    </dgm:pt>
  </dgm:ptLst>
  <dgm:cxnLst>
    <dgm:cxn modelId="{24593D08-C1B1-4E25-88D9-3937154A4AA9}" type="presOf" srcId="{FAEC7920-1766-4716-AC35-32872DF16DEC}" destId="{3130EED0-BD07-4D21-80C4-3A8105F85B27}" srcOrd="0" destOrd="0" presId="urn:microsoft.com/office/officeart/2005/8/layout/vList2"/>
    <dgm:cxn modelId="{6910AD11-3E43-42B5-8679-47239A120D71}" srcId="{8343696F-6D44-40E6-A528-F186E513547C}" destId="{B0033B0F-F9BF-4746-8893-69468D71B99D}" srcOrd="0" destOrd="0" parTransId="{A280F1CA-88BA-4D83-A159-1ED5E3ADD14E}" sibTransId="{62897D5D-8E49-4F64-82D2-B5D2A8EE57CE}"/>
    <dgm:cxn modelId="{2FC0341B-EE2A-458A-9282-0C23BE9F330A}" type="presOf" srcId="{A6C47472-653C-44AC-98DE-A496D95286BE}" destId="{9DE8592D-4CAC-4894-A26B-B17E553B044E}" srcOrd="0" destOrd="0" presId="urn:microsoft.com/office/officeart/2005/8/layout/vList2"/>
    <dgm:cxn modelId="{7288532E-9D73-4DB0-BDB7-2AB12943B28A}" srcId="{8343696F-6D44-40E6-A528-F186E513547C}" destId="{FAEC7920-1766-4716-AC35-32872DF16DEC}" srcOrd="3" destOrd="0" parTransId="{3B5247FF-A2B5-479D-B032-84770CCD64C5}" sibTransId="{69574D36-AFCC-437E-8997-8C5569ED67CD}"/>
    <dgm:cxn modelId="{F7728868-DFD5-4ACB-994A-F431FC489CFD}" srcId="{8343696F-6D44-40E6-A528-F186E513547C}" destId="{A6C47472-653C-44AC-98DE-A496D95286BE}" srcOrd="2" destOrd="0" parTransId="{3CCEAA7D-CC09-4431-B927-78D6F36D62C0}" sibTransId="{CB60E310-2ACA-4D8F-9EF1-3879A286DA22}"/>
    <dgm:cxn modelId="{188EB551-6D9E-4687-BE6A-EE8CC6E82EBB}" type="presOf" srcId="{8343696F-6D44-40E6-A528-F186E513547C}" destId="{8DEB96B1-9C1D-4867-9C73-B84687E86290}" srcOrd="0" destOrd="0" presId="urn:microsoft.com/office/officeart/2005/8/layout/vList2"/>
    <dgm:cxn modelId="{A7B2D8C4-793F-4B15-9DCD-90482ACD8E91}" type="presOf" srcId="{B0033B0F-F9BF-4746-8893-69468D71B99D}" destId="{05236024-FA36-43BD-9A02-E33859723E52}" srcOrd="0" destOrd="0" presId="urn:microsoft.com/office/officeart/2005/8/layout/vList2"/>
    <dgm:cxn modelId="{DCB02BE4-0C31-4445-AE17-9F705E4B8C76}" type="presOf" srcId="{F33877AA-346D-4744-B558-0C54729242A2}" destId="{04DEF9A7-7FCA-4DB3-AAE9-D3A194E71BE6}" srcOrd="0" destOrd="0" presId="urn:microsoft.com/office/officeart/2005/8/layout/vList2"/>
    <dgm:cxn modelId="{0331E9EC-EECB-48DB-80F4-FF6F52A1A746}" srcId="{8343696F-6D44-40E6-A528-F186E513547C}" destId="{F33877AA-346D-4744-B558-0C54729242A2}" srcOrd="1" destOrd="0" parTransId="{CD4F981F-8A06-4AF1-AFDD-5245FAAB23AE}" sibTransId="{4F8018DC-DD2F-4A0C-B0F4-59B64698B2AD}"/>
    <dgm:cxn modelId="{FEBD525B-B9AF-481D-9AA2-EC009EA4F63D}" type="presParOf" srcId="{8DEB96B1-9C1D-4867-9C73-B84687E86290}" destId="{05236024-FA36-43BD-9A02-E33859723E52}" srcOrd="0" destOrd="0" presId="urn:microsoft.com/office/officeart/2005/8/layout/vList2"/>
    <dgm:cxn modelId="{56A0664C-0FB6-42E8-89ED-C042E7F9A9A0}" type="presParOf" srcId="{8DEB96B1-9C1D-4867-9C73-B84687E86290}" destId="{CEA3BFAB-1879-4658-ABFD-6DB86E55B9B5}" srcOrd="1" destOrd="0" presId="urn:microsoft.com/office/officeart/2005/8/layout/vList2"/>
    <dgm:cxn modelId="{1DCE9D42-8237-4918-8694-122C62D26C42}" type="presParOf" srcId="{8DEB96B1-9C1D-4867-9C73-B84687E86290}" destId="{04DEF9A7-7FCA-4DB3-AAE9-D3A194E71BE6}" srcOrd="2" destOrd="0" presId="urn:microsoft.com/office/officeart/2005/8/layout/vList2"/>
    <dgm:cxn modelId="{8C144E2F-2E6D-452D-A482-B61D21EE9797}" type="presParOf" srcId="{8DEB96B1-9C1D-4867-9C73-B84687E86290}" destId="{B4F2F0AA-8D08-4F93-BAEE-A4F93ED86A42}" srcOrd="3" destOrd="0" presId="urn:microsoft.com/office/officeart/2005/8/layout/vList2"/>
    <dgm:cxn modelId="{9F9212AC-38B8-4243-84FE-F6FAE4300399}" type="presParOf" srcId="{8DEB96B1-9C1D-4867-9C73-B84687E86290}" destId="{9DE8592D-4CAC-4894-A26B-B17E553B044E}" srcOrd="4" destOrd="0" presId="urn:microsoft.com/office/officeart/2005/8/layout/vList2"/>
    <dgm:cxn modelId="{169F81BF-0097-425E-98C5-53D05E9F2DB6}" type="presParOf" srcId="{8DEB96B1-9C1D-4867-9C73-B84687E86290}" destId="{835C55B5-B115-4094-BA0B-17FCAA79D173}" srcOrd="5" destOrd="0" presId="urn:microsoft.com/office/officeart/2005/8/layout/vList2"/>
    <dgm:cxn modelId="{30E042E8-37F2-4A5E-A8E1-D5B093BACE99}" type="presParOf" srcId="{8DEB96B1-9C1D-4867-9C73-B84687E86290}" destId="{3130EED0-BD07-4D21-80C4-3A8105F85B2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ECA3B5-93EA-4D0E-8261-D84FA95D5874}" type="doc">
      <dgm:prSet loTypeId="urn:microsoft.com/office/officeart/2005/8/layout/process4" loCatId="process" qsTypeId="urn:microsoft.com/office/officeart/2005/8/quickstyle/simple4" qsCatId="simple" csTypeId="urn:microsoft.com/office/officeart/2005/8/colors/accent6_2" csCatId="accent6"/>
      <dgm:spPr/>
      <dgm:t>
        <a:bodyPr/>
        <a:lstStyle/>
        <a:p>
          <a:endParaRPr lang="en-US"/>
        </a:p>
      </dgm:t>
    </dgm:pt>
    <dgm:pt modelId="{C834CCE6-7BBA-495B-A2BA-D5E288C5C783}">
      <dgm:prSet/>
      <dgm:spPr/>
      <dgm:t>
        <a:bodyPr/>
        <a:lstStyle/>
        <a:p>
          <a:r>
            <a:rPr lang="en-US"/>
            <a:t>Là phiên bản mới nhất của nền tảng này, cung cấp nhiều tính năng mới và cải tiến hiệu sất để nâng cao trải nhiệm phát triển ứng dụng.</a:t>
          </a:r>
        </a:p>
      </dgm:t>
    </dgm:pt>
    <dgm:pt modelId="{3D10144E-4A27-47B0-95CB-85F3A9A37363}" type="parTrans" cxnId="{A571C3BC-5B30-40E5-807C-EF3A68E932F9}">
      <dgm:prSet/>
      <dgm:spPr/>
      <dgm:t>
        <a:bodyPr/>
        <a:lstStyle/>
        <a:p>
          <a:endParaRPr lang="en-US"/>
        </a:p>
      </dgm:t>
    </dgm:pt>
    <dgm:pt modelId="{D5A94407-B78F-4F93-8818-8BC4736E3C5D}" type="sibTrans" cxnId="{A571C3BC-5B30-40E5-807C-EF3A68E932F9}">
      <dgm:prSet/>
      <dgm:spPr/>
      <dgm:t>
        <a:bodyPr/>
        <a:lstStyle/>
        <a:p>
          <a:endParaRPr lang="en-US"/>
        </a:p>
      </dgm:t>
    </dgm:pt>
    <dgm:pt modelId="{21F8D0EF-DD8C-45CD-807C-EE6793CEC4D1}">
      <dgm:prSet/>
      <dgm:spPr/>
      <dgm:t>
        <a:bodyPr/>
        <a:lstStyle/>
        <a:p>
          <a:r>
            <a:rPr lang="en-US"/>
            <a:t>Một số tính năng của .NET Core 6.0:</a:t>
          </a:r>
        </a:p>
      </dgm:t>
    </dgm:pt>
    <dgm:pt modelId="{B1E173AB-E550-4A9A-BA89-EC991DE8E9D9}" type="parTrans" cxnId="{B0226606-847D-469F-9381-CE969EA272B3}">
      <dgm:prSet/>
      <dgm:spPr/>
      <dgm:t>
        <a:bodyPr/>
        <a:lstStyle/>
        <a:p>
          <a:endParaRPr lang="en-US"/>
        </a:p>
      </dgm:t>
    </dgm:pt>
    <dgm:pt modelId="{7D5EC1AA-E0E0-43EA-8FFF-C4569D254775}" type="sibTrans" cxnId="{B0226606-847D-469F-9381-CE969EA272B3}">
      <dgm:prSet/>
      <dgm:spPr/>
      <dgm:t>
        <a:bodyPr/>
        <a:lstStyle/>
        <a:p>
          <a:endParaRPr lang="en-US"/>
        </a:p>
      </dgm:t>
    </dgm:pt>
    <dgm:pt modelId="{C3BBD125-55F2-4214-8837-16047380FB09}">
      <dgm:prSet/>
      <dgm:spPr/>
      <dgm:t>
        <a:bodyPr/>
        <a:lstStyle/>
        <a:p>
          <a:r>
            <a:rPr lang="en-US"/>
            <a:t>Hỗ trợ cho các hệ điều hành mới nhất như macOS 12, iOS 15, Android 12, Windows 11 và Linux</a:t>
          </a:r>
        </a:p>
      </dgm:t>
    </dgm:pt>
    <dgm:pt modelId="{1850A509-CAC6-49B9-BDD8-810D83EF847A}" type="parTrans" cxnId="{44C48B8C-B064-4C3D-833D-AE9DBDEA1439}">
      <dgm:prSet/>
      <dgm:spPr/>
      <dgm:t>
        <a:bodyPr/>
        <a:lstStyle/>
        <a:p>
          <a:endParaRPr lang="en-US"/>
        </a:p>
      </dgm:t>
    </dgm:pt>
    <dgm:pt modelId="{BDB84340-EB98-4B60-B42B-7B208FF61B88}" type="sibTrans" cxnId="{44C48B8C-B064-4C3D-833D-AE9DBDEA1439}">
      <dgm:prSet/>
      <dgm:spPr/>
      <dgm:t>
        <a:bodyPr/>
        <a:lstStyle/>
        <a:p>
          <a:endParaRPr lang="en-US"/>
        </a:p>
      </dgm:t>
    </dgm:pt>
    <dgm:pt modelId="{4CB8D913-6912-4F3D-A29A-6B0D6B4812C6}">
      <dgm:prSet/>
      <dgm:spPr/>
      <dgm:t>
        <a:bodyPr/>
        <a:lstStyle/>
        <a:p>
          <a:r>
            <a:rPr lang="en-US"/>
            <a:t>Cải tiến hiệu suất và bảo mật</a:t>
          </a:r>
        </a:p>
      </dgm:t>
    </dgm:pt>
    <dgm:pt modelId="{385E2431-0EC9-4F73-8A92-E5ABB4BC42EB}" type="parTrans" cxnId="{2914C0F1-2B14-427F-A4AD-A7A3C963E367}">
      <dgm:prSet/>
      <dgm:spPr/>
      <dgm:t>
        <a:bodyPr/>
        <a:lstStyle/>
        <a:p>
          <a:endParaRPr lang="en-US"/>
        </a:p>
      </dgm:t>
    </dgm:pt>
    <dgm:pt modelId="{68893C7A-5F2D-4B71-A074-E344AD900AA8}" type="sibTrans" cxnId="{2914C0F1-2B14-427F-A4AD-A7A3C963E367}">
      <dgm:prSet/>
      <dgm:spPr/>
      <dgm:t>
        <a:bodyPr/>
        <a:lstStyle/>
        <a:p>
          <a:endParaRPr lang="en-US"/>
        </a:p>
      </dgm:t>
    </dgm:pt>
    <dgm:pt modelId="{5A65B981-1878-4827-9133-5F5C6C24FD0A}">
      <dgm:prSet/>
      <dgm:spPr/>
      <dgm:t>
        <a:bodyPr/>
        <a:lstStyle/>
        <a:p>
          <a:r>
            <a:rPr lang="en-US"/>
            <a:t>Hỗ trợ cho các tính năng mới như HTTP3, TLS1.3, WebSocket, Blazor hybrid và giao thức QUIC</a:t>
          </a:r>
        </a:p>
      </dgm:t>
    </dgm:pt>
    <dgm:pt modelId="{38F67217-1DE6-4435-99A0-C01423BB5C02}" type="parTrans" cxnId="{FD25DDC1-1FB0-40B2-B027-486EB7B3D382}">
      <dgm:prSet/>
      <dgm:spPr/>
      <dgm:t>
        <a:bodyPr/>
        <a:lstStyle/>
        <a:p>
          <a:endParaRPr lang="en-US"/>
        </a:p>
      </dgm:t>
    </dgm:pt>
    <dgm:pt modelId="{D90B7474-394C-4181-B212-027A44844BDC}" type="sibTrans" cxnId="{FD25DDC1-1FB0-40B2-B027-486EB7B3D382}">
      <dgm:prSet/>
      <dgm:spPr/>
      <dgm:t>
        <a:bodyPr/>
        <a:lstStyle/>
        <a:p>
          <a:endParaRPr lang="en-US"/>
        </a:p>
      </dgm:t>
    </dgm:pt>
    <dgm:pt modelId="{152FE842-D7E3-4859-AB14-DC0FD93D5E82}">
      <dgm:prSet/>
      <dgm:spPr/>
      <dgm:t>
        <a:bodyPr/>
        <a:lstStyle/>
        <a:p>
          <a:r>
            <a:rPr lang="en-US"/>
            <a:t>Cung cấp một số cải tiến cho ASP.NET Cỏe và Entity FrameWork Core.</a:t>
          </a:r>
        </a:p>
      </dgm:t>
    </dgm:pt>
    <dgm:pt modelId="{B927B754-A2FF-4AE5-821D-A03879B1166C}" type="parTrans" cxnId="{3D027921-9633-4969-AA05-BB626C111AF9}">
      <dgm:prSet/>
      <dgm:spPr/>
      <dgm:t>
        <a:bodyPr/>
        <a:lstStyle/>
        <a:p>
          <a:endParaRPr lang="en-US"/>
        </a:p>
      </dgm:t>
    </dgm:pt>
    <dgm:pt modelId="{4791C6D0-EB15-4430-90A7-FD6046B645D0}" type="sibTrans" cxnId="{3D027921-9633-4969-AA05-BB626C111AF9}">
      <dgm:prSet/>
      <dgm:spPr/>
      <dgm:t>
        <a:bodyPr/>
        <a:lstStyle/>
        <a:p>
          <a:endParaRPr lang="en-US"/>
        </a:p>
      </dgm:t>
    </dgm:pt>
    <dgm:pt modelId="{F8B81D1E-C180-4BD4-913F-085771286FA8}" type="pres">
      <dgm:prSet presAssocID="{4CECA3B5-93EA-4D0E-8261-D84FA95D5874}" presName="Name0" presStyleCnt="0">
        <dgm:presLayoutVars>
          <dgm:dir/>
          <dgm:animLvl val="lvl"/>
          <dgm:resizeHandles val="exact"/>
        </dgm:presLayoutVars>
      </dgm:prSet>
      <dgm:spPr/>
    </dgm:pt>
    <dgm:pt modelId="{B20BA86D-351F-4993-A473-43C82B86A26D}" type="pres">
      <dgm:prSet presAssocID="{21F8D0EF-DD8C-45CD-807C-EE6793CEC4D1}" presName="boxAndChildren" presStyleCnt="0"/>
      <dgm:spPr/>
    </dgm:pt>
    <dgm:pt modelId="{BE31C282-66B3-4D54-AD11-CE53AA485826}" type="pres">
      <dgm:prSet presAssocID="{21F8D0EF-DD8C-45CD-807C-EE6793CEC4D1}" presName="parentTextBox" presStyleLbl="node1" presStyleIdx="0" presStyleCnt="2"/>
      <dgm:spPr/>
    </dgm:pt>
    <dgm:pt modelId="{D896D9A2-D1E3-4357-A2E4-EB3FD8DED707}" type="pres">
      <dgm:prSet presAssocID="{21F8D0EF-DD8C-45CD-807C-EE6793CEC4D1}" presName="entireBox" presStyleLbl="node1" presStyleIdx="0" presStyleCnt="2"/>
      <dgm:spPr/>
    </dgm:pt>
    <dgm:pt modelId="{549482F9-B791-4339-AC01-063884F7719B}" type="pres">
      <dgm:prSet presAssocID="{21F8D0EF-DD8C-45CD-807C-EE6793CEC4D1}" presName="descendantBox" presStyleCnt="0"/>
      <dgm:spPr/>
    </dgm:pt>
    <dgm:pt modelId="{2B4B1154-E4B4-43E6-B6B6-E014B673BC47}" type="pres">
      <dgm:prSet presAssocID="{C3BBD125-55F2-4214-8837-16047380FB09}" presName="childTextBox" presStyleLbl="fgAccFollowNode1" presStyleIdx="0" presStyleCnt="4">
        <dgm:presLayoutVars>
          <dgm:bulletEnabled val="1"/>
        </dgm:presLayoutVars>
      </dgm:prSet>
      <dgm:spPr/>
    </dgm:pt>
    <dgm:pt modelId="{9FAA1E1A-BE3D-4042-8251-807C237C87FD}" type="pres">
      <dgm:prSet presAssocID="{4CB8D913-6912-4F3D-A29A-6B0D6B4812C6}" presName="childTextBox" presStyleLbl="fgAccFollowNode1" presStyleIdx="1" presStyleCnt="4">
        <dgm:presLayoutVars>
          <dgm:bulletEnabled val="1"/>
        </dgm:presLayoutVars>
      </dgm:prSet>
      <dgm:spPr/>
    </dgm:pt>
    <dgm:pt modelId="{B3CD2521-89D8-4810-AE7D-C9FFA5AAE93D}" type="pres">
      <dgm:prSet presAssocID="{5A65B981-1878-4827-9133-5F5C6C24FD0A}" presName="childTextBox" presStyleLbl="fgAccFollowNode1" presStyleIdx="2" presStyleCnt="4">
        <dgm:presLayoutVars>
          <dgm:bulletEnabled val="1"/>
        </dgm:presLayoutVars>
      </dgm:prSet>
      <dgm:spPr/>
    </dgm:pt>
    <dgm:pt modelId="{C8ECAA01-6FA8-414A-B240-1ED8F39544C4}" type="pres">
      <dgm:prSet presAssocID="{152FE842-D7E3-4859-AB14-DC0FD93D5E82}" presName="childTextBox" presStyleLbl="fgAccFollowNode1" presStyleIdx="3" presStyleCnt="4">
        <dgm:presLayoutVars>
          <dgm:bulletEnabled val="1"/>
        </dgm:presLayoutVars>
      </dgm:prSet>
      <dgm:spPr/>
    </dgm:pt>
    <dgm:pt modelId="{16CBFC0C-4396-4A2E-A1FB-5B068A8014E0}" type="pres">
      <dgm:prSet presAssocID="{D5A94407-B78F-4F93-8818-8BC4736E3C5D}" presName="sp" presStyleCnt="0"/>
      <dgm:spPr/>
    </dgm:pt>
    <dgm:pt modelId="{FE0E944A-0272-4BCB-913D-B473A6A76530}" type="pres">
      <dgm:prSet presAssocID="{C834CCE6-7BBA-495B-A2BA-D5E288C5C783}" presName="arrowAndChildren" presStyleCnt="0"/>
      <dgm:spPr/>
    </dgm:pt>
    <dgm:pt modelId="{7EAB7AE0-821B-4759-A5FA-266DB8957195}" type="pres">
      <dgm:prSet presAssocID="{C834CCE6-7BBA-495B-A2BA-D5E288C5C783}" presName="parentTextArrow" presStyleLbl="node1" presStyleIdx="1" presStyleCnt="2"/>
      <dgm:spPr/>
    </dgm:pt>
  </dgm:ptLst>
  <dgm:cxnLst>
    <dgm:cxn modelId="{B0226606-847D-469F-9381-CE969EA272B3}" srcId="{4CECA3B5-93EA-4D0E-8261-D84FA95D5874}" destId="{21F8D0EF-DD8C-45CD-807C-EE6793CEC4D1}" srcOrd="1" destOrd="0" parTransId="{B1E173AB-E550-4A9A-BA89-EC991DE8E9D9}" sibTransId="{7D5EC1AA-E0E0-43EA-8FFF-C4569D254775}"/>
    <dgm:cxn modelId="{E2540A21-4A0E-460B-82FB-2ADDF5C11B94}" type="presOf" srcId="{4CECA3B5-93EA-4D0E-8261-D84FA95D5874}" destId="{F8B81D1E-C180-4BD4-913F-085771286FA8}" srcOrd="0" destOrd="0" presId="urn:microsoft.com/office/officeart/2005/8/layout/process4"/>
    <dgm:cxn modelId="{3D027921-9633-4969-AA05-BB626C111AF9}" srcId="{21F8D0EF-DD8C-45CD-807C-EE6793CEC4D1}" destId="{152FE842-D7E3-4859-AB14-DC0FD93D5E82}" srcOrd="3" destOrd="0" parTransId="{B927B754-A2FF-4AE5-821D-A03879B1166C}" sibTransId="{4791C6D0-EB15-4430-90A7-FD6046B645D0}"/>
    <dgm:cxn modelId="{25D17C7F-2F36-42F2-950F-941BB23335FE}" type="presOf" srcId="{5A65B981-1878-4827-9133-5F5C6C24FD0A}" destId="{B3CD2521-89D8-4810-AE7D-C9FFA5AAE93D}" srcOrd="0" destOrd="0" presId="urn:microsoft.com/office/officeart/2005/8/layout/process4"/>
    <dgm:cxn modelId="{44C48B8C-B064-4C3D-833D-AE9DBDEA1439}" srcId="{21F8D0EF-DD8C-45CD-807C-EE6793CEC4D1}" destId="{C3BBD125-55F2-4214-8837-16047380FB09}" srcOrd="0" destOrd="0" parTransId="{1850A509-CAC6-49B9-BDD8-810D83EF847A}" sibTransId="{BDB84340-EB98-4B60-B42B-7B208FF61B88}"/>
    <dgm:cxn modelId="{EABD7B98-76F2-41CF-8D65-E59541889D46}" type="presOf" srcId="{152FE842-D7E3-4859-AB14-DC0FD93D5E82}" destId="{C8ECAA01-6FA8-414A-B240-1ED8F39544C4}" srcOrd="0" destOrd="0" presId="urn:microsoft.com/office/officeart/2005/8/layout/process4"/>
    <dgm:cxn modelId="{1ECE519F-8D3F-4A05-B8AC-AB0875C9D582}" type="presOf" srcId="{21F8D0EF-DD8C-45CD-807C-EE6793CEC4D1}" destId="{D896D9A2-D1E3-4357-A2E4-EB3FD8DED707}" srcOrd="1" destOrd="0" presId="urn:microsoft.com/office/officeart/2005/8/layout/process4"/>
    <dgm:cxn modelId="{A571C3BC-5B30-40E5-807C-EF3A68E932F9}" srcId="{4CECA3B5-93EA-4D0E-8261-D84FA95D5874}" destId="{C834CCE6-7BBA-495B-A2BA-D5E288C5C783}" srcOrd="0" destOrd="0" parTransId="{3D10144E-4A27-47B0-95CB-85F3A9A37363}" sibTransId="{D5A94407-B78F-4F93-8818-8BC4736E3C5D}"/>
    <dgm:cxn modelId="{FD25DDC1-1FB0-40B2-B027-486EB7B3D382}" srcId="{21F8D0EF-DD8C-45CD-807C-EE6793CEC4D1}" destId="{5A65B981-1878-4827-9133-5F5C6C24FD0A}" srcOrd="2" destOrd="0" parTransId="{38F67217-1DE6-4435-99A0-C01423BB5C02}" sibTransId="{D90B7474-394C-4181-B212-027A44844BDC}"/>
    <dgm:cxn modelId="{BE97B1C6-902C-49C2-9FFA-A5AAAC57C91E}" type="presOf" srcId="{21F8D0EF-DD8C-45CD-807C-EE6793CEC4D1}" destId="{BE31C282-66B3-4D54-AD11-CE53AA485826}" srcOrd="0" destOrd="0" presId="urn:microsoft.com/office/officeart/2005/8/layout/process4"/>
    <dgm:cxn modelId="{555E1AD2-5008-4CE5-AF03-F282CECBBEC3}" type="presOf" srcId="{C3BBD125-55F2-4214-8837-16047380FB09}" destId="{2B4B1154-E4B4-43E6-B6B6-E014B673BC47}" srcOrd="0" destOrd="0" presId="urn:microsoft.com/office/officeart/2005/8/layout/process4"/>
    <dgm:cxn modelId="{B48193D8-8E1E-4534-9C29-43511B1FB838}" type="presOf" srcId="{4CB8D913-6912-4F3D-A29A-6B0D6B4812C6}" destId="{9FAA1E1A-BE3D-4042-8251-807C237C87FD}" srcOrd="0" destOrd="0" presId="urn:microsoft.com/office/officeart/2005/8/layout/process4"/>
    <dgm:cxn modelId="{2914C0F1-2B14-427F-A4AD-A7A3C963E367}" srcId="{21F8D0EF-DD8C-45CD-807C-EE6793CEC4D1}" destId="{4CB8D913-6912-4F3D-A29A-6B0D6B4812C6}" srcOrd="1" destOrd="0" parTransId="{385E2431-0EC9-4F73-8A92-E5ABB4BC42EB}" sibTransId="{68893C7A-5F2D-4B71-A074-E344AD900AA8}"/>
    <dgm:cxn modelId="{80184FFD-02F6-49D1-AD87-7761E4375282}" type="presOf" srcId="{C834CCE6-7BBA-495B-A2BA-D5E288C5C783}" destId="{7EAB7AE0-821B-4759-A5FA-266DB8957195}" srcOrd="0" destOrd="0" presId="urn:microsoft.com/office/officeart/2005/8/layout/process4"/>
    <dgm:cxn modelId="{E4B617D0-0B48-4B4C-BF61-2B28C5316188}" type="presParOf" srcId="{F8B81D1E-C180-4BD4-913F-085771286FA8}" destId="{B20BA86D-351F-4993-A473-43C82B86A26D}" srcOrd="0" destOrd="0" presId="urn:microsoft.com/office/officeart/2005/8/layout/process4"/>
    <dgm:cxn modelId="{489A1775-9F8E-4923-9452-19FB20D1A6DB}" type="presParOf" srcId="{B20BA86D-351F-4993-A473-43C82B86A26D}" destId="{BE31C282-66B3-4D54-AD11-CE53AA485826}" srcOrd="0" destOrd="0" presId="urn:microsoft.com/office/officeart/2005/8/layout/process4"/>
    <dgm:cxn modelId="{167399A0-2040-4DDD-B7F3-BD85101EF437}" type="presParOf" srcId="{B20BA86D-351F-4993-A473-43C82B86A26D}" destId="{D896D9A2-D1E3-4357-A2E4-EB3FD8DED707}" srcOrd="1" destOrd="0" presId="urn:microsoft.com/office/officeart/2005/8/layout/process4"/>
    <dgm:cxn modelId="{051363BB-6D3C-492C-9A2A-8859A96F98DD}" type="presParOf" srcId="{B20BA86D-351F-4993-A473-43C82B86A26D}" destId="{549482F9-B791-4339-AC01-063884F7719B}" srcOrd="2" destOrd="0" presId="urn:microsoft.com/office/officeart/2005/8/layout/process4"/>
    <dgm:cxn modelId="{99D4A21F-508D-4098-81C4-23E282A15FEC}" type="presParOf" srcId="{549482F9-B791-4339-AC01-063884F7719B}" destId="{2B4B1154-E4B4-43E6-B6B6-E014B673BC47}" srcOrd="0" destOrd="0" presId="urn:microsoft.com/office/officeart/2005/8/layout/process4"/>
    <dgm:cxn modelId="{50E25788-C3E3-4867-ABCC-FCB4CCFEC7B7}" type="presParOf" srcId="{549482F9-B791-4339-AC01-063884F7719B}" destId="{9FAA1E1A-BE3D-4042-8251-807C237C87FD}" srcOrd="1" destOrd="0" presId="urn:microsoft.com/office/officeart/2005/8/layout/process4"/>
    <dgm:cxn modelId="{A195E642-59CA-439F-9988-7669FB8614FA}" type="presParOf" srcId="{549482F9-B791-4339-AC01-063884F7719B}" destId="{B3CD2521-89D8-4810-AE7D-C9FFA5AAE93D}" srcOrd="2" destOrd="0" presId="urn:microsoft.com/office/officeart/2005/8/layout/process4"/>
    <dgm:cxn modelId="{2943E513-8E62-4EA0-8A2E-6FFF0FEBB978}" type="presParOf" srcId="{549482F9-B791-4339-AC01-063884F7719B}" destId="{C8ECAA01-6FA8-414A-B240-1ED8F39544C4}" srcOrd="3" destOrd="0" presId="urn:microsoft.com/office/officeart/2005/8/layout/process4"/>
    <dgm:cxn modelId="{0E276126-6693-417D-A65A-8488C551C893}" type="presParOf" srcId="{F8B81D1E-C180-4BD4-913F-085771286FA8}" destId="{16CBFC0C-4396-4A2E-A1FB-5B068A8014E0}" srcOrd="1" destOrd="0" presId="urn:microsoft.com/office/officeart/2005/8/layout/process4"/>
    <dgm:cxn modelId="{1CBB218B-A0E6-4717-8CBE-4BA8FD4E22E3}" type="presParOf" srcId="{F8B81D1E-C180-4BD4-913F-085771286FA8}" destId="{FE0E944A-0272-4BCB-913D-B473A6A76530}" srcOrd="2" destOrd="0" presId="urn:microsoft.com/office/officeart/2005/8/layout/process4"/>
    <dgm:cxn modelId="{97920D96-7D56-493E-8462-38D962D3828D}" type="presParOf" srcId="{FE0E944A-0272-4BCB-913D-B473A6A76530}" destId="{7EAB7AE0-821B-4759-A5FA-266DB895719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5B1336-7756-4C6F-BD3A-DB14244EDAF6}"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776C7FAE-55C2-432D-868F-A1B32E0EF258}">
      <dgm:prSet/>
      <dgm:spPr/>
      <dgm:t>
        <a:bodyPr/>
        <a:lstStyle/>
        <a:p>
          <a:r>
            <a:rPr lang="en-US"/>
            <a:t>Lập trình viên có thể viết các ứng dụng đa nền tảng.</a:t>
          </a:r>
        </a:p>
      </dgm:t>
    </dgm:pt>
    <dgm:pt modelId="{E157E04B-CCA8-44BA-89D6-C4B2F9FCD3DF}" type="parTrans" cxnId="{1C5E4FC0-1FC2-42DA-9266-C0DA98FC3A0D}">
      <dgm:prSet/>
      <dgm:spPr/>
      <dgm:t>
        <a:bodyPr/>
        <a:lstStyle/>
        <a:p>
          <a:endParaRPr lang="en-US"/>
        </a:p>
      </dgm:t>
    </dgm:pt>
    <dgm:pt modelId="{F558074B-CE5E-499D-8AA3-86D1ED4EA39B}" type="sibTrans" cxnId="{1C5E4FC0-1FC2-42DA-9266-C0DA98FC3A0D}">
      <dgm:prSet/>
      <dgm:spPr/>
      <dgm:t>
        <a:bodyPr/>
        <a:lstStyle/>
        <a:p>
          <a:endParaRPr lang="en-US"/>
        </a:p>
      </dgm:t>
    </dgm:pt>
    <dgm:pt modelId="{5E1ECC4A-F0D6-4966-B61D-21642ECFE6CC}">
      <dgm:prSet/>
      <dgm:spPr/>
      <dgm:t>
        <a:bodyPr/>
        <a:lstStyle/>
        <a:p>
          <a:r>
            <a:rPr lang="en-US"/>
            <a:t>Có khả năng hoạt động trên nhiều loại thiết bị và hệ điều hành khác nhau.</a:t>
          </a:r>
        </a:p>
      </dgm:t>
    </dgm:pt>
    <dgm:pt modelId="{C3F5A336-8E5D-4CCD-959B-5223BF155F40}" type="parTrans" cxnId="{29BC7DF5-FB02-4371-94FB-4E568F9D3287}">
      <dgm:prSet/>
      <dgm:spPr/>
      <dgm:t>
        <a:bodyPr/>
        <a:lstStyle/>
        <a:p>
          <a:endParaRPr lang="en-US"/>
        </a:p>
      </dgm:t>
    </dgm:pt>
    <dgm:pt modelId="{0A55930D-81DF-4B43-AE1D-8FCD7D0092EA}" type="sibTrans" cxnId="{29BC7DF5-FB02-4371-94FB-4E568F9D3287}">
      <dgm:prSet/>
      <dgm:spPr/>
      <dgm:t>
        <a:bodyPr/>
        <a:lstStyle/>
        <a:p>
          <a:endParaRPr lang="en-US"/>
        </a:p>
      </dgm:t>
    </dgm:pt>
    <dgm:pt modelId="{78938660-7AC3-4CB5-8BAF-878C818E5974}">
      <dgm:prSet/>
      <dgm:spPr/>
      <dgm:t>
        <a:bodyPr/>
        <a:lstStyle/>
        <a:p>
          <a:r>
            <a:rPr lang="en-US"/>
            <a:t>Hỗ trợ việc phát triển ứng dụng Web, ứng dụng di động, ứng dụng máy tính và các ứng dụng IoT (Internet of Things).</a:t>
          </a:r>
        </a:p>
      </dgm:t>
    </dgm:pt>
    <dgm:pt modelId="{3E092F44-D08A-4251-A5A0-31B09231ED01}" type="parTrans" cxnId="{8EE14EB4-7657-4F39-AB39-3E9BC030C154}">
      <dgm:prSet/>
      <dgm:spPr/>
      <dgm:t>
        <a:bodyPr/>
        <a:lstStyle/>
        <a:p>
          <a:endParaRPr lang="en-US"/>
        </a:p>
      </dgm:t>
    </dgm:pt>
    <dgm:pt modelId="{787B43E8-723F-4BCD-A304-5EFDC23EB1CA}" type="sibTrans" cxnId="{8EE14EB4-7657-4F39-AB39-3E9BC030C154}">
      <dgm:prSet/>
      <dgm:spPr/>
      <dgm:t>
        <a:bodyPr/>
        <a:lstStyle/>
        <a:p>
          <a:endParaRPr lang="en-US"/>
        </a:p>
      </dgm:t>
    </dgm:pt>
    <dgm:pt modelId="{31BDF287-2C88-4CB9-ACA3-A161E09D8072}" type="pres">
      <dgm:prSet presAssocID="{B05B1336-7756-4C6F-BD3A-DB14244EDAF6}" presName="vert0" presStyleCnt="0">
        <dgm:presLayoutVars>
          <dgm:dir/>
          <dgm:animOne val="branch"/>
          <dgm:animLvl val="lvl"/>
        </dgm:presLayoutVars>
      </dgm:prSet>
      <dgm:spPr/>
    </dgm:pt>
    <dgm:pt modelId="{14201A85-06A2-4F2F-BFEB-BC64295AD4D7}" type="pres">
      <dgm:prSet presAssocID="{776C7FAE-55C2-432D-868F-A1B32E0EF258}" presName="thickLine" presStyleLbl="alignNode1" presStyleIdx="0" presStyleCnt="3"/>
      <dgm:spPr/>
    </dgm:pt>
    <dgm:pt modelId="{655E1B79-C01A-447E-88A5-6F097921B02B}" type="pres">
      <dgm:prSet presAssocID="{776C7FAE-55C2-432D-868F-A1B32E0EF258}" presName="horz1" presStyleCnt="0"/>
      <dgm:spPr/>
    </dgm:pt>
    <dgm:pt modelId="{AE7B8D55-13A7-40D9-8409-850C0862DC93}" type="pres">
      <dgm:prSet presAssocID="{776C7FAE-55C2-432D-868F-A1B32E0EF258}" presName="tx1" presStyleLbl="revTx" presStyleIdx="0" presStyleCnt="3"/>
      <dgm:spPr/>
    </dgm:pt>
    <dgm:pt modelId="{8D59F2EB-5D78-4195-AEBF-098910A9A06E}" type="pres">
      <dgm:prSet presAssocID="{776C7FAE-55C2-432D-868F-A1B32E0EF258}" presName="vert1" presStyleCnt="0"/>
      <dgm:spPr/>
    </dgm:pt>
    <dgm:pt modelId="{BAE4E710-3AEF-44BD-B0A3-0A66CE6F48A5}" type="pres">
      <dgm:prSet presAssocID="{5E1ECC4A-F0D6-4966-B61D-21642ECFE6CC}" presName="thickLine" presStyleLbl="alignNode1" presStyleIdx="1" presStyleCnt="3"/>
      <dgm:spPr/>
    </dgm:pt>
    <dgm:pt modelId="{AF3EBF59-C337-4781-8490-76D9CAEF3D63}" type="pres">
      <dgm:prSet presAssocID="{5E1ECC4A-F0D6-4966-B61D-21642ECFE6CC}" presName="horz1" presStyleCnt="0"/>
      <dgm:spPr/>
    </dgm:pt>
    <dgm:pt modelId="{DC005238-98FF-4FB6-B139-720FEF1D858B}" type="pres">
      <dgm:prSet presAssocID="{5E1ECC4A-F0D6-4966-B61D-21642ECFE6CC}" presName="tx1" presStyleLbl="revTx" presStyleIdx="1" presStyleCnt="3"/>
      <dgm:spPr/>
    </dgm:pt>
    <dgm:pt modelId="{E0DF93B3-A403-4F16-92CB-E7CFE76DA953}" type="pres">
      <dgm:prSet presAssocID="{5E1ECC4A-F0D6-4966-B61D-21642ECFE6CC}" presName="vert1" presStyleCnt="0"/>
      <dgm:spPr/>
    </dgm:pt>
    <dgm:pt modelId="{5B20459B-0EFF-4429-B3BE-32AFFBA60C58}" type="pres">
      <dgm:prSet presAssocID="{78938660-7AC3-4CB5-8BAF-878C818E5974}" presName="thickLine" presStyleLbl="alignNode1" presStyleIdx="2" presStyleCnt="3"/>
      <dgm:spPr/>
    </dgm:pt>
    <dgm:pt modelId="{1B75E50A-B698-4CCC-8785-07602592842C}" type="pres">
      <dgm:prSet presAssocID="{78938660-7AC3-4CB5-8BAF-878C818E5974}" presName="horz1" presStyleCnt="0"/>
      <dgm:spPr/>
    </dgm:pt>
    <dgm:pt modelId="{43132785-D7FB-4CDF-AA32-77DD49662897}" type="pres">
      <dgm:prSet presAssocID="{78938660-7AC3-4CB5-8BAF-878C818E5974}" presName="tx1" presStyleLbl="revTx" presStyleIdx="2" presStyleCnt="3"/>
      <dgm:spPr/>
    </dgm:pt>
    <dgm:pt modelId="{B396F81A-7C76-459E-BC87-AE49EE268925}" type="pres">
      <dgm:prSet presAssocID="{78938660-7AC3-4CB5-8BAF-878C818E5974}" presName="vert1" presStyleCnt="0"/>
      <dgm:spPr/>
    </dgm:pt>
  </dgm:ptLst>
  <dgm:cxnLst>
    <dgm:cxn modelId="{6D0B3805-E090-4004-B398-9F55BE0E1F07}" type="presOf" srcId="{5E1ECC4A-F0D6-4966-B61D-21642ECFE6CC}" destId="{DC005238-98FF-4FB6-B139-720FEF1D858B}" srcOrd="0" destOrd="0" presId="urn:microsoft.com/office/officeart/2008/layout/LinedList"/>
    <dgm:cxn modelId="{E1EF4709-74CB-495F-9E0B-23E0CF103CAC}" type="presOf" srcId="{776C7FAE-55C2-432D-868F-A1B32E0EF258}" destId="{AE7B8D55-13A7-40D9-8409-850C0862DC93}" srcOrd="0" destOrd="0" presId="urn:microsoft.com/office/officeart/2008/layout/LinedList"/>
    <dgm:cxn modelId="{7790B87A-6789-4747-B3FF-B3822FE73FFC}" type="presOf" srcId="{B05B1336-7756-4C6F-BD3A-DB14244EDAF6}" destId="{31BDF287-2C88-4CB9-ACA3-A161E09D8072}" srcOrd="0" destOrd="0" presId="urn:microsoft.com/office/officeart/2008/layout/LinedList"/>
    <dgm:cxn modelId="{83DDDE7C-3FC2-4B17-9FB8-CD8B3D70FF32}" type="presOf" srcId="{78938660-7AC3-4CB5-8BAF-878C818E5974}" destId="{43132785-D7FB-4CDF-AA32-77DD49662897}" srcOrd="0" destOrd="0" presId="urn:microsoft.com/office/officeart/2008/layout/LinedList"/>
    <dgm:cxn modelId="{8EE14EB4-7657-4F39-AB39-3E9BC030C154}" srcId="{B05B1336-7756-4C6F-BD3A-DB14244EDAF6}" destId="{78938660-7AC3-4CB5-8BAF-878C818E5974}" srcOrd="2" destOrd="0" parTransId="{3E092F44-D08A-4251-A5A0-31B09231ED01}" sibTransId="{787B43E8-723F-4BCD-A304-5EFDC23EB1CA}"/>
    <dgm:cxn modelId="{1C5E4FC0-1FC2-42DA-9266-C0DA98FC3A0D}" srcId="{B05B1336-7756-4C6F-BD3A-DB14244EDAF6}" destId="{776C7FAE-55C2-432D-868F-A1B32E0EF258}" srcOrd="0" destOrd="0" parTransId="{E157E04B-CCA8-44BA-89D6-C4B2F9FCD3DF}" sibTransId="{F558074B-CE5E-499D-8AA3-86D1ED4EA39B}"/>
    <dgm:cxn modelId="{29BC7DF5-FB02-4371-94FB-4E568F9D3287}" srcId="{B05B1336-7756-4C6F-BD3A-DB14244EDAF6}" destId="{5E1ECC4A-F0D6-4966-B61D-21642ECFE6CC}" srcOrd="1" destOrd="0" parTransId="{C3F5A336-8E5D-4CCD-959B-5223BF155F40}" sibTransId="{0A55930D-81DF-4B43-AE1D-8FCD7D0092EA}"/>
    <dgm:cxn modelId="{DB3FB127-761D-43AE-A0F9-B765A6CED8D8}" type="presParOf" srcId="{31BDF287-2C88-4CB9-ACA3-A161E09D8072}" destId="{14201A85-06A2-4F2F-BFEB-BC64295AD4D7}" srcOrd="0" destOrd="0" presId="urn:microsoft.com/office/officeart/2008/layout/LinedList"/>
    <dgm:cxn modelId="{3AB25E4D-CD61-4AA9-94D5-18F80AC3EA2C}" type="presParOf" srcId="{31BDF287-2C88-4CB9-ACA3-A161E09D8072}" destId="{655E1B79-C01A-447E-88A5-6F097921B02B}" srcOrd="1" destOrd="0" presId="urn:microsoft.com/office/officeart/2008/layout/LinedList"/>
    <dgm:cxn modelId="{00960BE9-46D1-4436-A080-3466E4407767}" type="presParOf" srcId="{655E1B79-C01A-447E-88A5-6F097921B02B}" destId="{AE7B8D55-13A7-40D9-8409-850C0862DC93}" srcOrd="0" destOrd="0" presId="urn:microsoft.com/office/officeart/2008/layout/LinedList"/>
    <dgm:cxn modelId="{1AEEA0AF-0107-4FD6-9543-612E2BE136D5}" type="presParOf" srcId="{655E1B79-C01A-447E-88A5-6F097921B02B}" destId="{8D59F2EB-5D78-4195-AEBF-098910A9A06E}" srcOrd="1" destOrd="0" presId="urn:microsoft.com/office/officeart/2008/layout/LinedList"/>
    <dgm:cxn modelId="{4EC09422-E1C2-4828-BC38-C62A538652B7}" type="presParOf" srcId="{31BDF287-2C88-4CB9-ACA3-A161E09D8072}" destId="{BAE4E710-3AEF-44BD-B0A3-0A66CE6F48A5}" srcOrd="2" destOrd="0" presId="urn:microsoft.com/office/officeart/2008/layout/LinedList"/>
    <dgm:cxn modelId="{377322D8-F7D1-45B1-9E83-DCCFD622D0C5}" type="presParOf" srcId="{31BDF287-2C88-4CB9-ACA3-A161E09D8072}" destId="{AF3EBF59-C337-4781-8490-76D9CAEF3D63}" srcOrd="3" destOrd="0" presId="urn:microsoft.com/office/officeart/2008/layout/LinedList"/>
    <dgm:cxn modelId="{7CE80487-292F-45C5-BE35-E76F833EF034}" type="presParOf" srcId="{AF3EBF59-C337-4781-8490-76D9CAEF3D63}" destId="{DC005238-98FF-4FB6-B139-720FEF1D858B}" srcOrd="0" destOrd="0" presId="urn:microsoft.com/office/officeart/2008/layout/LinedList"/>
    <dgm:cxn modelId="{39643891-5106-4DAB-853B-BB6175F1055F}" type="presParOf" srcId="{AF3EBF59-C337-4781-8490-76D9CAEF3D63}" destId="{E0DF93B3-A403-4F16-92CB-E7CFE76DA953}" srcOrd="1" destOrd="0" presId="urn:microsoft.com/office/officeart/2008/layout/LinedList"/>
    <dgm:cxn modelId="{8C0325DC-6F43-4248-8C3A-D62F7F748B7B}" type="presParOf" srcId="{31BDF287-2C88-4CB9-ACA3-A161E09D8072}" destId="{5B20459B-0EFF-4429-B3BE-32AFFBA60C58}" srcOrd="4" destOrd="0" presId="urn:microsoft.com/office/officeart/2008/layout/LinedList"/>
    <dgm:cxn modelId="{F1F9C100-1048-4093-B189-F589C5BF4B66}" type="presParOf" srcId="{31BDF287-2C88-4CB9-ACA3-A161E09D8072}" destId="{1B75E50A-B698-4CCC-8785-07602592842C}" srcOrd="5" destOrd="0" presId="urn:microsoft.com/office/officeart/2008/layout/LinedList"/>
    <dgm:cxn modelId="{C605E322-AE68-4B5C-8060-86E63EC0AC79}" type="presParOf" srcId="{1B75E50A-B698-4CCC-8785-07602592842C}" destId="{43132785-D7FB-4CDF-AA32-77DD49662897}" srcOrd="0" destOrd="0" presId="urn:microsoft.com/office/officeart/2008/layout/LinedList"/>
    <dgm:cxn modelId="{E09BFF4F-080F-4773-B146-D9160D9D5D2C}" type="presParOf" srcId="{1B75E50A-B698-4CCC-8785-07602592842C}" destId="{B396F81A-7C76-459E-BC87-AE49EE2689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53EED3-7A6D-42C3-8B84-74399AE25808}"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ECBE512-FAE9-456C-BFAB-EDEEDEA1F86E}">
      <dgm:prSet/>
      <dgm:spPr/>
      <dgm:t>
        <a:bodyPr/>
        <a:lstStyle/>
        <a:p>
          <a:r>
            <a:rPr lang="en-US"/>
            <a:t>Thành phần Entity Data Model </a:t>
          </a:r>
        </a:p>
      </dgm:t>
    </dgm:pt>
    <dgm:pt modelId="{0165F1DE-BE3A-4175-9291-FED48F38A29B}" type="parTrans" cxnId="{7A34936B-358D-42E7-806B-851051AFDE88}">
      <dgm:prSet/>
      <dgm:spPr/>
      <dgm:t>
        <a:bodyPr/>
        <a:lstStyle/>
        <a:p>
          <a:endParaRPr lang="en-US"/>
        </a:p>
      </dgm:t>
    </dgm:pt>
    <dgm:pt modelId="{2156A6A8-9F1E-494E-9ECE-FAC2D94D0A8C}" type="sibTrans" cxnId="{7A34936B-358D-42E7-806B-851051AFDE88}">
      <dgm:prSet/>
      <dgm:spPr/>
      <dgm:t>
        <a:bodyPr/>
        <a:lstStyle/>
        <a:p>
          <a:endParaRPr lang="en-US"/>
        </a:p>
      </dgm:t>
    </dgm:pt>
    <dgm:pt modelId="{CEB9CA29-69FD-4EE2-8300-5FEFBA85F2CB}">
      <dgm:prSet/>
      <dgm:spPr/>
      <dgm:t>
        <a:bodyPr/>
        <a:lstStyle/>
        <a:p>
          <a:r>
            <a:rPr lang="en-US"/>
            <a:t>Thành phần LINQ to Entities và Entity SQL</a:t>
          </a:r>
        </a:p>
      </dgm:t>
    </dgm:pt>
    <dgm:pt modelId="{0B23A554-1BBE-415F-8A8C-ECE15FD0C08B}" type="parTrans" cxnId="{86B81C99-6D14-4B89-915A-351E31FC7156}">
      <dgm:prSet/>
      <dgm:spPr/>
      <dgm:t>
        <a:bodyPr/>
        <a:lstStyle/>
        <a:p>
          <a:endParaRPr lang="en-US"/>
        </a:p>
      </dgm:t>
    </dgm:pt>
    <dgm:pt modelId="{F736BBDE-D89E-4E19-B30A-BA207939C779}" type="sibTrans" cxnId="{86B81C99-6D14-4B89-915A-351E31FC7156}">
      <dgm:prSet/>
      <dgm:spPr/>
      <dgm:t>
        <a:bodyPr/>
        <a:lstStyle/>
        <a:p>
          <a:endParaRPr lang="en-US"/>
        </a:p>
      </dgm:t>
    </dgm:pt>
    <dgm:pt modelId="{934AAB8A-D5E6-42D8-A690-DEEF814D527B}">
      <dgm:prSet/>
      <dgm:spPr/>
      <dgm:t>
        <a:bodyPr/>
        <a:lstStyle/>
        <a:p>
          <a:r>
            <a:rPr lang="en-US"/>
            <a:t>Thành phần Object services</a:t>
          </a:r>
        </a:p>
      </dgm:t>
    </dgm:pt>
    <dgm:pt modelId="{A19D38AA-9C82-4695-8064-4200A897DB09}" type="parTrans" cxnId="{010946CB-84F1-420D-959B-AC43FDAFB05F}">
      <dgm:prSet/>
      <dgm:spPr/>
      <dgm:t>
        <a:bodyPr/>
        <a:lstStyle/>
        <a:p>
          <a:endParaRPr lang="en-US"/>
        </a:p>
      </dgm:t>
    </dgm:pt>
    <dgm:pt modelId="{19FDF6E9-3EC5-4E5A-8221-2EFC4E194BE7}" type="sibTrans" cxnId="{010946CB-84F1-420D-959B-AC43FDAFB05F}">
      <dgm:prSet/>
      <dgm:spPr/>
      <dgm:t>
        <a:bodyPr/>
        <a:lstStyle/>
        <a:p>
          <a:endParaRPr lang="en-US"/>
        </a:p>
      </dgm:t>
    </dgm:pt>
    <dgm:pt modelId="{655BF010-8FF9-4E36-97C0-A7794C6ADB0B}">
      <dgm:prSet/>
      <dgm:spPr/>
      <dgm:t>
        <a:bodyPr/>
        <a:lstStyle/>
        <a:p>
          <a:r>
            <a:rPr lang="en-US"/>
            <a:t>Thành phần Entity Client data provider</a:t>
          </a:r>
        </a:p>
      </dgm:t>
    </dgm:pt>
    <dgm:pt modelId="{663B8FC7-26CA-4D35-A51B-0D16FB5E307A}" type="parTrans" cxnId="{A94DB179-4CD2-490F-A5E5-42F5D7B17B5A}">
      <dgm:prSet/>
      <dgm:spPr/>
      <dgm:t>
        <a:bodyPr/>
        <a:lstStyle/>
        <a:p>
          <a:endParaRPr lang="en-US"/>
        </a:p>
      </dgm:t>
    </dgm:pt>
    <dgm:pt modelId="{81C24966-D346-4E05-904C-2CA0553CDA54}" type="sibTrans" cxnId="{A94DB179-4CD2-490F-A5E5-42F5D7B17B5A}">
      <dgm:prSet/>
      <dgm:spPr/>
      <dgm:t>
        <a:bodyPr/>
        <a:lstStyle/>
        <a:p>
          <a:endParaRPr lang="en-US"/>
        </a:p>
      </dgm:t>
    </dgm:pt>
    <dgm:pt modelId="{F6D306E5-7A60-45FF-AB42-2FAABD715269}" type="pres">
      <dgm:prSet presAssocID="{0B53EED3-7A6D-42C3-8B84-74399AE25808}" presName="vert0" presStyleCnt="0">
        <dgm:presLayoutVars>
          <dgm:dir/>
          <dgm:animOne val="branch"/>
          <dgm:animLvl val="lvl"/>
        </dgm:presLayoutVars>
      </dgm:prSet>
      <dgm:spPr/>
    </dgm:pt>
    <dgm:pt modelId="{702A8A02-B849-4761-B4D0-5D145E391E05}" type="pres">
      <dgm:prSet presAssocID="{0ECBE512-FAE9-456C-BFAB-EDEEDEA1F86E}" presName="thickLine" presStyleLbl="alignNode1" presStyleIdx="0" presStyleCnt="4"/>
      <dgm:spPr/>
    </dgm:pt>
    <dgm:pt modelId="{E49B0D76-397E-4DB7-86D7-53D14EB2BDFF}" type="pres">
      <dgm:prSet presAssocID="{0ECBE512-FAE9-456C-BFAB-EDEEDEA1F86E}" presName="horz1" presStyleCnt="0"/>
      <dgm:spPr/>
    </dgm:pt>
    <dgm:pt modelId="{B5CBD65D-D7D0-4195-A965-BAD0FDCA0CAD}" type="pres">
      <dgm:prSet presAssocID="{0ECBE512-FAE9-456C-BFAB-EDEEDEA1F86E}" presName="tx1" presStyleLbl="revTx" presStyleIdx="0" presStyleCnt="4"/>
      <dgm:spPr/>
    </dgm:pt>
    <dgm:pt modelId="{63A37AEA-9447-41E8-9D0F-A8D57BD51D0F}" type="pres">
      <dgm:prSet presAssocID="{0ECBE512-FAE9-456C-BFAB-EDEEDEA1F86E}" presName="vert1" presStyleCnt="0"/>
      <dgm:spPr/>
    </dgm:pt>
    <dgm:pt modelId="{8CBE2F1A-A2F5-4D94-98E9-B8B8987A636B}" type="pres">
      <dgm:prSet presAssocID="{CEB9CA29-69FD-4EE2-8300-5FEFBA85F2CB}" presName="thickLine" presStyleLbl="alignNode1" presStyleIdx="1" presStyleCnt="4"/>
      <dgm:spPr/>
    </dgm:pt>
    <dgm:pt modelId="{441E64EF-C709-4E3B-8240-612B7BF9C14B}" type="pres">
      <dgm:prSet presAssocID="{CEB9CA29-69FD-4EE2-8300-5FEFBA85F2CB}" presName="horz1" presStyleCnt="0"/>
      <dgm:spPr/>
    </dgm:pt>
    <dgm:pt modelId="{9C4CF128-3C2E-4212-BE7C-08C7F6B6FE67}" type="pres">
      <dgm:prSet presAssocID="{CEB9CA29-69FD-4EE2-8300-5FEFBA85F2CB}" presName="tx1" presStyleLbl="revTx" presStyleIdx="1" presStyleCnt="4"/>
      <dgm:spPr/>
    </dgm:pt>
    <dgm:pt modelId="{F76505D9-5E6A-4DED-902B-36FA8348F5E6}" type="pres">
      <dgm:prSet presAssocID="{CEB9CA29-69FD-4EE2-8300-5FEFBA85F2CB}" presName="vert1" presStyleCnt="0"/>
      <dgm:spPr/>
    </dgm:pt>
    <dgm:pt modelId="{BDCAA259-0D8C-4580-8653-65B7544BE6B6}" type="pres">
      <dgm:prSet presAssocID="{934AAB8A-D5E6-42D8-A690-DEEF814D527B}" presName="thickLine" presStyleLbl="alignNode1" presStyleIdx="2" presStyleCnt="4"/>
      <dgm:spPr/>
    </dgm:pt>
    <dgm:pt modelId="{3601AA2B-F10E-4AF4-9F48-14147D6B8CEA}" type="pres">
      <dgm:prSet presAssocID="{934AAB8A-D5E6-42D8-A690-DEEF814D527B}" presName="horz1" presStyleCnt="0"/>
      <dgm:spPr/>
    </dgm:pt>
    <dgm:pt modelId="{09A2375C-728E-4A1E-8C58-8956F3A93282}" type="pres">
      <dgm:prSet presAssocID="{934AAB8A-D5E6-42D8-A690-DEEF814D527B}" presName="tx1" presStyleLbl="revTx" presStyleIdx="2" presStyleCnt="4"/>
      <dgm:spPr/>
    </dgm:pt>
    <dgm:pt modelId="{0D16C7F8-317D-4405-8120-5C571C7464E0}" type="pres">
      <dgm:prSet presAssocID="{934AAB8A-D5E6-42D8-A690-DEEF814D527B}" presName="vert1" presStyleCnt="0"/>
      <dgm:spPr/>
    </dgm:pt>
    <dgm:pt modelId="{990F6D87-CF61-4D19-AC80-A4C8321E0090}" type="pres">
      <dgm:prSet presAssocID="{655BF010-8FF9-4E36-97C0-A7794C6ADB0B}" presName="thickLine" presStyleLbl="alignNode1" presStyleIdx="3" presStyleCnt="4"/>
      <dgm:spPr/>
    </dgm:pt>
    <dgm:pt modelId="{F0233BAF-41D7-421C-BFFF-19ABEFBA43C5}" type="pres">
      <dgm:prSet presAssocID="{655BF010-8FF9-4E36-97C0-A7794C6ADB0B}" presName="horz1" presStyleCnt="0"/>
      <dgm:spPr/>
    </dgm:pt>
    <dgm:pt modelId="{0D2651D3-598F-45A2-AED6-E102E28DD5D0}" type="pres">
      <dgm:prSet presAssocID="{655BF010-8FF9-4E36-97C0-A7794C6ADB0B}" presName="tx1" presStyleLbl="revTx" presStyleIdx="3" presStyleCnt="4"/>
      <dgm:spPr/>
    </dgm:pt>
    <dgm:pt modelId="{3695715C-2D85-4B16-94DB-7996C49E4FE2}" type="pres">
      <dgm:prSet presAssocID="{655BF010-8FF9-4E36-97C0-A7794C6ADB0B}" presName="vert1" presStyleCnt="0"/>
      <dgm:spPr/>
    </dgm:pt>
  </dgm:ptLst>
  <dgm:cxnLst>
    <dgm:cxn modelId="{4B8ABF38-52B2-4ADA-8B18-4A550FFD39C4}" type="presOf" srcId="{0B53EED3-7A6D-42C3-8B84-74399AE25808}" destId="{F6D306E5-7A60-45FF-AB42-2FAABD715269}" srcOrd="0" destOrd="0" presId="urn:microsoft.com/office/officeart/2008/layout/LinedList"/>
    <dgm:cxn modelId="{AFC1875B-6A49-4562-8C8A-7BE7AD1DC0CD}" type="presOf" srcId="{0ECBE512-FAE9-456C-BFAB-EDEEDEA1F86E}" destId="{B5CBD65D-D7D0-4195-A965-BAD0FDCA0CAD}" srcOrd="0" destOrd="0" presId="urn:microsoft.com/office/officeart/2008/layout/LinedList"/>
    <dgm:cxn modelId="{93C3AF6A-A544-4776-844D-E8757BD76FAF}" type="presOf" srcId="{934AAB8A-D5E6-42D8-A690-DEEF814D527B}" destId="{09A2375C-728E-4A1E-8C58-8956F3A93282}" srcOrd="0" destOrd="0" presId="urn:microsoft.com/office/officeart/2008/layout/LinedList"/>
    <dgm:cxn modelId="{7A34936B-358D-42E7-806B-851051AFDE88}" srcId="{0B53EED3-7A6D-42C3-8B84-74399AE25808}" destId="{0ECBE512-FAE9-456C-BFAB-EDEEDEA1F86E}" srcOrd="0" destOrd="0" parTransId="{0165F1DE-BE3A-4175-9291-FED48F38A29B}" sibTransId="{2156A6A8-9F1E-494E-9ECE-FAC2D94D0A8C}"/>
    <dgm:cxn modelId="{A94DB179-4CD2-490F-A5E5-42F5D7B17B5A}" srcId="{0B53EED3-7A6D-42C3-8B84-74399AE25808}" destId="{655BF010-8FF9-4E36-97C0-A7794C6ADB0B}" srcOrd="3" destOrd="0" parTransId="{663B8FC7-26CA-4D35-A51B-0D16FB5E307A}" sibTransId="{81C24966-D346-4E05-904C-2CA0553CDA54}"/>
    <dgm:cxn modelId="{6CA6255A-B442-4558-A861-F925CC72F7E0}" type="presOf" srcId="{655BF010-8FF9-4E36-97C0-A7794C6ADB0B}" destId="{0D2651D3-598F-45A2-AED6-E102E28DD5D0}" srcOrd="0" destOrd="0" presId="urn:microsoft.com/office/officeart/2008/layout/LinedList"/>
    <dgm:cxn modelId="{86B81C99-6D14-4B89-915A-351E31FC7156}" srcId="{0B53EED3-7A6D-42C3-8B84-74399AE25808}" destId="{CEB9CA29-69FD-4EE2-8300-5FEFBA85F2CB}" srcOrd="1" destOrd="0" parTransId="{0B23A554-1BBE-415F-8A8C-ECE15FD0C08B}" sibTransId="{F736BBDE-D89E-4E19-B30A-BA207939C779}"/>
    <dgm:cxn modelId="{010946CB-84F1-420D-959B-AC43FDAFB05F}" srcId="{0B53EED3-7A6D-42C3-8B84-74399AE25808}" destId="{934AAB8A-D5E6-42D8-A690-DEEF814D527B}" srcOrd="2" destOrd="0" parTransId="{A19D38AA-9C82-4695-8064-4200A897DB09}" sibTransId="{19FDF6E9-3EC5-4E5A-8221-2EFC4E194BE7}"/>
    <dgm:cxn modelId="{DD5CCBD2-A1FD-4B09-855D-2F043785D0BE}" type="presOf" srcId="{CEB9CA29-69FD-4EE2-8300-5FEFBA85F2CB}" destId="{9C4CF128-3C2E-4212-BE7C-08C7F6B6FE67}" srcOrd="0" destOrd="0" presId="urn:microsoft.com/office/officeart/2008/layout/LinedList"/>
    <dgm:cxn modelId="{578D7BFB-AC4B-418F-97E8-4C7084DD91F5}" type="presParOf" srcId="{F6D306E5-7A60-45FF-AB42-2FAABD715269}" destId="{702A8A02-B849-4761-B4D0-5D145E391E05}" srcOrd="0" destOrd="0" presId="urn:microsoft.com/office/officeart/2008/layout/LinedList"/>
    <dgm:cxn modelId="{584EF27A-47D2-4A8A-8840-8504F4B66C6D}" type="presParOf" srcId="{F6D306E5-7A60-45FF-AB42-2FAABD715269}" destId="{E49B0D76-397E-4DB7-86D7-53D14EB2BDFF}" srcOrd="1" destOrd="0" presId="urn:microsoft.com/office/officeart/2008/layout/LinedList"/>
    <dgm:cxn modelId="{29FE64FF-5BA1-4A3E-A082-55913CB36335}" type="presParOf" srcId="{E49B0D76-397E-4DB7-86D7-53D14EB2BDFF}" destId="{B5CBD65D-D7D0-4195-A965-BAD0FDCA0CAD}" srcOrd="0" destOrd="0" presId="urn:microsoft.com/office/officeart/2008/layout/LinedList"/>
    <dgm:cxn modelId="{3BF24F35-CF79-4DD5-87D9-2209588FA11E}" type="presParOf" srcId="{E49B0D76-397E-4DB7-86D7-53D14EB2BDFF}" destId="{63A37AEA-9447-41E8-9D0F-A8D57BD51D0F}" srcOrd="1" destOrd="0" presId="urn:microsoft.com/office/officeart/2008/layout/LinedList"/>
    <dgm:cxn modelId="{C285C159-0752-4567-A3F8-141B27816791}" type="presParOf" srcId="{F6D306E5-7A60-45FF-AB42-2FAABD715269}" destId="{8CBE2F1A-A2F5-4D94-98E9-B8B8987A636B}" srcOrd="2" destOrd="0" presId="urn:microsoft.com/office/officeart/2008/layout/LinedList"/>
    <dgm:cxn modelId="{248D32D2-ABDA-4D47-A2EC-2E19615110A3}" type="presParOf" srcId="{F6D306E5-7A60-45FF-AB42-2FAABD715269}" destId="{441E64EF-C709-4E3B-8240-612B7BF9C14B}" srcOrd="3" destOrd="0" presId="urn:microsoft.com/office/officeart/2008/layout/LinedList"/>
    <dgm:cxn modelId="{20BBC101-8D43-400C-A4D3-0BC57CDD798E}" type="presParOf" srcId="{441E64EF-C709-4E3B-8240-612B7BF9C14B}" destId="{9C4CF128-3C2E-4212-BE7C-08C7F6B6FE67}" srcOrd="0" destOrd="0" presId="urn:microsoft.com/office/officeart/2008/layout/LinedList"/>
    <dgm:cxn modelId="{1AADF52A-7137-4F82-BA58-5F208FBFD65C}" type="presParOf" srcId="{441E64EF-C709-4E3B-8240-612B7BF9C14B}" destId="{F76505D9-5E6A-4DED-902B-36FA8348F5E6}" srcOrd="1" destOrd="0" presId="urn:microsoft.com/office/officeart/2008/layout/LinedList"/>
    <dgm:cxn modelId="{A630C623-943C-4BF9-9C83-654FF2A2F371}" type="presParOf" srcId="{F6D306E5-7A60-45FF-AB42-2FAABD715269}" destId="{BDCAA259-0D8C-4580-8653-65B7544BE6B6}" srcOrd="4" destOrd="0" presId="urn:microsoft.com/office/officeart/2008/layout/LinedList"/>
    <dgm:cxn modelId="{BA1F4531-4A7F-4422-A695-F9A6E5CC15AE}" type="presParOf" srcId="{F6D306E5-7A60-45FF-AB42-2FAABD715269}" destId="{3601AA2B-F10E-4AF4-9F48-14147D6B8CEA}" srcOrd="5" destOrd="0" presId="urn:microsoft.com/office/officeart/2008/layout/LinedList"/>
    <dgm:cxn modelId="{62036070-E9E7-4DCE-ABD8-184BA0E62710}" type="presParOf" srcId="{3601AA2B-F10E-4AF4-9F48-14147D6B8CEA}" destId="{09A2375C-728E-4A1E-8C58-8956F3A93282}" srcOrd="0" destOrd="0" presId="urn:microsoft.com/office/officeart/2008/layout/LinedList"/>
    <dgm:cxn modelId="{29838DF4-D65F-4CE0-ACE7-768D21018919}" type="presParOf" srcId="{3601AA2B-F10E-4AF4-9F48-14147D6B8CEA}" destId="{0D16C7F8-317D-4405-8120-5C571C7464E0}" srcOrd="1" destOrd="0" presId="urn:microsoft.com/office/officeart/2008/layout/LinedList"/>
    <dgm:cxn modelId="{8E065C15-18F8-4C20-9674-A00E16074D02}" type="presParOf" srcId="{F6D306E5-7A60-45FF-AB42-2FAABD715269}" destId="{990F6D87-CF61-4D19-AC80-A4C8321E0090}" srcOrd="6" destOrd="0" presId="urn:microsoft.com/office/officeart/2008/layout/LinedList"/>
    <dgm:cxn modelId="{4E2CC347-F7D3-41EA-8948-7E179670109A}" type="presParOf" srcId="{F6D306E5-7A60-45FF-AB42-2FAABD715269}" destId="{F0233BAF-41D7-421C-BFFF-19ABEFBA43C5}" srcOrd="7" destOrd="0" presId="urn:microsoft.com/office/officeart/2008/layout/LinedList"/>
    <dgm:cxn modelId="{9BD145EC-F85C-47B8-A4D0-77A23D241505}" type="presParOf" srcId="{F0233BAF-41D7-421C-BFFF-19ABEFBA43C5}" destId="{0D2651D3-598F-45A2-AED6-E102E28DD5D0}" srcOrd="0" destOrd="0" presId="urn:microsoft.com/office/officeart/2008/layout/LinedList"/>
    <dgm:cxn modelId="{AE36D81A-6433-41DF-8E8C-4AE5F1EE8BF8}" type="presParOf" srcId="{F0233BAF-41D7-421C-BFFF-19ABEFBA43C5}" destId="{3695715C-2D85-4B16-94DB-7996C49E4F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11B277-7E18-454C-AC6E-3DC2C0224BDD}"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C000EA43-197C-495B-B125-68263A30E2A1}">
      <dgm:prSet/>
      <dgm:spPr/>
      <dgm:t>
        <a:bodyPr/>
        <a:lstStyle/>
        <a:p>
          <a:r>
            <a:rPr lang="en-US"/>
            <a:t>Khái niệm</a:t>
          </a:r>
        </a:p>
      </dgm:t>
    </dgm:pt>
    <dgm:pt modelId="{E5EF06C3-A7CF-420C-8F7D-F70B1AB883A6}" type="parTrans" cxnId="{45DEB768-5110-47C5-A2D1-29A1C3A37F40}">
      <dgm:prSet/>
      <dgm:spPr/>
      <dgm:t>
        <a:bodyPr/>
        <a:lstStyle/>
        <a:p>
          <a:endParaRPr lang="en-US"/>
        </a:p>
      </dgm:t>
    </dgm:pt>
    <dgm:pt modelId="{F0D4DD88-C937-4046-9911-0396B77275A8}" type="sibTrans" cxnId="{45DEB768-5110-47C5-A2D1-29A1C3A37F40}">
      <dgm:prSet/>
      <dgm:spPr/>
      <dgm:t>
        <a:bodyPr/>
        <a:lstStyle/>
        <a:p>
          <a:endParaRPr lang="en-US"/>
        </a:p>
      </dgm:t>
    </dgm:pt>
    <dgm:pt modelId="{30B5A4C4-1D72-4081-A9BF-509D63624674}">
      <dgm:prSet/>
      <dgm:spPr/>
      <dgm:t>
        <a:bodyPr/>
        <a:lstStyle/>
        <a:p>
          <a:r>
            <a:rPr lang="en-US"/>
            <a:t>Domain model và DTO</a:t>
          </a:r>
        </a:p>
      </dgm:t>
    </dgm:pt>
    <dgm:pt modelId="{0CE2544F-72C1-4E82-BE73-73F2B71B74F1}" type="parTrans" cxnId="{7F84222C-5D25-4094-BA63-02E2B89565E3}">
      <dgm:prSet/>
      <dgm:spPr/>
      <dgm:t>
        <a:bodyPr/>
        <a:lstStyle/>
        <a:p>
          <a:endParaRPr lang="en-US"/>
        </a:p>
      </dgm:t>
    </dgm:pt>
    <dgm:pt modelId="{1F2B248E-39D3-4A05-BEC4-EE08F36838AA}" type="sibTrans" cxnId="{7F84222C-5D25-4094-BA63-02E2B89565E3}">
      <dgm:prSet/>
      <dgm:spPr/>
      <dgm:t>
        <a:bodyPr/>
        <a:lstStyle/>
        <a:p>
          <a:endParaRPr lang="en-US"/>
        </a:p>
      </dgm:t>
    </dgm:pt>
    <dgm:pt modelId="{C7360FBB-9A46-4265-B120-54B2A5FC08DB}">
      <dgm:prSet/>
      <dgm:spPr/>
      <dgm:t>
        <a:bodyPr/>
        <a:lstStyle/>
        <a:p>
          <a:r>
            <a:rPr lang="en-US"/>
            <a:t>Sử dụng DTO thế nào?</a:t>
          </a:r>
        </a:p>
      </dgm:t>
    </dgm:pt>
    <dgm:pt modelId="{885DBCE5-8219-43CD-ADE2-2B3C17C533CB}" type="parTrans" cxnId="{98A36142-9315-4F55-8208-A48D262F7A6C}">
      <dgm:prSet/>
      <dgm:spPr/>
      <dgm:t>
        <a:bodyPr/>
        <a:lstStyle/>
        <a:p>
          <a:endParaRPr lang="en-US"/>
        </a:p>
      </dgm:t>
    </dgm:pt>
    <dgm:pt modelId="{9034DC91-F1BA-417A-9FE0-76999FEFEB76}" type="sibTrans" cxnId="{98A36142-9315-4F55-8208-A48D262F7A6C}">
      <dgm:prSet/>
      <dgm:spPr/>
      <dgm:t>
        <a:bodyPr/>
        <a:lstStyle/>
        <a:p>
          <a:endParaRPr lang="en-US"/>
        </a:p>
      </dgm:t>
    </dgm:pt>
    <dgm:pt modelId="{2D0FF7CE-1579-445A-8435-E64019935273}" type="pres">
      <dgm:prSet presAssocID="{1911B277-7E18-454C-AC6E-3DC2C0224BDD}" presName="diagram" presStyleCnt="0">
        <dgm:presLayoutVars>
          <dgm:chPref val="1"/>
          <dgm:dir/>
          <dgm:animOne val="branch"/>
          <dgm:animLvl val="lvl"/>
          <dgm:resizeHandles/>
        </dgm:presLayoutVars>
      </dgm:prSet>
      <dgm:spPr/>
    </dgm:pt>
    <dgm:pt modelId="{1507BA0B-24A1-4710-B93E-5E935D42329E}" type="pres">
      <dgm:prSet presAssocID="{C000EA43-197C-495B-B125-68263A30E2A1}" presName="root" presStyleCnt="0"/>
      <dgm:spPr/>
    </dgm:pt>
    <dgm:pt modelId="{58E09942-BDE1-4BF2-B3F1-65C6D6FDCAEC}" type="pres">
      <dgm:prSet presAssocID="{C000EA43-197C-495B-B125-68263A30E2A1}" presName="rootComposite" presStyleCnt="0"/>
      <dgm:spPr/>
    </dgm:pt>
    <dgm:pt modelId="{E50CC389-C58E-471D-A633-BE460C42CEF8}" type="pres">
      <dgm:prSet presAssocID="{C000EA43-197C-495B-B125-68263A30E2A1}" presName="rootText" presStyleLbl="node1" presStyleIdx="0" presStyleCnt="3"/>
      <dgm:spPr/>
    </dgm:pt>
    <dgm:pt modelId="{484BD09C-3542-4FA5-B027-06DC5B3CACD8}" type="pres">
      <dgm:prSet presAssocID="{C000EA43-197C-495B-B125-68263A30E2A1}" presName="rootConnector" presStyleLbl="node1" presStyleIdx="0" presStyleCnt="3"/>
      <dgm:spPr/>
    </dgm:pt>
    <dgm:pt modelId="{3F537204-E6B5-4489-A4E2-A5AEE8128EF9}" type="pres">
      <dgm:prSet presAssocID="{C000EA43-197C-495B-B125-68263A30E2A1}" presName="childShape" presStyleCnt="0"/>
      <dgm:spPr/>
    </dgm:pt>
    <dgm:pt modelId="{62BCD684-7396-4B67-BC1F-493CCB0A743F}" type="pres">
      <dgm:prSet presAssocID="{30B5A4C4-1D72-4081-A9BF-509D63624674}" presName="root" presStyleCnt="0"/>
      <dgm:spPr/>
    </dgm:pt>
    <dgm:pt modelId="{46B87553-7989-48AC-99A2-8813635BCA7F}" type="pres">
      <dgm:prSet presAssocID="{30B5A4C4-1D72-4081-A9BF-509D63624674}" presName="rootComposite" presStyleCnt="0"/>
      <dgm:spPr/>
    </dgm:pt>
    <dgm:pt modelId="{5464BA74-7113-4EC4-BEB0-4283D438667B}" type="pres">
      <dgm:prSet presAssocID="{30B5A4C4-1D72-4081-A9BF-509D63624674}" presName="rootText" presStyleLbl="node1" presStyleIdx="1" presStyleCnt="3"/>
      <dgm:spPr/>
    </dgm:pt>
    <dgm:pt modelId="{6A67A2DF-DB06-4C7D-919D-59BF8CE20A6E}" type="pres">
      <dgm:prSet presAssocID="{30B5A4C4-1D72-4081-A9BF-509D63624674}" presName="rootConnector" presStyleLbl="node1" presStyleIdx="1" presStyleCnt="3"/>
      <dgm:spPr/>
    </dgm:pt>
    <dgm:pt modelId="{450BC6BF-AB95-41CB-965A-7E3EEE999363}" type="pres">
      <dgm:prSet presAssocID="{30B5A4C4-1D72-4081-A9BF-509D63624674}" presName="childShape" presStyleCnt="0"/>
      <dgm:spPr/>
    </dgm:pt>
    <dgm:pt modelId="{CB0AB72A-468E-4785-B184-F2DAFB04C401}" type="pres">
      <dgm:prSet presAssocID="{C7360FBB-9A46-4265-B120-54B2A5FC08DB}" presName="root" presStyleCnt="0"/>
      <dgm:spPr/>
    </dgm:pt>
    <dgm:pt modelId="{C5FFD70F-3729-4C38-BE47-5DDF4C3F8F94}" type="pres">
      <dgm:prSet presAssocID="{C7360FBB-9A46-4265-B120-54B2A5FC08DB}" presName="rootComposite" presStyleCnt="0"/>
      <dgm:spPr/>
    </dgm:pt>
    <dgm:pt modelId="{E8932888-542F-4ED9-B63F-84E37294F273}" type="pres">
      <dgm:prSet presAssocID="{C7360FBB-9A46-4265-B120-54B2A5FC08DB}" presName="rootText" presStyleLbl="node1" presStyleIdx="2" presStyleCnt="3"/>
      <dgm:spPr/>
    </dgm:pt>
    <dgm:pt modelId="{7163D7B1-A5DE-48AE-948E-9C87FC32EFF5}" type="pres">
      <dgm:prSet presAssocID="{C7360FBB-9A46-4265-B120-54B2A5FC08DB}" presName="rootConnector" presStyleLbl="node1" presStyleIdx="2" presStyleCnt="3"/>
      <dgm:spPr/>
    </dgm:pt>
    <dgm:pt modelId="{BC26CF70-1B85-4EC1-83C6-E11681CBF01B}" type="pres">
      <dgm:prSet presAssocID="{C7360FBB-9A46-4265-B120-54B2A5FC08DB}" presName="childShape" presStyleCnt="0"/>
      <dgm:spPr/>
    </dgm:pt>
  </dgm:ptLst>
  <dgm:cxnLst>
    <dgm:cxn modelId="{7F84222C-5D25-4094-BA63-02E2B89565E3}" srcId="{1911B277-7E18-454C-AC6E-3DC2C0224BDD}" destId="{30B5A4C4-1D72-4081-A9BF-509D63624674}" srcOrd="1" destOrd="0" parTransId="{0CE2544F-72C1-4E82-BE73-73F2B71B74F1}" sibTransId="{1F2B248E-39D3-4A05-BEC4-EE08F36838AA}"/>
    <dgm:cxn modelId="{98A36142-9315-4F55-8208-A48D262F7A6C}" srcId="{1911B277-7E18-454C-AC6E-3DC2C0224BDD}" destId="{C7360FBB-9A46-4265-B120-54B2A5FC08DB}" srcOrd="2" destOrd="0" parTransId="{885DBCE5-8219-43CD-ADE2-2B3C17C533CB}" sibTransId="{9034DC91-F1BA-417A-9FE0-76999FEFEB76}"/>
    <dgm:cxn modelId="{1CFCE946-54F2-4ED0-B63A-9430C87B1969}" type="presOf" srcId="{C7360FBB-9A46-4265-B120-54B2A5FC08DB}" destId="{E8932888-542F-4ED9-B63F-84E37294F273}" srcOrd="0" destOrd="0" presId="urn:microsoft.com/office/officeart/2005/8/layout/hierarchy3"/>
    <dgm:cxn modelId="{45DEB768-5110-47C5-A2D1-29A1C3A37F40}" srcId="{1911B277-7E18-454C-AC6E-3DC2C0224BDD}" destId="{C000EA43-197C-495B-B125-68263A30E2A1}" srcOrd="0" destOrd="0" parTransId="{E5EF06C3-A7CF-420C-8F7D-F70B1AB883A6}" sibTransId="{F0D4DD88-C937-4046-9911-0396B77275A8}"/>
    <dgm:cxn modelId="{9227A17E-BF9E-4584-9056-DC6782839C57}" type="presOf" srcId="{C000EA43-197C-495B-B125-68263A30E2A1}" destId="{484BD09C-3542-4FA5-B027-06DC5B3CACD8}" srcOrd="1" destOrd="0" presId="urn:microsoft.com/office/officeart/2005/8/layout/hierarchy3"/>
    <dgm:cxn modelId="{8449D2DB-345B-476F-A6E2-9ADCAEE916DE}" type="presOf" srcId="{C000EA43-197C-495B-B125-68263A30E2A1}" destId="{E50CC389-C58E-471D-A633-BE460C42CEF8}" srcOrd="0" destOrd="0" presId="urn:microsoft.com/office/officeart/2005/8/layout/hierarchy3"/>
    <dgm:cxn modelId="{EA83FADB-79B4-4BA7-A832-49D46AD552B5}" type="presOf" srcId="{30B5A4C4-1D72-4081-A9BF-509D63624674}" destId="{5464BA74-7113-4EC4-BEB0-4283D438667B}" srcOrd="0" destOrd="0" presId="urn:microsoft.com/office/officeart/2005/8/layout/hierarchy3"/>
    <dgm:cxn modelId="{0DFBE0E8-8BFE-4B31-B316-04855EB917EC}" type="presOf" srcId="{C7360FBB-9A46-4265-B120-54B2A5FC08DB}" destId="{7163D7B1-A5DE-48AE-948E-9C87FC32EFF5}" srcOrd="1" destOrd="0" presId="urn:microsoft.com/office/officeart/2005/8/layout/hierarchy3"/>
    <dgm:cxn modelId="{8A7E9FFC-F29F-4479-8189-8452BFD378D8}" type="presOf" srcId="{1911B277-7E18-454C-AC6E-3DC2C0224BDD}" destId="{2D0FF7CE-1579-445A-8435-E64019935273}" srcOrd="0" destOrd="0" presId="urn:microsoft.com/office/officeart/2005/8/layout/hierarchy3"/>
    <dgm:cxn modelId="{C9A2CAFE-9D55-4602-BE08-35CFFBE6B96D}" type="presOf" srcId="{30B5A4C4-1D72-4081-A9BF-509D63624674}" destId="{6A67A2DF-DB06-4C7D-919D-59BF8CE20A6E}" srcOrd="1" destOrd="0" presId="urn:microsoft.com/office/officeart/2005/8/layout/hierarchy3"/>
    <dgm:cxn modelId="{44D84E17-C174-4A8F-9B4D-8007D3438811}" type="presParOf" srcId="{2D0FF7CE-1579-445A-8435-E64019935273}" destId="{1507BA0B-24A1-4710-B93E-5E935D42329E}" srcOrd="0" destOrd="0" presId="urn:microsoft.com/office/officeart/2005/8/layout/hierarchy3"/>
    <dgm:cxn modelId="{C241DC84-FB31-4320-8C2F-917BCF074658}" type="presParOf" srcId="{1507BA0B-24A1-4710-B93E-5E935D42329E}" destId="{58E09942-BDE1-4BF2-B3F1-65C6D6FDCAEC}" srcOrd="0" destOrd="0" presId="urn:microsoft.com/office/officeart/2005/8/layout/hierarchy3"/>
    <dgm:cxn modelId="{155136B0-49CE-4E63-9FC4-2375A5317ACE}" type="presParOf" srcId="{58E09942-BDE1-4BF2-B3F1-65C6D6FDCAEC}" destId="{E50CC389-C58E-471D-A633-BE460C42CEF8}" srcOrd="0" destOrd="0" presId="urn:microsoft.com/office/officeart/2005/8/layout/hierarchy3"/>
    <dgm:cxn modelId="{2F319AF4-C73D-48E1-A726-4ED44BB30499}" type="presParOf" srcId="{58E09942-BDE1-4BF2-B3F1-65C6D6FDCAEC}" destId="{484BD09C-3542-4FA5-B027-06DC5B3CACD8}" srcOrd="1" destOrd="0" presId="urn:microsoft.com/office/officeart/2005/8/layout/hierarchy3"/>
    <dgm:cxn modelId="{8FF37A99-FD7C-4BF1-AC05-10CAA51CE10C}" type="presParOf" srcId="{1507BA0B-24A1-4710-B93E-5E935D42329E}" destId="{3F537204-E6B5-4489-A4E2-A5AEE8128EF9}" srcOrd="1" destOrd="0" presId="urn:microsoft.com/office/officeart/2005/8/layout/hierarchy3"/>
    <dgm:cxn modelId="{D31B1BBC-5740-434E-8486-D3E16D62B7C0}" type="presParOf" srcId="{2D0FF7CE-1579-445A-8435-E64019935273}" destId="{62BCD684-7396-4B67-BC1F-493CCB0A743F}" srcOrd="1" destOrd="0" presId="urn:microsoft.com/office/officeart/2005/8/layout/hierarchy3"/>
    <dgm:cxn modelId="{3074C623-3F51-428A-8D1C-0CC6607EC86B}" type="presParOf" srcId="{62BCD684-7396-4B67-BC1F-493CCB0A743F}" destId="{46B87553-7989-48AC-99A2-8813635BCA7F}" srcOrd="0" destOrd="0" presId="urn:microsoft.com/office/officeart/2005/8/layout/hierarchy3"/>
    <dgm:cxn modelId="{93CAC927-4808-40C2-8800-23327F6BC461}" type="presParOf" srcId="{46B87553-7989-48AC-99A2-8813635BCA7F}" destId="{5464BA74-7113-4EC4-BEB0-4283D438667B}" srcOrd="0" destOrd="0" presId="urn:microsoft.com/office/officeart/2005/8/layout/hierarchy3"/>
    <dgm:cxn modelId="{1D3B45A7-A591-42DD-AF7D-D2AE2D1AE7FB}" type="presParOf" srcId="{46B87553-7989-48AC-99A2-8813635BCA7F}" destId="{6A67A2DF-DB06-4C7D-919D-59BF8CE20A6E}" srcOrd="1" destOrd="0" presId="urn:microsoft.com/office/officeart/2005/8/layout/hierarchy3"/>
    <dgm:cxn modelId="{2ECDB747-A6CF-4093-B6E6-F2DB0650C705}" type="presParOf" srcId="{62BCD684-7396-4B67-BC1F-493CCB0A743F}" destId="{450BC6BF-AB95-41CB-965A-7E3EEE999363}" srcOrd="1" destOrd="0" presId="urn:microsoft.com/office/officeart/2005/8/layout/hierarchy3"/>
    <dgm:cxn modelId="{7E6A54A1-E5C8-477C-A0E7-C584C2908585}" type="presParOf" srcId="{2D0FF7CE-1579-445A-8435-E64019935273}" destId="{CB0AB72A-468E-4785-B184-F2DAFB04C401}" srcOrd="2" destOrd="0" presId="urn:microsoft.com/office/officeart/2005/8/layout/hierarchy3"/>
    <dgm:cxn modelId="{3B78966C-9A48-49C9-B85F-03BD414D927B}" type="presParOf" srcId="{CB0AB72A-468E-4785-B184-F2DAFB04C401}" destId="{C5FFD70F-3729-4C38-BE47-5DDF4C3F8F94}" srcOrd="0" destOrd="0" presId="urn:microsoft.com/office/officeart/2005/8/layout/hierarchy3"/>
    <dgm:cxn modelId="{C4DD4444-EFF4-4FEF-9654-615691C7F57D}" type="presParOf" srcId="{C5FFD70F-3729-4C38-BE47-5DDF4C3F8F94}" destId="{E8932888-542F-4ED9-B63F-84E37294F273}" srcOrd="0" destOrd="0" presId="urn:microsoft.com/office/officeart/2005/8/layout/hierarchy3"/>
    <dgm:cxn modelId="{C27E3F24-55DA-4432-9D0E-7CE7DBC7CFFB}" type="presParOf" srcId="{C5FFD70F-3729-4C38-BE47-5DDF4C3F8F94}" destId="{7163D7B1-A5DE-48AE-948E-9C87FC32EFF5}" srcOrd="1" destOrd="0" presId="urn:microsoft.com/office/officeart/2005/8/layout/hierarchy3"/>
    <dgm:cxn modelId="{1BBC3664-BBB1-4770-9DCE-C0546384E7DD}" type="presParOf" srcId="{CB0AB72A-468E-4785-B184-F2DAFB04C401}" destId="{BC26CF70-1B85-4EC1-83C6-E11681CBF01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4BB4D-4216-475F-8B38-8F77B93DB843}">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DFD030-C1B6-4E03-954D-33024A73BE04}">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Dữ liệu phi cấu trúc (NoSQL)</a:t>
          </a:r>
        </a:p>
      </dsp:txBody>
      <dsp:txXfrm>
        <a:off x="765914" y="2943510"/>
        <a:ext cx="4320000" cy="720000"/>
      </dsp:txXfrm>
    </dsp:sp>
    <dsp:sp modelId="{B89E08B5-AD2E-4108-A483-36732E4B590E}">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DEB573-B657-4244-B0D5-4DED7F6DB521}">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NoSQL Database</a:t>
          </a:r>
        </a:p>
      </dsp:txBody>
      <dsp:txXfrm>
        <a:off x="5841914" y="2943510"/>
        <a:ext cx="43200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D18ED-CE69-4A41-B48C-882BA4F33851}">
      <dsp:nvSpPr>
        <dsp:cNvPr id="0" name=""/>
        <dsp:cNvSpPr/>
      </dsp:nvSpPr>
      <dsp:spPr>
        <a:xfrm>
          <a:off x="0" y="33138"/>
          <a:ext cx="10927829" cy="1152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Tên gọi đầy đủ là Data Transfer Object</a:t>
          </a:r>
        </a:p>
      </dsp:txBody>
      <dsp:txXfrm>
        <a:off x="56237" y="89375"/>
        <a:ext cx="10815355" cy="1039555"/>
      </dsp:txXfrm>
    </dsp:sp>
    <dsp:sp modelId="{3BE715F3-5786-4A91-930A-D4CF088779F8}">
      <dsp:nvSpPr>
        <dsp:cNvPr id="0" name=""/>
        <dsp:cNvSpPr/>
      </dsp:nvSpPr>
      <dsp:spPr>
        <a:xfrm>
          <a:off x="0" y="1268687"/>
          <a:ext cx="10927829" cy="115202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Là một design pattern lần đầu tiên được giới thiệu bởi Martin Fowler trong cuốn sánh EAA.</a:t>
          </a:r>
        </a:p>
      </dsp:txBody>
      <dsp:txXfrm>
        <a:off x="56237" y="1324924"/>
        <a:ext cx="10815355" cy="1039555"/>
      </dsp:txXfrm>
    </dsp:sp>
    <dsp:sp modelId="{0F6876A4-FBAA-45A0-B7D8-39E507ED649E}">
      <dsp:nvSpPr>
        <dsp:cNvPr id="0" name=""/>
        <dsp:cNvSpPr/>
      </dsp:nvSpPr>
      <dsp:spPr>
        <a:xfrm>
          <a:off x="0" y="2504237"/>
          <a:ext cx="10927829" cy="115202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Mục đích sử dụng chính của DTO là giảm số lần gọi các method giữa các tiến trình xử lý.</a:t>
          </a:r>
        </a:p>
      </dsp:txBody>
      <dsp:txXfrm>
        <a:off x="56237" y="2560474"/>
        <a:ext cx="10815355" cy="10395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5A3AC-57AC-4D13-A369-470F0E57C453}">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BDC2A-3512-414E-BA5E-648805CABF72}">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Domain model là các entity class dung để ánh xạ một table trong database.</a:t>
          </a:r>
        </a:p>
      </dsp:txBody>
      <dsp:txXfrm>
        <a:off x="0" y="0"/>
        <a:ext cx="6900512" cy="2768070"/>
      </dsp:txXfrm>
    </dsp:sp>
    <dsp:sp modelId="{92FA6B63-7959-48BF-B996-46F626FAEF5B}">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6467BF-5180-4680-9DAB-1E5905696118}">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DTO là một object kết hợp nhiều tham số thành một đặt trong một DTO class.</a:t>
          </a:r>
        </a:p>
      </dsp:txBody>
      <dsp:txXfrm>
        <a:off x="0" y="2768070"/>
        <a:ext cx="6900512" cy="27680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05D47-416F-4636-B9D5-2FA15CE5D823}">
      <dsp:nvSpPr>
        <dsp:cNvPr id="0" name=""/>
        <dsp:cNvSpPr/>
      </dsp:nvSpPr>
      <dsp:spPr>
        <a:xfrm>
          <a:off x="0" y="653180"/>
          <a:ext cx="6666833" cy="1033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628BCD-89E0-4EF1-9E30-A8A5C3F6DB57}">
      <dsp:nvSpPr>
        <dsp:cNvPr id="0" name=""/>
        <dsp:cNvSpPr/>
      </dsp:nvSpPr>
      <dsp:spPr>
        <a:xfrm>
          <a:off x="333341" y="48020"/>
          <a:ext cx="4666783" cy="12103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a:t>Khái niệm</a:t>
          </a:r>
        </a:p>
      </dsp:txBody>
      <dsp:txXfrm>
        <a:off x="392424" y="107103"/>
        <a:ext cx="4548617" cy="1092154"/>
      </dsp:txXfrm>
    </dsp:sp>
    <dsp:sp modelId="{76AB1805-A271-408F-BAA5-CBAA7F4B2E78}">
      <dsp:nvSpPr>
        <dsp:cNvPr id="0" name=""/>
        <dsp:cNvSpPr/>
      </dsp:nvSpPr>
      <dsp:spPr>
        <a:xfrm>
          <a:off x="0" y="2512940"/>
          <a:ext cx="6666833" cy="10332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45534194-61F8-4CF1-927D-42C1DB0A9E28}">
      <dsp:nvSpPr>
        <dsp:cNvPr id="0" name=""/>
        <dsp:cNvSpPr/>
      </dsp:nvSpPr>
      <dsp:spPr>
        <a:xfrm>
          <a:off x="333341" y="1907780"/>
          <a:ext cx="4666783" cy="121032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a:t>Ứng dụng</a:t>
          </a:r>
        </a:p>
      </dsp:txBody>
      <dsp:txXfrm>
        <a:off x="392424" y="1966863"/>
        <a:ext cx="4548617" cy="1092154"/>
      </dsp:txXfrm>
    </dsp:sp>
    <dsp:sp modelId="{FC66495D-4A3A-4C31-81D1-361BEDCE3744}">
      <dsp:nvSpPr>
        <dsp:cNvPr id="0" name=""/>
        <dsp:cNvSpPr/>
      </dsp:nvSpPr>
      <dsp:spPr>
        <a:xfrm>
          <a:off x="0" y="4372700"/>
          <a:ext cx="6666833" cy="10332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B411C487-32B1-42D5-AF5F-BD9DF7B55936}">
      <dsp:nvSpPr>
        <dsp:cNvPr id="0" name=""/>
        <dsp:cNvSpPr/>
      </dsp:nvSpPr>
      <dsp:spPr>
        <a:xfrm>
          <a:off x="333341" y="3767540"/>
          <a:ext cx="4666783" cy="12103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vi-VN" sz="4100" kern="1200"/>
            <a:t>Ư</a:t>
          </a:r>
          <a:r>
            <a:rPr lang="en-US" sz="4100" kern="1200"/>
            <a:t>u điểm</a:t>
          </a:r>
        </a:p>
      </dsp:txBody>
      <dsp:txXfrm>
        <a:off x="392424" y="3826623"/>
        <a:ext cx="4548617" cy="10921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F58EC-5E45-46F6-9597-82B9E492F547}">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142C93D-3001-4A7F-ADDC-992137005F8E}">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Là một thư viện đơn giảm giúp chúng ta chuyển đổi một loại đối tượng này sang loại đối tượng khác</a:t>
          </a:r>
        </a:p>
      </dsp:txBody>
      <dsp:txXfrm>
        <a:off x="0" y="0"/>
        <a:ext cx="6666833" cy="2726960"/>
      </dsp:txXfrm>
    </dsp:sp>
    <dsp:sp modelId="{C13316DC-FDFF-4DB4-908E-4934C82A6ABF}">
      <dsp:nvSpPr>
        <dsp:cNvPr id="0" name=""/>
        <dsp:cNvSpPr/>
      </dsp:nvSpPr>
      <dsp:spPr>
        <a:xfrm>
          <a:off x="0" y="2726960"/>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1ED68D1-D4E9-4728-A50A-C74721DF064B}">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Là một trình ánh xạ object to object dựa trên một quy ước, đòi hỏi ít cấu hình.</a:t>
          </a:r>
        </a:p>
      </dsp:txBody>
      <dsp:txXfrm>
        <a:off x="0" y="2726960"/>
        <a:ext cx="6666833" cy="27269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A4189-1C51-40F5-B129-8720BB04D64C}">
      <dsp:nvSpPr>
        <dsp:cNvPr id="0" name=""/>
        <dsp:cNvSpPr/>
      </dsp:nvSpPr>
      <dsp:spPr>
        <a:xfrm>
          <a:off x="1283" y="1424738"/>
          <a:ext cx="3003723" cy="15018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Không phải viết các dòng code nhàm chán</a:t>
          </a:r>
        </a:p>
      </dsp:txBody>
      <dsp:txXfrm>
        <a:off x="45271" y="1468726"/>
        <a:ext cx="2915747" cy="1413885"/>
      </dsp:txXfrm>
    </dsp:sp>
    <dsp:sp modelId="{0C756DDB-EE34-4DB4-B958-FCD9F80ADEF3}">
      <dsp:nvSpPr>
        <dsp:cNvPr id="0" name=""/>
        <dsp:cNvSpPr/>
      </dsp:nvSpPr>
      <dsp:spPr>
        <a:xfrm>
          <a:off x="3755938" y="1424738"/>
          <a:ext cx="3003723" cy="150186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Xử lý mapping có điều kiện </a:t>
          </a:r>
        </a:p>
      </dsp:txBody>
      <dsp:txXfrm>
        <a:off x="3799926" y="1468726"/>
        <a:ext cx="2915747" cy="1413885"/>
      </dsp:txXfrm>
    </dsp:sp>
    <dsp:sp modelId="{CA811FBB-9A75-490E-BA26-940FD1E2226F}">
      <dsp:nvSpPr>
        <dsp:cNvPr id="0" name=""/>
        <dsp:cNvSpPr/>
      </dsp:nvSpPr>
      <dsp:spPr>
        <a:xfrm>
          <a:off x="7510592" y="1424738"/>
          <a:ext cx="3003723" cy="150186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Xử lý đối tượng phức tạp</a:t>
          </a:r>
        </a:p>
      </dsp:txBody>
      <dsp:txXfrm>
        <a:off x="7554580" y="1468726"/>
        <a:ext cx="2915747" cy="141388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0260B-2889-4526-ABBD-AF0271EE1AAA}">
      <dsp:nvSpPr>
        <dsp:cNvPr id="0" name=""/>
        <dsp:cNvSpPr/>
      </dsp:nvSpPr>
      <dsp:spPr>
        <a:xfrm>
          <a:off x="0" y="2483"/>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1FBBED-53F2-44CF-BEAC-752BA579D5F8}">
      <dsp:nvSpPr>
        <dsp:cNvPr id="0" name=""/>
        <dsp:cNvSpPr/>
      </dsp:nvSpPr>
      <dsp:spPr>
        <a:xfrm>
          <a:off x="0" y="2483"/>
          <a:ext cx="6422901" cy="84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Dependency trong lập trình</a:t>
          </a:r>
        </a:p>
      </dsp:txBody>
      <dsp:txXfrm>
        <a:off x="0" y="2483"/>
        <a:ext cx="6422901" cy="846746"/>
      </dsp:txXfrm>
    </dsp:sp>
    <dsp:sp modelId="{78F59ED5-FC62-41E5-B6F6-AB68671D82C9}">
      <dsp:nvSpPr>
        <dsp:cNvPr id="0" name=""/>
        <dsp:cNvSpPr/>
      </dsp:nvSpPr>
      <dsp:spPr>
        <a:xfrm>
          <a:off x="0" y="849229"/>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E9E4CE-5EEB-4E4B-8DD7-CC736BCD4B17}">
      <dsp:nvSpPr>
        <dsp:cNvPr id="0" name=""/>
        <dsp:cNvSpPr/>
      </dsp:nvSpPr>
      <dsp:spPr>
        <a:xfrm>
          <a:off x="0" y="849229"/>
          <a:ext cx="6422901" cy="84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Định nghĩa dependency injection </a:t>
          </a:r>
        </a:p>
      </dsp:txBody>
      <dsp:txXfrm>
        <a:off x="0" y="849229"/>
        <a:ext cx="6422901" cy="846746"/>
      </dsp:txXfrm>
    </dsp:sp>
    <dsp:sp modelId="{DBDDCA97-3277-4B0E-9030-EB5888CF3C03}">
      <dsp:nvSpPr>
        <dsp:cNvPr id="0" name=""/>
        <dsp:cNvSpPr/>
      </dsp:nvSpPr>
      <dsp:spPr>
        <a:xfrm>
          <a:off x="0" y="1695975"/>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E3A840-137E-4336-9EE9-98C31953FC46}">
      <dsp:nvSpPr>
        <dsp:cNvPr id="0" name=""/>
        <dsp:cNvSpPr/>
      </dsp:nvSpPr>
      <dsp:spPr>
        <a:xfrm>
          <a:off x="0" y="1695975"/>
          <a:ext cx="6422901" cy="84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Các loại dependency injection </a:t>
          </a:r>
        </a:p>
      </dsp:txBody>
      <dsp:txXfrm>
        <a:off x="0" y="1695975"/>
        <a:ext cx="6422901" cy="846746"/>
      </dsp:txXfrm>
    </dsp:sp>
    <dsp:sp modelId="{3E750F9B-8319-4243-8615-BB8AFBCD7895}">
      <dsp:nvSpPr>
        <dsp:cNvPr id="0" name=""/>
        <dsp:cNvSpPr/>
      </dsp:nvSpPr>
      <dsp:spPr>
        <a:xfrm>
          <a:off x="0" y="2542721"/>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7D588A-61AE-4AFD-81E7-274607635085}">
      <dsp:nvSpPr>
        <dsp:cNvPr id="0" name=""/>
        <dsp:cNvSpPr/>
      </dsp:nvSpPr>
      <dsp:spPr>
        <a:xfrm>
          <a:off x="0" y="2542721"/>
          <a:ext cx="6422901" cy="84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Trách nhiệm của dependency injection </a:t>
          </a:r>
        </a:p>
      </dsp:txBody>
      <dsp:txXfrm>
        <a:off x="0" y="2542721"/>
        <a:ext cx="6422901" cy="846746"/>
      </dsp:txXfrm>
    </dsp:sp>
    <dsp:sp modelId="{ADE1D417-E7D2-496F-8E14-E45B502B9BA1}">
      <dsp:nvSpPr>
        <dsp:cNvPr id="0" name=""/>
        <dsp:cNvSpPr/>
      </dsp:nvSpPr>
      <dsp:spPr>
        <a:xfrm>
          <a:off x="0" y="3389468"/>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A3150-D921-4A17-A32B-2A0ED9FF7D73}">
      <dsp:nvSpPr>
        <dsp:cNvPr id="0" name=""/>
        <dsp:cNvSpPr/>
      </dsp:nvSpPr>
      <dsp:spPr>
        <a:xfrm>
          <a:off x="0" y="3389468"/>
          <a:ext cx="6422901" cy="84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Lợi ích của dependency injection </a:t>
          </a:r>
        </a:p>
      </dsp:txBody>
      <dsp:txXfrm>
        <a:off x="0" y="3389468"/>
        <a:ext cx="6422901" cy="846746"/>
      </dsp:txXfrm>
    </dsp:sp>
    <dsp:sp modelId="{60216241-ACBC-4E03-BC58-B8E44B6ED712}">
      <dsp:nvSpPr>
        <dsp:cNvPr id="0" name=""/>
        <dsp:cNvSpPr/>
      </dsp:nvSpPr>
      <dsp:spPr>
        <a:xfrm>
          <a:off x="0" y="4236214"/>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179CB-8F35-4EF5-963D-E0D0E0D11135}">
      <dsp:nvSpPr>
        <dsp:cNvPr id="0" name=""/>
        <dsp:cNvSpPr/>
      </dsp:nvSpPr>
      <dsp:spPr>
        <a:xfrm>
          <a:off x="0" y="4236214"/>
          <a:ext cx="6422901" cy="84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Bất lợi khi dung dependency injection </a:t>
          </a:r>
        </a:p>
      </dsp:txBody>
      <dsp:txXfrm>
        <a:off x="0" y="4236214"/>
        <a:ext cx="6422901" cy="84674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94736-6230-4633-869D-D6B9C946254B}">
      <dsp:nvSpPr>
        <dsp:cNvPr id="0" name=""/>
        <dsp:cNvSpPr/>
      </dsp:nvSpPr>
      <dsp:spPr>
        <a:xfrm>
          <a:off x="0" y="2483"/>
          <a:ext cx="6422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4C4DC3-E5AD-4862-86E5-36FF6198DC1C}">
      <dsp:nvSpPr>
        <dsp:cNvPr id="0" name=""/>
        <dsp:cNvSpPr/>
      </dsp:nvSpPr>
      <dsp:spPr>
        <a:xfrm>
          <a:off x="0" y="2483"/>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Constructor injection: các dependency được cung cấp thông qua constructor của class</a:t>
          </a:r>
        </a:p>
      </dsp:txBody>
      <dsp:txXfrm>
        <a:off x="0" y="2483"/>
        <a:ext cx="6422901" cy="1693492"/>
      </dsp:txXfrm>
    </dsp:sp>
    <dsp:sp modelId="{D10977F4-EFF3-47AD-86F3-827F948507FF}">
      <dsp:nvSpPr>
        <dsp:cNvPr id="0" name=""/>
        <dsp:cNvSpPr/>
      </dsp:nvSpPr>
      <dsp:spPr>
        <a:xfrm>
          <a:off x="0" y="1695975"/>
          <a:ext cx="6422901"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C627A-EB58-4670-94C8-74015A32E29A}">
      <dsp:nvSpPr>
        <dsp:cNvPr id="0" name=""/>
        <dsp:cNvSpPr/>
      </dsp:nvSpPr>
      <dsp:spPr>
        <a:xfrm>
          <a:off x="0" y="1695975"/>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Setter injection: client tạo ra một setter method để các class khác có thể sử dụng chúng để cấp dependency.</a:t>
          </a:r>
        </a:p>
      </dsp:txBody>
      <dsp:txXfrm>
        <a:off x="0" y="1695975"/>
        <a:ext cx="6422901" cy="1693492"/>
      </dsp:txXfrm>
    </dsp:sp>
    <dsp:sp modelId="{6CE685AC-0DF4-48C0-8067-06A450FA326B}">
      <dsp:nvSpPr>
        <dsp:cNvPr id="0" name=""/>
        <dsp:cNvSpPr/>
      </dsp:nvSpPr>
      <dsp:spPr>
        <a:xfrm>
          <a:off x="0" y="3389468"/>
          <a:ext cx="6422901"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19B13F-3138-463C-9DAF-377DC7275D3D}">
      <dsp:nvSpPr>
        <dsp:cNvPr id="0" name=""/>
        <dsp:cNvSpPr/>
      </dsp:nvSpPr>
      <dsp:spPr>
        <a:xfrm>
          <a:off x="0" y="3389468"/>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Interface injection: cung cấp một hàm injector để inject nó vào bất kì client nào được truyền vào. Các client phải implement một interface mà có một setter method đàn cho việc nhận dependency.</a:t>
          </a:r>
        </a:p>
      </dsp:txBody>
      <dsp:txXfrm>
        <a:off x="0" y="3389468"/>
        <a:ext cx="6422901" cy="169349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FF014-3495-4C0F-95D4-1C5C8031ADCE}">
      <dsp:nvSpPr>
        <dsp:cNvPr id="0" name=""/>
        <dsp:cNvSpPr/>
      </dsp:nvSpPr>
      <dsp:spPr>
        <a:xfrm>
          <a:off x="0" y="2483"/>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BECCD-D957-4B6A-9D2B-49813FE58D31}">
      <dsp:nvSpPr>
        <dsp:cNvPr id="0" name=""/>
        <dsp:cNvSpPr/>
      </dsp:nvSpPr>
      <dsp:spPr>
        <a:xfrm>
          <a:off x="0" y="2483"/>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Tọa ra các object</a:t>
          </a:r>
        </a:p>
      </dsp:txBody>
      <dsp:txXfrm>
        <a:off x="0" y="2483"/>
        <a:ext cx="6422901" cy="1693492"/>
      </dsp:txXfrm>
    </dsp:sp>
    <dsp:sp modelId="{E3CA20D3-E7B7-476A-AED2-431FE77AAF15}">
      <dsp:nvSpPr>
        <dsp:cNvPr id="0" name=""/>
        <dsp:cNvSpPr/>
      </dsp:nvSpPr>
      <dsp:spPr>
        <a:xfrm>
          <a:off x="0" y="1695975"/>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6FF4B9-FB1D-4420-A3EE-D150C3015B5F}">
      <dsp:nvSpPr>
        <dsp:cNvPr id="0" name=""/>
        <dsp:cNvSpPr/>
      </dsp:nvSpPr>
      <dsp:spPr>
        <a:xfrm>
          <a:off x="0" y="1695975"/>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Biết được class nào cần những object đấy</a:t>
          </a:r>
        </a:p>
      </dsp:txBody>
      <dsp:txXfrm>
        <a:off x="0" y="1695975"/>
        <a:ext cx="6422901" cy="1693492"/>
      </dsp:txXfrm>
    </dsp:sp>
    <dsp:sp modelId="{AD04C8B1-BBF7-42DA-86F1-4801454DC3BF}">
      <dsp:nvSpPr>
        <dsp:cNvPr id="0" name=""/>
        <dsp:cNvSpPr/>
      </dsp:nvSpPr>
      <dsp:spPr>
        <a:xfrm>
          <a:off x="0" y="3389468"/>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B6104-7456-40FC-A548-6E2BF6F77E02}">
      <dsp:nvSpPr>
        <dsp:cNvPr id="0" name=""/>
        <dsp:cNvSpPr/>
      </dsp:nvSpPr>
      <dsp:spPr>
        <a:xfrm>
          <a:off x="0" y="3389468"/>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Cung cáp cho những class đó những object chúng cần.</a:t>
          </a:r>
        </a:p>
      </dsp:txBody>
      <dsp:txXfrm>
        <a:off x="0" y="3389468"/>
        <a:ext cx="6422901" cy="169349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D9AED-08B8-4210-A54C-D4214CB6E0D1}">
      <dsp:nvSpPr>
        <dsp:cNvPr id="0" name=""/>
        <dsp:cNvSpPr/>
      </dsp:nvSpPr>
      <dsp:spPr>
        <a:xfrm>
          <a:off x="0" y="0"/>
          <a:ext cx="6422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944353-6F6C-4764-B6FA-730BC1A91F70}">
      <dsp:nvSpPr>
        <dsp:cNvPr id="0" name=""/>
        <dsp:cNvSpPr/>
      </dsp:nvSpPr>
      <dsp:spPr>
        <a:xfrm>
          <a:off x="0" y="0"/>
          <a:ext cx="6422901" cy="1271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Giúp biết Unit test dễ dàng hơn</a:t>
          </a:r>
        </a:p>
      </dsp:txBody>
      <dsp:txXfrm>
        <a:off x="0" y="0"/>
        <a:ext cx="6422901" cy="1271361"/>
      </dsp:txXfrm>
    </dsp:sp>
    <dsp:sp modelId="{C538F7C9-ECF9-412C-8303-115280C21EE3}">
      <dsp:nvSpPr>
        <dsp:cNvPr id="0" name=""/>
        <dsp:cNvSpPr/>
      </dsp:nvSpPr>
      <dsp:spPr>
        <a:xfrm>
          <a:off x="0" y="1271361"/>
          <a:ext cx="642290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06F784-0C91-45E2-8D96-121B37F7FAE2}">
      <dsp:nvSpPr>
        <dsp:cNvPr id="0" name=""/>
        <dsp:cNvSpPr/>
      </dsp:nvSpPr>
      <dsp:spPr>
        <a:xfrm>
          <a:off x="0" y="1271361"/>
          <a:ext cx="6422901" cy="1271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Giảm thiểu được boilerplate code </a:t>
          </a:r>
        </a:p>
      </dsp:txBody>
      <dsp:txXfrm>
        <a:off x="0" y="1271361"/>
        <a:ext cx="6422901" cy="1271361"/>
      </dsp:txXfrm>
    </dsp:sp>
    <dsp:sp modelId="{D3E38F4F-A478-4AFF-88A4-972D4E209A99}">
      <dsp:nvSpPr>
        <dsp:cNvPr id="0" name=""/>
        <dsp:cNvSpPr/>
      </dsp:nvSpPr>
      <dsp:spPr>
        <a:xfrm>
          <a:off x="0" y="2542722"/>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4FE0D-F146-48D2-84A5-79C36F971001}">
      <dsp:nvSpPr>
        <dsp:cNvPr id="0" name=""/>
        <dsp:cNvSpPr/>
      </dsp:nvSpPr>
      <dsp:spPr>
        <a:xfrm>
          <a:off x="0" y="2542722"/>
          <a:ext cx="6422901" cy="1271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Mở dụng dự án dễ dàng hơn</a:t>
          </a:r>
        </a:p>
      </dsp:txBody>
      <dsp:txXfrm>
        <a:off x="0" y="2542722"/>
        <a:ext cx="6422901" cy="1271361"/>
      </dsp:txXfrm>
    </dsp:sp>
    <dsp:sp modelId="{6B7648F0-B4F0-4564-A0B2-422BA6F410E2}">
      <dsp:nvSpPr>
        <dsp:cNvPr id="0" name=""/>
        <dsp:cNvSpPr/>
      </dsp:nvSpPr>
      <dsp:spPr>
        <a:xfrm>
          <a:off x="0" y="3814083"/>
          <a:ext cx="64229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6A01DF-66DF-4A77-8897-941949686284}">
      <dsp:nvSpPr>
        <dsp:cNvPr id="0" name=""/>
        <dsp:cNvSpPr/>
      </dsp:nvSpPr>
      <dsp:spPr>
        <a:xfrm>
          <a:off x="0" y="3814083"/>
          <a:ext cx="6422901" cy="1271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Giúp ích trong việc liên kết lỏng (loose coupling) giữa các thành phần trong dự án</a:t>
          </a:r>
        </a:p>
      </dsp:txBody>
      <dsp:txXfrm>
        <a:off x="0" y="3814083"/>
        <a:ext cx="6422901" cy="127136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6917B-6FDB-4A3E-ADAF-64A521BE3505}">
      <dsp:nvSpPr>
        <dsp:cNvPr id="0" name=""/>
        <dsp:cNvSpPr/>
      </dsp:nvSpPr>
      <dsp:spPr>
        <a:xfrm>
          <a:off x="0" y="2483"/>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8BE8A-7A7A-4F93-B0E4-C05A1E58E5C4}">
      <dsp:nvSpPr>
        <dsp:cNvPr id="0" name=""/>
        <dsp:cNvSpPr/>
      </dsp:nvSpPr>
      <dsp:spPr>
        <a:xfrm>
          <a:off x="0" y="2483"/>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Khá phức tạp để học, và nếu dung quá đà thì có thể dẫn tới một số vấn đề khác.</a:t>
          </a:r>
        </a:p>
      </dsp:txBody>
      <dsp:txXfrm>
        <a:off x="0" y="2483"/>
        <a:ext cx="6422901" cy="1693492"/>
      </dsp:txXfrm>
    </dsp:sp>
    <dsp:sp modelId="{BA7C9024-48CC-4C90-8CFB-1ECA690D7ED4}">
      <dsp:nvSpPr>
        <dsp:cNvPr id="0" name=""/>
        <dsp:cNvSpPr/>
      </dsp:nvSpPr>
      <dsp:spPr>
        <a:xfrm>
          <a:off x="0" y="1695975"/>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942303-C294-402A-A9A5-B062A90EF24B}">
      <dsp:nvSpPr>
        <dsp:cNvPr id="0" name=""/>
        <dsp:cNvSpPr/>
      </dsp:nvSpPr>
      <dsp:spPr>
        <a:xfrm>
          <a:off x="0" y="1695975"/>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Rất nhiều các lỗi ở complie time có thể bị đẩy sang runtime.</a:t>
          </a:r>
        </a:p>
      </dsp:txBody>
      <dsp:txXfrm>
        <a:off x="0" y="1695975"/>
        <a:ext cx="6422901" cy="1693492"/>
      </dsp:txXfrm>
    </dsp:sp>
    <dsp:sp modelId="{4F9B04A9-0410-479A-8A3A-E2CF8E563B73}">
      <dsp:nvSpPr>
        <dsp:cNvPr id="0" name=""/>
        <dsp:cNvSpPr/>
      </dsp:nvSpPr>
      <dsp:spPr>
        <a:xfrm>
          <a:off x="0" y="3389468"/>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9EED6-8A59-4BB4-B8C5-FB586381CCE8}">
      <dsp:nvSpPr>
        <dsp:cNvPr id="0" name=""/>
        <dsp:cNvSpPr/>
      </dsp:nvSpPr>
      <dsp:spPr>
        <a:xfrm>
          <a:off x="0" y="3389468"/>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Có thể làm ảnh hưởng tới chức năng auto-complete hay find references của một số IDE.</a:t>
          </a:r>
        </a:p>
      </dsp:txBody>
      <dsp:txXfrm>
        <a:off x="0" y="3389468"/>
        <a:ext cx="6422901" cy="1693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9DA55-0D46-466C-8853-321C45DAE159}">
      <dsp:nvSpPr>
        <dsp:cNvPr id="0" name=""/>
        <dsp:cNvSpPr/>
      </dsp:nvSpPr>
      <dsp:spPr>
        <a:xfrm>
          <a:off x="0" y="531"/>
          <a:ext cx="5387501" cy="44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FE0543-902D-4E54-BC9F-1988250E3BBD}">
      <dsp:nvSpPr>
        <dsp:cNvPr id="0" name=""/>
        <dsp:cNvSpPr/>
      </dsp:nvSpPr>
      <dsp:spPr>
        <a:xfrm>
          <a:off x="134970" y="100922"/>
          <a:ext cx="245400" cy="24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47E526-BAD2-4574-AE30-AD0FA8A44242}">
      <dsp:nvSpPr>
        <dsp:cNvPr id="0" name=""/>
        <dsp:cNvSpPr/>
      </dsp:nvSpPr>
      <dsp:spPr>
        <a:xfrm>
          <a:off x="515340" y="531"/>
          <a:ext cx="4872161"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90000"/>
            </a:lnSpc>
            <a:spcBef>
              <a:spcPct val="0"/>
            </a:spcBef>
            <a:spcAft>
              <a:spcPct val="35000"/>
            </a:spcAft>
            <a:buNone/>
          </a:pPr>
          <a:r>
            <a:rPr lang="en-US" sz="1600" kern="1200"/>
            <a:t>Text files</a:t>
          </a:r>
        </a:p>
      </dsp:txBody>
      <dsp:txXfrm>
        <a:off x="515340" y="531"/>
        <a:ext cx="4872161" cy="446182"/>
      </dsp:txXfrm>
    </dsp:sp>
    <dsp:sp modelId="{6311581E-9171-4626-8A15-8867B699170A}">
      <dsp:nvSpPr>
        <dsp:cNvPr id="0" name=""/>
        <dsp:cNvSpPr/>
      </dsp:nvSpPr>
      <dsp:spPr>
        <a:xfrm>
          <a:off x="0" y="558258"/>
          <a:ext cx="5387501" cy="44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AD3DF-818F-4E56-85A4-70F1523B3A46}">
      <dsp:nvSpPr>
        <dsp:cNvPr id="0" name=""/>
        <dsp:cNvSpPr/>
      </dsp:nvSpPr>
      <dsp:spPr>
        <a:xfrm>
          <a:off x="134970" y="658649"/>
          <a:ext cx="245400" cy="24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1E2B62-F70F-4882-8908-0AF46DFD2C63}">
      <dsp:nvSpPr>
        <dsp:cNvPr id="0" name=""/>
        <dsp:cNvSpPr/>
      </dsp:nvSpPr>
      <dsp:spPr>
        <a:xfrm>
          <a:off x="515340" y="558258"/>
          <a:ext cx="4872161"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90000"/>
            </a:lnSpc>
            <a:spcBef>
              <a:spcPct val="0"/>
            </a:spcBef>
            <a:spcAft>
              <a:spcPct val="35000"/>
            </a:spcAft>
            <a:buNone/>
          </a:pPr>
          <a:r>
            <a:rPr lang="en-US" sz="1600" kern="1200"/>
            <a:t>Email</a:t>
          </a:r>
        </a:p>
      </dsp:txBody>
      <dsp:txXfrm>
        <a:off x="515340" y="558258"/>
        <a:ext cx="4872161" cy="446182"/>
      </dsp:txXfrm>
    </dsp:sp>
    <dsp:sp modelId="{F9306B7A-CB35-4E24-8998-C81C7971494C}">
      <dsp:nvSpPr>
        <dsp:cNvPr id="0" name=""/>
        <dsp:cNvSpPr/>
      </dsp:nvSpPr>
      <dsp:spPr>
        <a:xfrm>
          <a:off x="0" y="1115986"/>
          <a:ext cx="5387501" cy="44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8C0AC-FE72-4EE8-9771-76D66D0F4718}">
      <dsp:nvSpPr>
        <dsp:cNvPr id="0" name=""/>
        <dsp:cNvSpPr/>
      </dsp:nvSpPr>
      <dsp:spPr>
        <a:xfrm>
          <a:off x="134970" y="1216377"/>
          <a:ext cx="245400" cy="245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EDD67-069B-4FC4-B420-8C7A21B81C0D}">
      <dsp:nvSpPr>
        <dsp:cNvPr id="0" name=""/>
        <dsp:cNvSpPr/>
      </dsp:nvSpPr>
      <dsp:spPr>
        <a:xfrm>
          <a:off x="515340" y="1115986"/>
          <a:ext cx="4872161"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90000"/>
            </a:lnSpc>
            <a:spcBef>
              <a:spcPct val="0"/>
            </a:spcBef>
            <a:spcAft>
              <a:spcPct val="35000"/>
            </a:spcAft>
            <a:buNone/>
          </a:pPr>
          <a:r>
            <a:rPr lang="en-US" sz="1600" kern="1200"/>
            <a:t>Social Media</a:t>
          </a:r>
        </a:p>
      </dsp:txBody>
      <dsp:txXfrm>
        <a:off x="515340" y="1115986"/>
        <a:ext cx="4872161" cy="446182"/>
      </dsp:txXfrm>
    </dsp:sp>
    <dsp:sp modelId="{648A1448-9FF8-47A2-BC3E-74CB5625DD3B}">
      <dsp:nvSpPr>
        <dsp:cNvPr id="0" name=""/>
        <dsp:cNvSpPr/>
      </dsp:nvSpPr>
      <dsp:spPr>
        <a:xfrm>
          <a:off x="0" y="1673714"/>
          <a:ext cx="5387501" cy="44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4C1E1F-D537-44AE-9B0C-43D9D36140AD}">
      <dsp:nvSpPr>
        <dsp:cNvPr id="0" name=""/>
        <dsp:cNvSpPr/>
      </dsp:nvSpPr>
      <dsp:spPr>
        <a:xfrm>
          <a:off x="134970" y="1774105"/>
          <a:ext cx="245400" cy="245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B1AB7E-38A5-4735-BF0C-6317DF5B80EF}">
      <dsp:nvSpPr>
        <dsp:cNvPr id="0" name=""/>
        <dsp:cNvSpPr/>
      </dsp:nvSpPr>
      <dsp:spPr>
        <a:xfrm>
          <a:off x="515340" y="1673714"/>
          <a:ext cx="4872161"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90000"/>
            </a:lnSpc>
            <a:spcBef>
              <a:spcPct val="0"/>
            </a:spcBef>
            <a:spcAft>
              <a:spcPct val="35000"/>
            </a:spcAft>
            <a:buNone/>
          </a:pPr>
          <a:r>
            <a:rPr lang="en-US" sz="1600" kern="1200"/>
            <a:t>Websites</a:t>
          </a:r>
        </a:p>
      </dsp:txBody>
      <dsp:txXfrm>
        <a:off x="515340" y="1673714"/>
        <a:ext cx="4872161" cy="446182"/>
      </dsp:txXfrm>
    </dsp:sp>
    <dsp:sp modelId="{FF0F88D3-263E-4B2F-9676-DA6096AF89A4}">
      <dsp:nvSpPr>
        <dsp:cNvPr id="0" name=""/>
        <dsp:cNvSpPr/>
      </dsp:nvSpPr>
      <dsp:spPr>
        <a:xfrm>
          <a:off x="0" y="2231441"/>
          <a:ext cx="5387501" cy="44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100F0-1E58-4218-A65B-93F0A7C14D7F}">
      <dsp:nvSpPr>
        <dsp:cNvPr id="0" name=""/>
        <dsp:cNvSpPr/>
      </dsp:nvSpPr>
      <dsp:spPr>
        <a:xfrm>
          <a:off x="134970" y="2331832"/>
          <a:ext cx="245400" cy="2454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EB68BF-405E-4889-B619-ED8954AC8749}">
      <dsp:nvSpPr>
        <dsp:cNvPr id="0" name=""/>
        <dsp:cNvSpPr/>
      </dsp:nvSpPr>
      <dsp:spPr>
        <a:xfrm>
          <a:off x="515340" y="2231441"/>
          <a:ext cx="4872161"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90000"/>
            </a:lnSpc>
            <a:spcBef>
              <a:spcPct val="0"/>
            </a:spcBef>
            <a:spcAft>
              <a:spcPct val="35000"/>
            </a:spcAft>
            <a:buNone/>
          </a:pPr>
          <a:r>
            <a:rPr lang="en-US" sz="1600" kern="1200"/>
            <a:t>Mobile data</a:t>
          </a:r>
        </a:p>
      </dsp:txBody>
      <dsp:txXfrm>
        <a:off x="515340" y="2231441"/>
        <a:ext cx="4872161" cy="446182"/>
      </dsp:txXfrm>
    </dsp:sp>
    <dsp:sp modelId="{9E96F467-D87E-4A9B-AEA2-B33B8AB0C0F1}">
      <dsp:nvSpPr>
        <dsp:cNvPr id="0" name=""/>
        <dsp:cNvSpPr/>
      </dsp:nvSpPr>
      <dsp:spPr>
        <a:xfrm>
          <a:off x="0" y="2789169"/>
          <a:ext cx="5387501" cy="44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89FBE-A024-4461-B8DC-1761C06CA0EF}">
      <dsp:nvSpPr>
        <dsp:cNvPr id="0" name=""/>
        <dsp:cNvSpPr/>
      </dsp:nvSpPr>
      <dsp:spPr>
        <a:xfrm>
          <a:off x="134970" y="2889560"/>
          <a:ext cx="245400" cy="2454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9A29A-3813-461D-BB77-0B821659DE48}">
      <dsp:nvSpPr>
        <dsp:cNvPr id="0" name=""/>
        <dsp:cNvSpPr/>
      </dsp:nvSpPr>
      <dsp:spPr>
        <a:xfrm>
          <a:off x="515340" y="2789169"/>
          <a:ext cx="4872161"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90000"/>
            </a:lnSpc>
            <a:spcBef>
              <a:spcPct val="0"/>
            </a:spcBef>
            <a:spcAft>
              <a:spcPct val="35000"/>
            </a:spcAft>
            <a:buNone/>
          </a:pPr>
          <a:r>
            <a:rPr lang="en-US" sz="1600" kern="1200"/>
            <a:t>Communications</a:t>
          </a:r>
        </a:p>
      </dsp:txBody>
      <dsp:txXfrm>
        <a:off x="515340" y="2789169"/>
        <a:ext cx="4872161" cy="446182"/>
      </dsp:txXfrm>
    </dsp:sp>
    <dsp:sp modelId="{A78CDB57-BD7F-4673-8831-689FCD57B848}">
      <dsp:nvSpPr>
        <dsp:cNvPr id="0" name=""/>
        <dsp:cNvSpPr/>
      </dsp:nvSpPr>
      <dsp:spPr>
        <a:xfrm>
          <a:off x="0" y="3346897"/>
          <a:ext cx="5387501" cy="44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A548F-0B4E-48AC-AAA6-C8387F97A7C6}">
      <dsp:nvSpPr>
        <dsp:cNvPr id="0" name=""/>
        <dsp:cNvSpPr/>
      </dsp:nvSpPr>
      <dsp:spPr>
        <a:xfrm>
          <a:off x="134970" y="3447288"/>
          <a:ext cx="245400" cy="2454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69B8E-91CF-4B2B-A5ED-9EFA93534289}">
      <dsp:nvSpPr>
        <dsp:cNvPr id="0" name=""/>
        <dsp:cNvSpPr/>
      </dsp:nvSpPr>
      <dsp:spPr>
        <a:xfrm>
          <a:off x="515340" y="3346897"/>
          <a:ext cx="4872161"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90000"/>
            </a:lnSpc>
            <a:spcBef>
              <a:spcPct val="0"/>
            </a:spcBef>
            <a:spcAft>
              <a:spcPct val="35000"/>
            </a:spcAft>
            <a:buNone/>
          </a:pPr>
          <a:r>
            <a:rPr lang="en-US" sz="1600" kern="1200"/>
            <a:t>Media</a:t>
          </a:r>
        </a:p>
      </dsp:txBody>
      <dsp:txXfrm>
        <a:off x="515340" y="3346897"/>
        <a:ext cx="4872161" cy="446182"/>
      </dsp:txXfrm>
    </dsp:sp>
    <dsp:sp modelId="{D1143E31-E996-405E-B3E0-1DACA3F92F26}">
      <dsp:nvSpPr>
        <dsp:cNvPr id="0" name=""/>
        <dsp:cNvSpPr/>
      </dsp:nvSpPr>
      <dsp:spPr>
        <a:xfrm>
          <a:off x="0" y="3904624"/>
          <a:ext cx="5387501" cy="4461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1C8C7F-F531-44F9-BDE7-BA3B5CFA0B23}">
      <dsp:nvSpPr>
        <dsp:cNvPr id="0" name=""/>
        <dsp:cNvSpPr/>
      </dsp:nvSpPr>
      <dsp:spPr>
        <a:xfrm>
          <a:off x="134970" y="4005015"/>
          <a:ext cx="245400" cy="24540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F0CB6B-0D5A-4C5B-8F78-F76A4DDCC1C5}">
      <dsp:nvSpPr>
        <dsp:cNvPr id="0" name=""/>
        <dsp:cNvSpPr/>
      </dsp:nvSpPr>
      <dsp:spPr>
        <a:xfrm>
          <a:off x="515340" y="3904624"/>
          <a:ext cx="4872161"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90000"/>
            </a:lnSpc>
            <a:spcBef>
              <a:spcPct val="0"/>
            </a:spcBef>
            <a:spcAft>
              <a:spcPct val="35000"/>
            </a:spcAft>
            <a:buNone/>
          </a:pPr>
          <a:r>
            <a:rPr lang="en-US" sz="1600" kern="1200"/>
            <a:t>Business applications</a:t>
          </a:r>
        </a:p>
      </dsp:txBody>
      <dsp:txXfrm>
        <a:off x="515340" y="3904624"/>
        <a:ext cx="4872161" cy="4461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88BEE-0A12-4584-B7D7-92584FE334B4}">
      <dsp:nvSpPr>
        <dsp:cNvPr id="0" name=""/>
        <dsp:cNvSpPr/>
      </dsp:nvSpPr>
      <dsp:spPr>
        <a:xfrm>
          <a:off x="0" y="2483"/>
          <a:ext cx="6422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A1F11-5A61-4791-AF30-4FB7FD07C55D}">
      <dsp:nvSpPr>
        <dsp:cNvPr id="0" name=""/>
        <dsp:cNvSpPr/>
      </dsp:nvSpPr>
      <dsp:spPr>
        <a:xfrm>
          <a:off x="0" y="2483"/>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Định nghĩa</a:t>
          </a:r>
        </a:p>
      </dsp:txBody>
      <dsp:txXfrm>
        <a:off x="0" y="2483"/>
        <a:ext cx="6422901" cy="1693492"/>
      </dsp:txXfrm>
    </dsp:sp>
    <dsp:sp modelId="{87DE39D2-5EE5-4BE2-8F7E-C4B4CDE61964}">
      <dsp:nvSpPr>
        <dsp:cNvPr id="0" name=""/>
        <dsp:cNvSpPr/>
      </dsp:nvSpPr>
      <dsp:spPr>
        <a:xfrm>
          <a:off x="0" y="1695975"/>
          <a:ext cx="642290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FDAD6-274B-4407-8387-D56E3E55DBFD}">
      <dsp:nvSpPr>
        <dsp:cNvPr id="0" name=""/>
        <dsp:cNvSpPr/>
      </dsp:nvSpPr>
      <dsp:spPr>
        <a:xfrm>
          <a:off x="0" y="1695975"/>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Cấu trúc</a:t>
          </a:r>
        </a:p>
      </dsp:txBody>
      <dsp:txXfrm>
        <a:off x="0" y="1695975"/>
        <a:ext cx="6422901" cy="1693492"/>
      </dsp:txXfrm>
    </dsp:sp>
    <dsp:sp modelId="{4A6FF9F6-0F43-4D26-9EE9-E95EBF6D56B1}">
      <dsp:nvSpPr>
        <dsp:cNvPr id="0" name=""/>
        <dsp:cNvSpPr/>
      </dsp:nvSpPr>
      <dsp:spPr>
        <a:xfrm>
          <a:off x="0" y="3389468"/>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A06A1-D4D3-4701-8323-11D6D8C64445}">
      <dsp:nvSpPr>
        <dsp:cNvPr id="0" name=""/>
        <dsp:cNvSpPr/>
      </dsp:nvSpPr>
      <dsp:spPr>
        <a:xfrm>
          <a:off x="0" y="3389468"/>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Khi nào nên dùng</a:t>
          </a:r>
        </a:p>
      </dsp:txBody>
      <dsp:txXfrm>
        <a:off x="0" y="3389468"/>
        <a:ext cx="6422901" cy="16934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35355-4E14-4A35-A713-F1A03E44BD65}">
      <dsp:nvSpPr>
        <dsp:cNvPr id="0" name=""/>
        <dsp:cNvSpPr/>
      </dsp:nvSpPr>
      <dsp:spPr>
        <a:xfrm>
          <a:off x="0" y="2483"/>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B3907E-4C5D-42FC-A96E-E758604DD6A4}">
      <dsp:nvSpPr>
        <dsp:cNvPr id="0" name=""/>
        <dsp:cNvSpPr/>
      </dsp:nvSpPr>
      <dsp:spPr>
        <a:xfrm>
          <a:off x="0" y="2483"/>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JSON Web Token (JWT) là một chuẩn mở (RFC 7519) định nghĩa một cách nhỏ gọn và khép kín để truyền một cách an toàn thông tin giữa các bên dưới dạng đối tượng JSON.</a:t>
          </a:r>
        </a:p>
      </dsp:txBody>
      <dsp:txXfrm>
        <a:off x="0" y="2483"/>
        <a:ext cx="6422901" cy="1693492"/>
      </dsp:txXfrm>
    </dsp:sp>
    <dsp:sp modelId="{C143BB36-3DCA-46E6-BF63-FB5050E4CEA5}">
      <dsp:nvSpPr>
        <dsp:cNvPr id="0" name=""/>
        <dsp:cNvSpPr/>
      </dsp:nvSpPr>
      <dsp:spPr>
        <a:xfrm>
          <a:off x="0" y="1695975"/>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987D1-CDE5-49C5-998D-776DEC9BBED8}">
      <dsp:nvSpPr>
        <dsp:cNvPr id="0" name=""/>
        <dsp:cNvSpPr/>
      </dsp:nvSpPr>
      <dsp:spPr>
        <a:xfrm>
          <a:off x="0" y="1695975"/>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Thông tin có thể được xác minh và đáng tin cậy</a:t>
          </a:r>
        </a:p>
      </dsp:txBody>
      <dsp:txXfrm>
        <a:off x="0" y="1695975"/>
        <a:ext cx="6422901" cy="1693492"/>
      </dsp:txXfrm>
    </dsp:sp>
    <dsp:sp modelId="{B35AA19B-4B51-49BA-9429-52FC8DF3ADC0}">
      <dsp:nvSpPr>
        <dsp:cNvPr id="0" name=""/>
        <dsp:cNvSpPr/>
      </dsp:nvSpPr>
      <dsp:spPr>
        <a:xfrm>
          <a:off x="0" y="3389468"/>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FE1AF-7A5F-4A56-AD11-908134679929}">
      <dsp:nvSpPr>
        <dsp:cNvPr id="0" name=""/>
        <dsp:cNvSpPr/>
      </dsp:nvSpPr>
      <dsp:spPr>
        <a:xfrm>
          <a:off x="0" y="3389468"/>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Có thể được ký bằng một thuật toán bí mật hoặc một public/private key sử dụng mã hóa RSA.</a:t>
          </a:r>
        </a:p>
      </dsp:txBody>
      <dsp:txXfrm>
        <a:off x="0" y="3389468"/>
        <a:ext cx="6422901" cy="16934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5FF92-A2D1-49E9-813F-50AD3413AA6D}">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D09FAB-5136-476E-BFD4-1626049DD7F5}">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a:t>Authentication</a:t>
          </a:r>
        </a:p>
      </dsp:txBody>
      <dsp:txXfrm>
        <a:off x="608661" y="692298"/>
        <a:ext cx="4508047" cy="2799040"/>
      </dsp:txXfrm>
    </dsp:sp>
    <dsp:sp modelId="{392AF584-0AFF-4054-A7E1-057FBBD3E3F0}">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FD175-EE6D-4391-A229-CAF89A193E41}">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a:t>Trao đổi thông tin</a:t>
          </a:r>
        </a:p>
      </dsp:txBody>
      <dsp:txXfrm>
        <a:off x="6331365" y="692298"/>
        <a:ext cx="4508047" cy="27990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F1C2F-BF04-4AE4-92D2-D6505F4A9310}">
      <dsp:nvSpPr>
        <dsp:cNvPr id="0" name=""/>
        <dsp:cNvSpPr/>
      </dsp:nvSpPr>
      <dsp:spPr>
        <a:xfrm>
          <a:off x="0" y="2483"/>
          <a:ext cx="6422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DCB11-840F-4C3F-A5BA-FC92CE3076D8}">
      <dsp:nvSpPr>
        <dsp:cNvPr id="0" name=""/>
        <dsp:cNvSpPr/>
      </dsp:nvSpPr>
      <dsp:spPr>
        <a:xfrm>
          <a:off x="0" y="2483"/>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Là trường hợp ơhoor biến nhất thường sử dụng JWT</a:t>
          </a:r>
        </a:p>
      </dsp:txBody>
      <dsp:txXfrm>
        <a:off x="0" y="2483"/>
        <a:ext cx="6422901" cy="1693492"/>
      </dsp:txXfrm>
    </dsp:sp>
    <dsp:sp modelId="{E54E6FD6-9B41-4C93-9A89-61F1C9A75365}">
      <dsp:nvSpPr>
        <dsp:cNvPr id="0" name=""/>
        <dsp:cNvSpPr/>
      </dsp:nvSpPr>
      <dsp:spPr>
        <a:xfrm>
          <a:off x="0" y="1695975"/>
          <a:ext cx="642290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3FF0C9-0F07-4DB7-B1F8-796814D531D7}">
      <dsp:nvSpPr>
        <dsp:cNvPr id="0" name=""/>
        <dsp:cNvSpPr/>
      </dsp:nvSpPr>
      <dsp:spPr>
        <a:xfrm>
          <a:off x="0" y="1695975"/>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Sua khi người dùng đăng nhập vào hệ thống thì những request tiếp theo từ phía người dung sẽ chứa thêm mã JWT</a:t>
          </a:r>
        </a:p>
      </dsp:txBody>
      <dsp:txXfrm>
        <a:off x="0" y="1695975"/>
        <a:ext cx="6422901" cy="1693492"/>
      </dsp:txXfrm>
    </dsp:sp>
    <dsp:sp modelId="{419CC483-4561-459B-881C-07368B529D8D}">
      <dsp:nvSpPr>
        <dsp:cNvPr id="0" name=""/>
        <dsp:cNvSpPr/>
      </dsp:nvSpPr>
      <dsp:spPr>
        <a:xfrm>
          <a:off x="0" y="3389468"/>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A86A-B38B-4A20-B64D-5E73DB21F2D2}">
      <dsp:nvSpPr>
        <dsp:cNvPr id="0" name=""/>
        <dsp:cNvSpPr/>
      </dsp:nvSpPr>
      <dsp:spPr>
        <a:xfrm>
          <a:off x="0" y="3389468"/>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Cho phép người dung được cấp quyền truy cập vào các url, service,… mà mã token cho phép</a:t>
          </a:r>
        </a:p>
      </dsp:txBody>
      <dsp:txXfrm>
        <a:off x="0" y="3389468"/>
        <a:ext cx="6422901" cy="169349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8FEA4-D73A-4E5A-AFB2-FBAF33524F6D}">
      <dsp:nvSpPr>
        <dsp:cNvPr id="0" name=""/>
        <dsp:cNvSpPr/>
      </dsp:nvSpPr>
      <dsp:spPr>
        <a:xfrm>
          <a:off x="0" y="2483"/>
          <a:ext cx="6422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12579-E8AB-405F-BEB9-1C823C5A295B}">
      <dsp:nvSpPr>
        <dsp:cNvPr id="0" name=""/>
        <dsp:cNvSpPr/>
      </dsp:nvSpPr>
      <dsp:spPr>
        <a:xfrm>
          <a:off x="0" y="2483"/>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Trao đổi thông tin an toàn giữa các thành viên nhờ phần signature</a:t>
          </a:r>
        </a:p>
      </dsp:txBody>
      <dsp:txXfrm>
        <a:off x="0" y="2483"/>
        <a:ext cx="6422901" cy="1693492"/>
      </dsp:txXfrm>
    </dsp:sp>
    <dsp:sp modelId="{1DBFA830-017E-4886-9EC2-87BC513820B1}">
      <dsp:nvSpPr>
        <dsp:cNvPr id="0" name=""/>
        <dsp:cNvSpPr/>
      </dsp:nvSpPr>
      <dsp:spPr>
        <a:xfrm>
          <a:off x="0" y="1695975"/>
          <a:ext cx="642290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E8AFC-2857-4D96-A07E-F4E28B0A7B9A}">
      <dsp:nvSpPr>
        <dsp:cNvPr id="0" name=""/>
        <dsp:cNvSpPr/>
      </dsp:nvSpPr>
      <dsp:spPr>
        <a:xfrm>
          <a:off x="0" y="1695975"/>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Phía người nhận có thể biết được người gửi là ai </a:t>
          </a:r>
        </a:p>
      </dsp:txBody>
      <dsp:txXfrm>
        <a:off x="0" y="1695975"/>
        <a:ext cx="6422901" cy="1693492"/>
      </dsp:txXfrm>
    </dsp:sp>
    <dsp:sp modelId="{D8B12060-4E95-4259-A45B-8CCFE782422A}">
      <dsp:nvSpPr>
        <dsp:cNvPr id="0" name=""/>
        <dsp:cNvSpPr/>
      </dsp:nvSpPr>
      <dsp:spPr>
        <a:xfrm>
          <a:off x="0" y="3389468"/>
          <a:ext cx="64229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1D8A7-D3E2-473D-9073-57E943A10A7B}">
      <dsp:nvSpPr>
        <dsp:cNvPr id="0" name=""/>
        <dsp:cNvSpPr/>
      </dsp:nvSpPr>
      <dsp:spPr>
        <a:xfrm>
          <a:off x="0" y="3389468"/>
          <a:ext cx="6422901" cy="169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Signature được tạo ra bằng việc kết hợp phần header và payload nên thông qua đó có thể xác nhận được signature đó có bị giả mạo hay không.</a:t>
          </a:r>
        </a:p>
      </dsp:txBody>
      <dsp:txXfrm>
        <a:off x="0" y="3389468"/>
        <a:ext cx="6422901" cy="16934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50FCD-E8AF-455A-83E8-D274CFA6DFF8}">
      <dsp:nvSpPr>
        <dsp:cNvPr id="0" name=""/>
        <dsp:cNvSpPr/>
      </dsp:nvSpPr>
      <dsp:spPr>
        <a:xfrm>
          <a:off x="0" y="232794"/>
          <a:ext cx="5387501"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Statellite imagery</a:t>
          </a:r>
        </a:p>
      </dsp:txBody>
      <dsp:txXfrm>
        <a:off x="58543" y="291337"/>
        <a:ext cx="5270415" cy="1082164"/>
      </dsp:txXfrm>
    </dsp:sp>
    <dsp:sp modelId="{27F14250-31FC-492A-97F5-1F23FD71AB15}">
      <dsp:nvSpPr>
        <dsp:cNvPr id="0" name=""/>
        <dsp:cNvSpPr/>
      </dsp:nvSpPr>
      <dsp:spPr>
        <a:xfrm>
          <a:off x="0" y="1576044"/>
          <a:ext cx="5387501" cy="11992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Scientific data</a:t>
          </a:r>
        </a:p>
      </dsp:txBody>
      <dsp:txXfrm>
        <a:off x="58543" y="1634587"/>
        <a:ext cx="5270415" cy="1082164"/>
      </dsp:txXfrm>
    </dsp:sp>
    <dsp:sp modelId="{A762DD98-38E2-4337-819C-41A2816593EE}">
      <dsp:nvSpPr>
        <dsp:cNvPr id="0" name=""/>
        <dsp:cNvSpPr/>
      </dsp:nvSpPr>
      <dsp:spPr>
        <a:xfrm>
          <a:off x="0" y="2919294"/>
          <a:ext cx="5387501" cy="1199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Digital surveillance</a:t>
          </a:r>
        </a:p>
      </dsp:txBody>
      <dsp:txXfrm>
        <a:off x="58543" y="2977837"/>
        <a:ext cx="5270415" cy="10821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FC3C4-556F-4F75-9E08-E52F11A177A7}">
      <dsp:nvSpPr>
        <dsp:cNvPr id="0" name=""/>
        <dsp:cNvSpPr/>
      </dsp:nvSpPr>
      <dsp:spPr>
        <a:xfrm>
          <a:off x="0" y="32228"/>
          <a:ext cx="5721484" cy="2068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.NET Core FrameWork</a:t>
          </a:r>
        </a:p>
      </dsp:txBody>
      <dsp:txXfrm>
        <a:off x="100979" y="133207"/>
        <a:ext cx="5519526" cy="1866602"/>
      </dsp:txXfrm>
    </dsp:sp>
    <dsp:sp modelId="{D70786B9-B900-468F-BA46-5847C41941E8}">
      <dsp:nvSpPr>
        <dsp:cNvPr id="0" name=""/>
        <dsp:cNvSpPr/>
      </dsp:nvSpPr>
      <dsp:spPr>
        <a:xfrm>
          <a:off x="0" y="2250549"/>
          <a:ext cx="5721484" cy="2068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.NET Core FrameWork 6.0</a:t>
          </a:r>
        </a:p>
      </dsp:txBody>
      <dsp:txXfrm>
        <a:off x="100979" y="2351528"/>
        <a:ext cx="5519526" cy="18666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36024-FA36-43BD-9A02-E33859723E52}">
      <dsp:nvSpPr>
        <dsp:cNvPr id="0" name=""/>
        <dsp:cNvSpPr/>
      </dsp:nvSpPr>
      <dsp:spPr>
        <a:xfrm>
          <a:off x="0" y="546079"/>
          <a:ext cx="6666833" cy="10342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Là một nền tảng phát triển ứng dụng mã nguồn mở, đa nền tảng, hiệu suất cao.</a:t>
          </a:r>
        </a:p>
      </dsp:txBody>
      <dsp:txXfrm>
        <a:off x="50489" y="596568"/>
        <a:ext cx="6565855" cy="933302"/>
      </dsp:txXfrm>
    </dsp:sp>
    <dsp:sp modelId="{04DEF9A7-7FCA-4DB3-AAE9-D3A194E71BE6}">
      <dsp:nvSpPr>
        <dsp:cNvPr id="0" name=""/>
        <dsp:cNvSpPr/>
      </dsp:nvSpPr>
      <dsp:spPr>
        <a:xfrm>
          <a:off x="0" y="1655240"/>
          <a:ext cx="6666833" cy="103428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Được Microsoft phát triển và hỗ trợ.</a:t>
          </a:r>
        </a:p>
      </dsp:txBody>
      <dsp:txXfrm>
        <a:off x="50489" y="1705729"/>
        <a:ext cx="6565855" cy="933302"/>
      </dsp:txXfrm>
    </dsp:sp>
    <dsp:sp modelId="{9DE8592D-4CAC-4894-A26B-B17E553B044E}">
      <dsp:nvSpPr>
        <dsp:cNvPr id="0" name=""/>
        <dsp:cNvSpPr/>
      </dsp:nvSpPr>
      <dsp:spPr>
        <a:xfrm>
          <a:off x="0" y="2764400"/>
          <a:ext cx="6666833" cy="103428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Cho phép lập trình viên viết các ứng dụng cho nhiều nền tảng như Windows, Linux và macOS</a:t>
          </a:r>
        </a:p>
      </dsp:txBody>
      <dsp:txXfrm>
        <a:off x="50489" y="2814889"/>
        <a:ext cx="6565855" cy="933302"/>
      </dsp:txXfrm>
    </dsp:sp>
    <dsp:sp modelId="{3130EED0-BD07-4D21-80C4-3A8105F85B27}">
      <dsp:nvSpPr>
        <dsp:cNvPr id="0" name=""/>
        <dsp:cNvSpPr/>
      </dsp:nvSpPr>
      <dsp:spPr>
        <a:xfrm>
          <a:off x="0" y="3873560"/>
          <a:ext cx="6666833" cy="10342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Sử dụng ngôn ngữ lập trình như C#, F# và Visual Basic</a:t>
          </a:r>
        </a:p>
      </dsp:txBody>
      <dsp:txXfrm>
        <a:off x="50489" y="3924049"/>
        <a:ext cx="6565855" cy="933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6D9A2-D1E3-4357-A2E4-EB3FD8DED707}">
      <dsp:nvSpPr>
        <dsp:cNvPr id="0" name=""/>
        <dsp:cNvSpPr/>
      </dsp:nvSpPr>
      <dsp:spPr>
        <a:xfrm>
          <a:off x="0" y="2520978"/>
          <a:ext cx="10515600" cy="165403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Một số tính năng của .NET Core 6.0:</a:t>
          </a:r>
        </a:p>
      </dsp:txBody>
      <dsp:txXfrm>
        <a:off x="0" y="2520978"/>
        <a:ext cx="10515600" cy="893178"/>
      </dsp:txXfrm>
    </dsp:sp>
    <dsp:sp modelId="{2B4B1154-E4B4-43E6-B6B6-E014B673BC47}">
      <dsp:nvSpPr>
        <dsp:cNvPr id="0" name=""/>
        <dsp:cNvSpPr/>
      </dsp:nvSpPr>
      <dsp:spPr>
        <a:xfrm>
          <a:off x="0" y="3381076"/>
          <a:ext cx="2628899" cy="76085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Hỗ trợ cho các hệ điều hành mới nhất như macOS 12, iOS 15, Android 12, Windows 11 và Linux</a:t>
          </a:r>
        </a:p>
      </dsp:txBody>
      <dsp:txXfrm>
        <a:off x="0" y="3381076"/>
        <a:ext cx="2628899" cy="760856"/>
      </dsp:txXfrm>
    </dsp:sp>
    <dsp:sp modelId="{9FAA1E1A-BE3D-4042-8251-807C237C87FD}">
      <dsp:nvSpPr>
        <dsp:cNvPr id="0" name=""/>
        <dsp:cNvSpPr/>
      </dsp:nvSpPr>
      <dsp:spPr>
        <a:xfrm>
          <a:off x="2628900" y="3381076"/>
          <a:ext cx="2628899" cy="76085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Cải tiến hiệu suất và bảo mật</a:t>
          </a:r>
        </a:p>
      </dsp:txBody>
      <dsp:txXfrm>
        <a:off x="2628900" y="3381076"/>
        <a:ext cx="2628899" cy="760856"/>
      </dsp:txXfrm>
    </dsp:sp>
    <dsp:sp modelId="{B3CD2521-89D8-4810-AE7D-C9FFA5AAE93D}">
      <dsp:nvSpPr>
        <dsp:cNvPr id="0" name=""/>
        <dsp:cNvSpPr/>
      </dsp:nvSpPr>
      <dsp:spPr>
        <a:xfrm>
          <a:off x="5257800" y="3381076"/>
          <a:ext cx="2628899" cy="76085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Hỗ trợ cho các tính năng mới như HTTP3, TLS1.3, WebSocket, Blazor hybrid và giao thức QUIC</a:t>
          </a:r>
        </a:p>
      </dsp:txBody>
      <dsp:txXfrm>
        <a:off x="5257800" y="3381076"/>
        <a:ext cx="2628899" cy="760856"/>
      </dsp:txXfrm>
    </dsp:sp>
    <dsp:sp modelId="{C8ECAA01-6FA8-414A-B240-1ED8F39544C4}">
      <dsp:nvSpPr>
        <dsp:cNvPr id="0" name=""/>
        <dsp:cNvSpPr/>
      </dsp:nvSpPr>
      <dsp:spPr>
        <a:xfrm>
          <a:off x="7886700" y="3381076"/>
          <a:ext cx="2628899" cy="76085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Cung cấp một số cải tiến cho ASP.NET Cỏe và Entity FrameWork Core.</a:t>
          </a:r>
        </a:p>
      </dsp:txBody>
      <dsp:txXfrm>
        <a:off x="7886700" y="3381076"/>
        <a:ext cx="2628899" cy="760856"/>
      </dsp:txXfrm>
    </dsp:sp>
    <dsp:sp modelId="{7EAB7AE0-821B-4759-A5FA-266DB8957195}">
      <dsp:nvSpPr>
        <dsp:cNvPr id="0" name=""/>
        <dsp:cNvSpPr/>
      </dsp:nvSpPr>
      <dsp:spPr>
        <a:xfrm rot="10800000">
          <a:off x="0" y="1883"/>
          <a:ext cx="10515600" cy="2543905"/>
        </a:xfrm>
        <a:prstGeom prst="upArrowCallou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Là phiên bản mới nhất của nền tảng này, cung cấp nhiều tính năng mới và cải tiến hiệu sất để nâng cao trải nhiệm phát triển ứng dụng.</a:t>
          </a:r>
        </a:p>
      </dsp:txBody>
      <dsp:txXfrm rot="10800000">
        <a:off x="0" y="1883"/>
        <a:ext cx="10515600" cy="16529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01A85-06A2-4F2F-BFEB-BC64295AD4D7}">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E7B8D55-13A7-40D9-8409-850C0862DC93}">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Lập trình viên có thể viết các ứng dụng đa nền tảng.</a:t>
          </a:r>
        </a:p>
      </dsp:txBody>
      <dsp:txXfrm>
        <a:off x="0" y="2663"/>
        <a:ext cx="6666833" cy="1816197"/>
      </dsp:txXfrm>
    </dsp:sp>
    <dsp:sp modelId="{BAE4E710-3AEF-44BD-B0A3-0A66CE6F48A5}">
      <dsp:nvSpPr>
        <dsp:cNvPr id="0" name=""/>
        <dsp:cNvSpPr/>
      </dsp:nvSpPr>
      <dsp:spPr>
        <a:xfrm>
          <a:off x="0" y="1818861"/>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C005238-98FF-4FB6-B139-720FEF1D858B}">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Có khả năng hoạt động trên nhiều loại thiết bị và hệ điều hành khác nhau.</a:t>
          </a:r>
        </a:p>
      </dsp:txBody>
      <dsp:txXfrm>
        <a:off x="0" y="1818861"/>
        <a:ext cx="6666833" cy="1816197"/>
      </dsp:txXfrm>
    </dsp:sp>
    <dsp:sp modelId="{5B20459B-0EFF-4429-B3BE-32AFFBA60C58}">
      <dsp:nvSpPr>
        <dsp:cNvPr id="0" name=""/>
        <dsp:cNvSpPr/>
      </dsp:nvSpPr>
      <dsp:spPr>
        <a:xfrm>
          <a:off x="0" y="3635058"/>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3132785-D7FB-4CDF-AA32-77DD49662897}">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Hỗ trợ việc phát triển ứng dụng Web, ứng dụng di động, ứng dụng máy tính và các ứng dụng IoT (Internet of Things).</a:t>
          </a:r>
        </a:p>
      </dsp:txBody>
      <dsp:txXfrm>
        <a:off x="0" y="3635058"/>
        <a:ext cx="6666833" cy="18161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A8A02-B849-4761-B4D0-5D145E391E05}">
      <dsp:nvSpPr>
        <dsp:cNvPr id="0" name=""/>
        <dsp:cNvSpPr/>
      </dsp:nvSpPr>
      <dsp:spPr>
        <a:xfrm>
          <a:off x="0" y="0"/>
          <a:ext cx="62917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CBD65D-D7D0-4195-A965-BAD0FDCA0CAD}">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Thành phần Entity Data Model </a:t>
          </a:r>
        </a:p>
      </dsp:txBody>
      <dsp:txXfrm>
        <a:off x="0" y="0"/>
        <a:ext cx="6291714" cy="1382683"/>
      </dsp:txXfrm>
    </dsp:sp>
    <dsp:sp modelId="{8CBE2F1A-A2F5-4D94-98E9-B8B8987A636B}">
      <dsp:nvSpPr>
        <dsp:cNvPr id="0" name=""/>
        <dsp:cNvSpPr/>
      </dsp:nvSpPr>
      <dsp:spPr>
        <a:xfrm>
          <a:off x="0" y="1382683"/>
          <a:ext cx="6291714"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4CF128-3C2E-4212-BE7C-08C7F6B6FE67}">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Thành phần LINQ to Entities và Entity SQL</a:t>
          </a:r>
        </a:p>
      </dsp:txBody>
      <dsp:txXfrm>
        <a:off x="0" y="1382683"/>
        <a:ext cx="6291714" cy="1382683"/>
      </dsp:txXfrm>
    </dsp:sp>
    <dsp:sp modelId="{BDCAA259-0D8C-4580-8653-65B7544BE6B6}">
      <dsp:nvSpPr>
        <dsp:cNvPr id="0" name=""/>
        <dsp:cNvSpPr/>
      </dsp:nvSpPr>
      <dsp:spPr>
        <a:xfrm>
          <a:off x="0" y="2765367"/>
          <a:ext cx="6291714"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2375C-728E-4A1E-8C58-8956F3A93282}">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Thành phần Object services</a:t>
          </a:r>
        </a:p>
      </dsp:txBody>
      <dsp:txXfrm>
        <a:off x="0" y="2765367"/>
        <a:ext cx="6291714" cy="1382683"/>
      </dsp:txXfrm>
    </dsp:sp>
    <dsp:sp modelId="{990F6D87-CF61-4D19-AC80-A4C8321E0090}">
      <dsp:nvSpPr>
        <dsp:cNvPr id="0" name=""/>
        <dsp:cNvSpPr/>
      </dsp:nvSpPr>
      <dsp:spPr>
        <a:xfrm>
          <a:off x="0" y="4148051"/>
          <a:ext cx="629171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2651D3-598F-45A2-AED6-E102E28DD5D0}">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Thành phần Entity Client data provider</a:t>
          </a:r>
        </a:p>
      </dsp:txBody>
      <dsp:txXfrm>
        <a:off x="0" y="4148051"/>
        <a:ext cx="6291714" cy="13826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CC389-C58E-471D-A633-BE460C42CEF8}">
      <dsp:nvSpPr>
        <dsp:cNvPr id="0" name=""/>
        <dsp:cNvSpPr/>
      </dsp:nvSpPr>
      <dsp:spPr>
        <a:xfrm>
          <a:off x="1333" y="1064333"/>
          <a:ext cx="3121474" cy="1560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Khái niệm</a:t>
          </a:r>
        </a:p>
      </dsp:txBody>
      <dsp:txXfrm>
        <a:off x="47045" y="1110045"/>
        <a:ext cx="3030050" cy="1469313"/>
      </dsp:txXfrm>
    </dsp:sp>
    <dsp:sp modelId="{5464BA74-7113-4EC4-BEB0-4283D438667B}">
      <dsp:nvSpPr>
        <dsp:cNvPr id="0" name=""/>
        <dsp:cNvSpPr/>
      </dsp:nvSpPr>
      <dsp:spPr>
        <a:xfrm>
          <a:off x="3903177" y="1064333"/>
          <a:ext cx="3121474" cy="156073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Domain model và DTO</a:t>
          </a:r>
        </a:p>
      </dsp:txBody>
      <dsp:txXfrm>
        <a:off x="3948889" y="1110045"/>
        <a:ext cx="3030050" cy="1469313"/>
      </dsp:txXfrm>
    </dsp:sp>
    <dsp:sp modelId="{E8932888-542F-4ED9-B63F-84E37294F273}">
      <dsp:nvSpPr>
        <dsp:cNvPr id="0" name=""/>
        <dsp:cNvSpPr/>
      </dsp:nvSpPr>
      <dsp:spPr>
        <a:xfrm>
          <a:off x="7805020" y="1064333"/>
          <a:ext cx="3121474" cy="15607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Sử dụng DTO thế nào?</a:t>
          </a:r>
        </a:p>
      </dsp:txBody>
      <dsp:txXfrm>
        <a:off x="7850732" y="1110045"/>
        <a:ext cx="3030050" cy="146931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C92F-54A0-3202-6A12-A0848567E6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0CDA8-27D6-ABB9-BE7B-89DFC45F09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1AFE06-C6E5-8936-396E-48D07B96DC18}"/>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5" name="Footer Placeholder 4">
            <a:extLst>
              <a:ext uri="{FF2B5EF4-FFF2-40B4-BE49-F238E27FC236}">
                <a16:creationId xmlns:a16="http://schemas.microsoft.com/office/drawing/2014/main" id="{91C63C74-8905-C181-A086-4511B2940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2FE1D-84DE-0A2D-C017-82A12EEFF05F}"/>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73345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2167-EBA4-6A4D-A460-4F045963A7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EA443-22F8-3348-D3C6-45C7EF471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AF4C2-3CCB-B0A0-BD96-4D6ED9B7E9C7}"/>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5" name="Footer Placeholder 4">
            <a:extLst>
              <a:ext uri="{FF2B5EF4-FFF2-40B4-BE49-F238E27FC236}">
                <a16:creationId xmlns:a16="http://schemas.microsoft.com/office/drawing/2014/main" id="{EACB04BE-4BA9-FDE1-B8D2-C68EB8DA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51A6F-6EA0-7FD6-62AF-17DB0FFECB7E}"/>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422208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199420-C837-703C-962C-EF775F75A5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FC38BC-E0CA-71B2-FAB1-048616559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C4DCC-057F-1CA6-2990-A8BE118FCD9A}"/>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5" name="Footer Placeholder 4">
            <a:extLst>
              <a:ext uri="{FF2B5EF4-FFF2-40B4-BE49-F238E27FC236}">
                <a16:creationId xmlns:a16="http://schemas.microsoft.com/office/drawing/2014/main" id="{F4C9B0D0-F37C-C3D4-F2DA-9324B3E9F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72222-1FCA-36BE-4186-66DCB0A8F80D}"/>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344032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9CED-969B-4754-F8FC-217DCE6E8B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7FF5A-3EC8-9255-3FA4-8A536C86F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20D61-4346-CFF6-CFED-73E92D77CBF0}"/>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5" name="Footer Placeholder 4">
            <a:extLst>
              <a:ext uri="{FF2B5EF4-FFF2-40B4-BE49-F238E27FC236}">
                <a16:creationId xmlns:a16="http://schemas.microsoft.com/office/drawing/2014/main" id="{F546EAF8-A430-2132-BE17-0C6B51AC5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7D34F-E9EF-C889-41C1-7197F64B5EE3}"/>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301307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D9E3-6050-5FDE-F2D6-C1EF60B98F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20A63A-9BBF-8A79-4C19-7D58B6199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7D1FC4-EA1F-A732-D2C7-9965007C4435}"/>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5" name="Footer Placeholder 4">
            <a:extLst>
              <a:ext uri="{FF2B5EF4-FFF2-40B4-BE49-F238E27FC236}">
                <a16:creationId xmlns:a16="http://schemas.microsoft.com/office/drawing/2014/main" id="{020061E6-B5A7-7A3C-888E-580FE3036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D92D9-B0CF-8DB5-966F-2B7BBB330551}"/>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35732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8123-7AEA-13CA-22CA-A376FC458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1C2DE9-0778-8A3C-E643-18CF84DAA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E5852F-96A3-D50B-43C9-B92AA0269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9C5C1E-E8B1-A9D3-182D-33C461D4279E}"/>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6" name="Footer Placeholder 5">
            <a:extLst>
              <a:ext uri="{FF2B5EF4-FFF2-40B4-BE49-F238E27FC236}">
                <a16:creationId xmlns:a16="http://schemas.microsoft.com/office/drawing/2014/main" id="{FFE868C3-5076-9655-739C-B37AE410F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F744B-F27D-D7F7-43CD-60DE5F9F5C42}"/>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244716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09A1-E10F-11A3-E1C3-C1BCC0C6B3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178E56-96C3-5868-00AA-10CA94724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93A266-5D94-1FAE-9CE8-74F48E387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FA274-B585-FAF4-1F2B-1C2399C4E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5A163-33C7-5B17-467E-C4417ED874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A58FD8-871B-092E-7A99-DAF7B39373B8}"/>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8" name="Footer Placeholder 7">
            <a:extLst>
              <a:ext uri="{FF2B5EF4-FFF2-40B4-BE49-F238E27FC236}">
                <a16:creationId xmlns:a16="http://schemas.microsoft.com/office/drawing/2014/main" id="{AFF8F38F-9116-0C82-B5A2-BC9ECAEE61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04628B-375E-BB2C-BD58-DEF889348EE7}"/>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315266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59B1-C015-096A-57E4-4F8602C09D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94F730-4FDB-6019-3C96-6F1DB8D2298E}"/>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4" name="Footer Placeholder 3">
            <a:extLst>
              <a:ext uri="{FF2B5EF4-FFF2-40B4-BE49-F238E27FC236}">
                <a16:creationId xmlns:a16="http://schemas.microsoft.com/office/drawing/2014/main" id="{086B8CCF-037F-5A64-CBA7-DA4E28D506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5DD318-E763-1405-BA1A-6B39A56AF4DF}"/>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4776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06D9C-79F1-F47C-3D19-59F07A80CDCA}"/>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3" name="Footer Placeholder 2">
            <a:extLst>
              <a:ext uri="{FF2B5EF4-FFF2-40B4-BE49-F238E27FC236}">
                <a16:creationId xmlns:a16="http://schemas.microsoft.com/office/drawing/2014/main" id="{4BD0895C-D72A-56B7-448D-254366626F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AF4F01-EE11-A7F9-41B8-A541E32E32C4}"/>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75425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76F9-23CD-87B7-CC6B-A906C358E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279344-0136-8010-1CBB-6A9670B28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1B9B27-804C-BF87-FF4F-51B99650F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C82C6-5F58-164F-9545-2B847C9C5729}"/>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6" name="Footer Placeholder 5">
            <a:extLst>
              <a:ext uri="{FF2B5EF4-FFF2-40B4-BE49-F238E27FC236}">
                <a16:creationId xmlns:a16="http://schemas.microsoft.com/office/drawing/2014/main" id="{994FDCEB-FC81-0373-5FEE-E3356E846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CB477-09A1-29C3-C3C9-01CFF37E5663}"/>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377129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3822-3961-9F78-8A74-790E35466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170929-B7C6-EB7E-EF89-4DB2F83C7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25332F-5A07-2DB5-0F0E-59B428961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F7BFA-D750-5963-C2A6-022DD2CCC3C4}"/>
              </a:ext>
            </a:extLst>
          </p:cNvPr>
          <p:cNvSpPr>
            <a:spLocks noGrp="1"/>
          </p:cNvSpPr>
          <p:nvPr>
            <p:ph type="dt" sz="half" idx="10"/>
          </p:nvPr>
        </p:nvSpPr>
        <p:spPr/>
        <p:txBody>
          <a:bodyPr/>
          <a:lstStyle/>
          <a:p>
            <a:fld id="{58E99186-D6C3-4756-8F8A-CE5E82F6594B}" type="datetimeFigureOut">
              <a:rPr lang="en-US" smtClean="0"/>
              <a:t>3/23/2023</a:t>
            </a:fld>
            <a:endParaRPr lang="en-US"/>
          </a:p>
        </p:txBody>
      </p:sp>
      <p:sp>
        <p:nvSpPr>
          <p:cNvPr id="6" name="Footer Placeholder 5">
            <a:extLst>
              <a:ext uri="{FF2B5EF4-FFF2-40B4-BE49-F238E27FC236}">
                <a16:creationId xmlns:a16="http://schemas.microsoft.com/office/drawing/2014/main" id="{6952A8AB-36B9-1D1A-770B-E7B4F5C2AA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64468-54A2-6826-7390-74DD2F5A08F4}"/>
              </a:ext>
            </a:extLst>
          </p:cNvPr>
          <p:cNvSpPr>
            <a:spLocks noGrp="1"/>
          </p:cNvSpPr>
          <p:nvPr>
            <p:ph type="sldNum" sz="quarter" idx="12"/>
          </p:nvPr>
        </p:nvSpPr>
        <p:spPr/>
        <p:txBody>
          <a:bodyPr/>
          <a:lstStyle/>
          <a:p>
            <a:fld id="{B9778C5B-6287-4934-95FE-1A00A568BD3B}" type="slidenum">
              <a:rPr lang="en-US" smtClean="0"/>
              <a:t>‹#›</a:t>
            </a:fld>
            <a:endParaRPr lang="en-US"/>
          </a:p>
        </p:txBody>
      </p:sp>
    </p:spTree>
    <p:extLst>
      <p:ext uri="{BB962C8B-B14F-4D97-AF65-F5344CB8AC3E}">
        <p14:creationId xmlns:p14="http://schemas.microsoft.com/office/powerpoint/2010/main" val="364807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E25085-0CC7-D9F9-7F1F-EBE212517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A988CC-FDE2-0799-A734-27851CEEE7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B25DE-266E-6459-8410-17CC20517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99186-D6C3-4756-8F8A-CE5E82F6594B}" type="datetimeFigureOut">
              <a:rPr lang="en-US" smtClean="0"/>
              <a:t>3/23/2023</a:t>
            </a:fld>
            <a:endParaRPr lang="en-US"/>
          </a:p>
        </p:txBody>
      </p:sp>
      <p:sp>
        <p:nvSpPr>
          <p:cNvPr id="5" name="Footer Placeholder 4">
            <a:extLst>
              <a:ext uri="{FF2B5EF4-FFF2-40B4-BE49-F238E27FC236}">
                <a16:creationId xmlns:a16="http://schemas.microsoft.com/office/drawing/2014/main" id="{E611710D-EFA4-398E-1A53-AC7ACF93D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2038F2-55E6-94BE-C126-C85E2C68BA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78C5B-6287-4934-95FE-1A00A568BD3B}" type="slidenum">
              <a:rPr lang="en-US" smtClean="0"/>
              <a:t>‹#›</a:t>
            </a:fld>
            <a:endParaRPr lang="en-US"/>
          </a:p>
        </p:txBody>
      </p:sp>
    </p:spTree>
    <p:extLst>
      <p:ext uri="{BB962C8B-B14F-4D97-AF65-F5344CB8AC3E}">
        <p14:creationId xmlns:p14="http://schemas.microsoft.com/office/powerpoint/2010/main" val="82754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F64F66-DDEE-2F51-C76D-C487026EDAD2}"/>
              </a:ext>
            </a:extLst>
          </p:cNvPr>
          <p:cNvPicPr>
            <a:picLocks noChangeAspect="1"/>
          </p:cNvPicPr>
          <p:nvPr/>
        </p:nvPicPr>
        <p:blipFill rotWithShape="1">
          <a:blip r:embed="rId2">
            <a:alphaModFix amt="50000"/>
          </a:blip>
          <a:srcRect t="24986" b="18764"/>
          <a:stretch/>
        </p:blipFill>
        <p:spPr>
          <a:xfrm>
            <a:off x="20" y="1"/>
            <a:ext cx="12191980" cy="6857999"/>
          </a:xfrm>
          <a:prstGeom prst="rect">
            <a:avLst/>
          </a:prstGeom>
        </p:spPr>
      </p:pic>
      <p:sp>
        <p:nvSpPr>
          <p:cNvPr id="2" name="Title 1">
            <a:extLst>
              <a:ext uri="{FF2B5EF4-FFF2-40B4-BE49-F238E27FC236}">
                <a16:creationId xmlns:a16="http://schemas.microsoft.com/office/drawing/2014/main" id="{E7BCA484-0FAB-AEF0-8AA9-2E0887C0BD3D}"/>
              </a:ext>
            </a:extLst>
          </p:cNvPr>
          <p:cNvSpPr>
            <a:spLocks noGrp="1"/>
          </p:cNvSpPr>
          <p:nvPr>
            <p:ph type="ctrTitle"/>
          </p:nvPr>
        </p:nvSpPr>
        <p:spPr>
          <a:xfrm>
            <a:off x="1524000" y="1122362"/>
            <a:ext cx="9144000" cy="2900518"/>
          </a:xfrm>
        </p:spPr>
        <p:txBody>
          <a:bodyPr>
            <a:normAutofit/>
          </a:bodyPr>
          <a:lstStyle/>
          <a:p>
            <a:r>
              <a:rPr lang="en-US">
                <a:solidFill>
                  <a:srgbClr val="FFFFFF"/>
                </a:solidFill>
              </a:rPr>
              <a:t>NoSQL</a:t>
            </a:r>
            <a:br>
              <a:rPr lang="en-US">
                <a:solidFill>
                  <a:srgbClr val="FFFFFF"/>
                </a:solidFill>
              </a:rPr>
            </a:br>
            <a:r>
              <a:rPr lang="en-US">
                <a:solidFill>
                  <a:srgbClr val="FFFFFF"/>
                </a:solidFill>
              </a:rPr>
              <a:t>WEB API và .NET FRAMEWORK</a:t>
            </a:r>
          </a:p>
        </p:txBody>
      </p:sp>
    </p:spTree>
    <p:extLst>
      <p:ext uri="{BB962C8B-B14F-4D97-AF65-F5344CB8AC3E}">
        <p14:creationId xmlns:p14="http://schemas.microsoft.com/office/powerpoint/2010/main" val="5390737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10515600" cy="1325563"/>
          </a:xfrm>
        </p:spPr>
        <p:txBody>
          <a:bodyPr>
            <a:normAutofit/>
          </a:bodyPr>
          <a:lstStyle/>
          <a:p>
            <a:pPr marL="0" indent="0">
              <a:buNone/>
            </a:pPr>
            <a:r>
              <a:rPr lang="en-US"/>
              <a:t>Document Database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825625"/>
            <a:ext cx="10515600" cy="4351338"/>
          </a:xfrm>
        </p:spPr>
        <p:txBody>
          <a:bodyPr>
            <a:normAutofit/>
          </a:bodyPr>
          <a:lstStyle/>
          <a:p>
            <a:r>
              <a:rPr lang="en-US"/>
              <a:t>Object được lưu trữ dưới dạng document</a:t>
            </a:r>
          </a:p>
          <a:p>
            <a:r>
              <a:rPr lang="en-US"/>
              <a:t>Dữ liệu được lưu trữ dưới dạng BSON/JSON/XML dưới database.</a:t>
            </a:r>
          </a:p>
          <a:p>
            <a:r>
              <a:rPr lang="en-US"/>
              <a:t>Có thể thêm/sử field, thay đổi table rất nhanh và đơn giản</a:t>
            </a:r>
          </a:p>
          <a:p>
            <a:r>
              <a:rPr lang="en-US"/>
              <a:t>Tốc độ truy vấn nhanh, có thể thực hiện các câu truy vấn phức tạp, dễ mở rộng.</a:t>
            </a:r>
          </a:p>
          <a:p>
            <a:r>
              <a:rPr lang="en-US"/>
              <a:t>Database tiêu biểu: MongoDB, RavenDB, CouchDB, TerraStone, OrientDB.</a:t>
            </a:r>
          </a:p>
          <a:p>
            <a:r>
              <a:rPr lang="en-US"/>
              <a:t>Đóng vai trò làm database cho các ứng dụng prototype, big data, e-commerce.</a:t>
            </a:r>
          </a:p>
        </p:txBody>
      </p:sp>
    </p:spTree>
    <p:extLst>
      <p:ext uri="{BB962C8B-B14F-4D97-AF65-F5344CB8AC3E}">
        <p14:creationId xmlns:p14="http://schemas.microsoft.com/office/powerpoint/2010/main" val="159775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10515600" cy="1325563"/>
          </a:xfrm>
        </p:spPr>
        <p:txBody>
          <a:bodyPr>
            <a:normAutofit/>
          </a:bodyPr>
          <a:lstStyle/>
          <a:p>
            <a:pPr marL="0" indent="0">
              <a:buNone/>
            </a:pPr>
            <a:r>
              <a:rPr lang="en-US"/>
              <a:t>Column-Family Database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825625"/>
            <a:ext cx="10515600" cy="4351338"/>
          </a:xfrm>
        </p:spPr>
        <p:txBody>
          <a:bodyPr>
            <a:normAutofit/>
          </a:bodyPr>
          <a:lstStyle/>
          <a:p>
            <a:r>
              <a:rPr lang="en-US"/>
              <a:t>Dữ liệu được lưu dưới dạng các cột</a:t>
            </a:r>
          </a:p>
          <a:p>
            <a:r>
              <a:rPr lang="en-US"/>
              <a:t>Mỗi hang có key/id riêng</a:t>
            </a:r>
          </a:p>
          <a:p>
            <a:r>
              <a:rPr lang="en-US"/>
              <a:t>Các hang trong một bảng sẽ có số lượng cột khác nhau.</a:t>
            </a:r>
          </a:p>
          <a:p>
            <a:r>
              <a:rPr lang="en-US"/>
              <a:t>Database tiêu biểu: Cassandra, HyperTable, Apache Hbase</a:t>
            </a:r>
          </a:p>
          <a:p>
            <a:r>
              <a:rPr lang="en-US"/>
              <a:t>Được sử dụng khi cần ghi một số lượng lớn dữ liệu, big data</a:t>
            </a:r>
          </a:p>
        </p:txBody>
      </p:sp>
    </p:spTree>
    <p:extLst>
      <p:ext uri="{BB962C8B-B14F-4D97-AF65-F5344CB8AC3E}">
        <p14:creationId xmlns:p14="http://schemas.microsoft.com/office/powerpoint/2010/main" val="337030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5558489" cy="1325563"/>
          </a:xfrm>
        </p:spPr>
        <p:txBody>
          <a:bodyPr>
            <a:normAutofit/>
          </a:bodyPr>
          <a:lstStyle/>
          <a:p>
            <a:pPr marL="0" indent="0">
              <a:buNone/>
            </a:pPr>
            <a:r>
              <a:rPr lang="en-US"/>
              <a:t>Graph Database</a:t>
            </a:r>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825625"/>
            <a:ext cx="5558489" cy="4351338"/>
          </a:xfrm>
        </p:spPr>
        <p:txBody>
          <a:bodyPr>
            <a:normAutofit/>
          </a:bodyPr>
          <a:lstStyle/>
          <a:p>
            <a:r>
              <a:rPr lang="en-US" sz="1800"/>
              <a:t>Dữ liệu được lưu dưới dạng các node</a:t>
            </a:r>
          </a:p>
          <a:p>
            <a:r>
              <a:rPr lang="en-US" sz="1800"/>
              <a:t>Mỗi node có 1 label, 1 số properties như một row trong SQL</a:t>
            </a:r>
          </a:p>
          <a:p>
            <a:r>
              <a:rPr lang="en-US" sz="1800"/>
              <a:t>Các node được kết nối với nhau bằng các relationship.</a:t>
            </a:r>
          </a:p>
          <a:p>
            <a:r>
              <a:rPr lang="en-US" sz="1800"/>
              <a:t>Tập trung nhiều vào relationship giữa các node</a:t>
            </a:r>
          </a:p>
          <a:p>
            <a:r>
              <a:rPr lang="en-US" sz="1800"/>
              <a:t>Áp dụng nhiều thuật toán duyệt node để tăng tốc độ.</a:t>
            </a:r>
          </a:p>
          <a:p>
            <a:r>
              <a:rPr lang="en-US" sz="1800"/>
              <a:t>Database tiêu biểu: Neo4j, InfiniteGraph, OrientDB, HyperGraphDB.</a:t>
            </a:r>
          </a:p>
          <a:p>
            <a:r>
              <a:rPr lang="en-US" sz="1800"/>
              <a:t>Được dung trong các hệ thống mạng neural, chuyển tiền bạc, mạng xã hội, giới thiệu sản phẩm,…</a:t>
            </a:r>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28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389278" y="1233241"/>
            <a:ext cx="3240506" cy="4064628"/>
          </a:xfrm>
        </p:spPr>
        <p:txBody>
          <a:bodyPr>
            <a:normAutofit/>
          </a:bodyPr>
          <a:lstStyle/>
          <a:p>
            <a:r>
              <a:rPr lang="en-US">
                <a:solidFill>
                  <a:srgbClr val="FFFFFF"/>
                </a:solidFill>
              </a:rPr>
              <a:t>3. </a:t>
            </a:r>
            <a:r>
              <a:rPr lang="vi-VN">
                <a:solidFill>
                  <a:srgbClr val="FFFFFF"/>
                </a:solidFill>
              </a:rPr>
              <a:t>Ư</a:t>
            </a:r>
            <a:r>
              <a:rPr lang="en-US">
                <a:solidFill>
                  <a:srgbClr val="FFFFFF"/>
                </a:solidFill>
              </a:rPr>
              <a:t>u nhược điểm</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6096000" y="820880"/>
            <a:ext cx="5257799" cy="4889350"/>
          </a:xfrm>
        </p:spPr>
        <p:txBody>
          <a:bodyPr anchor="t">
            <a:normAutofit/>
          </a:bodyPr>
          <a:lstStyle/>
          <a:p>
            <a:pPr>
              <a:buFontTx/>
              <a:buChar char="-"/>
            </a:pPr>
            <a:r>
              <a:rPr lang="vi-VN"/>
              <a:t>Ư</a:t>
            </a:r>
            <a:r>
              <a:rPr lang="en-US"/>
              <a:t>u điểm</a:t>
            </a:r>
          </a:p>
          <a:p>
            <a:pPr marL="0" indent="0">
              <a:buNone/>
            </a:pPr>
            <a:r>
              <a:rPr lang="en-US"/>
              <a:t>	Tính linh hoạt cao</a:t>
            </a:r>
          </a:p>
          <a:p>
            <a:pPr marL="0" indent="0">
              <a:buNone/>
            </a:pPr>
            <a:r>
              <a:rPr lang="en-US"/>
              <a:t>	Có khả năng thay đổi quy 	mô</a:t>
            </a:r>
          </a:p>
          <a:p>
            <a:pPr marL="0" indent="0">
              <a:buNone/>
            </a:pPr>
            <a:r>
              <a:rPr lang="en-US"/>
              <a:t>	Sở hữu hiệu năng cao</a:t>
            </a:r>
          </a:p>
          <a:p>
            <a:pPr marL="0" indent="0">
              <a:buNone/>
            </a:pPr>
            <a:r>
              <a:rPr lang="en-US"/>
              <a:t>	Thực sự thiết thực</a:t>
            </a:r>
          </a:p>
          <a:p>
            <a:endParaRPr lang="en-US"/>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5251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389278" y="1233241"/>
            <a:ext cx="3240506" cy="4064628"/>
          </a:xfrm>
        </p:spPr>
        <p:txBody>
          <a:bodyPr>
            <a:normAutofit/>
          </a:bodyPr>
          <a:lstStyle/>
          <a:p>
            <a:r>
              <a:rPr lang="en-US">
                <a:solidFill>
                  <a:srgbClr val="FFFFFF"/>
                </a:solidFill>
              </a:rPr>
              <a:t>3. </a:t>
            </a:r>
            <a:r>
              <a:rPr lang="vi-VN">
                <a:solidFill>
                  <a:srgbClr val="FFFFFF"/>
                </a:solidFill>
              </a:rPr>
              <a:t>Ư</a:t>
            </a:r>
            <a:r>
              <a:rPr lang="en-US">
                <a:solidFill>
                  <a:srgbClr val="FFFFFF"/>
                </a:solidFill>
              </a:rPr>
              <a:t>u nhược điểm</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6096000" y="820880"/>
            <a:ext cx="5257799" cy="4889350"/>
          </a:xfrm>
        </p:spPr>
        <p:txBody>
          <a:bodyPr anchor="t">
            <a:normAutofit/>
          </a:bodyPr>
          <a:lstStyle/>
          <a:p>
            <a:pPr>
              <a:buFontTx/>
              <a:buChar char="-"/>
            </a:pPr>
            <a:r>
              <a:rPr lang="en-US" sz="2000"/>
              <a:t>Nhược điểm</a:t>
            </a:r>
          </a:p>
          <a:p>
            <a:pPr marL="0" indent="0">
              <a:buNone/>
            </a:pPr>
            <a:r>
              <a:rPr lang="en-US" sz="2000"/>
              <a:t>	Quản lý dữ liệu: phức tạp</a:t>
            </a:r>
          </a:p>
          <a:p>
            <a:pPr marL="0" indent="0">
              <a:buNone/>
            </a:pPr>
            <a:r>
              <a:rPr lang="en-US" sz="2000"/>
              <a:t>	Sao lưu dữ liệu: không có cách tiếp cận 	để làm sao lưu dữ liệu một cách nhất 	quán</a:t>
            </a:r>
          </a:p>
          <a:p>
            <a:pPr marL="0" indent="0">
              <a:buNone/>
            </a:pPr>
            <a:r>
              <a:rPr lang="en-US" sz="2000"/>
              <a:t>	Thiếu tính nhất quán: đánh đổi sự nhất 	quán để ưu tiên tốc độ, hiệu suất</a:t>
            </a:r>
          </a:p>
          <a:p>
            <a:pPr marL="0" indent="0">
              <a:buNone/>
            </a:pPr>
            <a:r>
              <a:rPr lang="en-US" sz="2000"/>
              <a:t>	Trọng tâm hẹp: củ yếu được thiết kế để 	lưu trữ nhưng cung cấp ít chức năng</a:t>
            </a:r>
          </a:p>
          <a:p>
            <a:pPr marL="0" indent="0">
              <a:buNone/>
            </a:pPr>
            <a:r>
              <a:rPr lang="en-US" sz="2000"/>
              <a:t>	Mã nguồn mở: có mã nguồn mở và 	không có tiêu chuẩn đáng tin cậy</a:t>
            </a:r>
          </a:p>
          <a:p>
            <a:pPr marL="0" indent="0">
              <a:buNone/>
            </a:pPr>
            <a:r>
              <a:rPr lang="en-US" sz="2000"/>
              <a:t>	Không có lược đồ</a:t>
            </a:r>
          </a:p>
          <a:p>
            <a:pPr marL="0" indent="0">
              <a:buNone/>
            </a:pPr>
            <a:r>
              <a:rPr lang="en-US" sz="2000"/>
              <a:t>	Kỹ năng NoSQL: không phải ai cũng biết 	sử dụng một cách thành thạo</a:t>
            </a:r>
          </a:p>
          <a:p>
            <a:endParaRPr lang="en-US" sz="20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9593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5558489" cy="1325563"/>
          </a:xfrm>
        </p:spPr>
        <p:txBody>
          <a:bodyPr>
            <a:normAutofit/>
          </a:bodyPr>
          <a:lstStyle/>
          <a:p>
            <a:r>
              <a:rPr lang="en-US" sz="4100"/>
              <a:t>4. Những lúc nên chọn sử dụng NoSQL Database</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825625"/>
            <a:ext cx="5558489" cy="4351338"/>
          </a:xfrm>
        </p:spPr>
        <p:txBody>
          <a:bodyPr>
            <a:normAutofit/>
          </a:bodyPr>
          <a:lstStyle/>
          <a:p>
            <a:r>
              <a:rPr lang="en-US" sz="2600"/>
              <a:t>Khi cần mang tới tốc độ phát triển nhanh chóng.</a:t>
            </a:r>
          </a:p>
          <a:p>
            <a:r>
              <a:rPr lang="en-US" sz="2600"/>
              <a:t>Khi yêu cầu cấu trúc của nhiều dnagj dữ liệu khác nhau cần được xử lý</a:t>
            </a:r>
          </a:p>
          <a:p>
            <a:r>
              <a:rPr lang="en-US" sz="2600"/>
              <a:t>Khi không đáp ứng được như cầu lưu trữ lớn</a:t>
            </a:r>
          </a:p>
          <a:p>
            <a:r>
              <a:rPr lang="en-US" sz="2600"/>
              <a:t>Hệ thống sở hữu lượng truy cập cao, không cho phép downtime </a:t>
            </a:r>
          </a:p>
          <a:p>
            <a:r>
              <a:rPr lang="en-US" sz="2600"/>
              <a:t>Khi cần các mô hình ứng dụng mới hỗ trợ tốt hơn</a:t>
            </a:r>
          </a:p>
          <a:p>
            <a:endParaRPr lang="en-US" sz="2600"/>
          </a:p>
          <a:p>
            <a:endParaRPr lang="en-US" sz="26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4357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p:txBody>
          <a:bodyPr/>
          <a:lstStyle/>
          <a:p>
            <a:r>
              <a:rPr lang="en-US"/>
              <a:t>5. Các thuật nhữ trong Relation Database và NoSQL Database</a:t>
            </a: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p:txBody>
          <a:bodyPr/>
          <a:lstStyle/>
          <a:p>
            <a:pPr marL="0" indent="0">
              <a:buNone/>
            </a:pPr>
            <a:endParaRPr lang="en-US"/>
          </a:p>
          <a:p>
            <a:endParaRPr lang="en-US"/>
          </a:p>
        </p:txBody>
      </p:sp>
      <p:graphicFrame>
        <p:nvGraphicFramePr>
          <p:cNvPr id="4" name="Table 4">
            <a:extLst>
              <a:ext uri="{FF2B5EF4-FFF2-40B4-BE49-F238E27FC236}">
                <a16:creationId xmlns:a16="http://schemas.microsoft.com/office/drawing/2014/main" id="{653C8C2F-FE98-BD2E-E36F-DA16CE1FFF3A}"/>
              </a:ext>
            </a:extLst>
          </p:cNvPr>
          <p:cNvGraphicFramePr>
            <a:graphicFrameLocks noGrp="1"/>
          </p:cNvGraphicFramePr>
          <p:nvPr>
            <p:extLst>
              <p:ext uri="{D42A27DB-BD31-4B8C-83A1-F6EECF244321}">
                <p14:modId xmlns:p14="http://schemas.microsoft.com/office/powerpoint/2010/main" val="2388470601"/>
              </p:ext>
            </p:extLst>
          </p:nvPr>
        </p:nvGraphicFramePr>
        <p:xfrm>
          <a:off x="1296955" y="2286000"/>
          <a:ext cx="9927770" cy="3419885"/>
        </p:xfrm>
        <a:graphic>
          <a:graphicData uri="http://schemas.openxmlformats.org/drawingml/2006/table">
            <a:tbl>
              <a:tblPr firstRow="1" bandRow="1">
                <a:tableStyleId>{5C22544A-7EE6-4342-B048-85BDC9FD1C3A}</a:tableStyleId>
              </a:tblPr>
              <a:tblGrid>
                <a:gridCol w="1985554">
                  <a:extLst>
                    <a:ext uri="{9D8B030D-6E8A-4147-A177-3AD203B41FA5}">
                      <a16:colId xmlns:a16="http://schemas.microsoft.com/office/drawing/2014/main" val="1521004235"/>
                    </a:ext>
                  </a:extLst>
                </a:gridCol>
                <a:gridCol w="1985554">
                  <a:extLst>
                    <a:ext uri="{9D8B030D-6E8A-4147-A177-3AD203B41FA5}">
                      <a16:colId xmlns:a16="http://schemas.microsoft.com/office/drawing/2014/main" val="1916555178"/>
                    </a:ext>
                  </a:extLst>
                </a:gridCol>
                <a:gridCol w="1985554">
                  <a:extLst>
                    <a:ext uri="{9D8B030D-6E8A-4147-A177-3AD203B41FA5}">
                      <a16:colId xmlns:a16="http://schemas.microsoft.com/office/drawing/2014/main" val="3930157136"/>
                    </a:ext>
                  </a:extLst>
                </a:gridCol>
                <a:gridCol w="1985554">
                  <a:extLst>
                    <a:ext uri="{9D8B030D-6E8A-4147-A177-3AD203B41FA5}">
                      <a16:colId xmlns:a16="http://schemas.microsoft.com/office/drawing/2014/main" val="626864524"/>
                    </a:ext>
                  </a:extLst>
                </a:gridCol>
                <a:gridCol w="1985554">
                  <a:extLst>
                    <a:ext uri="{9D8B030D-6E8A-4147-A177-3AD203B41FA5}">
                      <a16:colId xmlns:a16="http://schemas.microsoft.com/office/drawing/2014/main" val="2230529715"/>
                    </a:ext>
                  </a:extLst>
                </a:gridCol>
              </a:tblGrid>
              <a:tr h="989045">
                <a:tc>
                  <a:txBody>
                    <a:bodyPr/>
                    <a:lstStyle/>
                    <a:p>
                      <a:r>
                        <a:rPr lang="en-US"/>
                        <a:t>RELATIONAL</a:t>
                      </a:r>
                    </a:p>
                  </a:txBody>
                  <a:tcPr/>
                </a:tc>
                <a:tc>
                  <a:txBody>
                    <a:bodyPr/>
                    <a:lstStyle/>
                    <a:p>
                      <a:r>
                        <a:rPr lang="en-US"/>
                        <a:t>KEY-VALUE (RIAK)</a:t>
                      </a:r>
                    </a:p>
                  </a:txBody>
                  <a:tcPr/>
                </a:tc>
                <a:tc>
                  <a:txBody>
                    <a:bodyPr/>
                    <a:lstStyle/>
                    <a:p>
                      <a:r>
                        <a:rPr lang="en-US"/>
                        <a:t>DOCUMENT (MONGODB)</a:t>
                      </a:r>
                    </a:p>
                  </a:txBody>
                  <a:tcPr/>
                </a:tc>
                <a:tc>
                  <a:txBody>
                    <a:bodyPr/>
                    <a:lstStyle/>
                    <a:p>
                      <a:r>
                        <a:rPr lang="en-US"/>
                        <a:t>COLUMN-FAMILY (CASSANDRA)</a:t>
                      </a:r>
                    </a:p>
                  </a:txBody>
                  <a:tcPr/>
                </a:tc>
                <a:tc>
                  <a:txBody>
                    <a:bodyPr/>
                    <a:lstStyle/>
                    <a:p>
                      <a:r>
                        <a:rPr lang="en-US"/>
                        <a:t>GRAPH (NEO4J)</a:t>
                      </a:r>
                    </a:p>
                  </a:txBody>
                  <a:tcPr/>
                </a:tc>
                <a:extLst>
                  <a:ext uri="{0D108BD9-81ED-4DB2-BD59-A6C34878D82A}">
                    <a16:rowId xmlns:a16="http://schemas.microsoft.com/office/drawing/2014/main" val="90809194"/>
                  </a:ext>
                </a:extLst>
              </a:tr>
              <a:tr h="486168">
                <a:tc>
                  <a:txBody>
                    <a:bodyPr/>
                    <a:lstStyle/>
                    <a:p>
                      <a:r>
                        <a:rPr lang="en-US"/>
                        <a:t>instance</a:t>
                      </a:r>
                    </a:p>
                  </a:txBody>
                  <a:tcPr/>
                </a:tc>
                <a:tc>
                  <a:txBody>
                    <a:bodyPr/>
                    <a:lstStyle/>
                    <a:p>
                      <a:r>
                        <a:rPr lang="en-US"/>
                        <a:t>cluster</a:t>
                      </a:r>
                    </a:p>
                  </a:txBody>
                  <a:tcPr/>
                </a:tc>
                <a:tc>
                  <a:txBody>
                    <a:bodyPr/>
                    <a:lstStyle/>
                    <a:p>
                      <a:r>
                        <a:rPr lang="en-US"/>
                        <a:t>mongod</a:t>
                      </a:r>
                    </a:p>
                  </a:txBody>
                  <a:tcPr/>
                </a:tc>
                <a:tc>
                  <a:txBody>
                    <a:bodyPr/>
                    <a:lstStyle/>
                    <a:p>
                      <a:r>
                        <a:rPr lang="en-US"/>
                        <a:t>cluster</a:t>
                      </a:r>
                    </a:p>
                  </a:txBody>
                  <a:tcPr/>
                </a:tc>
                <a:tc>
                  <a:txBody>
                    <a:bodyPr/>
                    <a:lstStyle/>
                    <a:p>
                      <a:r>
                        <a:rPr lang="en-US"/>
                        <a:t>in-stance</a:t>
                      </a:r>
                    </a:p>
                  </a:txBody>
                  <a:tcPr/>
                </a:tc>
                <a:extLst>
                  <a:ext uri="{0D108BD9-81ED-4DB2-BD59-A6C34878D82A}">
                    <a16:rowId xmlns:a16="http://schemas.microsoft.com/office/drawing/2014/main" val="1452956333"/>
                  </a:ext>
                </a:extLst>
              </a:tr>
              <a:tr h="486168">
                <a:tc>
                  <a:txBody>
                    <a:bodyPr/>
                    <a:lstStyle/>
                    <a:p>
                      <a:r>
                        <a:rPr lang="en-US"/>
                        <a:t>table</a:t>
                      </a:r>
                    </a:p>
                  </a:txBody>
                  <a:tcPr/>
                </a:tc>
                <a:tc>
                  <a:txBody>
                    <a:bodyPr/>
                    <a:lstStyle/>
                    <a:p>
                      <a:r>
                        <a:rPr lang="en-US"/>
                        <a:t>bucket</a:t>
                      </a:r>
                    </a:p>
                  </a:txBody>
                  <a:tcPr/>
                </a:tc>
                <a:tc>
                  <a:txBody>
                    <a:bodyPr/>
                    <a:lstStyle/>
                    <a:p>
                      <a:r>
                        <a:rPr lang="en-US"/>
                        <a:t>collection</a:t>
                      </a:r>
                    </a:p>
                  </a:txBody>
                  <a:tcPr/>
                </a:tc>
                <a:tc>
                  <a:txBody>
                    <a:bodyPr/>
                    <a:lstStyle/>
                    <a:p>
                      <a:r>
                        <a:rPr lang="en-US"/>
                        <a:t>column-family</a:t>
                      </a:r>
                    </a:p>
                  </a:txBody>
                  <a:tcPr/>
                </a:tc>
                <a:tc>
                  <a:txBody>
                    <a:bodyPr/>
                    <a:lstStyle/>
                    <a:p>
                      <a:r>
                        <a:rPr lang="en-US"/>
                        <a:t>Label</a:t>
                      </a:r>
                    </a:p>
                  </a:txBody>
                  <a:tcPr/>
                </a:tc>
                <a:extLst>
                  <a:ext uri="{0D108BD9-81ED-4DB2-BD59-A6C34878D82A}">
                    <a16:rowId xmlns:a16="http://schemas.microsoft.com/office/drawing/2014/main" val="4273628250"/>
                  </a:ext>
                </a:extLst>
              </a:tr>
              <a:tr h="486168">
                <a:tc>
                  <a:txBody>
                    <a:bodyPr/>
                    <a:lstStyle/>
                    <a:p>
                      <a:r>
                        <a:rPr lang="en-US"/>
                        <a:t>row</a:t>
                      </a:r>
                    </a:p>
                  </a:txBody>
                  <a:tcPr/>
                </a:tc>
                <a:tc>
                  <a:txBody>
                    <a:bodyPr/>
                    <a:lstStyle/>
                    <a:p>
                      <a:r>
                        <a:rPr lang="en-US"/>
                        <a:t>key-value</a:t>
                      </a:r>
                    </a:p>
                  </a:txBody>
                  <a:tcPr/>
                </a:tc>
                <a:tc>
                  <a:txBody>
                    <a:bodyPr/>
                    <a:lstStyle/>
                    <a:p>
                      <a:r>
                        <a:rPr lang="en-US"/>
                        <a:t>document</a:t>
                      </a:r>
                    </a:p>
                  </a:txBody>
                  <a:tcPr/>
                </a:tc>
                <a:tc>
                  <a:txBody>
                    <a:bodyPr/>
                    <a:lstStyle/>
                    <a:p>
                      <a:r>
                        <a:rPr lang="en-US"/>
                        <a:t>row</a:t>
                      </a:r>
                    </a:p>
                  </a:txBody>
                  <a:tcPr/>
                </a:tc>
                <a:tc>
                  <a:txBody>
                    <a:bodyPr/>
                    <a:lstStyle/>
                    <a:p>
                      <a:r>
                        <a:rPr lang="en-US"/>
                        <a:t>node</a:t>
                      </a:r>
                    </a:p>
                  </a:txBody>
                  <a:tcPr/>
                </a:tc>
                <a:extLst>
                  <a:ext uri="{0D108BD9-81ED-4DB2-BD59-A6C34878D82A}">
                    <a16:rowId xmlns:a16="http://schemas.microsoft.com/office/drawing/2014/main" val="2442075322"/>
                  </a:ext>
                </a:extLst>
              </a:tr>
              <a:tr h="486168">
                <a:tc>
                  <a:txBody>
                    <a:bodyPr/>
                    <a:lstStyle/>
                    <a:p>
                      <a:r>
                        <a:rPr lang="en-US"/>
                        <a:t>row-id</a:t>
                      </a:r>
                    </a:p>
                  </a:txBody>
                  <a:tcPr/>
                </a:tc>
                <a:tc>
                  <a:txBody>
                    <a:bodyPr/>
                    <a:lstStyle/>
                    <a:p>
                      <a:r>
                        <a:rPr lang="en-US"/>
                        <a:t>key</a:t>
                      </a:r>
                    </a:p>
                  </a:txBody>
                  <a:tcPr/>
                </a:tc>
                <a:tc>
                  <a:txBody>
                    <a:bodyPr/>
                    <a:lstStyle/>
                    <a:p>
                      <a:r>
                        <a:rPr lang="en-US"/>
                        <a:t>_id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15038129"/>
                  </a:ext>
                </a:extLst>
              </a:tr>
              <a:tr h="486168">
                <a:tc>
                  <a:txBody>
                    <a:bodyPr/>
                    <a:lstStyle/>
                    <a:p>
                      <a:r>
                        <a:rPr lang="en-US"/>
                        <a:t>schema</a:t>
                      </a:r>
                    </a:p>
                  </a:txBody>
                  <a:tcPr/>
                </a:tc>
                <a:tc>
                  <a:txBody>
                    <a:bodyPr/>
                    <a:lstStyle/>
                    <a:p>
                      <a:endParaRPr lang="en-US"/>
                    </a:p>
                  </a:txBody>
                  <a:tcPr/>
                </a:tc>
                <a:tc>
                  <a:txBody>
                    <a:bodyPr/>
                    <a:lstStyle/>
                    <a:p>
                      <a:r>
                        <a:rPr lang="en-US"/>
                        <a:t>database</a:t>
                      </a:r>
                    </a:p>
                  </a:txBody>
                  <a:tcPr/>
                </a:tc>
                <a:tc>
                  <a:txBody>
                    <a:bodyPr/>
                    <a:lstStyle/>
                    <a:p>
                      <a:endParaRPr lang="en-US"/>
                    </a:p>
                  </a:txBody>
                  <a:tcPr/>
                </a:tc>
                <a:tc>
                  <a:txBody>
                    <a:bodyPr/>
                    <a:lstStyle/>
                    <a:p>
                      <a:r>
                        <a:rPr lang="en-US"/>
                        <a:t>schema</a:t>
                      </a:r>
                    </a:p>
                  </a:txBody>
                  <a:tcPr/>
                </a:tc>
                <a:extLst>
                  <a:ext uri="{0D108BD9-81ED-4DB2-BD59-A6C34878D82A}">
                    <a16:rowId xmlns:a16="http://schemas.microsoft.com/office/drawing/2014/main" val="3700166471"/>
                  </a:ext>
                </a:extLst>
              </a:tr>
            </a:tbl>
          </a:graphicData>
        </a:graphic>
      </p:graphicFrame>
    </p:spTree>
    <p:extLst>
      <p:ext uri="{BB962C8B-B14F-4D97-AF65-F5344CB8AC3E}">
        <p14:creationId xmlns:p14="http://schemas.microsoft.com/office/powerpoint/2010/main" val="88822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omputer script on a screen">
            <a:extLst>
              <a:ext uri="{FF2B5EF4-FFF2-40B4-BE49-F238E27FC236}">
                <a16:creationId xmlns:a16="http://schemas.microsoft.com/office/drawing/2014/main" id="{E4C73C94-1FC1-DE97-501D-E1D8E37CE19C}"/>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827048" y="407987"/>
            <a:ext cx="5721484" cy="1325563"/>
          </a:xfrm>
        </p:spPr>
        <p:txBody>
          <a:bodyPr>
            <a:normAutofit/>
          </a:bodyPr>
          <a:lstStyle/>
          <a:p>
            <a:r>
              <a:rPr lang="en-US"/>
              <a:t>WEB API và .NET FRAMEWORK</a:t>
            </a: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5827048" y="1868487"/>
            <a:ext cx="5721484" cy="4351338"/>
          </a:xfrm>
        </p:spPr>
        <p:txBody>
          <a:bodyPr>
            <a:normAutofit/>
          </a:bodyPr>
          <a:lstStyle/>
          <a:p>
            <a:r>
              <a:rPr lang="en-US"/>
              <a:t>.NET Core FrameWork 6.0</a:t>
            </a:r>
          </a:p>
          <a:p>
            <a:r>
              <a:rPr lang="en-US"/>
              <a:t>Dotnet Core Entity Framework</a:t>
            </a:r>
          </a:p>
          <a:p>
            <a:r>
              <a:rPr lang="en-US"/>
              <a:t>DTO object</a:t>
            </a:r>
          </a:p>
          <a:p>
            <a:r>
              <a:rPr lang="en-US"/>
              <a:t>AutoMapper</a:t>
            </a:r>
          </a:p>
          <a:p>
            <a:r>
              <a:rPr lang="en-US"/>
              <a:t>Dependency Injection </a:t>
            </a:r>
          </a:p>
          <a:p>
            <a:r>
              <a:rPr lang="en-US"/>
              <a:t>JWT Token Authentication and Authorization</a:t>
            </a:r>
          </a:p>
        </p:txBody>
      </p:sp>
    </p:spTree>
    <p:extLst>
      <p:ext uri="{BB962C8B-B14F-4D97-AF65-F5344CB8AC3E}">
        <p14:creationId xmlns:p14="http://schemas.microsoft.com/office/powerpoint/2010/main" val="390671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66EE9288-FC28-53A4-9109-AB87A7AFCD25}"/>
              </a:ext>
            </a:extLst>
          </p:cNvPr>
          <p:cNvPicPr>
            <a:picLocks noChangeAspect="1"/>
          </p:cNvPicPr>
          <p:nvPr/>
        </p:nvPicPr>
        <p:blipFill rotWithShape="1">
          <a:blip r:embed="rId2"/>
          <a:srcRect l="41018" r="11721"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827048" y="407987"/>
            <a:ext cx="5721484" cy="1325563"/>
          </a:xfrm>
        </p:spPr>
        <p:txBody>
          <a:bodyPr>
            <a:normAutofit/>
          </a:bodyPr>
          <a:lstStyle/>
          <a:p>
            <a:r>
              <a:rPr lang="en-US"/>
              <a:t>I. .NET Core FrameWork 6.0</a:t>
            </a:r>
          </a:p>
        </p:txBody>
      </p:sp>
      <p:graphicFrame>
        <p:nvGraphicFramePr>
          <p:cNvPr id="5" name="Content Placeholder 2">
            <a:extLst>
              <a:ext uri="{FF2B5EF4-FFF2-40B4-BE49-F238E27FC236}">
                <a16:creationId xmlns:a16="http://schemas.microsoft.com/office/drawing/2014/main" id="{C998920A-E814-8EE5-49EF-3E535588B76F}"/>
              </a:ext>
            </a:extLst>
          </p:cNvPr>
          <p:cNvGraphicFramePr>
            <a:graphicFrameLocks noGrp="1"/>
          </p:cNvGraphicFramePr>
          <p:nvPr>
            <p:ph idx="1"/>
            <p:extLst>
              <p:ext uri="{D42A27DB-BD31-4B8C-83A1-F6EECF244321}">
                <p14:modId xmlns:p14="http://schemas.microsoft.com/office/powerpoint/2010/main" val="608997850"/>
              </p:ext>
            </p:extLst>
          </p:nvPr>
        </p:nvGraphicFramePr>
        <p:xfrm>
          <a:off x="5827048" y="1868487"/>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08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1. .NET Core FrameWork</a:t>
            </a:r>
          </a:p>
        </p:txBody>
      </p:sp>
      <p:graphicFrame>
        <p:nvGraphicFramePr>
          <p:cNvPr id="5" name="Content Placeholder 2">
            <a:extLst>
              <a:ext uri="{FF2B5EF4-FFF2-40B4-BE49-F238E27FC236}">
                <a16:creationId xmlns:a16="http://schemas.microsoft.com/office/drawing/2014/main" id="{1A037F5C-B4D7-7DBF-28DD-8D24C54F5BCC}"/>
              </a:ext>
            </a:extLst>
          </p:cNvPr>
          <p:cNvGraphicFramePr>
            <a:graphicFrameLocks noGrp="1"/>
          </p:cNvGraphicFramePr>
          <p:nvPr>
            <p:ph idx="1"/>
            <p:extLst>
              <p:ext uri="{D42A27DB-BD31-4B8C-83A1-F6EECF244321}">
                <p14:modId xmlns:p14="http://schemas.microsoft.com/office/powerpoint/2010/main" val="94342978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4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NoSQL</a:t>
            </a:r>
          </a:p>
        </p:txBody>
      </p:sp>
      <p:graphicFrame>
        <p:nvGraphicFramePr>
          <p:cNvPr id="5" name="Content Placeholder 2">
            <a:extLst>
              <a:ext uri="{FF2B5EF4-FFF2-40B4-BE49-F238E27FC236}">
                <a16:creationId xmlns:a16="http://schemas.microsoft.com/office/drawing/2014/main" id="{020DACAB-99CF-6803-4816-883A8DC6389C}"/>
              </a:ext>
            </a:extLst>
          </p:cNvPr>
          <p:cNvGraphicFramePr>
            <a:graphicFrameLocks noGrp="1"/>
          </p:cNvGraphicFramePr>
          <p:nvPr>
            <p:ph idx="1"/>
            <p:extLst>
              <p:ext uri="{D42A27DB-BD31-4B8C-83A1-F6EECF244321}">
                <p14:modId xmlns:p14="http://schemas.microsoft.com/office/powerpoint/2010/main" val="50905827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172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10515600" cy="1325563"/>
          </a:xfrm>
        </p:spPr>
        <p:txBody>
          <a:bodyPr>
            <a:normAutofit/>
          </a:bodyPr>
          <a:lstStyle/>
          <a:p>
            <a:r>
              <a:rPr lang="en-US" sz="5400">
                <a:solidFill>
                  <a:srgbClr val="FFFFFF"/>
                </a:solidFill>
              </a:rPr>
              <a:t>2. .NET Core FrameWork 6.0</a:t>
            </a:r>
          </a:p>
        </p:txBody>
      </p:sp>
      <p:sp>
        <p:nvSpPr>
          <p:cNvPr id="3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A7FAD273-FF81-D091-A0C1-99AD1E57D083}"/>
              </a:ext>
            </a:extLst>
          </p:cNvPr>
          <p:cNvGraphicFramePr>
            <a:graphicFrameLocks noGrp="1"/>
          </p:cNvGraphicFramePr>
          <p:nvPr>
            <p:ph idx="1"/>
            <p:extLst>
              <p:ext uri="{D42A27DB-BD31-4B8C-83A1-F6EECF244321}">
                <p14:modId xmlns:p14="http://schemas.microsoft.com/office/powerpoint/2010/main" val="3103385170"/>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38548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2. .NET Core FrameWork 6.0</a:t>
            </a:r>
          </a:p>
        </p:txBody>
      </p:sp>
      <p:graphicFrame>
        <p:nvGraphicFramePr>
          <p:cNvPr id="5" name="Content Placeholder 2">
            <a:extLst>
              <a:ext uri="{FF2B5EF4-FFF2-40B4-BE49-F238E27FC236}">
                <a16:creationId xmlns:a16="http://schemas.microsoft.com/office/drawing/2014/main" id="{E91BA773-1202-8879-8408-AC30E6446FAB}"/>
              </a:ext>
            </a:extLst>
          </p:cNvPr>
          <p:cNvGraphicFramePr>
            <a:graphicFrameLocks noGrp="1"/>
          </p:cNvGraphicFramePr>
          <p:nvPr>
            <p:ph idx="1"/>
            <p:extLst>
              <p:ext uri="{D42A27DB-BD31-4B8C-83A1-F6EECF244321}">
                <p14:modId xmlns:p14="http://schemas.microsoft.com/office/powerpoint/2010/main" val="333052707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969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30936" y="639520"/>
            <a:ext cx="3429000" cy="1719072"/>
          </a:xfrm>
        </p:spPr>
        <p:txBody>
          <a:bodyPr anchor="b">
            <a:normAutofit/>
          </a:bodyPr>
          <a:lstStyle/>
          <a:p>
            <a:r>
              <a:rPr lang="en-US" sz="3800"/>
              <a:t>II. Dotnet Core Entity Framework</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630936" y="2807208"/>
            <a:ext cx="3429000" cy="3410712"/>
          </a:xfrm>
        </p:spPr>
        <p:txBody>
          <a:bodyPr anchor="t">
            <a:normAutofit fontScale="92500"/>
          </a:bodyPr>
          <a:lstStyle/>
          <a:p>
            <a:r>
              <a:rPr lang="en-US" sz="1500"/>
              <a:t>Một số đặc điểm của Entity Framework Core</a:t>
            </a:r>
          </a:p>
          <a:p>
            <a:r>
              <a:rPr lang="en-US" sz="1500"/>
              <a:t>Dotnet Core Entity Framework (EF Core)</a:t>
            </a:r>
          </a:p>
          <a:p>
            <a:r>
              <a:rPr lang="en-US" sz="1500"/>
              <a:t>Kiến trúc của một Entity Framework</a:t>
            </a:r>
          </a:p>
          <a:p>
            <a:r>
              <a:rPr lang="en-US" sz="1500"/>
              <a:t>Các database được hỗ trợ</a:t>
            </a:r>
          </a:p>
          <a:p>
            <a:r>
              <a:rPr lang="en-US" sz="1500"/>
              <a:t>Các hướng tiếp cận</a:t>
            </a:r>
          </a:p>
          <a:p>
            <a:r>
              <a:rPr lang="en-US" sz="1500" kern="1200">
                <a:effectLst/>
                <a:ea typeface="+mj-ea"/>
                <a:cs typeface="+mj-cs"/>
              </a:rPr>
              <a:t>Linq to entities</a:t>
            </a:r>
          </a:p>
          <a:p>
            <a:r>
              <a:rPr lang="en-US" sz="1500" kern="1200">
                <a:effectLst/>
                <a:ea typeface="+mj-ea"/>
                <a:cs typeface="+mj-cs"/>
              </a:rPr>
              <a:t>Eager loading</a:t>
            </a:r>
          </a:p>
          <a:p>
            <a:r>
              <a:rPr lang="en-US" sz="1500" kern="1200">
                <a:effectLst/>
                <a:ea typeface="+mj-ea"/>
                <a:cs typeface="+mj-cs"/>
              </a:rPr>
              <a:t>Lazy loading</a:t>
            </a:r>
            <a:endParaRPr lang="en-US" sz="1500">
              <a:ea typeface="+mj-ea"/>
              <a:cs typeface="+mj-cs"/>
            </a:endParaRPr>
          </a:p>
          <a:p>
            <a:r>
              <a:rPr lang="en-US" sz="1500" kern="1200">
                <a:effectLst/>
                <a:ea typeface="+mj-ea"/>
                <a:cs typeface="+mj-cs"/>
              </a:rPr>
              <a:t>Explicit loading</a:t>
            </a:r>
          </a:p>
          <a:p>
            <a:r>
              <a:rPr lang="vi-VN" sz="1500" kern="1200">
                <a:effectLst/>
                <a:ea typeface="+mj-ea"/>
                <a:cs typeface="+mj-cs"/>
              </a:rPr>
              <a:t>Ư</a:t>
            </a:r>
            <a:r>
              <a:rPr lang="en-US" sz="1500" kern="1200">
                <a:effectLst/>
                <a:ea typeface="+mj-ea"/>
                <a:cs typeface="+mj-cs"/>
              </a:rPr>
              <a:t>u nhược điểm</a:t>
            </a:r>
            <a:endParaRPr lang="en-US" sz="1500"/>
          </a:p>
          <a:p>
            <a:endParaRPr lang="en-US" sz="1500"/>
          </a:p>
        </p:txBody>
      </p:sp>
      <p:pic>
        <p:nvPicPr>
          <p:cNvPr id="7" name="Graphic 6" descr="Laptop Secure">
            <a:extLst>
              <a:ext uri="{FF2B5EF4-FFF2-40B4-BE49-F238E27FC236}">
                <a16:creationId xmlns:a16="http://schemas.microsoft.com/office/drawing/2014/main" id="{7000D691-2707-8BC8-0382-18A9FA19D0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196808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30936" y="639520"/>
            <a:ext cx="3429000" cy="1719072"/>
          </a:xfrm>
        </p:spPr>
        <p:txBody>
          <a:bodyPr anchor="b">
            <a:normAutofit/>
          </a:bodyPr>
          <a:lstStyle/>
          <a:p>
            <a:r>
              <a:rPr lang="en-US" sz="3800"/>
              <a:t>1. Một số đặc điểm của Entity Framework Core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630936" y="2807208"/>
            <a:ext cx="3429000" cy="3410712"/>
          </a:xfrm>
        </p:spPr>
        <p:txBody>
          <a:bodyPr anchor="t">
            <a:normAutofit/>
          </a:bodyPr>
          <a:lstStyle/>
          <a:p>
            <a:r>
              <a:rPr lang="en-US" sz="2200"/>
              <a:t>Là một ORM</a:t>
            </a:r>
          </a:p>
          <a:p>
            <a:r>
              <a:rPr lang="en-US" sz="2200"/>
              <a:t>Là phiên bản mới của Entity Framework 6.x</a:t>
            </a:r>
          </a:p>
          <a:p>
            <a:r>
              <a:rPr lang="en-US" sz="2200"/>
              <a:t>Open source</a:t>
            </a:r>
          </a:p>
          <a:p>
            <a:r>
              <a:rPr lang="en-US" sz="2200"/>
              <a:t>Nhẹ hơn Entity Framework =&gt; tốc độ nhanh hơn (performance)</a:t>
            </a:r>
          </a:p>
          <a:p>
            <a:endParaRPr lang="en-US" sz="2200"/>
          </a:p>
        </p:txBody>
      </p:sp>
      <p:pic>
        <p:nvPicPr>
          <p:cNvPr id="4" name="Picture 3">
            <a:extLst>
              <a:ext uri="{FF2B5EF4-FFF2-40B4-BE49-F238E27FC236}">
                <a16:creationId xmlns:a16="http://schemas.microsoft.com/office/drawing/2014/main" id="{53E67006-4B87-DE9D-8EFD-78D7F180540F}"/>
              </a:ext>
            </a:extLst>
          </p:cNvPr>
          <p:cNvPicPr>
            <a:picLocks noChangeAspect="1"/>
          </p:cNvPicPr>
          <p:nvPr/>
        </p:nvPicPr>
        <p:blipFill>
          <a:blip r:embed="rId2"/>
          <a:stretch>
            <a:fillRect/>
          </a:stretch>
        </p:blipFill>
        <p:spPr>
          <a:xfrm>
            <a:off x="4654296" y="1936071"/>
            <a:ext cx="6903720" cy="2985858"/>
          </a:xfrm>
          <a:prstGeom prst="rect">
            <a:avLst/>
          </a:prstGeom>
        </p:spPr>
      </p:pic>
    </p:spTree>
    <p:extLst>
      <p:ext uri="{BB962C8B-B14F-4D97-AF65-F5344CB8AC3E}">
        <p14:creationId xmlns:p14="http://schemas.microsoft.com/office/powerpoint/2010/main" val="90684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p:txBody>
          <a:bodyPr/>
          <a:lstStyle/>
          <a:p>
            <a:r>
              <a:rPr lang="en-US"/>
              <a:t>2. Dotnet Core Entity Framework (EF Core)</a:t>
            </a: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p:txBody>
          <a:bodyPr/>
          <a:lstStyle/>
          <a:p>
            <a:r>
              <a:rPr lang="en-US"/>
              <a:t>Framework giúp dễ dàng truy xuất và lưu trữ dữ liệu trong database thông qua việc ánh xạ database thành các objects tương tứng trong code.</a:t>
            </a:r>
          </a:p>
          <a:p>
            <a:pPr marL="0" indent="0">
              <a:buNone/>
            </a:pPr>
            <a:endParaRPr lang="en-US"/>
          </a:p>
          <a:p>
            <a:endParaRPr lang="en-US"/>
          </a:p>
        </p:txBody>
      </p:sp>
      <p:pic>
        <p:nvPicPr>
          <p:cNvPr id="4" name="Picture 3">
            <a:extLst>
              <a:ext uri="{FF2B5EF4-FFF2-40B4-BE49-F238E27FC236}">
                <a16:creationId xmlns:a16="http://schemas.microsoft.com/office/drawing/2014/main" id="{B5A19B39-C2D4-7C0D-8091-E7C7B43E07AD}"/>
              </a:ext>
            </a:extLst>
          </p:cNvPr>
          <p:cNvPicPr>
            <a:picLocks noChangeAspect="1"/>
          </p:cNvPicPr>
          <p:nvPr/>
        </p:nvPicPr>
        <p:blipFill>
          <a:blip r:embed="rId2"/>
          <a:stretch>
            <a:fillRect/>
          </a:stretch>
        </p:blipFill>
        <p:spPr>
          <a:xfrm>
            <a:off x="2166937" y="2271712"/>
            <a:ext cx="7858125" cy="2314575"/>
          </a:xfrm>
          <a:prstGeom prst="rect">
            <a:avLst/>
          </a:prstGeom>
        </p:spPr>
      </p:pic>
    </p:spTree>
    <p:extLst>
      <p:ext uri="{BB962C8B-B14F-4D97-AF65-F5344CB8AC3E}">
        <p14:creationId xmlns:p14="http://schemas.microsoft.com/office/powerpoint/2010/main" val="369543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643467"/>
            <a:ext cx="2951205" cy="5571066"/>
          </a:xfrm>
        </p:spPr>
        <p:txBody>
          <a:bodyPr>
            <a:normAutofit/>
          </a:bodyPr>
          <a:lstStyle/>
          <a:p>
            <a:r>
              <a:rPr lang="en-US">
                <a:solidFill>
                  <a:srgbClr val="FFFFFF"/>
                </a:solidFill>
              </a:rPr>
              <a:t>3. Kiến trúc của một Entity Framework gồm</a:t>
            </a:r>
          </a:p>
        </p:txBody>
      </p:sp>
      <p:graphicFrame>
        <p:nvGraphicFramePr>
          <p:cNvPr id="5" name="Content Placeholder 2">
            <a:extLst>
              <a:ext uri="{FF2B5EF4-FFF2-40B4-BE49-F238E27FC236}">
                <a16:creationId xmlns:a16="http://schemas.microsoft.com/office/drawing/2014/main" id="{D679ED17-2CEF-27C1-1191-68748923E126}"/>
              </a:ext>
            </a:extLst>
          </p:cNvPr>
          <p:cNvGraphicFramePr>
            <a:graphicFrameLocks noGrp="1"/>
          </p:cNvGraphicFramePr>
          <p:nvPr>
            <p:ph idx="1"/>
            <p:extLst>
              <p:ext uri="{D42A27DB-BD31-4B8C-83A1-F6EECF244321}">
                <p14:modId xmlns:p14="http://schemas.microsoft.com/office/powerpoint/2010/main" val="320603581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730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3F66627B-68BE-69EF-5041-B3238C63BA26}"/>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7531610" y="365125"/>
            <a:ext cx="3822189" cy="1899912"/>
          </a:xfrm>
        </p:spPr>
        <p:txBody>
          <a:bodyPr>
            <a:normAutofit/>
          </a:bodyPr>
          <a:lstStyle/>
          <a:p>
            <a:r>
              <a:rPr lang="en-US" sz="4000"/>
              <a:t>4. Các database được hỗ trợ</a:t>
            </a: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7531610" y="2434201"/>
            <a:ext cx="3822189" cy="3742762"/>
          </a:xfrm>
        </p:spPr>
        <p:txBody>
          <a:bodyPr>
            <a:normAutofit/>
          </a:bodyPr>
          <a:lstStyle/>
          <a:p>
            <a:r>
              <a:rPr lang="en-US" sz="1400"/>
              <a:t>SQL Server</a:t>
            </a:r>
          </a:p>
          <a:p>
            <a:r>
              <a:rPr lang="en-US" sz="1400"/>
              <a:t>MySQL</a:t>
            </a:r>
          </a:p>
          <a:p>
            <a:r>
              <a:rPr lang="en-US" sz="1400"/>
              <a:t>PostgreSQL</a:t>
            </a:r>
          </a:p>
          <a:p>
            <a:r>
              <a:rPr lang="en-US" sz="1400"/>
              <a:t>Oracle</a:t>
            </a:r>
          </a:p>
          <a:p>
            <a:r>
              <a:rPr lang="en-US" sz="1400"/>
              <a:t>SQLite (mobile)</a:t>
            </a:r>
          </a:p>
          <a:p>
            <a:r>
              <a:rPr lang="en-US" sz="1400"/>
              <a:t>SQL Server Compact</a:t>
            </a:r>
          </a:p>
          <a:p>
            <a:r>
              <a:rPr lang="en-US" sz="1400"/>
              <a:t>DB2</a:t>
            </a:r>
          </a:p>
          <a:p>
            <a:r>
              <a:rPr lang="en-US" sz="1400"/>
              <a:t>Firebird</a:t>
            </a:r>
          </a:p>
          <a:p>
            <a:r>
              <a:rPr lang="en-US" sz="1400"/>
              <a:t>Jet (Microsoft Access)</a:t>
            </a:r>
          </a:p>
          <a:p>
            <a:r>
              <a:rPr lang="en-US" sz="1400"/>
              <a:t>Azure Cosmos DB</a:t>
            </a:r>
          </a:p>
          <a:p>
            <a:r>
              <a:rPr lang="en-US" sz="1400"/>
              <a:t>In-memory (for testing)</a:t>
            </a:r>
          </a:p>
          <a:p>
            <a:pPr marL="0" indent="0">
              <a:buNone/>
            </a:pPr>
            <a:endParaRPr lang="en-US" sz="1400"/>
          </a:p>
          <a:p>
            <a:endParaRPr lang="en-US" sz="1400"/>
          </a:p>
        </p:txBody>
      </p:sp>
    </p:spTree>
    <p:extLst>
      <p:ext uri="{BB962C8B-B14F-4D97-AF65-F5344CB8AC3E}">
        <p14:creationId xmlns:p14="http://schemas.microsoft.com/office/powerpoint/2010/main" val="244172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30936" y="639520"/>
            <a:ext cx="3429000" cy="1719072"/>
          </a:xfrm>
        </p:spPr>
        <p:txBody>
          <a:bodyPr anchor="b">
            <a:normAutofit fontScale="90000"/>
          </a:bodyPr>
          <a:lstStyle/>
          <a:p>
            <a:r>
              <a:rPr lang="en-US" sz="5400"/>
              <a:t>5. Các hướng tiếp cận</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630936" y="2807208"/>
            <a:ext cx="3429000" cy="3410712"/>
          </a:xfrm>
        </p:spPr>
        <p:txBody>
          <a:bodyPr anchor="t">
            <a:normAutofit/>
          </a:bodyPr>
          <a:lstStyle/>
          <a:p>
            <a:r>
              <a:rPr lang="en-US" sz="2200"/>
              <a:t>Database first và code first </a:t>
            </a:r>
          </a:p>
          <a:p>
            <a:pPr marL="0" indent="0">
              <a:buNone/>
            </a:pPr>
            <a:endParaRPr lang="en-US" sz="2200"/>
          </a:p>
          <a:p>
            <a:endParaRPr lang="en-US" sz="2200"/>
          </a:p>
        </p:txBody>
      </p:sp>
      <p:pic>
        <p:nvPicPr>
          <p:cNvPr id="4" name="Picture 3" descr="Diagram&#10;&#10;Description automatically generated">
            <a:extLst>
              <a:ext uri="{FF2B5EF4-FFF2-40B4-BE49-F238E27FC236}">
                <a16:creationId xmlns:a16="http://schemas.microsoft.com/office/drawing/2014/main" id="{6819A582-F7F6-3ACC-7715-0259F8E1BCF3}"/>
              </a:ext>
            </a:extLst>
          </p:cNvPr>
          <p:cNvPicPr>
            <a:picLocks noChangeAspect="1"/>
          </p:cNvPicPr>
          <p:nvPr/>
        </p:nvPicPr>
        <p:blipFill>
          <a:blip r:embed="rId2"/>
          <a:stretch>
            <a:fillRect/>
          </a:stretch>
        </p:blipFill>
        <p:spPr>
          <a:xfrm>
            <a:off x="4654296" y="1789366"/>
            <a:ext cx="6903720" cy="3279267"/>
          </a:xfrm>
          <a:prstGeom prst="rect">
            <a:avLst/>
          </a:prstGeom>
        </p:spPr>
      </p:pic>
    </p:spTree>
    <p:extLst>
      <p:ext uri="{BB962C8B-B14F-4D97-AF65-F5344CB8AC3E}">
        <p14:creationId xmlns:p14="http://schemas.microsoft.com/office/powerpoint/2010/main" val="2803767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793662" y="386930"/>
            <a:ext cx="10066122" cy="1298448"/>
          </a:xfrm>
        </p:spPr>
        <p:txBody>
          <a:bodyPr anchor="b">
            <a:normAutofit/>
          </a:bodyPr>
          <a:lstStyle/>
          <a:p>
            <a:r>
              <a:rPr lang="en-US" sz="4800"/>
              <a:t>Sử dụng EF Core theo hướng Code First</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793661" y="2599509"/>
            <a:ext cx="4530898" cy="3639450"/>
          </a:xfrm>
        </p:spPr>
        <p:txBody>
          <a:bodyPr anchor="ctr">
            <a:normAutofit/>
          </a:bodyPr>
          <a:lstStyle/>
          <a:p>
            <a:r>
              <a:rPr lang="en-US" sz="2000"/>
              <a:t>Là cách tiếp cận dựa vào việc tạo các đối tượng (domain classes) trước sau đó entity framework sẽ tạo cơ sở dữ liệu.</a:t>
            </a:r>
          </a:p>
          <a:p>
            <a:endParaRPr lang="en-US" sz="2000"/>
          </a:p>
        </p:txBody>
      </p:sp>
      <p:pic>
        <p:nvPicPr>
          <p:cNvPr id="4" name="Picture 3">
            <a:extLst>
              <a:ext uri="{FF2B5EF4-FFF2-40B4-BE49-F238E27FC236}">
                <a16:creationId xmlns:a16="http://schemas.microsoft.com/office/drawing/2014/main" id="{79B69D13-983E-F8E6-57CC-00DCA9C5EE26}"/>
              </a:ext>
            </a:extLst>
          </p:cNvPr>
          <p:cNvPicPr>
            <a:picLocks noChangeAspect="1"/>
          </p:cNvPicPr>
          <p:nvPr/>
        </p:nvPicPr>
        <p:blipFill>
          <a:blip r:embed="rId2"/>
          <a:stretch>
            <a:fillRect/>
          </a:stretch>
        </p:blipFill>
        <p:spPr>
          <a:xfrm>
            <a:off x="5911532" y="3678279"/>
            <a:ext cx="5150277" cy="1326196"/>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8584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45065" y="1463040"/>
            <a:ext cx="3796306" cy="2690949"/>
          </a:xfrm>
        </p:spPr>
        <p:txBody>
          <a:bodyPr anchor="t">
            <a:normAutofit/>
          </a:bodyPr>
          <a:lstStyle/>
          <a:p>
            <a:r>
              <a:rPr lang="en-US"/>
              <a:t>Sử dụng EF Core theo hướng Code First</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5656218" y="1463039"/>
            <a:ext cx="5542387" cy="4300447"/>
          </a:xfrm>
        </p:spPr>
        <p:txBody>
          <a:bodyPr anchor="t">
            <a:normAutofit/>
          </a:bodyPr>
          <a:lstStyle/>
          <a:p>
            <a:r>
              <a:rPr lang="en-US" sz="2200"/>
              <a:t>Các bước tạo database bằng EF Core code first:</a:t>
            </a:r>
          </a:p>
          <a:p>
            <a:pPr marL="0" indent="0">
              <a:buNone/>
            </a:pPr>
            <a:r>
              <a:rPr lang="en-US" sz="2200"/>
              <a:t>	Install EF Core DB provider</a:t>
            </a:r>
          </a:p>
          <a:p>
            <a:pPr marL="0" indent="0">
              <a:buNone/>
            </a:pPr>
            <a:r>
              <a:rPr lang="en-US" sz="2200"/>
              <a:t>	Install EF Core tools</a:t>
            </a:r>
          </a:p>
          <a:p>
            <a:pPr marL="0" indent="0">
              <a:buNone/>
            </a:pPr>
            <a:r>
              <a:rPr lang="en-US" sz="2200"/>
              <a:t>	Create models and DBContext class</a:t>
            </a:r>
          </a:p>
          <a:p>
            <a:pPr marL="0" indent="0">
              <a:buNone/>
            </a:pPr>
            <a:r>
              <a:rPr lang="en-US" sz="2200"/>
              <a:t>	Run command line in package manager 	console để tại database </a:t>
            </a:r>
          </a:p>
          <a:p>
            <a:endParaRPr lang="en-US" sz="2200"/>
          </a:p>
        </p:txBody>
      </p:sp>
    </p:spTree>
    <p:extLst>
      <p:ext uri="{BB962C8B-B14F-4D97-AF65-F5344CB8AC3E}">
        <p14:creationId xmlns:p14="http://schemas.microsoft.com/office/powerpoint/2010/main" val="95939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86834" y="1153572"/>
            <a:ext cx="3200400" cy="4461163"/>
          </a:xfrm>
        </p:spPr>
        <p:txBody>
          <a:bodyPr>
            <a:normAutofit/>
          </a:bodyPr>
          <a:lstStyle/>
          <a:p>
            <a:r>
              <a:rPr lang="en-US">
                <a:solidFill>
                  <a:srgbClr val="FFFFFF"/>
                </a:solidFill>
              </a:rPr>
              <a:t>I. Dữ liệu phi cấu trúc (NoSQL)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4447308" y="591344"/>
            <a:ext cx="6906491" cy="5585619"/>
          </a:xfrm>
        </p:spPr>
        <p:txBody>
          <a:bodyPr anchor="ctr">
            <a:normAutofit/>
          </a:bodyPr>
          <a:lstStyle/>
          <a:p>
            <a:r>
              <a:rPr lang="en-US"/>
              <a:t>Có cấu trúc bên trong</a:t>
            </a:r>
          </a:p>
          <a:p>
            <a:r>
              <a:rPr lang="en-US"/>
              <a:t>Không được cấu trúc thông qua các mô hình hoặc lược đồ dữ liệu được xác định trước.</a:t>
            </a:r>
          </a:p>
          <a:p>
            <a:r>
              <a:rPr lang="en-US"/>
              <a:t>Không được tổ chức và gắn nhãn để xác định các mối quan hệ có ý nghĩa giữa các dữ liệu</a:t>
            </a:r>
          </a:p>
          <a:p>
            <a:r>
              <a:rPr lang="en-US"/>
              <a:t>Văn bản hoặc phi văn bản</a:t>
            </a:r>
          </a:p>
          <a:p>
            <a:r>
              <a:rPr lang="en-US"/>
              <a:t>Do con người hoặc máy móc tạo ra.</a:t>
            </a:r>
          </a:p>
          <a:p>
            <a:r>
              <a:rPr lang="en-US"/>
              <a:t>Có thể được lưu trữ trong một cơ sở dữ liệu không quan hệ như NoSQL.</a:t>
            </a:r>
          </a:p>
        </p:txBody>
      </p:sp>
    </p:spTree>
    <p:extLst>
      <p:ext uri="{BB962C8B-B14F-4D97-AF65-F5344CB8AC3E}">
        <p14:creationId xmlns:p14="http://schemas.microsoft.com/office/powerpoint/2010/main" val="313346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289305" y="3415754"/>
            <a:ext cx="9471956" cy="1137111"/>
          </a:xfrm>
        </p:spPr>
        <p:txBody>
          <a:bodyPr>
            <a:normAutofit/>
          </a:bodyPr>
          <a:lstStyle/>
          <a:p>
            <a:r>
              <a:rPr lang="en-US" sz="5400"/>
              <a:t>6. Linq to entities</a:t>
            </a:r>
          </a:p>
        </p:txBody>
      </p:sp>
      <p:pic>
        <p:nvPicPr>
          <p:cNvPr id="4" name="Picture 3">
            <a:extLst>
              <a:ext uri="{FF2B5EF4-FFF2-40B4-BE49-F238E27FC236}">
                <a16:creationId xmlns:a16="http://schemas.microsoft.com/office/drawing/2014/main" id="{E2D7EEC5-793B-4DF5-4E0A-1ECDEE86EC02}"/>
              </a:ext>
            </a:extLst>
          </p:cNvPr>
          <p:cNvPicPr>
            <a:picLocks noChangeAspect="1"/>
          </p:cNvPicPr>
          <p:nvPr/>
        </p:nvPicPr>
        <p:blipFill>
          <a:blip r:embed="rId2"/>
          <a:stretch>
            <a:fillRect/>
          </a:stretch>
        </p:blipFill>
        <p:spPr>
          <a:xfrm>
            <a:off x="1289304" y="1741945"/>
            <a:ext cx="7745969" cy="929516"/>
          </a:xfrm>
          <a:prstGeom prst="rect">
            <a:avLst/>
          </a:prstGeom>
        </p:spPr>
      </p:pic>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1289304" y="4612943"/>
            <a:ext cx="7745969" cy="1408222"/>
          </a:xfrm>
        </p:spPr>
        <p:txBody>
          <a:bodyPr anchor="t">
            <a:normAutofit/>
          </a:bodyPr>
          <a:lstStyle/>
          <a:p>
            <a:r>
              <a:rPr lang="en-US" sz="2000"/>
              <a:t>Sử dụng Linq to entities để truy vấn dữ liệu</a:t>
            </a:r>
          </a:p>
          <a:p>
            <a:endParaRPr lang="en-US" sz="2000"/>
          </a:p>
        </p:txBody>
      </p:sp>
    </p:spTree>
    <p:extLst>
      <p:ext uri="{BB962C8B-B14F-4D97-AF65-F5344CB8AC3E}">
        <p14:creationId xmlns:p14="http://schemas.microsoft.com/office/powerpoint/2010/main" val="2167541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905833"/>
            <a:ext cx="4215063" cy="2398713"/>
          </a:xfrm>
        </p:spPr>
        <p:txBody>
          <a:bodyPr>
            <a:normAutofit/>
          </a:bodyPr>
          <a:lstStyle/>
          <a:p>
            <a:r>
              <a:rPr lang="en-US"/>
              <a:t>7. Eager loading</a:t>
            </a:r>
          </a:p>
        </p:txBody>
      </p:sp>
      <p:pic>
        <p:nvPicPr>
          <p:cNvPr id="5" name="Picture 4">
            <a:extLst>
              <a:ext uri="{FF2B5EF4-FFF2-40B4-BE49-F238E27FC236}">
                <a16:creationId xmlns:a16="http://schemas.microsoft.com/office/drawing/2014/main" id="{567753B8-EDB8-5B11-EAF7-2690EBD98D37}"/>
              </a:ext>
            </a:extLst>
          </p:cNvPr>
          <p:cNvPicPr>
            <a:picLocks noChangeAspect="1"/>
          </p:cNvPicPr>
          <p:nvPr/>
        </p:nvPicPr>
        <p:blipFill>
          <a:blip r:embed="rId2"/>
          <a:stretch>
            <a:fillRect/>
          </a:stretch>
        </p:blipFill>
        <p:spPr>
          <a:xfrm>
            <a:off x="1158955" y="1133858"/>
            <a:ext cx="9875259" cy="1308470"/>
          </a:xfrm>
          <a:prstGeom prst="rect">
            <a:avLst/>
          </a:prstGeom>
        </p:spPr>
      </p:pic>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5630779" y="3884452"/>
            <a:ext cx="5723021" cy="2398713"/>
          </a:xfrm>
        </p:spPr>
        <p:txBody>
          <a:bodyPr anchor="ctr">
            <a:normAutofit/>
          </a:bodyPr>
          <a:lstStyle/>
          <a:p>
            <a:r>
              <a:rPr lang="en-US" sz="2000"/>
              <a:t>Cho phép khi query dữ liệu từ một entity và ta có thể tải các entity liên quan như một phần của câu query, mà không phải thực hiện một câu query riêng.</a:t>
            </a:r>
          </a:p>
          <a:p>
            <a:r>
              <a:rPr lang="en-US" sz="2000"/>
              <a:t>EF Core cung cấp phương thức InClude()</a:t>
            </a:r>
          </a:p>
          <a:p>
            <a:endParaRPr lang="en-US" sz="2000"/>
          </a:p>
        </p:txBody>
      </p:sp>
    </p:spTree>
    <p:extLst>
      <p:ext uri="{BB962C8B-B14F-4D97-AF65-F5344CB8AC3E}">
        <p14:creationId xmlns:p14="http://schemas.microsoft.com/office/powerpoint/2010/main" val="907459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86834" y="1153572"/>
            <a:ext cx="3200400" cy="4461163"/>
          </a:xfrm>
        </p:spPr>
        <p:txBody>
          <a:bodyPr>
            <a:normAutofit/>
          </a:bodyPr>
          <a:lstStyle/>
          <a:p>
            <a:r>
              <a:rPr lang="en-US">
                <a:solidFill>
                  <a:srgbClr val="FFFFFF"/>
                </a:solidFill>
              </a:rPr>
              <a:t>8. Lazy loading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4447308" y="591344"/>
            <a:ext cx="6906491" cy="5585619"/>
          </a:xfrm>
        </p:spPr>
        <p:txBody>
          <a:bodyPr anchor="ctr">
            <a:normAutofit/>
          </a:bodyPr>
          <a:lstStyle/>
          <a:p>
            <a:r>
              <a:rPr lang="en-US"/>
              <a:t>Cho phép trì hoãn việc tải các dữ liệu liên quan, cho đến khi lập trình viên yêu cầu.</a:t>
            </a:r>
          </a:p>
          <a:p>
            <a:r>
              <a:rPr lang="en-US"/>
              <a:t>Đối lập hoàn toàn với Eager Loading</a:t>
            </a:r>
          </a:p>
          <a:p>
            <a:r>
              <a:rPr lang="en-US"/>
              <a:t>Có 2 cách sử dụng lazy loading:</a:t>
            </a:r>
          </a:p>
          <a:p>
            <a:pPr marL="0" indent="0">
              <a:buNone/>
            </a:pPr>
            <a:r>
              <a:rPr lang="en-US"/>
              <a:t>	Sử dụng Proxies</a:t>
            </a:r>
          </a:p>
          <a:p>
            <a:pPr marL="0" indent="0">
              <a:buNone/>
            </a:pPr>
            <a:r>
              <a:rPr lang="en-US"/>
              <a:t>	sử dụng interface ILazyLoader</a:t>
            </a:r>
          </a:p>
          <a:p>
            <a:endParaRPr lang="en-US"/>
          </a:p>
        </p:txBody>
      </p:sp>
    </p:spTree>
    <p:extLst>
      <p:ext uri="{BB962C8B-B14F-4D97-AF65-F5344CB8AC3E}">
        <p14:creationId xmlns:p14="http://schemas.microsoft.com/office/powerpoint/2010/main" val="846530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389278" y="1233241"/>
            <a:ext cx="3240506" cy="4064628"/>
          </a:xfrm>
        </p:spPr>
        <p:txBody>
          <a:bodyPr>
            <a:normAutofit/>
          </a:bodyPr>
          <a:lstStyle/>
          <a:p>
            <a:r>
              <a:rPr lang="en-US">
                <a:solidFill>
                  <a:srgbClr val="FFFFFF"/>
                </a:solidFill>
              </a:rPr>
              <a:t>9. Explicit loading</a:t>
            </a:r>
          </a:p>
        </p:txBody>
      </p:sp>
      <p:sp>
        <p:nvSpPr>
          <p:cNvPr id="19"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6096000" y="820880"/>
            <a:ext cx="5257799" cy="4889350"/>
          </a:xfrm>
        </p:spPr>
        <p:txBody>
          <a:bodyPr anchor="t">
            <a:normAutofit/>
          </a:bodyPr>
          <a:lstStyle/>
          <a:p>
            <a:r>
              <a:rPr lang="en-US" sz="2400"/>
              <a:t>Là cơ chế tải dữ liệu liên quan trong EF core</a:t>
            </a:r>
          </a:p>
          <a:p>
            <a:r>
              <a:rPr lang="en-US" sz="2400"/>
              <a:t>Hoạt động giống lazy loading, dữ liệu liên quan được tải riêng biệt sau khi tải dữ liệu chính</a:t>
            </a:r>
          </a:p>
          <a:p>
            <a:r>
              <a:rPr lang="en-US" sz="2400"/>
              <a:t>Quá trình này không diễn ra tự động mà phải gọi phương thức tải dữ liệu</a:t>
            </a:r>
          </a:p>
          <a:p>
            <a:r>
              <a:rPr lang="en-US" sz="2400"/>
              <a:t>Sử dụng phương thức Load() để tải các entity liên quan</a:t>
            </a:r>
          </a:p>
          <a:p>
            <a:r>
              <a:rPr lang="en-US" sz="2400"/>
              <a:t>Sử dụng phương thức Query() để viết linq to entities lọc các đối tượng liên quan.</a:t>
            </a:r>
          </a:p>
          <a:p>
            <a:endParaRPr lang="en-US" sz="24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82677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171074" y="1396686"/>
            <a:ext cx="3240506" cy="4064628"/>
          </a:xfrm>
        </p:spPr>
        <p:txBody>
          <a:bodyPr>
            <a:normAutofit/>
          </a:bodyPr>
          <a:lstStyle/>
          <a:p>
            <a:r>
              <a:rPr lang="en-US">
                <a:solidFill>
                  <a:srgbClr val="FFFFFF"/>
                </a:solidFill>
              </a:rPr>
              <a:t>10. </a:t>
            </a:r>
            <a:r>
              <a:rPr lang="vi-VN">
                <a:solidFill>
                  <a:srgbClr val="FFFFFF"/>
                </a:solidFill>
              </a:rPr>
              <a:t>Ư</a:t>
            </a:r>
            <a:r>
              <a:rPr lang="en-US">
                <a:solidFill>
                  <a:srgbClr val="FFFFFF"/>
                </a:solidFill>
              </a:rPr>
              <a:t>u nhược điểm</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5370153" y="1526033"/>
            <a:ext cx="5536397" cy="3935281"/>
          </a:xfrm>
        </p:spPr>
        <p:txBody>
          <a:bodyPr>
            <a:normAutofit/>
          </a:bodyPr>
          <a:lstStyle/>
          <a:p>
            <a:r>
              <a:rPr lang="vi-VN"/>
              <a:t>Ư</a:t>
            </a:r>
            <a:r>
              <a:rPr lang="en-US"/>
              <a:t>u điểm: </a:t>
            </a:r>
          </a:p>
          <a:p>
            <a:pPr marL="0" indent="0">
              <a:buNone/>
            </a:pPr>
            <a:r>
              <a:rPr lang="en-US"/>
              <a:t>	Hỗ trợ trên nhiều nền tảng</a:t>
            </a:r>
          </a:p>
          <a:p>
            <a:pPr marL="0" indent="0">
              <a:buNone/>
            </a:pPr>
            <a:r>
              <a:rPr lang="en-US"/>
              <a:t>	Hỗ trợ nhiều loại cơ sở dữ liệu</a:t>
            </a:r>
          </a:p>
          <a:p>
            <a:pPr marL="0" indent="0">
              <a:buNone/>
            </a:pPr>
            <a:r>
              <a:rPr lang="en-US"/>
              <a:t>	Tích hợp dễ dàng</a:t>
            </a:r>
          </a:p>
          <a:p>
            <a:pPr marL="0" indent="0">
              <a:buNone/>
            </a:pPr>
            <a:r>
              <a:rPr lang="en-US"/>
              <a:t>	Tính nhất quán</a:t>
            </a:r>
          </a:p>
          <a:p>
            <a:pPr marL="0" indent="0">
              <a:buNone/>
            </a:pPr>
            <a:r>
              <a:rPr lang="en-US"/>
              <a:t>	Khả năng tạo ra các câu lệnh 	SQL tối ưu</a:t>
            </a:r>
          </a:p>
          <a:p>
            <a:pPr marL="0" indent="0">
              <a:buNone/>
            </a:pPr>
            <a:r>
              <a:rPr lang="en-US"/>
              <a:t>	Linh hoạt</a:t>
            </a:r>
          </a:p>
        </p:txBody>
      </p:sp>
    </p:spTree>
    <p:extLst>
      <p:ext uri="{BB962C8B-B14F-4D97-AF65-F5344CB8AC3E}">
        <p14:creationId xmlns:p14="http://schemas.microsoft.com/office/powerpoint/2010/main" val="2844167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171074" y="1396686"/>
            <a:ext cx="3240506" cy="4064628"/>
          </a:xfrm>
        </p:spPr>
        <p:txBody>
          <a:bodyPr>
            <a:normAutofit/>
          </a:bodyPr>
          <a:lstStyle/>
          <a:p>
            <a:r>
              <a:rPr lang="en-US">
                <a:solidFill>
                  <a:srgbClr val="FFFFFF"/>
                </a:solidFill>
              </a:rPr>
              <a:t>10. </a:t>
            </a:r>
            <a:r>
              <a:rPr lang="vi-VN">
                <a:solidFill>
                  <a:srgbClr val="FFFFFF"/>
                </a:solidFill>
              </a:rPr>
              <a:t>Ư</a:t>
            </a:r>
            <a:r>
              <a:rPr lang="en-US">
                <a:solidFill>
                  <a:srgbClr val="FFFFFF"/>
                </a:solidFill>
              </a:rPr>
              <a:t>u nhược điểm</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5370153" y="1526033"/>
            <a:ext cx="5536397" cy="3935281"/>
          </a:xfrm>
        </p:spPr>
        <p:txBody>
          <a:bodyPr>
            <a:normAutofit/>
          </a:bodyPr>
          <a:lstStyle/>
          <a:p>
            <a:r>
              <a:rPr lang="en-US"/>
              <a:t>Nhược điểm: </a:t>
            </a:r>
          </a:p>
          <a:p>
            <a:pPr marL="0" indent="0">
              <a:buNone/>
            </a:pPr>
            <a:r>
              <a:rPr lang="en-US"/>
              <a:t>	Hiệu suất thấp</a:t>
            </a:r>
          </a:p>
          <a:p>
            <a:pPr marL="0" indent="0">
              <a:buNone/>
            </a:pPr>
            <a:r>
              <a:rPr lang="en-US"/>
              <a:t>	Khó khăn trong việc tối ưu</a:t>
            </a:r>
          </a:p>
          <a:p>
            <a:pPr marL="0" indent="0">
              <a:buNone/>
            </a:pPr>
            <a:r>
              <a:rPr lang="en-US"/>
              <a:t>	Khó khăn trong việc hiểu và sử 	dụng</a:t>
            </a:r>
          </a:p>
          <a:p>
            <a:pPr marL="0" indent="0">
              <a:buNone/>
            </a:pPr>
            <a:r>
              <a:rPr lang="en-US"/>
              <a:t>	Khó khăn trong việc kiểm soát 	các quan hệ đa cấp</a:t>
            </a:r>
          </a:p>
          <a:p>
            <a:pPr marL="0" indent="0">
              <a:buNone/>
            </a:pPr>
            <a:r>
              <a:rPr lang="en-US"/>
              <a:t>	Cần hiểu rõ cơ sở dữ liệu</a:t>
            </a:r>
          </a:p>
        </p:txBody>
      </p:sp>
    </p:spTree>
    <p:extLst>
      <p:ext uri="{BB962C8B-B14F-4D97-AF65-F5344CB8AC3E}">
        <p14:creationId xmlns:p14="http://schemas.microsoft.com/office/powerpoint/2010/main" val="4222489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III. DTO object</a:t>
            </a:r>
          </a:p>
        </p:txBody>
      </p:sp>
      <p:graphicFrame>
        <p:nvGraphicFramePr>
          <p:cNvPr id="5" name="Content Placeholder 2">
            <a:extLst>
              <a:ext uri="{FF2B5EF4-FFF2-40B4-BE49-F238E27FC236}">
                <a16:creationId xmlns:a16="http://schemas.microsoft.com/office/drawing/2014/main" id="{2C834296-8791-21DA-03EB-1599ACBF3B31}"/>
              </a:ext>
            </a:extLst>
          </p:cNvPr>
          <p:cNvGraphicFramePr>
            <a:graphicFrameLocks noGrp="1"/>
          </p:cNvGraphicFramePr>
          <p:nvPr>
            <p:ph idx="1"/>
            <p:extLst>
              <p:ext uri="{D42A27DB-BD31-4B8C-83A1-F6EECF244321}">
                <p14:modId xmlns:p14="http://schemas.microsoft.com/office/powerpoint/2010/main" val="281619024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842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1. Khái niệm</a:t>
            </a:r>
          </a:p>
        </p:txBody>
      </p:sp>
      <p:graphicFrame>
        <p:nvGraphicFramePr>
          <p:cNvPr id="5" name="Content Placeholder 2">
            <a:extLst>
              <a:ext uri="{FF2B5EF4-FFF2-40B4-BE49-F238E27FC236}">
                <a16:creationId xmlns:a16="http://schemas.microsoft.com/office/drawing/2014/main" id="{6F31AF79-AC8F-7A1C-433D-2CC5177650B7}"/>
              </a:ext>
            </a:extLst>
          </p:cNvPr>
          <p:cNvGraphicFramePr>
            <a:graphicFrameLocks noGrp="1"/>
          </p:cNvGraphicFramePr>
          <p:nvPr>
            <p:ph idx="1"/>
            <p:extLst>
              <p:ext uri="{D42A27DB-BD31-4B8C-83A1-F6EECF244321}">
                <p14:modId xmlns:p14="http://schemas.microsoft.com/office/powerpoint/2010/main" val="309590994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028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35000" y="640823"/>
            <a:ext cx="3418659" cy="5583148"/>
          </a:xfrm>
        </p:spPr>
        <p:txBody>
          <a:bodyPr anchor="ctr">
            <a:normAutofit/>
          </a:bodyPr>
          <a:lstStyle/>
          <a:p>
            <a:r>
              <a:rPr lang="en-US" sz="5400"/>
              <a:t>2. Domain model và DTO</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8E298CF-7C6C-CC27-ED83-C5C30369E331}"/>
              </a:ext>
            </a:extLst>
          </p:cNvPr>
          <p:cNvGraphicFramePr>
            <a:graphicFrameLocks noGrp="1"/>
          </p:cNvGraphicFramePr>
          <p:nvPr>
            <p:ph idx="1"/>
            <p:extLst>
              <p:ext uri="{D42A27DB-BD31-4B8C-83A1-F6EECF244321}">
                <p14:modId xmlns:p14="http://schemas.microsoft.com/office/powerpoint/2010/main" val="98939817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2508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481013" y="3752849"/>
            <a:ext cx="3290887" cy="2452687"/>
          </a:xfrm>
        </p:spPr>
        <p:txBody>
          <a:bodyPr anchor="ctr">
            <a:normAutofit/>
          </a:bodyPr>
          <a:lstStyle/>
          <a:p>
            <a:r>
              <a:rPr lang="en-US" sz="3600"/>
              <a:t>3. Sử dụng DTO thế nào?</a:t>
            </a:r>
          </a:p>
        </p:txBody>
      </p:sp>
      <p:pic>
        <p:nvPicPr>
          <p:cNvPr id="4" name="Picture 3">
            <a:extLst>
              <a:ext uri="{FF2B5EF4-FFF2-40B4-BE49-F238E27FC236}">
                <a16:creationId xmlns:a16="http://schemas.microsoft.com/office/drawing/2014/main" id="{0A7D3CFD-7583-1E38-FC63-B6EFF8A7BC1A}"/>
              </a:ext>
            </a:extLst>
          </p:cNvPr>
          <p:cNvPicPr>
            <a:picLocks noChangeAspect="1"/>
          </p:cNvPicPr>
          <p:nvPr/>
        </p:nvPicPr>
        <p:blipFill rotWithShape="1">
          <a:blip r:embed="rId2"/>
          <a:srcRect t="2746" b="967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4223982" y="3752850"/>
            <a:ext cx="7485413" cy="2452687"/>
          </a:xfrm>
        </p:spPr>
        <p:txBody>
          <a:bodyPr anchor="ctr">
            <a:normAutofit/>
          </a:bodyPr>
          <a:lstStyle/>
          <a:p>
            <a:r>
              <a:rPr lang="en-US" sz="1800"/>
              <a:t>Là một cấu trúc dữ liệu phẳng, không chứa business logic trong đó chỉ dung để lưu dữ liệu.</a:t>
            </a:r>
          </a:p>
          <a:p>
            <a:r>
              <a:rPr lang="en-US" sz="1800"/>
              <a:t>Các method cho phép truy cập dữ liệu và sử dụng trong quá trình serialization or deserialization</a:t>
            </a:r>
          </a:p>
          <a:p>
            <a:r>
              <a:rPr lang="en-US" sz="1800"/>
              <a:t>Dữ liệu được ánh xạ từ domain model sang DTO và ngược lại thông qua một Mapper được đặt trong presentation hoặc façade layer.</a:t>
            </a:r>
          </a:p>
        </p:txBody>
      </p:sp>
    </p:spTree>
    <p:extLst>
      <p:ext uri="{BB962C8B-B14F-4D97-AF65-F5344CB8AC3E}">
        <p14:creationId xmlns:p14="http://schemas.microsoft.com/office/powerpoint/2010/main" val="297522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5387502" cy="1325563"/>
          </a:xfrm>
        </p:spPr>
        <p:txBody>
          <a:bodyPr>
            <a:normAutofit/>
          </a:bodyPr>
          <a:lstStyle/>
          <a:p>
            <a:r>
              <a:rPr lang="en-US" sz="2800"/>
              <a:t>1. Dữ liệu phi cấu trúc do con người tạo ra (Human-generated unstructured data)</a:t>
            </a:r>
          </a:p>
        </p:txBody>
      </p:sp>
      <p:pic>
        <p:nvPicPr>
          <p:cNvPr id="6" name="Picture 5">
            <a:extLst>
              <a:ext uri="{FF2B5EF4-FFF2-40B4-BE49-F238E27FC236}">
                <a16:creationId xmlns:a16="http://schemas.microsoft.com/office/drawing/2014/main" id="{74A2DEBC-5CE9-D336-778F-F572B29ABE35}"/>
              </a:ext>
            </a:extLst>
          </p:cNvPr>
          <p:cNvPicPr>
            <a:picLocks noChangeAspect="1"/>
          </p:cNvPicPr>
          <p:nvPr/>
        </p:nvPicPr>
        <p:blipFill rotWithShape="1">
          <a:blip r:embed="rId2"/>
          <a:srcRect l="24228" r="2094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6"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9F9C5D6-7A54-3A6D-CAE7-EE50C98CBEA9}"/>
              </a:ext>
            </a:extLst>
          </p:cNvPr>
          <p:cNvGraphicFramePr>
            <a:graphicFrameLocks noGrp="1"/>
          </p:cNvGraphicFramePr>
          <p:nvPr>
            <p:ph idx="1"/>
            <p:extLst>
              <p:ext uri="{D42A27DB-BD31-4B8C-83A1-F6EECF244321}">
                <p14:modId xmlns:p14="http://schemas.microsoft.com/office/powerpoint/2010/main" val="3590840907"/>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1695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Domain model</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1700">
                <a:solidFill>
                  <a:schemeClr val="bg1"/>
                </a:solidFill>
              </a:rPr>
              <a:t>Trước tiên, chúng ra sẽ có 2 domain class là User và Role được định nghĩa như sau:</a:t>
            </a:r>
          </a:p>
        </p:txBody>
      </p:sp>
      <p:pic>
        <p:nvPicPr>
          <p:cNvPr id="8" name="Picture 7" descr="Text&#10;&#10;Description automatically generated">
            <a:extLst>
              <a:ext uri="{FF2B5EF4-FFF2-40B4-BE49-F238E27FC236}">
                <a16:creationId xmlns:a16="http://schemas.microsoft.com/office/drawing/2014/main" id="{953C1C22-278B-0A66-00BD-45B36755A22B}"/>
              </a:ext>
            </a:extLst>
          </p:cNvPr>
          <p:cNvPicPr>
            <a:picLocks noChangeAspect="1"/>
          </p:cNvPicPr>
          <p:nvPr/>
        </p:nvPicPr>
        <p:blipFill>
          <a:blip r:embed="rId2"/>
          <a:stretch>
            <a:fillRect/>
          </a:stretch>
        </p:blipFill>
        <p:spPr>
          <a:xfrm>
            <a:off x="775084" y="2139484"/>
            <a:ext cx="4817103" cy="4096512"/>
          </a:xfrm>
          <a:prstGeom prst="rect">
            <a:avLst/>
          </a:prstGeom>
        </p:spPr>
      </p:pic>
      <p:pic>
        <p:nvPicPr>
          <p:cNvPr id="6" name="Picture 5" descr="Text&#10;&#10;Description automatically generated">
            <a:extLst>
              <a:ext uri="{FF2B5EF4-FFF2-40B4-BE49-F238E27FC236}">
                <a16:creationId xmlns:a16="http://schemas.microsoft.com/office/drawing/2014/main" id="{71FEFEA2-D08E-BB87-0C19-EF1A88E7B23C}"/>
              </a:ext>
            </a:extLst>
          </p:cNvPr>
          <p:cNvPicPr>
            <a:picLocks noChangeAspect="1"/>
          </p:cNvPicPr>
          <p:nvPr/>
        </p:nvPicPr>
        <p:blipFill>
          <a:blip r:embed="rId3"/>
          <a:stretch>
            <a:fillRect/>
          </a:stretch>
        </p:blipFill>
        <p:spPr>
          <a:xfrm>
            <a:off x="6476425" y="2139484"/>
            <a:ext cx="5063881" cy="4096512"/>
          </a:xfrm>
          <a:prstGeom prst="rect">
            <a:avLst/>
          </a:prstGeom>
        </p:spPr>
      </p:pic>
    </p:spTree>
    <p:extLst>
      <p:ext uri="{BB962C8B-B14F-4D97-AF65-F5344CB8AC3E}">
        <p14:creationId xmlns:p14="http://schemas.microsoft.com/office/powerpoint/2010/main" val="354010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12648" y="365125"/>
            <a:ext cx="6986015" cy="1776484"/>
          </a:xfrm>
        </p:spPr>
        <p:txBody>
          <a:bodyPr anchor="b">
            <a:normAutofit/>
          </a:bodyPr>
          <a:lstStyle/>
          <a:p>
            <a:r>
              <a:rPr lang="en-US" sz="5400"/>
              <a:t>DTO class</a:t>
            </a:r>
          </a:p>
        </p:txBody>
      </p:sp>
      <p:pic>
        <p:nvPicPr>
          <p:cNvPr id="5" name="Picture 4" descr="Text&#10;&#10;Description automatically generated">
            <a:extLst>
              <a:ext uri="{FF2B5EF4-FFF2-40B4-BE49-F238E27FC236}">
                <a16:creationId xmlns:a16="http://schemas.microsoft.com/office/drawing/2014/main" id="{C2242650-CAD0-6337-1EFD-737DA0B95634}"/>
              </a:ext>
            </a:extLst>
          </p:cNvPr>
          <p:cNvPicPr>
            <a:picLocks noChangeAspect="1"/>
          </p:cNvPicPr>
          <p:nvPr/>
        </p:nvPicPr>
        <p:blipFill>
          <a:blip r:embed="rId2"/>
          <a:stretch>
            <a:fillRect/>
          </a:stretch>
        </p:blipFill>
        <p:spPr>
          <a:xfrm>
            <a:off x="8379409" y="488079"/>
            <a:ext cx="3532036" cy="1438043"/>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612648" y="2504819"/>
            <a:ext cx="6986016" cy="3672144"/>
          </a:xfrm>
        </p:spPr>
        <p:txBody>
          <a:bodyPr>
            <a:normAutofit/>
          </a:bodyPr>
          <a:lstStyle/>
          <a:p>
            <a:r>
              <a:rPr lang="en-US" sz="2200"/>
              <a:t>Tiếp theo chúng ta sẽ có 3 DTO class gồm UserDTO, RoleDTO và UserCreationDTO</a:t>
            </a:r>
          </a:p>
          <a:p>
            <a:r>
              <a:rPr lang="en-US" sz="2200"/>
              <a:t>UserDTO và RoleDTO dung để ánh xạ User và Role khi trả dữ liệu về cho client</a:t>
            </a:r>
          </a:p>
          <a:p>
            <a:r>
              <a:rPr lang="en-US" sz="2200"/>
              <a:t>UserCreationDTO dung để them một User mới.</a:t>
            </a:r>
          </a:p>
        </p:txBody>
      </p:sp>
      <p:pic>
        <p:nvPicPr>
          <p:cNvPr id="9" name="Picture 8" descr="Text&#10;&#10;Description automatically generated">
            <a:extLst>
              <a:ext uri="{FF2B5EF4-FFF2-40B4-BE49-F238E27FC236}">
                <a16:creationId xmlns:a16="http://schemas.microsoft.com/office/drawing/2014/main" id="{91EAF3F0-4FEF-6923-0F7E-726CAEA25962}"/>
              </a:ext>
            </a:extLst>
          </p:cNvPr>
          <p:cNvPicPr>
            <a:picLocks noChangeAspect="1"/>
          </p:cNvPicPr>
          <p:nvPr/>
        </p:nvPicPr>
        <p:blipFill>
          <a:blip r:embed="rId3"/>
          <a:stretch>
            <a:fillRect/>
          </a:stretch>
        </p:blipFill>
        <p:spPr>
          <a:xfrm>
            <a:off x="8493892" y="2310086"/>
            <a:ext cx="3304796" cy="1890220"/>
          </a:xfrm>
          <a:prstGeom prst="rect">
            <a:avLst/>
          </a:prstGeom>
        </p:spPr>
      </p:pic>
      <p:pic>
        <p:nvPicPr>
          <p:cNvPr id="7" name="Picture 6" descr="Text&#10;&#10;Description automatically generated">
            <a:extLst>
              <a:ext uri="{FF2B5EF4-FFF2-40B4-BE49-F238E27FC236}">
                <a16:creationId xmlns:a16="http://schemas.microsoft.com/office/drawing/2014/main" id="{BC495EAE-3B47-F940-600A-6D228E56B9DD}"/>
              </a:ext>
            </a:extLst>
          </p:cNvPr>
          <p:cNvPicPr>
            <a:picLocks noChangeAspect="1"/>
          </p:cNvPicPr>
          <p:nvPr/>
        </p:nvPicPr>
        <p:blipFill>
          <a:blip r:embed="rId4"/>
          <a:stretch>
            <a:fillRect/>
          </a:stretch>
        </p:blipFill>
        <p:spPr>
          <a:xfrm>
            <a:off x="8381136" y="4572013"/>
            <a:ext cx="3530309" cy="1462556"/>
          </a:xfrm>
          <a:prstGeom prst="rect">
            <a:avLst/>
          </a:prstGeom>
        </p:spPr>
      </p:pic>
    </p:spTree>
    <p:extLst>
      <p:ext uri="{BB962C8B-B14F-4D97-AF65-F5344CB8AC3E}">
        <p14:creationId xmlns:p14="http://schemas.microsoft.com/office/powerpoint/2010/main" val="1394989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609600"/>
            <a:ext cx="3739341" cy="1330839"/>
          </a:xfrm>
        </p:spPr>
        <p:txBody>
          <a:bodyPr>
            <a:normAutofit/>
          </a:bodyPr>
          <a:lstStyle/>
          <a:p>
            <a:r>
              <a:rPr lang="en-US"/>
              <a:t>Mapper</a:t>
            </a: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62366" y="2194102"/>
            <a:ext cx="3427001" cy="3908586"/>
          </a:xfrm>
        </p:spPr>
        <p:txBody>
          <a:bodyPr>
            <a:normAutofit/>
          </a:bodyPr>
          <a:lstStyle/>
          <a:p>
            <a:r>
              <a:rPr lang="en-US" sz="2000"/>
              <a:t>Dùng để làm làm trung gian để chuyển đổi qua lại giữa DTO và Domain model</a:t>
            </a:r>
          </a:p>
          <a:p>
            <a:r>
              <a:rPr lang="en-US" sz="2000"/>
              <a:t>Đầu tiên UserMapper cho phép chuyển đổi UserCreationDTO sang User và từ User sang UserDTO</a:t>
            </a:r>
          </a:p>
          <a:p>
            <a:endParaRPr lang="en-US" sz="2000"/>
          </a:p>
        </p:txBody>
      </p:sp>
      <p:pic>
        <p:nvPicPr>
          <p:cNvPr id="5" name="Picture 4" descr="Text&#10;&#10;Description automatically generated">
            <a:extLst>
              <a:ext uri="{FF2B5EF4-FFF2-40B4-BE49-F238E27FC236}">
                <a16:creationId xmlns:a16="http://schemas.microsoft.com/office/drawing/2014/main" id="{8AD0C3E5-27B1-7A50-FEEC-E2A67A31CD79}"/>
              </a:ext>
            </a:extLst>
          </p:cNvPr>
          <p:cNvPicPr>
            <a:picLocks noChangeAspect="1"/>
          </p:cNvPicPr>
          <p:nvPr/>
        </p:nvPicPr>
        <p:blipFill>
          <a:blip r:embed="rId2"/>
          <a:stretch>
            <a:fillRect/>
          </a:stretch>
        </p:blipFill>
        <p:spPr>
          <a:xfrm>
            <a:off x="5445457" y="724915"/>
            <a:ext cx="6155141" cy="5431911"/>
          </a:xfrm>
          <a:prstGeom prst="rect">
            <a:avLst/>
          </a:prstGeom>
        </p:spPr>
      </p:pic>
    </p:spTree>
    <p:extLst>
      <p:ext uri="{BB962C8B-B14F-4D97-AF65-F5344CB8AC3E}">
        <p14:creationId xmlns:p14="http://schemas.microsoft.com/office/powerpoint/2010/main" val="938019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609600"/>
            <a:ext cx="3739341" cy="1330839"/>
          </a:xfrm>
        </p:spPr>
        <p:txBody>
          <a:bodyPr>
            <a:normAutofit/>
          </a:bodyPr>
          <a:lstStyle/>
          <a:p>
            <a:r>
              <a:rPr lang="en-US"/>
              <a:t>Mapper</a:t>
            </a: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62366" y="2194102"/>
            <a:ext cx="3427001" cy="3908586"/>
          </a:xfrm>
        </p:spPr>
        <p:txBody>
          <a:bodyPr>
            <a:normAutofit/>
          </a:bodyPr>
          <a:lstStyle/>
          <a:p>
            <a:r>
              <a:rPr lang="en-US" sz="2000"/>
              <a:t>Tiếp theo RoleMapper chứa 2 method cơ bản nhất dùng để chuyển đổi qua lại gữa domain và DTO</a:t>
            </a:r>
          </a:p>
          <a:p>
            <a:endParaRPr lang="en-US" sz="2000"/>
          </a:p>
        </p:txBody>
      </p:sp>
      <p:pic>
        <p:nvPicPr>
          <p:cNvPr id="5" name="Picture 4">
            <a:extLst>
              <a:ext uri="{FF2B5EF4-FFF2-40B4-BE49-F238E27FC236}">
                <a16:creationId xmlns:a16="http://schemas.microsoft.com/office/drawing/2014/main" id="{A041458A-048A-A118-B757-656D4E154B26}"/>
              </a:ext>
            </a:extLst>
          </p:cNvPr>
          <p:cNvPicPr>
            <a:picLocks noChangeAspect="1"/>
          </p:cNvPicPr>
          <p:nvPr/>
        </p:nvPicPr>
        <p:blipFill>
          <a:blip r:embed="rId2"/>
          <a:stretch>
            <a:fillRect/>
          </a:stretch>
        </p:blipFill>
        <p:spPr>
          <a:xfrm>
            <a:off x="5924705" y="661916"/>
            <a:ext cx="5196645" cy="5557909"/>
          </a:xfrm>
          <a:prstGeom prst="rect">
            <a:avLst/>
          </a:prstGeom>
        </p:spPr>
      </p:pic>
    </p:spTree>
    <p:extLst>
      <p:ext uri="{BB962C8B-B14F-4D97-AF65-F5344CB8AC3E}">
        <p14:creationId xmlns:p14="http://schemas.microsoft.com/office/powerpoint/2010/main" val="831401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IV. AutoMapper</a:t>
            </a:r>
          </a:p>
        </p:txBody>
      </p:sp>
      <p:graphicFrame>
        <p:nvGraphicFramePr>
          <p:cNvPr id="5" name="Content Placeholder 2">
            <a:extLst>
              <a:ext uri="{FF2B5EF4-FFF2-40B4-BE49-F238E27FC236}">
                <a16:creationId xmlns:a16="http://schemas.microsoft.com/office/drawing/2014/main" id="{7B9563EC-454C-3E7D-3C42-48375890C9B6}"/>
              </a:ext>
            </a:extLst>
          </p:cNvPr>
          <p:cNvGraphicFramePr>
            <a:graphicFrameLocks noGrp="1"/>
          </p:cNvGraphicFramePr>
          <p:nvPr>
            <p:ph idx="1"/>
            <p:extLst>
              <p:ext uri="{D42A27DB-BD31-4B8C-83A1-F6EECF244321}">
                <p14:modId xmlns:p14="http://schemas.microsoft.com/office/powerpoint/2010/main" val="22998783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08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1. Khái niệm</a:t>
            </a:r>
          </a:p>
        </p:txBody>
      </p:sp>
      <p:graphicFrame>
        <p:nvGraphicFramePr>
          <p:cNvPr id="5" name="Content Placeholder 2">
            <a:extLst>
              <a:ext uri="{FF2B5EF4-FFF2-40B4-BE49-F238E27FC236}">
                <a16:creationId xmlns:a16="http://schemas.microsoft.com/office/drawing/2014/main" id="{EDB76A5E-92DF-24E2-A71D-32E043BAB6A8}"/>
              </a:ext>
            </a:extLst>
          </p:cNvPr>
          <p:cNvGraphicFramePr>
            <a:graphicFrameLocks noGrp="1"/>
          </p:cNvGraphicFramePr>
          <p:nvPr>
            <p:ph idx="1"/>
            <p:extLst>
              <p:ext uri="{D42A27DB-BD31-4B8C-83A1-F6EECF244321}">
                <p14:modId xmlns:p14="http://schemas.microsoft.com/office/powerpoint/2010/main" val="412940946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26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3CBE6E-E6B2-417D-A61A-D5F70F02A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66BE98-0341-4CFA-8601-3E68FB730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80539" y="1458180"/>
            <a:ext cx="3100522" cy="3941640"/>
          </a:xfrm>
        </p:spPr>
        <p:txBody>
          <a:bodyPr>
            <a:normAutofit/>
          </a:bodyPr>
          <a:lstStyle/>
          <a:p>
            <a:r>
              <a:rPr lang="en-US" sz="2800">
                <a:solidFill>
                  <a:schemeClr val="bg1"/>
                </a:solidFill>
              </a:rPr>
              <a:t>2. Ứng dụng</a:t>
            </a:r>
          </a:p>
        </p:txBody>
      </p:sp>
      <p:sp>
        <p:nvSpPr>
          <p:cNvPr id="12" name="Rectangle 11">
            <a:extLst>
              <a:ext uri="{FF2B5EF4-FFF2-40B4-BE49-F238E27FC236}">
                <a16:creationId xmlns:a16="http://schemas.microsoft.com/office/drawing/2014/main" id="{663E89A1-984A-4500-9453-4203AD1B8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5801851" y="1458180"/>
            <a:ext cx="5337242" cy="3941640"/>
          </a:xfrm>
        </p:spPr>
        <p:txBody>
          <a:bodyPr anchor="ctr">
            <a:normAutofit/>
          </a:bodyPr>
          <a:lstStyle/>
          <a:p>
            <a:r>
              <a:rPr lang="en-US" sz="2000"/>
              <a:t>Được xây dựng để giải quyết một vấn đề phức tạp mà hầu hết các nhà phát triển gặp phải trong cuộc sống hằng ngày.</a:t>
            </a:r>
          </a:p>
          <a:p>
            <a:endParaRPr lang="en-US" sz="2000"/>
          </a:p>
          <a:p>
            <a:pPr marL="0" indent="0">
              <a:buNone/>
            </a:pPr>
            <a:endParaRPr lang="en-US" sz="2000"/>
          </a:p>
        </p:txBody>
      </p:sp>
      <p:sp>
        <p:nvSpPr>
          <p:cNvPr id="14" name="Rectangle 13">
            <a:extLst>
              <a:ext uri="{FF2B5EF4-FFF2-40B4-BE49-F238E27FC236}">
                <a16:creationId xmlns:a16="http://schemas.microsoft.com/office/drawing/2014/main" id="{B3FD642B-C569-4ABB-AE20-EFA6BC995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6" name="Rectangle 15">
            <a:extLst>
              <a:ext uri="{FF2B5EF4-FFF2-40B4-BE49-F238E27FC236}">
                <a16:creationId xmlns:a16="http://schemas.microsoft.com/office/drawing/2014/main" id="{AA92FED3-1F18-4138-B4E4-627D78B00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902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701D04-44B3-2DD9-8D8A-73B5AABC5119}"/>
              </a:ext>
            </a:extLst>
          </p:cNvPr>
          <p:cNvPicPr>
            <a:picLocks noChangeAspect="1"/>
          </p:cNvPicPr>
          <p:nvPr/>
        </p:nvPicPr>
        <p:blipFill rotWithShape="1">
          <a:blip r:embed="rId2">
            <a:duotone>
              <a:schemeClr val="bg2">
                <a:shade val="45000"/>
                <a:satMod val="135000"/>
              </a:schemeClr>
              <a:prstClr val="white"/>
            </a:duotone>
          </a:blip>
          <a:srcRect t="1604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10515600" cy="1325563"/>
          </a:xfrm>
        </p:spPr>
        <p:txBody>
          <a:bodyPr>
            <a:normAutofit/>
          </a:bodyPr>
          <a:lstStyle/>
          <a:p>
            <a:r>
              <a:rPr lang="en-US"/>
              <a:t>3. </a:t>
            </a:r>
            <a:r>
              <a:rPr lang="vi-VN"/>
              <a:t>Ư</a:t>
            </a:r>
            <a:r>
              <a:rPr lang="en-US"/>
              <a:t>u điểm</a:t>
            </a:r>
          </a:p>
        </p:txBody>
      </p:sp>
      <p:graphicFrame>
        <p:nvGraphicFramePr>
          <p:cNvPr id="5" name="Content Placeholder 2">
            <a:extLst>
              <a:ext uri="{FF2B5EF4-FFF2-40B4-BE49-F238E27FC236}">
                <a16:creationId xmlns:a16="http://schemas.microsoft.com/office/drawing/2014/main" id="{3E38F553-E498-3E83-EA8B-8E84AE1E9818}"/>
              </a:ext>
            </a:extLst>
          </p:cNvPr>
          <p:cNvGraphicFramePr>
            <a:graphicFrameLocks noGrp="1"/>
          </p:cNvGraphicFramePr>
          <p:nvPr>
            <p:ph idx="1"/>
            <p:extLst>
              <p:ext uri="{D42A27DB-BD31-4B8C-83A1-F6EECF244321}">
                <p14:modId xmlns:p14="http://schemas.microsoft.com/office/powerpoint/2010/main" val="40366676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3949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V. Dependency Injection</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CDEB71A-B514-383B-050B-00E3F472EC1D}"/>
              </a:ext>
            </a:extLst>
          </p:cNvPr>
          <p:cNvGraphicFramePr>
            <a:graphicFrameLocks noGrp="1"/>
          </p:cNvGraphicFramePr>
          <p:nvPr>
            <p:ph idx="1"/>
            <p:extLst>
              <p:ext uri="{D42A27DB-BD31-4B8C-83A1-F6EECF244321}">
                <p14:modId xmlns:p14="http://schemas.microsoft.com/office/powerpoint/2010/main" val="3961377654"/>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915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630936" y="639520"/>
            <a:ext cx="3429000" cy="1719072"/>
          </a:xfrm>
        </p:spPr>
        <p:txBody>
          <a:bodyPr anchor="b">
            <a:normAutofit/>
          </a:bodyPr>
          <a:lstStyle/>
          <a:p>
            <a:r>
              <a:rPr lang="en-US" sz="4200"/>
              <a:t>1. Dependency trong lập trình</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630936" y="2807208"/>
            <a:ext cx="3429000" cy="3410712"/>
          </a:xfrm>
        </p:spPr>
        <p:txBody>
          <a:bodyPr anchor="t">
            <a:normAutofit/>
          </a:bodyPr>
          <a:lstStyle/>
          <a:p>
            <a:r>
              <a:rPr lang="en-US" sz="2200"/>
              <a:t>Khi mà class A sử dụng một số chức năng của class B, thì có thể nói là class A có quan hệ phụ thuộc với class B</a:t>
            </a:r>
          </a:p>
          <a:p>
            <a:pPr marL="0" indent="0">
              <a:buNone/>
            </a:pPr>
            <a:endParaRPr lang="en-US" sz="2200"/>
          </a:p>
        </p:txBody>
      </p:sp>
      <p:pic>
        <p:nvPicPr>
          <p:cNvPr id="4" name="Picture 3">
            <a:extLst>
              <a:ext uri="{FF2B5EF4-FFF2-40B4-BE49-F238E27FC236}">
                <a16:creationId xmlns:a16="http://schemas.microsoft.com/office/drawing/2014/main" id="{A1B37787-BD3F-B194-5E20-1D62765325A1}"/>
              </a:ext>
            </a:extLst>
          </p:cNvPr>
          <p:cNvPicPr>
            <a:picLocks noChangeAspect="1"/>
          </p:cNvPicPr>
          <p:nvPr/>
        </p:nvPicPr>
        <p:blipFill rotWithShape="1">
          <a:blip r:embed="rId2"/>
          <a:srcRect t="407" r="2" b="2"/>
          <a:stretch/>
        </p:blipFill>
        <p:spPr>
          <a:xfrm>
            <a:off x="4654296" y="1065505"/>
            <a:ext cx="6903720" cy="4726990"/>
          </a:xfrm>
          <a:prstGeom prst="rect">
            <a:avLst/>
          </a:prstGeom>
        </p:spPr>
      </p:pic>
    </p:spTree>
    <p:extLst>
      <p:ext uri="{BB962C8B-B14F-4D97-AF65-F5344CB8AC3E}">
        <p14:creationId xmlns:p14="http://schemas.microsoft.com/office/powerpoint/2010/main" val="7501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5387502" cy="1325563"/>
          </a:xfrm>
        </p:spPr>
        <p:txBody>
          <a:bodyPr>
            <a:normAutofit/>
          </a:bodyPr>
          <a:lstStyle/>
          <a:p>
            <a:r>
              <a:rPr lang="en-US" sz="2800"/>
              <a:t>2. Dữ liệu phi cấu trúc do máy tạo ra (Machine-generated unstructured data)</a:t>
            </a:r>
          </a:p>
        </p:txBody>
      </p:sp>
      <p:pic>
        <p:nvPicPr>
          <p:cNvPr id="6" name="Picture 5">
            <a:extLst>
              <a:ext uri="{FF2B5EF4-FFF2-40B4-BE49-F238E27FC236}">
                <a16:creationId xmlns:a16="http://schemas.microsoft.com/office/drawing/2014/main" id="{6B19231F-5E47-2CB2-4287-7B7E3172E9D6}"/>
              </a:ext>
            </a:extLst>
          </p:cNvPr>
          <p:cNvPicPr>
            <a:picLocks noChangeAspect="1"/>
          </p:cNvPicPr>
          <p:nvPr/>
        </p:nvPicPr>
        <p:blipFill rotWithShape="1">
          <a:blip r:embed="rId2"/>
          <a:srcRect l="21799" r="4844"/>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2"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9AFC08D-3EDC-3002-0FC3-6D05B8185E5D}"/>
              </a:ext>
            </a:extLst>
          </p:cNvPr>
          <p:cNvGraphicFramePr>
            <a:graphicFrameLocks noGrp="1"/>
          </p:cNvGraphicFramePr>
          <p:nvPr>
            <p:ph idx="1"/>
            <p:extLst>
              <p:ext uri="{D42A27DB-BD31-4B8C-83A1-F6EECF244321}">
                <p14:modId xmlns:p14="http://schemas.microsoft.com/office/powerpoint/2010/main" val="201942387"/>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584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10515600" cy="1325563"/>
          </a:xfrm>
        </p:spPr>
        <p:txBody>
          <a:bodyPr>
            <a:normAutofit/>
          </a:bodyPr>
          <a:lstStyle/>
          <a:p>
            <a:r>
              <a:rPr lang="en-US" sz="5400"/>
              <a:t>1. Dependency trong lập trình</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929384"/>
            <a:ext cx="10515600" cy="4251960"/>
          </a:xfrm>
        </p:spPr>
        <p:txBody>
          <a:bodyPr>
            <a:normAutofit/>
          </a:bodyPr>
          <a:lstStyle/>
          <a:p>
            <a:r>
              <a:rPr lang="en-US" sz="2200"/>
              <a:t>Trước khi có thể sử dụng method của class khác, ta phải khởi tạo một object của class đấy</a:t>
            </a:r>
          </a:p>
          <a:p>
            <a:r>
              <a:rPr lang="en-US" sz="2200"/>
              <a:t>Vậy ta có thể hiểu, việc chuyển giao nhiệm vụ khởi tạo object đó cho một ai kahcs và trực tiếp sử dụng các dependency đó được gọi là dependency injection</a:t>
            </a:r>
          </a:p>
          <a:p>
            <a:pPr marL="0" indent="0">
              <a:buNone/>
            </a:pPr>
            <a:endParaRPr lang="en-US" sz="2200"/>
          </a:p>
        </p:txBody>
      </p:sp>
    </p:spTree>
    <p:extLst>
      <p:ext uri="{BB962C8B-B14F-4D97-AF65-F5344CB8AC3E}">
        <p14:creationId xmlns:p14="http://schemas.microsoft.com/office/powerpoint/2010/main" val="1211514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10515600" cy="1325563"/>
          </a:xfrm>
        </p:spPr>
        <p:txBody>
          <a:bodyPr>
            <a:normAutofit/>
          </a:bodyPr>
          <a:lstStyle/>
          <a:p>
            <a:r>
              <a:rPr lang="en-US" sz="5400"/>
              <a:t>2. Định nghĩa Dependency Injection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929384"/>
            <a:ext cx="10515600" cy="4251960"/>
          </a:xfrm>
        </p:spPr>
        <p:txBody>
          <a:bodyPr>
            <a:normAutofit/>
          </a:bodyPr>
          <a:lstStyle/>
          <a:p>
            <a:r>
              <a:rPr lang="en-US" sz="2200"/>
              <a:t>Là một kĩ thuật trong đó một object (hoặc một static method) cung cấp các dependencies của một object khác</a:t>
            </a:r>
          </a:p>
          <a:p>
            <a:r>
              <a:rPr lang="en-US" sz="2200"/>
              <a:t>Một dependency là một object mà có thể sử dụng.</a:t>
            </a:r>
          </a:p>
          <a:p>
            <a:pPr marL="0" indent="0">
              <a:buNone/>
            </a:pPr>
            <a:endParaRPr lang="en-US" sz="2200"/>
          </a:p>
        </p:txBody>
      </p:sp>
    </p:spTree>
    <p:extLst>
      <p:ext uri="{BB962C8B-B14F-4D97-AF65-F5344CB8AC3E}">
        <p14:creationId xmlns:p14="http://schemas.microsoft.com/office/powerpoint/2010/main" val="2938665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3. Các loại dependency injection</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256AE5E8-45DF-A7ED-4A5C-225A98FF3ACC}"/>
              </a:ext>
            </a:extLst>
          </p:cNvPr>
          <p:cNvGraphicFramePr>
            <a:graphicFrameLocks noGrp="1"/>
          </p:cNvGraphicFramePr>
          <p:nvPr>
            <p:ph idx="1"/>
            <p:extLst>
              <p:ext uri="{D42A27DB-BD31-4B8C-83A1-F6EECF244321}">
                <p14:modId xmlns:p14="http://schemas.microsoft.com/office/powerpoint/2010/main" val="932375154"/>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196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4. Trách nhiệm của dependency injection</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AC00726-B4E9-D967-09CB-415CA394C3C6}"/>
              </a:ext>
            </a:extLst>
          </p:cNvPr>
          <p:cNvGraphicFramePr>
            <a:graphicFrameLocks noGrp="1"/>
          </p:cNvGraphicFramePr>
          <p:nvPr>
            <p:ph idx="1"/>
            <p:extLst>
              <p:ext uri="{D42A27DB-BD31-4B8C-83A1-F6EECF244321}">
                <p14:modId xmlns:p14="http://schemas.microsoft.com/office/powerpoint/2010/main" val="2713826601"/>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619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5. Lợi ích của dependency injection</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73C650-8911-6D96-EA05-E0DC83989E2A}"/>
              </a:ext>
            </a:extLst>
          </p:cNvPr>
          <p:cNvGraphicFramePr>
            <a:graphicFrameLocks noGrp="1"/>
          </p:cNvGraphicFramePr>
          <p:nvPr>
            <p:ph idx="1"/>
            <p:extLst>
              <p:ext uri="{D42A27DB-BD31-4B8C-83A1-F6EECF244321}">
                <p14:modId xmlns:p14="http://schemas.microsoft.com/office/powerpoint/2010/main" val="1943791582"/>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626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6. Bất lợi khi dùng dependency injection</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20ACF76-8CBE-CB5D-AA47-6A8FAC2DBE7A}"/>
              </a:ext>
            </a:extLst>
          </p:cNvPr>
          <p:cNvGraphicFramePr>
            <a:graphicFrameLocks noGrp="1"/>
          </p:cNvGraphicFramePr>
          <p:nvPr>
            <p:ph idx="1"/>
            <p:extLst>
              <p:ext uri="{D42A27DB-BD31-4B8C-83A1-F6EECF244321}">
                <p14:modId xmlns:p14="http://schemas.microsoft.com/office/powerpoint/2010/main" val="514623269"/>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3039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VI. JWT Token Authentication and Authorization</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3D95195-E7E6-E6C9-E23D-477FA8E227AD}"/>
              </a:ext>
            </a:extLst>
          </p:cNvPr>
          <p:cNvGraphicFramePr>
            <a:graphicFrameLocks noGrp="1"/>
          </p:cNvGraphicFramePr>
          <p:nvPr>
            <p:ph idx="1"/>
            <p:extLst>
              <p:ext uri="{D42A27DB-BD31-4B8C-83A1-F6EECF244321}">
                <p14:modId xmlns:p14="http://schemas.microsoft.com/office/powerpoint/2010/main" val="2737697339"/>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9399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1. Định nghĩa</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4673040-B58D-3A82-6A3F-98EC14D2A33B}"/>
              </a:ext>
            </a:extLst>
          </p:cNvPr>
          <p:cNvGraphicFramePr>
            <a:graphicFrameLocks noGrp="1"/>
          </p:cNvGraphicFramePr>
          <p:nvPr>
            <p:ph idx="1"/>
            <p:extLst>
              <p:ext uri="{D42A27DB-BD31-4B8C-83A1-F6EECF244321}">
                <p14:modId xmlns:p14="http://schemas.microsoft.com/office/powerpoint/2010/main" val="4087654887"/>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113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136397" y="502020"/>
            <a:ext cx="5323715" cy="1642970"/>
          </a:xfrm>
        </p:spPr>
        <p:txBody>
          <a:bodyPr anchor="b">
            <a:normAutofit/>
          </a:bodyPr>
          <a:lstStyle/>
          <a:p>
            <a:r>
              <a:rPr lang="en-US" sz="4000"/>
              <a:t>2. Cấu trúc</a:t>
            </a: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1144923" y="2405894"/>
            <a:ext cx="5315189" cy="3535083"/>
          </a:xfrm>
        </p:spPr>
        <p:txBody>
          <a:bodyPr anchor="t">
            <a:normAutofit/>
          </a:bodyPr>
          <a:lstStyle/>
          <a:p>
            <a:pPr>
              <a:buFontTx/>
              <a:buChar char="-"/>
            </a:pPr>
            <a:r>
              <a:rPr lang="en-US" sz="2000"/>
              <a:t>Gồm có 3 phần:</a:t>
            </a:r>
          </a:p>
          <a:p>
            <a:pPr marL="0" indent="0">
              <a:buNone/>
            </a:pPr>
            <a:r>
              <a:rPr lang="en-US" sz="2000"/>
              <a:t>	Header</a:t>
            </a:r>
          </a:p>
          <a:p>
            <a:pPr marL="0" indent="0">
              <a:buNone/>
            </a:pPr>
            <a:r>
              <a:rPr lang="en-US" sz="2000"/>
              <a:t>	Payload</a:t>
            </a:r>
          </a:p>
          <a:p>
            <a:pPr marL="0" indent="0">
              <a:buNone/>
            </a:pPr>
            <a:r>
              <a:rPr lang="en-US" sz="2000"/>
              <a:t>	signature</a:t>
            </a: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Diagram&#10;&#10;Description automatically generated">
            <a:extLst>
              <a:ext uri="{FF2B5EF4-FFF2-40B4-BE49-F238E27FC236}">
                <a16:creationId xmlns:a16="http://schemas.microsoft.com/office/drawing/2014/main" id="{C88A6D0E-3EC0-B2C0-8979-F7B7A53FC262}"/>
              </a:ext>
            </a:extLst>
          </p:cNvPr>
          <p:cNvPicPr>
            <a:picLocks noChangeAspect="1"/>
          </p:cNvPicPr>
          <p:nvPr/>
        </p:nvPicPr>
        <p:blipFill>
          <a:blip r:embed="rId2"/>
          <a:stretch>
            <a:fillRect/>
          </a:stretch>
        </p:blipFill>
        <p:spPr>
          <a:xfrm>
            <a:off x="7075967" y="1196682"/>
            <a:ext cx="4170530" cy="4496528"/>
          </a:xfrm>
          <a:prstGeom prst="rect">
            <a:avLst/>
          </a:prstGeom>
        </p:spPr>
      </p:pic>
    </p:spTree>
    <p:extLst>
      <p:ext uri="{BB962C8B-B14F-4D97-AF65-F5344CB8AC3E}">
        <p14:creationId xmlns:p14="http://schemas.microsoft.com/office/powerpoint/2010/main" val="1873447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965201" y="1036674"/>
            <a:ext cx="3689096" cy="3514364"/>
          </a:xfrm>
        </p:spPr>
        <p:txBody>
          <a:bodyPr vert="horz" lIns="91440" tIns="45720" rIns="91440" bIns="45720" rtlCol="0" anchor="b">
            <a:normAutofit/>
          </a:bodyPr>
          <a:lstStyle/>
          <a:p>
            <a:pPr algn="r"/>
            <a:r>
              <a:rPr lang="en-US" sz="7200" kern="1200">
                <a:solidFill>
                  <a:schemeClr val="tx1"/>
                </a:solidFill>
                <a:latin typeface="+mj-lt"/>
                <a:ea typeface="+mj-ea"/>
                <a:cs typeface="+mj-cs"/>
              </a:rPr>
              <a:t>Header </a:t>
            </a: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965202" y="4582814"/>
            <a:ext cx="3689094" cy="1312657"/>
          </a:xfrm>
        </p:spPr>
        <p:txBody>
          <a:bodyPr vert="horz" lIns="91440" tIns="45720" rIns="91440" bIns="45720" rtlCol="0" anchor="t">
            <a:normAutofit/>
          </a:bodyPr>
          <a:lstStyle/>
          <a:p>
            <a:pPr marL="0" indent="0" algn="r">
              <a:buNone/>
            </a:pPr>
            <a:r>
              <a:rPr lang="en-US" sz="2000" kern="1200">
                <a:solidFill>
                  <a:schemeClr val="tx1"/>
                </a:solidFill>
                <a:latin typeface="+mn-lt"/>
                <a:ea typeface="+mn-ea"/>
                <a:cs typeface="+mn-cs"/>
              </a:rPr>
              <a:t>Chứa kiểu dữ liệu và thuật toán sử dụng để mã hóa ra chuỗi JWT</a:t>
            </a:r>
          </a:p>
        </p:txBody>
      </p:sp>
      <p:pic>
        <p:nvPicPr>
          <p:cNvPr id="8" name="Picture 7">
            <a:extLst>
              <a:ext uri="{FF2B5EF4-FFF2-40B4-BE49-F238E27FC236}">
                <a16:creationId xmlns:a16="http://schemas.microsoft.com/office/drawing/2014/main" id="{8FF06742-EBD5-7DB6-B001-C9AB45A49DE9}"/>
              </a:ext>
            </a:extLst>
          </p:cNvPr>
          <p:cNvPicPr>
            <a:picLocks noChangeAspect="1"/>
          </p:cNvPicPr>
          <p:nvPr/>
        </p:nvPicPr>
        <p:blipFill>
          <a:blip r:embed="rId2"/>
          <a:stretch>
            <a:fillRect/>
          </a:stretch>
        </p:blipFill>
        <p:spPr>
          <a:xfrm>
            <a:off x="5342862" y="1662259"/>
            <a:ext cx="4811872" cy="2966542"/>
          </a:xfrm>
          <a:prstGeom prst="rect">
            <a:avLst/>
          </a:prstGeom>
        </p:spPr>
      </p:pic>
    </p:spTree>
    <p:extLst>
      <p:ext uri="{BB962C8B-B14F-4D97-AF65-F5344CB8AC3E}">
        <p14:creationId xmlns:p14="http://schemas.microsoft.com/office/powerpoint/2010/main" val="298000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5393361" cy="1325563"/>
          </a:xfrm>
        </p:spPr>
        <p:txBody>
          <a:bodyPr>
            <a:normAutofit/>
          </a:bodyPr>
          <a:lstStyle/>
          <a:p>
            <a:r>
              <a:rPr lang="en-US"/>
              <a:t>II. NoSQL Database</a:t>
            </a:r>
          </a:p>
        </p:txBody>
      </p:sp>
      <p:sp>
        <p:nvSpPr>
          <p:cNvPr id="19"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825625"/>
            <a:ext cx="5393361" cy="4351338"/>
          </a:xfrm>
        </p:spPr>
        <p:txBody>
          <a:bodyPr>
            <a:normAutofit/>
          </a:bodyPr>
          <a:lstStyle/>
          <a:p>
            <a:r>
              <a:rPr lang="en-US"/>
              <a:t>Là một hệ thống quản lý dữ liệu không quan hệ - non-relational data management system sở hữu lược đồ linh hoạt.</a:t>
            </a:r>
          </a:p>
          <a:p>
            <a:r>
              <a:rPr lang="en-US"/>
              <a:t>Dễ dàng mở rộng khi cần thiết.</a:t>
            </a:r>
          </a:p>
          <a:p>
            <a:r>
              <a:rPr lang="en-US"/>
              <a:t>Giải quyết được những khuyết điểm của RDBMS</a:t>
            </a:r>
          </a:p>
        </p:txBody>
      </p:sp>
      <p:sp>
        <p:nvSpPr>
          <p:cNvPr id="21"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ngerprint">
            <a:extLst>
              <a:ext uri="{FF2B5EF4-FFF2-40B4-BE49-F238E27FC236}">
                <a16:creationId xmlns:a16="http://schemas.microsoft.com/office/drawing/2014/main" id="{FE4E5202-9AFC-8A6A-865F-291239FF6C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6857298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1F108D-1A97-4116-9C32-E0CD6F62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793935" y="854168"/>
            <a:ext cx="3527117" cy="2665681"/>
          </a:xfrm>
        </p:spPr>
        <p:txBody>
          <a:bodyPr vert="horz" lIns="91440" tIns="45720" rIns="91440" bIns="45720" rtlCol="0" anchor="b">
            <a:normAutofit/>
          </a:bodyPr>
          <a:lstStyle/>
          <a:p>
            <a:pPr algn="ctr"/>
            <a:r>
              <a:rPr lang="en-US" sz="3200" kern="1200">
                <a:solidFill>
                  <a:schemeClr val="tx1"/>
                </a:solidFill>
                <a:latin typeface="+mj-lt"/>
                <a:ea typeface="+mj-ea"/>
                <a:cs typeface="+mj-cs"/>
              </a:rPr>
              <a:t>Payload </a:t>
            </a: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793935" y="3611925"/>
            <a:ext cx="3527117" cy="2411067"/>
          </a:xfrm>
        </p:spPr>
        <p:txBody>
          <a:bodyPr vert="horz" lIns="91440" tIns="45720" rIns="91440" bIns="45720" rtlCol="0">
            <a:normAutofit/>
          </a:bodyPr>
          <a:lstStyle/>
          <a:p>
            <a:pPr marL="0" indent="0" algn="ctr">
              <a:buNone/>
            </a:pPr>
            <a:r>
              <a:rPr lang="en-US" sz="1600" kern="1200">
                <a:solidFill>
                  <a:schemeClr val="tx1"/>
                </a:solidFill>
                <a:latin typeface="+mn-lt"/>
                <a:ea typeface="+mn-ea"/>
                <a:cs typeface="+mn-cs"/>
              </a:rPr>
              <a:t>Chứa các thông tin mình muốn đặt trong chuỗi token như username, userID, author,…</a:t>
            </a:r>
          </a:p>
        </p:txBody>
      </p:sp>
      <p:sp>
        <p:nvSpPr>
          <p:cNvPr id="13" name="Rectangle 12">
            <a:extLst>
              <a:ext uri="{FF2B5EF4-FFF2-40B4-BE49-F238E27FC236}">
                <a16:creationId xmlns:a16="http://schemas.microsoft.com/office/drawing/2014/main" id="{3276E0C7-D588-440B-8F4A-876392DB7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DEA8D4-D640-4088-B589-8760DC702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0655" y="854168"/>
            <a:ext cx="7151345" cy="6088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591A811-BE57-6DB4-1696-1EFF7885C414}"/>
              </a:ext>
            </a:extLst>
          </p:cNvPr>
          <p:cNvPicPr>
            <a:picLocks noChangeAspect="1"/>
          </p:cNvPicPr>
          <p:nvPr/>
        </p:nvPicPr>
        <p:blipFill>
          <a:blip r:embed="rId2"/>
          <a:stretch>
            <a:fillRect/>
          </a:stretch>
        </p:blipFill>
        <p:spPr>
          <a:xfrm>
            <a:off x="5350685" y="2232711"/>
            <a:ext cx="6595293" cy="2493805"/>
          </a:xfrm>
          <a:prstGeom prst="rect">
            <a:avLst/>
          </a:prstGeom>
        </p:spPr>
      </p:pic>
      <p:sp>
        <p:nvSpPr>
          <p:cNvPr id="17" name="Rectangle 16">
            <a:extLst>
              <a:ext uri="{FF2B5EF4-FFF2-40B4-BE49-F238E27FC236}">
                <a16:creationId xmlns:a16="http://schemas.microsoft.com/office/drawing/2014/main" id="{708A22B1-9011-459B-BCED-99F879F1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0655" y="6022991"/>
            <a:ext cx="7151345" cy="6088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707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49E89B-63A5-45DA-A170-5B661FCE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Signature</a:t>
            </a:r>
          </a:p>
        </p:txBody>
      </p:sp>
      <p:sp>
        <p:nvSpPr>
          <p:cNvPr id="12" name="Rectangle 11">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4" name="Rectangle 13">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5741893" y="767258"/>
            <a:ext cx="5287923" cy="5323484"/>
          </a:xfrm>
        </p:spPr>
        <p:txBody>
          <a:bodyPr anchor="ctr">
            <a:normAutofit/>
          </a:bodyPr>
          <a:lstStyle/>
          <a:p>
            <a:pPr>
              <a:buFontTx/>
              <a:buChar char="-"/>
            </a:pPr>
            <a:r>
              <a:rPr lang="en-US" sz="2000">
                <a:cs typeface="Times New Roman" panose="02020603050405020304" pitchFamily="18" charset="0"/>
              </a:rPr>
              <a:t>Được tạo ra bằng cách mã hóa phần header, payload kèm theo một chuỗi secret</a:t>
            </a:r>
          </a:p>
        </p:txBody>
      </p:sp>
    </p:spTree>
    <p:extLst>
      <p:ext uri="{BB962C8B-B14F-4D97-AF65-F5344CB8AC3E}">
        <p14:creationId xmlns:p14="http://schemas.microsoft.com/office/powerpoint/2010/main" val="889887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3. Khi nào nên dùng</a:t>
            </a:r>
          </a:p>
        </p:txBody>
      </p:sp>
      <p:graphicFrame>
        <p:nvGraphicFramePr>
          <p:cNvPr id="5" name="Content Placeholder 2">
            <a:extLst>
              <a:ext uri="{FF2B5EF4-FFF2-40B4-BE49-F238E27FC236}">
                <a16:creationId xmlns:a16="http://schemas.microsoft.com/office/drawing/2014/main" id="{30B18556-DFB4-4217-5E7A-88451A99797A}"/>
              </a:ext>
            </a:extLst>
          </p:cNvPr>
          <p:cNvGraphicFramePr>
            <a:graphicFrameLocks noGrp="1"/>
          </p:cNvGraphicFramePr>
          <p:nvPr>
            <p:ph idx="1"/>
            <p:extLst>
              <p:ext uri="{D42A27DB-BD31-4B8C-83A1-F6EECF244321}">
                <p14:modId xmlns:p14="http://schemas.microsoft.com/office/powerpoint/2010/main" val="8919188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14636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Authentication </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C4BB954-315F-777B-FB74-45C6B3BA30F9}"/>
              </a:ext>
            </a:extLst>
          </p:cNvPr>
          <p:cNvGraphicFramePr>
            <a:graphicFrameLocks noGrp="1"/>
          </p:cNvGraphicFramePr>
          <p:nvPr>
            <p:ph idx="1"/>
            <p:extLst>
              <p:ext uri="{D42A27DB-BD31-4B8C-83A1-F6EECF244321}">
                <p14:modId xmlns:p14="http://schemas.microsoft.com/office/powerpoint/2010/main" val="3640355674"/>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8220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Trao đổi thông tin</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1042FC8-CAA2-05B2-DED7-6976CF2A35E8}"/>
              </a:ext>
            </a:extLst>
          </p:cNvPr>
          <p:cNvGraphicFramePr>
            <a:graphicFrameLocks noGrp="1"/>
          </p:cNvGraphicFramePr>
          <p:nvPr>
            <p:ph idx="1"/>
            <p:extLst>
              <p:ext uri="{D42A27DB-BD31-4B8C-83A1-F6EECF244321}">
                <p14:modId xmlns:p14="http://schemas.microsoft.com/office/powerpoint/2010/main" val="2094917613"/>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48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10515600" cy="1325563"/>
          </a:xfrm>
        </p:spPr>
        <p:txBody>
          <a:bodyPr>
            <a:normAutofit/>
          </a:bodyPr>
          <a:lstStyle/>
          <a:p>
            <a:r>
              <a:rPr lang="en-US"/>
              <a:t>1. Một số đặc điểm chung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825625"/>
            <a:ext cx="10515600" cy="4351338"/>
          </a:xfrm>
        </p:spPr>
        <p:txBody>
          <a:bodyPr>
            <a:normAutofit/>
          </a:bodyPr>
          <a:lstStyle/>
          <a:p>
            <a:r>
              <a:rPr lang="en-US"/>
              <a:t>High Scalability</a:t>
            </a:r>
          </a:p>
          <a:p>
            <a:r>
              <a:rPr lang="en-US"/>
              <a:t>High Availability</a:t>
            </a:r>
          </a:p>
          <a:p>
            <a:r>
              <a:rPr lang="en-US"/>
              <a:t>Atomicity</a:t>
            </a:r>
          </a:p>
          <a:p>
            <a:r>
              <a:rPr lang="en-US"/>
              <a:t>Durability</a:t>
            </a:r>
          </a:p>
          <a:p>
            <a:r>
              <a:rPr lang="en-US"/>
              <a:t>Deployment Fexibility</a:t>
            </a:r>
          </a:p>
          <a:p>
            <a:r>
              <a:rPr lang="en-US"/>
              <a:t>Modeling Flexibility</a:t>
            </a:r>
          </a:p>
          <a:p>
            <a:r>
              <a:rPr lang="en-US"/>
              <a:t>Query Flexibility</a:t>
            </a:r>
          </a:p>
        </p:txBody>
      </p:sp>
    </p:spTree>
    <p:extLst>
      <p:ext uri="{BB962C8B-B14F-4D97-AF65-F5344CB8AC3E}">
        <p14:creationId xmlns:p14="http://schemas.microsoft.com/office/powerpoint/2010/main" val="81250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10515600" cy="1325563"/>
          </a:xfrm>
        </p:spPr>
        <p:txBody>
          <a:bodyPr>
            <a:normAutofit/>
          </a:bodyPr>
          <a:lstStyle/>
          <a:p>
            <a:r>
              <a:rPr lang="en-US"/>
              <a:t>2. Phân loại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825625"/>
            <a:ext cx="10515600" cy="4351338"/>
          </a:xfrm>
        </p:spPr>
        <p:txBody>
          <a:bodyPr>
            <a:normAutofit/>
          </a:bodyPr>
          <a:lstStyle/>
          <a:p>
            <a:r>
              <a:rPr lang="en-US"/>
              <a:t>Hiện nay có khá nhiều NoSQL Database Management System: MongoDB, RavenDB, Redis, Neo4j,..</a:t>
            </a:r>
          </a:p>
          <a:p>
            <a:r>
              <a:rPr lang="en-US"/>
              <a:t>Có thể chia thành 4 loại:</a:t>
            </a:r>
          </a:p>
          <a:p>
            <a:pPr marL="0" indent="0">
              <a:buNone/>
            </a:pPr>
            <a:r>
              <a:rPr lang="en-US"/>
              <a:t>	Key-Value Database</a:t>
            </a:r>
          </a:p>
          <a:p>
            <a:pPr marL="0" indent="0">
              <a:buNone/>
            </a:pPr>
            <a:r>
              <a:rPr lang="en-US"/>
              <a:t>	Document Database</a:t>
            </a:r>
          </a:p>
          <a:p>
            <a:pPr marL="0" indent="0">
              <a:buNone/>
            </a:pPr>
            <a:r>
              <a:rPr lang="en-US"/>
              <a:t>	Column-Family Database</a:t>
            </a:r>
          </a:p>
          <a:p>
            <a:pPr marL="0" indent="0">
              <a:buNone/>
            </a:pPr>
            <a:r>
              <a:rPr lang="en-US"/>
              <a:t>	Graph Database</a:t>
            </a:r>
          </a:p>
        </p:txBody>
      </p:sp>
    </p:spTree>
    <p:extLst>
      <p:ext uri="{BB962C8B-B14F-4D97-AF65-F5344CB8AC3E}">
        <p14:creationId xmlns:p14="http://schemas.microsoft.com/office/powerpoint/2010/main" val="107499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154AAA-4370-1DF5-4E97-E21E6668FBBC}"/>
              </a:ext>
            </a:extLst>
          </p:cNvPr>
          <p:cNvSpPr>
            <a:spLocks noGrp="1"/>
          </p:cNvSpPr>
          <p:nvPr>
            <p:ph type="title"/>
          </p:nvPr>
        </p:nvSpPr>
        <p:spPr>
          <a:xfrm>
            <a:off x="838200" y="365125"/>
            <a:ext cx="10515600" cy="1325563"/>
          </a:xfrm>
        </p:spPr>
        <p:txBody>
          <a:bodyPr>
            <a:normAutofit/>
          </a:bodyPr>
          <a:lstStyle/>
          <a:p>
            <a:pPr marL="0" indent="0">
              <a:buNone/>
            </a:pPr>
            <a:r>
              <a:rPr lang="en-US"/>
              <a:t>Key-Value Database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9B45E7-5083-C5CD-55EC-293E30651270}"/>
              </a:ext>
            </a:extLst>
          </p:cNvPr>
          <p:cNvSpPr>
            <a:spLocks noGrp="1"/>
          </p:cNvSpPr>
          <p:nvPr>
            <p:ph idx="1"/>
          </p:nvPr>
        </p:nvSpPr>
        <p:spPr>
          <a:xfrm>
            <a:off x="838200" y="1825625"/>
            <a:ext cx="10515600" cy="4351338"/>
          </a:xfrm>
        </p:spPr>
        <p:txBody>
          <a:bodyPr>
            <a:normAutofit/>
          </a:bodyPr>
          <a:lstStyle/>
          <a:p>
            <a:r>
              <a:rPr lang="en-US"/>
              <a:t>Dữ liệu lưu trữ dưới dạng key-value</a:t>
            </a:r>
          </a:p>
          <a:p>
            <a:r>
              <a:rPr lang="en-US"/>
              <a:t>Dựa vào key để lấy value ra</a:t>
            </a:r>
          </a:p>
          <a:p>
            <a:r>
              <a:rPr lang="en-US"/>
              <a:t>Tốc độ truy vấn rất nhanh</a:t>
            </a:r>
          </a:p>
          <a:p>
            <a:r>
              <a:rPr lang="en-US"/>
              <a:t>Database tiêu biểu: Riak, Redis, MemCache, Project, Voldemort, CouchBase.</a:t>
            </a:r>
          </a:p>
          <a:p>
            <a:r>
              <a:rPr lang="en-US"/>
              <a:t>Thường được dung để làm cache cho ứng dụng.</a:t>
            </a:r>
          </a:p>
          <a:p>
            <a:r>
              <a:rPr lang="en-US"/>
              <a:t>Dùng để lưu thông tin trong sessions, profiles/preferences của user.</a:t>
            </a:r>
          </a:p>
        </p:txBody>
      </p:sp>
    </p:spTree>
    <p:extLst>
      <p:ext uri="{BB962C8B-B14F-4D97-AF65-F5344CB8AC3E}">
        <p14:creationId xmlns:p14="http://schemas.microsoft.com/office/powerpoint/2010/main" val="157252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2754</Words>
  <Application>Microsoft Office PowerPoint</Application>
  <PresentationFormat>Widescreen</PresentationFormat>
  <Paragraphs>323</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Avenir Next LT Pro</vt:lpstr>
      <vt:lpstr>Calibri</vt:lpstr>
      <vt:lpstr>Calibri Light</vt:lpstr>
      <vt:lpstr>Times New Roman</vt:lpstr>
      <vt:lpstr>Office Theme</vt:lpstr>
      <vt:lpstr>NoSQL WEB API và .NET FRAMEWORK</vt:lpstr>
      <vt:lpstr>NoSQL</vt:lpstr>
      <vt:lpstr>I. Dữ liệu phi cấu trúc (NoSQL)</vt:lpstr>
      <vt:lpstr>1. Dữ liệu phi cấu trúc do con người tạo ra (Human-generated unstructured data)</vt:lpstr>
      <vt:lpstr>2. Dữ liệu phi cấu trúc do máy tạo ra (Machine-generated unstructured data)</vt:lpstr>
      <vt:lpstr>II. NoSQL Database</vt:lpstr>
      <vt:lpstr>1. Một số đặc điểm chung</vt:lpstr>
      <vt:lpstr>2. Phân loại</vt:lpstr>
      <vt:lpstr>Key-Value Database</vt:lpstr>
      <vt:lpstr>Document Database</vt:lpstr>
      <vt:lpstr>Column-Family Database</vt:lpstr>
      <vt:lpstr>Graph Database</vt:lpstr>
      <vt:lpstr>3. Ưu nhược điểm</vt:lpstr>
      <vt:lpstr>3. Ưu nhược điểm</vt:lpstr>
      <vt:lpstr>4. Những lúc nên chọn sử dụng NoSQL Database</vt:lpstr>
      <vt:lpstr>5. Các thuật nhữ trong Relation Database và NoSQL Database</vt:lpstr>
      <vt:lpstr>WEB API và .NET FRAMEWORK</vt:lpstr>
      <vt:lpstr>I. .NET Core FrameWork 6.0</vt:lpstr>
      <vt:lpstr>1. .NET Core FrameWork</vt:lpstr>
      <vt:lpstr>2. .NET Core FrameWork 6.0</vt:lpstr>
      <vt:lpstr>2. .NET Core FrameWork 6.0</vt:lpstr>
      <vt:lpstr>II. Dotnet Core Entity Framework</vt:lpstr>
      <vt:lpstr>1. Một số đặc điểm của Entity Framework Core</vt:lpstr>
      <vt:lpstr>2. Dotnet Core Entity Framework (EF Core)</vt:lpstr>
      <vt:lpstr>3. Kiến trúc của một Entity Framework gồm</vt:lpstr>
      <vt:lpstr>4. Các database được hỗ trợ</vt:lpstr>
      <vt:lpstr>5. Các hướng tiếp cận</vt:lpstr>
      <vt:lpstr>Sử dụng EF Core theo hướng Code First</vt:lpstr>
      <vt:lpstr>Sử dụng EF Core theo hướng Code First</vt:lpstr>
      <vt:lpstr>6. Linq to entities</vt:lpstr>
      <vt:lpstr>7. Eager loading</vt:lpstr>
      <vt:lpstr>8. Lazy loading</vt:lpstr>
      <vt:lpstr>9. Explicit loading</vt:lpstr>
      <vt:lpstr>10. Ưu nhược điểm</vt:lpstr>
      <vt:lpstr>10. Ưu nhược điểm</vt:lpstr>
      <vt:lpstr>III. DTO object</vt:lpstr>
      <vt:lpstr>1. Khái niệm</vt:lpstr>
      <vt:lpstr>2. Domain model và DTO</vt:lpstr>
      <vt:lpstr>3. Sử dụng DTO thế nào?</vt:lpstr>
      <vt:lpstr>Domain model</vt:lpstr>
      <vt:lpstr>DTO class</vt:lpstr>
      <vt:lpstr>Mapper</vt:lpstr>
      <vt:lpstr>Mapper</vt:lpstr>
      <vt:lpstr>IV. AutoMapper</vt:lpstr>
      <vt:lpstr>1. Khái niệm</vt:lpstr>
      <vt:lpstr>2. Ứng dụng</vt:lpstr>
      <vt:lpstr>3. Ưu điểm</vt:lpstr>
      <vt:lpstr>V. Dependency Injection</vt:lpstr>
      <vt:lpstr>1. Dependency trong lập trình</vt:lpstr>
      <vt:lpstr>1. Dependency trong lập trình</vt:lpstr>
      <vt:lpstr>2. Định nghĩa Dependency Injection</vt:lpstr>
      <vt:lpstr>3. Các loại dependency injection</vt:lpstr>
      <vt:lpstr>4. Trách nhiệm của dependency injection</vt:lpstr>
      <vt:lpstr>5. Lợi ích của dependency injection</vt:lpstr>
      <vt:lpstr>6. Bất lợi khi dùng dependency injection</vt:lpstr>
      <vt:lpstr>VI. JWT Token Authentication and Authorization</vt:lpstr>
      <vt:lpstr>1. Định nghĩa</vt:lpstr>
      <vt:lpstr>2. Cấu trúc</vt:lpstr>
      <vt:lpstr>Header </vt:lpstr>
      <vt:lpstr>Payload </vt:lpstr>
      <vt:lpstr>Signature</vt:lpstr>
      <vt:lpstr>3. Khi nào nên dùng</vt:lpstr>
      <vt:lpstr>Authentication </vt:lpstr>
      <vt:lpstr>Trao đổi thông tin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WEB API và .NET FRAMEWORK</dc:title>
  <dc:creator>Lê Quang Hùng</dc:creator>
  <cp:lastModifiedBy>Lê Quang Hùng</cp:lastModifiedBy>
  <cp:revision>19</cp:revision>
  <dcterms:created xsi:type="dcterms:W3CDTF">2023-03-23T06:46:29Z</dcterms:created>
  <dcterms:modified xsi:type="dcterms:W3CDTF">2023-03-23T10:59:00Z</dcterms:modified>
</cp:coreProperties>
</file>