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2.xml" ContentType="application/inkml+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ink/ink3.xml" ContentType="application/inkml+xml"/>
  <Override PartName="/ppt/ink/ink4.xml" ContentType="application/inkml+xml"/>
  <Override PartName="/ppt/ink/ink5.xml" ContentType="application/inkml+xml"/>
  <Override PartName="/ppt/ink/ink6.xml" ContentType="application/inkml+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ink/ink7.xml" ContentType="application/inkml+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76"/>
  </p:notesMasterIdLst>
  <p:sldIdLst>
    <p:sldId id="256" r:id="rId2"/>
    <p:sldId id="257" r:id="rId3"/>
    <p:sldId id="258" r:id="rId4"/>
    <p:sldId id="259" r:id="rId5"/>
    <p:sldId id="263" r:id="rId6"/>
    <p:sldId id="264" r:id="rId7"/>
    <p:sldId id="265" r:id="rId8"/>
    <p:sldId id="266" r:id="rId9"/>
    <p:sldId id="267" r:id="rId10"/>
    <p:sldId id="268" r:id="rId11"/>
    <p:sldId id="269" r:id="rId12"/>
    <p:sldId id="288" r:id="rId13"/>
    <p:sldId id="270" r:id="rId14"/>
    <p:sldId id="271" r:id="rId15"/>
    <p:sldId id="272" r:id="rId16"/>
    <p:sldId id="273" r:id="rId17"/>
    <p:sldId id="274" r:id="rId18"/>
    <p:sldId id="277" r:id="rId19"/>
    <p:sldId id="275" r:id="rId20"/>
    <p:sldId id="276" r:id="rId21"/>
    <p:sldId id="278" r:id="rId22"/>
    <p:sldId id="279" r:id="rId23"/>
    <p:sldId id="280" r:id="rId24"/>
    <p:sldId id="284" r:id="rId25"/>
    <p:sldId id="285" r:id="rId26"/>
    <p:sldId id="286" r:id="rId27"/>
    <p:sldId id="287" r:id="rId28"/>
    <p:sldId id="281" r:id="rId29"/>
    <p:sldId id="289" r:id="rId30"/>
    <p:sldId id="282" r:id="rId31"/>
    <p:sldId id="283" r:id="rId32"/>
    <p:sldId id="290" r:id="rId33"/>
    <p:sldId id="291" r:id="rId34"/>
    <p:sldId id="292" r:id="rId35"/>
    <p:sldId id="293" r:id="rId36"/>
    <p:sldId id="294" r:id="rId37"/>
    <p:sldId id="303" r:id="rId38"/>
    <p:sldId id="304" r:id="rId39"/>
    <p:sldId id="295" r:id="rId40"/>
    <p:sldId id="305" r:id="rId41"/>
    <p:sldId id="306" r:id="rId42"/>
    <p:sldId id="296" r:id="rId43"/>
    <p:sldId id="297" r:id="rId44"/>
    <p:sldId id="298" r:id="rId45"/>
    <p:sldId id="299" r:id="rId46"/>
    <p:sldId id="300" r:id="rId47"/>
    <p:sldId id="301" r:id="rId48"/>
    <p:sldId id="302"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32" r:id="rId72"/>
    <p:sldId id="333" r:id="rId73"/>
    <p:sldId id="334" r:id="rId74"/>
    <p:sldId id="335"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C311BD-9D01-4DEE-B299-E8A2EFEAFA7F}"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0FE64438-A7D4-46EB-AF55-215A487D0534}">
      <dgm:prSet/>
      <dgm:spPr/>
      <dgm:t>
        <a:bodyPr/>
        <a:lstStyle/>
        <a:p>
          <a:r>
            <a:rPr lang="en-US"/>
            <a:t>Khái niệm API</a:t>
          </a:r>
        </a:p>
      </dgm:t>
    </dgm:pt>
    <dgm:pt modelId="{86D34370-B019-44DB-A27E-0825D283E1D7}" type="parTrans" cxnId="{8C9288A1-7CFD-4F77-BA0C-85C5151A1FAC}">
      <dgm:prSet/>
      <dgm:spPr/>
      <dgm:t>
        <a:bodyPr/>
        <a:lstStyle/>
        <a:p>
          <a:endParaRPr lang="en-US"/>
        </a:p>
      </dgm:t>
    </dgm:pt>
    <dgm:pt modelId="{FDA11F6A-7134-49F4-848F-34067C679917}" type="sibTrans" cxnId="{8C9288A1-7CFD-4F77-BA0C-85C5151A1FAC}">
      <dgm:prSet/>
      <dgm:spPr/>
      <dgm:t>
        <a:bodyPr/>
        <a:lstStyle/>
        <a:p>
          <a:endParaRPr lang="en-US"/>
        </a:p>
      </dgm:t>
    </dgm:pt>
    <dgm:pt modelId="{8C1372F2-15CD-4967-9260-E1FCB71A2BAD}">
      <dgm:prSet/>
      <dgm:spPr/>
      <dgm:t>
        <a:bodyPr/>
        <a:lstStyle/>
        <a:p>
          <a:r>
            <a:rPr lang="en-US"/>
            <a:t>Cách API hoạt động</a:t>
          </a:r>
        </a:p>
      </dgm:t>
    </dgm:pt>
    <dgm:pt modelId="{FE52BAC6-3B5D-47FF-9301-28154F1F9838}" type="parTrans" cxnId="{2433BCEB-12EA-4ED8-8C2E-29D5E8D6B12B}">
      <dgm:prSet/>
      <dgm:spPr/>
      <dgm:t>
        <a:bodyPr/>
        <a:lstStyle/>
        <a:p>
          <a:endParaRPr lang="en-US"/>
        </a:p>
      </dgm:t>
    </dgm:pt>
    <dgm:pt modelId="{441853DE-FF9C-488C-88E1-E8C9D441CA92}" type="sibTrans" cxnId="{2433BCEB-12EA-4ED8-8C2E-29D5E8D6B12B}">
      <dgm:prSet/>
      <dgm:spPr/>
      <dgm:t>
        <a:bodyPr/>
        <a:lstStyle/>
        <a:p>
          <a:endParaRPr lang="en-US"/>
        </a:p>
      </dgm:t>
    </dgm:pt>
    <dgm:pt modelId="{0D685369-223C-4E28-98C2-B1C4540EF9DC}">
      <dgm:prSet/>
      <dgm:spPr/>
      <dgm:t>
        <a:bodyPr/>
        <a:lstStyle/>
        <a:p>
          <a:r>
            <a:rPr lang="vi-VN"/>
            <a:t>Ư</a:t>
          </a:r>
          <a:r>
            <a:rPr lang="en-US"/>
            <a:t>u nhược điểm của API</a:t>
          </a:r>
        </a:p>
      </dgm:t>
    </dgm:pt>
    <dgm:pt modelId="{DCBFEBDC-F812-4381-BE67-40CF35AFB6B0}" type="parTrans" cxnId="{A21571CD-1C05-4B22-A812-59DF612AA3EF}">
      <dgm:prSet/>
      <dgm:spPr/>
      <dgm:t>
        <a:bodyPr/>
        <a:lstStyle/>
        <a:p>
          <a:endParaRPr lang="en-US"/>
        </a:p>
      </dgm:t>
    </dgm:pt>
    <dgm:pt modelId="{DFF74748-2250-4C12-B817-EA3205EB3147}" type="sibTrans" cxnId="{A21571CD-1C05-4B22-A812-59DF612AA3EF}">
      <dgm:prSet/>
      <dgm:spPr/>
      <dgm:t>
        <a:bodyPr/>
        <a:lstStyle/>
        <a:p>
          <a:endParaRPr lang="en-US"/>
        </a:p>
      </dgm:t>
    </dgm:pt>
    <dgm:pt modelId="{64C14E0D-05F9-44B4-8D57-434DC0B68FA0}">
      <dgm:prSet/>
      <dgm:spPr/>
      <dgm:t>
        <a:bodyPr/>
        <a:lstStyle/>
        <a:p>
          <a:r>
            <a:rPr lang="en-US"/>
            <a:t>Giải pháp bảo mật hệ thống API</a:t>
          </a:r>
        </a:p>
      </dgm:t>
    </dgm:pt>
    <dgm:pt modelId="{1CF4B957-BF19-4D59-9B90-8A2D5D205E4F}" type="parTrans" cxnId="{4F0E3727-485F-4F0D-A209-0D37E8AEBBD3}">
      <dgm:prSet/>
      <dgm:spPr/>
      <dgm:t>
        <a:bodyPr/>
        <a:lstStyle/>
        <a:p>
          <a:endParaRPr lang="en-US"/>
        </a:p>
      </dgm:t>
    </dgm:pt>
    <dgm:pt modelId="{DA4C007E-38AC-42E9-8199-D07CBCD5EC9E}" type="sibTrans" cxnId="{4F0E3727-485F-4F0D-A209-0D37E8AEBBD3}">
      <dgm:prSet/>
      <dgm:spPr/>
      <dgm:t>
        <a:bodyPr/>
        <a:lstStyle/>
        <a:p>
          <a:endParaRPr lang="en-US"/>
        </a:p>
      </dgm:t>
    </dgm:pt>
    <dgm:pt modelId="{87F05C3E-9DEA-4A3B-86A7-4B50E02599D1}">
      <dgm:prSet/>
      <dgm:spPr/>
      <dgm:t>
        <a:bodyPr/>
        <a:lstStyle/>
        <a:p>
          <a:r>
            <a:rPr lang="en-US"/>
            <a:t>REST – RESTful API trong thiết kế website</a:t>
          </a:r>
        </a:p>
      </dgm:t>
    </dgm:pt>
    <dgm:pt modelId="{CEAA3C77-B87B-4D54-8F90-A0B5F838A494}" type="parTrans" cxnId="{769C6D62-D5D6-416C-B4BB-B84ECBB8640C}">
      <dgm:prSet/>
      <dgm:spPr/>
      <dgm:t>
        <a:bodyPr/>
        <a:lstStyle/>
        <a:p>
          <a:endParaRPr lang="en-US"/>
        </a:p>
      </dgm:t>
    </dgm:pt>
    <dgm:pt modelId="{F693DBEA-4F96-4E69-8920-D1FCEBA5A3BA}" type="sibTrans" cxnId="{769C6D62-D5D6-416C-B4BB-B84ECBB8640C}">
      <dgm:prSet/>
      <dgm:spPr/>
      <dgm:t>
        <a:bodyPr/>
        <a:lstStyle/>
        <a:p>
          <a:endParaRPr lang="en-US"/>
        </a:p>
      </dgm:t>
    </dgm:pt>
    <dgm:pt modelId="{D29B75CB-9D45-4DB5-A332-26C0854DC762}">
      <dgm:prSet/>
      <dgm:spPr/>
      <dgm:t>
        <a:bodyPr/>
        <a:lstStyle/>
        <a:p>
          <a:r>
            <a:rPr lang="en-US"/>
            <a:t>Web API</a:t>
          </a:r>
        </a:p>
      </dgm:t>
    </dgm:pt>
    <dgm:pt modelId="{4420C70D-1FE2-45D9-B90C-AB20201A15F4}" type="parTrans" cxnId="{46E95276-54CE-4771-935A-D79ABC2DAE76}">
      <dgm:prSet/>
      <dgm:spPr/>
      <dgm:t>
        <a:bodyPr/>
        <a:lstStyle/>
        <a:p>
          <a:endParaRPr lang="en-US"/>
        </a:p>
      </dgm:t>
    </dgm:pt>
    <dgm:pt modelId="{A1F94C1B-3003-4B87-A020-282DA3A31676}" type="sibTrans" cxnId="{46E95276-54CE-4771-935A-D79ABC2DAE76}">
      <dgm:prSet/>
      <dgm:spPr/>
      <dgm:t>
        <a:bodyPr/>
        <a:lstStyle/>
        <a:p>
          <a:endParaRPr lang="en-US"/>
        </a:p>
      </dgm:t>
    </dgm:pt>
    <dgm:pt modelId="{A1219D2B-D7C3-4AF0-AA8B-FC2B19327C8D}">
      <dgm:prSet/>
      <dgm:spPr/>
      <dgm:t>
        <a:bodyPr/>
        <a:lstStyle/>
        <a:p>
          <a:r>
            <a:rPr lang="en-US"/>
            <a:t>.NET Web API</a:t>
          </a:r>
        </a:p>
      </dgm:t>
    </dgm:pt>
    <dgm:pt modelId="{B73665C4-7ACD-4850-8D70-7B27C3AFB202}" type="parTrans" cxnId="{E6512CDD-3D09-49BE-996A-A8541B324FE2}">
      <dgm:prSet/>
      <dgm:spPr/>
      <dgm:t>
        <a:bodyPr/>
        <a:lstStyle/>
        <a:p>
          <a:endParaRPr lang="en-US"/>
        </a:p>
      </dgm:t>
    </dgm:pt>
    <dgm:pt modelId="{5176AE69-816F-4A44-B665-FA942E3D0CA9}" type="sibTrans" cxnId="{E6512CDD-3D09-49BE-996A-A8541B324FE2}">
      <dgm:prSet/>
      <dgm:spPr/>
      <dgm:t>
        <a:bodyPr/>
        <a:lstStyle/>
        <a:p>
          <a:endParaRPr lang="en-US"/>
        </a:p>
      </dgm:t>
    </dgm:pt>
    <dgm:pt modelId="{7FC9320C-2824-49AE-999C-7E30F8DCB571}" type="pres">
      <dgm:prSet presAssocID="{67C311BD-9D01-4DEE-B299-E8A2EFEAFA7F}" presName="vert0" presStyleCnt="0">
        <dgm:presLayoutVars>
          <dgm:dir/>
          <dgm:animOne val="branch"/>
          <dgm:animLvl val="lvl"/>
        </dgm:presLayoutVars>
      </dgm:prSet>
      <dgm:spPr/>
    </dgm:pt>
    <dgm:pt modelId="{B094C77D-4762-4C16-83C6-F49D8921547F}" type="pres">
      <dgm:prSet presAssocID="{0FE64438-A7D4-46EB-AF55-215A487D0534}" presName="thickLine" presStyleLbl="alignNode1" presStyleIdx="0" presStyleCnt="7"/>
      <dgm:spPr/>
    </dgm:pt>
    <dgm:pt modelId="{528EE41F-839F-461C-9D2F-65E68B3E928F}" type="pres">
      <dgm:prSet presAssocID="{0FE64438-A7D4-46EB-AF55-215A487D0534}" presName="horz1" presStyleCnt="0"/>
      <dgm:spPr/>
    </dgm:pt>
    <dgm:pt modelId="{0DC7B53C-87BC-4869-806F-0C6C4962778D}" type="pres">
      <dgm:prSet presAssocID="{0FE64438-A7D4-46EB-AF55-215A487D0534}" presName="tx1" presStyleLbl="revTx" presStyleIdx="0" presStyleCnt="7"/>
      <dgm:spPr/>
    </dgm:pt>
    <dgm:pt modelId="{9C9505E9-2D56-4648-80A3-E4808AE3806D}" type="pres">
      <dgm:prSet presAssocID="{0FE64438-A7D4-46EB-AF55-215A487D0534}" presName="vert1" presStyleCnt="0"/>
      <dgm:spPr/>
    </dgm:pt>
    <dgm:pt modelId="{BED52440-71A0-4F63-BAB7-B852EA46CD48}" type="pres">
      <dgm:prSet presAssocID="{8C1372F2-15CD-4967-9260-E1FCB71A2BAD}" presName="thickLine" presStyleLbl="alignNode1" presStyleIdx="1" presStyleCnt="7"/>
      <dgm:spPr/>
    </dgm:pt>
    <dgm:pt modelId="{42326B0A-53D8-470C-8392-99A4E34BC54F}" type="pres">
      <dgm:prSet presAssocID="{8C1372F2-15CD-4967-9260-E1FCB71A2BAD}" presName="horz1" presStyleCnt="0"/>
      <dgm:spPr/>
    </dgm:pt>
    <dgm:pt modelId="{9F193BF0-D42B-48B5-B83B-BCD1BC259E9C}" type="pres">
      <dgm:prSet presAssocID="{8C1372F2-15CD-4967-9260-E1FCB71A2BAD}" presName="tx1" presStyleLbl="revTx" presStyleIdx="1" presStyleCnt="7"/>
      <dgm:spPr/>
    </dgm:pt>
    <dgm:pt modelId="{92178ABA-36C2-4405-868E-3A960B442558}" type="pres">
      <dgm:prSet presAssocID="{8C1372F2-15CD-4967-9260-E1FCB71A2BAD}" presName="vert1" presStyleCnt="0"/>
      <dgm:spPr/>
    </dgm:pt>
    <dgm:pt modelId="{E040A7C9-8CCA-4D07-88F8-3E8726058B76}" type="pres">
      <dgm:prSet presAssocID="{0D685369-223C-4E28-98C2-B1C4540EF9DC}" presName="thickLine" presStyleLbl="alignNode1" presStyleIdx="2" presStyleCnt="7"/>
      <dgm:spPr/>
    </dgm:pt>
    <dgm:pt modelId="{35CD9535-2EB5-4C56-A081-2343E3664714}" type="pres">
      <dgm:prSet presAssocID="{0D685369-223C-4E28-98C2-B1C4540EF9DC}" presName="horz1" presStyleCnt="0"/>
      <dgm:spPr/>
    </dgm:pt>
    <dgm:pt modelId="{6226B4D3-904C-4E58-9DA1-05F71743EB3E}" type="pres">
      <dgm:prSet presAssocID="{0D685369-223C-4E28-98C2-B1C4540EF9DC}" presName="tx1" presStyleLbl="revTx" presStyleIdx="2" presStyleCnt="7"/>
      <dgm:spPr/>
    </dgm:pt>
    <dgm:pt modelId="{9D6DBDEE-F3E3-4A45-AB5C-3C8253CE7BD1}" type="pres">
      <dgm:prSet presAssocID="{0D685369-223C-4E28-98C2-B1C4540EF9DC}" presName="vert1" presStyleCnt="0"/>
      <dgm:spPr/>
    </dgm:pt>
    <dgm:pt modelId="{155D2D72-E16C-4581-A8EB-A540CA82DAE1}" type="pres">
      <dgm:prSet presAssocID="{64C14E0D-05F9-44B4-8D57-434DC0B68FA0}" presName="thickLine" presStyleLbl="alignNode1" presStyleIdx="3" presStyleCnt="7"/>
      <dgm:spPr/>
    </dgm:pt>
    <dgm:pt modelId="{CDEA40F4-0453-4B5E-B934-11E97426E953}" type="pres">
      <dgm:prSet presAssocID="{64C14E0D-05F9-44B4-8D57-434DC0B68FA0}" presName="horz1" presStyleCnt="0"/>
      <dgm:spPr/>
    </dgm:pt>
    <dgm:pt modelId="{B41F2DCE-DFE1-4D9D-B55B-25DC376E33B4}" type="pres">
      <dgm:prSet presAssocID="{64C14E0D-05F9-44B4-8D57-434DC0B68FA0}" presName="tx1" presStyleLbl="revTx" presStyleIdx="3" presStyleCnt="7"/>
      <dgm:spPr/>
    </dgm:pt>
    <dgm:pt modelId="{A6AB0B44-159B-4A62-A400-30149463E0E5}" type="pres">
      <dgm:prSet presAssocID="{64C14E0D-05F9-44B4-8D57-434DC0B68FA0}" presName="vert1" presStyleCnt="0"/>
      <dgm:spPr/>
    </dgm:pt>
    <dgm:pt modelId="{ABD71025-01B5-4E2E-A4C3-3853522E73EB}" type="pres">
      <dgm:prSet presAssocID="{87F05C3E-9DEA-4A3B-86A7-4B50E02599D1}" presName="thickLine" presStyleLbl="alignNode1" presStyleIdx="4" presStyleCnt="7"/>
      <dgm:spPr/>
    </dgm:pt>
    <dgm:pt modelId="{828AC61F-AA28-4935-AFD0-BFCE04992E52}" type="pres">
      <dgm:prSet presAssocID="{87F05C3E-9DEA-4A3B-86A7-4B50E02599D1}" presName="horz1" presStyleCnt="0"/>
      <dgm:spPr/>
    </dgm:pt>
    <dgm:pt modelId="{1E6D5255-4FC3-47D7-B3E7-F57A256C4328}" type="pres">
      <dgm:prSet presAssocID="{87F05C3E-9DEA-4A3B-86A7-4B50E02599D1}" presName="tx1" presStyleLbl="revTx" presStyleIdx="4" presStyleCnt="7"/>
      <dgm:spPr/>
    </dgm:pt>
    <dgm:pt modelId="{88856D9E-2EC1-4495-BE03-AC87864088B5}" type="pres">
      <dgm:prSet presAssocID="{87F05C3E-9DEA-4A3B-86A7-4B50E02599D1}" presName="vert1" presStyleCnt="0"/>
      <dgm:spPr/>
    </dgm:pt>
    <dgm:pt modelId="{678A5665-8C7C-49B8-A308-110D91192124}" type="pres">
      <dgm:prSet presAssocID="{D29B75CB-9D45-4DB5-A332-26C0854DC762}" presName="thickLine" presStyleLbl="alignNode1" presStyleIdx="5" presStyleCnt="7"/>
      <dgm:spPr/>
    </dgm:pt>
    <dgm:pt modelId="{9568F5F7-3852-47F7-98FD-A6E823CEEBE8}" type="pres">
      <dgm:prSet presAssocID="{D29B75CB-9D45-4DB5-A332-26C0854DC762}" presName="horz1" presStyleCnt="0"/>
      <dgm:spPr/>
    </dgm:pt>
    <dgm:pt modelId="{B21D53B4-6F52-4E29-B72B-670DC7123DCB}" type="pres">
      <dgm:prSet presAssocID="{D29B75CB-9D45-4DB5-A332-26C0854DC762}" presName="tx1" presStyleLbl="revTx" presStyleIdx="5" presStyleCnt="7"/>
      <dgm:spPr/>
    </dgm:pt>
    <dgm:pt modelId="{34F7ED5B-38BF-4DE3-8344-C4EB1B74F58F}" type="pres">
      <dgm:prSet presAssocID="{D29B75CB-9D45-4DB5-A332-26C0854DC762}" presName="vert1" presStyleCnt="0"/>
      <dgm:spPr/>
    </dgm:pt>
    <dgm:pt modelId="{46879DFC-AA53-4E55-A10C-0E139B646D8D}" type="pres">
      <dgm:prSet presAssocID="{A1219D2B-D7C3-4AF0-AA8B-FC2B19327C8D}" presName="thickLine" presStyleLbl="alignNode1" presStyleIdx="6" presStyleCnt="7"/>
      <dgm:spPr/>
    </dgm:pt>
    <dgm:pt modelId="{91460448-6196-4541-8BFE-7FABE2CE9D71}" type="pres">
      <dgm:prSet presAssocID="{A1219D2B-D7C3-4AF0-AA8B-FC2B19327C8D}" presName="horz1" presStyleCnt="0"/>
      <dgm:spPr/>
    </dgm:pt>
    <dgm:pt modelId="{4E2167A0-E89B-4703-BF97-1B96CB4A5731}" type="pres">
      <dgm:prSet presAssocID="{A1219D2B-D7C3-4AF0-AA8B-FC2B19327C8D}" presName="tx1" presStyleLbl="revTx" presStyleIdx="6" presStyleCnt="7"/>
      <dgm:spPr/>
    </dgm:pt>
    <dgm:pt modelId="{8F056678-0294-42EE-83CF-1F42FFA6FD32}" type="pres">
      <dgm:prSet presAssocID="{A1219D2B-D7C3-4AF0-AA8B-FC2B19327C8D}" presName="vert1" presStyleCnt="0"/>
      <dgm:spPr/>
    </dgm:pt>
  </dgm:ptLst>
  <dgm:cxnLst>
    <dgm:cxn modelId="{6A31B20A-1E12-46EC-ABE9-3FEA25B2ABA7}" type="presOf" srcId="{0FE64438-A7D4-46EB-AF55-215A487D0534}" destId="{0DC7B53C-87BC-4869-806F-0C6C4962778D}" srcOrd="0" destOrd="0" presId="urn:microsoft.com/office/officeart/2008/layout/LinedList"/>
    <dgm:cxn modelId="{4F0E3727-485F-4F0D-A209-0D37E8AEBBD3}" srcId="{67C311BD-9D01-4DEE-B299-E8A2EFEAFA7F}" destId="{64C14E0D-05F9-44B4-8D57-434DC0B68FA0}" srcOrd="3" destOrd="0" parTransId="{1CF4B957-BF19-4D59-9B90-8A2D5D205E4F}" sibTransId="{DA4C007E-38AC-42E9-8199-D07CBCD5EC9E}"/>
    <dgm:cxn modelId="{DEF87132-C064-4D7C-85BF-6F3521345991}" type="presOf" srcId="{0D685369-223C-4E28-98C2-B1C4540EF9DC}" destId="{6226B4D3-904C-4E58-9DA1-05F71743EB3E}" srcOrd="0" destOrd="0" presId="urn:microsoft.com/office/officeart/2008/layout/LinedList"/>
    <dgm:cxn modelId="{32A6D037-5402-4306-A16B-4910355B3CC8}" type="presOf" srcId="{8C1372F2-15CD-4967-9260-E1FCB71A2BAD}" destId="{9F193BF0-D42B-48B5-B83B-BCD1BC259E9C}" srcOrd="0" destOrd="0" presId="urn:microsoft.com/office/officeart/2008/layout/LinedList"/>
    <dgm:cxn modelId="{769C6D62-D5D6-416C-B4BB-B84ECBB8640C}" srcId="{67C311BD-9D01-4DEE-B299-E8A2EFEAFA7F}" destId="{87F05C3E-9DEA-4A3B-86A7-4B50E02599D1}" srcOrd="4" destOrd="0" parTransId="{CEAA3C77-B87B-4D54-8F90-A0B5F838A494}" sibTransId="{F693DBEA-4F96-4E69-8920-D1FCEBA5A3BA}"/>
    <dgm:cxn modelId="{D43D034C-D405-4188-B2FB-21A9B740C4A0}" type="presOf" srcId="{67C311BD-9D01-4DEE-B299-E8A2EFEAFA7F}" destId="{7FC9320C-2824-49AE-999C-7E30F8DCB571}" srcOrd="0" destOrd="0" presId="urn:microsoft.com/office/officeart/2008/layout/LinedList"/>
    <dgm:cxn modelId="{46E95276-54CE-4771-935A-D79ABC2DAE76}" srcId="{67C311BD-9D01-4DEE-B299-E8A2EFEAFA7F}" destId="{D29B75CB-9D45-4DB5-A332-26C0854DC762}" srcOrd="5" destOrd="0" parTransId="{4420C70D-1FE2-45D9-B90C-AB20201A15F4}" sibTransId="{A1F94C1B-3003-4B87-A020-282DA3A31676}"/>
    <dgm:cxn modelId="{8C9288A1-7CFD-4F77-BA0C-85C5151A1FAC}" srcId="{67C311BD-9D01-4DEE-B299-E8A2EFEAFA7F}" destId="{0FE64438-A7D4-46EB-AF55-215A487D0534}" srcOrd="0" destOrd="0" parTransId="{86D34370-B019-44DB-A27E-0825D283E1D7}" sibTransId="{FDA11F6A-7134-49F4-848F-34067C679917}"/>
    <dgm:cxn modelId="{335F59C7-055C-467F-BB73-C84982A47E74}" type="presOf" srcId="{A1219D2B-D7C3-4AF0-AA8B-FC2B19327C8D}" destId="{4E2167A0-E89B-4703-BF97-1B96CB4A5731}" srcOrd="0" destOrd="0" presId="urn:microsoft.com/office/officeart/2008/layout/LinedList"/>
    <dgm:cxn modelId="{A21571CD-1C05-4B22-A812-59DF612AA3EF}" srcId="{67C311BD-9D01-4DEE-B299-E8A2EFEAFA7F}" destId="{0D685369-223C-4E28-98C2-B1C4540EF9DC}" srcOrd="2" destOrd="0" parTransId="{DCBFEBDC-F812-4381-BE67-40CF35AFB6B0}" sibTransId="{DFF74748-2250-4C12-B817-EA3205EB3147}"/>
    <dgm:cxn modelId="{A829EBD1-E229-4A2B-9031-AA288DB8B43D}" type="presOf" srcId="{87F05C3E-9DEA-4A3B-86A7-4B50E02599D1}" destId="{1E6D5255-4FC3-47D7-B3E7-F57A256C4328}" srcOrd="0" destOrd="0" presId="urn:microsoft.com/office/officeart/2008/layout/LinedList"/>
    <dgm:cxn modelId="{E6512CDD-3D09-49BE-996A-A8541B324FE2}" srcId="{67C311BD-9D01-4DEE-B299-E8A2EFEAFA7F}" destId="{A1219D2B-D7C3-4AF0-AA8B-FC2B19327C8D}" srcOrd="6" destOrd="0" parTransId="{B73665C4-7ACD-4850-8D70-7B27C3AFB202}" sibTransId="{5176AE69-816F-4A44-B665-FA942E3D0CA9}"/>
    <dgm:cxn modelId="{2433BCEB-12EA-4ED8-8C2E-29D5E8D6B12B}" srcId="{67C311BD-9D01-4DEE-B299-E8A2EFEAFA7F}" destId="{8C1372F2-15CD-4967-9260-E1FCB71A2BAD}" srcOrd="1" destOrd="0" parTransId="{FE52BAC6-3B5D-47FF-9301-28154F1F9838}" sibTransId="{441853DE-FF9C-488C-88E1-E8C9D441CA92}"/>
    <dgm:cxn modelId="{7EAAC8FB-5A55-424E-93B7-CA5265772FAD}" type="presOf" srcId="{64C14E0D-05F9-44B4-8D57-434DC0B68FA0}" destId="{B41F2DCE-DFE1-4D9D-B55B-25DC376E33B4}" srcOrd="0" destOrd="0" presId="urn:microsoft.com/office/officeart/2008/layout/LinedList"/>
    <dgm:cxn modelId="{EF4D89FE-C83B-4613-9DE6-36C773407E5D}" type="presOf" srcId="{D29B75CB-9D45-4DB5-A332-26C0854DC762}" destId="{B21D53B4-6F52-4E29-B72B-670DC7123DCB}" srcOrd="0" destOrd="0" presId="urn:microsoft.com/office/officeart/2008/layout/LinedList"/>
    <dgm:cxn modelId="{9E72281C-8303-4CE7-954F-CD1DB50578CB}" type="presParOf" srcId="{7FC9320C-2824-49AE-999C-7E30F8DCB571}" destId="{B094C77D-4762-4C16-83C6-F49D8921547F}" srcOrd="0" destOrd="0" presId="urn:microsoft.com/office/officeart/2008/layout/LinedList"/>
    <dgm:cxn modelId="{B8FA76F1-7C56-4D29-94F4-0C72BF07ECC0}" type="presParOf" srcId="{7FC9320C-2824-49AE-999C-7E30F8DCB571}" destId="{528EE41F-839F-461C-9D2F-65E68B3E928F}" srcOrd="1" destOrd="0" presId="urn:microsoft.com/office/officeart/2008/layout/LinedList"/>
    <dgm:cxn modelId="{77B21F6D-B674-46F9-9D6D-4605B484D3E2}" type="presParOf" srcId="{528EE41F-839F-461C-9D2F-65E68B3E928F}" destId="{0DC7B53C-87BC-4869-806F-0C6C4962778D}" srcOrd="0" destOrd="0" presId="urn:microsoft.com/office/officeart/2008/layout/LinedList"/>
    <dgm:cxn modelId="{AFD0F03A-C854-4F5A-88E2-E3CB8598CD64}" type="presParOf" srcId="{528EE41F-839F-461C-9D2F-65E68B3E928F}" destId="{9C9505E9-2D56-4648-80A3-E4808AE3806D}" srcOrd="1" destOrd="0" presId="urn:microsoft.com/office/officeart/2008/layout/LinedList"/>
    <dgm:cxn modelId="{802BD69D-2F48-4306-9F20-91D2CE89A687}" type="presParOf" srcId="{7FC9320C-2824-49AE-999C-7E30F8DCB571}" destId="{BED52440-71A0-4F63-BAB7-B852EA46CD48}" srcOrd="2" destOrd="0" presId="urn:microsoft.com/office/officeart/2008/layout/LinedList"/>
    <dgm:cxn modelId="{2FD55F40-209E-42BA-BD63-A60A2B5AF307}" type="presParOf" srcId="{7FC9320C-2824-49AE-999C-7E30F8DCB571}" destId="{42326B0A-53D8-470C-8392-99A4E34BC54F}" srcOrd="3" destOrd="0" presId="urn:microsoft.com/office/officeart/2008/layout/LinedList"/>
    <dgm:cxn modelId="{6D75421D-60FA-40B7-A2A0-C0F448B60779}" type="presParOf" srcId="{42326B0A-53D8-470C-8392-99A4E34BC54F}" destId="{9F193BF0-D42B-48B5-B83B-BCD1BC259E9C}" srcOrd="0" destOrd="0" presId="urn:microsoft.com/office/officeart/2008/layout/LinedList"/>
    <dgm:cxn modelId="{3D89AC04-5376-4476-B7DA-9DFDB6A973B5}" type="presParOf" srcId="{42326B0A-53D8-470C-8392-99A4E34BC54F}" destId="{92178ABA-36C2-4405-868E-3A960B442558}" srcOrd="1" destOrd="0" presId="urn:microsoft.com/office/officeart/2008/layout/LinedList"/>
    <dgm:cxn modelId="{0A9B52C9-2078-46E3-B20D-E871C483E32D}" type="presParOf" srcId="{7FC9320C-2824-49AE-999C-7E30F8DCB571}" destId="{E040A7C9-8CCA-4D07-88F8-3E8726058B76}" srcOrd="4" destOrd="0" presId="urn:microsoft.com/office/officeart/2008/layout/LinedList"/>
    <dgm:cxn modelId="{E2510CA6-DA0C-4590-A70F-1A8788E1DE2F}" type="presParOf" srcId="{7FC9320C-2824-49AE-999C-7E30F8DCB571}" destId="{35CD9535-2EB5-4C56-A081-2343E3664714}" srcOrd="5" destOrd="0" presId="urn:microsoft.com/office/officeart/2008/layout/LinedList"/>
    <dgm:cxn modelId="{C31A3BCF-F063-4A06-A1B8-0329D08EC0A0}" type="presParOf" srcId="{35CD9535-2EB5-4C56-A081-2343E3664714}" destId="{6226B4D3-904C-4E58-9DA1-05F71743EB3E}" srcOrd="0" destOrd="0" presId="urn:microsoft.com/office/officeart/2008/layout/LinedList"/>
    <dgm:cxn modelId="{B82F07CD-BCE3-4BBD-8977-54763B4ED5E9}" type="presParOf" srcId="{35CD9535-2EB5-4C56-A081-2343E3664714}" destId="{9D6DBDEE-F3E3-4A45-AB5C-3C8253CE7BD1}" srcOrd="1" destOrd="0" presId="urn:microsoft.com/office/officeart/2008/layout/LinedList"/>
    <dgm:cxn modelId="{2EB948B1-6FA5-48B6-AC67-3CC9860A1980}" type="presParOf" srcId="{7FC9320C-2824-49AE-999C-7E30F8DCB571}" destId="{155D2D72-E16C-4581-A8EB-A540CA82DAE1}" srcOrd="6" destOrd="0" presId="urn:microsoft.com/office/officeart/2008/layout/LinedList"/>
    <dgm:cxn modelId="{66191F03-A945-452B-A358-F11CB345A405}" type="presParOf" srcId="{7FC9320C-2824-49AE-999C-7E30F8DCB571}" destId="{CDEA40F4-0453-4B5E-B934-11E97426E953}" srcOrd="7" destOrd="0" presId="urn:microsoft.com/office/officeart/2008/layout/LinedList"/>
    <dgm:cxn modelId="{924E63F3-BF80-4D14-89EE-6076641B615F}" type="presParOf" srcId="{CDEA40F4-0453-4B5E-B934-11E97426E953}" destId="{B41F2DCE-DFE1-4D9D-B55B-25DC376E33B4}" srcOrd="0" destOrd="0" presId="urn:microsoft.com/office/officeart/2008/layout/LinedList"/>
    <dgm:cxn modelId="{6D23616E-84D2-4508-96E5-B6426C49DEC2}" type="presParOf" srcId="{CDEA40F4-0453-4B5E-B934-11E97426E953}" destId="{A6AB0B44-159B-4A62-A400-30149463E0E5}" srcOrd="1" destOrd="0" presId="urn:microsoft.com/office/officeart/2008/layout/LinedList"/>
    <dgm:cxn modelId="{318A7C1C-C689-43C0-9071-1A49654B2924}" type="presParOf" srcId="{7FC9320C-2824-49AE-999C-7E30F8DCB571}" destId="{ABD71025-01B5-4E2E-A4C3-3853522E73EB}" srcOrd="8" destOrd="0" presId="urn:microsoft.com/office/officeart/2008/layout/LinedList"/>
    <dgm:cxn modelId="{CE46487D-AEEF-41AC-9B65-A134DB5D366A}" type="presParOf" srcId="{7FC9320C-2824-49AE-999C-7E30F8DCB571}" destId="{828AC61F-AA28-4935-AFD0-BFCE04992E52}" srcOrd="9" destOrd="0" presId="urn:microsoft.com/office/officeart/2008/layout/LinedList"/>
    <dgm:cxn modelId="{66497743-EDEB-475B-B610-A23C61A23B8E}" type="presParOf" srcId="{828AC61F-AA28-4935-AFD0-BFCE04992E52}" destId="{1E6D5255-4FC3-47D7-B3E7-F57A256C4328}" srcOrd="0" destOrd="0" presId="urn:microsoft.com/office/officeart/2008/layout/LinedList"/>
    <dgm:cxn modelId="{5B9EBC25-6D60-491C-BBED-371D9906FEC4}" type="presParOf" srcId="{828AC61F-AA28-4935-AFD0-BFCE04992E52}" destId="{88856D9E-2EC1-4495-BE03-AC87864088B5}" srcOrd="1" destOrd="0" presId="urn:microsoft.com/office/officeart/2008/layout/LinedList"/>
    <dgm:cxn modelId="{18E617FF-DA38-404F-B32F-5FB308033037}" type="presParOf" srcId="{7FC9320C-2824-49AE-999C-7E30F8DCB571}" destId="{678A5665-8C7C-49B8-A308-110D91192124}" srcOrd="10" destOrd="0" presId="urn:microsoft.com/office/officeart/2008/layout/LinedList"/>
    <dgm:cxn modelId="{B7C40129-700F-445C-8D93-F2DDC3610932}" type="presParOf" srcId="{7FC9320C-2824-49AE-999C-7E30F8DCB571}" destId="{9568F5F7-3852-47F7-98FD-A6E823CEEBE8}" srcOrd="11" destOrd="0" presId="urn:microsoft.com/office/officeart/2008/layout/LinedList"/>
    <dgm:cxn modelId="{EBCE408C-1C85-402A-B68A-6A7D2919B3DD}" type="presParOf" srcId="{9568F5F7-3852-47F7-98FD-A6E823CEEBE8}" destId="{B21D53B4-6F52-4E29-B72B-670DC7123DCB}" srcOrd="0" destOrd="0" presId="urn:microsoft.com/office/officeart/2008/layout/LinedList"/>
    <dgm:cxn modelId="{9A61F082-0427-43E1-B783-699666FBB2CB}" type="presParOf" srcId="{9568F5F7-3852-47F7-98FD-A6E823CEEBE8}" destId="{34F7ED5B-38BF-4DE3-8344-C4EB1B74F58F}" srcOrd="1" destOrd="0" presId="urn:microsoft.com/office/officeart/2008/layout/LinedList"/>
    <dgm:cxn modelId="{3D131489-3101-4608-A1AE-4DE45CF8DDB8}" type="presParOf" srcId="{7FC9320C-2824-49AE-999C-7E30F8DCB571}" destId="{46879DFC-AA53-4E55-A10C-0E139B646D8D}" srcOrd="12" destOrd="0" presId="urn:microsoft.com/office/officeart/2008/layout/LinedList"/>
    <dgm:cxn modelId="{08C4ADA5-FC8E-471F-8E22-26FCB63CCE4A}" type="presParOf" srcId="{7FC9320C-2824-49AE-999C-7E30F8DCB571}" destId="{91460448-6196-4541-8BFE-7FABE2CE9D71}" srcOrd="13" destOrd="0" presId="urn:microsoft.com/office/officeart/2008/layout/LinedList"/>
    <dgm:cxn modelId="{482CC87C-26C0-4735-80D0-716CEC4E3E80}" type="presParOf" srcId="{91460448-6196-4541-8BFE-7FABE2CE9D71}" destId="{4E2167A0-E89B-4703-BF97-1B96CB4A5731}" srcOrd="0" destOrd="0" presId="urn:microsoft.com/office/officeart/2008/layout/LinedList"/>
    <dgm:cxn modelId="{22478DDC-41B2-45A0-B712-493A71A7E2DF}" type="presParOf" srcId="{91460448-6196-4541-8BFE-7FABE2CE9D71}" destId="{8F056678-0294-42EE-83CF-1F42FFA6FD3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991A755-C3F6-483B-8B6B-1DC806E1124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46C3927-AC8A-4CE3-8A21-7EDAC18AB924}">
      <dgm:prSet/>
      <dgm:spPr/>
      <dgm:t>
        <a:bodyPr/>
        <a:lstStyle/>
        <a:p>
          <a:r>
            <a:rPr lang="en-US"/>
            <a:t>HEAD: giống GET nhưng chỉ gửi về HTTP header.</a:t>
          </a:r>
        </a:p>
      </dgm:t>
    </dgm:pt>
    <dgm:pt modelId="{98C72D80-B354-41BB-B3BA-33D7F496CFC9}" type="parTrans" cxnId="{0CB2517C-2274-406A-9947-AC82735C23F5}">
      <dgm:prSet/>
      <dgm:spPr/>
      <dgm:t>
        <a:bodyPr/>
        <a:lstStyle/>
        <a:p>
          <a:endParaRPr lang="en-US"/>
        </a:p>
      </dgm:t>
    </dgm:pt>
    <dgm:pt modelId="{7336D415-B657-4D4F-9160-393AABF1AC14}" type="sibTrans" cxnId="{0CB2517C-2274-406A-9947-AC82735C23F5}">
      <dgm:prSet/>
      <dgm:spPr/>
      <dgm:t>
        <a:bodyPr/>
        <a:lstStyle/>
        <a:p>
          <a:endParaRPr lang="en-US"/>
        </a:p>
      </dgm:t>
    </dgm:pt>
    <dgm:pt modelId="{D3049BCF-C634-4191-B0E6-F39BBE1CC6BE}">
      <dgm:prSet/>
      <dgm:spPr/>
      <dgm:t>
        <a:bodyPr/>
        <a:lstStyle/>
        <a:p>
          <a:r>
            <a:rPr lang="en-US"/>
            <a:t>PUT: tải lên một mô tả về URI định trước.</a:t>
          </a:r>
        </a:p>
      </dgm:t>
    </dgm:pt>
    <dgm:pt modelId="{129A2E0E-2728-4EC8-A649-B3263F5EEDD2}" type="parTrans" cxnId="{CC1E2E66-32B0-4B07-BEE2-926AAEFACCA3}">
      <dgm:prSet/>
      <dgm:spPr/>
      <dgm:t>
        <a:bodyPr/>
        <a:lstStyle/>
        <a:p>
          <a:endParaRPr lang="en-US"/>
        </a:p>
      </dgm:t>
    </dgm:pt>
    <dgm:pt modelId="{908E87FC-6F06-4F4E-B0E9-104D4EF5C6B0}" type="sibTrans" cxnId="{CC1E2E66-32B0-4B07-BEE2-926AAEFACCA3}">
      <dgm:prSet/>
      <dgm:spPr/>
      <dgm:t>
        <a:bodyPr/>
        <a:lstStyle/>
        <a:p>
          <a:endParaRPr lang="en-US"/>
        </a:p>
      </dgm:t>
    </dgm:pt>
    <dgm:pt modelId="{6E74BE80-8173-47BE-AF41-EDCC56EEE403}">
      <dgm:prSet/>
      <dgm:spPr/>
      <dgm:t>
        <a:bodyPr/>
        <a:lstStyle/>
        <a:p>
          <a:r>
            <a:rPr lang="en-US"/>
            <a:t>DELETE: xóa một tài nguyên định trước.</a:t>
          </a:r>
        </a:p>
      </dgm:t>
    </dgm:pt>
    <dgm:pt modelId="{5A5A284F-9D78-4AA0-BE78-108F84801A65}" type="parTrans" cxnId="{68208259-5060-4087-8B07-84796C8CC989}">
      <dgm:prSet/>
      <dgm:spPr/>
      <dgm:t>
        <a:bodyPr/>
        <a:lstStyle/>
        <a:p>
          <a:endParaRPr lang="en-US"/>
        </a:p>
      </dgm:t>
    </dgm:pt>
    <dgm:pt modelId="{8EF2A962-26FC-49AB-883B-6C3A54C1E5F1}" type="sibTrans" cxnId="{68208259-5060-4087-8B07-84796C8CC989}">
      <dgm:prSet/>
      <dgm:spPr/>
      <dgm:t>
        <a:bodyPr/>
        <a:lstStyle/>
        <a:p>
          <a:endParaRPr lang="en-US"/>
        </a:p>
      </dgm:t>
    </dgm:pt>
    <dgm:pt modelId="{236A9334-2A1A-41B3-A344-5BD81A2EAF17}">
      <dgm:prSet/>
      <dgm:spPr/>
      <dgm:t>
        <a:bodyPr/>
        <a:lstStyle/>
        <a:p>
          <a:r>
            <a:rPr lang="en-US"/>
            <a:t>OPTIONS: trả về phương thức HTTP mà server hỗ trợ.</a:t>
          </a:r>
        </a:p>
      </dgm:t>
    </dgm:pt>
    <dgm:pt modelId="{D870E03F-AE81-4476-AAC5-A1BD6608C41B}" type="parTrans" cxnId="{AF032AAA-BB19-48B7-BB6D-60031C5C7AC0}">
      <dgm:prSet/>
      <dgm:spPr/>
      <dgm:t>
        <a:bodyPr/>
        <a:lstStyle/>
        <a:p>
          <a:endParaRPr lang="en-US"/>
        </a:p>
      </dgm:t>
    </dgm:pt>
    <dgm:pt modelId="{C9983980-858D-4EC2-BA7B-02701C9A1756}" type="sibTrans" cxnId="{AF032AAA-BB19-48B7-BB6D-60031C5C7AC0}">
      <dgm:prSet/>
      <dgm:spPr/>
      <dgm:t>
        <a:bodyPr/>
        <a:lstStyle/>
        <a:p>
          <a:endParaRPr lang="en-US"/>
        </a:p>
      </dgm:t>
    </dgm:pt>
    <dgm:pt modelId="{DC975311-BAC2-4FCD-A911-117AC02BA641}">
      <dgm:prSet/>
      <dgm:spPr/>
      <dgm:t>
        <a:bodyPr/>
        <a:lstStyle/>
        <a:p>
          <a:r>
            <a:rPr lang="en-US"/>
            <a:t>CONNECT: chuyển kết nối của HTTP request thành một kết nối HTTP tunnel.</a:t>
          </a:r>
        </a:p>
      </dgm:t>
    </dgm:pt>
    <dgm:pt modelId="{86BB411C-4F0B-42E5-8F28-AF92861B3F0D}" type="parTrans" cxnId="{831FFBF8-4E56-471B-9542-D5C9A139BDB2}">
      <dgm:prSet/>
      <dgm:spPr/>
      <dgm:t>
        <a:bodyPr/>
        <a:lstStyle/>
        <a:p>
          <a:endParaRPr lang="en-US"/>
        </a:p>
      </dgm:t>
    </dgm:pt>
    <dgm:pt modelId="{199897D8-596B-43CE-8DDB-6C9FD31DD2E2}" type="sibTrans" cxnId="{831FFBF8-4E56-471B-9542-D5C9A139BDB2}">
      <dgm:prSet/>
      <dgm:spPr/>
      <dgm:t>
        <a:bodyPr/>
        <a:lstStyle/>
        <a:p>
          <a:endParaRPr lang="en-US"/>
        </a:p>
      </dgm:t>
    </dgm:pt>
    <dgm:pt modelId="{F68D1914-0306-4E9B-91D5-7CD4CAE70148}" type="pres">
      <dgm:prSet presAssocID="{C991A755-C3F6-483B-8B6B-1DC806E1124B}" presName="linear" presStyleCnt="0">
        <dgm:presLayoutVars>
          <dgm:animLvl val="lvl"/>
          <dgm:resizeHandles val="exact"/>
        </dgm:presLayoutVars>
      </dgm:prSet>
      <dgm:spPr/>
    </dgm:pt>
    <dgm:pt modelId="{ADAE8417-FF96-4B9F-92D5-4E96F7CB7B90}" type="pres">
      <dgm:prSet presAssocID="{846C3927-AC8A-4CE3-8A21-7EDAC18AB924}" presName="parentText" presStyleLbl="node1" presStyleIdx="0" presStyleCnt="5">
        <dgm:presLayoutVars>
          <dgm:chMax val="0"/>
          <dgm:bulletEnabled val="1"/>
        </dgm:presLayoutVars>
      </dgm:prSet>
      <dgm:spPr/>
    </dgm:pt>
    <dgm:pt modelId="{B48A8484-AAA0-453D-B138-6C742F02F6D9}" type="pres">
      <dgm:prSet presAssocID="{7336D415-B657-4D4F-9160-393AABF1AC14}" presName="spacer" presStyleCnt="0"/>
      <dgm:spPr/>
    </dgm:pt>
    <dgm:pt modelId="{17C4CA9C-9B88-4427-BFFF-090730661365}" type="pres">
      <dgm:prSet presAssocID="{D3049BCF-C634-4191-B0E6-F39BBE1CC6BE}" presName="parentText" presStyleLbl="node1" presStyleIdx="1" presStyleCnt="5">
        <dgm:presLayoutVars>
          <dgm:chMax val="0"/>
          <dgm:bulletEnabled val="1"/>
        </dgm:presLayoutVars>
      </dgm:prSet>
      <dgm:spPr/>
    </dgm:pt>
    <dgm:pt modelId="{58D14A58-49FA-4D2E-B873-C558C0B60BE7}" type="pres">
      <dgm:prSet presAssocID="{908E87FC-6F06-4F4E-B0E9-104D4EF5C6B0}" presName="spacer" presStyleCnt="0"/>
      <dgm:spPr/>
    </dgm:pt>
    <dgm:pt modelId="{5AE7A820-CB5E-436E-9F86-7C0E82A9B8F4}" type="pres">
      <dgm:prSet presAssocID="{6E74BE80-8173-47BE-AF41-EDCC56EEE403}" presName="parentText" presStyleLbl="node1" presStyleIdx="2" presStyleCnt="5">
        <dgm:presLayoutVars>
          <dgm:chMax val="0"/>
          <dgm:bulletEnabled val="1"/>
        </dgm:presLayoutVars>
      </dgm:prSet>
      <dgm:spPr/>
    </dgm:pt>
    <dgm:pt modelId="{14F1F916-DCD5-4D94-8C94-F75C442E3F03}" type="pres">
      <dgm:prSet presAssocID="{8EF2A962-26FC-49AB-883B-6C3A54C1E5F1}" presName="spacer" presStyleCnt="0"/>
      <dgm:spPr/>
    </dgm:pt>
    <dgm:pt modelId="{E9B8110A-CD23-4451-8ADB-82A28CAB34CD}" type="pres">
      <dgm:prSet presAssocID="{236A9334-2A1A-41B3-A344-5BD81A2EAF17}" presName="parentText" presStyleLbl="node1" presStyleIdx="3" presStyleCnt="5">
        <dgm:presLayoutVars>
          <dgm:chMax val="0"/>
          <dgm:bulletEnabled val="1"/>
        </dgm:presLayoutVars>
      </dgm:prSet>
      <dgm:spPr/>
    </dgm:pt>
    <dgm:pt modelId="{311D5FCE-8116-4126-80C7-C44E67DDBE25}" type="pres">
      <dgm:prSet presAssocID="{C9983980-858D-4EC2-BA7B-02701C9A1756}" presName="spacer" presStyleCnt="0"/>
      <dgm:spPr/>
    </dgm:pt>
    <dgm:pt modelId="{75E051F9-41F3-40B3-A782-AA77F382D321}" type="pres">
      <dgm:prSet presAssocID="{DC975311-BAC2-4FCD-A911-117AC02BA641}" presName="parentText" presStyleLbl="node1" presStyleIdx="4" presStyleCnt="5">
        <dgm:presLayoutVars>
          <dgm:chMax val="0"/>
          <dgm:bulletEnabled val="1"/>
        </dgm:presLayoutVars>
      </dgm:prSet>
      <dgm:spPr/>
    </dgm:pt>
  </dgm:ptLst>
  <dgm:cxnLst>
    <dgm:cxn modelId="{889D2B22-1FED-4FB1-A0C0-2BB721334017}" type="presOf" srcId="{6E74BE80-8173-47BE-AF41-EDCC56EEE403}" destId="{5AE7A820-CB5E-436E-9F86-7C0E82A9B8F4}" srcOrd="0" destOrd="0" presId="urn:microsoft.com/office/officeart/2005/8/layout/vList2"/>
    <dgm:cxn modelId="{CC1E2E66-32B0-4B07-BEE2-926AAEFACCA3}" srcId="{C991A755-C3F6-483B-8B6B-1DC806E1124B}" destId="{D3049BCF-C634-4191-B0E6-F39BBE1CC6BE}" srcOrd="1" destOrd="0" parTransId="{129A2E0E-2728-4EC8-A649-B3263F5EEDD2}" sibTransId="{908E87FC-6F06-4F4E-B0E9-104D4EF5C6B0}"/>
    <dgm:cxn modelId="{8C41AD47-F3A3-4407-ABE5-76EC270042EF}" type="presOf" srcId="{DC975311-BAC2-4FCD-A911-117AC02BA641}" destId="{75E051F9-41F3-40B3-A782-AA77F382D321}" srcOrd="0" destOrd="0" presId="urn:microsoft.com/office/officeart/2005/8/layout/vList2"/>
    <dgm:cxn modelId="{8E87844C-2B26-490A-9BC2-05FEB6B9C3D2}" type="presOf" srcId="{C991A755-C3F6-483B-8B6B-1DC806E1124B}" destId="{F68D1914-0306-4E9B-91D5-7CD4CAE70148}" srcOrd="0" destOrd="0" presId="urn:microsoft.com/office/officeart/2005/8/layout/vList2"/>
    <dgm:cxn modelId="{68208259-5060-4087-8B07-84796C8CC989}" srcId="{C991A755-C3F6-483B-8B6B-1DC806E1124B}" destId="{6E74BE80-8173-47BE-AF41-EDCC56EEE403}" srcOrd="2" destOrd="0" parTransId="{5A5A284F-9D78-4AA0-BE78-108F84801A65}" sibTransId="{8EF2A962-26FC-49AB-883B-6C3A54C1E5F1}"/>
    <dgm:cxn modelId="{0CB2517C-2274-406A-9947-AC82735C23F5}" srcId="{C991A755-C3F6-483B-8B6B-1DC806E1124B}" destId="{846C3927-AC8A-4CE3-8A21-7EDAC18AB924}" srcOrd="0" destOrd="0" parTransId="{98C72D80-B354-41BB-B3BA-33D7F496CFC9}" sibTransId="{7336D415-B657-4D4F-9160-393AABF1AC14}"/>
    <dgm:cxn modelId="{AF032AAA-BB19-48B7-BB6D-60031C5C7AC0}" srcId="{C991A755-C3F6-483B-8B6B-1DC806E1124B}" destId="{236A9334-2A1A-41B3-A344-5BD81A2EAF17}" srcOrd="3" destOrd="0" parTransId="{D870E03F-AE81-4476-AAC5-A1BD6608C41B}" sibTransId="{C9983980-858D-4EC2-BA7B-02701C9A1756}"/>
    <dgm:cxn modelId="{BEA5A9BF-F58E-408B-9F6D-B8FC8EE53107}" type="presOf" srcId="{846C3927-AC8A-4CE3-8A21-7EDAC18AB924}" destId="{ADAE8417-FF96-4B9F-92D5-4E96F7CB7B90}" srcOrd="0" destOrd="0" presId="urn:microsoft.com/office/officeart/2005/8/layout/vList2"/>
    <dgm:cxn modelId="{004C44DC-B59A-4596-9749-46F4B49D897C}" type="presOf" srcId="{236A9334-2A1A-41B3-A344-5BD81A2EAF17}" destId="{E9B8110A-CD23-4451-8ADB-82A28CAB34CD}" srcOrd="0" destOrd="0" presId="urn:microsoft.com/office/officeart/2005/8/layout/vList2"/>
    <dgm:cxn modelId="{395F06EC-8C46-4C2E-97F7-0E13D24219D8}" type="presOf" srcId="{D3049BCF-C634-4191-B0E6-F39BBE1CC6BE}" destId="{17C4CA9C-9B88-4427-BFFF-090730661365}" srcOrd="0" destOrd="0" presId="urn:microsoft.com/office/officeart/2005/8/layout/vList2"/>
    <dgm:cxn modelId="{831FFBF8-4E56-471B-9542-D5C9A139BDB2}" srcId="{C991A755-C3F6-483B-8B6B-1DC806E1124B}" destId="{DC975311-BAC2-4FCD-A911-117AC02BA641}" srcOrd="4" destOrd="0" parTransId="{86BB411C-4F0B-42E5-8F28-AF92861B3F0D}" sibTransId="{199897D8-596B-43CE-8DDB-6C9FD31DD2E2}"/>
    <dgm:cxn modelId="{473BF865-5E14-44CB-BE5C-2D3AEF50540B}" type="presParOf" srcId="{F68D1914-0306-4E9B-91D5-7CD4CAE70148}" destId="{ADAE8417-FF96-4B9F-92D5-4E96F7CB7B90}" srcOrd="0" destOrd="0" presId="urn:microsoft.com/office/officeart/2005/8/layout/vList2"/>
    <dgm:cxn modelId="{B85A149D-6FE6-4A76-B113-EF5DBE863C17}" type="presParOf" srcId="{F68D1914-0306-4E9B-91D5-7CD4CAE70148}" destId="{B48A8484-AAA0-453D-B138-6C742F02F6D9}" srcOrd="1" destOrd="0" presId="urn:microsoft.com/office/officeart/2005/8/layout/vList2"/>
    <dgm:cxn modelId="{8FA455C3-C508-49AA-97EC-AC45ADC440BF}" type="presParOf" srcId="{F68D1914-0306-4E9B-91D5-7CD4CAE70148}" destId="{17C4CA9C-9B88-4427-BFFF-090730661365}" srcOrd="2" destOrd="0" presId="urn:microsoft.com/office/officeart/2005/8/layout/vList2"/>
    <dgm:cxn modelId="{F284B262-AA16-42EE-B08C-ECC9A7C20FDF}" type="presParOf" srcId="{F68D1914-0306-4E9B-91D5-7CD4CAE70148}" destId="{58D14A58-49FA-4D2E-B873-C558C0B60BE7}" srcOrd="3" destOrd="0" presId="urn:microsoft.com/office/officeart/2005/8/layout/vList2"/>
    <dgm:cxn modelId="{C596AC37-8C84-42D4-8156-1E64E7886057}" type="presParOf" srcId="{F68D1914-0306-4E9B-91D5-7CD4CAE70148}" destId="{5AE7A820-CB5E-436E-9F86-7C0E82A9B8F4}" srcOrd="4" destOrd="0" presId="urn:microsoft.com/office/officeart/2005/8/layout/vList2"/>
    <dgm:cxn modelId="{AD705733-57C3-40B3-B544-AA17BB48F366}" type="presParOf" srcId="{F68D1914-0306-4E9B-91D5-7CD4CAE70148}" destId="{14F1F916-DCD5-4D94-8C94-F75C442E3F03}" srcOrd="5" destOrd="0" presId="urn:microsoft.com/office/officeart/2005/8/layout/vList2"/>
    <dgm:cxn modelId="{04BECD29-5701-46A0-BE11-348ACC5905C8}" type="presParOf" srcId="{F68D1914-0306-4E9B-91D5-7CD4CAE70148}" destId="{E9B8110A-CD23-4451-8ADB-82A28CAB34CD}" srcOrd="6" destOrd="0" presId="urn:microsoft.com/office/officeart/2005/8/layout/vList2"/>
    <dgm:cxn modelId="{7DB909AE-E6F2-4949-9AA1-549FFA96C910}" type="presParOf" srcId="{F68D1914-0306-4E9B-91D5-7CD4CAE70148}" destId="{311D5FCE-8116-4126-80C7-C44E67DDBE25}" srcOrd="7" destOrd="0" presId="urn:microsoft.com/office/officeart/2005/8/layout/vList2"/>
    <dgm:cxn modelId="{6AAE122F-3C8C-4D8E-8DDB-DEC12AFC1CDD}" type="presParOf" srcId="{F68D1914-0306-4E9B-91D5-7CD4CAE70148}" destId="{75E051F9-41F3-40B3-A782-AA77F382D32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9E916E5-9305-4818-8B72-38C321F00C71}"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en-US"/>
        </a:p>
      </dgm:t>
    </dgm:pt>
    <dgm:pt modelId="{D30BFBF1-CA92-4AD4-AE01-9FDFB5DDE281}">
      <dgm:prSet/>
      <dgm:spPr/>
      <dgm:t>
        <a:bodyPr/>
        <a:lstStyle/>
        <a:p>
          <a:r>
            <a:rPr lang="en-US"/>
            <a:t>HTTP-version: phiên bản HTTP cao nhất mà server hỗ trợ.</a:t>
          </a:r>
        </a:p>
      </dgm:t>
    </dgm:pt>
    <dgm:pt modelId="{5E72E788-1145-46C4-AE14-55BBBC3BCFAA}" type="parTrans" cxnId="{AB3725FE-F18F-4444-9EFD-9707D5431A2D}">
      <dgm:prSet/>
      <dgm:spPr/>
      <dgm:t>
        <a:bodyPr/>
        <a:lstStyle/>
        <a:p>
          <a:endParaRPr lang="en-US"/>
        </a:p>
      </dgm:t>
    </dgm:pt>
    <dgm:pt modelId="{10C2FEC3-72BB-4B98-B667-C4DF56152FBD}" type="sibTrans" cxnId="{AB3725FE-F18F-4444-9EFD-9707D5431A2D}">
      <dgm:prSet/>
      <dgm:spPr/>
      <dgm:t>
        <a:bodyPr/>
        <a:lstStyle/>
        <a:p>
          <a:endParaRPr lang="en-US"/>
        </a:p>
      </dgm:t>
    </dgm:pt>
    <dgm:pt modelId="{2BB810B5-0438-4E47-BA5F-B92DBBB0A05C}">
      <dgm:prSet/>
      <dgm:spPr/>
      <dgm:t>
        <a:bodyPr/>
        <a:lstStyle/>
        <a:p>
          <a:r>
            <a:rPr lang="en-US"/>
            <a:t>Status-Code: mã kết quả trả về.</a:t>
          </a:r>
        </a:p>
      </dgm:t>
    </dgm:pt>
    <dgm:pt modelId="{B5B84301-34AA-4F64-8C17-2C603268381E}" type="parTrans" cxnId="{88F14A6C-70C7-4A80-99EB-BCBF13944725}">
      <dgm:prSet/>
      <dgm:spPr/>
      <dgm:t>
        <a:bodyPr/>
        <a:lstStyle/>
        <a:p>
          <a:endParaRPr lang="en-US"/>
        </a:p>
      </dgm:t>
    </dgm:pt>
    <dgm:pt modelId="{DF3DB90D-9D68-4BA1-BAEC-C6DC63EAA668}" type="sibTrans" cxnId="{88F14A6C-70C7-4A80-99EB-BCBF13944725}">
      <dgm:prSet/>
      <dgm:spPr/>
      <dgm:t>
        <a:bodyPr/>
        <a:lstStyle/>
        <a:p>
          <a:endParaRPr lang="en-US"/>
        </a:p>
      </dgm:t>
    </dgm:pt>
    <dgm:pt modelId="{AC3E3101-178E-462B-9C6D-88B1B0943A2B}">
      <dgm:prSet/>
      <dgm:spPr/>
      <dgm:t>
        <a:bodyPr/>
        <a:lstStyle/>
        <a:p>
          <a:r>
            <a:rPr lang="en-US"/>
            <a:t>Reason-Phrase: mô tả về Status-Code.</a:t>
          </a:r>
        </a:p>
      </dgm:t>
    </dgm:pt>
    <dgm:pt modelId="{C13C2FE3-D077-4BCD-9519-0BB969DCB4CA}" type="parTrans" cxnId="{9D264E9C-AF97-4711-9F19-7266BBB1C2AA}">
      <dgm:prSet/>
      <dgm:spPr/>
      <dgm:t>
        <a:bodyPr/>
        <a:lstStyle/>
        <a:p>
          <a:endParaRPr lang="en-US"/>
        </a:p>
      </dgm:t>
    </dgm:pt>
    <dgm:pt modelId="{B818307B-E1F5-4EAB-BAE7-ABECA7104280}" type="sibTrans" cxnId="{9D264E9C-AF97-4711-9F19-7266BBB1C2AA}">
      <dgm:prSet/>
      <dgm:spPr/>
      <dgm:t>
        <a:bodyPr/>
        <a:lstStyle/>
        <a:p>
          <a:endParaRPr lang="en-US"/>
        </a:p>
      </dgm:t>
    </dgm:pt>
    <dgm:pt modelId="{BE067C8B-FAD8-42E3-AF40-B66596BCF9F2}" type="pres">
      <dgm:prSet presAssocID="{09E916E5-9305-4818-8B72-38C321F00C71}" presName="linear" presStyleCnt="0">
        <dgm:presLayoutVars>
          <dgm:animLvl val="lvl"/>
          <dgm:resizeHandles val="exact"/>
        </dgm:presLayoutVars>
      </dgm:prSet>
      <dgm:spPr/>
    </dgm:pt>
    <dgm:pt modelId="{B7250465-0CB5-41BD-81FE-7DBD17D74DDC}" type="pres">
      <dgm:prSet presAssocID="{D30BFBF1-CA92-4AD4-AE01-9FDFB5DDE281}" presName="parentText" presStyleLbl="node1" presStyleIdx="0" presStyleCnt="3">
        <dgm:presLayoutVars>
          <dgm:chMax val="0"/>
          <dgm:bulletEnabled val="1"/>
        </dgm:presLayoutVars>
      </dgm:prSet>
      <dgm:spPr/>
    </dgm:pt>
    <dgm:pt modelId="{EEF6EFDD-9982-46B5-920F-21AE37EE998E}" type="pres">
      <dgm:prSet presAssocID="{10C2FEC3-72BB-4B98-B667-C4DF56152FBD}" presName="spacer" presStyleCnt="0"/>
      <dgm:spPr/>
    </dgm:pt>
    <dgm:pt modelId="{8FAED6EA-B589-43C5-B18D-6C84DF282DA3}" type="pres">
      <dgm:prSet presAssocID="{2BB810B5-0438-4E47-BA5F-B92DBBB0A05C}" presName="parentText" presStyleLbl="node1" presStyleIdx="1" presStyleCnt="3">
        <dgm:presLayoutVars>
          <dgm:chMax val="0"/>
          <dgm:bulletEnabled val="1"/>
        </dgm:presLayoutVars>
      </dgm:prSet>
      <dgm:spPr/>
    </dgm:pt>
    <dgm:pt modelId="{140A47E7-C973-4086-9965-25B9BC832971}" type="pres">
      <dgm:prSet presAssocID="{DF3DB90D-9D68-4BA1-BAEC-C6DC63EAA668}" presName="spacer" presStyleCnt="0"/>
      <dgm:spPr/>
    </dgm:pt>
    <dgm:pt modelId="{7B7123F6-F9FC-4C7A-9EA2-E09AD94A8511}" type="pres">
      <dgm:prSet presAssocID="{AC3E3101-178E-462B-9C6D-88B1B0943A2B}" presName="parentText" presStyleLbl="node1" presStyleIdx="2" presStyleCnt="3">
        <dgm:presLayoutVars>
          <dgm:chMax val="0"/>
          <dgm:bulletEnabled val="1"/>
        </dgm:presLayoutVars>
      </dgm:prSet>
      <dgm:spPr/>
    </dgm:pt>
  </dgm:ptLst>
  <dgm:cxnLst>
    <dgm:cxn modelId="{89E13F0E-3299-4AFF-8815-70357310BADA}" type="presOf" srcId="{AC3E3101-178E-462B-9C6D-88B1B0943A2B}" destId="{7B7123F6-F9FC-4C7A-9EA2-E09AD94A8511}" srcOrd="0" destOrd="0" presId="urn:microsoft.com/office/officeart/2005/8/layout/vList2"/>
    <dgm:cxn modelId="{A209D23F-6D9E-491F-8A2B-6124B9BF96CE}" type="presOf" srcId="{D30BFBF1-CA92-4AD4-AE01-9FDFB5DDE281}" destId="{B7250465-0CB5-41BD-81FE-7DBD17D74DDC}" srcOrd="0" destOrd="0" presId="urn:microsoft.com/office/officeart/2005/8/layout/vList2"/>
    <dgm:cxn modelId="{88F14A6C-70C7-4A80-99EB-BCBF13944725}" srcId="{09E916E5-9305-4818-8B72-38C321F00C71}" destId="{2BB810B5-0438-4E47-BA5F-B92DBBB0A05C}" srcOrd="1" destOrd="0" parTransId="{B5B84301-34AA-4F64-8C17-2C603268381E}" sibTransId="{DF3DB90D-9D68-4BA1-BAEC-C6DC63EAA668}"/>
    <dgm:cxn modelId="{9D264E9C-AF97-4711-9F19-7266BBB1C2AA}" srcId="{09E916E5-9305-4818-8B72-38C321F00C71}" destId="{AC3E3101-178E-462B-9C6D-88B1B0943A2B}" srcOrd="2" destOrd="0" parTransId="{C13C2FE3-D077-4BCD-9519-0BB969DCB4CA}" sibTransId="{B818307B-E1F5-4EAB-BAE7-ABECA7104280}"/>
    <dgm:cxn modelId="{111B60B6-8323-415F-9864-BEAF70DA55A2}" type="presOf" srcId="{2BB810B5-0438-4E47-BA5F-B92DBBB0A05C}" destId="{8FAED6EA-B589-43C5-B18D-6C84DF282DA3}" srcOrd="0" destOrd="0" presId="urn:microsoft.com/office/officeart/2005/8/layout/vList2"/>
    <dgm:cxn modelId="{A55F92F7-AC17-4F5F-A027-DBB9CA988B05}" type="presOf" srcId="{09E916E5-9305-4818-8B72-38C321F00C71}" destId="{BE067C8B-FAD8-42E3-AF40-B66596BCF9F2}" srcOrd="0" destOrd="0" presId="urn:microsoft.com/office/officeart/2005/8/layout/vList2"/>
    <dgm:cxn modelId="{AB3725FE-F18F-4444-9EFD-9707D5431A2D}" srcId="{09E916E5-9305-4818-8B72-38C321F00C71}" destId="{D30BFBF1-CA92-4AD4-AE01-9FDFB5DDE281}" srcOrd="0" destOrd="0" parTransId="{5E72E788-1145-46C4-AE14-55BBBC3BCFAA}" sibTransId="{10C2FEC3-72BB-4B98-B667-C4DF56152FBD}"/>
    <dgm:cxn modelId="{0678C97C-A53E-4877-9282-E2B97B9ED7C9}" type="presParOf" srcId="{BE067C8B-FAD8-42E3-AF40-B66596BCF9F2}" destId="{B7250465-0CB5-41BD-81FE-7DBD17D74DDC}" srcOrd="0" destOrd="0" presId="urn:microsoft.com/office/officeart/2005/8/layout/vList2"/>
    <dgm:cxn modelId="{D1263102-E91E-4133-BFAD-77B32C172307}" type="presParOf" srcId="{BE067C8B-FAD8-42E3-AF40-B66596BCF9F2}" destId="{EEF6EFDD-9982-46B5-920F-21AE37EE998E}" srcOrd="1" destOrd="0" presId="urn:microsoft.com/office/officeart/2005/8/layout/vList2"/>
    <dgm:cxn modelId="{AC6235BA-0F15-43AA-8606-F31CD503A551}" type="presParOf" srcId="{BE067C8B-FAD8-42E3-AF40-B66596BCF9F2}" destId="{8FAED6EA-B589-43C5-B18D-6C84DF282DA3}" srcOrd="2" destOrd="0" presId="urn:microsoft.com/office/officeart/2005/8/layout/vList2"/>
    <dgm:cxn modelId="{A95BCC87-962F-482F-8A10-0A5ECD2DE87A}" type="presParOf" srcId="{BE067C8B-FAD8-42E3-AF40-B66596BCF9F2}" destId="{140A47E7-C973-4086-9965-25B9BC832971}" srcOrd="3" destOrd="0" presId="urn:microsoft.com/office/officeart/2005/8/layout/vList2"/>
    <dgm:cxn modelId="{D7352EA4-B3C9-46DB-9F1B-AE2A6301155B}" type="presParOf" srcId="{BE067C8B-FAD8-42E3-AF40-B66596BCF9F2}" destId="{7B7123F6-F9FC-4C7A-9EA2-E09AD94A851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A53A09B-5791-434B-A810-C5490A922439}"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1B3A67EF-1797-4E73-BB0E-EFD87032B03C}">
      <dgm:prSet/>
      <dgm:spPr/>
      <dgm:t>
        <a:bodyPr/>
        <a:lstStyle/>
        <a:p>
          <a:r>
            <a:rPr lang="en-US"/>
            <a:t>Là một số nguyên 3 ký tự, ký tự đầu tiên định nghĩa loại Response.</a:t>
          </a:r>
        </a:p>
      </dgm:t>
    </dgm:pt>
    <dgm:pt modelId="{06A21584-2E08-4993-A5AC-6D5F93BE31EE}" type="parTrans" cxnId="{9C61CF3C-70EC-4F1D-950A-4B6E057B2400}">
      <dgm:prSet/>
      <dgm:spPr/>
      <dgm:t>
        <a:bodyPr/>
        <a:lstStyle/>
        <a:p>
          <a:endParaRPr lang="en-US"/>
        </a:p>
      </dgm:t>
    </dgm:pt>
    <dgm:pt modelId="{0F63AE9B-2F60-4A69-B070-517601B86D24}" type="sibTrans" cxnId="{9C61CF3C-70EC-4F1D-950A-4B6E057B2400}">
      <dgm:prSet/>
      <dgm:spPr/>
      <dgm:t>
        <a:bodyPr/>
        <a:lstStyle/>
        <a:p>
          <a:endParaRPr lang="en-US"/>
        </a:p>
      </dgm:t>
    </dgm:pt>
    <dgm:pt modelId="{FF11BA76-5665-477C-8B39-55EA9371F5AB}">
      <dgm:prSet/>
      <dgm:spPr/>
      <dgm:t>
        <a:bodyPr/>
        <a:lstStyle/>
        <a:p>
          <a:r>
            <a:rPr lang="en-US"/>
            <a:t>Có 5 giá trị của ký tự đầu tiên:</a:t>
          </a:r>
        </a:p>
      </dgm:t>
    </dgm:pt>
    <dgm:pt modelId="{154D419C-3052-4115-AA4A-98BC3284C335}" type="parTrans" cxnId="{C7B363A0-95BA-4D45-A9E1-6253BB42895D}">
      <dgm:prSet/>
      <dgm:spPr/>
      <dgm:t>
        <a:bodyPr/>
        <a:lstStyle/>
        <a:p>
          <a:endParaRPr lang="en-US"/>
        </a:p>
      </dgm:t>
    </dgm:pt>
    <dgm:pt modelId="{7E7143BD-B116-422E-9220-126AC10B81D1}" type="sibTrans" cxnId="{C7B363A0-95BA-4D45-A9E1-6253BB42895D}">
      <dgm:prSet/>
      <dgm:spPr/>
      <dgm:t>
        <a:bodyPr/>
        <a:lstStyle/>
        <a:p>
          <a:endParaRPr lang="en-US"/>
        </a:p>
      </dgm:t>
    </dgm:pt>
    <dgm:pt modelId="{77957F04-4410-4518-813C-C6F846F651AC}">
      <dgm:prSet/>
      <dgm:spPr/>
      <dgm:t>
        <a:bodyPr/>
        <a:lstStyle/>
        <a:p>
          <a:r>
            <a:rPr lang="en-US"/>
            <a:t>1xx: Information (Thông tin): request đã được server tiếp nhận và quá trình xử lý request đang được thực hiện.</a:t>
          </a:r>
        </a:p>
      </dgm:t>
    </dgm:pt>
    <dgm:pt modelId="{4083D639-1FAA-4505-BC6A-ADB2CA0C27E4}" type="parTrans" cxnId="{0C22A654-4079-4F80-A51F-0628BAE85A80}">
      <dgm:prSet/>
      <dgm:spPr/>
      <dgm:t>
        <a:bodyPr/>
        <a:lstStyle/>
        <a:p>
          <a:endParaRPr lang="en-US"/>
        </a:p>
      </dgm:t>
    </dgm:pt>
    <dgm:pt modelId="{D719EDD4-FE3C-4BAD-8BAA-E2B2D12D1C61}" type="sibTrans" cxnId="{0C22A654-4079-4F80-A51F-0628BAE85A80}">
      <dgm:prSet/>
      <dgm:spPr/>
      <dgm:t>
        <a:bodyPr/>
        <a:lstStyle/>
        <a:p>
          <a:endParaRPr lang="en-US"/>
        </a:p>
      </dgm:t>
    </dgm:pt>
    <dgm:pt modelId="{DABC04E4-D9FB-471B-BEC4-2D73E4A08F61}">
      <dgm:prSet/>
      <dgm:spPr/>
      <dgm:t>
        <a:bodyPr/>
        <a:lstStyle/>
        <a:p>
          <a:r>
            <a:rPr lang="en-US"/>
            <a:t>2xx: Success (Thành công): request đã được server tiếp nhận, hiểu và xử lý thành công.</a:t>
          </a:r>
        </a:p>
      </dgm:t>
    </dgm:pt>
    <dgm:pt modelId="{B8EA0734-A037-45F3-8891-3828C75F171F}" type="parTrans" cxnId="{E21B81F3-10BE-4B3F-9224-F969A66312C9}">
      <dgm:prSet/>
      <dgm:spPr/>
      <dgm:t>
        <a:bodyPr/>
        <a:lstStyle/>
        <a:p>
          <a:endParaRPr lang="en-US"/>
        </a:p>
      </dgm:t>
    </dgm:pt>
    <dgm:pt modelId="{747671BC-5846-40BC-B977-8E9121711F32}" type="sibTrans" cxnId="{E21B81F3-10BE-4B3F-9224-F969A66312C9}">
      <dgm:prSet/>
      <dgm:spPr/>
      <dgm:t>
        <a:bodyPr/>
        <a:lstStyle/>
        <a:p>
          <a:endParaRPr lang="en-US"/>
        </a:p>
      </dgm:t>
    </dgm:pt>
    <dgm:pt modelId="{9706EF31-5A4C-4F3B-800C-04A476AF12BE}">
      <dgm:prSet/>
      <dgm:spPr/>
      <dgm:t>
        <a:bodyPr/>
        <a:lstStyle/>
        <a:p>
          <a:r>
            <a:rPr lang="en-US"/>
            <a:t>3xx: Redicrection (Chuyển hướng): client cần có them action để hoàn thành request.</a:t>
          </a:r>
        </a:p>
      </dgm:t>
    </dgm:pt>
    <dgm:pt modelId="{03351DC9-5F05-400A-8E1D-B5C451362075}" type="parTrans" cxnId="{D6034F1E-A2C7-4BD3-B504-DB06DCF35450}">
      <dgm:prSet/>
      <dgm:spPr/>
      <dgm:t>
        <a:bodyPr/>
        <a:lstStyle/>
        <a:p>
          <a:endParaRPr lang="en-US"/>
        </a:p>
      </dgm:t>
    </dgm:pt>
    <dgm:pt modelId="{9B4628DB-AE70-4F9E-9853-372CF4D7274C}" type="sibTrans" cxnId="{D6034F1E-A2C7-4BD3-B504-DB06DCF35450}">
      <dgm:prSet/>
      <dgm:spPr/>
      <dgm:t>
        <a:bodyPr/>
        <a:lstStyle/>
        <a:p>
          <a:endParaRPr lang="en-US"/>
        </a:p>
      </dgm:t>
    </dgm:pt>
    <dgm:pt modelId="{68677272-6DAD-4C0E-96EC-3504B6CC7908}">
      <dgm:prSet/>
      <dgm:spPr/>
      <dgm:t>
        <a:bodyPr/>
        <a:lstStyle/>
        <a:p>
          <a:r>
            <a:rPr lang="en-US"/>
            <a:t>4xx: Client Error (Lỗi Client): request chứa cú pháp không chính xác hoặc không được thực hiện.</a:t>
          </a:r>
        </a:p>
      </dgm:t>
    </dgm:pt>
    <dgm:pt modelId="{39D34AEF-A1E6-4190-9066-24EF7496DD3E}" type="parTrans" cxnId="{E5C9AEDA-4317-43BD-9145-C20507171FA0}">
      <dgm:prSet/>
      <dgm:spPr/>
      <dgm:t>
        <a:bodyPr/>
        <a:lstStyle/>
        <a:p>
          <a:endParaRPr lang="en-US"/>
        </a:p>
      </dgm:t>
    </dgm:pt>
    <dgm:pt modelId="{28474939-1C8D-475A-B4F2-F0812FF886CA}" type="sibTrans" cxnId="{E5C9AEDA-4317-43BD-9145-C20507171FA0}">
      <dgm:prSet/>
      <dgm:spPr/>
      <dgm:t>
        <a:bodyPr/>
        <a:lstStyle/>
        <a:p>
          <a:endParaRPr lang="en-US"/>
        </a:p>
      </dgm:t>
    </dgm:pt>
    <dgm:pt modelId="{7D2F1B65-A57C-4776-9118-13EF39CC28FA}">
      <dgm:prSet/>
      <dgm:spPr/>
      <dgm:t>
        <a:bodyPr/>
        <a:lstStyle/>
        <a:p>
          <a:r>
            <a:rPr lang="en-US"/>
            <a:t>5xx: Server Error (Lỗi Server): server thất bại với việc thực hiện một request nhìn như có vẻ khả thi.</a:t>
          </a:r>
        </a:p>
      </dgm:t>
    </dgm:pt>
    <dgm:pt modelId="{E7E94F21-45F5-4DE1-9AE7-BE0CC19547C7}" type="parTrans" cxnId="{3393CDA9-BA30-43F8-B528-A2CD62B51F53}">
      <dgm:prSet/>
      <dgm:spPr/>
      <dgm:t>
        <a:bodyPr/>
        <a:lstStyle/>
        <a:p>
          <a:endParaRPr lang="en-US"/>
        </a:p>
      </dgm:t>
    </dgm:pt>
    <dgm:pt modelId="{F154644F-FDEC-4D4C-A144-23089A96D178}" type="sibTrans" cxnId="{3393CDA9-BA30-43F8-B528-A2CD62B51F53}">
      <dgm:prSet/>
      <dgm:spPr/>
      <dgm:t>
        <a:bodyPr/>
        <a:lstStyle/>
        <a:p>
          <a:endParaRPr lang="en-US"/>
        </a:p>
      </dgm:t>
    </dgm:pt>
    <dgm:pt modelId="{D1617A6C-5EE0-4575-8C54-1D2BCFE69E61}" type="pres">
      <dgm:prSet presAssocID="{DA53A09B-5791-434B-A810-C5490A922439}" presName="linear" presStyleCnt="0">
        <dgm:presLayoutVars>
          <dgm:dir/>
          <dgm:animLvl val="lvl"/>
          <dgm:resizeHandles val="exact"/>
        </dgm:presLayoutVars>
      </dgm:prSet>
      <dgm:spPr/>
    </dgm:pt>
    <dgm:pt modelId="{4E928673-5D8E-4BE7-86A8-3500DDE59434}" type="pres">
      <dgm:prSet presAssocID="{1B3A67EF-1797-4E73-BB0E-EFD87032B03C}" presName="parentLin" presStyleCnt="0"/>
      <dgm:spPr/>
    </dgm:pt>
    <dgm:pt modelId="{771C8D4A-77D8-4F33-9459-8E266BD71B65}" type="pres">
      <dgm:prSet presAssocID="{1B3A67EF-1797-4E73-BB0E-EFD87032B03C}" presName="parentLeftMargin" presStyleLbl="node1" presStyleIdx="0" presStyleCnt="2"/>
      <dgm:spPr/>
    </dgm:pt>
    <dgm:pt modelId="{658F51F0-26E5-430F-89EC-696803243FDD}" type="pres">
      <dgm:prSet presAssocID="{1B3A67EF-1797-4E73-BB0E-EFD87032B03C}" presName="parentText" presStyleLbl="node1" presStyleIdx="0" presStyleCnt="2">
        <dgm:presLayoutVars>
          <dgm:chMax val="0"/>
          <dgm:bulletEnabled val="1"/>
        </dgm:presLayoutVars>
      </dgm:prSet>
      <dgm:spPr/>
    </dgm:pt>
    <dgm:pt modelId="{03AF589C-9563-4B1B-9018-63A3CB135943}" type="pres">
      <dgm:prSet presAssocID="{1B3A67EF-1797-4E73-BB0E-EFD87032B03C}" presName="negativeSpace" presStyleCnt="0"/>
      <dgm:spPr/>
    </dgm:pt>
    <dgm:pt modelId="{5DF563CA-5D52-4740-B85A-CC0A8223B3DB}" type="pres">
      <dgm:prSet presAssocID="{1B3A67EF-1797-4E73-BB0E-EFD87032B03C}" presName="childText" presStyleLbl="conFgAcc1" presStyleIdx="0" presStyleCnt="2">
        <dgm:presLayoutVars>
          <dgm:bulletEnabled val="1"/>
        </dgm:presLayoutVars>
      </dgm:prSet>
      <dgm:spPr/>
    </dgm:pt>
    <dgm:pt modelId="{EA7586AA-9CCA-4169-A4F8-8D7BD3D5D4A3}" type="pres">
      <dgm:prSet presAssocID="{0F63AE9B-2F60-4A69-B070-517601B86D24}" presName="spaceBetweenRectangles" presStyleCnt="0"/>
      <dgm:spPr/>
    </dgm:pt>
    <dgm:pt modelId="{9D47DAD4-6EBA-4A5A-B2EF-593033F5E626}" type="pres">
      <dgm:prSet presAssocID="{FF11BA76-5665-477C-8B39-55EA9371F5AB}" presName="parentLin" presStyleCnt="0"/>
      <dgm:spPr/>
    </dgm:pt>
    <dgm:pt modelId="{8F3D4D4B-8159-47ED-AD97-7F9758C8169B}" type="pres">
      <dgm:prSet presAssocID="{FF11BA76-5665-477C-8B39-55EA9371F5AB}" presName="parentLeftMargin" presStyleLbl="node1" presStyleIdx="0" presStyleCnt="2"/>
      <dgm:spPr/>
    </dgm:pt>
    <dgm:pt modelId="{BB3ED21F-6287-418C-80E5-556A0B0E3850}" type="pres">
      <dgm:prSet presAssocID="{FF11BA76-5665-477C-8B39-55EA9371F5AB}" presName="parentText" presStyleLbl="node1" presStyleIdx="1" presStyleCnt="2">
        <dgm:presLayoutVars>
          <dgm:chMax val="0"/>
          <dgm:bulletEnabled val="1"/>
        </dgm:presLayoutVars>
      </dgm:prSet>
      <dgm:spPr/>
    </dgm:pt>
    <dgm:pt modelId="{CCF4FD60-51C4-41AB-B63D-6F8EC9F6A852}" type="pres">
      <dgm:prSet presAssocID="{FF11BA76-5665-477C-8B39-55EA9371F5AB}" presName="negativeSpace" presStyleCnt="0"/>
      <dgm:spPr/>
    </dgm:pt>
    <dgm:pt modelId="{2F1A88B5-7488-4E8A-B910-DD236F34454F}" type="pres">
      <dgm:prSet presAssocID="{FF11BA76-5665-477C-8B39-55EA9371F5AB}" presName="childText" presStyleLbl="conFgAcc1" presStyleIdx="1" presStyleCnt="2">
        <dgm:presLayoutVars>
          <dgm:bulletEnabled val="1"/>
        </dgm:presLayoutVars>
      </dgm:prSet>
      <dgm:spPr/>
    </dgm:pt>
  </dgm:ptLst>
  <dgm:cxnLst>
    <dgm:cxn modelId="{D6034F1E-A2C7-4BD3-B504-DB06DCF35450}" srcId="{FF11BA76-5665-477C-8B39-55EA9371F5AB}" destId="{9706EF31-5A4C-4F3B-800C-04A476AF12BE}" srcOrd="2" destOrd="0" parTransId="{03351DC9-5F05-400A-8E1D-B5C451362075}" sibTransId="{9B4628DB-AE70-4F9E-9853-372CF4D7274C}"/>
    <dgm:cxn modelId="{2811F423-4E4D-4798-81CD-AEA45A5C0A34}" type="presOf" srcId="{DABC04E4-D9FB-471B-BEC4-2D73E4A08F61}" destId="{2F1A88B5-7488-4E8A-B910-DD236F34454F}" srcOrd="0" destOrd="1" presId="urn:microsoft.com/office/officeart/2005/8/layout/list1"/>
    <dgm:cxn modelId="{9C61CF3C-70EC-4F1D-950A-4B6E057B2400}" srcId="{DA53A09B-5791-434B-A810-C5490A922439}" destId="{1B3A67EF-1797-4E73-BB0E-EFD87032B03C}" srcOrd="0" destOrd="0" parTransId="{06A21584-2E08-4993-A5AC-6D5F93BE31EE}" sibTransId="{0F63AE9B-2F60-4A69-B070-517601B86D24}"/>
    <dgm:cxn modelId="{7AB84D4C-B7F7-4CA0-95B9-468DBBABF20C}" type="presOf" srcId="{1B3A67EF-1797-4E73-BB0E-EFD87032B03C}" destId="{658F51F0-26E5-430F-89EC-696803243FDD}" srcOrd="1" destOrd="0" presId="urn:microsoft.com/office/officeart/2005/8/layout/list1"/>
    <dgm:cxn modelId="{0C22A654-4079-4F80-A51F-0628BAE85A80}" srcId="{FF11BA76-5665-477C-8B39-55EA9371F5AB}" destId="{77957F04-4410-4518-813C-C6F846F651AC}" srcOrd="0" destOrd="0" parTransId="{4083D639-1FAA-4505-BC6A-ADB2CA0C27E4}" sibTransId="{D719EDD4-FE3C-4BAD-8BAA-E2B2D12D1C61}"/>
    <dgm:cxn modelId="{D893CB86-4C16-4F7A-A2FD-A2AA563CF153}" type="presOf" srcId="{DA53A09B-5791-434B-A810-C5490A922439}" destId="{D1617A6C-5EE0-4575-8C54-1D2BCFE69E61}" srcOrd="0" destOrd="0" presId="urn:microsoft.com/office/officeart/2005/8/layout/list1"/>
    <dgm:cxn modelId="{C193748B-2945-4F94-AA88-0F7C5075FCE7}" type="presOf" srcId="{77957F04-4410-4518-813C-C6F846F651AC}" destId="{2F1A88B5-7488-4E8A-B910-DD236F34454F}" srcOrd="0" destOrd="0" presId="urn:microsoft.com/office/officeart/2005/8/layout/list1"/>
    <dgm:cxn modelId="{3CC12999-8432-4D6A-8C61-D3AF81701685}" type="presOf" srcId="{7D2F1B65-A57C-4776-9118-13EF39CC28FA}" destId="{2F1A88B5-7488-4E8A-B910-DD236F34454F}" srcOrd="0" destOrd="4" presId="urn:microsoft.com/office/officeart/2005/8/layout/list1"/>
    <dgm:cxn modelId="{10B78299-15AC-4494-9FAA-C55382DAFFE3}" type="presOf" srcId="{FF11BA76-5665-477C-8B39-55EA9371F5AB}" destId="{8F3D4D4B-8159-47ED-AD97-7F9758C8169B}" srcOrd="0" destOrd="0" presId="urn:microsoft.com/office/officeart/2005/8/layout/list1"/>
    <dgm:cxn modelId="{C7B363A0-95BA-4D45-A9E1-6253BB42895D}" srcId="{DA53A09B-5791-434B-A810-C5490A922439}" destId="{FF11BA76-5665-477C-8B39-55EA9371F5AB}" srcOrd="1" destOrd="0" parTransId="{154D419C-3052-4115-AA4A-98BC3284C335}" sibTransId="{7E7143BD-B116-422E-9220-126AC10B81D1}"/>
    <dgm:cxn modelId="{3393CDA9-BA30-43F8-B528-A2CD62B51F53}" srcId="{FF11BA76-5665-477C-8B39-55EA9371F5AB}" destId="{7D2F1B65-A57C-4776-9118-13EF39CC28FA}" srcOrd="4" destOrd="0" parTransId="{E7E94F21-45F5-4DE1-9AE7-BE0CC19547C7}" sibTransId="{F154644F-FDEC-4D4C-A144-23089A96D178}"/>
    <dgm:cxn modelId="{337AB5C5-83DA-4A5B-8EBE-3D20E9760EDF}" type="presOf" srcId="{1B3A67EF-1797-4E73-BB0E-EFD87032B03C}" destId="{771C8D4A-77D8-4F33-9459-8E266BD71B65}" srcOrd="0" destOrd="0" presId="urn:microsoft.com/office/officeart/2005/8/layout/list1"/>
    <dgm:cxn modelId="{E5C9AEDA-4317-43BD-9145-C20507171FA0}" srcId="{FF11BA76-5665-477C-8B39-55EA9371F5AB}" destId="{68677272-6DAD-4C0E-96EC-3504B6CC7908}" srcOrd="3" destOrd="0" parTransId="{39D34AEF-A1E6-4190-9066-24EF7496DD3E}" sibTransId="{28474939-1C8D-475A-B4F2-F0812FF886CA}"/>
    <dgm:cxn modelId="{CFEAF5E5-7576-4058-BBEC-1BF292E52FB5}" type="presOf" srcId="{FF11BA76-5665-477C-8B39-55EA9371F5AB}" destId="{BB3ED21F-6287-418C-80E5-556A0B0E3850}" srcOrd="1" destOrd="0" presId="urn:microsoft.com/office/officeart/2005/8/layout/list1"/>
    <dgm:cxn modelId="{85A925E7-2C8D-4971-9C00-9CE10EE79930}" type="presOf" srcId="{9706EF31-5A4C-4F3B-800C-04A476AF12BE}" destId="{2F1A88B5-7488-4E8A-B910-DD236F34454F}" srcOrd="0" destOrd="2" presId="urn:microsoft.com/office/officeart/2005/8/layout/list1"/>
    <dgm:cxn modelId="{6ED9B7EA-0870-438B-842B-FEC66F587382}" type="presOf" srcId="{68677272-6DAD-4C0E-96EC-3504B6CC7908}" destId="{2F1A88B5-7488-4E8A-B910-DD236F34454F}" srcOrd="0" destOrd="3" presId="urn:microsoft.com/office/officeart/2005/8/layout/list1"/>
    <dgm:cxn modelId="{E21B81F3-10BE-4B3F-9224-F969A66312C9}" srcId="{FF11BA76-5665-477C-8B39-55EA9371F5AB}" destId="{DABC04E4-D9FB-471B-BEC4-2D73E4A08F61}" srcOrd="1" destOrd="0" parTransId="{B8EA0734-A037-45F3-8891-3828C75F171F}" sibTransId="{747671BC-5846-40BC-B977-8E9121711F32}"/>
    <dgm:cxn modelId="{B40E3390-9E30-4389-8950-6F29F54BBBF3}" type="presParOf" srcId="{D1617A6C-5EE0-4575-8C54-1D2BCFE69E61}" destId="{4E928673-5D8E-4BE7-86A8-3500DDE59434}" srcOrd="0" destOrd="0" presId="urn:microsoft.com/office/officeart/2005/8/layout/list1"/>
    <dgm:cxn modelId="{0432BD7C-C09B-4EC5-B583-233CA178E609}" type="presParOf" srcId="{4E928673-5D8E-4BE7-86A8-3500DDE59434}" destId="{771C8D4A-77D8-4F33-9459-8E266BD71B65}" srcOrd="0" destOrd="0" presId="urn:microsoft.com/office/officeart/2005/8/layout/list1"/>
    <dgm:cxn modelId="{9CE82EF9-D6BD-4AA0-BFEC-58CEFAF6C764}" type="presParOf" srcId="{4E928673-5D8E-4BE7-86A8-3500DDE59434}" destId="{658F51F0-26E5-430F-89EC-696803243FDD}" srcOrd="1" destOrd="0" presId="urn:microsoft.com/office/officeart/2005/8/layout/list1"/>
    <dgm:cxn modelId="{E1F83E25-85E6-42FF-8A4B-D2047939F342}" type="presParOf" srcId="{D1617A6C-5EE0-4575-8C54-1D2BCFE69E61}" destId="{03AF589C-9563-4B1B-9018-63A3CB135943}" srcOrd="1" destOrd="0" presId="urn:microsoft.com/office/officeart/2005/8/layout/list1"/>
    <dgm:cxn modelId="{5B377348-C666-4E12-B3F3-CDBE806B7679}" type="presParOf" srcId="{D1617A6C-5EE0-4575-8C54-1D2BCFE69E61}" destId="{5DF563CA-5D52-4740-B85A-CC0A8223B3DB}" srcOrd="2" destOrd="0" presId="urn:microsoft.com/office/officeart/2005/8/layout/list1"/>
    <dgm:cxn modelId="{3AD7ABB2-F0B3-4841-AA4D-C0C3F147B793}" type="presParOf" srcId="{D1617A6C-5EE0-4575-8C54-1D2BCFE69E61}" destId="{EA7586AA-9CCA-4169-A4F8-8D7BD3D5D4A3}" srcOrd="3" destOrd="0" presId="urn:microsoft.com/office/officeart/2005/8/layout/list1"/>
    <dgm:cxn modelId="{CB04FCCB-CF79-477E-A51B-2770BB6A5B49}" type="presParOf" srcId="{D1617A6C-5EE0-4575-8C54-1D2BCFE69E61}" destId="{9D47DAD4-6EBA-4A5A-B2EF-593033F5E626}" srcOrd="4" destOrd="0" presId="urn:microsoft.com/office/officeart/2005/8/layout/list1"/>
    <dgm:cxn modelId="{CF60847E-4AF3-4989-B967-1DEFC65EBA19}" type="presParOf" srcId="{9D47DAD4-6EBA-4A5A-B2EF-593033F5E626}" destId="{8F3D4D4B-8159-47ED-AD97-7F9758C8169B}" srcOrd="0" destOrd="0" presId="urn:microsoft.com/office/officeart/2005/8/layout/list1"/>
    <dgm:cxn modelId="{04606FA3-EBD8-4E83-ABC1-DD37AA16B319}" type="presParOf" srcId="{9D47DAD4-6EBA-4A5A-B2EF-593033F5E626}" destId="{BB3ED21F-6287-418C-80E5-556A0B0E3850}" srcOrd="1" destOrd="0" presId="urn:microsoft.com/office/officeart/2005/8/layout/list1"/>
    <dgm:cxn modelId="{BE955AD6-E52A-46E2-8E9A-A7B59AA48B46}" type="presParOf" srcId="{D1617A6C-5EE0-4575-8C54-1D2BCFE69E61}" destId="{CCF4FD60-51C4-41AB-B63D-6F8EC9F6A852}" srcOrd="5" destOrd="0" presId="urn:microsoft.com/office/officeart/2005/8/layout/list1"/>
    <dgm:cxn modelId="{FA075CF1-4874-4E69-A2C6-6B1682B596BA}" type="presParOf" srcId="{D1617A6C-5EE0-4575-8C54-1D2BCFE69E61}" destId="{2F1A88B5-7488-4E8A-B910-DD236F34454F}"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00ABE3A-8CA1-4728-9244-5E0AA64D16B8}"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C140C41F-313C-4142-B1AF-7A61A9F05F1F}">
      <dgm:prSet/>
      <dgm:spPr/>
      <dgm:t>
        <a:bodyPr/>
        <a:lstStyle/>
        <a:p>
          <a:r>
            <a:rPr lang="en-US"/>
            <a:t>100 Continue: chỉ một phần của request được nhận bởi server, nó không bị loại bỏ và client nên tiếp tục với request.</a:t>
          </a:r>
        </a:p>
      </dgm:t>
    </dgm:pt>
    <dgm:pt modelId="{005D54C4-C6E7-4054-86B2-1AF1069F72E4}" type="parTrans" cxnId="{850C545E-69C7-41D4-B3F3-0ACA6E205B83}">
      <dgm:prSet/>
      <dgm:spPr/>
      <dgm:t>
        <a:bodyPr/>
        <a:lstStyle/>
        <a:p>
          <a:endParaRPr lang="en-US"/>
        </a:p>
      </dgm:t>
    </dgm:pt>
    <dgm:pt modelId="{1564E7D4-C075-4BCB-A3E6-E9DE9BDA94F3}" type="sibTrans" cxnId="{850C545E-69C7-41D4-B3F3-0ACA6E205B83}">
      <dgm:prSet/>
      <dgm:spPr/>
      <dgm:t>
        <a:bodyPr/>
        <a:lstStyle/>
        <a:p>
          <a:endParaRPr lang="en-US"/>
        </a:p>
      </dgm:t>
    </dgm:pt>
    <dgm:pt modelId="{C18E0EE3-A056-436D-8938-8DA0C1082771}">
      <dgm:prSet/>
      <dgm:spPr/>
      <dgm:t>
        <a:bodyPr/>
        <a:lstStyle/>
        <a:p>
          <a:r>
            <a:rPr lang="en-US"/>
            <a:t>101 Switching Protocols: requester đã hỏi server về việc thanh đổi Protocols và Server đã chấp nhận điểu đó.</a:t>
          </a:r>
        </a:p>
      </dgm:t>
    </dgm:pt>
    <dgm:pt modelId="{F139CFDC-1B0A-4F66-9D58-143F043F6CBD}" type="parTrans" cxnId="{A8DBBE07-97BC-4D7B-ACDC-35E98EE17433}">
      <dgm:prSet/>
      <dgm:spPr/>
      <dgm:t>
        <a:bodyPr/>
        <a:lstStyle/>
        <a:p>
          <a:endParaRPr lang="en-US"/>
        </a:p>
      </dgm:t>
    </dgm:pt>
    <dgm:pt modelId="{C7053901-DFF1-4C9B-88B7-4B990B7438F6}" type="sibTrans" cxnId="{A8DBBE07-97BC-4D7B-ACDC-35E98EE17433}">
      <dgm:prSet/>
      <dgm:spPr/>
      <dgm:t>
        <a:bodyPr/>
        <a:lstStyle/>
        <a:p>
          <a:endParaRPr lang="en-US"/>
        </a:p>
      </dgm:t>
    </dgm:pt>
    <dgm:pt modelId="{92D273B0-BF21-4244-A564-912D56F25316}" type="pres">
      <dgm:prSet presAssocID="{700ABE3A-8CA1-4728-9244-5E0AA64D16B8}" presName="vert0" presStyleCnt="0">
        <dgm:presLayoutVars>
          <dgm:dir/>
          <dgm:animOne val="branch"/>
          <dgm:animLvl val="lvl"/>
        </dgm:presLayoutVars>
      </dgm:prSet>
      <dgm:spPr/>
    </dgm:pt>
    <dgm:pt modelId="{191415A8-4109-467E-A90F-D603B5718D54}" type="pres">
      <dgm:prSet presAssocID="{C140C41F-313C-4142-B1AF-7A61A9F05F1F}" presName="thickLine" presStyleLbl="alignNode1" presStyleIdx="0" presStyleCnt="2"/>
      <dgm:spPr/>
    </dgm:pt>
    <dgm:pt modelId="{2640B5FB-C0CE-4D31-9803-0360D4946049}" type="pres">
      <dgm:prSet presAssocID="{C140C41F-313C-4142-B1AF-7A61A9F05F1F}" presName="horz1" presStyleCnt="0"/>
      <dgm:spPr/>
    </dgm:pt>
    <dgm:pt modelId="{0F546CE8-835A-4FE7-87DB-7AC1FAEFB2F8}" type="pres">
      <dgm:prSet presAssocID="{C140C41F-313C-4142-B1AF-7A61A9F05F1F}" presName="tx1" presStyleLbl="revTx" presStyleIdx="0" presStyleCnt="2"/>
      <dgm:spPr/>
    </dgm:pt>
    <dgm:pt modelId="{B74036A3-8853-4FB1-B70E-02EF186A81ED}" type="pres">
      <dgm:prSet presAssocID="{C140C41F-313C-4142-B1AF-7A61A9F05F1F}" presName="vert1" presStyleCnt="0"/>
      <dgm:spPr/>
    </dgm:pt>
    <dgm:pt modelId="{8B1CC45E-290D-433D-B60C-2BA3CEA09192}" type="pres">
      <dgm:prSet presAssocID="{C18E0EE3-A056-436D-8938-8DA0C1082771}" presName="thickLine" presStyleLbl="alignNode1" presStyleIdx="1" presStyleCnt="2"/>
      <dgm:spPr/>
    </dgm:pt>
    <dgm:pt modelId="{791E7B54-DD83-4045-9FD6-DF8A3EB7B937}" type="pres">
      <dgm:prSet presAssocID="{C18E0EE3-A056-436D-8938-8DA0C1082771}" presName="horz1" presStyleCnt="0"/>
      <dgm:spPr/>
    </dgm:pt>
    <dgm:pt modelId="{504E5CC7-CFCE-414A-B700-A7A297E01FD0}" type="pres">
      <dgm:prSet presAssocID="{C18E0EE3-A056-436D-8938-8DA0C1082771}" presName="tx1" presStyleLbl="revTx" presStyleIdx="1" presStyleCnt="2"/>
      <dgm:spPr/>
    </dgm:pt>
    <dgm:pt modelId="{EF35B5CC-2EAC-49E8-B736-A92E5577E834}" type="pres">
      <dgm:prSet presAssocID="{C18E0EE3-A056-436D-8938-8DA0C1082771}" presName="vert1" presStyleCnt="0"/>
      <dgm:spPr/>
    </dgm:pt>
  </dgm:ptLst>
  <dgm:cxnLst>
    <dgm:cxn modelId="{A8DBBE07-97BC-4D7B-ACDC-35E98EE17433}" srcId="{700ABE3A-8CA1-4728-9244-5E0AA64D16B8}" destId="{C18E0EE3-A056-436D-8938-8DA0C1082771}" srcOrd="1" destOrd="0" parTransId="{F139CFDC-1B0A-4F66-9D58-143F043F6CBD}" sibTransId="{C7053901-DFF1-4C9B-88B7-4B990B7438F6}"/>
    <dgm:cxn modelId="{850C545E-69C7-41D4-B3F3-0ACA6E205B83}" srcId="{700ABE3A-8CA1-4728-9244-5E0AA64D16B8}" destId="{C140C41F-313C-4142-B1AF-7A61A9F05F1F}" srcOrd="0" destOrd="0" parTransId="{005D54C4-C6E7-4054-86B2-1AF1069F72E4}" sibTransId="{1564E7D4-C075-4BCB-A3E6-E9DE9BDA94F3}"/>
    <dgm:cxn modelId="{818E9159-A0D1-446C-90F3-ACED84FFA007}" type="presOf" srcId="{700ABE3A-8CA1-4728-9244-5E0AA64D16B8}" destId="{92D273B0-BF21-4244-A564-912D56F25316}" srcOrd="0" destOrd="0" presId="urn:microsoft.com/office/officeart/2008/layout/LinedList"/>
    <dgm:cxn modelId="{299F4790-C44C-434E-A385-072E40265BC2}" type="presOf" srcId="{C18E0EE3-A056-436D-8938-8DA0C1082771}" destId="{504E5CC7-CFCE-414A-B700-A7A297E01FD0}" srcOrd="0" destOrd="0" presId="urn:microsoft.com/office/officeart/2008/layout/LinedList"/>
    <dgm:cxn modelId="{59EEDDB6-5059-4626-A123-A857423B8195}" type="presOf" srcId="{C140C41F-313C-4142-B1AF-7A61A9F05F1F}" destId="{0F546CE8-835A-4FE7-87DB-7AC1FAEFB2F8}" srcOrd="0" destOrd="0" presId="urn:microsoft.com/office/officeart/2008/layout/LinedList"/>
    <dgm:cxn modelId="{AC604628-9AB0-4189-BE8E-F6DFAD31FF73}" type="presParOf" srcId="{92D273B0-BF21-4244-A564-912D56F25316}" destId="{191415A8-4109-467E-A90F-D603B5718D54}" srcOrd="0" destOrd="0" presId="urn:microsoft.com/office/officeart/2008/layout/LinedList"/>
    <dgm:cxn modelId="{C4652DE2-FDAA-4D9A-97FC-4F13C96C6135}" type="presParOf" srcId="{92D273B0-BF21-4244-A564-912D56F25316}" destId="{2640B5FB-C0CE-4D31-9803-0360D4946049}" srcOrd="1" destOrd="0" presId="urn:microsoft.com/office/officeart/2008/layout/LinedList"/>
    <dgm:cxn modelId="{761DB8F2-2713-4298-9B31-F90C7A5B0287}" type="presParOf" srcId="{2640B5FB-C0CE-4D31-9803-0360D4946049}" destId="{0F546CE8-835A-4FE7-87DB-7AC1FAEFB2F8}" srcOrd="0" destOrd="0" presId="urn:microsoft.com/office/officeart/2008/layout/LinedList"/>
    <dgm:cxn modelId="{6DE382CB-785E-4707-863D-3AFD99913971}" type="presParOf" srcId="{2640B5FB-C0CE-4D31-9803-0360D4946049}" destId="{B74036A3-8853-4FB1-B70E-02EF186A81ED}" srcOrd="1" destOrd="0" presId="urn:microsoft.com/office/officeart/2008/layout/LinedList"/>
    <dgm:cxn modelId="{211A3A3F-0682-4927-A3A8-EF5A703E3541}" type="presParOf" srcId="{92D273B0-BF21-4244-A564-912D56F25316}" destId="{8B1CC45E-290D-433D-B60C-2BA3CEA09192}" srcOrd="2" destOrd="0" presId="urn:microsoft.com/office/officeart/2008/layout/LinedList"/>
    <dgm:cxn modelId="{1554CF78-CED3-465C-B66F-A6DA7C799521}" type="presParOf" srcId="{92D273B0-BF21-4244-A564-912D56F25316}" destId="{791E7B54-DD83-4045-9FD6-DF8A3EB7B937}" srcOrd="3" destOrd="0" presId="urn:microsoft.com/office/officeart/2008/layout/LinedList"/>
    <dgm:cxn modelId="{DF2ED98D-F04A-44BB-9375-BCB2A7FBEFC6}" type="presParOf" srcId="{791E7B54-DD83-4045-9FD6-DF8A3EB7B937}" destId="{504E5CC7-CFCE-414A-B700-A7A297E01FD0}" srcOrd="0" destOrd="0" presId="urn:microsoft.com/office/officeart/2008/layout/LinedList"/>
    <dgm:cxn modelId="{BD699D85-3409-4410-A773-37C6ECB0E84A}" type="presParOf" srcId="{791E7B54-DD83-4045-9FD6-DF8A3EB7B937}" destId="{EF35B5CC-2EAC-49E8-B736-A92E5577E83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F65BC8F-7BF6-4F84-BFF6-1E8A908F185F}"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3684C401-2B1A-46F4-9E71-1F7BB7F2791C}">
      <dgm:prSet/>
      <dgm:spPr/>
      <dgm:t>
        <a:bodyPr/>
        <a:lstStyle/>
        <a:p>
          <a:r>
            <a:rPr lang="en-US"/>
            <a:t>200 OK: request đã được tiếp nhận và xử lý thành công.</a:t>
          </a:r>
        </a:p>
      </dgm:t>
    </dgm:pt>
    <dgm:pt modelId="{C04CAD71-3C13-4BEB-9DFC-161635D90F74}" type="parTrans" cxnId="{D0E0C48D-0392-4996-93A7-8624BE379E03}">
      <dgm:prSet/>
      <dgm:spPr/>
      <dgm:t>
        <a:bodyPr/>
        <a:lstStyle/>
        <a:p>
          <a:endParaRPr lang="en-US"/>
        </a:p>
      </dgm:t>
    </dgm:pt>
    <dgm:pt modelId="{68CFFE80-9A47-4B58-8943-65606185573A}" type="sibTrans" cxnId="{D0E0C48D-0392-4996-93A7-8624BE379E03}">
      <dgm:prSet/>
      <dgm:spPr/>
      <dgm:t>
        <a:bodyPr/>
        <a:lstStyle/>
        <a:p>
          <a:endParaRPr lang="en-US"/>
        </a:p>
      </dgm:t>
    </dgm:pt>
    <dgm:pt modelId="{0E5B4033-F7DB-4A34-8C6C-D76DDE870FAE}">
      <dgm:prSet/>
      <dgm:spPr/>
      <dgm:t>
        <a:bodyPr/>
        <a:lstStyle/>
        <a:p>
          <a:r>
            <a:rPr lang="en-US"/>
            <a:t>202 Created: request đã được nhận, nhưng không có kết quả nào trả về, thông báo cho client tiếp tục chờ đợi.</a:t>
          </a:r>
        </a:p>
      </dgm:t>
    </dgm:pt>
    <dgm:pt modelId="{420A856E-ECE9-411E-AB3E-D768CC74974B}" type="parTrans" cxnId="{80A4C836-B55D-4ECF-B8B5-4E680A44CBBA}">
      <dgm:prSet/>
      <dgm:spPr/>
      <dgm:t>
        <a:bodyPr/>
        <a:lstStyle/>
        <a:p>
          <a:endParaRPr lang="en-US"/>
        </a:p>
      </dgm:t>
    </dgm:pt>
    <dgm:pt modelId="{CDD0F0B9-9271-4FE5-8E92-0D77CACA0F05}" type="sibTrans" cxnId="{80A4C836-B55D-4ECF-B8B5-4E680A44CBBA}">
      <dgm:prSet/>
      <dgm:spPr/>
      <dgm:t>
        <a:bodyPr/>
        <a:lstStyle/>
        <a:p>
          <a:endParaRPr lang="en-US"/>
        </a:p>
      </dgm:t>
    </dgm:pt>
    <dgm:pt modelId="{46F2BDCE-6BBE-40C3-8E96-08AFD9C0E101}">
      <dgm:prSet/>
      <dgm:spPr/>
      <dgm:t>
        <a:bodyPr/>
        <a:lstStyle/>
        <a:p>
          <a:r>
            <a:rPr lang="en-US"/>
            <a:t>204 No Content: server đã xử lý thành công request nhưng không trả về bất cứ content nào.</a:t>
          </a:r>
        </a:p>
      </dgm:t>
    </dgm:pt>
    <dgm:pt modelId="{1832862B-1B24-450A-B1C7-D8E68FBB2F5C}" type="parTrans" cxnId="{83077A61-9ECB-452C-AF7D-6964171316BC}">
      <dgm:prSet/>
      <dgm:spPr/>
      <dgm:t>
        <a:bodyPr/>
        <a:lstStyle/>
        <a:p>
          <a:endParaRPr lang="en-US"/>
        </a:p>
      </dgm:t>
    </dgm:pt>
    <dgm:pt modelId="{F927B567-8B1D-4840-ACBF-5ABFE034FA13}" type="sibTrans" cxnId="{83077A61-9ECB-452C-AF7D-6964171316BC}">
      <dgm:prSet/>
      <dgm:spPr/>
      <dgm:t>
        <a:bodyPr/>
        <a:lstStyle/>
        <a:p>
          <a:endParaRPr lang="en-US"/>
        </a:p>
      </dgm:t>
    </dgm:pt>
    <dgm:pt modelId="{410EA154-9866-40A9-B265-1E042DA005E9}">
      <dgm:prSet/>
      <dgm:spPr/>
      <dgm:t>
        <a:bodyPr/>
        <a:lstStyle/>
        <a:p>
          <a:r>
            <a:rPr lang="en-US"/>
            <a:t>205 Reset: giống như 204 nhưng mã này còn yêu cầu client reset lại document view.</a:t>
          </a:r>
        </a:p>
      </dgm:t>
    </dgm:pt>
    <dgm:pt modelId="{D173A95E-FC96-498E-A9B6-672D9DEBE9D2}" type="parTrans" cxnId="{CAE47F0A-4A31-4F69-90F9-79092467E2C4}">
      <dgm:prSet/>
      <dgm:spPr/>
      <dgm:t>
        <a:bodyPr/>
        <a:lstStyle/>
        <a:p>
          <a:endParaRPr lang="en-US"/>
        </a:p>
      </dgm:t>
    </dgm:pt>
    <dgm:pt modelId="{250052D6-F603-4AB1-AC4D-46816FBB000E}" type="sibTrans" cxnId="{CAE47F0A-4A31-4F69-90F9-79092467E2C4}">
      <dgm:prSet/>
      <dgm:spPr/>
      <dgm:t>
        <a:bodyPr/>
        <a:lstStyle/>
        <a:p>
          <a:endParaRPr lang="en-US"/>
        </a:p>
      </dgm:t>
    </dgm:pt>
    <dgm:pt modelId="{1A7D5EB9-ACDA-4D1C-BE51-7849D19CEA5F}">
      <dgm:prSet/>
      <dgm:spPr/>
      <dgm:t>
        <a:bodyPr/>
        <a:lstStyle/>
        <a:p>
          <a:r>
            <a:rPr lang="en-US"/>
            <a:t>206 Partial Content: server chỉ gửi về một phần dữ liệu, phụ thuộc vào giá trị range header của client đã gửi.</a:t>
          </a:r>
        </a:p>
      </dgm:t>
    </dgm:pt>
    <dgm:pt modelId="{C365B679-3050-4407-9507-21A52A8F1A50}" type="parTrans" cxnId="{FB870B4A-1A8D-48FD-AF88-1C75F8E4F94A}">
      <dgm:prSet/>
      <dgm:spPr/>
      <dgm:t>
        <a:bodyPr/>
        <a:lstStyle/>
        <a:p>
          <a:endParaRPr lang="en-US"/>
        </a:p>
      </dgm:t>
    </dgm:pt>
    <dgm:pt modelId="{B0A9DC7F-8DD0-40EE-9012-C1909D7CA750}" type="sibTrans" cxnId="{FB870B4A-1A8D-48FD-AF88-1C75F8E4F94A}">
      <dgm:prSet/>
      <dgm:spPr/>
      <dgm:t>
        <a:bodyPr/>
        <a:lstStyle/>
        <a:p>
          <a:endParaRPr lang="en-US"/>
        </a:p>
      </dgm:t>
    </dgm:pt>
    <dgm:pt modelId="{9D77D514-8DE8-405D-9CBD-EEBF6395E4B9}" type="pres">
      <dgm:prSet presAssocID="{3F65BC8F-7BF6-4F84-BFF6-1E8A908F185F}" presName="vert0" presStyleCnt="0">
        <dgm:presLayoutVars>
          <dgm:dir/>
          <dgm:animOne val="branch"/>
          <dgm:animLvl val="lvl"/>
        </dgm:presLayoutVars>
      </dgm:prSet>
      <dgm:spPr/>
    </dgm:pt>
    <dgm:pt modelId="{37805A53-AC52-4714-9C80-2243F7CFE416}" type="pres">
      <dgm:prSet presAssocID="{3684C401-2B1A-46F4-9E71-1F7BB7F2791C}" presName="thickLine" presStyleLbl="alignNode1" presStyleIdx="0" presStyleCnt="5"/>
      <dgm:spPr/>
    </dgm:pt>
    <dgm:pt modelId="{97B4E1AC-CDDC-410C-85D2-C62711838DFE}" type="pres">
      <dgm:prSet presAssocID="{3684C401-2B1A-46F4-9E71-1F7BB7F2791C}" presName="horz1" presStyleCnt="0"/>
      <dgm:spPr/>
    </dgm:pt>
    <dgm:pt modelId="{4E1D90BB-A013-4BF1-A40B-EAD4447C62C0}" type="pres">
      <dgm:prSet presAssocID="{3684C401-2B1A-46F4-9E71-1F7BB7F2791C}" presName="tx1" presStyleLbl="revTx" presStyleIdx="0" presStyleCnt="5"/>
      <dgm:spPr/>
    </dgm:pt>
    <dgm:pt modelId="{6A60A666-C4AB-47BC-BD5C-53869396EDC9}" type="pres">
      <dgm:prSet presAssocID="{3684C401-2B1A-46F4-9E71-1F7BB7F2791C}" presName="vert1" presStyleCnt="0"/>
      <dgm:spPr/>
    </dgm:pt>
    <dgm:pt modelId="{04A47382-EF23-45F4-A00C-D59A47BA7B8A}" type="pres">
      <dgm:prSet presAssocID="{0E5B4033-F7DB-4A34-8C6C-D76DDE870FAE}" presName="thickLine" presStyleLbl="alignNode1" presStyleIdx="1" presStyleCnt="5"/>
      <dgm:spPr/>
    </dgm:pt>
    <dgm:pt modelId="{8D7754A3-01BA-4FF5-AA93-28AC41B57880}" type="pres">
      <dgm:prSet presAssocID="{0E5B4033-F7DB-4A34-8C6C-D76DDE870FAE}" presName="horz1" presStyleCnt="0"/>
      <dgm:spPr/>
    </dgm:pt>
    <dgm:pt modelId="{FF8E7673-E33C-4D37-B62D-0D4F2E21AF93}" type="pres">
      <dgm:prSet presAssocID="{0E5B4033-F7DB-4A34-8C6C-D76DDE870FAE}" presName="tx1" presStyleLbl="revTx" presStyleIdx="1" presStyleCnt="5"/>
      <dgm:spPr/>
    </dgm:pt>
    <dgm:pt modelId="{49F46493-A03C-4667-87F1-68D7C6098327}" type="pres">
      <dgm:prSet presAssocID="{0E5B4033-F7DB-4A34-8C6C-D76DDE870FAE}" presName="vert1" presStyleCnt="0"/>
      <dgm:spPr/>
    </dgm:pt>
    <dgm:pt modelId="{180306DF-605F-473A-A5EB-43CD064810BE}" type="pres">
      <dgm:prSet presAssocID="{46F2BDCE-6BBE-40C3-8E96-08AFD9C0E101}" presName="thickLine" presStyleLbl="alignNode1" presStyleIdx="2" presStyleCnt="5"/>
      <dgm:spPr/>
    </dgm:pt>
    <dgm:pt modelId="{B8B74FA4-2FF8-42B6-9C15-CDA025708A62}" type="pres">
      <dgm:prSet presAssocID="{46F2BDCE-6BBE-40C3-8E96-08AFD9C0E101}" presName="horz1" presStyleCnt="0"/>
      <dgm:spPr/>
    </dgm:pt>
    <dgm:pt modelId="{DEA83469-11F6-470E-86F2-B13DE84078A3}" type="pres">
      <dgm:prSet presAssocID="{46F2BDCE-6BBE-40C3-8E96-08AFD9C0E101}" presName="tx1" presStyleLbl="revTx" presStyleIdx="2" presStyleCnt="5"/>
      <dgm:spPr/>
    </dgm:pt>
    <dgm:pt modelId="{4F21ED2B-F8B5-41C9-845E-5228AED975DE}" type="pres">
      <dgm:prSet presAssocID="{46F2BDCE-6BBE-40C3-8E96-08AFD9C0E101}" presName="vert1" presStyleCnt="0"/>
      <dgm:spPr/>
    </dgm:pt>
    <dgm:pt modelId="{301FA0A1-1658-4AB5-8B5D-EFBBAC140B1F}" type="pres">
      <dgm:prSet presAssocID="{410EA154-9866-40A9-B265-1E042DA005E9}" presName="thickLine" presStyleLbl="alignNode1" presStyleIdx="3" presStyleCnt="5"/>
      <dgm:spPr/>
    </dgm:pt>
    <dgm:pt modelId="{CF671353-C067-4AD8-9BFF-F6B3113C3EE2}" type="pres">
      <dgm:prSet presAssocID="{410EA154-9866-40A9-B265-1E042DA005E9}" presName="horz1" presStyleCnt="0"/>
      <dgm:spPr/>
    </dgm:pt>
    <dgm:pt modelId="{F043BA56-8CF2-44DA-A8F8-3924CE313315}" type="pres">
      <dgm:prSet presAssocID="{410EA154-9866-40A9-B265-1E042DA005E9}" presName="tx1" presStyleLbl="revTx" presStyleIdx="3" presStyleCnt="5"/>
      <dgm:spPr/>
    </dgm:pt>
    <dgm:pt modelId="{02B74A46-F46C-4EE9-874A-4B8D70963581}" type="pres">
      <dgm:prSet presAssocID="{410EA154-9866-40A9-B265-1E042DA005E9}" presName="vert1" presStyleCnt="0"/>
      <dgm:spPr/>
    </dgm:pt>
    <dgm:pt modelId="{8F3885D8-1CD0-4266-B5BC-1D6052DDFF5F}" type="pres">
      <dgm:prSet presAssocID="{1A7D5EB9-ACDA-4D1C-BE51-7849D19CEA5F}" presName="thickLine" presStyleLbl="alignNode1" presStyleIdx="4" presStyleCnt="5"/>
      <dgm:spPr/>
    </dgm:pt>
    <dgm:pt modelId="{9CD74A13-D0FD-4C38-822E-F65D11D59DEA}" type="pres">
      <dgm:prSet presAssocID="{1A7D5EB9-ACDA-4D1C-BE51-7849D19CEA5F}" presName="horz1" presStyleCnt="0"/>
      <dgm:spPr/>
    </dgm:pt>
    <dgm:pt modelId="{0D5392D3-F196-4136-B0C2-A41B5A825981}" type="pres">
      <dgm:prSet presAssocID="{1A7D5EB9-ACDA-4D1C-BE51-7849D19CEA5F}" presName="tx1" presStyleLbl="revTx" presStyleIdx="4" presStyleCnt="5"/>
      <dgm:spPr/>
    </dgm:pt>
    <dgm:pt modelId="{D5D084F7-03DA-45F9-A287-891FC4FA7D4D}" type="pres">
      <dgm:prSet presAssocID="{1A7D5EB9-ACDA-4D1C-BE51-7849D19CEA5F}" presName="vert1" presStyleCnt="0"/>
      <dgm:spPr/>
    </dgm:pt>
  </dgm:ptLst>
  <dgm:cxnLst>
    <dgm:cxn modelId="{CAE47F0A-4A31-4F69-90F9-79092467E2C4}" srcId="{3F65BC8F-7BF6-4F84-BFF6-1E8A908F185F}" destId="{410EA154-9866-40A9-B265-1E042DA005E9}" srcOrd="3" destOrd="0" parTransId="{D173A95E-FC96-498E-A9B6-672D9DEBE9D2}" sibTransId="{250052D6-F603-4AB1-AC4D-46816FBB000E}"/>
    <dgm:cxn modelId="{80A4C836-B55D-4ECF-B8B5-4E680A44CBBA}" srcId="{3F65BC8F-7BF6-4F84-BFF6-1E8A908F185F}" destId="{0E5B4033-F7DB-4A34-8C6C-D76DDE870FAE}" srcOrd="1" destOrd="0" parTransId="{420A856E-ECE9-411E-AB3E-D768CC74974B}" sibTransId="{CDD0F0B9-9271-4FE5-8E92-0D77CACA0F05}"/>
    <dgm:cxn modelId="{83077A61-9ECB-452C-AF7D-6964171316BC}" srcId="{3F65BC8F-7BF6-4F84-BFF6-1E8A908F185F}" destId="{46F2BDCE-6BBE-40C3-8E96-08AFD9C0E101}" srcOrd="2" destOrd="0" parTransId="{1832862B-1B24-450A-B1C7-D8E68FBB2F5C}" sibTransId="{F927B567-8B1D-4840-ACBF-5ABFE034FA13}"/>
    <dgm:cxn modelId="{5094BA64-BEA8-4F61-8BEA-4CA2BF991EEE}" type="presOf" srcId="{46F2BDCE-6BBE-40C3-8E96-08AFD9C0E101}" destId="{DEA83469-11F6-470E-86F2-B13DE84078A3}" srcOrd="0" destOrd="0" presId="urn:microsoft.com/office/officeart/2008/layout/LinedList"/>
    <dgm:cxn modelId="{FB870B4A-1A8D-48FD-AF88-1C75F8E4F94A}" srcId="{3F65BC8F-7BF6-4F84-BFF6-1E8A908F185F}" destId="{1A7D5EB9-ACDA-4D1C-BE51-7849D19CEA5F}" srcOrd="4" destOrd="0" parTransId="{C365B679-3050-4407-9507-21A52A8F1A50}" sibTransId="{B0A9DC7F-8DD0-40EE-9012-C1909D7CA750}"/>
    <dgm:cxn modelId="{502A8D80-4996-4A1F-B426-1B4B9E9BF0C5}" type="presOf" srcId="{410EA154-9866-40A9-B265-1E042DA005E9}" destId="{F043BA56-8CF2-44DA-A8F8-3924CE313315}" srcOrd="0" destOrd="0" presId="urn:microsoft.com/office/officeart/2008/layout/LinedList"/>
    <dgm:cxn modelId="{8B5D3384-C46A-41D7-B2CF-04673E3908A0}" type="presOf" srcId="{1A7D5EB9-ACDA-4D1C-BE51-7849D19CEA5F}" destId="{0D5392D3-F196-4136-B0C2-A41B5A825981}" srcOrd="0" destOrd="0" presId="urn:microsoft.com/office/officeart/2008/layout/LinedList"/>
    <dgm:cxn modelId="{D0E0C48D-0392-4996-93A7-8624BE379E03}" srcId="{3F65BC8F-7BF6-4F84-BFF6-1E8A908F185F}" destId="{3684C401-2B1A-46F4-9E71-1F7BB7F2791C}" srcOrd="0" destOrd="0" parTransId="{C04CAD71-3C13-4BEB-9DFC-161635D90F74}" sibTransId="{68CFFE80-9A47-4B58-8943-65606185573A}"/>
    <dgm:cxn modelId="{12D8F5AA-464B-4CEB-A470-105A3B88AB65}" type="presOf" srcId="{0E5B4033-F7DB-4A34-8C6C-D76DDE870FAE}" destId="{FF8E7673-E33C-4D37-B62D-0D4F2E21AF93}" srcOrd="0" destOrd="0" presId="urn:microsoft.com/office/officeart/2008/layout/LinedList"/>
    <dgm:cxn modelId="{869EBFBA-D52F-4DF6-A083-75DD89957979}" type="presOf" srcId="{3F65BC8F-7BF6-4F84-BFF6-1E8A908F185F}" destId="{9D77D514-8DE8-405D-9CBD-EEBF6395E4B9}" srcOrd="0" destOrd="0" presId="urn:microsoft.com/office/officeart/2008/layout/LinedList"/>
    <dgm:cxn modelId="{97A8D4F8-44AC-43D0-8A67-DC6860079C8A}" type="presOf" srcId="{3684C401-2B1A-46F4-9E71-1F7BB7F2791C}" destId="{4E1D90BB-A013-4BF1-A40B-EAD4447C62C0}" srcOrd="0" destOrd="0" presId="urn:microsoft.com/office/officeart/2008/layout/LinedList"/>
    <dgm:cxn modelId="{5BB095EC-360D-46F6-AED0-93D2D33933EE}" type="presParOf" srcId="{9D77D514-8DE8-405D-9CBD-EEBF6395E4B9}" destId="{37805A53-AC52-4714-9C80-2243F7CFE416}" srcOrd="0" destOrd="0" presId="urn:microsoft.com/office/officeart/2008/layout/LinedList"/>
    <dgm:cxn modelId="{043E35EE-9403-470B-B402-ACC2025AB302}" type="presParOf" srcId="{9D77D514-8DE8-405D-9CBD-EEBF6395E4B9}" destId="{97B4E1AC-CDDC-410C-85D2-C62711838DFE}" srcOrd="1" destOrd="0" presId="urn:microsoft.com/office/officeart/2008/layout/LinedList"/>
    <dgm:cxn modelId="{05AB6BAA-5D72-4421-B9F4-A405EA8221E3}" type="presParOf" srcId="{97B4E1AC-CDDC-410C-85D2-C62711838DFE}" destId="{4E1D90BB-A013-4BF1-A40B-EAD4447C62C0}" srcOrd="0" destOrd="0" presId="urn:microsoft.com/office/officeart/2008/layout/LinedList"/>
    <dgm:cxn modelId="{62AC8920-6D07-4DE1-BFC2-9B9B69E2B2EA}" type="presParOf" srcId="{97B4E1AC-CDDC-410C-85D2-C62711838DFE}" destId="{6A60A666-C4AB-47BC-BD5C-53869396EDC9}" srcOrd="1" destOrd="0" presId="urn:microsoft.com/office/officeart/2008/layout/LinedList"/>
    <dgm:cxn modelId="{2F3C9100-62EC-4A93-8FE6-7A21E9432040}" type="presParOf" srcId="{9D77D514-8DE8-405D-9CBD-EEBF6395E4B9}" destId="{04A47382-EF23-45F4-A00C-D59A47BA7B8A}" srcOrd="2" destOrd="0" presId="urn:microsoft.com/office/officeart/2008/layout/LinedList"/>
    <dgm:cxn modelId="{FE6B4E27-48DA-46D0-B83C-F9DC3AA956D6}" type="presParOf" srcId="{9D77D514-8DE8-405D-9CBD-EEBF6395E4B9}" destId="{8D7754A3-01BA-4FF5-AA93-28AC41B57880}" srcOrd="3" destOrd="0" presId="urn:microsoft.com/office/officeart/2008/layout/LinedList"/>
    <dgm:cxn modelId="{CDE99F6F-0EC0-4D4E-8DC0-0CB5B7AED75A}" type="presParOf" srcId="{8D7754A3-01BA-4FF5-AA93-28AC41B57880}" destId="{FF8E7673-E33C-4D37-B62D-0D4F2E21AF93}" srcOrd="0" destOrd="0" presId="urn:microsoft.com/office/officeart/2008/layout/LinedList"/>
    <dgm:cxn modelId="{3125CFF0-2719-4B99-85F6-5952D1DC50AB}" type="presParOf" srcId="{8D7754A3-01BA-4FF5-AA93-28AC41B57880}" destId="{49F46493-A03C-4667-87F1-68D7C6098327}" srcOrd="1" destOrd="0" presId="urn:microsoft.com/office/officeart/2008/layout/LinedList"/>
    <dgm:cxn modelId="{FDCA486A-F8E7-4A74-A3FF-15678E28FF3F}" type="presParOf" srcId="{9D77D514-8DE8-405D-9CBD-EEBF6395E4B9}" destId="{180306DF-605F-473A-A5EB-43CD064810BE}" srcOrd="4" destOrd="0" presId="urn:microsoft.com/office/officeart/2008/layout/LinedList"/>
    <dgm:cxn modelId="{8713802C-690D-4469-A0DB-13D6349475AF}" type="presParOf" srcId="{9D77D514-8DE8-405D-9CBD-EEBF6395E4B9}" destId="{B8B74FA4-2FF8-42B6-9C15-CDA025708A62}" srcOrd="5" destOrd="0" presId="urn:microsoft.com/office/officeart/2008/layout/LinedList"/>
    <dgm:cxn modelId="{630F383B-88AA-4033-8306-D686104BC326}" type="presParOf" srcId="{B8B74FA4-2FF8-42B6-9C15-CDA025708A62}" destId="{DEA83469-11F6-470E-86F2-B13DE84078A3}" srcOrd="0" destOrd="0" presId="urn:microsoft.com/office/officeart/2008/layout/LinedList"/>
    <dgm:cxn modelId="{D7061619-31DE-4082-B94D-511EBE21F3B7}" type="presParOf" srcId="{B8B74FA4-2FF8-42B6-9C15-CDA025708A62}" destId="{4F21ED2B-F8B5-41C9-845E-5228AED975DE}" srcOrd="1" destOrd="0" presId="urn:microsoft.com/office/officeart/2008/layout/LinedList"/>
    <dgm:cxn modelId="{DA10E264-F6EF-4CEC-9A7B-3D98897B701B}" type="presParOf" srcId="{9D77D514-8DE8-405D-9CBD-EEBF6395E4B9}" destId="{301FA0A1-1658-4AB5-8B5D-EFBBAC140B1F}" srcOrd="6" destOrd="0" presId="urn:microsoft.com/office/officeart/2008/layout/LinedList"/>
    <dgm:cxn modelId="{4AE25D46-D743-4C6A-B938-18AFCEBE9EC1}" type="presParOf" srcId="{9D77D514-8DE8-405D-9CBD-EEBF6395E4B9}" destId="{CF671353-C067-4AD8-9BFF-F6B3113C3EE2}" srcOrd="7" destOrd="0" presId="urn:microsoft.com/office/officeart/2008/layout/LinedList"/>
    <dgm:cxn modelId="{756CF76B-F490-4503-AFBD-ADEE2F7B9063}" type="presParOf" srcId="{CF671353-C067-4AD8-9BFF-F6B3113C3EE2}" destId="{F043BA56-8CF2-44DA-A8F8-3924CE313315}" srcOrd="0" destOrd="0" presId="urn:microsoft.com/office/officeart/2008/layout/LinedList"/>
    <dgm:cxn modelId="{3340428F-EFBC-4A5B-AD87-B553CB00407E}" type="presParOf" srcId="{CF671353-C067-4AD8-9BFF-F6B3113C3EE2}" destId="{02B74A46-F46C-4EE9-874A-4B8D70963581}" srcOrd="1" destOrd="0" presId="urn:microsoft.com/office/officeart/2008/layout/LinedList"/>
    <dgm:cxn modelId="{41675798-C83E-443E-8F3D-36EF2B56213F}" type="presParOf" srcId="{9D77D514-8DE8-405D-9CBD-EEBF6395E4B9}" destId="{8F3885D8-1CD0-4266-B5BC-1D6052DDFF5F}" srcOrd="8" destOrd="0" presId="urn:microsoft.com/office/officeart/2008/layout/LinedList"/>
    <dgm:cxn modelId="{30F8D51D-782E-44E3-95C1-461B036AD110}" type="presParOf" srcId="{9D77D514-8DE8-405D-9CBD-EEBF6395E4B9}" destId="{9CD74A13-D0FD-4C38-822E-F65D11D59DEA}" srcOrd="9" destOrd="0" presId="urn:microsoft.com/office/officeart/2008/layout/LinedList"/>
    <dgm:cxn modelId="{655079AB-6E4D-4C7F-8A7F-0F8834A815DA}" type="presParOf" srcId="{9CD74A13-D0FD-4C38-822E-F65D11D59DEA}" destId="{0D5392D3-F196-4136-B0C2-A41B5A825981}" srcOrd="0" destOrd="0" presId="urn:microsoft.com/office/officeart/2008/layout/LinedList"/>
    <dgm:cxn modelId="{3B2E68D5-11EF-4C43-BBE9-99E4DDD76642}" type="presParOf" srcId="{9CD74A13-D0FD-4C38-822E-F65D11D59DEA}" destId="{D5D084F7-03DA-45F9-A287-891FC4FA7D4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98818D7-9D84-4245-B46E-BB304C633BE0}"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12A97290-4485-4EE9-8C7A-D94EAA778C54}">
      <dgm:prSet/>
      <dgm:spPr/>
      <dgm:t>
        <a:bodyPr/>
        <a:lstStyle/>
        <a:p>
          <a:r>
            <a:rPr lang="en-US"/>
            <a:t>301 Moved Permanently: tài nguyên đã được chuyển hoàn toàn tới địa chỉ Location trong HTTP response.</a:t>
          </a:r>
        </a:p>
      </dgm:t>
    </dgm:pt>
    <dgm:pt modelId="{9A83732E-E533-4153-88B0-604FB96F4B38}" type="parTrans" cxnId="{ED58B212-57DB-4662-BA24-41EC3BCD3240}">
      <dgm:prSet/>
      <dgm:spPr/>
      <dgm:t>
        <a:bodyPr/>
        <a:lstStyle/>
        <a:p>
          <a:endParaRPr lang="en-US"/>
        </a:p>
      </dgm:t>
    </dgm:pt>
    <dgm:pt modelId="{8F0847A6-0329-42A8-A9B5-7D854EB502D2}" type="sibTrans" cxnId="{ED58B212-57DB-4662-BA24-41EC3BCD3240}">
      <dgm:prSet/>
      <dgm:spPr/>
      <dgm:t>
        <a:bodyPr/>
        <a:lstStyle/>
        <a:p>
          <a:endParaRPr lang="en-US"/>
        </a:p>
      </dgm:t>
    </dgm:pt>
    <dgm:pt modelId="{AE3C06D1-7618-407C-A0E6-872157A18111}">
      <dgm:prSet/>
      <dgm:spPr/>
      <dgm:t>
        <a:bodyPr/>
        <a:lstStyle/>
        <a:p>
          <a:r>
            <a:rPr lang="en-US"/>
            <a:t>303 See other: tài nguyên đã được chuyển tạm thời tới địa chỉ Location trong HTTP response.</a:t>
          </a:r>
        </a:p>
      </dgm:t>
    </dgm:pt>
    <dgm:pt modelId="{E682EBCD-9A40-415C-A6CB-D5613C8851AB}" type="parTrans" cxnId="{14B41F85-2C25-4190-BC5E-57C7C3BA19E1}">
      <dgm:prSet/>
      <dgm:spPr/>
      <dgm:t>
        <a:bodyPr/>
        <a:lstStyle/>
        <a:p>
          <a:endParaRPr lang="en-US"/>
        </a:p>
      </dgm:t>
    </dgm:pt>
    <dgm:pt modelId="{868D4FE1-E1BE-4B8E-B97C-A12ED79C56FB}" type="sibTrans" cxnId="{14B41F85-2C25-4190-BC5E-57C7C3BA19E1}">
      <dgm:prSet/>
      <dgm:spPr/>
      <dgm:t>
        <a:bodyPr/>
        <a:lstStyle/>
        <a:p>
          <a:endParaRPr lang="en-US"/>
        </a:p>
      </dgm:t>
    </dgm:pt>
    <dgm:pt modelId="{A4B57F96-74E9-4A11-B0C0-2B89508BB3EE}">
      <dgm:prSet/>
      <dgm:spPr/>
      <dgm:t>
        <a:bodyPr/>
        <a:lstStyle/>
        <a:p>
          <a:r>
            <a:rPr lang="en-US"/>
            <a:t>304 Not Modified: tài nguyên không thay đổi từ lần cuối client request, nên client có thể sử dụng đã lưu trong cache.</a:t>
          </a:r>
        </a:p>
      </dgm:t>
    </dgm:pt>
    <dgm:pt modelId="{A3C98378-EE2F-48EC-AB94-F856E386A12C}" type="parTrans" cxnId="{5101E274-5A9E-480A-837F-4E294C7D6AF4}">
      <dgm:prSet/>
      <dgm:spPr/>
      <dgm:t>
        <a:bodyPr/>
        <a:lstStyle/>
        <a:p>
          <a:endParaRPr lang="en-US"/>
        </a:p>
      </dgm:t>
    </dgm:pt>
    <dgm:pt modelId="{D00B7E0D-DC55-4829-9E59-4E8A4D21AF1E}" type="sibTrans" cxnId="{5101E274-5A9E-480A-837F-4E294C7D6AF4}">
      <dgm:prSet/>
      <dgm:spPr/>
      <dgm:t>
        <a:bodyPr/>
        <a:lstStyle/>
        <a:p>
          <a:endParaRPr lang="en-US"/>
        </a:p>
      </dgm:t>
    </dgm:pt>
    <dgm:pt modelId="{09DEEB8B-2BF7-4EDA-95E2-A4CBA759B497}" type="pres">
      <dgm:prSet presAssocID="{D98818D7-9D84-4245-B46E-BB304C633BE0}" presName="vert0" presStyleCnt="0">
        <dgm:presLayoutVars>
          <dgm:dir/>
          <dgm:animOne val="branch"/>
          <dgm:animLvl val="lvl"/>
        </dgm:presLayoutVars>
      </dgm:prSet>
      <dgm:spPr/>
    </dgm:pt>
    <dgm:pt modelId="{7A432DDD-D6C0-4A81-99F7-6769ECAC49CA}" type="pres">
      <dgm:prSet presAssocID="{12A97290-4485-4EE9-8C7A-D94EAA778C54}" presName="thickLine" presStyleLbl="alignNode1" presStyleIdx="0" presStyleCnt="3"/>
      <dgm:spPr/>
    </dgm:pt>
    <dgm:pt modelId="{E309DE60-4E03-4729-8F56-3905F54BDB62}" type="pres">
      <dgm:prSet presAssocID="{12A97290-4485-4EE9-8C7A-D94EAA778C54}" presName="horz1" presStyleCnt="0"/>
      <dgm:spPr/>
    </dgm:pt>
    <dgm:pt modelId="{7F5E707F-D082-45A6-A002-E286821DDE37}" type="pres">
      <dgm:prSet presAssocID="{12A97290-4485-4EE9-8C7A-D94EAA778C54}" presName="tx1" presStyleLbl="revTx" presStyleIdx="0" presStyleCnt="3"/>
      <dgm:spPr/>
    </dgm:pt>
    <dgm:pt modelId="{E3DA2C61-01D2-4807-8717-C5AFF42B812A}" type="pres">
      <dgm:prSet presAssocID="{12A97290-4485-4EE9-8C7A-D94EAA778C54}" presName="vert1" presStyleCnt="0"/>
      <dgm:spPr/>
    </dgm:pt>
    <dgm:pt modelId="{06DEAE58-1131-43EB-B549-C9CB106D323C}" type="pres">
      <dgm:prSet presAssocID="{AE3C06D1-7618-407C-A0E6-872157A18111}" presName="thickLine" presStyleLbl="alignNode1" presStyleIdx="1" presStyleCnt="3"/>
      <dgm:spPr/>
    </dgm:pt>
    <dgm:pt modelId="{8715770F-A22E-4B38-BDC5-323223FC1942}" type="pres">
      <dgm:prSet presAssocID="{AE3C06D1-7618-407C-A0E6-872157A18111}" presName="horz1" presStyleCnt="0"/>
      <dgm:spPr/>
    </dgm:pt>
    <dgm:pt modelId="{BD76AF6E-D8AC-4697-B551-28BC4647D8A2}" type="pres">
      <dgm:prSet presAssocID="{AE3C06D1-7618-407C-A0E6-872157A18111}" presName="tx1" presStyleLbl="revTx" presStyleIdx="1" presStyleCnt="3"/>
      <dgm:spPr/>
    </dgm:pt>
    <dgm:pt modelId="{43118D20-FA8A-4F07-BC5C-4CAE42BF54DC}" type="pres">
      <dgm:prSet presAssocID="{AE3C06D1-7618-407C-A0E6-872157A18111}" presName="vert1" presStyleCnt="0"/>
      <dgm:spPr/>
    </dgm:pt>
    <dgm:pt modelId="{17DE5DDB-73DC-41BB-AF0F-A5AB0367BBD2}" type="pres">
      <dgm:prSet presAssocID="{A4B57F96-74E9-4A11-B0C0-2B89508BB3EE}" presName="thickLine" presStyleLbl="alignNode1" presStyleIdx="2" presStyleCnt="3"/>
      <dgm:spPr/>
    </dgm:pt>
    <dgm:pt modelId="{72C75F96-D5FF-4B12-B8BD-5DB7348F49AA}" type="pres">
      <dgm:prSet presAssocID="{A4B57F96-74E9-4A11-B0C0-2B89508BB3EE}" presName="horz1" presStyleCnt="0"/>
      <dgm:spPr/>
    </dgm:pt>
    <dgm:pt modelId="{14D5F6A7-5DFD-4527-B1DB-E696C82E3EB6}" type="pres">
      <dgm:prSet presAssocID="{A4B57F96-74E9-4A11-B0C0-2B89508BB3EE}" presName="tx1" presStyleLbl="revTx" presStyleIdx="2" presStyleCnt="3"/>
      <dgm:spPr/>
    </dgm:pt>
    <dgm:pt modelId="{14D462BC-2F7E-4EE0-86B8-3AB5C134A286}" type="pres">
      <dgm:prSet presAssocID="{A4B57F96-74E9-4A11-B0C0-2B89508BB3EE}" presName="vert1" presStyleCnt="0"/>
      <dgm:spPr/>
    </dgm:pt>
  </dgm:ptLst>
  <dgm:cxnLst>
    <dgm:cxn modelId="{D78E3C03-5FB5-4C25-A476-70A4C8F4CFE3}" type="presOf" srcId="{AE3C06D1-7618-407C-A0E6-872157A18111}" destId="{BD76AF6E-D8AC-4697-B551-28BC4647D8A2}" srcOrd="0" destOrd="0" presId="urn:microsoft.com/office/officeart/2008/layout/LinedList"/>
    <dgm:cxn modelId="{ED58B212-57DB-4662-BA24-41EC3BCD3240}" srcId="{D98818D7-9D84-4245-B46E-BB304C633BE0}" destId="{12A97290-4485-4EE9-8C7A-D94EAA778C54}" srcOrd="0" destOrd="0" parTransId="{9A83732E-E533-4153-88B0-604FB96F4B38}" sibTransId="{8F0847A6-0329-42A8-A9B5-7D854EB502D2}"/>
    <dgm:cxn modelId="{9A89716F-D57C-4241-9912-6DB59A51D02B}" type="presOf" srcId="{12A97290-4485-4EE9-8C7A-D94EAA778C54}" destId="{7F5E707F-D082-45A6-A002-E286821DDE37}" srcOrd="0" destOrd="0" presId="urn:microsoft.com/office/officeart/2008/layout/LinedList"/>
    <dgm:cxn modelId="{5101E274-5A9E-480A-837F-4E294C7D6AF4}" srcId="{D98818D7-9D84-4245-B46E-BB304C633BE0}" destId="{A4B57F96-74E9-4A11-B0C0-2B89508BB3EE}" srcOrd="2" destOrd="0" parTransId="{A3C98378-EE2F-48EC-AB94-F856E386A12C}" sibTransId="{D00B7E0D-DC55-4829-9E59-4E8A4D21AF1E}"/>
    <dgm:cxn modelId="{401B3B84-5EC0-4DCB-91F5-EA246E3AE584}" type="presOf" srcId="{A4B57F96-74E9-4A11-B0C0-2B89508BB3EE}" destId="{14D5F6A7-5DFD-4527-B1DB-E696C82E3EB6}" srcOrd="0" destOrd="0" presId="urn:microsoft.com/office/officeart/2008/layout/LinedList"/>
    <dgm:cxn modelId="{14B41F85-2C25-4190-BC5E-57C7C3BA19E1}" srcId="{D98818D7-9D84-4245-B46E-BB304C633BE0}" destId="{AE3C06D1-7618-407C-A0E6-872157A18111}" srcOrd="1" destOrd="0" parTransId="{E682EBCD-9A40-415C-A6CB-D5613C8851AB}" sibTransId="{868D4FE1-E1BE-4B8E-B97C-A12ED79C56FB}"/>
    <dgm:cxn modelId="{C4F412FB-A5D6-4A15-AE84-0D282AB0DCFE}" type="presOf" srcId="{D98818D7-9D84-4245-B46E-BB304C633BE0}" destId="{09DEEB8B-2BF7-4EDA-95E2-A4CBA759B497}" srcOrd="0" destOrd="0" presId="urn:microsoft.com/office/officeart/2008/layout/LinedList"/>
    <dgm:cxn modelId="{961E6949-AA74-4712-AB7A-9E5E42A1C2E4}" type="presParOf" srcId="{09DEEB8B-2BF7-4EDA-95E2-A4CBA759B497}" destId="{7A432DDD-D6C0-4A81-99F7-6769ECAC49CA}" srcOrd="0" destOrd="0" presId="urn:microsoft.com/office/officeart/2008/layout/LinedList"/>
    <dgm:cxn modelId="{2F9619B7-C1A1-4769-9E26-682926B33214}" type="presParOf" srcId="{09DEEB8B-2BF7-4EDA-95E2-A4CBA759B497}" destId="{E309DE60-4E03-4729-8F56-3905F54BDB62}" srcOrd="1" destOrd="0" presId="urn:microsoft.com/office/officeart/2008/layout/LinedList"/>
    <dgm:cxn modelId="{202A5B57-4107-45C5-B848-9F2525C3D32E}" type="presParOf" srcId="{E309DE60-4E03-4729-8F56-3905F54BDB62}" destId="{7F5E707F-D082-45A6-A002-E286821DDE37}" srcOrd="0" destOrd="0" presId="urn:microsoft.com/office/officeart/2008/layout/LinedList"/>
    <dgm:cxn modelId="{652DD5F8-1596-4956-B9B1-88EBE0DF61E3}" type="presParOf" srcId="{E309DE60-4E03-4729-8F56-3905F54BDB62}" destId="{E3DA2C61-01D2-4807-8717-C5AFF42B812A}" srcOrd="1" destOrd="0" presId="urn:microsoft.com/office/officeart/2008/layout/LinedList"/>
    <dgm:cxn modelId="{7A232C30-F0E4-4A37-B63F-FB50BFB579F0}" type="presParOf" srcId="{09DEEB8B-2BF7-4EDA-95E2-A4CBA759B497}" destId="{06DEAE58-1131-43EB-B549-C9CB106D323C}" srcOrd="2" destOrd="0" presId="urn:microsoft.com/office/officeart/2008/layout/LinedList"/>
    <dgm:cxn modelId="{D6CC6C88-DB1B-40C9-8B43-04FBA4C749F5}" type="presParOf" srcId="{09DEEB8B-2BF7-4EDA-95E2-A4CBA759B497}" destId="{8715770F-A22E-4B38-BDC5-323223FC1942}" srcOrd="3" destOrd="0" presId="urn:microsoft.com/office/officeart/2008/layout/LinedList"/>
    <dgm:cxn modelId="{D8058A49-AB30-4BFD-9BA4-F8B2C593BD1A}" type="presParOf" srcId="{8715770F-A22E-4B38-BDC5-323223FC1942}" destId="{BD76AF6E-D8AC-4697-B551-28BC4647D8A2}" srcOrd="0" destOrd="0" presId="urn:microsoft.com/office/officeart/2008/layout/LinedList"/>
    <dgm:cxn modelId="{3E030C5F-2DE7-4BA5-8931-4D09B2B7066C}" type="presParOf" srcId="{8715770F-A22E-4B38-BDC5-323223FC1942}" destId="{43118D20-FA8A-4F07-BC5C-4CAE42BF54DC}" srcOrd="1" destOrd="0" presId="urn:microsoft.com/office/officeart/2008/layout/LinedList"/>
    <dgm:cxn modelId="{62A32C34-CA0F-4E23-B897-1FA96D9FC019}" type="presParOf" srcId="{09DEEB8B-2BF7-4EDA-95E2-A4CBA759B497}" destId="{17DE5DDB-73DC-41BB-AF0F-A5AB0367BBD2}" srcOrd="4" destOrd="0" presId="urn:microsoft.com/office/officeart/2008/layout/LinedList"/>
    <dgm:cxn modelId="{4B195DD6-A55A-4642-AB44-4A21B4C97DB7}" type="presParOf" srcId="{09DEEB8B-2BF7-4EDA-95E2-A4CBA759B497}" destId="{72C75F96-D5FF-4B12-B8BD-5DB7348F49AA}" srcOrd="5" destOrd="0" presId="urn:microsoft.com/office/officeart/2008/layout/LinedList"/>
    <dgm:cxn modelId="{7464350E-3A7E-4668-A330-CDC095BA0A80}" type="presParOf" srcId="{72C75F96-D5FF-4B12-B8BD-5DB7348F49AA}" destId="{14D5F6A7-5DFD-4527-B1DB-E696C82E3EB6}" srcOrd="0" destOrd="0" presId="urn:microsoft.com/office/officeart/2008/layout/LinedList"/>
    <dgm:cxn modelId="{EB0EAF24-961A-4B81-9858-DBCC91F4BE65}" type="presParOf" srcId="{72C75F96-D5FF-4B12-B8BD-5DB7348F49AA}" destId="{14D462BC-2F7E-4EE0-86B8-3AB5C134A28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14E00F5-B949-4CC1-B115-AA1A97EDC13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3A57C7E-350D-4933-99FD-30D16E06C9C2}">
      <dgm:prSet/>
      <dgm:spPr/>
      <dgm:t>
        <a:bodyPr/>
        <a:lstStyle/>
        <a:p>
          <a:r>
            <a:rPr lang="en-US"/>
            <a:t>400 Bad Request: request không đúng dạng, cú pháp.</a:t>
          </a:r>
        </a:p>
      </dgm:t>
    </dgm:pt>
    <dgm:pt modelId="{126C7B09-79AD-426E-BC90-8433D36C7F2B}" type="parTrans" cxnId="{4E218AD4-4256-4ADF-9552-0B81E594DF25}">
      <dgm:prSet/>
      <dgm:spPr/>
      <dgm:t>
        <a:bodyPr/>
        <a:lstStyle/>
        <a:p>
          <a:endParaRPr lang="en-US"/>
        </a:p>
      </dgm:t>
    </dgm:pt>
    <dgm:pt modelId="{E784FF12-5296-4628-A639-4D60B309C299}" type="sibTrans" cxnId="{4E218AD4-4256-4ADF-9552-0B81E594DF25}">
      <dgm:prSet/>
      <dgm:spPr/>
      <dgm:t>
        <a:bodyPr/>
        <a:lstStyle/>
        <a:p>
          <a:endParaRPr lang="en-US"/>
        </a:p>
      </dgm:t>
    </dgm:pt>
    <dgm:pt modelId="{31327181-7CC8-422E-9389-B57ABE8CC166}">
      <dgm:prSet/>
      <dgm:spPr/>
      <dgm:t>
        <a:bodyPr/>
        <a:lstStyle/>
        <a:p>
          <a:r>
            <a:rPr lang="en-US"/>
            <a:t>401 Unauthorized: client chưa xác thực.</a:t>
          </a:r>
        </a:p>
      </dgm:t>
    </dgm:pt>
    <dgm:pt modelId="{8E7F9872-B52D-402D-ACBE-69D1E9399843}" type="parTrans" cxnId="{EA32D20A-9A51-4F99-8814-5358C638ACF7}">
      <dgm:prSet/>
      <dgm:spPr/>
      <dgm:t>
        <a:bodyPr/>
        <a:lstStyle/>
        <a:p>
          <a:endParaRPr lang="en-US"/>
        </a:p>
      </dgm:t>
    </dgm:pt>
    <dgm:pt modelId="{59021D95-0AAC-436F-B3A8-EDFCB4545A28}" type="sibTrans" cxnId="{EA32D20A-9A51-4F99-8814-5358C638ACF7}">
      <dgm:prSet/>
      <dgm:spPr/>
      <dgm:t>
        <a:bodyPr/>
        <a:lstStyle/>
        <a:p>
          <a:endParaRPr lang="en-US"/>
        </a:p>
      </dgm:t>
    </dgm:pt>
    <dgm:pt modelId="{3B713773-5B5B-4994-AD4E-169241F530B8}">
      <dgm:prSet/>
      <dgm:spPr/>
      <dgm:t>
        <a:bodyPr/>
        <a:lstStyle/>
        <a:p>
          <a:r>
            <a:rPr lang="en-US"/>
            <a:t>403 Forbidden: client không có quyền truy cập.</a:t>
          </a:r>
        </a:p>
      </dgm:t>
    </dgm:pt>
    <dgm:pt modelId="{86D0AF90-C1CA-4178-8257-161B37E05C22}" type="parTrans" cxnId="{5E2D7F46-C884-4DB7-B6B2-194BECC93972}">
      <dgm:prSet/>
      <dgm:spPr/>
      <dgm:t>
        <a:bodyPr/>
        <a:lstStyle/>
        <a:p>
          <a:endParaRPr lang="en-US"/>
        </a:p>
      </dgm:t>
    </dgm:pt>
    <dgm:pt modelId="{6C266AC4-81A6-4058-A7CC-DE17CC961580}" type="sibTrans" cxnId="{5E2D7F46-C884-4DB7-B6B2-194BECC93972}">
      <dgm:prSet/>
      <dgm:spPr/>
      <dgm:t>
        <a:bodyPr/>
        <a:lstStyle/>
        <a:p>
          <a:endParaRPr lang="en-US"/>
        </a:p>
      </dgm:t>
    </dgm:pt>
    <dgm:pt modelId="{7FFC4A09-F61A-4628-8EFB-37134B2D2277}">
      <dgm:prSet/>
      <dgm:spPr/>
      <dgm:t>
        <a:bodyPr/>
        <a:lstStyle/>
        <a:p>
          <a:r>
            <a:rPr lang="en-US"/>
            <a:t>404 Not Found: không tìm thấy tài nguyên.</a:t>
          </a:r>
        </a:p>
      </dgm:t>
    </dgm:pt>
    <dgm:pt modelId="{107B7F12-B341-476B-860A-9EA5C22B3343}" type="parTrans" cxnId="{17D0FEF6-3351-45DE-93CF-A8E3A80FDD90}">
      <dgm:prSet/>
      <dgm:spPr/>
      <dgm:t>
        <a:bodyPr/>
        <a:lstStyle/>
        <a:p>
          <a:endParaRPr lang="en-US"/>
        </a:p>
      </dgm:t>
    </dgm:pt>
    <dgm:pt modelId="{109A1808-8704-475D-A2BE-4E67992D9372}" type="sibTrans" cxnId="{17D0FEF6-3351-45DE-93CF-A8E3A80FDD90}">
      <dgm:prSet/>
      <dgm:spPr/>
      <dgm:t>
        <a:bodyPr/>
        <a:lstStyle/>
        <a:p>
          <a:endParaRPr lang="en-US"/>
        </a:p>
      </dgm:t>
    </dgm:pt>
    <dgm:pt modelId="{5A66B746-DF29-40AD-A40D-30F3C0D24C0F}">
      <dgm:prSet/>
      <dgm:spPr/>
      <dgm:t>
        <a:bodyPr/>
        <a:lstStyle/>
        <a:p>
          <a:r>
            <a:rPr lang="en-US"/>
            <a:t>405 Method Not Allowed: phương thức không được server hỗ trợ.</a:t>
          </a:r>
        </a:p>
      </dgm:t>
    </dgm:pt>
    <dgm:pt modelId="{99F318C1-74BB-4C57-AD5A-24A16D5E7B61}" type="parTrans" cxnId="{E90D559E-94F0-44F3-9532-E5A998997AF3}">
      <dgm:prSet/>
      <dgm:spPr/>
      <dgm:t>
        <a:bodyPr/>
        <a:lstStyle/>
        <a:p>
          <a:endParaRPr lang="en-US"/>
        </a:p>
      </dgm:t>
    </dgm:pt>
    <dgm:pt modelId="{E94F3E39-C9DB-4C70-9059-4339F99CC560}" type="sibTrans" cxnId="{E90D559E-94F0-44F3-9532-E5A998997AF3}">
      <dgm:prSet/>
      <dgm:spPr/>
      <dgm:t>
        <a:bodyPr/>
        <a:lstStyle/>
        <a:p>
          <a:endParaRPr lang="en-US"/>
        </a:p>
      </dgm:t>
    </dgm:pt>
    <dgm:pt modelId="{4FCCA71D-2AFB-4D76-A4AD-B88D3DBEE512}" type="pres">
      <dgm:prSet presAssocID="{D14E00F5-B949-4CC1-B115-AA1A97EDC134}" presName="linear" presStyleCnt="0">
        <dgm:presLayoutVars>
          <dgm:animLvl val="lvl"/>
          <dgm:resizeHandles val="exact"/>
        </dgm:presLayoutVars>
      </dgm:prSet>
      <dgm:spPr/>
    </dgm:pt>
    <dgm:pt modelId="{DCB0EE31-173F-41CA-AC6E-924B570E1184}" type="pres">
      <dgm:prSet presAssocID="{43A57C7E-350D-4933-99FD-30D16E06C9C2}" presName="parentText" presStyleLbl="node1" presStyleIdx="0" presStyleCnt="5">
        <dgm:presLayoutVars>
          <dgm:chMax val="0"/>
          <dgm:bulletEnabled val="1"/>
        </dgm:presLayoutVars>
      </dgm:prSet>
      <dgm:spPr/>
    </dgm:pt>
    <dgm:pt modelId="{D882FFA3-6F3D-4276-8FA6-BA4B17D8AA86}" type="pres">
      <dgm:prSet presAssocID="{E784FF12-5296-4628-A639-4D60B309C299}" presName="spacer" presStyleCnt="0"/>
      <dgm:spPr/>
    </dgm:pt>
    <dgm:pt modelId="{6B8C7442-4245-446F-B7B4-CF914448ED74}" type="pres">
      <dgm:prSet presAssocID="{31327181-7CC8-422E-9389-B57ABE8CC166}" presName="parentText" presStyleLbl="node1" presStyleIdx="1" presStyleCnt="5">
        <dgm:presLayoutVars>
          <dgm:chMax val="0"/>
          <dgm:bulletEnabled val="1"/>
        </dgm:presLayoutVars>
      </dgm:prSet>
      <dgm:spPr/>
    </dgm:pt>
    <dgm:pt modelId="{57A0AF1C-FC00-4D42-B377-4A594BA3A0DD}" type="pres">
      <dgm:prSet presAssocID="{59021D95-0AAC-436F-B3A8-EDFCB4545A28}" presName="spacer" presStyleCnt="0"/>
      <dgm:spPr/>
    </dgm:pt>
    <dgm:pt modelId="{B04BD752-8B47-42D1-A2A9-28A85488B379}" type="pres">
      <dgm:prSet presAssocID="{3B713773-5B5B-4994-AD4E-169241F530B8}" presName="parentText" presStyleLbl="node1" presStyleIdx="2" presStyleCnt="5">
        <dgm:presLayoutVars>
          <dgm:chMax val="0"/>
          <dgm:bulletEnabled val="1"/>
        </dgm:presLayoutVars>
      </dgm:prSet>
      <dgm:spPr/>
    </dgm:pt>
    <dgm:pt modelId="{F41E470C-CC89-43A1-9DC4-5C9576476F55}" type="pres">
      <dgm:prSet presAssocID="{6C266AC4-81A6-4058-A7CC-DE17CC961580}" presName="spacer" presStyleCnt="0"/>
      <dgm:spPr/>
    </dgm:pt>
    <dgm:pt modelId="{87C92426-71DB-4DE1-AB00-0D1E4546273A}" type="pres">
      <dgm:prSet presAssocID="{7FFC4A09-F61A-4628-8EFB-37134B2D2277}" presName="parentText" presStyleLbl="node1" presStyleIdx="3" presStyleCnt="5">
        <dgm:presLayoutVars>
          <dgm:chMax val="0"/>
          <dgm:bulletEnabled val="1"/>
        </dgm:presLayoutVars>
      </dgm:prSet>
      <dgm:spPr/>
    </dgm:pt>
    <dgm:pt modelId="{D986E6DE-5BE3-43A1-97FE-CD32457AD698}" type="pres">
      <dgm:prSet presAssocID="{109A1808-8704-475D-A2BE-4E67992D9372}" presName="spacer" presStyleCnt="0"/>
      <dgm:spPr/>
    </dgm:pt>
    <dgm:pt modelId="{9C7122FC-0C70-48A8-B450-B6F3681B4566}" type="pres">
      <dgm:prSet presAssocID="{5A66B746-DF29-40AD-A40D-30F3C0D24C0F}" presName="parentText" presStyleLbl="node1" presStyleIdx="4" presStyleCnt="5">
        <dgm:presLayoutVars>
          <dgm:chMax val="0"/>
          <dgm:bulletEnabled val="1"/>
        </dgm:presLayoutVars>
      </dgm:prSet>
      <dgm:spPr/>
    </dgm:pt>
  </dgm:ptLst>
  <dgm:cxnLst>
    <dgm:cxn modelId="{EA32D20A-9A51-4F99-8814-5358C638ACF7}" srcId="{D14E00F5-B949-4CC1-B115-AA1A97EDC134}" destId="{31327181-7CC8-422E-9389-B57ABE8CC166}" srcOrd="1" destOrd="0" parTransId="{8E7F9872-B52D-402D-ACBE-69D1E9399843}" sibTransId="{59021D95-0AAC-436F-B3A8-EDFCB4545A28}"/>
    <dgm:cxn modelId="{C27CEC35-6A5F-4D3F-BF35-8C95D8D8C012}" type="presOf" srcId="{5A66B746-DF29-40AD-A40D-30F3C0D24C0F}" destId="{9C7122FC-0C70-48A8-B450-B6F3681B4566}" srcOrd="0" destOrd="0" presId="urn:microsoft.com/office/officeart/2005/8/layout/vList2"/>
    <dgm:cxn modelId="{5E2D7F46-C884-4DB7-B6B2-194BECC93972}" srcId="{D14E00F5-B949-4CC1-B115-AA1A97EDC134}" destId="{3B713773-5B5B-4994-AD4E-169241F530B8}" srcOrd="2" destOrd="0" parTransId="{86D0AF90-C1CA-4178-8257-161B37E05C22}" sibTransId="{6C266AC4-81A6-4058-A7CC-DE17CC961580}"/>
    <dgm:cxn modelId="{C5AB387C-A5D1-43D0-9AF2-5741BB6E9D30}" type="presOf" srcId="{43A57C7E-350D-4933-99FD-30D16E06C9C2}" destId="{DCB0EE31-173F-41CA-AC6E-924B570E1184}" srcOrd="0" destOrd="0" presId="urn:microsoft.com/office/officeart/2005/8/layout/vList2"/>
    <dgm:cxn modelId="{01D1269A-CC8B-4DFC-B8AF-CEE66EDF2B5C}" type="presOf" srcId="{31327181-7CC8-422E-9389-B57ABE8CC166}" destId="{6B8C7442-4245-446F-B7B4-CF914448ED74}" srcOrd="0" destOrd="0" presId="urn:microsoft.com/office/officeart/2005/8/layout/vList2"/>
    <dgm:cxn modelId="{94676D9A-00B5-4C53-9FEA-80D329849B44}" type="presOf" srcId="{D14E00F5-B949-4CC1-B115-AA1A97EDC134}" destId="{4FCCA71D-2AFB-4D76-A4AD-B88D3DBEE512}" srcOrd="0" destOrd="0" presId="urn:microsoft.com/office/officeart/2005/8/layout/vList2"/>
    <dgm:cxn modelId="{E90D559E-94F0-44F3-9532-E5A998997AF3}" srcId="{D14E00F5-B949-4CC1-B115-AA1A97EDC134}" destId="{5A66B746-DF29-40AD-A40D-30F3C0D24C0F}" srcOrd="4" destOrd="0" parTransId="{99F318C1-74BB-4C57-AD5A-24A16D5E7B61}" sibTransId="{E94F3E39-C9DB-4C70-9059-4339F99CC560}"/>
    <dgm:cxn modelId="{D8EFC1C1-1E1E-4406-BF99-A37E39A85959}" type="presOf" srcId="{3B713773-5B5B-4994-AD4E-169241F530B8}" destId="{B04BD752-8B47-42D1-A2A9-28A85488B379}" srcOrd="0" destOrd="0" presId="urn:microsoft.com/office/officeart/2005/8/layout/vList2"/>
    <dgm:cxn modelId="{4E218AD4-4256-4ADF-9552-0B81E594DF25}" srcId="{D14E00F5-B949-4CC1-B115-AA1A97EDC134}" destId="{43A57C7E-350D-4933-99FD-30D16E06C9C2}" srcOrd="0" destOrd="0" parTransId="{126C7B09-79AD-426E-BC90-8433D36C7F2B}" sibTransId="{E784FF12-5296-4628-A639-4D60B309C299}"/>
    <dgm:cxn modelId="{1A19D6D7-AA41-402A-ACCD-4AA874359190}" type="presOf" srcId="{7FFC4A09-F61A-4628-8EFB-37134B2D2277}" destId="{87C92426-71DB-4DE1-AB00-0D1E4546273A}" srcOrd="0" destOrd="0" presId="urn:microsoft.com/office/officeart/2005/8/layout/vList2"/>
    <dgm:cxn modelId="{17D0FEF6-3351-45DE-93CF-A8E3A80FDD90}" srcId="{D14E00F5-B949-4CC1-B115-AA1A97EDC134}" destId="{7FFC4A09-F61A-4628-8EFB-37134B2D2277}" srcOrd="3" destOrd="0" parTransId="{107B7F12-B341-476B-860A-9EA5C22B3343}" sibTransId="{109A1808-8704-475D-A2BE-4E67992D9372}"/>
    <dgm:cxn modelId="{4D801C89-6207-423D-9CD8-FD4FC4FC784D}" type="presParOf" srcId="{4FCCA71D-2AFB-4D76-A4AD-B88D3DBEE512}" destId="{DCB0EE31-173F-41CA-AC6E-924B570E1184}" srcOrd="0" destOrd="0" presId="urn:microsoft.com/office/officeart/2005/8/layout/vList2"/>
    <dgm:cxn modelId="{49A5D120-317C-4EC8-9234-C970C32772CE}" type="presParOf" srcId="{4FCCA71D-2AFB-4D76-A4AD-B88D3DBEE512}" destId="{D882FFA3-6F3D-4276-8FA6-BA4B17D8AA86}" srcOrd="1" destOrd="0" presId="urn:microsoft.com/office/officeart/2005/8/layout/vList2"/>
    <dgm:cxn modelId="{C86063C1-A41D-4FDD-827B-6B6F04AB0121}" type="presParOf" srcId="{4FCCA71D-2AFB-4D76-A4AD-B88D3DBEE512}" destId="{6B8C7442-4245-446F-B7B4-CF914448ED74}" srcOrd="2" destOrd="0" presId="urn:microsoft.com/office/officeart/2005/8/layout/vList2"/>
    <dgm:cxn modelId="{B733622E-F47B-41BB-90E6-5E19BBA44247}" type="presParOf" srcId="{4FCCA71D-2AFB-4D76-A4AD-B88D3DBEE512}" destId="{57A0AF1C-FC00-4D42-B377-4A594BA3A0DD}" srcOrd="3" destOrd="0" presId="urn:microsoft.com/office/officeart/2005/8/layout/vList2"/>
    <dgm:cxn modelId="{ED1ACDF6-14A6-4725-9891-BEEEE65F3AFE}" type="presParOf" srcId="{4FCCA71D-2AFB-4D76-A4AD-B88D3DBEE512}" destId="{B04BD752-8B47-42D1-A2A9-28A85488B379}" srcOrd="4" destOrd="0" presId="urn:microsoft.com/office/officeart/2005/8/layout/vList2"/>
    <dgm:cxn modelId="{35814015-89CA-46C0-B521-984DC4EA5560}" type="presParOf" srcId="{4FCCA71D-2AFB-4D76-A4AD-B88D3DBEE512}" destId="{F41E470C-CC89-43A1-9DC4-5C9576476F55}" srcOrd="5" destOrd="0" presId="urn:microsoft.com/office/officeart/2005/8/layout/vList2"/>
    <dgm:cxn modelId="{9AC65D0F-3EA7-4238-A9B9-526943FA6482}" type="presParOf" srcId="{4FCCA71D-2AFB-4D76-A4AD-B88D3DBEE512}" destId="{87C92426-71DB-4DE1-AB00-0D1E4546273A}" srcOrd="6" destOrd="0" presId="urn:microsoft.com/office/officeart/2005/8/layout/vList2"/>
    <dgm:cxn modelId="{FEB0EB77-C45D-4756-ADC1-D240B1DCBAED}" type="presParOf" srcId="{4FCCA71D-2AFB-4D76-A4AD-B88D3DBEE512}" destId="{D986E6DE-5BE3-43A1-97FE-CD32457AD698}" srcOrd="7" destOrd="0" presId="urn:microsoft.com/office/officeart/2005/8/layout/vList2"/>
    <dgm:cxn modelId="{D125F0BB-CA16-4766-8313-3E31037FF89B}" type="presParOf" srcId="{4FCCA71D-2AFB-4D76-A4AD-B88D3DBEE512}" destId="{9C7122FC-0C70-48A8-B450-B6F3681B456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3A62FE3-B78A-4532-AAC6-3A09ED8DF72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4C2D284-3713-4692-98B8-38A6446EB982}">
      <dgm:prSet/>
      <dgm:spPr/>
      <dgm:t>
        <a:bodyPr/>
        <a:lstStyle/>
        <a:p>
          <a:r>
            <a:rPr lang="en-US"/>
            <a:t>500 Internal Server Error: có lỗi trong quá trình xử lý của server.</a:t>
          </a:r>
        </a:p>
      </dgm:t>
    </dgm:pt>
    <dgm:pt modelId="{50929236-92DC-4D44-B74D-9EED079214F3}" type="parTrans" cxnId="{A4D8F53D-F8CF-4C94-A6E7-42E8CFA87616}">
      <dgm:prSet/>
      <dgm:spPr/>
      <dgm:t>
        <a:bodyPr/>
        <a:lstStyle/>
        <a:p>
          <a:endParaRPr lang="en-US"/>
        </a:p>
      </dgm:t>
    </dgm:pt>
    <dgm:pt modelId="{FB47F8C2-E92A-4E51-9D12-53587DC429B4}" type="sibTrans" cxnId="{A4D8F53D-F8CF-4C94-A6E7-42E8CFA87616}">
      <dgm:prSet/>
      <dgm:spPr/>
      <dgm:t>
        <a:bodyPr/>
        <a:lstStyle/>
        <a:p>
          <a:endParaRPr lang="en-US"/>
        </a:p>
      </dgm:t>
    </dgm:pt>
    <dgm:pt modelId="{51DD2163-1A9D-4522-B699-0FB3930AB93B}">
      <dgm:prSet/>
      <dgm:spPr/>
      <dgm:t>
        <a:bodyPr/>
        <a:lstStyle/>
        <a:p>
          <a:r>
            <a:rPr lang="en-US"/>
            <a:t>501 Not Implemented: server không hỗ trợ chức năng client yêu cầu.</a:t>
          </a:r>
        </a:p>
      </dgm:t>
    </dgm:pt>
    <dgm:pt modelId="{7CA8E618-098E-4D4B-976F-B9F812A17095}" type="parTrans" cxnId="{24D90499-08C0-4394-8B8F-5E1A4C749E03}">
      <dgm:prSet/>
      <dgm:spPr/>
      <dgm:t>
        <a:bodyPr/>
        <a:lstStyle/>
        <a:p>
          <a:endParaRPr lang="en-US"/>
        </a:p>
      </dgm:t>
    </dgm:pt>
    <dgm:pt modelId="{1F717E5B-9064-4E21-8267-9421A07D02BC}" type="sibTrans" cxnId="{24D90499-08C0-4394-8B8F-5E1A4C749E03}">
      <dgm:prSet/>
      <dgm:spPr/>
      <dgm:t>
        <a:bodyPr/>
        <a:lstStyle/>
        <a:p>
          <a:endParaRPr lang="en-US"/>
        </a:p>
      </dgm:t>
    </dgm:pt>
    <dgm:pt modelId="{A4D1C342-584C-4487-845B-A6CF6F05FE59}">
      <dgm:prSet/>
      <dgm:spPr/>
      <dgm:t>
        <a:bodyPr/>
        <a:lstStyle/>
        <a:p>
          <a:r>
            <a:rPr lang="en-US"/>
            <a:t>503 Service Unavailable: server bị quá tải, hoặc bị lỗi xử lý.</a:t>
          </a:r>
        </a:p>
      </dgm:t>
    </dgm:pt>
    <dgm:pt modelId="{B3052A11-97C8-4DAF-BF10-C18C9CFA0406}" type="parTrans" cxnId="{B13D6250-B1CF-4E46-9AF3-C44537DD5D58}">
      <dgm:prSet/>
      <dgm:spPr/>
      <dgm:t>
        <a:bodyPr/>
        <a:lstStyle/>
        <a:p>
          <a:endParaRPr lang="en-US"/>
        </a:p>
      </dgm:t>
    </dgm:pt>
    <dgm:pt modelId="{99B346CB-28D5-4E35-8CC1-383589BD5285}" type="sibTrans" cxnId="{B13D6250-B1CF-4E46-9AF3-C44537DD5D58}">
      <dgm:prSet/>
      <dgm:spPr/>
      <dgm:t>
        <a:bodyPr/>
        <a:lstStyle/>
        <a:p>
          <a:endParaRPr lang="en-US"/>
        </a:p>
      </dgm:t>
    </dgm:pt>
    <dgm:pt modelId="{A22BBCDF-EA0C-467D-8189-3DEADAA33DEE}">
      <dgm:prSet/>
      <dgm:spPr/>
      <dgm:t>
        <a:bodyPr/>
        <a:lstStyle/>
        <a:p>
          <a:r>
            <a:rPr lang="en-US"/>
            <a:t>504 Gateway Timeout: không nhận được response từ server.</a:t>
          </a:r>
        </a:p>
      </dgm:t>
    </dgm:pt>
    <dgm:pt modelId="{BD48747B-B745-4BA0-A961-3F8D29E1B7BE}" type="parTrans" cxnId="{18F6BAED-46C6-468E-8F71-D6C6057D301E}">
      <dgm:prSet/>
      <dgm:spPr/>
      <dgm:t>
        <a:bodyPr/>
        <a:lstStyle/>
        <a:p>
          <a:endParaRPr lang="en-US"/>
        </a:p>
      </dgm:t>
    </dgm:pt>
    <dgm:pt modelId="{5BB5F6D8-FCCE-4BE4-A3CA-4D07EC3BDBC2}" type="sibTrans" cxnId="{18F6BAED-46C6-468E-8F71-D6C6057D301E}">
      <dgm:prSet/>
      <dgm:spPr/>
      <dgm:t>
        <a:bodyPr/>
        <a:lstStyle/>
        <a:p>
          <a:endParaRPr lang="en-US"/>
        </a:p>
      </dgm:t>
    </dgm:pt>
    <dgm:pt modelId="{26AE5F31-7C9D-401A-B9B0-660546B7E2EF}" type="pres">
      <dgm:prSet presAssocID="{A3A62FE3-B78A-4532-AAC6-3A09ED8DF72A}" presName="linear" presStyleCnt="0">
        <dgm:presLayoutVars>
          <dgm:animLvl val="lvl"/>
          <dgm:resizeHandles val="exact"/>
        </dgm:presLayoutVars>
      </dgm:prSet>
      <dgm:spPr/>
    </dgm:pt>
    <dgm:pt modelId="{EB64C167-269B-4F7D-ADE4-CB3A8E9B1B08}" type="pres">
      <dgm:prSet presAssocID="{34C2D284-3713-4692-98B8-38A6446EB982}" presName="parentText" presStyleLbl="node1" presStyleIdx="0" presStyleCnt="4">
        <dgm:presLayoutVars>
          <dgm:chMax val="0"/>
          <dgm:bulletEnabled val="1"/>
        </dgm:presLayoutVars>
      </dgm:prSet>
      <dgm:spPr/>
    </dgm:pt>
    <dgm:pt modelId="{B030AF13-15FD-4F04-9405-670BB2B05E8F}" type="pres">
      <dgm:prSet presAssocID="{FB47F8C2-E92A-4E51-9D12-53587DC429B4}" presName="spacer" presStyleCnt="0"/>
      <dgm:spPr/>
    </dgm:pt>
    <dgm:pt modelId="{5FC904F3-9D45-42B6-BA95-812E48E6C0D9}" type="pres">
      <dgm:prSet presAssocID="{51DD2163-1A9D-4522-B699-0FB3930AB93B}" presName="parentText" presStyleLbl="node1" presStyleIdx="1" presStyleCnt="4">
        <dgm:presLayoutVars>
          <dgm:chMax val="0"/>
          <dgm:bulletEnabled val="1"/>
        </dgm:presLayoutVars>
      </dgm:prSet>
      <dgm:spPr/>
    </dgm:pt>
    <dgm:pt modelId="{CC830D0D-6719-4E2D-A15F-426C1A8E896D}" type="pres">
      <dgm:prSet presAssocID="{1F717E5B-9064-4E21-8267-9421A07D02BC}" presName="spacer" presStyleCnt="0"/>
      <dgm:spPr/>
    </dgm:pt>
    <dgm:pt modelId="{631CFC8F-135B-439D-997F-959C4476A9D1}" type="pres">
      <dgm:prSet presAssocID="{A4D1C342-584C-4487-845B-A6CF6F05FE59}" presName="parentText" presStyleLbl="node1" presStyleIdx="2" presStyleCnt="4">
        <dgm:presLayoutVars>
          <dgm:chMax val="0"/>
          <dgm:bulletEnabled val="1"/>
        </dgm:presLayoutVars>
      </dgm:prSet>
      <dgm:spPr/>
    </dgm:pt>
    <dgm:pt modelId="{8D1FE9FF-AB7C-4D21-B5B7-7FCF0547BEA7}" type="pres">
      <dgm:prSet presAssocID="{99B346CB-28D5-4E35-8CC1-383589BD5285}" presName="spacer" presStyleCnt="0"/>
      <dgm:spPr/>
    </dgm:pt>
    <dgm:pt modelId="{5F830F42-3E99-489D-A9A7-A57B1264B192}" type="pres">
      <dgm:prSet presAssocID="{A22BBCDF-EA0C-467D-8189-3DEADAA33DEE}" presName="parentText" presStyleLbl="node1" presStyleIdx="3" presStyleCnt="4">
        <dgm:presLayoutVars>
          <dgm:chMax val="0"/>
          <dgm:bulletEnabled val="1"/>
        </dgm:presLayoutVars>
      </dgm:prSet>
      <dgm:spPr/>
    </dgm:pt>
  </dgm:ptLst>
  <dgm:cxnLst>
    <dgm:cxn modelId="{A4D8F53D-F8CF-4C94-A6E7-42E8CFA87616}" srcId="{A3A62FE3-B78A-4532-AAC6-3A09ED8DF72A}" destId="{34C2D284-3713-4692-98B8-38A6446EB982}" srcOrd="0" destOrd="0" parTransId="{50929236-92DC-4D44-B74D-9EED079214F3}" sibTransId="{FB47F8C2-E92A-4E51-9D12-53587DC429B4}"/>
    <dgm:cxn modelId="{308A1A41-0FCC-4285-958A-3DAA4B26AE4E}" type="presOf" srcId="{51DD2163-1A9D-4522-B699-0FB3930AB93B}" destId="{5FC904F3-9D45-42B6-BA95-812E48E6C0D9}" srcOrd="0" destOrd="0" presId="urn:microsoft.com/office/officeart/2005/8/layout/vList2"/>
    <dgm:cxn modelId="{B13D6250-B1CF-4E46-9AF3-C44537DD5D58}" srcId="{A3A62FE3-B78A-4532-AAC6-3A09ED8DF72A}" destId="{A4D1C342-584C-4487-845B-A6CF6F05FE59}" srcOrd="2" destOrd="0" parTransId="{B3052A11-97C8-4DAF-BF10-C18C9CFA0406}" sibTransId="{99B346CB-28D5-4E35-8CC1-383589BD5285}"/>
    <dgm:cxn modelId="{24D90499-08C0-4394-8B8F-5E1A4C749E03}" srcId="{A3A62FE3-B78A-4532-AAC6-3A09ED8DF72A}" destId="{51DD2163-1A9D-4522-B699-0FB3930AB93B}" srcOrd="1" destOrd="0" parTransId="{7CA8E618-098E-4D4B-976F-B9F812A17095}" sibTransId="{1F717E5B-9064-4E21-8267-9421A07D02BC}"/>
    <dgm:cxn modelId="{F30E0CA2-FD92-42DA-8108-9CADC523A7C4}" type="presOf" srcId="{A22BBCDF-EA0C-467D-8189-3DEADAA33DEE}" destId="{5F830F42-3E99-489D-A9A7-A57B1264B192}" srcOrd="0" destOrd="0" presId="urn:microsoft.com/office/officeart/2005/8/layout/vList2"/>
    <dgm:cxn modelId="{25BA3CA7-0672-4EA3-ACD4-13D217583EC2}" type="presOf" srcId="{A3A62FE3-B78A-4532-AAC6-3A09ED8DF72A}" destId="{26AE5F31-7C9D-401A-B9B0-660546B7E2EF}" srcOrd="0" destOrd="0" presId="urn:microsoft.com/office/officeart/2005/8/layout/vList2"/>
    <dgm:cxn modelId="{0D6D7BAB-5BE3-4FE5-B301-B6C07AF363C5}" type="presOf" srcId="{A4D1C342-584C-4487-845B-A6CF6F05FE59}" destId="{631CFC8F-135B-439D-997F-959C4476A9D1}" srcOrd="0" destOrd="0" presId="urn:microsoft.com/office/officeart/2005/8/layout/vList2"/>
    <dgm:cxn modelId="{E7C33DCD-6216-436D-844C-2EB6748EEE71}" type="presOf" srcId="{34C2D284-3713-4692-98B8-38A6446EB982}" destId="{EB64C167-269B-4F7D-ADE4-CB3A8E9B1B08}" srcOrd="0" destOrd="0" presId="urn:microsoft.com/office/officeart/2005/8/layout/vList2"/>
    <dgm:cxn modelId="{18F6BAED-46C6-468E-8F71-D6C6057D301E}" srcId="{A3A62FE3-B78A-4532-AAC6-3A09ED8DF72A}" destId="{A22BBCDF-EA0C-467D-8189-3DEADAA33DEE}" srcOrd="3" destOrd="0" parTransId="{BD48747B-B745-4BA0-A961-3F8D29E1B7BE}" sibTransId="{5BB5F6D8-FCCE-4BE4-A3CA-4D07EC3BDBC2}"/>
    <dgm:cxn modelId="{FC4BB863-B2A8-4E34-9F79-230CD24516BF}" type="presParOf" srcId="{26AE5F31-7C9D-401A-B9B0-660546B7E2EF}" destId="{EB64C167-269B-4F7D-ADE4-CB3A8E9B1B08}" srcOrd="0" destOrd="0" presId="urn:microsoft.com/office/officeart/2005/8/layout/vList2"/>
    <dgm:cxn modelId="{C1D086CE-7FD9-4058-BFE2-55F16921EDC4}" type="presParOf" srcId="{26AE5F31-7C9D-401A-B9B0-660546B7E2EF}" destId="{B030AF13-15FD-4F04-9405-670BB2B05E8F}" srcOrd="1" destOrd="0" presId="urn:microsoft.com/office/officeart/2005/8/layout/vList2"/>
    <dgm:cxn modelId="{52F4B3F6-085D-469D-BF67-B831A894A4FD}" type="presParOf" srcId="{26AE5F31-7C9D-401A-B9B0-660546B7E2EF}" destId="{5FC904F3-9D45-42B6-BA95-812E48E6C0D9}" srcOrd="2" destOrd="0" presId="urn:microsoft.com/office/officeart/2005/8/layout/vList2"/>
    <dgm:cxn modelId="{48DF643A-F83B-4194-A525-EA1E0BEA0717}" type="presParOf" srcId="{26AE5F31-7C9D-401A-B9B0-660546B7E2EF}" destId="{CC830D0D-6719-4E2D-A15F-426C1A8E896D}" srcOrd="3" destOrd="0" presId="urn:microsoft.com/office/officeart/2005/8/layout/vList2"/>
    <dgm:cxn modelId="{274648DB-FB19-498A-86F0-FD4921A1B981}" type="presParOf" srcId="{26AE5F31-7C9D-401A-B9B0-660546B7E2EF}" destId="{631CFC8F-135B-439D-997F-959C4476A9D1}" srcOrd="4" destOrd="0" presId="urn:microsoft.com/office/officeart/2005/8/layout/vList2"/>
    <dgm:cxn modelId="{5CE15EF5-B4AC-4906-883B-BBFCFA95548B}" type="presParOf" srcId="{26AE5F31-7C9D-401A-B9B0-660546B7E2EF}" destId="{8D1FE9FF-AB7C-4D21-B5B7-7FCF0547BEA7}" srcOrd="5" destOrd="0" presId="urn:microsoft.com/office/officeart/2005/8/layout/vList2"/>
    <dgm:cxn modelId="{8B5AF929-BD53-4EF3-80A5-BEEBCF1B0C72}" type="presParOf" srcId="{26AE5F31-7C9D-401A-B9B0-660546B7E2EF}" destId="{5F830F42-3E99-489D-A9A7-A57B1264B19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632D52B-5CED-44F2-94F0-5F6431579458}"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7009EA90-0027-4165-B4C6-753E6E273882}">
      <dgm:prSet/>
      <dgm:spPr/>
      <dgm:t>
        <a:bodyPr/>
        <a:lstStyle/>
        <a:p>
          <a:r>
            <a:rPr lang="en-US"/>
            <a:t>Định dạng trao đổi dữ liệu của văn bản với dung lượng nhẹ.</a:t>
          </a:r>
        </a:p>
      </dgm:t>
    </dgm:pt>
    <dgm:pt modelId="{5BA073F0-62A4-4D51-8471-F2F3C0C5449E}" type="parTrans" cxnId="{DA796F45-49BF-42F4-B14D-BAA3EE31B639}">
      <dgm:prSet/>
      <dgm:spPr/>
      <dgm:t>
        <a:bodyPr/>
        <a:lstStyle/>
        <a:p>
          <a:endParaRPr lang="en-US"/>
        </a:p>
      </dgm:t>
    </dgm:pt>
    <dgm:pt modelId="{622730C8-88EF-451B-80DD-9E52CD20FF78}" type="sibTrans" cxnId="{DA796F45-49BF-42F4-B14D-BAA3EE31B639}">
      <dgm:prSet/>
      <dgm:spPr/>
      <dgm:t>
        <a:bodyPr/>
        <a:lstStyle/>
        <a:p>
          <a:endParaRPr lang="en-US"/>
        </a:p>
      </dgm:t>
    </dgm:pt>
    <dgm:pt modelId="{4C8DAE35-F7C6-4C7A-B5AA-7D586FF41C22}">
      <dgm:prSet/>
      <dgm:spPr/>
      <dgm:t>
        <a:bodyPr/>
        <a:lstStyle/>
        <a:p>
          <a:r>
            <a:rPr lang="en-US"/>
            <a:t>Ngôn ngữ hoàn toàn độc lập.</a:t>
          </a:r>
        </a:p>
      </dgm:t>
    </dgm:pt>
    <dgm:pt modelId="{38DC9540-B467-47AB-BEAB-0FBA5CF6F4CA}" type="parTrans" cxnId="{47E794B5-EA4A-4B76-81E6-21B2F879F9E6}">
      <dgm:prSet/>
      <dgm:spPr/>
      <dgm:t>
        <a:bodyPr/>
        <a:lstStyle/>
        <a:p>
          <a:endParaRPr lang="en-US"/>
        </a:p>
      </dgm:t>
    </dgm:pt>
    <dgm:pt modelId="{38006061-967C-4D0F-92B6-C98F69F71463}" type="sibTrans" cxnId="{47E794B5-EA4A-4B76-81E6-21B2F879F9E6}">
      <dgm:prSet/>
      <dgm:spPr/>
      <dgm:t>
        <a:bodyPr/>
        <a:lstStyle/>
        <a:p>
          <a:endParaRPr lang="en-US"/>
        </a:p>
      </dgm:t>
    </dgm:pt>
    <dgm:pt modelId="{5900005A-7B63-405F-8D53-690A72E6E719}">
      <dgm:prSet/>
      <dgm:spPr/>
      <dgm:t>
        <a:bodyPr/>
        <a:lstStyle/>
        <a:p>
          <a:r>
            <a:rPr lang="en-US"/>
            <a:t>Có thể tự mô tả được và rất dễ hiểu.</a:t>
          </a:r>
        </a:p>
      </dgm:t>
    </dgm:pt>
    <dgm:pt modelId="{E088109C-33B3-4EB5-8B4F-8144559C7847}" type="parTrans" cxnId="{CF7DF989-56F1-4188-864C-950676CA1392}">
      <dgm:prSet/>
      <dgm:spPr/>
      <dgm:t>
        <a:bodyPr/>
        <a:lstStyle/>
        <a:p>
          <a:endParaRPr lang="en-US"/>
        </a:p>
      </dgm:t>
    </dgm:pt>
    <dgm:pt modelId="{6935BBE6-335D-4349-800F-30D386D4C8C3}" type="sibTrans" cxnId="{CF7DF989-56F1-4188-864C-950676CA1392}">
      <dgm:prSet/>
      <dgm:spPr/>
      <dgm:t>
        <a:bodyPr/>
        <a:lstStyle/>
        <a:p>
          <a:endParaRPr lang="en-US"/>
        </a:p>
      </dgm:t>
    </dgm:pt>
    <dgm:pt modelId="{074B31C9-8BD5-4EE0-87F4-73E21B2E6425}" type="pres">
      <dgm:prSet presAssocID="{7632D52B-5CED-44F2-94F0-5F6431579458}" presName="vert0" presStyleCnt="0">
        <dgm:presLayoutVars>
          <dgm:dir/>
          <dgm:animOne val="branch"/>
          <dgm:animLvl val="lvl"/>
        </dgm:presLayoutVars>
      </dgm:prSet>
      <dgm:spPr/>
    </dgm:pt>
    <dgm:pt modelId="{DACEAC26-1B12-4EBD-A165-E3381BF95652}" type="pres">
      <dgm:prSet presAssocID="{7009EA90-0027-4165-B4C6-753E6E273882}" presName="thickLine" presStyleLbl="alignNode1" presStyleIdx="0" presStyleCnt="3"/>
      <dgm:spPr/>
    </dgm:pt>
    <dgm:pt modelId="{632342AD-C771-449D-A162-CEB02F4FEDE3}" type="pres">
      <dgm:prSet presAssocID="{7009EA90-0027-4165-B4C6-753E6E273882}" presName="horz1" presStyleCnt="0"/>
      <dgm:spPr/>
    </dgm:pt>
    <dgm:pt modelId="{FEDCF648-ABD6-49DB-96EC-ED6DC4E38601}" type="pres">
      <dgm:prSet presAssocID="{7009EA90-0027-4165-B4C6-753E6E273882}" presName="tx1" presStyleLbl="revTx" presStyleIdx="0" presStyleCnt="3"/>
      <dgm:spPr/>
    </dgm:pt>
    <dgm:pt modelId="{4A178760-4465-4ADA-ACB3-81154E02898A}" type="pres">
      <dgm:prSet presAssocID="{7009EA90-0027-4165-B4C6-753E6E273882}" presName="vert1" presStyleCnt="0"/>
      <dgm:spPr/>
    </dgm:pt>
    <dgm:pt modelId="{14EDC0EF-58C7-487A-A5D6-49DC34E37417}" type="pres">
      <dgm:prSet presAssocID="{4C8DAE35-F7C6-4C7A-B5AA-7D586FF41C22}" presName="thickLine" presStyleLbl="alignNode1" presStyleIdx="1" presStyleCnt="3"/>
      <dgm:spPr/>
    </dgm:pt>
    <dgm:pt modelId="{54DAD5C7-0761-49F7-8CBE-366D4DE4227C}" type="pres">
      <dgm:prSet presAssocID="{4C8DAE35-F7C6-4C7A-B5AA-7D586FF41C22}" presName="horz1" presStyleCnt="0"/>
      <dgm:spPr/>
    </dgm:pt>
    <dgm:pt modelId="{D99A2255-8566-4DA3-BBA2-83FE951AD745}" type="pres">
      <dgm:prSet presAssocID="{4C8DAE35-F7C6-4C7A-B5AA-7D586FF41C22}" presName="tx1" presStyleLbl="revTx" presStyleIdx="1" presStyleCnt="3"/>
      <dgm:spPr/>
    </dgm:pt>
    <dgm:pt modelId="{3524B077-1F93-4C07-AC70-4914811FCD66}" type="pres">
      <dgm:prSet presAssocID="{4C8DAE35-F7C6-4C7A-B5AA-7D586FF41C22}" presName="vert1" presStyleCnt="0"/>
      <dgm:spPr/>
    </dgm:pt>
    <dgm:pt modelId="{2790C2F5-3B26-4DE9-BC2A-F7238DDA8E16}" type="pres">
      <dgm:prSet presAssocID="{5900005A-7B63-405F-8D53-690A72E6E719}" presName="thickLine" presStyleLbl="alignNode1" presStyleIdx="2" presStyleCnt="3"/>
      <dgm:spPr/>
    </dgm:pt>
    <dgm:pt modelId="{AC0E50B6-55E7-4372-9FE2-F0A2B89FF6D4}" type="pres">
      <dgm:prSet presAssocID="{5900005A-7B63-405F-8D53-690A72E6E719}" presName="horz1" presStyleCnt="0"/>
      <dgm:spPr/>
    </dgm:pt>
    <dgm:pt modelId="{0B5B3E30-C1C7-4730-B185-C97A9FE95BBF}" type="pres">
      <dgm:prSet presAssocID="{5900005A-7B63-405F-8D53-690A72E6E719}" presName="tx1" presStyleLbl="revTx" presStyleIdx="2" presStyleCnt="3"/>
      <dgm:spPr/>
    </dgm:pt>
    <dgm:pt modelId="{4EAF09AD-1D23-4800-A5CC-07247BCFBD82}" type="pres">
      <dgm:prSet presAssocID="{5900005A-7B63-405F-8D53-690A72E6E719}" presName="vert1" presStyleCnt="0"/>
      <dgm:spPr/>
    </dgm:pt>
  </dgm:ptLst>
  <dgm:cxnLst>
    <dgm:cxn modelId="{78BB841B-0F25-476B-9BCA-E39E21A0C6B7}" type="presOf" srcId="{7009EA90-0027-4165-B4C6-753E6E273882}" destId="{FEDCF648-ABD6-49DB-96EC-ED6DC4E38601}" srcOrd="0" destOrd="0" presId="urn:microsoft.com/office/officeart/2008/layout/LinedList"/>
    <dgm:cxn modelId="{DA796F45-49BF-42F4-B14D-BAA3EE31B639}" srcId="{7632D52B-5CED-44F2-94F0-5F6431579458}" destId="{7009EA90-0027-4165-B4C6-753E6E273882}" srcOrd="0" destOrd="0" parTransId="{5BA073F0-62A4-4D51-8471-F2F3C0C5449E}" sibTransId="{622730C8-88EF-451B-80DD-9E52CD20FF78}"/>
    <dgm:cxn modelId="{CF7DF989-56F1-4188-864C-950676CA1392}" srcId="{7632D52B-5CED-44F2-94F0-5F6431579458}" destId="{5900005A-7B63-405F-8D53-690A72E6E719}" srcOrd="2" destOrd="0" parTransId="{E088109C-33B3-4EB5-8B4F-8144559C7847}" sibTransId="{6935BBE6-335D-4349-800F-30D386D4C8C3}"/>
    <dgm:cxn modelId="{05FA09A7-C671-4362-8E53-E039697E6A66}" type="presOf" srcId="{4C8DAE35-F7C6-4C7A-B5AA-7D586FF41C22}" destId="{D99A2255-8566-4DA3-BBA2-83FE951AD745}" srcOrd="0" destOrd="0" presId="urn:microsoft.com/office/officeart/2008/layout/LinedList"/>
    <dgm:cxn modelId="{47E794B5-EA4A-4B76-81E6-21B2F879F9E6}" srcId="{7632D52B-5CED-44F2-94F0-5F6431579458}" destId="{4C8DAE35-F7C6-4C7A-B5AA-7D586FF41C22}" srcOrd="1" destOrd="0" parTransId="{38DC9540-B467-47AB-BEAB-0FBA5CF6F4CA}" sibTransId="{38006061-967C-4D0F-92B6-C98F69F71463}"/>
    <dgm:cxn modelId="{5E1CE9B6-2D71-4C06-AC4D-DF332734DD74}" type="presOf" srcId="{5900005A-7B63-405F-8D53-690A72E6E719}" destId="{0B5B3E30-C1C7-4730-B185-C97A9FE95BBF}" srcOrd="0" destOrd="0" presId="urn:microsoft.com/office/officeart/2008/layout/LinedList"/>
    <dgm:cxn modelId="{A7101BEB-1959-46D4-86C5-D0F93551EB6E}" type="presOf" srcId="{7632D52B-5CED-44F2-94F0-5F6431579458}" destId="{074B31C9-8BD5-4EE0-87F4-73E21B2E6425}" srcOrd="0" destOrd="0" presId="urn:microsoft.com/office/officeart/2008/layout/LinedList"/>
    <dgm:cxn modelId="{544929AB-308A-44A6-9700-AE80774C70EC}" type="presParOf" srcId="{074B31C9-8BD5-4EE0-87F4-73E21B2E6425}" destId="{DACEAC26-1B12-4EBD-A165-E3381BF95652}" srcOrd="0" destOrd="0" presId="urn:microsoft.com/office/officeart/2008/layout/LinedList"/>
    <dgm:cxn modelId="{3A8DAA7A-E4F3-49FA-A85C-3766CF4271B5}" type="presParOf" srcId="{074B31C9-8BD5-4EE0-87F4-73E21B2E6425}" destId="{632342AD-C771-449D-A162-CEB02F4FEDE3}" srcOrd="1" destOrd="0" presId="urn:microsoft.com/office/officeart/2008/layout/LinedList"/>
    <dgm:cxn modelId="{E001C502-44E2-4C6D-9182-990C8CDD4F2C}" type="presParOf" srcId="{632342AD-C771-449D-A162-CEB02F4FEDE3}" destId="{FEDCF648-ABD6-49DB-96EC-ED6DC4E38601}" srcOrd="0" destOrd="0" presId="urn:microsoft.com/office/officeart/2008/layout/LinedList"/>
    <dgm:cxn modelId="{126894C6-4279-46B3-B1E1-2E414B5308ED}" type="presParOf" srcId="{632342AD-C771-449D-A162-CEB02F4FEDE3}" destId="{4A178760-4465-4ADA-ACB3-81154E02898A}" srcOrd="1" destOrd="0" presId="urn:microsoft.com/office/officeart/2008/layout/LinedList"/>
    <dgm:cxn modelId="{42B090AC-413F-4F60-8AB7-9D7E95F09359}" type="presParOf" srcId="{074B31C9-8BD5-4EE0-87F4-73E21B2E6425}" destId="{14EDC0EF-58C7-487A-A5D6-49DC34E37417}" srcOrd="2" destOrd="0" presId="urn:microsoft.com/office/officeart/2008/layout/LinedList"/>
    <dgm:cxn modelId="{964826CD-50E9-48C6-9FB1-54A08E54F7BC}" type="presParOf" srcId="{074B31C9-8BD5-4EE0-87F4-73E21B2E6425}" destId="{54DAD5C7-0761-49F7-8CBE-366D4DE4227C}" srcOrd="3" destOrd="0" presId="urn:microsoft.com/office/officeart/2008/layout/LinedList"/>
    <dgm:cxn modelId="{28639310-43CE-4584-9966-1EEF1B6E19D8}" type="presParOf" srcId="{54DAD5C7-0761-49F7-8CBE-366D4DE4227C}" destId="{D99A2255-8566-4DA3-BBA2-83FE951AD745}" srcOrd="0" destOrd="0" presId="urn:microsoft.com/office/officeart/2008/layout/LinedList"/>
    <dgm:cxn modelId="{28FFA642-A1E2-4F0E-8B2A-8062D7E5A720}" type="presParOf" srcId="{54DAD5C7-0761-49F7-8CBE-366D4DE4227C}" destId="{3524B077-1F93-4C07-AC70-4914811FCD66}" srcOrd="1" destOrd="0" presId="urn:microsoft.com/office/officeart/2008/layout/LinedList"/>
    <dgm:cxn modelId="{19375D29-C3DF-4B8F-8B37-A7E90D8E82E0}" type="presParOf" srcId="{074B31C9-8BD5-4EE0-87F4-73E21B2E6425}" destId="{2790C2F5-3B26-4DE9-BC2A-F7238DDA8E16}" srcOrd="4" destOrd="0" presId="urn:microsoft.com/office/officeart/2008/layout/LinedList"/>
    <dgm:cxn modelId="{06DFE142-FDB7-4046-8E35-329624E17FAE}" type="presParOf" srcId="{074B31C9-8BD5-4EE0-87F4-73E21B2E6425}" destId="{AC0E50B6-55E7-4372-9FE2-F0A2B89FF6D4}" srcOrd="5" destOrd="0" presId="urn:microsoft.com/office/officeart/2008/layout/LinedList"/>
    <dgm:cxn modelId="{F8E67836-7E37-44D4-A7BB-D39A373051E2}" type="presParOf" srcId="{AC0E50B6-55E7-4372-9FE2-F0A2B89FF6D4}" destId="{0B5B3E30-C1C7-4730-B185-C97A9FE95BBF}" srcOrd="0" destOrd="0" presId="urn:microsoft.com/office/officeart/2008/layout/LinedList"/>
    <dgm:cxn modelId="{5337C9F6-DBBB-469F-B037-F1F61CC47884}" type="presParOf" srcId="{AC0E50B6-55E7-4372-9FE2-F0A2B89FF6D4}" destId="{4EAF09AD-1D23-4800-A5CC-07247BCFBD8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EA36C4D-AFD4-405C-80F6-021EA00B5A21}"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DFC30E06-D874-491E-A032-3A7FCA8B08F5}">
      <dgm:prSet/>
      <dgm:spPr/>
      <dgm:t>
        <a:bodyPr/>
        <a:lstStyle/>
        <a:p>
          <a:r>
            <a:rPr lang="en-US"/>
            <a:t>Bao gồm object và các kiểu object</a:t>
          </a:r>
        </a:p>
      </dgm:t>
    </dgm:pt>
    <dgm:pt modelId="{461CCF6F-653E-400F-91A2-75827EA63D86}" type="parTrans" cxnId="{86D2E69E-E5E0-4E5B-A657-E7EC7AE1A564}">
      <dgm:prSet/>
      <dgm:spPr/>
      <dgm:t>
        <a:bodyPr/>
        <a:lstStyle/>
        <a:p>
          <a:endParaRPr lang="en-US"/>
        </a:p>
      </dgm:t>
    </dgm:pt>
    <dgm:pt modelId="{71252A63-E335-4B45-9DF3-3F09C9FAE43C}" type="sibTrans" cxnId="{86D2E69E-E5E0-4E5B-A657-E7EC7AE1A564}">
      <dgm:prSet/>
      <dgm:spPr/>
      <dgm:t>
        <a:bodyPr/>
        <a:lstStyle/>
        <a:p>
          <a:endParaRPr lang="en-US"/>
        </a:p>
      </dgm:t>
    </dgm:pt>
    <dgm:pt modelId="{8670507A-8F22-4EDF-AC0C-18F24CB229FC}">
      <dgm:prSet/>
      <dgm:spPr/>
      <dgm:t>
        <a:bodyPr/>
        <a:lstStyle/>
        <a:p>
          <a:r>
            <a:rPr lang="en-US"/>
            <a:t>Object có trong JSON tương tự với object ở Javascript.</a:t>
          </a:r>
        </a:p>
      </dgm:t>
    </dgm:pt>
    <dgm:pt modelId="{70E37340-FE30-43EA-99F4-F2914DB08345}" type="parTrans" cxnId="{387B898B-88E5-4408-823F-33BEDE88C703}">
      <dgm:prSet/>
      <dgm:spPr/>
      <dgm:t>
        <a:bodyPr/>
        <a:lstStyle/>
        <a:p>
          <a:endParaRPr lang="en-US"/>
        </a:p>
      </dgm:t>
    </dgm:pt>
    <dgm:pt modelId="{C982641B-76E3-4820-BEE0-A6954DB5C1FA}" type="sibTrans" cxnId="{387B898B-88E5-4408-823F-33BEDE88C703}">
      <dgm:prSet/>
      <dgm:spPr/>
      <dgm:t>
        <a:bodyPr/>
        <a:lstStyle/>
        <a:p>
          <a:endParaRPr lang="en-US"/>
        </a:p>
      </dgm:t>
    </dgm:pt>
    <dgm:pt modelId="{F5925982-DF86-4370-B189-FD6D290423D3}" type="pres">
      <dgm:prSet presAssocID="{6EA36C4D-AFD4-405C-80F6-021EA00B5A21}" presName="hierChild1" presStyleCnt="0">
        <dgm:presLayoutVars>
          <dgm:chPref val="1"/>
          <dgm:dir/>
          <dgm:animOne val="branch"/>
          <dgm:animLvl val="lvl"/>
          <dgm:resizeHandles/>
        </dgm:presLayoutVars>
      </dgm:prSet>
      <dgm:spPr/>
    </dgm:pt>
    <dgm:pt modelId="{DF1C8E16-BE31-4B65-B62F-0BA62F126A0B}" type="pres">
      <dgm:prSet presAssocID="{DFC30E06-D874-491E-A032-3A7FCA8B08F5}" presName="hierRoot1" presStyleCnt="0"/>
      <dgm:spPr/>
    </dgm:pt>
    <dgm:pt modelId="{F7D89502-3069-45C8-BACD-586BC2285731}" type="pres">
      <dgm:prSet presAssocID="{DFC30E06-D874-491E-A032-3A7FCA8B08F5}" presName="composite" presStyleCnt="0"/>
      <dgm:spPr/>
    </dgm:pt>
    <dgm:pt modelId="{6198ACE9-45E8-4B72-958A-1C21F8EA400D}" type="pres">
      <dgm:prSet presAssocID="{DFC30E06-D874-491E-A032-3A7FCA8B08F5}" presName="background" presStyleLbl="node0" presStyleIdx="0" presStyleCnt="2"/>
      <dgm:spPr/>
    </dgm:pt>
    <dgm:pt modelId="{1EA38A11-CF22-43CC-8B8A-16F8C2E0CFCD}" type="pres">
      <dgm:prSet presAssocID="{DFC30E06-D874-491E-A032-3A7FCA8B08F5}" presName="text" presStyleLbl="fgAcc0" presStyleIdx="0" presStyleCnt="2">
        <dgm:presLayoutVars>
          <dgm:chPref val="3"/>
        </dgm:presLayoutVars>
      </dgm:prSet>
      <dgm:spPr/>
    </dgm:pt>
    <dgm:pt modelId="{2C419B6E-3EB0-4658-AA27-B3438C438173}" type="pres">
      <dgm:prSet presAssocID="{DFC30E06-D874-491E-A032-3A7FCA8B08F5}" presName="hierChild2" presStyleCnt="0"/>
      <dgm:spPr/>
    </dgm:pt>
    <dgm:pt modelId="{832A4B30-AD11-4C00-86E6-4249F16F7426}" type="pres">
      <dgm:prSet presAssocID="{8670507A-8F22-4EDF-AC0C-18F24CB229FC}" presName="hierRoot1" presStyleCnt="0"/>
      <dgm:spPr/>
    </dgm:pt>
    <dgm:pt modelId="{2474FD90-1761-4246-9A41-FB39BB84DBB3}" type="pres">
      <dgm:prSet presAssocID="{8670507A-8F22-4EDF-AC0C-18F24CB229FC}" presName="composite" presStyleCnt="0"/>
      <dgm:spPr/>
    </dgm:pt>
    <dgm:pt modelId="{1AD57EBB-64D5-4DD4-8D4D-CA17078CD888}" type="pres">
      <dgm:prSet presAssocID="{8670507A-8F22-4EDF-AC0C-18F24CB229FC}" presName="background" presStyleLbl="node0" presStyleIdx="1" presStyleCnt="2"/>
      <dgm:spPr/>
    </dgm:pt>
    <dgm:pt modelId="{13617447-4C8A-426C-9875-21DD7FD6BFC5}" type="pres">
      <dgm:prSet presAssocID="{8670507A-8F22-4EDF-AC0C-18F24CB229FC}" presName="text" presStyleLbl="fgAcc0" presStyleIdx="1" presStyleCnt="2">
        <dgm:presLayoutVars>
          <dgm:chPref val="3"/>
        </dgm:presLayoutVars>
      </dgm:prSet>
      <dgm:spPr/>
    </dgm:pt>
    <dgm:pt modelId="{1B60A048-ECBE-4073-B2CE-153C944801C4}" type="pres">
      <dgm:prSet presAssocID="{8670507A-8F22-4EDF-AC0C-18F24CB229FC}" presName="hierChild2" presStyleCnt="0"/>
      <dgm:spPr/>
    </dgm:pt>
  </dgm:ptLst>
  <dgm:cxnLst>
    <dgm:cxn modelId="{594A7A2B-5822-4185-9C8B-AB1D80724E63}" type="presOf" srcId="{DFC30E06-D874-491E-A032-3A7FCA8B08F5}" destId="{1EA38A11-CF22-43CC-8B8A-16F8C2E0CFCD}" srcOrd="0" destOrd="0" presId="urn:microsoft.com/office/officeart/2005/8/layout/hierarchy1"/>
    <dgm:cxn modelId="{62EA8C67-2B3B-4522-9566-87C07D9D5A71}" type="presOf" srcId="{6EA36C4D-AFD4-405C-80F6-021EA00B5A21}" destId="{F5925982-DF86-4370-B189-FD6D290423D3}" srcOrd="0" destOrd="0" presId="urn:microsoft.com/office/officeart/2005/8/layout/hierarchy1"/>
    <dgm:cxn modelId="{387B898B-88E5-4408-823F-33BEDE88C703}" srcId="{6EA36C4D-AFD4-405C-80F6-021EA00B5A21}" destId="{8670507A-8F22-4EDF-AC0C-18F24CB229FC}" srcOrd="1" destOrd="0" parTransId="{70E37340-FE30-43EA-99F4-F2914DB08345}" sibTransId="{C982641B-76E3-4820-BEE0-A6954DB5C1FA}"/>
    <dgm:cxn modelId="{86D2E69E-E5E0-4E5B-A657-E7EC7AE1A564}" srcId="{6EA36C4D-AFD4-405C-80F6-021EA00B5A21}" destId="{DFC30E06-D874-491E-A032-3A7FCA8B08F5}" srcOrd="0" destOrd="0" parTransId="{461CCF6F-653E-400F-91A2-75827EA63D86}" sibTransId="{71252A63-E335-4B45-9DF3-3F09C9FAE43C}"/>
    <dgm:cxn modelId="{7C01BBBD-7E3E-4967-B456-D87BB8BD2956}" type="presOf" srcId="{8670507A-8F22-4EDF-AC0C-18F24CB229FC}" destId="{13617447-4C8A-426C-9875-21DD7FD6BFC5}" srcOrd="0" destOrd="0" presId="urn:microsoft.com/office/officeart/2005/8/layout/hierarchy1"/>
    <dgm:cxn modelId="{AE4401EA-E534-4D31-86B6-8437BD322AF7}" type="presParOf" srcId="{F5925982-DF86-4370-B189-FD6D290423D3}" destId="{DF1C8E16-BE31-4B65-B62F-0BA62F126A0B}" srcOrd="0" destOrd="0" presId="urn:microsoft.com/office/officeart/2005/8/layout/hierarchy1"/>
    <dgm:cxn modelId="{3DBBFDD1-7C2C-45A3-A512-BD5C7A69C68B}" type="presParOf" srcId="{DF1C8E16-BE31-4B65-B62F-0BA62F126A0B}" destId="{F7D89502-3069-45C8-BACD-586BC2285731}" srcOrd="0" destOrd="0" presId="urn:microsoft.com/office/officeart/2005/8/layout/hierarchy1"/>
    <dgm:cxn modelId="{3AD5CB30-A033-4D6A-B330-A85CDF3EAD85}" type="presParOf" srcId="{F7D89502-3069-45C8-BACD-586BC2285731}" destId="{6198ACE9-45E8-4B72-958A-1C21F8EA400D}" srcOrd="0" destOrd="0" presId="urn:microsoft.com/office/officeart/2005/8/layout/hierarchy1"/>
    <dgm:cxn modelId="{3E20F83C-98F2-495F-A666-1B936294C446}" type="presParOf" srcId="{F7D89502-3069-45C8-BACD-586BC2285731}" destId="{1EA38A11-CF22-43CC-8B8A-16F8C2E0CFCD}" srcOrd="1" destOrd="0" presId="urn:microsoft.com/office/officeart/2005/8/layout/hierarchy1"/>
    <dgm:cxn modelId="{DACBFB5A-D8C5-446E-90D0-87428C3543E7}" type="presParOf" srcId="{DF1C8E16-BE31-4B65-B62F-0BA62F126A0B}" destId="{2C419B6E-3EB0-4658-AA27-B3438C438173}" srcOrd="1" destOrd="0" presId="urn:microsoft.com/office/officeart/2005/8/layout/hierarchy1"/>
    <dgm:cxn modelId="{42995131-E7AF-4324-BF51-8325B8884703}" type="presParOf" srcId="{F5925982-DF86-4370-B189-FD6D290423D3}" destId="{832A4B30-AD11-4C00-86E6-4249F16F7426}" srcOrd="1" destOrd="0" presId="urn:microsoft.com/office/officeart/2005/8/layout/hierarchy1"/>
    <dgm:cxn modelId="{6CD96776-53EF-4FBD-B701-673F593A75B7}" type="presParOf" srcId="{832A4B30-AD11-4C00-86E6-4249F16F7426}" destId="{2474FD90-1761-4246-9A41-FB39BB84DBB3}" srcOrd="0" destOrd="0" presId="urn:microsoft.com/office/officeart/2005/8/layout/hierarchy1"/>
    <dgm:cxn modelId="{B5A13A8F-7029-481D-82EE-D3F95916DFDE}" type="presParOf" srcId="{2474FD90-1761-4246-9A41-FB39BB84DBB3}" destId="{1AD57EBB-64D5-4DD4-8D4D-CA17078CD888}" srcOrd="0" destOrd="0" presId="urn:microsoft.com/office/officeart/2005/8/layout/hierarchy1"/>
    <dgm:cxn modelId="{856CAE56-FA17-43C4-83CB-CF9983AE3DA3}" type="presParOf" srcId="{2474FD90-1761-4246-9A41-FB39BB84DBB3}" destId="{13617447-4C8A-426C-9875-21DD7FD6BFC5}" srcOrd="1" destOrd="0" presId="urn:microsoft.com/office/officeart/2005/8/layout/hierarchy1"/>
    <dgm:cxn modelId="{72BF3DCF-26BA-4E38-AA3B-6158BB965530}" type="presParOf" srcId="{832A4B30-AD11-4C00-86E6-4249F16F7426}" destId="{1B60A048-ECBE-4073-B2CE-153C944801C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1E8969-37A0-4BFD-A923-25E51436F841}"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A19E3610-9EA4-44C9-895B-BD3556454CB6}">
      <dgm:prSet/>
      <dgm:spPr/>
      <dgm:t>
        <a:bodyPr/>
        <a:lstStyle/>
        <a:p>
          <a:r>
            <a:rPr lang="en-US"/>
            <a:t>API (Application Programming Interface): là trung gian phần mềm cho phép hai ứng dụng giao tiếp với nhau</a:t>
          </a:r>
        </a:p>
      </dgm:t>
    </dgm:pt>
    <dgm:pt modelId="{1966DBCD-F020-4015-9E06-0DFD703725BC}" type="parTrans" cxnId="{2E1291B3-1874-4FCD-BD28-13F2E1B27BC3}">
      <dgm:prSet/>
      <dgm:spPr/>
      <dgm:t>
        <a:bodyPr/>
        <a:lstStyle/>
        <a:p>
          <a:endParaRPr lang="en-US"/>
        </a:p>
      </dgm:t>
    </dgm:pt>
    <dgm:pt modelId="{AC591F95-BC3F-4B07-8DE4-E758F86672DC}" type="sibTrans" cxnId="{2E1291B3-1874-4FCD-BD28-13F2E1B27BC3}">
      <dgm:prSet/>
      <dgm:spPr/>
      <dgm:t>
        <a:bodyPr/>
        <a:lstStyle/>
        <a:p>
          <a:endParaRPr lang="en-US"/>
        </a:p>
      </dgm:t>
    </dgm:pt>
    <dgm:pt modelId="{9A655FD3-D86C-455A-8F16-282C3B78E302}">
      <dgm:prSet/>
      <dgm:spPr/>
      <dgm:t>
        <a:bodyPr/>
        <a:lstStyle/>
        <a:p>
          <a:r>
            <a:rPr lang="en-US"/>
            <a:t>Có thể sử dụng cho web-based system, operating system, database system, computer hardware, software library.</a:t>
          </a:r>
        </a:p>
      </dgm:t>
    </dgm:pt>
    <dgm:pt modelId="{D0B87235-3756-459A-9450-4D40DD8B9C6B}" type="parTrans" cxnId="{19361ED5-BDBE-4BCC-8122-27F4EF90E430}">
      <dgm:prSet/>
      <dgm:spPr/>
      <dgm:t>
        <a:bodyPr/>
        <a:lstStyle/>
        <a:p>
          <a:endParaRPr lang="en-US"/>
        </a:p>
      </dgm:t>
    </dgm:pt>
    <dgm:pt modelId="{71A99620-F77B-40CA-986B-7E70C83005A0}" type="sibTrans" cxnId="{19361ED5-BDBE-4BCC-8122-27F4EF90E430}">
      <dgm:prSet/>
      <dgm:spPr/>
      <dgm:t>
        <a:bodyPr/>
        <a:lstStyle/>
        <a:p>
          <a:endParaRPr lang="en-US"/>
        </a:p>
      </dgm:t>
    </dgm:pt>
    <dgm:pt modelId="{F179C947-9FC9-41D2-A256-CED44E3495C7}">
      <dgm:prSet/>
      <dgm:spPr/>
      <dgm:t>
        <a:bodyPr/>
        <a:lstStyle/>
        <a:p>
          <a:r>
            <a:rPr lang="en-US"/>
            <a:t>Ở dạng đơn giản nhất, API là giao diện cho phép một ứng dụng giao tiếp với ứng dụng khác thông qua các lệnh đơn giản.</a:t>
          </a:r>
        </a:p>
      </dgm:t>
    </dgm:pt>
    <dgm:pt modelId="{D5ECE4FC-6B7D-4C2C-9577-26E0C2744157}" type="parTrans" cxnId="{4FB170A2-43CA-485B-AD88-1A56A374154C}">
      <dgm:prSet/>
      <dgm:spPr/>
      <dgm:t>
        <a:bodyPr/>
        <a:lstStyle/>
        <a:p>
          <a:endParaRPr lang="en-US"/>
        </a:p>
      </dgm:t>
    </dgm:pt>
    <dgm:pt modelId="{D0B41B48-018F-4211-833C-C6A5732B60FA}" type="sibTrans" cxnId="{4FB170A2-43CA-485B-AD88-1A56A374154C}">
      <dgm:prSet/>
      <dgm:spPr/>
      <dgm:t>
        <a:bodyPr/>
        <a:lstStyle/>
        <a:p>
          <a:endParaRPr lang="en-US"/>
        </a:p>
      </dgm:t>
    </dgm:pt>
    <dgm:pt modelId="{41D3ED39-6B53-4B34-BEF6-35C1340A7FFD}" type="pres">
      <dgm:prSet presAssocID="{F31E8969-37A0-4BFD-A923-25E51436F841}" presName="hierChild1" presStyleCnt="0">
        <dgm:presLayoutVars>
          <dgm:chPref val="1"/>
          <dgm:dir/>
          <dgm:animOne val="branch"/>
          <dgm:animLvl val="lvl"/>
          <dgm:resizeHandles/>
        </dgm:presLayoutVars>
      </dgm:prSet>
      <dgm:spPr/>
    </dgm:pt>
    <dgm:pt modelId="{7FD8CB14-F150-4CD5-95F2-9DA169CCFF6A}" type="pres">
      <dgm:prSet presAssocID="{A19E3610-9EA4-44C9-895B-BD3556454CB6}" presName="hierRoot1" presStyleCnt="0"/>
      <dgm:spPr/>
    </dgm:pt>
    <dgm:pt modelId="{A220CC7C-0EF4-4D36-AFB1-E0E49FAE1478}" type="pres">
      <dgm:prSet presAssocID="{A19E3610-9EA4-44C9-895B-BD3556454CB6}" presName="composite" presStyleCnt="0"/>
      <dgm:spPr/>
    </dgm:pt>
    <dgm:pt modelId="{A5691C01-9E1D-4D36-993A-AD7E4B9AF701}" type="pres">
      <dgm:prSet presAssocID="{A19E3610-9EA4-44C9-895B-BD3556454CB6}" presName="background" presStyleLbl="node0" presStyleIdx="0" presStyleCnt="3"/>
      <dgm:spPr/>
    </dgm:pt>
    <dgm:pt modelId="{13C82144-5CAA-43D4-8611-7D8A6AB5A8AA}" type="pres">
      <dgm:prSet presAssocID="{A19E3610-9EA4-44C9-895B-BD3556454CB6}" presName="text" presStyleLbl="fgAcc0" presStyleIdx="0" presStyleCnt="3">
        <dgm:presLayoutVars>
          <dgm:chPref val="3"/>
        </dgm:presLayoutVars>
      </dgm:prSet>
      <dgm:spPr/>
    </dgm:pt>
    <dgm:pt modelId="{F6F59AAC-883F-41D2-9B9A-A8BC7A1F6FFF}" type="pres">
      <dgm:prSet presAssocID="{A19E3610-9EA4-44C9-895B-BD3556454CB6}" presName="hierChild2" presStyleCnt="0"/>
      <dgm:spPr/>
    </dgm:pt>
    <dgm:pt modelId="{1F3295F6-54E1-494F-9D03-602297C33833}" type="pres">
      <dgm:prSet presAssocID="{9A655FD3-D86C-455A-8F16-282C3B78E302}" presName="hierRoot1" presStyleCnt="0"/>
      <dgm:spPr/>
    </dgm:pt>
    <dgm:pt modelId="{A9027438-E593-44D0-8119-FC061C9D8446}" type="pres">
      <dgm:prSet presAssocID="{9A655FD3-D86C-455A-8F16-282C3B78E302}" presName="composite" presStyleCnt="0"/>
      <dgm:spPr/>
    </dgm:pt>
    <dgm:pt modelId="{D65ED8EC-F689-499F-803C-B00A5390E7DA}" type="pres">
      <dgm:prSet presAssocID="{9A655FD3-D86C-455A-8F16-282C3B78E302}" presName="background" presStyleLbl="node0" presStyleIdx="1" presStyleCnt="3"/>
      <dgm:spPr/>
    </dgm:pt>
    <dgm:pt modelId="{56334D8F-D6A6-4F8A-BB91-94CB58C97D6E}" type="pres">
      <dgm:prSet presAssocID="{9A655FD3-D86C-455A-8F16-282C3B78E302}" presName="text" presStyleLbl="fgAcc0" presStyleIdx="1" presStyleCnt="3">
        <dgm:presLayoutVars>
          <dgm:chPref val="3"/>
        </dgm:presLayoutVars>
      </dgm:prSet>
      <dgm:spPr/>
    </dgm:pt>
    <dgm:pt modelId="{13406418-A79A-4582-8AF3-70E39122EF66}" type="pres">
      <dgm:prSet presAssocID="{9A655FD3-D86C-455A-8F16-282C3B78E302}" presName="hierChild2" presStyleCnt="0"/>
      <dgm:spPr/>
    </dgm:pt>
    <dgm:pt modelId="{19863D9F-121B-477D-B7FD-2F9F454D7DE3}" type="pres">
      <dgm:prSet presAssocID="{F179C947-9FC9-41D2-A256-CED44E3495C7}" presName="hierRoot1" presStyleCnt="0"/>
      <dgm:spPr/>
    </dgm:pt>
    <dgm:pt modelId="{1277F47F-98AC-4389-B3C7-ECE4785C9272}" type="pres">
      <dgm:prSet presAssocID="{F179C947-9FC9-41D2-A256-CED44E3495C7}" presName="composite" presStyleCnt="0"/>
      <dgm:spPr/>
    </dgm:pt>
    <dgm:pt modelId="{EAB46718-0129-4827-B32B-21C8054F6E84}" type="pres">
      <dgm:prSet presAssocID="{F179C947-9FC9-41D2-A256-CED44E3495C7}" presName="background" presStyleLbl="node0" presStyleIdx="2" presStyleCnt="3"/>
      <dgm:spPr/>
    </dgm:pt>
    <dgm:pt modelId="{A05F4E77-01A2-48CC-AAC2-A460F83E2647}" type="pres">
      <dgm:prSet presAssocID="{F179C947-9FC9-41D2-A256-CED44E3495C7}" presName="text" presStyleLbl="fgAcc0" presStyleIdx="2" presStyleCnt="3">
        <dgm:presLayoutVars>
          <dgm:chPref val="3"/>
        </dgm:presLayoutVars>
      </dgm:prSet>
      <dgm:spPr/>
    </dgm:pt>
    <dgm:pt modelId="{CC34B8A7-06F1-43E8-9C28-37A79284B0B3}" type="pres">
      <dgm:prSet presAssocID="{F179C947-9FC9-41D2-A256-CED44E3495C7}" presName="hierChild2" presStyleCnt="0"/>
      <dgm:spPr/>
    </dgm:pt>
  </dgm:ptLst>
  <dgm:cxnLst>
    <dgm:cxn modelId="{7FB76C14-CDD6-4909-8D90-CCA9D6F2EC70}" type="presOf" srcId="{F179C947-9FC9-41D2-A256-CED44E3495C7}" destId="{A05F4E77-01A2-48CC-AAC2-A460F83E2647}" srcOrd="0" destOrd="0" presId="urn:microsoft.com/office/officeart/2005/8/layout/hierarchy1"/>
    <dgm:cxn modelId="{AE979D87-4570-4CD3-A137-EEE0F3042D9E}" type="presOf" srcId="{9A655FD3-D86C-455A-8F16-282C3B78E302}" destId="{56334D8F-D6A6-4F8A-BB91-94CB58C97D6E}" srcOrd="0" destOrd="0" presId="urn:microsoft.com/office/officeart/2005/8/layout/hierarchy1"/>
    <dgm:cxn modelId="{58A0688C-F54A-4D48-A27C-E0600E6AF786}" type="presOf" srcId="{F31E8969-37A0-4BFD-A923-25E51436F841}" destId="{41D3ED39-6B53-4B34-BEF6-35C1340A7FFD}" srcOrd="0" destOrd="0" presId="urn:microsoft.com/office/officeart/2005/8/layout/hierarchy1"/>
    <dgm:cxn modelId="{9E2D0F99-7E45-4CBF-83BD-392D3DA61FA9}" type="presOf" srcId="{A19E3610-9EA4-44C9-895B-BD3556454CB6}" destId="{13C82144-5CAA-43D4-8611-7D8A6AB5A8AA}" srcOrd="0" destOrd="0" presId="urn:microsoft.com/office/officeart/2005/8/layout/hierarchy1"/>
    <dgm:cxn modelId="{4FB170A2-43CA-485B-AD88-1A56A374154C}" srcId="{F31E8969-37A0-4BFD-A923-25E51436F841}" destId="{F179C947-9FC9-41D2-A256-CED44E3495C7}" srcOrd="2" destOrd="0" parTransId="{D5ECE4FC-6B7D-4C2C-9577-26E0C2744157}" sibTransId="{D0B41B48-018F-4211-833C-C6A5732B60FA}"/>
    <dgm:cxn modelId="{2E1291B3-1874-4FCD-BD28-13F2E1B27BC3}" srcId="{F31E8969-37A0-4BFD-A923-25E51436F841}" destId="{A19E3610-9EA4-44C9-895B-BD3556454CB6}" srcOrd="0" destOrd="0" parTransId="{1966DBCD-F020-4015-9E06-0DFD703725BC}" sibTransId="{AC591F95-BC3F-4B07-8DE4-E758F86672DC}"/>
    <dgm:cxn modelId="{19361ED5-BDBE-4BCC-8122-27F4EF90E430}" srcId="{F31E8969-37A0-4BFD-A923-25E51436F841}" destId="{9A655FD3-D86C-455A-8F16-282C3B78E302}" srcOrd="1" destOrd="0" parTransId="{D0B87235-3756-459A-9450-4D40DD8B9C6B}" sibTransId="{71A99620-F77B-40CA-986B-7E70C83005A0}"/>
    <dgm:cxn modelId="{669400C9-B028-441A-97F1-6AE7D5A12EA7}" type="presParOf" srcId="{41D3ED39-6B53-4B34-BEF6-35C1340A7FFD}" destId="{7FD8CB14-F150-4CD5-95F2-9DA169CCFF6A}" srcOrd="0" destOrd="0" presId="urn:microsoft.com/office/officeart/2005/8/layout/hierarchy1"/>
    <dgm:cxn modelId="{9C3A4F20-8FCF-4C29-B99D-60554E5E3762}" type="presParOf" srcId="{7FD8CB14-F150-4CD5-95F2-9DA169CCFF6A}" destId="{A220CC7C-0EF4-4D36-AFB1-E0E49FAE1478}" srcOrd="0" destOrd="0" presId="urn:microsoft.com/office/officeart/2005/8/layout/hierarchy1"/>
    <dgm:cxn modelId="{728BC999-3054-401C-ADAB-2DE0A32056B7}" type="presParOf" srcId="{A220CC7C-0EF4-4D36-AFB1-E0E49FAE1478}" destId="{A5691C01-9E1D-4D36-993A-AD7E4B9AF701}" srcOrd="0" destOrd="0" presId="urn:microsoft.com/office/officeart/2005/8/layout/hierarchy1"/>
    <dgm:cxn modelId="{EA901C50-8A9F-47B3-AE51-51D982AE22C8}" type="presParOf" srcId="{A220CC7C-0EF4-4D36-AFB1-E0E49FAE1478}" destId="{13C82144-5CAA-43D4-8611-7D8A6AB5A8AA}" srcOrd="1" destOrd="0" presId="urn:microsoft.com/office/officeart/2005/8/layout/hierarchy1"/>
    <dgm:cxn modelId="{F8219B8E-9425-4C5A-8F2A-D81B269CA938}" type="presParOf" srcId="{7FD8CB14-F150-4CD5-95F2-9DA169CCFF6A}" destId="{F6F59AAC-883F-41D2-9B9A-A8BC7A1F6FFF}" srcOrd="1" destOrd="0" presId="urn:microsoft.com/office/officeart/2005/8/layout/hierarchy1"/>
    <dgm:cxn modelId="{2A58D897-7DF1-4EE5-9BD9-07F354AE4AD9}" type="presParOf" srcId="{41D3ED39-6B53-4B34-BEF6-35C1340A7FFD}" destId="{1F3295F6-54E1-494F-9D03-602297C33833}" srcOrd="1" destOrd="0" presId="urn:microsoft.com/office/officeart/2005/8/layout/hierarchy1"/>
    <dgm:cxn modelId="{774A807B-B4FB-4A54-8878-3FD472F388B3}" type="presParOf" srcId="{1F3295F6-54E1-494F-9D03-602297C33833}" destId="{A9027438-E593-44D0-8119-FC061C9D8446}" srcOrd="0" destOrd="0" presId="urn:microsoft.com/office/officeart/2005/8/layout/hierarchy1"/>
    <dgm:cxn modelId="{69B8AE57-A9C6-4E0C-AC02-FF032D143BAC}" type="presParOf" srcId="{A9027438-E593-44D0-8119-FC061C9D8446}" destId="{D65ED8EC-F689-499F-803C-B00A5390E7DA}" srcOrd="0" destOrd="0" presId="urn:microsoft.com/office/officeart/2005/8/layout/hierarchy1"/>
    <dgm:cxn modelId="{CEBC152B-B53E-4CB1-A04E-7264B9E9A477}" type="presParOf" srcId="{A9027438-E593-44D0-8119-FC061C9D8446}" destId="{56334D8F-D6A6-4F8A-BB91-94CB58C97D6E}" srcOrd="1" destOrd="0" presId="urn:microsoft.com/office/officeart/2005/8/layout/hierarchy1"/>
    <dgm:cxn modelId="{11069DAE-7CDF-4D25-9A23-C69ADF9F1CDB}" type="presParOf" srcId="{1F3295F6-54E1-494F-9D03-602297C33833}" destId="{13406418-A79A-4582-8AF3-70E39122EF66}" srcOrd="1" destOrd="0" presId="urn:microsoft.com/office/officeart/2005/8/layout/hierarchy1"/>
    <dgm:cxn modelId="{EB4E63CB-6F64-4790-B612-8A05D89A033B}" type="presParOf" srcId="{41D3ED39-6B53-4B34-BEF6-35C1340A7FFD}" destId="{19863D9F-121B-477D-B7FD-2F9F454D7DE3}" srcOrd="2" destOrd="0" presId="urn:microsoft.com/office/officeart/2005/8/layout/hierarchy1"/>
    <dgm:cxn modelId="{9821DADD-3FFF-4129-840E-968645310E82}" type="presParOf" srcId="{19863D9F-121B-477D-B7FD-2F9F454D7DE3}" destId="{1277F47F-98AC-4389-B3C7-ECE4785C9272}" srcOrd="0" destOrd="0" presId="urn:microsoft.com/office/officeart/2005/8/layout/hierarchy1"/>
    <dgm:cxn modelId="{E8C6F9DB-EFFA-473B-83FB-F2597343E0CD}" type="presParOf" srcId="{1277F47F-98AC-4389-B3C7-ECE4785C9272}" destId="{EAB46718-0129-4827-B32B-21C8054F6E84}" srcOrd="0" destOrd="0" presId="urn:microsoft.com/office/officeart/2005/8/layout/hierarchy1"/>
    <dgm:cxn modelId="{16E4D192-1952-423A-81B7-5999DBEA5C7A}" type="presParOf" srcId="{1277F47F-98AC-4389-B3C7-ECE4785C9272}" destId="{A05F4E77-01A2-48CC-AAC2-A460F83E2647}" srcOrd="1" destOrd="0" presId="urn:microsoft.com/office/officeart/2005/8/layout/hierarchy1"/>
    <dgm:cxn modelId="{FECCAD83-2310-4BFF-A357-DE57678ADF25}" type="presParOf" srcId="{19863D9F-121B-477D-B7FD-2F9F454D7DE3}" destId="{CC34B8A7-06F1-43E8-9C28-37A79284B0B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2C42654C-8A64-4610-95BE-E88F2A53B6DC}" type="doc">
      <dgm:prSet loTypeId="urn:microsoft.com/office/officeart/2005/8/layout/hierarchy2" loCatId="hierarchy" qsTypeId="urn:microsoft.com/office/officeart/2005/8/quickstyle/simple1" qsCatId="simple" csTypeId="urn:microsoft.com/office/officeart/2005/8/colors/accent4_2" csCatId="accent4"/>
      <dgm:spPr/>
      <dgm:t>
        <a:bodyPr/>
        <a:lstStyle/>
        <a:p>
          <a:endParaRPr lang="en-US"/>
        </a:p>
      </dgm:t>
    </dgm:pt>
    <dgm:pt modelId="{BC55A44F-F44C-480A-9C17-BE2ED2BB64D7}">
      <dgm:prSet/>
      <dgm:spPr/>
      <dgm:t>
        <a:bodyPr/>
        <a:lstStyle/>
        <a:p>
          <a:r>
            <a:rPr lang="en-US"/>
            <a:t>Được thể hiện bằng dấu ngoặc nhọn {}</a:t>
          </a:r>
        </a:p>
      </dgm:t>
    </dgm:pt>
    <dgm:pt modelId="{F3321862-DEA7-444B-8676-9230273BED9A}" type="parTrans" cxnId="{6B3CC508-73FF-42D9-A116-18D1D98E8381}">
      <dgm:prSet/>
      <dgm:spPr/>
      <dgm:t>
        <a:bodyPr/>
        <a:lstStyle/>
        <a:p>
          <a:endParaRPr lang="en-US"/>
        </a:p>
      </dgm:t>
    </dgm:pt>
    <dgm:pt modelId="{5D76A53D-F7F4-4B90-90D9-7946C8A61F2D}" type="sibTrans" cxnId="{6B3CC508-73FF-42D9-A116-18D1D98E8381}">
      <dgm:prSet/>
      <dgm:spPr/>
      <dgm:t>
        <a:bodyPr/>
        <a:lstStyle/>
        <a:p>
          <a:endParaRPr lang="en-US"/>
        </a:p>
      </dgm:t>
    </dgm:pt>
    <dgm:pt modelId="{13A10B7F-7EFD-4F66-973D-6096A0F585A8}">
      <dgm:prSet/>
      <dgm:spPr/>
      <dgm:t>
        <a:bodyPr/>
        <a:lstStyle/>
        <a:p>
          <a:r>
            <a:rPr lang="en-US"/>
            <a:t>Bao gồm những giới hạn sau:</a:t>
          </a:r>
        </a:p>
      </dgm:t>
    </dgm:pt>
    <dgm:pt modelId="{EFF2A6ED-2ED4-4F50-A71F-E57455017EBE}" type="parTrans" cxnId="{9A099468-A11A-469F-A4F6-64D567C1E496}">
      <dgm:prSet/>
      <dgm:spPr/>
      <dgm:t>
        <a:bodyPr/>
        <a:lstStyle/>
        <a:p>
          <a:endParaRPr lang="en-US"/>
        </a:p>
      </dgm:t>
    </dgm:pt>
    <dgm:pt modelId="{BBEDBCC9-4868-40CC-A82C-8B8A4B6C78DE}" type="sibTrans" cxnId="{9A099468-A11A-469F-A4F6-64D567C1E496}">
      <dgm:prSet/>
      <dgm:spPr/>
      <dgm:t>
        <a:bodyPr/>
        <a:lstStyle/>
        <a:p>
          <a:endParaRPr lang="en-US"/>
        </a:p>
      </dgm:t>
    </dgm:pt>
    <dgm:pt modelId="{2D16AA9C-5E5C-46FF-AC90-10532001FACC}">
      <dgm:prSet/>
      <dgm:spPr/>
      <dgm:t>
        <a:bodyPr/>
        <a:lstStyle/>
        <a:p>
          <a:r>
            <a:rPr lang="en-US"/>
            <a:t>Key: bắt buộc phải nằm trong dấu ngoặc kép “” và không được là biến số.</a:t>
          </a:r>
        </a:p>
      </dgm:t>
    </dgm:pt>
    <dgm:pt modelId="{09AC4507-B652-45AB-8140-B56B618C9F08}" type="parTrans" cxnId="{FEE26D5B-DBF2-4FE2-BA38-F59139982A5D}">
      <dgm:prSet/>
      <dgm:spPr/>
      <dgm:t>
        <a:bodyPr/>
        <a:lstStyle/>
        <a:p>
          <a:endParaRPr lang="en-US"/>
        </a:p>
      </dgm:t>
    </dgm:pt>
    <dgm:pt modelId="{CB898968-2670-4088-B956-42BC1E4CFA9E}" type="sibTrans" cxnId="{FEE26D5B-DBF2-4FE2-BA38-F59139982A5D}">
      <dgm:prSet/>
      <dgm:spPr/>
      <dgm:t>
        <a:bodyPr/>
        <a:lstStyle/>
        <a:p>
          <a:endParaRPr lang="en-US"/>
        </a:p>
      </dgm:t>
    </dgm:pt>
    <dgm:pt modelId="{E4B371D2-31C3-41C5-B871-5368E7DA079C}">
      <dgm:prSet/>
      <dgm:spPr/>
      <dgm:t>
        <a:bodyPr/>
        <a:lstStyle/>
        <a:p>
          <a:r>
            <a:rPr lang="en-US"/>
            <a:t>Value: chỉ cho phép kiểu dữ liệu cơ bản nhất như numbers, string, boolean,.. Và không cho phép thực hiện function, date hoạc undefined.</a:t>
          </a:r>
        </a:p>
      </dgm:t>
    </dgm:pt>
    <dgm:pt modelId="{431A0D19-3D95-4680-8635-0FA042F1D0EB}" type="parTrans" cxnId="{4B2C37A0-4A6C-4D42-8484-91C6BC8094CA}">
      <dgm:prSet/>
      <dgm:spPr/>
      <dgm:t>
        <a:bodyPr/>
        <a:lstStyle/>
        <a:p>
          <a:endParaRPr lang="en-US"/>
        </a:p>
      </dgm:t>
    </dgm:pt>
    <dgm:pt modelId="{24D58F92-1F41-4293-9FDE-FFBE4EF12446}" type="sibTrans" cxnId="{4B2C37A0-4A6C-4D42-8484-91C6BC8094CA}">
      <dgm:prSet/>
      <dgm:spPr/>
      <dgm:t>
        <a:bodyPr/>
        <a:lstStyle/>
        <a:p>
          <a:endParaRPr lang="en-US"/>
        </a:p>
      </dgm:t>
    </dgm:pt>
    <dgm:pt modelId="{155F8480-F8D8-4AC4-A3E7-15602635C85F}">
      <dgm:prSet/>
      <dgm:spPr/>
      <dgm:t>
        <a:bodyPr/>
        <a:lstStyle/>
        <a:p>
          <a:r>
            <a:rPr lang="en-US"/>
            <a:t>không cho phép dấu phẩy cuối cùng như Object trong Javascript.</a:t>
          </a:r>
        </a:p>
      </dgm:t>
    </dgm:pt>
    <dgm:pt modelId="{3D60CE77-F37B-44D9-AEC2-C35ADB39FFE9}" type="parTrans" cxnId="{D3609393-3B79-4D69-A734-56B4C84E8B82}">
      <dgm:prSet/>
      <dgm:spPr/>
      <dgm:t>
        <a:bodyPr/>
        <a:lstStyle/>
        <a:p>
          <a:endParaRPr lang="en-US"/>
        </a:p>
      </dgm:t>
    </dgm:pt>
    <dgm:pt modelId="{D59535DE-ED7B-4B42-8B3D-2393F8583E90}" type="sibTrans" cxnId="{D3609393-3B79-4D69-A734-56B4C84E8B82}">
      <dgm:prSet/>
      <dgm:spPr/>
      <dgm:t>
        <a:bodyPr/>
        <a:lstStyle/>
        <a:p>
          <a:endParaRPr lang="en-US"/>
        </a:p>
      </dgm:t>
    </dgm:pt>
    <dgm:pt modelId="{E6C1E2C4-A824-4ACF-A6F2-6871B44C6BF9}" type="pres">
      <dgm:prSet presAssocID="{2C42654C-8A64-4610-95BE-E88F2A53B6DC}" presName="diagram" presStyleCnt="0">
        <dgm:presLayoutVars>
          <dgm:chPref val="1"/>
          <dgm:dir/>
          <dgm:animOne val="branch"/>
          <dgm:animLvl val="lvl"/>
          <dgm:resizeHandles val="exact"/>
        </dgm:presLayoutVars>
      </dgm:prSet>
      <dgm:spPr/>
    </dgm:pt>
    <dgm:pt modelId="{EA0A5ECE-71FD-413C-8F82-6B37A88B0EBE}" type="pres">
      <dgm:prSet presAssocID="{BC55A44F-F44C-480A-9C17-BE2ED2BB64D7}" presName="root1" presStyleCnt="0"/>
      <dgm:spPr/>
    </dgm:pt>
    <dgm:pt modelId="{5B2F4E20-9754-40C0-AD87-8A17F36343B9}" type="pres">
      <dgm:prSet presAssocID="{BC55A44F-F44C-480A-9C17-BE2ED2BB64D7}" presName="LevelOneTextNode" presStyleLbl="node0" presStyleIdx="0" presStyleCnt="2">
        <dgm:presLayoutVars>
          <dgm:chPref val="3"/>
        </dgm:presLayoutVars>
      </dgm:prSet>
      <dgm:spPr/>
    </dgm:pt>
    <dgm:pt modelId="{05D717C8-60FB-4BCB-8B5E-528DF30081E6}" type="pres">
      <dgm:prSet presAssocID="{BC55A44F-F44C-480A-9C17-BE2ED2BB64D7}" presName="level2hierChild" presStyleCnt="0"/>
      <dgm:spPr/>
    </dgm:pt>
    <dgm:pt modelId="{91D429FE-3A4A-4F0D-8E74-2948AB6998D6}" type="pres">
      <dgm:prSet presAssocID="{13A10B7F-7EFD-4F66-973D-6096A0F585A8}" presName="root1" presStyleCnt="0"/>
      <dgm:spPr/>
    </dgm:pt>
    <dgm:pt modelId="{D7892322-1456-4BB4-A7F3-A742A3DCF92F}" type="pres">
      <dgm:prSet presAssocID="{13A10B7F-7EFD-4F66-973D-6096A0F585A8}" presName="LevelOneTextNode" presStyleLbl="node0" presStyleIdx="1" presStyleCnt="2">
        <dgm:presLayoutVars>
          <dgm:chPref val="3"/>
        </dgm:presLayoutVars>
      </dgm:prSet>
      <dgm:spPr/>
    </dgm:pt>
    <dgm:pt modelId="{6CB112AF-80A2-464D-96A1-06088E8A64B8}" type="pres">
      <dgm:prSet presAssocID="{13A10B7F-7EFD-4F66-973D-6096A0F585A8}" presName="level2hierChild" presStyleCnt="0"/>
      <dgm:spPr/>
    </dgm:pt>
    <dgm:pt modelId="{84333FE6-AE38-47A1-8D3D-40D98FC6E7E1}" type="pres">
      <dgm:prSet presAssocID="{09AC4507-B652-45AB-8140-B56B618C9F08}" presName="conn2-1" presStyleLbl="parChTrans1D2" presStyleIdx="0" presStyleCnt="3"/>
      <dgm:spPr/>
    </dgm:pt>
    <dgm:pt modelId="{D338179C-D594-4307-9EAD-02405B847277}" type="pres">
      <dgm:prSet presAssocID="{09AC4507-B652-45AB-8140-B56B618C9F08}" presName="connTx" presStyleLbl="parChTrans1D2" presStyleIdx="0" presStyleCnt="3"/>
      <dgm:spPr/>
    </dgm:pt>
    <dgm:pt modelId="{906452F4-CC4C-408E-B847-B68F3201C795}" type="pres">
      <dgm:prSet presAssocID="{2D16AA9C-5E5C-46FF-AC90-10532001FACC}" presName="root2" presStyleCnt="0"/>
      <dgm:spPr/>
    </dgm:pt>
    <dgm:pt modelId="{B0F63F95-8F14-49B5-B562-1C3379C77BC7}" type="pres">
      <dgm:prSet presAssocID="{2D16AA9C-5E5C-46FF-AC90-10532001FACC}" presName="LevelTwoTextNode" presStyleLbl="node2" presStyleIdx="0" presStyleCnt="3">
        <dgm:presLayoutVars>
          <dgm:chPref val="3"/>
        </dgm:presLayoutVars>
      </dgm:prSet>
      <dgm:spPr/>
    </dgm:pt>
    <dgm:pt modelId="{8AFE61CB-844F-40B4-A635-1A5DDA42B0FE}" type="pres">
      <dgm:prSet presAssocID="{2D16AA9C-5E5C-46FF-AC90-10532001FACC}" presName="level3hierChild" presStyleCnt="0"/>
      <dgm:spPr/>
    </dgm:pt>
    <dgm:pt modelId="{00B07E81-FF60-40B6-BA7F-07CD73522CD7}" type="pres">
      <dgm:prSet presAssocID="{431A0D19-3D95-4680-8635-0FA042F1D0EB}" presName="conn2-1" presStyleLbl="parChTrans1D2" presStyleIdx="1" presStyleCnt="3"/>
      <dgm:spPr/>
    </dgm:pt>
    <dgm:pt modelId="{6A57CA26-A43E-48EE-9B5C-A7D2A3DC4FF9}" type="pres">
      <dgm:prSet presAssocID="{431A0D19-3D95-4680-8635-0FA042F1D0EB}" presName="connTx" presStyleLbl="parChTrans1D2" presStyleIdx="1" presStyleCnt="3"/>
      <dgm:spPr/>
    </dgm:pt>
    <dgm:pt modelId="{C91D8B1A-C2A3-4C3A-A899-93595B7059FA}" type="pres">
      <dgm:prSet presAssocID="{E4B371D2-31C3-41C5-B871-5368E7DA079C}" presName="root2" presStyleCnt="0"/>
      <dgm:spPr/>
    </dgm:pt>
    <dgm:pt modelId="{6BD3C14F-EC41-4D48-B5C1-1A468E7EDA70}" type="pres">
      <dgm:prSet presAssocID="{E4B371D2-31C3-41C5-B871-5368E7DA079C}" presName="LevelTwoTextNode" presStyleLbl="node2" presStyleIdx="1" presStyleCnt="3">
        <dgm:presLayoutVars>
          <dgm:chPref val="3"/>
        </dgm:presLayoutVars>
      </dgm:prSet>
      <dgm:spPr/>
    </dgm:pt>
    <dgm:pt modelId="{07912954-192D-44C0-8FB7-A311E067B5C9}" type="pres">
      <dgm:prSet presAssocID="{E4B371D2-31C3-41C5-B871-5368E7DA079C}" presName="level3hierChild" presStyleCnt="0"/>
      <dgm:spPr/>
    </dgm:pt>
    <dgm:pt modelId="{0571C734-F065-40B1-919F-84A08F9E1584}" type="pres">
      <dgm:prSet presAssocID="{3D60CE77-F37B-44D9-AEC2-C35ADB39FFE9}" presName="conn2-1" presStyleLbl="parChTrans1D2" presStyleIdx="2" presStyleCnt="3"/>
      <dgm:spPr/>
    </dgm:pt>
    <dgm:pt modelId="{530CE26E-01E2-4B44-922C-09BEA923D813}" type="pres">
      <dgm:prSet presAssocID="{3D60CE77-F37B-44D9-AEC2-C35ADB39FFE9}" presName="connTx" presStyleLbl="parChTrans1D2" presStyleIdx="2" presStyleCnt="3"/>
      <dgm:spPr/>
    </dgm:pt>
    <dgm:pt modelId="{0007BBD0-FB2B-4BC9-8E93-4E9AA856E48B}" type="pres">
      <dgm:prSet presAssocID="{155F8480-F8D8-4AC4-A3E7-15602635C85F}" presName="root2" presStyleCnt="0"/>
      <dgm:spPr/>
    </dgm:pt>
    <dgm:pt modelId="{2804EE81-6416-4228-89DC-A2F1049F1391}" type="pres">
      <dgm:prSet presAssocID="{155F8480-F8D8-4AC4-A3E7-15602635C85F}" presName="LevelTwoTextNode" presStyleLbl="node2" presStyleIdx="2" presStyleCnt="3">
        <dgm:presLayoutVars>
          <dgm:chPref val="3"/>
        </dgm:presLayoutVars>
      </dgm:prSet>
      <dgm:spPr/>
    </dgm:pt>
    <dgm:pt modelId="{283BC4F7-9968-4DA9-8E28-62C9779F4673}" type="pres">
      <dgm:prSet presAssocID="{155F8480-F8D8-4AC4-A3E7-15602635C85F}" presName="level3hierChild" presStyleCnt="0"/>
      <dgm:spPr/>
    </dgm:pt>
  </dgm:ptLst>
  <dgm:cxnLst>
    <dgm:cxn modelId="{6B3CC508-73FF-42D9-A116-18D1D98E8381}" srcId="{2C42654C-8A64-4610-95BE-E88F2A53B6DC}" destId="{BC55A44F-F44C-480A-9C17-BE2ED2BB64D7}" srcOrd="0" destOrd="0" parTransId="{F3321862-DEA7-444B-8676-9230273BED9A}" sibTransId="{5D76A53D-F7F4-4B90-90D9-7946C8A61F2D}"/>
    <dgm:cxn modelId="{69DC490B-4B9D-4869-AB5E-C2B6C270E8EE}" type="presOf" srcId="{431A0D19-3D95-4680-8635-0FA042F1D0EB}" destId="{00B07E81-FF60-40B6-BA7F-07CD73522CD7}" srcOrd="0" destOrd="0" presId="urn:microsoft.com/office/officeart/2005/8/layout/hierarchy2"/>
    <dgm:cxn modelId="{211C3B0C-188A-47D6-8BA1-FC60327C2ADD}" type="presOf" srcId="{09AC4507-B652-45AB-8140-B56B618C9F08}" destId="{84333FE6-AE38-47A1-8D3D-40D98FC6E7E1}" srcOrd="0" destOrd="0" presId="urn:microsoft.com/office/officeart/2005/8/layout/hierarchy2"/>
    <dgm:cxn modelId="{59F2F940-5B0E-48E3-8FC3-412C9114ADC9}" type="presOf" srcId="{E4B371D2-31C3-41C5-B871-5368E7DA079C}" destId="{6BD3C14F-EC41-4D48-B5C1-1A468E7EDA70}" srcOrd="0" destOrd="0" presId="urn:microsoft.com/office/officeart/2005/8/layout/hierarchy2"/>
    <dgm:cxn modelId="{FEE26D5B-DBF2-4FE2-BA38-F59139982A5D}" srcId="{13A10B7F-7EFD-4F66-973D-6096A0F585A8}" destId="{2D16AA9C-5E5C-46FF-AC90-10532001FACC}" srcOrd="0" destOrd="0" parTransId="{09AC4507-B652-45AB-8140-B56B618C9F08}" sibTransId="{CB898968-2670-4088-B956-42BC1E4CFA9E}"/>
    <dgm:cxn modelId="{9A099468-A11A-469F-A4F6-64D567C1E496}" srcId="{2C42654C-8A64-4610-95BE-E88F2A53B6DC}" destId="{13A10B7F-7EFD-4F66-973D-6096A0F585A8}" srcOrd="1" destOrd="0" parTransId="{EFF2A6ED-2ED4-4F50-A71F-E57455017EBE}" sibTransId="{BBEDBCC9-4868-40CC-A82C-8B8A4B6C78DE}"/>
    <dgm:cxn modelId="{C48EE86F-F799-4600-99D2-1A3F093A1F4F}" type="presOf" srcId="{431A0D19-3D95-4680-8635-0FA042F1D0EB}" destId="{6A57CA26-A43E-48EE-9B5C-A7D2A3DC4FF9}" srcOrd="1" destOrd="0" presId="urn:microsoft.com/office/officeart/2005/8/layout/hierarchy2"/>
    <dgm:cxn modelId="{D3609393-3B79-4D69-A734-56B4C84E8B82}" srcId="{13A10B7F-7EFD-4F66-973D-6096A0F585A8}" destId="{155F8480-F8D8-4AC4-A3E7-15602635C85F}" srcOrd="2" destOrd="0" parTransId="{3D60CE77-F37B-44D9-AEC2-C35ADB39FFE9}" sibTransId="{D59535DE-ED7B-4B42-8B3D-2393F8583E90}"/>
    <dgm:cxn modelId="{4B2C37A0-4A6C-4D42-8484-91C6BC8094CA}" srcId="{13A10B7F-7EFD-4F66-973D-6096A0F585A8}" destId="{E4B371D2-31C3-41C5-B871-5368E7DA079C}" srcOrd="1" destOrd="0" parTransId="{431A0D19-3D95-4680-8635-0FA042F1D0EB}" sibTransId="{24D58F92-1F41-4293-9FDE-FFBE4EF12446}"/>
    <dgm:cxn modelId="{5304ACB4-EFC7-4E51-92C6-621A179062AA}" type="presOf" srcId="{3D60CE77-F37B-44D9-AEC2-C35ADB39FFE9}" destId="{0571C734-F065-40B1-919F-84A08F9E1584}" srcOrd="0" destOrd="0" presId="urn:microsoft.com/office/officeart/2005/8/layout/hierarchy2"/>
    <dgm:cxn modelId="{F7DDB2C1-AD4A-4032-8B13-098CEAE5A9FF}" type="presOf" srcId="{2C42654C-8A64-4610-95BE-E88F2A53B6DC}" destId="{E6C1E2C4-A824-4ACF-A6F2-6871B44C6BF9}" srcOrd="0" destOrd="0" presId="urn:microsoft.com/office/officeart/2005/8/layout/hierarchy2"/>
    <dgm:cxn modelId="{1D07E0C8-2001-47F7-A654-33547CCA4124}" type="presOf" srcId="{3D60CE77-F37B-44D9-AEC2-C35ADB39FFE9}" destId="{530CE26E-01E2-4B44-922C-09BEA923D813}" srcOrd="1" destOrd="0" presId="urn:microsoft.com/office/officeart/2005/8/layout/hierarchy2"/>
    <dgm:cxn modelId="{4B55E5D1-9461-47D6-97A3-62E6E21E256F}" type="presOf" srcId="{155F8480-F8D8-4AC4-A3E7-15602635C85F}" destId="{2804EE81-6416-4228-89DC-A2F1049F1391}" srcOrd="0" destOrd="0" presId="urn:microsoft.com/office/officeart/2005/8/layout/hierarchy2"/>
    <dgm:cxn modelId="{C77AECD3-4208-43A0-A489-1FAE6C99807F}" type="presOf" srcId="{2D16AA9C-5E5C-46FF-AC90-10532001FACC}" destId="{B0F63F95-8F14-49B5-B562-1C3379C77BC7}" srcOrd="0" destOrd="0" presId="urn:microsoft.com/office/officeart/2005/8/layout/hierarchy2"/>
    <dgm:cxn modelId="{62EA98E8-63B3-4FD8-8FD0-B1947930360F}" type="presOf" srcId="{09AC4507-B652-45AB-8140-B56B618C9F08}" destId="{D338179C-D594-4307-9EAD-02405B847277}" srcOrd="1" destOrd="0" presId="urn:microsoft.com/office/officeart/2005/8/layout/hierarchy2"/>
    <dgm:cxn modelId="{03A190F2-E6F6-4632-AEEE-4EF77DBD8F0D}" type="presOf" srcId="{13A10B7F-7EFD-4F66-973D-6096A0F585A8}" destId="{D7892322-1456-4BB4-A7F3-A742A3DCF92F}" srcOrd="0" destOrd="0" presId="urn:microsoft.com/office/officeart/2005/8/layout/hierarchy2"/>
    <dgm:cxn modelId="{F21B06FF-1157-42B6-A79F-552E43E4E9C2}" type="presOf" srcId="{BC55A44F-F44C-480A-9C17-BE2ED2BB64D7}" destId="{5B2F4E20-9754-40C0-AD87-8A17F36343B9}" srcOrd="0" destOrd="0" presId="urn:microsoft.com/office/officeart/2005/8/layout/hierarchy2"/>
    <dgm:cxn modelId="{5B0D0541-7AAE-40E9-A42E-BEFCA95C2FD0}" type="presParOf" srcId="{E6C1E2C4-A824-4ACF-A6F2-6871B44C6BF9}" destId="{EA0A5ECE-71FD-413C-8F82-6B37A88B0EBE}" srcOrd="0" destOrd="0" presId="urn:microsoft.com/office/officeart/2005/8/layout/hierarchy2"/>
    <dgm:cxn modelId="{8D211DB7-93E4-49CB-AF18-7B170EE0485B}" type="presParOf" srcId="{EA0A5ECE-71FD-413C-8F82-6B37A88B0EBE}" destId="{5B2F4E20-9754-40C0-AD87-8A17F36343B9}" srcOrd="0" destOrd="0" presId="urn:microsoft.com/office/officeart/2005/8/layout/hierarchy2"/>
    <dgm:cxn modelId="{BDC68B28-C86E-4F02-92C5-0E1C13208592}" type="presParOf" srcId="{EA0A5ECE-71FD-413C-8F82-6B37A88B0EBE}" destId="{05D717C8-60FB-4BCB-8B5E-528DF30081E6}" srcOrd="1" destOrd="0" presId="urn:microsoft.com/office/officeart/2005/8/layout/hierarchy2"/>
    <dgm:cxn modelId="{6E8170FB-A3C1-47A3-B930-CFBC7E203021}" type="presParOf" srcId="{E6C1E2C4-A824-4ACF-A6F2-6871B44C6BF9}" destId="{91D429FE-3A4A-4F0D-8E74-2948AB6998D6}" srcOrd="1" destOrd="0" presId="urn:microsoft.com/office/officeart/2005/8/layout/hierarchy2"/>
    <dgm:cxn modelId="{5017F0FA-28E7-4C04-AB35-EAE8C59AE75A}" type="presParOf" srcId="{91D429FE-3A4A-4F0D-8E74-2948AB6998D6}" destId="{D7892322-1456-4BB4-A7F3-A742A3DCF92F}" srcOrd="0" destOrd="0" presId="urn:microsoft.com/office/officeart/2005/8/layout/hierarchy2"/>
    <dgm:cxn modelId="{1CEF5B90-28B5-4F67-B2FC-8641F07DDFFA}" type="presParOf" srcId="{91D429FE-3A4A-4F0D-8E74-2948AB6998D6}" destId="{6CB112AF-80A2-464D-96A1-06088E8A64B8}" srcOrd="1" destOrd="0" presId="urn:microsoft.com/office/officeart/2005/8/layout/hierarchy2"/>
    <dgm:cxn modelId="{1F8845D4-4B30-46D0-A9EA-F8D9FC565848}" type="presParOf" srcId="{6CB112AF-80A2-464D-96A1-06088E8A64B8}" destId="{84333FE6-AE38-47A1-8D3D-40D98FC6E7E1}" srcOrd="0" destOrd="0" presId="urn:microsoft.com/office/officeart/2005/8/layout/hierarchy2"/>
    <dgm:cxn modelId="{E0013A72-3C3E-4E5C-8D4D-26A534E194DB}" type="presParOf" srcId="{84333FE6-AE38-47A1-8D3D-40D98FC6E7E1}" destId="{D338179C-D594-4307-9EAD-02405B847277}" srcOrd="0" destOrd="0" presId="urn:microsoft.com/office/officeart/2005/8/layout/hierarchy2"/>
    <dgm:cxn modelId="{4E1DD1FD-4B9F-4D85-BD40-22F15480D7B9}" type="presParOf" srcId="{6CB112AF-80A2-464D-96A1-06088E8A64B8}" destId="{906452F4-CC4C-408E-B847-B68F3201C795}" srcOrd="1" destOrd="0" presId="urn:microsoft.com/office/officeart/2005/8/layout/hierarchy2"/>
    <dgm:cxn modelId="{C7731831-B1F4-43EF-B7BA-634726A0C5AE}" type="presParOf" srcId="{906452F4-CC4C-408E-B847-B68F3201C795}" destId="{B0F63F95-8F14-49B5-B562-1C3379C77BC7}" srcOrd="0" destOrd="0" presId="urn:microsoft.com/office/officeart/2005/8/layout/hierarchy2"/>
    <dgm:cxn modelId="{63439A80-1803-4816-BC1E-F284E2394500}" type="presParOf" srcId="{906452F4-CC4C-408E-B847-B68F3201C795}" destId="{8AFE61CB-844F-40B4-A635-1A5DDA42B0FE}" srcOrd="1" destOrd="0" presId="urn:microsoft.com/office/officeart/2005/8/layout/hierarchy2"/>
    <dgm:cxn modelId="{D5466D95-9E58-4B98-ADDB-64D79A54DAE7}" type="presParOf" srcId="{6CB112AF-80A2-464D-96A1-06088E8A64B8}" destId="{00B07E81-FF60-40B6-BA7F-07CD73522CD7}" srcOrd="2" destOrd="0" presId="urn:microsoft.com/office/officeart/2005/8/layout/hierarchy2"/>
    <dgm:cxn modelId="{701B9C49-DB32-4F86-AC10-A253410CB85A}" type="presParOf" srcId="{00B07E81-FF60-40B6-BA7F-07CD73522CD7}" destId="{6A57CA26-A43E-48EE-9B5C-A7D2A3DC4FF9}" srcOrd="0" destOrd="0" presId="urn:microsoft.com/office/officeart/2005/8/layout/hierarchy2"/>
    <dgm:cxn modelId="{9D0EED48-B3E0-487E-A58B-5A7AB1E143F6}" type="presParOf" srcId="{6CB112AF-80A2-464D-96A1-06088E8A64B8}" destId="{C91D8B1A-C2A3-4C3A-A899-93595B7059FA}" srcOrd="3" destOrd="0" presId="urn:microsoft.com/office/officeart/2005/8/layout/hierarchy2"/>
    <dgm:cxn modelId="{155BC053-9AE1-41A8-9EB9-EA71BC55BE23}" type="presParOf" srcId="{C91D8B1A-C2A3-4C3A-A899-93595B7059FA}" destId="{6BD3C14F-EC41-4D48-B5C1-1A468E7EDA70}" srcOrd="0" destOrd="0" presId="urn:microsoft.com/office/officeart/2005/8/layout/hierarchy2"/>
    <dgm:cxn modelId="{27CC43E2-EF1F-4FC9-A8D5-7E7FD72F65A4}" type="presParOf" srcId="{C91D8B1A-C2A3-4C3A-A899-93595B7059FA}" destId="{07912954-192D-44C0-8FB7-A311E067B5C9}" srcOrd="1" destOrd="0" presId="urn:microsoft.com/office/officeart/2005/8/layout/hierarchy2"/>
    <dgm:cxn modelId="{70687C45-E43B-4504-82D8-986C1981BCC0}" type="presParOf" srcId="{6CB112AF-80A2-464D-96A1-06088E8A64B8}" destId="{0571C734-F065-40B1-919F-84A08F9E1584}" srcOrd="4" destOrd="0" presId="urn:microsoft.com/office/officeart/2005/8/layout/hierarchy2"/>
    <dgm:cxn modelId="{A4A82FC7-DABA-4198-8453-10173C671A6C}" type="presParOf" srcId="{0571C734-F065-40B1-919F-84A08F9E1584}" destId="{530CE26E-01E2-4B44-922C-09BEA923D813}" srcOrd="0" destOrd="0" presId="urn:microsoft.com/office/officeart/2005/8/layout/hierarchy2"/>
    <dgm:cxn modelId="{2B84A0CC-A466-4885-A778-5A9C3263F565}" type="presParOf" srcId="{6CB112AF-80A2-464D-96A1-06088E8A64B8}" destId="{0007BBD0-FB2B-4BC9-8E93-4E9AA856E48B}" srcOrd="5" destOrd="0" presId="urn:microsoft.com/office/officeart/2005/8/layout/hierarchy2"/>
    <dgm:cxn modelId="{BE789C7B-FFFD-4B86-A646-22157D934B57}" type="presParOf" srcId="{0007BBD0-FB2B-4BC9-8E93-4E9AA856E48B}" destId="{2804EE81-6416-4228-89DC-A2F1049F1391}" srcOrd="0" destOrd="0" presId="urn:microsoft.com/office/officeart/2005/8/layout/hierarchy2"/>
    <dgm:cxn modelId="{7C20CB5C-F982-4280-88A4-81931246E531}" type="presParOf" srcId="{0007BBD0-FB2B-4BC9-8E93-4E9AA856E48B}" destId="{283BC4F7-9968-4DA9-8E28-62C9779F4673}"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60349130-B3F4-44A1-BB42-48644961F8F7}" type="doc">
      <dgm:prSet loTypeId="urn:microsoft.com/office/officeart/2005/8/layout/list1" loCatId="list" qsTypeId="urn:microsoft.com/office/officeart/2005/8/quickstyle/simple1" qsCatId="simple" csTypeId="urn:microsoft.com/office/officeart/2005/8/colors/accent4_2" csCatId="accent4"/>
      <dgm:spPr/>
      <dgm:t>
        <a:bodyPr/>
        <a:lstStyle/>
        <a:p>
          <a:endParaRPr lang="en-US"/>
        </a:p>
      </dgm:t>
    </dgm:pt>
    <dgm:pt modelId="{E8723C57-D32B-49F4-A7E5-7999434ADD4F}">
      <dgm:prSet/>
      <dgm:spPr/>
      <dgm:t>
        <a:bodyPr/>
        <a:lstStyle/>
        <a:p>
          <a:r>
            <a:rPr lang="en-US"/>
            <a:t>Kiểu OBJECT IN ARRAY</a:t>
          </a:r>
        </a:p>
      </dgm:t>
    </dgm:pt>
    <dgm:pt modelId="{6BC415D3-5EAA-4CF4-AC52-573D596DC61F}" type="parTrans" cxnId="{8F6EB273-EFFC-411D-A327-829A45680EF7}">
      <dgm:prSet/>
      <dgm:spPr/>
      <dgm:t>
        <a:bodyPr/>
        <a:lstStyle/>
        <a:p>
          <a:endParaRPr lang="en-US"/>
        </a:p>
      </dgm:t>
    </dgm:pt>
    <dgm:pt modelId="{D845614A-0631-4DD8-8C0D-3A58283F9E20}" type="sibTrans" cxnId="{8F6EB273-EFFC-411D-A327-829A45680EF7}">
      <dgm:prSet/>
      <dgm:spPr/>
      <dgm:t>
        <a:bodyPr/>
        <a:lstStyle/>
        <a:p>
          <a:endParaRPr lang="en-US"/>
        </a:p>
      </dgm:t>
    </dgm:pt>
    <dgm:pt modelId="{77A89743-D007-43AE-9AFB-2DDC8B955454}">
      <dgm:prSet/>
      <dgm:spPr/>
      <dgm:t>
        <a:bodyPr/>
        <a:lstStyle/>
        <a:p>
          <a:r>
            <a:rPr lang="en-US"/>
            <a:t>Kiểu NEST OBJECT</a:t>
          </a:r>
        </a:p>
      </dgm:t>
    </dgm:pt>
    <dgm:pt modelId="{11FD5108-A843-4DBC-A6B5-A40C6780FBE7}" type="parTrans" cxnId="{3E3E037B-B9AE-4F57-9FF6-47084BE1B4C4}">
      <dgm:prSet/>
      <dgm:spPr/>
      <dgm:t>
        <a:bodyPr/>
        <a:lstStyle/>
        <a:p>
          <a:endParaRPr lang="en-US"/>
        </a:p>
      </dgm:t>
    </dgm:pt>
    <dgm:pt modelId="{F49F8ECD-346C-461D-AEF0-CC27B85A1EAE}" type="sibTrans" cxnId="{3E3E037B-B9AE-4F57-9FF6-47084BE1B4C4}">
      <dgm:prSet/>
      <dgm:spPr/>
      <dgm:t>
        <a:bodyPr/>
        <a:lstStyle/>
        <a:p>
          <a:endParaRPr lang="en-US"/>
        </a:p>
      </dgm:t>
    </dgm:pt>
    <dgm:pt modelId="{E6BAA525-4FC0-41B4-BC42-9C1EE078EA8A}" type="pres">
      <dgm:prSet presAssocID="{60349130-B3F4-44A1-BB42-48644961F8F7}" presName="linear" presStyleCnt="0">
        <dgm:presLayoutVars>
          <dgm:dir/>
          <dgm:animLvl val="lvl"/>
          <dgm:resizeHandles val="exact"/>
        </dgm:presLayoutVars>
      </dgm:prSet>
      <dgm:spPr/>
    </dgm:pt>
    <dgm:pt modelId="{19450C67-2C8C-4174-9236-92D63ADC0406}" type="pres">
      <dgm:prSet presAssocID="{E8723C57-D32B-49F4-A7E5-7999434ADD4F}" presName="parentLin" presStyleCnt="0"/>
      <dgm:spPr/>
    </dgm:pt>
    <dgm:pt modelId="{44744FC0-FD85-4C5F-99C7-A20B7E666B67}" type="pres">
      <dgm:prSet presAssocID="{E8723C57-D32B-49F4-A7E5-7999434ADD4F}" presName="parentLeftMargin" presStyleLbl="node1" presStyleIdx="0" presStyleCnt="2"/>
      <dgm:spPr/>
    </dgm:pt>
    <dgm:pt modelId="{81A052A1-4C79-4723-9A45-FAC18E7E8745}" type="pres">
      <dgm:prSet presAssocID="{E8723C57-D32B-49F4-A7E5-7999434ADD4F}" presName="parentText" presStyleLbl="node1" presStyleIdx="0" presStyleCnt="2">
        <dgm:presLayoutVars>
          <dgm:chMax val="0"/>
          <dgm:bulletEnabled val="1"/>
        </dgm:presLayoutVars>
      </dgm:prSet>
      <dgm:spPr/>
    </dgm:pt>
    <dgm:pt modelId="{F873DC3C-232C-41B2-955E-9C8A38A4669C}" type="pres">
      <dgm:prSet presAssocID="{E8723C57-D32B-49F4-A7E5-7999434ADD4F}" presName="negativeSpace" presStyleCnt="0"/>
      <dgm:spPr/>
    </dgm:pt>
    <dgm:pt modelId="{DA020E1D-6235-4FEA-BA77-377B6ABE008F}" type="pres">
      <dgm:prSet presAssocID="{E8723C57-D32B-49F4-A7E5-7999434ADD4F}" presName="childText" presStyleLbl="conFgAcc1" presStyleIdx="0" presStyleCnt="2">
        <dgm:presLayoutVars>
          <dgm:bulletEnabled val="1"/>
        </dgm:presLayoutVars>
      </dgm:prSet>
      <dgm:spPr/>
    </dgm:pt>
    <dgm:pt modelId="{A4325077-2F4D-4498-955F-7167204E8ABA}" type="pres">
      <dgm:prSet presAssocID="{D845614A-0631-4DD8-8C0D-3A58283F9E20}" presName="spaceBetweenRectangles" presStyleCnt="0"/>
      <dgm:spPr/>
    </dgm:pt>
    <dgm:pt modelId="{B1F3DDEC-1836-419F-8A5C-FAC8A5E9E5E1}" type="pres">
      <dgm:prSet presAssocID="{77A89743-D007-43AE-9AFB-2DDC8B955454}" presName="parentLin" presStyleCnt="0"/>
      <dgm:spPr/>
    </dgm:pt>
    <dgm:pt modelId="{B1370FAA-3F89-49C9-AD1B-C8DC4869CF05}" type="pres">
      <dgm:prSet presAssocID="{77A89743-D007-43AE-9AFB-2DDC8B955454}" presName="parentLeftMargin" presStyleLbl="node1" presStyleIdx="0" presStyleCnt="2"/>
      <dgm:spPr/>
    </dgm:pt>
    <dgm:pt modelId="{3E7A073D-355F-470E-B3E7-AE1B3FFB9AD2}" type="pres">
      <dgm:prSet presAssocID="{77A89743-D007-43AE-9AFB-2DDC8B955454}" presName="parentText" presStyleLbl="node1" presStyleIdx="1" presStyleCnt="2">
        <dgm:presLayoutVars>
          <dgm:chMax val="0"/>
          <dgm:bulletEnabled val="1"/>
        </dgm:presLayoutVars>
      </dgm:prSet>
      <dgm:spPr/>
    </dgm:pt>
    <dgm:pt modelId="{9526D0F1-37F8-4B7B-AB4D-769DD511C3E8}" type="pres">
      <dgm:prSet presAssocID="{77A89743-D007-43AE-9AFB-2DDC8B955454}" presName="negativeSpace" presStyleCnt="0"/>
      <dgm:spPr/>
    </dgm:pt>
    <dgm:pt modelId="{F540D5C2-28FE-452D-8F8C-06ABA0137932}" type="pres">
      <dgm:prSet presAssocID="{77A89743-D007-43AE-9AFB-2DDC8B955454}" presName="childText" presStyleLbl="conFgAcc1" presStyleIdx="1" presStyleCnt="2">
        <dgm:presLayoutVars>
          <dgm:bulletEnabled val="1"/>
        </dgm:presLayoutVars>
      </dgm:prSet>
      <dgm:spPr/>
    </dgm:pt>
  </dgm:ptLst>
  <dgm:cxnLst>
    <dgm:cxn modelId="{477BB667-E8C1-470B-B01F-EFE56FC17E7A}" type="presOf" srcId="{E8723C57-D32B-49F4-A7E5-7999434ADD4F}" destId="{81A052A1-4C79-4723-9A45-FAC18E7E8745}" srcOrd="1" destOrd="0" presId="urn:microsoft.com/office/officeart/2005/8/layout/list1"/>
    <dgm:cxn modelId="{677EE76C-3FD0-4B26-807A-7CEE1A5982D2}" type="presOf" srcId="{77A89743-D007-43AE-9AFB-2DDC8B955454}" destId="{3E7A073D-355F-470E-B3E7-AE1B3FFB9AD2}" srcOrd="1" destOrd="0" presId="urn:microsoft.com/office/officeart/2005/8/layout/list1"/>
    <dgm:cxn modelId="{969F8573-9487-4334-83D6-0C4BFD7F45FD}" type="presOf" srcId="{60349130-B3F4-44A1-BB42-48644961F8F7}" destId="{E6BAA525-4FC0-41B4-BC42-9C1EE078EA8A}" srcOrd="0" destOrd="0" presId="urn:microsoft.com/office/officeart/2005/8/layout/list1"/>
    <dgm:cxn modelId="{8F6EB273-EFFC-411D-A327-829A45680EF7}" srcId="{60349130-B3F4-44A1-BB42-48644961F8F7}" destId="{E8723C57-D32B-49F4-A7E5-7999434ADD4F}" srcOrd="0" destOrd="0" parTransId="{6BC415D3-5EAA-4CF4-AC52-573D596DC61F}" sibTransId="{D845614A-0631-4DD8-8C0D-3A58283F9E20}"/>
    <dgm:cxn modelId="{3E3E037B-B9AE-4F57-9FF6-47084BE1B4C4}" srcId="{60349130-B3F4-44A1-BB42-48644961F8F7}" destId="{77A89743-D007-43AE-9AFB-2DDC8B955454}" srcOrd="1" destOrd="0" parTransId="{11FD5108-A843-4DBC-A6B5-A40C6780FBE7}" sibTransId="{F49F8ECD-346C-461D-AEF0-CC27B85A1EAE}"/>
    <dgm:cxn modelId="{FBC30FB3-5D05-4930-896B-0879AD2DCBDE}" type="presOf" srcId="{77A89743-D007-43AE-9AFB-2DDC8B955454}" destId="{B1370FAA-3F89-49C9-AD1B-C8DC4869CF05}" srcOrd="0" destOrd="0" presId="urn:microsoft.com/office/officeart/2005/8/layout/list1"/>
    <dgm:cxn modelId="{541F3ED4-2A91-4E98-AEF0-B62951AF3C57}" type="presOf" srcId="{E8723C57-D32B-49F4-A7E5-7999434ADD4F}" destId="{44744FC0-FD85-4C5F-99C7-A20B7E666B67}" srcOrd="0" destOrd="0" presId="urn:microsoft.com/office/officeart/2005/8/layout/list1"/>
    <dgm:cxn modelId="{9590A3BC-821E-42FE-845A-9E8912139B00}" type="presParOf" srcId="{E6BAA525-4FC0-41B4-BC42-9C1EE078EA8A}" destId="{19450C67-2C8C-4174-9236-92D63ADC0406}" srcOrd="0" destOrd="0" presId="urn:microsoft.com/office/officeart/2005/8/layout/list1"/>
    <dgm:cxn modelId="{F1FCE64F-5E86-4CF5-B827-38606B1C293A}" type="presParOf" srcId="{19450C67-2C8C-4174-9236-92D63ADC0406}" destId="{44744FC0-FD85-4C5F-99C7-A20B7E666B67}" srcOrd="0" destOrd="0" presId="urn:microsoft.com/office/officeart/2005/8/layout/list1"/>
    <dgm:cxn modelId="{A9337A42-0513-42AA-BE68-5B40C1DEEB1F}" type="presParOf" srcId="{19450C67-2C8C-4174-9236-92D63ADC0406}" destId="{81A052A1-4C79-4723-9A45-FAC18E7E8745}" srcOrd="1" destOrd="0" presId="urn:microsoft.com/office/officeart/2005/8/layout/list1"/>
    <dgm:cxn modelId="{EFABC84B-64D5-4D9A-95DC-428E027FBB98}" type="presParOf" srcId="{E6BAA525-4FC0-41B4-BC42-9C1EE078EA8A}" destId="{F873DC3C-232C-41B2-955E-9C8A38A4669C}" srcOrd="1" destOrd="0" presId="urn:microsoft.com/office/officeart/2005/8/layout/list1"/>
    <dgm:cxn modelId="{4401DC32-DD0D-4A54-A191-5556FB02E13B}" type="presParOf" srcId="{E6BAA525-4FC0-41B4-BC42-9C1EE078EA8A}" destId="{DA020E1D-6235-4FEA-BA77-377B6ABE008F}" srcOrd="2" destOrd="0" presId="urn:microsoft.com/office/officeart/2005/8/layout/list1"/>
    <dgm:cxn modelId="{4B107DE9-9A9D-4D4E-B719-15CFE11E9C30}" type="presParOf" srcId="{E6BAA525-4FC0-41B4-BC42-9C1EE078EA8A}" destId="{A4325077-2F4D-4498-955F-7167204E8ABA}" srcOrd="3" destOrd="0" presId="urn:microsoft.com/office/officeart/2005/8/layout/list1"/>
    <dgm:cxn modelId="{E1F2A926-BBEF-4443-8173-100BDE6087BA}" type="presParOf" srcId="{E6BAA525-4FC0-41B4-BC42-9C1EE078EA8A}" destId="{B1F3DDEC-1836-419F-8A5C-FAC8A5E9E5E1}" srcOrd="4" destOrd="0" presId="urn:microsoft.com/office/officeart/2005/8/layout/list1"/>
    <dgm:cxn modelId="{FECD1BBF-6E39-4EA1-9BC4-CE51FE284FCF}" type="presParOf" srcId="{B1F3DDEC-1836-419F-8A5C-FAC8A5E9E5E1}" destId="{B1370FAA-3F89-49C9-AD1B-C8DC4869CF05}" srcOrd="0" destOrd="0" presId="urn:microsoft.com/office/officeart/2005/8/layout/list1"/>
    <dgm:cxn modelId="{D47BACB4-6263-4BC5-9758-A7D437888EBA}" type="presParOf" srcId="{B1F3DDEC-1836-419F-8A5C-FAC8A5E9E5E1}" destId="{3E7A073D-355F-470E-B3E7-AE1B3FFB9AD2}" srcOrd="1" destOrd="0" presId="urn:microsoft.com/office/officeart/2005/8/layout/list1"/>
    <dgm:cxn modelId="{C7A83CB7-5797-420D-AF90-456B31D1666D}" type="presParOf" srcId="{E6BAA525-4FC0-41B4-BC42-9C1EE078EA8A}" destId="{9526D0F1-37F8-4B7B-AB4D-769DD511C3E8}" srcOrd="5" destOrd="0" presId="urn:microsoft.com/office/officeart/2005/8/layout/list1"/>
    <dgm:cxn modelId="{CE9C1D2C-029E-467D-90B8-1D28ADDEB562}" type="presParOf" srcId="{E6BAA525-4FC0-41B4-BC42-9C1EE078EA8A}" destId="{F540D5C2-28FE-452D-8F8C-06ABA0137932}"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145A454-DB34-4591-A49A-EE298FC05565}"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9423C638-CC9F-41F6-92FF-7D4D1756751C}">
      <dgm:prSet/>
      <dgm:spPr/>
      <dgm:t>
        <a:bodyPr/>
        <a:lstStyle/>
        <a:p>
          <a:r>
            <a:rPr lang="en-US"/>
            <a:t>Khái niệm</a:t>
          </a:r>
        </a:p>
      </dgm:t>
    </dgm:pt>
    <dgm:pt modelId="{449D5C67-7344-4DA5-85E4-19F99256EBDE}" type="parTrans" cxnId="{FA60EC22-0133-4EA9-B1F9-8B0B7ECADA40}">
      <dgm:prSet/>
      <dgm:spPr/>
      <dgm:t>
        <a:bodyPr/>
        <a:lstStyle/>
        <a:p>
          <a:endParaRPr lang="en-US"/>
        </a:p>
      </dgm:t>
    </dgm:pt>
    <dgm:pt modelId="{237597CE-446B-4EBE-8C05-336EB2163156}" type="sibTrans" cxnId="{FA60EC22-0133-4EA9-B1F9-8B0B7ECADA40}">
      <dgm:prSet/>
      <dgm:spPr/>
      <dgm:t>
        <a:bodyPr/>
        <a:lstStyle/>
        <a:p>
          <a:endParaRPr lang="en-US"/>
        </a:p>
      </dgm:t>
    </dgm:pt>
    <dgm:pt modelId="{0BA7FF83-7B72-4A89-8CC8-901D8E2CAE8F}">
      <dgm:prSet/>
      <dgm:spPr/>
      <dgm:t>
        <a:bodyPr/>
        <a:lstStyle/>
        <a:p>
          <a:r>
            <a:rPr lang="en-US"/>
            <a:t>Những thành phần của hệ thống SQL</a:t>
          </a:r>
        </a:p>
      </dgm:t>
    </dgm:pt>
    <dgm:pt modelId="{C865151E-BC1B-4BDB-A124-0BEAE6BE9D0B}" type="parTrans" cxnId="{2CA05B66-DF2C-4A29-8679-ECDB1B13BF43}">
      <dgm:prSet/>
      <dgm:spPr/>
      <dgm:t>
        <a:bodyPr/>
        <a:lstStyle/>
        <a:p>
          <a:endParaRPr lang="en-US"/>
        </a:p>
      </dgm:t>
    </dgm:pt>
    <dgm:pt modelId="{DFE03506-DD50-40AF-A10E-085A1FFE95D9}" type="sibTrans" cxnId="{2CA05B66-DF2C-4A29-8679-ECDB1B13BF43}">
      <dgm:prSet/>
      <dgm:spPr/>
      <dgm:t>
        <a:bodyPr/>
        <a:lstStyle/>
        <a:p>
          <a:endParaRPr lang="en-US"/>
        </a:p>
      </dgm:t>
    </dgm:pt>
    <dgm:pt modelId="{4BB26630-A342-470E-B5A6-4DB566840E5F}">
      <dgm:prSet/>
      <dgm:spPr/>
      <dgm:t>
        <a:bodyPr/>
        <a:lstStyle/>
        <a:p>
          <a:r>
            <a:rPr lang="en-US"/>
            <a:t>Cách SQL hoạt động</a:t>
          </a:r>
        </a:p>
      </dgm:t>
    </dgm:pt>
    <dgm:pt modelId="{1671DE22-3F69-45E6-B791-CE5DACF2E445}" type="parTrans" cxnId="{C8DE00EB-BA65-4248-BAB4-6FDB9A5F384D}">
      <dgm:prSet/>
      <dgm:spPr/>
      <dgm:t>
        <a:bodyPr/>
        <a:lstStyle/>
        <a:p>
          <a:endParaRPr lang="en-US"/>
        </a:p>
      </dgm:t>
    </dgm:pt>
    <dgm:pt modelId="{3D2C899F-38F5-41D3-B216-6CB6FB2107F6}" type="sibTrans" cxnId="{C8DE00EB-BA65-4248-BAB4-6FDB9A5F384D}">
      <dgm:prSet/>
      <dgm:spPr/>
      <dgm:t>
        <a:bodyPr/>
        <a:lstStyle/>
        <a:p>
          <a:endParaRPr lang="en-US"/>
        </a:p>
      </dgm:t>
    </dgm:pt>
    <dgm:pt modelId="{32790D2C-4790-437B-9405-C2827A547C13}">
      <dgm:prSet/>
      <dgm:spPr/>
      <dgm:t>
        <a:bodyPr/>
        <a:lstStyle/>
        <a:p>
          <a:r>
            <a:rPr lang="en-US"/>
            <a:t>Lệnh SQL</a:t>
          </a:r>
        </a:p>
      </dgm:t>
    </dgm:pt>
    <dgm:pt modelId="{A005A85D-93E1-4A09-AE38-F93DFF1DCBA1}" type="parTrans" cxnId="{9FB7CBD0-7986-4968-825E-516B445E0183}">
      <dgm:prSet/>
      <dgm:spPr/>
      <dgm:t>
        <a:bodyPr/>
        <a:lstStyle/>
        <a:p>
          <a:endParaRPr lang="en-US"/>
        </a:p>
      </dgm:t>
    </dgm:pt>
    <dgm:pt modelId="{10B86C7C-8C13-42E6-A571-B29C18D0DE4B}" type="sibTrans" cxnId="{9FB7CBD0-7986-4968-825E-516B445E0183}">
      <dgm:prSet/>
      <dgm:spPr/>
      <dgm:t>
        <a:bodyPr/>
        <a:lstStyle/>
        <a:p>
          <a:endParaRPr lang="en-US"/>
        </a:p>
      </dgm:t>
    </dgm:pt>
    <dgm:pt modelId="{B34B0051-8306-4B9E-96B5-4900FD27CFC9}">
      <dgm:prSet/>
      <dgm:spPr/>
      <dgm:t>
        <a:bodyPr/>
        <a:lstStyle/>
        <a:p>
          <a:r>
            <a:rPr lang="en-US"/>
            <a:t>View </a:t>
          </a:r>
        </a:p>
      </dgm:t>
    </dgm:pt>
    <dgm:pt modelId="{34787695-7FB9-4D45-80FF-C96EA2CC360A}" type="parTrans" cxnId="{9B6F2B58-A006-4FA6-BB09-BFD2E8701016}">
      <dgm:prSet/>
      <dgm:spPr/>
      <dgm:t>
        <a:bodyPr/>
        <a:lstStyle/>
        <a:p>
          <a:endParaRPr lang="en-US"/>
        </a:p>
      </dgm:t>
    </dgm:pt>
    <dgm:pt modelId="{A87C2225-5F7C-47FD-832F-A5BF6C0E4C52}" type="sibTrans" cxnId="{9B6F2B58-A006-4FA6-BB09-BFD2E8701016}">
      <dgm:prSet/>
      <dgm:spPr/>
      <dgm:t>
        <a:bodyPr/>
        <a:lstStyle/>
        <a:p>
          <a:endParaRPr lang="en-US"/>
        </a:p>
      </dgm:t>
    </dgm:pt>
    <dgm:pt modelId="{B93A7BCD-A063-4DB7-B9EB-5F6BCBA04C8E}">
      <dgm:prSet/>
      <dgm:spPr/>
      <dgm:t>
        <a:bodyPr/>
        <a:lstStyle/>
        <a:p>
          <a:r>
            <a:rPr lang="en-US"/>
            <a:t>Function và Store Procedure</a:t>
          </a:r>
        </a:p>
      </dgm:t>
    </dgm:pt>
    <dgm:pt modelId="{CCB47996-5893-4770-8660-ABF6C8140A3B}" type="parTrans" cxnId="{F264A36A-AD5E-4160-ABF4-91AC4DBEC2F8}">
      <dgm:prSet/>
      <dgm:spPr/>
      <dgm:t>
        <a:bodyPr/>
        <a:lstStyle/>
        <a:p>
          <a:endParaRPr lang="en-US"/>
        </a:p>
      </dgm:t>
    </dgm:pt>
    <dgm:pt modelId="{CDAD5696-8A41-41CA-A437-11CC3CE2E2E8}" type="sibTrans" cxnId="{F264A36A-AD5E-4160-ABF4-91AC4DBEC2F8}">
      <dgm:prSet/>
      <dgm:spPr/>
      <dgm:t>
        <a:bodyPr/>
        <a:lstStyle/>
        <a:p>
          <a:endParaRPr lang="en-US"/>
        </a:p>
      </dgm:t>
    </dgm:pt>
    <dgm:pt modelId="{2D469778-4A31-409C-BA55-BE8CB02A7AD1}">
      <dgm:prSet/>
      <dgm:spPr/>
      <dgm:t>
        <a:bodyPr/>
        <a:lstStyle/>
        <a:p>
          <a:r>
            <a:rPr lang="en-US"/>
            <a:t>Trigger</a:t>
          </a:r>
        </a:p>
      </dgm:t>
    </dgm:pt>
    <dgm:pt modelId="{C884ADA5-8F63-473B-8AE6-DB0392B8A13E}" type="parTrans" cxnId="{FEDC3C53-51D8-4075-B5D6-AD1B4A139450}">
      <dgm:prSet/>
      <dgm:spPr/>
      <dgm:t>
        <a:bodyPr/>
        <a:lstStyle/>
        <a:p>
          <a:endParaRPr lang="en-US"/>
        </a:p>
      </dgm:t>
    </dgm:pt>
    <dgm:pt modelId="{E2ECB978-D44B-4297-96F7-9B084FEF4DBB}" type="sibTrans" cxnId="{FEDC3C53-51D8-4075-B5D6-AD1B4A139450}">
      <dgm:prSet/>
      <dgm:spPr/>
      <dgm:t>
        <a:bodyPr/>
        <a:lstStyle/>
        <a:p>
          <a:endParaRPr lang="en-US"/>
        </a:p>
      </dgm:t>
    </dgm:pt>
    <dgm:pt modelId="{D66AE4AD-6523-43C1-A467-CFB28A3E7BFB}">
      <dgm:prSet/>
      <dgm:spPr/>
      <dgm:t>
        <a:bodyPr/>
        <a:lstStyle/>
        <a:p>
          <a:r>
            <a:rPr lang="en-US"/>
            <a:t>Aggregate Functions</a:t>
          </a:r>
        </a:p>
      </dgm:t>
    </dgm:pt>
    <dgm:pt modelId="{DD5F441D-C68F-4CFE-A732-791E71E8BBE3}" type="parTrans" cxnId="{F4424A93-1021-4E8A-8D90-2ABBE738AE8A}">
      <dgm:prSet/>
      <dgm:spPr/>
      <dgm:t>
        <a:bodyPr/>
        <a:lstStyle/>
        <a:p>
          <a:endParaRPr lang="en-US"/>
        </a:p>
      </dgm:t>
    </dgm:pt>
    <dgm:pt modelId="{F08506CC-736C-4233-B76D-EE7A6B03D300}" type="sibTrans" cxnId="{F4424A93-1021-4E8A-8D90-2ABBE738AE8A}">
      <dgm:prSet/>
      <dgm:spPr/>
      <dgm:t>
        <a:bodyPr/>
        <a:lstStyle/>
        <a:p>
          <a:endParaRPr lang="en-US"/>
        </a:p>
      </dgm:t>
    </dgm:pt>
    <dgm:pt modelId="{615B5649-7C77-4F32-8B5A-65C0A52439B4}" type="pres">
      <dgm:prSet presAssocID="{1145A454-DB34-4591-A49A-EE298FC05565}" presName="vert0" presStyleCnt="0">
        <dgm:presLayoutVars>
          <dgm:dir/>
          <dgm:animOne val="branch"/>
          <dgm:animLvl val="lvl"/>
        </dgm:presLayoutVars>
      </dgm:prSet>
      <dgm:spPr/>
    </dgm:pt>
    <dgm:pt modelId="{2A0A4D41-6B0C-4FE5-81B8-9645CF259E82}" type="pres">
      <dgm:prSet presAssocID="{9423C638-CC9F-41F6-92FF-7D4D1756751C}" presName="thickLine" presStyleLbl="alignNode1" presStyleIdx="0" presStyleCnt="8"/>
      <dgm:spPr/>
    </dgm:pt>
    <dgm:pt modelId="{4E0C4784-F5D5-4A39-A523-308082E16125}" type="pres">
      <dgm:prSet presAssocID="{9423C638-CC9F-41F6-92FF-7D4D1756751C}" presName="horz1" presStyleCnt="0"/>
      <dgm:spPr/>
    </dgm:pt>
    <dgm:pt modelId="{08B96C4C-B31F-4A66-B7BE-52709464A949}" type="pres">
      <dgm:prSet presAssocID="{9423C638-CC9F-41F6-92FF-7D4D1756751C}" presName="tx1" presStyleLbl="revTx" presStyleIdx="0" presStyleCnt="8"/>
      <dgm:spPr/>
    </dgm:pt>
    <dgm:pt modelId="{3B73657B-AC01-454E-AFA7-9CAC4F2514E5}" type="pres">
      <dgm:prSet presAssocID="{9423C638-CC9F-41F6-92FF-7D4D1756751C}" presName="vert1" presStyleCnt="0"/>
      <dgm:spPr/>
    </dgm:pt>
    <dgm:pt modelId="{887C2D7A-E05A-428D-8BED-B15675C52792}" type="pres">
      <dgm:prSet presAssocID="{0BA7FF83-7B72-4A89-8CC8-901D8E2CAE8F}" presName="thickLine" presStyleLbl="alignNode1" presStyleIdx="1" presStyleCnt="8"/>
      <dgm:spPr/>
    </dgm:pt>
    <dgm:pt modelId="{93565CCA-A406-4E5F-BBFB-748DE20C2495}" type="pres">
      <dgm:prSet presAssocID="{0BA7FF83-7B72-4A89-8CC8-901D8E2CAE8F}" presName="horz1" presStyleCnt="0"/>
      <dgm:spPr/>
    </dgm:pt>
    <dgm:pt modelId="{97FB23C6-7FFF-4056-8A7A-C85B426AFA57}" type="pres">
      <dgm:prSet presAssocID="{0BA7FF83-7B72-4A89-8CC8-901D8E2CAE8F}" presName="tx1" presStyleLbl="revTx" presStyleIdx="1" presStyleCnt="8"/>
      <dgm:spPr/>
    </dgm:pt>
    <dgm:pt modelId="{F5F281EB-9CB2-4B06-B2E4-67B4D08F20B8}" type="pres">
      <dgm:prSet presAssocID="{0BA7FF83-7B72-4A89-8CC8-901D8E2CAE8F}" presName="vert1" presStyleCnt="0"/>
      <dgm:spPr/>
    </dgm:pt>
    <dgm:pt modelId="{393369AE-F6E4-46EF-85E4-EDD93CFCEC89}" type="pres">
      <dgm:prSet presAssocID="{4BB26630-A342-470E-B5A6-4DB566840E5F}" presName="thickLine" presStyleLbl="alignNode1" presStyleIdx="2" presStyleCnt="8"/>
      <dgm:spPr/>
    </dgm:pt>
    <dgm:pt modelId="{88106D12-1D8F-4D6E-82F8-BBBB789EB298}" type="pres">
      <dgm:prSet presAssocID="{4BB26630-A342-470E-B5A6-4DB566840E5F}" presName="horz1" presStyleCnt="0"/>
      <dgm:spPr/>
    </dgm:pt>
    <dgm:pt modelId="{FB7FECB2-D20D-4190-8CE2-76C4563BC146}" type="pres">
      <dgm:prSet presAssocID="{4BB26630-A342-470E-B5A6-4DB566840E5F}" presName="tx1" presStyleLbl="revTx" presStyleIdx="2" presStyleCnt="8"/>
      <dgm:spPr/>
    </dgm:pt>
    <dgm:pt modelId="{64106F22-16EE-4069-8863-1ECAFD6DE406}" type="pres">
      <dgm:prSet presAssocID="{4BB26630-A342-470E-B5A6-4DB566840E5F}" presName="vert1" presStyleCnt="0"/>
      <dgm:spPr/>
    </dgm:pt>
    <dgm:pt modelId="{F8800934-B940-4321-8BC4-D81E084236E1}" type="pres">
      <dgm:prSet presAssocID="{32790D2C-4790-437B-9405-C2827A547C13}" presName="thickLine" presStyleLbl="alignNode1" presStyleIdx="3" presStyleCnt="8"/>
      <dgm:spPr/>
    </dgm:pt>
    <dgm:pt modelId="{3496C9AE-1069-429C-8DB8-0C4F9E32F9FB}" type="pres">
      <dgm:prSet presAssocID="{32790D2C-4790-437B-9405-C2827A547C13}" presName="horz1" presStyleCnt="0"/>
      <dgm:spPr/>
    </dgm:pt>
    <dgm:pt modelId="{144DB56F-9755-41FB-B0CB-0424A47664B3}" type="pres">
      <dgm:prSet presAssocID="{32790D2C-4790-437B-9405-C2827A547C13}" presName="tx1" presStyleLbl="revTx" presStyleIdx="3" presStyleCnt="8"/>
      <dgm:spPr/>
    </dgm:pt>
    <dgm:pt modelId="{A7356DEF-857B-447E-841D-1E34B6733625}" type="pres">
      <dgm:prSet presAssocID="{32790D2C-4790-437B-9405-C2827A547C13}" presName="vert1" presStyleCnt="0"/>
      <dgm:spPr/>
    </dgm:pt>
    <dgm:pt modelId="{12927FD8-C720-4AA4-BBFB-5591B6AC0C42}" type="pres">
      <dgm:prSet presAssocID="{B34B0051-8306-4B9E-96B5-4900FD27CFC9}" presName="thickLine" presStyleLbl="alignNode1" presStyleIdx="4" presStyleCnt="8"/>
      <dgm:spPr/>
    </dgm:pt>
    <dgm:pt modelId="{95D19082-2F23-4F0C-983C-F8F6C20E680A}" type="pres">
      <dgm:prSet presAssocID="{B34B0051-8306-4B9E-96B5-4900FD27CFC9}" presName="horz1" presStyleCnt="0"/>
      <dgm:spPr/>
    </dgm:pt>
    <dgm:pt modelId="{E60A65EB-7988-4CD7-9B72-4CFFF0192940}" type="pres">
      <dgm:prSet presAssocID="{B34B0051-8306-4B9E-96B5-4900FD27CFC9}" presName="tx1" presStyleLbl="revTx" presStyleIdx="4" presStyleCnt="8"/>
      <dgm:spPr/>
    </dgm:pt>
    <dgm:pt modelId="{F71420F3-D96D-4B9A-9200-E9FF95E14DEF}" type="pres">
      <dgm:prSet presAssocID="{B34B0051-8306-4B9E-96B5-4900FD27CFC9}" presName="vert1" presStyleCnt="0"/>
      <dgm:spPr/>
    </dgm:pt>
    <dgm:pt modelId="{5F6A4F2E-21B1-48F1-BB72-8DD7124A618A}" type="pres">
      <dgm:prSet presAssocID="{B93A7BCD-A063-4DB7-B9EB-5F6BCBA04C8E}" presName="thickLine" presStyleLbl="alignNode1" presStyleIdx="5" presStyleCnt="8"/>
      <dgm:spPr/>
    </dgm:pt>
    <dgm:pt modelId="{E19094D3-21F0-4D8A-9AD5-EC1ABD478C0A}" type="pres">
      <dgm:prSet presAssocID="{B93A7BCD-A063-4DB7-B9EB-5F6BCBA04C8E}" presName="horz1" presStyleCnt="0"/>
      <dgm:spPr/>
    </dgm:pt>
    <dgm:pt modelId="{3AE7680B-4655-4766-BDE4-4ED9CE601118}" type="pres">
      <dgm:prSet presAssocID="{B93A7BCD-A063-4DB7-B9EB-5F6BCBA04C8E}" presName="tx1" presStyleLbl="revTx" presStyleIdx="5" presStyleCnt="8"/>
      <dgm:spPr/>
    </dgm:pt>
    <dgm:pt modelId="{1C161C39-0104-4B92-82F2-F4808671E89F}" type="pres">
      <dgm:prSet presAssocID="{B93A7BCD-A063-4DB7-B9EB-5F6BCBA04C8E}" presName="vert1" presStyleCnt="0"/>
      <dgm:spPr/>
    </dgm:pt>
    <dgm:pt modelId="{BD935CD3-9B8D-456D-8A9E-A671851600C3}" type="pres">
      <dgm:prSet presAssocID="{2D469778-4A31-409C-BA55-BE8CB02A7AD1}" presName="thickLine" presStyleLbl="alignNode1" presStyleIdx="6" presStyleCnt="8"/>
      <dgm:spPr/>
    </dgm:pt>
    <dgm:pt modelId="{BFF2B95C-1D5E-41B8-99FF-3B8BA8D37603}" type="pres">
      <dgm:prSet presAssocID="{2D469778-4A31-409C-BA55-BE8CB02A7AD1}" presName="horz1" presStyleCnt="0"/>
      <dgm:spPr/>
    </dgm:pt>
    <dgm:pt modelId="{F75EA7AF-D8F4-4D8A-8C6A-4A7003F4D1B3}" type="pres">
      <dgm:prSet presAssocID="{2D469778-4A31-409C-BA55-BE8CB02A7AD1}" presName="tx1" presStyleLbl="revTx" presStyleIdx="6" presStyleCnt="8"/>
      <dgm:spPr/>
    </dgm:pt>
    <dgm:pt modelId="{C3E1F57D-0AC6-4E21-B962-3CC074C877E7}" type="pres">
      <dgm:prSet presAssocID="{2D469778-4A31-409C-BA55-BE8CB02A7AD1}" presName="vert1" presStyleCnt="0"/>
      <dgm:spPr/>
    </dgm:pt>
    <dgm:pt modelId="{3A12E895-7383-4A68-BBE8-80D58EC98474}" type="pres">
      <dgm:prSet presAssocID="{D66AE4AD-6523-43C1-A467-CFB28A3E7BFB}" presName="thickLine" presStyleLbl="alignNode1" presStyleIdx="7" presStyleCnt="8"/>
      <dgm:spPr/>
    </dgm:pt>
    <dgm:pt modelId="{75FC3C6A-A980-4883-BA76-BDCFDEE0539B}" type="pres">
      <dgm:prSet presAssocID="{D66AE4AD-6523-43C1-A467-CFB28A3E7BFB}" presName="horz1" presStyleCnt="0"/>
      <dgm:spPr/>
    </dgm:pt>
    <dgm:pt modelId="{8E9161A0-65F1-416C-8508-AB3BADA05118}" type="pres">
      <dgm:prSet presAssocID="{D66AE4AD-6523-43C1-A467-CFB28A3E7BFB}" presName="tx1" presStyleLbl="revTx" presStyleIdx="7" presStyleCnt="8"/>
      <dgm:spPr/>
    </dgm:pt>
    <dgm:pt modelId="{3983BA6B-414F-4645-AEE1-C896FE114239}" type="pres">
      <dgm:prSet presAssocID="{D66AE4AD-6523-43C1-A467-CFB28A3E7BFB}" presName="vert1" presStyleCnt="0"/>
      <dgm:spPr/>
    </dgm:pt>
  </dgm:ptLst>
  <dgm:cxnLst>
    <dgm:cxn modelId="{FA60EC22-0133-4EA9-B1F9-8B0B7ECADA40}" srcId="{1145A454-DB34-4591-A49A-EE298FC05565}" destId="{9423C638-CC9F-41F6-92FF-7D4D1756751C}" srcOrd="0" destOrd="0" parTransId="{449D5C67-7344-4DA5-85E4-19F99256EBDE}" sibTransId="{237597CE-446B-4EBE-8C05-336EB2163156}"/>
    <dgm:cxn modelId="{1A1C145C-D7C0-449A-8563-366CC71405A9}" type="presOf" srcId="{D66AE4AD-6523-43C1-A467-CFB28A3E7BFB}" destId="{8E9161A0-65F1-416C-8508-AB3BADA05118}" srcOrd="0" destOrd="0" presId="urn:microsoft.com/office/officeart/2008/layout/LinedList"/>
    <dgm:cxn modelId="{2CA05B66-DF2C-4A29-8679-ECDB1B13BF43}" srcId="{1145A454-DB34-4591-A49A-EE298FC05565}" destId="{0BA7FF83-7B72-4A89-8CC8-901D8E2CAE8F}" srcOrd="1" destOrd="0" parTransId="{C865151E-BC1B-4BDB-A124-0BEAE6BE9D0B}" sibTransId="{DFE03506-DD50-40AF-A10E-085A1FFE95D9}"/>
    <dgm:cxn modelId="{31B75D46-F26D-4E81-BFBB-9D5B788EF48C}" type="presOf" srcId="{32790D2C-4790-437B-9405-C2827A547C13}" destId="{144DB56F-9755-41FB-B0CB-0424A47664B3}" srcOrd="0" destOrd="0" presId="urn:microsoft.com/office/officeart/2008/layout/LinedList"/>
    <dgm:cxn modelId="{F264A36A-AD5E-4160-ABF4-91AC4DBEC2F8}" srcId="{1145A454-DB34-4591-A49A-EE298FC05565}" destId="{B93A7BCD-A063-4DB7-B9EB-5F6BCBA04C8E}" srcOrd="5" destOrd="0" parTransId="{CCB47996-5893-4770-8660-ABF6C8140A3B}" sibTransId="{CDAD5696-8A41-41CA-A437-11CC3CE2E2E8}"/>
    <dgm:cxn modelId="{3A2E914B-5CEA-40A5-B586-17AA1FA6F533}" type="presOf" srcId="{1145A454-DB34-4591-A49A-EE298FC05565}" destId="{615B5649-7C77-4F32-8B5A-65C0A52439B4}" srcOrd="0" destOrd="0" presId="urn:microsoft.com/office/officeart/2008/layout/LinedList"/>
    <dgm:cxn modelId="{5ED2E14C-B3CA-4056-9BF8-9B9D445FAC34}" type="presOf" srcId="{2D469778-4A31-409C-BA55-BE8CB02A7AD1}" destId="{F75EA7AF-D8F4-4D8A-8C6A-4A7003F4D1B3}" srcOrd="0" destOrd="0" presId="urn:microsoft.com/office/officeart/2008/layout/LinedList"/>
    <dgm:cxn modelId="{FEDC3C53-51D8-4075-B5D6-AD1B4A139450}" srcId="{1145A454-DB34-4591-A49A-EE298FC05565}" destId="{2D469778-4A31-409C-BA55-BE8CB02A7AD1}" srcOrd="6" destOrd="0" parTransId="{C884ADA5-8F63-473B-8AE6-DB0392B8A13E}" sibTransId="{E2ECB978-D44B-4297-96F7-9B084FEF4DBB}"/>
    <dgm:cxn modelId="{9B6F2B58-A006-4FA6-BB09-BFD2E8701016}" srcId="{1145A454-DB34-4591-A49A-EE298FC05565}" destId="{B34B0051-8306-4B9E-96B5-4900FD27CFC9}" srcOrd="4" destOrd="0" parTransId="{34787695-7FB9-4D45-80FF-C96EA2CC360A}" sibTransId="{A87C2225-5F7C-47FD-832F-A5BF6C0E4C52}"/>
    <dgm:cxn modelId="{216F178D-6D7C-4D0E-85E0-0197D6242E8F}" type="presOf" srcId="{B34B0051-8306-4B9E-96B5-4900FD27CFC9}" destId="{E60A65EB-7988-4CD7-9B72-4CFFF0192940}" srcOrd="0" destOrd="0" presId="urn:microsoft.com/office/officeart/2008/layout/LinedList"/>
    <dgm:cxn modelId="{F4424A93-1021-4E8A-8D90-2ABBE738AE8A}" srcId="{1145A454-DB34-4591-A49A-EE298FC05565}" destId="{D66AE4AD-6523-43C1-A467-CFB28A3E7BFB}" srcOrd="7" destOrd="0" parTransId="{DD5F441D-C68F-4CFE-A732-791E71E8BBE3}" sibTransId="{F08506CC-736C-4233-B76D-EE7A6B03D300}"/>
    <dgm:cxn modelId="{849FF0A0-5D2B-4702-9049-1CA05A434EC3}" type="presOf" srcId="{B93A7BCD-A063-4DB7-B9EB-5F6BCBA04C8E}" destId="{3AE7680B-4655-4766-BDE4-4ED9CE601118}" srcOrd="0" destOrd="0" presId="urn:microsoft.com/office/officeart/2008/layout/LinedList"/>
    <dgm:cxn modelId="{A1119BCA-6B43-4A79-9A89-06CBC6FC20C2}" type="presOf" srcId="{4BB26630-A342-470E-B5A6-4DB566840E5F}" destId="{FB7FECB2-D20D-4190-8CE2-76C4563BC146}" srcOrd="0" destOrd="0" presId="urn:microsoft.com/office/officeart/2008/layout/LinedList"/>
    <dgm:cxn modelId="{9FB7CBD0-7986-4968-825E-516B445E0183}" srcId="{1145A454-DB34-4591-A49A-EE298FC05565}" destId="{32790D2C-4790-437B-9405-C2827A547C13}" srcOrd="3" destOrd="0" parTransId="{A005A85D-93E1-4A09-AE38-F93DFF1DCBA1}" sibTransId="{10B86C7C-8C13-42E6-A571-B29C18D0DE4B}"/>
    <dgm:cxn modelId="{E460A5DC-E572-4227-8718-805D4D1C8ACF}" type="presOf" srcId="{0BA7FF83-7B72-4A89-8CC8-901D8E2CAE8F}" destId="{97FB23C6-7FFF-4056-8A7A-C85B426AFA57}" srcOrd="0" destOrd="0" presId="urn:microsoft.com/office/officeart/2008/layout/LinedList"/>
    <dgm:cxn modelId="{C8DE00EB-BA65-4248-BAB4-6FDB9A5F384D}" srcId="{1145A454-DB34-4591-A49A-EE298FC05565}" destId="{4BB26630-A342-470E-B5A6-4DB566840E5F}" srcOrd="2" destOrd="0" parTransId="{1671DE22-3F69-45E6-B791-CE5DACF2E445}" sibTransId="{3D2C899F-38F5-41D3-B216-6CB6FB2107F6}"/>
    <dgm:cxn modelId="{97E306ED-E710-46FD-87B5-B409191F93F8}" type="presOf" srcId="{9423C638-CC9F-41F6-92FF-7D4D1756751C}" destId="{08B96C4C-B31F-4A66-B7BE-52709464A949}" srcOrd="0" destOrd="0" presId="urn:microsoft.com/office/officeart/2008/layout/LinedList"/>
    <dgm:cxn modelId="{FF059F72-81AC-4210-9C59-23B100125D4F}" type="presParOf" srcId="{615B5649-7C77-4F32-8B5A-65C0A52439B4}" destId="{2A0A4D41-6B0C-4FE5-81B8-9645CF259E82}" srcOrd="0" destOrd="0" presId="urn:microsoft.com/office/officeart/2008/layout/LinedList"/>
    <dgm:cxn modelId="{B8CBC4A7-BD03-4D35-88D8-4F448E32F143}" type="presParOf" srcId="{615B5649-7C77-4F32-8B5A-65C0A52439B4}" destId="{4E0C4784-F5D5-4A39-A523-308082E16125}" srcOrd="1" destOrd="0" presId="urn:microsoft.com/office/officeart/2008/layout/LinedList"/>
    <dgm:cxn modelId="{DC025E6C-A1C0-4E96-939B-60FF8A8EEF11}" type="presParOf" srcId="{4E0C4784-F5D5-4A39-A523-308082E16125}" destId="{08B96C4C-B31F-4A66-B7BE-52709464A949}" srcOrd="0" destOrd="0" presId="urn:microsoft.com/office/officeart/2008/layout/LinedList"/>
    <dgm:cxn modelId="{21802A76-9DDC-44A4-B32F-5BE1B37C4DDD}" type="presParOf" srcId="{4E0C4784-F5D5-4A39-A523-308082E16125}" destId="{3B73657B-AC01-454E-AFA7-9CAC4F2514E5}" srcOrd="1" destOrd="0" presId="urn:microsoft.com/office/officeart/2008/layout/LinedList"/>
    <dgm:cxn modelId="{BF6469D4-76AA-403C-91BD-3F0FD0C54C6B}" type="presParOf" srcId="{615B5649-7C77-4F32-8B5A-65C0A52439B4}" destId="{887C2D7A-E05A-428D-8BED-B15675C52792}" srcOrd="2" destOrd="0" presId="urn:microsoft.com/office/officeart/2008/layout/LinedList"/>
    <dgm:cxn modelId="{79146F36-4D5F-4874-8303-4C5288B7B672}" type="presParOf" srcId="{615B5649-7C77-4F32-8B5A-65C0A52439B4}" destId="{93565CCA-A406-4E5F-BBFB-748DE20C2495}" srcOrd="3" destOrd="0" presId="urn:microsoft.com/office/officeart/2008/layout/LinedList"/>
    <dgm:cxn modelId="{2E593E6A-8447-45C7-8391-7F14FCA26256}" type="presParOf" srcId="{93565CCA-A406-4E5F-BBFB-748DE20C2495}" destId="{97FB23C6-7FFF-4056-8A7A-C85B426AFA57}" srcOrd="0" destOrd="0" presId="urn:microsoft.com/office/officeart/2008/layout/LinedList"/>
    <dgm:cxn modelId="{6A9F0C8D-85BB-4123-A5E2-7A58D288A181}" type="presParOf" srcId="{93565CCA-A406-4E5F-BBFB-748DE20C2495}" destId="{F5F281EB-9CB2-4B06-B2E4-67B4D08F20B8}" srcOrd="1" destOrd="0" presId="urn:microsoft.com/office/officeart/2008/layout/LinedList"/>
    <dgm:cxn modelId="{106C2C0F-91BB-4086-902A-59E2E654A2D7}" type="presParOf" srcId="{615B5649-7C77-4F32-8B5A-65C0A52439B4}" destId="{393369AE-F6E4-46EF-85E4-EDD93CFCEC89}" srcOrd="4" destOrd="0" presId="urn:microsoft.com/office/officeart/2008/layout/LinedList"/>
    <dgm:cxn modelId="{BEC66928-A0D6-4A29-9298-5883F6518248}" type="presParOf" srcId="{615B5649-7C77-4F32-8B5A-65C0A52439B4}" destId="{88106D12-1D8F-4D6E-82F8-BBBB789EB298}" srcOrd="5" destOrd="0" presId="urn:microsoft.com/office/officeart/2008/layout/LinedList"/>
    <dgm:cxn modelId="{BA15FF48-283E-413F-91EB-138DCB2182C8}" type="presParOf" srcId="{88106D12-1D8F-4D6E-82F8-BBBB789EB298}" destId="{FB7FECB2-D20D-4190-8CE2-76C4563BC146}" srcOrd="0" destOrd="0" presId="urn:microsoft.com/office/officeart/2008/layout/LinedList"/>
    <dgm:cxn modelId="{40561DC9-C76B-4CA7-AFE8-35F9D9CEB690}" type="presParOf" srcId="{88106D12-1D8F-4D6E-82F8-BBBB789EB298}" destId="{64106F22-16EE-4069-8863-1ECAFD6DE406}" srcOrd="1" destOrd="0" presId="urn:microsoft.com/office/officeart/2008/layout/LinedList"/>
    <dgm:cxn modelId="{8750588E-418B-4427-B5CD-B4790101C67E}" type="presParOf" srcId="{615B5649-7C77-4F32-8B5A-65C0A52439B4}" destId="{F8800934-B940-4321-8BC4-D81E084236E1}" srcOrd="6" destOrd="0" presId="urn:microsoft.com/office/officeart/2008/layout/LinedList"/>
    <dgm:cxn modelId="{20469E2F-20EF-4519-AAFE-16A19CC8B764}" type="presParOf" srcId="{615B5649-7C77-4F32-8B5A-65C0A52439B4}" destId="{3496C9AE-1069-429C-8DB8-0C4F9E32F9FB}" srcOrd="7" destOrd="0" presId="urn:microsoft.com/office/officeart/2008/layout/LinedList"/>
    <dgm:cxn modelId="{A065727C-3061-4BD2-BACD-FE8CAEE50B86}" type="presParOf" srcId="{3496C9AE-1069-429C-8DB8-0C4F9E32F9FB}" destId="{144DB56F-9755-41FB-B0CB-0424A47664B3}" srcOrd="0" destOrd="0" presId="urn:microsoft.com/office/officeart/2008/layout/LinedList"/>
    <dgm:cxn modelId="{56E5A3F7-DA72-435D-BDB2-7C2E54BAA7F3}" type="presParOf" srcId="{3496C9AE-1069-429C-8DB8-0C4F9E32F9FB}" destId="{A7356DEF-857B-447E-841D-1E34B6733625}" srcOrd="1" destOrd="0" presId="urn:microsoft.com/office/officeart/2008/layout/LinedList"/>
    <dgm:cxn modelId="{E45C6592-86A7-4D66-98C2-1C8859AD2A87}" type="presParOf" srcId="{615B5649-7C77-4F32-8B5A-65C0A52439B4}" destId="{12927FD8-C720-4AA4-BBFB-5591B6AC0C42}" srcOrd="8" destOrd="0" presId="urn:microsoft.com/office/officeart/2008/layout/LinedList"/>
    <dgm:cxn modelId="{DDF5B30E-8715-4203-9AB1-9A2CA88C5717}" type="presParOf" srcId="{615B5649-7C77-4F32-8B5A-65C0A52439B4}" destId="{95D19082-2F23-4F0C-983C-F8F6C20E680A}" srcOrd="9" destOrd="0" presId="urn:microsoft.com/office/officeart/2008/layout/LinedList"/>
    <dgm:cxn modelId="{F63A58EE-2157-44DD-A91B-877B149A2444}" type="presParOf" srcId="{95D19082-2F23-4F0C-983C-F8F6C20E680A}" destId="{E60A65EB-7988-4CD7-9B72-4CFFF0192940}" srcOrd="0" destOrd="0" presId="urn:microsoft.com/office/officeart/2008/layout/LinedList"/>
    <dgm:cxn modelId="{3B9D9583-F497-4BF8-9385-2D29A708140D}" type="presParOf" srcId="{95D19082-2F23-4F0C-983C-F8F6C20E680A}" destId="{F71420F3-D96D-4B9A-9200-E9FF95E14DEF}" srcOrd="1" destOrd="0" presId="urn:microsoft.com/office/officeart/2008/layout/LinedList"/>
    <dgm:cxn modelId="{9E940998-406F-4DDA-A5F5-036E65E0C920}" type="presParOf" srcId="{615B5649-7C77-4F32-8B5A-65C0A52439B4}" destId="{5F6A4F2E-21B1-48F1-BB72-8DD7124A618A}" srcOrd="10" destOrd="0" presId="urn:microsoft.com/office/officeart/2008/layout/LinedList"/>
    <dgm:cxn modelId="{1DC78308-BAA7-4198-935A-B1F2C9A904F4}" type="presParOf" srcId="{615B5649-7C77-4F32-8B5A-65C0A52439B4}" destId="{E19094D3-21F0-4D8A-9AD5-EC1ABD478C0A}" srcOrd="11" destOrd="0" presId="urn:microsoft.com/office/officeart/2008/layout/LinedList"/>
    <dgm:cxn modelId="{391FF0AC-F1C2-4554-896C-9C15EAE21A53}" type="presParOf" srcId="{E19094D3-21F0-4D8A-9AD5-EC1ABD478C0A}" destId="{3AE7680B-4655-4766-BDE4-4ED9CE601118}" srcOrd="0" destOrd="0" presId="urn:microsoft.com/office/officeart/2008/layout/LinedList"/>
    <dgm:cxn modelId="{AE562208-462C-41FD-9B19-A5D83D42CDCC}" type="presParOf" srcId="{E19094D3-21F0-4D8A-9AD5-EC1ABD478C0A}" destId="{1C161C39-0104-4B92-82F2-F4808671E89F}" srcOrd="1" destOrd="0" presId="urn:microsoft.com/office/officeart/2008/layout/LinedList"/>
    <dgm:cxn modelId="{A71443A6-72B8-4602-A03B-3A3CA35026FF}" type="presParOf" srcId="{615B5649-7C77-4F32-8B5A-65C0A52439B4}" destId="{BD935CD3-9B8D-456D-8A9E-A671851600C3}" srcOrd="12" destOrd="0" presId="urn:microsoft.com/office/officeart/2008/layout/LinedList"/>
    <dgm:cxn modelId="{7FAA3E06-214C-430F-BF4B-F58C22DB9AEF}" type="presParOf" srcId="{615B5649-7C77-4F32-8B5A-65C0A52439B4}" destId="{BFF2B95C-1D5E-41B8-99FF-3B8BA8D37603}" srcOrd="13" destOrd="0" presId="urn:microsoft.com/office/officeart/2008/layout/LinedList"/>
    <dgm:cxn modelId="{F3C449CF-1A7B-4CE5-975D-176FE8C97FA8}" type="presParOf" srcId="{BFF2B95C-1D5E-41B8-99FF-3B8BA8D37603}" destId="{F75EA7AF-D8F4-4D8A-8C6A-4A7003F4D1B3}" srcOrd="0" destOrd="0" presId="urn:microsoft.com/office/officeart/2008/layout/LinedList"/>
    <dgm:cxn modelId="{D92307DB-DB3F-4FD3-9BBA-3351DC8ACDEE}" type="presParOf" srcId="{BFF2B95C-1D5E-41B8-99FF-3B8BA8D37603}" destId="{C3E1F57D-0AC6-4E21-B962-3CC074C877E7}" srcOrd="1" destOrd="0" presId="urn:microsoft.com/office/officeart/2008/layout/LinedList"/>
    <dgm:cxn modelId="{F5E45B26-140E-4AD6-81C2-3A3FFDBEA9BA}" type="presParOf" srcId="{615B5649-7C77-4F32-8B5A-65C0A52439B4}" destId="{3A12E895-7383-4A68-BBE8-80D58EC98474}" srcOrd="14" destOrd="0" presId="urn:microsoft.com/office/officeart/2008/layout/LinedList"/>
    <dgm:cxn modelId="{AC2A1BE0-8490-40AA-B34C-AE34096F1C0F}" type="presParOf" srcId="{615B5649-7C77-4F32-8B5A-65C0A52439B4}" destId="{75FC3C6A-A980-4883-BA76-BDCFDEE0539B}" srcOrd="15" destOrd="0" presId="urn:microsoft.com/office/officeart/2008/layout/LinedList"/>
    <dgm:cxn modelId="{DD8FBB7D-C331-44B5-BA7B-F2CE3AE8F164}" type="presParOf" srcId="{75FC3C6A-A980-4883-BA76-BDCFDEE0539B}" destId="{8E9161A0-65F1-416C-8508-AB3BADA05118}" srcOrd="0" destOrd="0" presId="urn:microsoft.com/office/officeart/2008/layout/LinedList"/>
    <dgm:cxn modelId="{D8758C48-FCE3-4EB1-BDE6-83C1B75E6D7C}" type="presParOf" srcId="{75FC3C6A-A980-4883-BA76-BDCFDEE0539B}" destId="{3983BA6B-414F-4645-AEE1-C896FE11423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81C828E-F91E-4E24-80E3-414A397F2869}"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4B134FCD-5DA0-4F70-927E-6722B1D1124F}">
      <dgm:prSet/>
      <dgm:spPr/>
      <dgm:t>
        <a:bodyPr/>
        <a:lstStyle/>
        <a:p>
          <a:r>
            <a:rPr lang="en-US"/>
            <a:t>Ngôn ngữ truy vấn có cấu trúc.</a:t>
          </a:r>
        </a:p>
      </dgm:t>
    </dgm:pt>
    <dgm:pt modelId="{09F438B0-FF77-4A2B-855E-088C312AB5D3}" type="parTrans" cxnId="{51FD0988-E23A-442E-8CD8-7DF62FF73AA4}">
      <dgm:prSet/>
      <dgm:spPr/>
      <dgm:t>
        <a:bodyPr/>
        <a:lstStyle/>
        <a:p>
          <a:endParaRPr lang="en-US"/>
        </a:p>
      </dgm:t>
    </dgm:pt>
    <dgm:pt modelId="{9363DDFC-BAAB-4D0F-BB05-B687DB7412F3}" type="sibTrans" cxnId="{51FD0988-E23A-442E-8CD8-7DF62FF73AA4}">
      <dgm:prSet/>
      <dgm:spPr/>
      <dgm:t>
        <a:bodyPr/>
        <a:lstStyle/>
        <a:p>
          <a:endParaRPr lang="en-US"/>
        </a:p>
      </dgm:t>
    </dgm:pt>
    <dgm:pt modelId="{6C4C1B0E-556F-4317-A467-2DD905DBB70B}">
      <dgm:prSet/>
      <dgm:spPr/>
      <dgm:t>
        <a:bodyPr/>
        <a:lstStyle/>
        <a:p>
          <a:r>
            <a:rPr lang="en-US"/>
            <a:t>Phục vụ việc lưu trữ và xử lý thông tin trong cơ sở dữ liệu quan hệ.</a:t>
          </a:r>
        </a:p>
      </dgm:t>
    </dgm:pt>
    <dgm:pt modelId="{2969CA3A-BA4D-4B20-8C64-FD881D213ECF}" type="parTrans" cxnId="{FCD42DED-9EF2-439D-9FB0-2AA3A2459865}">
      <dgm:prSet/>
      <dgm:spPr/>
      <dgm:t>
        <a:bodyPr/>
        <a:lstStyle/>
        <a:p>
          <a:endParaRPr lang="en-US"/>
        </a:p>
      </dgm:t>
    </dgm:pt>
    <dgm:pt modelId="{7CEA2227-F60D-418F-A158-40FFACFB5651}" type="sibTrans" cxnId="{FCD42DED-9EF2-439D-9FB0-2AA3A2459865}">
      <dgm:prSet/>
      <dgm:spPr/>
      <dgm:t>
        <a:bodyPr/>
        <a:lstStyle/>
        <a:p>
          <a:endParaRPr lang="en-US"/>
        </a:p>
      </dgm:t>
    </dgm:pt>
    <dgm:pt modelId="{4013AF51-3768-4643-A936-9FA0F2DC8D3D}">
      <dgm:prSet/>
      <dgm:spPr/>
      <dgm:t>
        <a:bodyPr/>
        <a:lstStyle/>
        <a:p>
          <a:r>
            <a:rPr lang="en-US"/>
            <a:t>Sử dụng câu lệnh SQL để lưu trữ, cập nhật, loại bỏ và truy xuất thông tin từ cơ sở dữ liệu.</a:t>
          </a:r>
        </a:p>
      </dgm:t>
    </dgm:pt>
    <dgm:pt modelId="{26226963-8D2C-4F84-B01D-238C333F9F86}" type="parTrans" cxnId="{5D8A4244-E187-4A00-8B8B-1C436BC82F03}">
      <dgm:prSet/>
      <dgm:spPr/>
      <dgm:t>
        <a:bodyPr/>
        <a:lstStyle/>
        <a:p>
          <a:endParaRPr lang="en-US"/>
        </a:p>
      </dgm:t>
    </dgm:pt>
    <dgm:pt modelId="{9E6120D3-41DC-411B-AEC1-226EC8F8E00E}" type="sibTrans" cxnId="{5D8A4244-E187-4A00-8B8B-1C436BC82F03}">
      <dgm:prSet/>
      <dgm:spPr/>
      <dgm:t>
        <a:bodyPr/>
        <a:lstStyle/>
        <a:p>
          <a:endParaRPr lang="en-US"/>
        </a:p>
      </dgm:t>
    </dgm:pt>
    <dgm:pt modelId="{FB61397A-43ED-4627-A42E-9037F382A5D6}">
      <dgm:prSet/>
      <dgm:spPr/>
      <dgm:t>
        <a:bodyPr/>
        <a:lstStyle/>
        <a:p>
          <a:r>
            <a:rPr lang="en-US"/>
            <a:t>Sử dụng để duy trì và tối ưu hóa hiệu suất cơ sở dữ liệu.</a:t>
          </a:r>
        </a:p>
      </dgm:t>
    </dgm:pt>
    <dgm:pt modelId="{C1E0B8D7-8626-488B-9E67-5815C91FF81B}" type="parTrans" cxnId="{E7E461A9-C217-4A76-BCE7-018C9AEF59D0}">
      <dgm:prSet/>
      <dgm:spPr/>
      <dgm:t>
        <a:bodyPr/>
        <a:lstStyle/>
        <a:p>
          <a:endParaRPr lang="en-US"/>
        </a:p>
      </dgm:t>
    </dgm:pt>
    <dgm:pt modelId="{C2B05E74-C941-4791-A556-01663FF75F1E}" type="sibTrans" cxnId="{E7E461A9-C217-4A76-BCE7-018C9AEF59D0}">
      <dgm:prSet/>
      <dgm:spPr/>
      <dgm:t>
        <a:bodyPr/>
        <a:lstStyle/>
        <a:p>
          <a:endParaRPr lang="en-US"/>
        </a:p>
      </dgm:t>
    </dgm:pt>
    <dgm:pt modelId="{5099E94B-366F-4A95-99FB-EB3567EADE4D}" type="pres">
      <dgm:prSet presAssocID="{581C828E-F91E-4E24-80E3-414A397F2869}" presName="outerComposite" presStyleCnt="0">
        <dgm:presLayoutVars>
          <dgm:chMax val="5"/>
          <dgm:dir/>
          <dgm:resizeHandles val="exact"/>
        </dgm:presLayoutVars>
      </dgm:prSet>
      <dgm:spPr/>
    </dgm:pt>
    <dgm:pt modelId="{6238A295-2DD9-462E-A0A4-D048EA1DEFE5}" type="pres">
      <dgm:prSet presAssocID="{581C828E-F91E-4E24-80E3-414A397F2869}" presName="dummyMaxCanvas" presStyleCnt="0">
        <dgm:presLayoutVars/>
      </dgm:prSet>
      <dgm:spPr/>
    </dgm:pt>
    <dgm:pt modelId="{4E552377-26A5-4620-AA1F-900C2923D1AC}" type="pres">
      <dgm:prSet presAssocID="{581C828E-F91E-4E24-80E3-414A397F2869}" presName="FourNodes_1" presStyleLbl="node1" presStyleIdx="0" presStyleCnt="4">
        <dgm:presLayoutVars>
          <dgm:bulletEnabled val="1"/>
        </dgm:presLayoutVars>
      </dgm:prSet>
      <dgm:spPr/>
    </dgm:pt>
    <dgm:pt modelId="{98304DA4-2DCC-42E2-8F69-B724D7DB89E9}" type="pres">
      <dgm:prSet presAssocID="{581C828E-F91E-4E24-80E3-414A397F2869}" presName="FourNodes_2" presStyleLbl="node1" presStyleIdx="1" presStyleCnt="4">
        <dgm:presLayoutVars>
          <dgm:bulletEnabled val="1"/>
        </dgm:presLayoutVars>
      </dgm:prSet>
      <dgm:spPr/>
    </dgm:pt>
    <dgm:pt modelId="{4D3ECEDA-6FA9-40AF-940D-621411F186C4}" type="pres">
      <dgm:prSet presAssocID="{581C828E-F91E-4E24-80E3-414A397F2869}" presName="FourNodes_3" presStyleLbl="node1" presStyleIdx="2" presStyleCnt="4">
        <dgm:presLayoutVars>
          <dgm:bulletEnabled val="1"/>
        </dgm:presLayoutVars>
      </dgm:prSet>
      <dgm:spPr/>
    </dgm:pt>
    <dgm:pt modelId="{549F46CA-D7A0-45AB-BD66-4B561C9CE58D}" type="pres">
      <dgm:prSet presAssocID="{581C828E-F91E-4E24-80E3-414A397F2869}" presName="FourNodes_4" presStyleLbl="node1" presStyleIdx="3" presStyleCnt="4">
        <dgm:presLayoutVars>
          <dgm:bulletEnabled val="1"/>
        </dgm:presLayoutVars>
      </dgm:prSet>
      <dgm:spPr/>
    </dgm:pt>
    <dgm:pt modelId="{89316EC4-0E83-46A8-B1F9-D6879F22B0A2}" type="pres">
      <dgm:prSet presAssocID="{581C828E-F91E-4E24-80E3-414A397F2869}" presName="FourConn_1-2" presStyleLbl="fgAccFollowNode1" presStyleIdx="0" presStyleCnt="3">
        <dgm:presLayoutVars>
          <dgm:bulletEnabled val="1"/>
        </dgm:presLayoutVars>
      </dgm:prSet>
      <dgm:spPr/>
    </dgm:pt>
    <dgm:pt modelId="{E345E6B8-C0CB-45F0-A75F-09C1139540C8}" type="pres">
      <dgm:prSet presAssocID="{581C828E-F91E-4E24-80E3-414A397F2869}" presName="FourConn_2-3" presStyleLbl="fgAccFollowNode1" presStyleIdx="1" presStyleCnt="3">
        <dgm:presLayoutVars>
          <dgm:bulletEnabled val="1"/>
        </dgm:presLayoutVars>
      </dgm:prSet>
      <dgm:spPr/>
    </dgm:pt>
    <dgm:pt modelId="{EF33E3AF-EAB8-47EE-A628-EACA35A6CE99}" type="pres">
      <dgm:prSet presAssocID="{581C828E-F91E-4E24-80E3-414A397F2869}" presName="FourConn_3-4" presStyleLbl="fgAccFollowNode1" presStyleIdx="2" presStyleCnt="3">
        <dgm:presLayoutVars>
          <dgm:bulletEnabled val="1"/>
        </dgm:presLayoutVars>
      </dgm:prSet>
      <dgm:spPr/>
    </dgm:pt>
    <dgm:pt modelId="{262B6F37-2EA9-4AB7-BEA6-EF92C4D5064E}" type="pres">
      <dgm:prSet presAssocID="{581C828E-F91E-4E24-80E3-414A397F2869}" presName="FourNodes_1_text" presStyleLbl="node1" presStyleIdx="3" presStyleCnt="4">
        <dgm:presLayoutVars>
          <dgm:bulletEnabled val="1"/>
        </dgm:presLayoutVars>
      </dgm:prSet>
      <dgm:spPr/>
    </dgm:pt>
    <dgm:pt modelId="{F6AC7B7F-CF44-4C7E-BFC5-1451F5F3744A}" type="pres">
      <dgm:prSet presAssocID="{581C828E-F91E-4E24-80E3-414A397F2869}" presName="FourNodes_2_text" presStyleLbl="node1" presStyleIdx="3" presStyleCnt="4">
        <dgm:presLayoutVars>
          <dgm:bulletEnabled val="1"/>
        </dgm:presLayoutVars>
      </dgm:prSet>
      <dgm:spPr/>
    </dgm:pt>
    <dgm:pt modelId="{689E1669-9E82-4940-86DD-336B8BB74270}" type="pres">
      <dgm:prSet presAssocID="{581C828E-F91E-4E24-80E3-414A397F2869}" presName="FourNodes_3_text" presStyleLbl="node1" presStyleIdx="3" presStyleCnt="4">
        <dgm:presLayoutVars>
          <dgm:bulletEnabled val="1"/>
        </dgm:presLayoutVars>
      </dgm:prSet>
      <dgm:spPr/>
    </dgm:pt>
    <dgm:pt modelId="{0A45BB4C-D131-4C85-9E9F-64E96B2823AF}" type="pres">
      <dgm:prSet presAssocID="{581C828E-F91E-4E24-80E3-414A397F2869}" presName="FourNodes_4_text" presStyleLbl="node1" presStyleIdx="3" presStyleCnt="4">
        <dgm:presLayoutVars>
          <dgm:bulletEnabled val="1"/>
        </dgm:presLayoutVars>
      </dgm:prSet>
      <dgm:spPr/>
    </dgm:pt>
  </dgm:ptLst>
  <dgm:cxnLst>
    <dgm:cxn modelId="{F4FD670F-2658-42EB-AEAB-57C0F267E187}" type="presOf" srcId="{FB61397A-43ED-4627-A42E-9037F382A5D6}" destId="{0A45BB4C-D131-4C85-9E9F-64E96B2823AF}" srcOrd="1" destOrd="0" presId="urn:microsoft.com/office/officeart/2005/8/layout/vProcess5"/>
    <dgm:cxn modelId="{00573B1C-EDDF-4613-8000-C16C4A54E2D0}" type="presOf" srcId="{6C4C1B0E-556F-4317-A467-2DD905DBB70B}" destId="{98304DA4-2DCC-42E2-8F69-B724D7DB89E9}" srcOrd="0" destOrd="0" presId="urn:microsoft.com/office/officeart/2005/8/layout/vProcess5"/>
    <dgm:cxn modelId="{5D8A4244-E187-4A00-8B8B-1C436BC82F03}" srcId="{581C828E-F91E-4E24-80E3-414A397F2869}" destId="{4013AF51-3768-4643-A936-9FA0F2DC8D3D}" srcOrd="2" destOrd="0" parTransId="{26226963-8D2C-4F84-B01D-238C333F9F86}" sibTransId="{9E6120D3-41DC-411B-AEC1-226EC8F8E00E}"/>
    <dgm:cxn modelId="{8B133D6A-3BFB-46C3-84BD-53E2EEB4757E}" type="presOf" srcId="{4B134FCD-5DA0-4F70-927E-6722B1D1124F}" destId="{262B6F37-2EA9-4AB7-BEA6-EF92C4D5064E}" srcOrd="1" destOrd="0" presId="urn:microsoft.com/office/officeart/2005/8/layout/vProcess5"/>
    <dgm:cxn modelId="{2E3FEE6A-20DB-491A-9504-2C07886D7CA9}" type="presOf" srcId="{6C4C1B0E-556F-4317-A467-2DD905DBB70B}" destId="{F6AC7B7F-CF44-4C7E-BFC5-1451F5F3744A}" srcOrd="1" destOrd="0" presId="urn:microsoft.com/office/officeart/2005/8/layout/vProcess5"/>
    <dgm:cxn modelId="{8123526E-4493-4862-928B-8F84A39031D6}" type="presOf" srcId="{4013AF51-3768-4643-A936-9FA0F2DC8D3D}" destId="{689E1669-9E82-4940-86DD-336B8BB74270}" srcOrd="1" destOrd="0" presId="urn:microsoft.com/office/officeart/2005/8/layout/vProcess5"/>
    <dgm:cxn modelId="{51FD0988-E23A-442E-8CD8-7DF62FF73AA4}" srcId="{581C828E-F91E-4E24-80E3-414A397F2869}" destId="{4B134FCD-5DA0-4F70-927E-6722B1D1124F}" srcOrd="0" destOrd="0" parTransId="{09F438B0-FF77-4A2B-855E-088C312AB5D3}" sibTransId="{9363DDFC-BAAB-4D0F-BB05-B687DB7412F3}"/>
    <dgm:cxn modelId="{4EA7349B-4488-4310-8A1E-F9DC4333D1A2}" type="presOf" srcId="{4013AF51-3768-4643-A936-9FA0F2DC8D3D}" destId="{4D3ECEDA-6FA9-40AF-940D-621411F186C4}" srcOrd="0" destOrd="0" presId="urn:microsoft.com/office/officeart/2005/8/layout/vProcess5"/>
    <dgm:cxn modelId="{E7E461A9-C217-4A76-BCE7-018C9AEF59D0}" srcId="{581C828E-F91E-4E24-80E3-414A397F2869}" destId="{FB61397A-43ED-4627-A42E-9037F382A5D6}" srcOrd="3" destOrd="0" parTransId="{C1E0B8D7-8626-488B-9E67-5815C91FF81B}" sibTransId="{C2B05E74-C941-4791-A556-01663FF75F1E}"/>
    <dgm:cxn modelId="{DE2D23CB-1761-48C5-B0B2-D4AFA16D2D8C}" type="presOf" srcId="{581C828E-F91E-4E24-80E3-414A397F2869}" destId="{5099E94B-366F-4A95-99FB-EB3567EADE4D}" srcOrd="0" destOrd="0" presId="urn:microsoft.com/office/officeart/2005/8/layout/vProcess5"/>
    <dgm:cxn modelId="{5BAD0CDB-8A64-4AD7-A1A8-646244289E70}" type="presOf" srcId="{9363DDFC-BAAB-4D0F-BB05-B687DB7412F3}" destId="{89316EC4-0E83-46A8-B1F9-D6879F22B0A2}" srcOrd="0" destOrd="0" presId="urn:microsoft.com/office/officeart/2005/8/layout/vProcess5"/>
    <dgm:cxn modelId="{A3023BE5-5B43-420A-BA1A-203EEE005550}" type="presOf" srcId="{7CEA2227-F60D-418F-A158-40FFACFB5651}" destId="{E345E6B8-C0CB-45F0-A75F-09C1139540C8}" srcOrd="0" destOrd="0" presId="urn:microsoft.com/office/officeart/2005/8/layout/vProcess5"/>
    <dgm:cxn modelId="{B154B5E6-AB88-490E-A503-32459E94C054}" type="presOf" srcId="{9E6120D3-41DC-411B-AEC1-226EC8F8E00E}" destId="{EF33E3AF-EAB8-47EE-A628-EACA35A6CE99}" srcOrd="0" destOrd="0" presId="urn:microsoft.com/office/officeart/2005/8/layout/vProcess5"/>
    <dgm:cxn modelId="{FCD42DED-9EF2-439D-9FB0-2AA3A2459865}" srcId="{581C828E-F91E-4E24-80E3-414A397F2869}" destId="{6C4C1B0E-556F-4317-A467-2DD905DBB70B}" srcOrd="1" destOrd="0" parTransId="{2969CA3A-BA4D-4B20-8C64-FD881D213ECF}" sibTransId="{7CEA2227-F60D-418F-A158-40FFACFB5651}"/>
    <dgm:cxn modelId="{99975DEE-FEB1-4EE8-A5F2-C64061C904F3}" type="presOf" srcId="{FB61397A-43ED-4627-A42E-9037F382A5D6}" destId="{549F46CA-D7A0-45AB-BD66-4B561C9CE58D}" srcOrd="0" destOrd="0" presId="urn:microsoft.com/office/officeart/2005/8/layout/vProcess5"/>
    <dgm:cxn modelId="{39007CF1-A2F1-4C35-8BE9-D0D49B6E6365}" type="presOf" srcId="{4B134FCD-5DA0-4F70-927E-6722B1D1124F}" destId="{4E552377-26A5-4620-AA1F-900C2923D1AC}" srcOrd="0" destOrd="0" presId="urn:microsoft.com/office/officeart/2005/8/layout/vProcess5"/>
    <dgm:cxn modelId="{308D4720-DD04-4153-B16D-C97619C3D953}" type="presParOf" srcId="{5099E94B-366F-4A95-99FB-EB3567EADE4D}" destId="{6238A295-2DD9-462E-A0A4-D048EA1DEFE5}" srcOrd="0" destOrd="0" presId="urn:microsoft.com/office/officeart/2005/8/layout/vProcess5"/>
    <dgm:cxn modelId="{10877F30-481C-48C4-8614-69FF09E356EB}" type="presParOf" srcId="{5099E94B-366F-4A95-99FB-EB3567EADE4D}" destId="{4E552377-26A5-4620-AA1F-900C2923D1AC}" srcOrd="1" destOrd="0" presId="urn:microsoft.com/office/officeart/2005/8/layout/vProcess5"/>
    <dgm:cxn modelId="{BD194BEB-DBE6-40D1-A76C-D06B4A63BDE7}" type="presParOf" srcId="{5099E94B-366F-4A95-99FB-EB3567EADE4D}" destId="{98304DA4-2DCC-42E2-8F69-B724D7DB89E9}" srcOrd="2" destOrd="0" presId="urn:microsoft.com/office/officeart/2005/8/layout/vProcess5"/>
    <dgm:cxn modelId="{FA902A16-F5B0-4436-9FA8-80B3EB51A396}" type="presParOf" srcId="{5099E94B-366F-4A95-99FB-EB3567EADE4D}" destId="{4D3ECEDA-6FA9-40AF-940D-621411F186C4}" srcOrd="3" destOrd="0" presId="urn:microsoft.com/office/officeart/2005/8/layout/vProcess5"/>
    <dgm:cxn modelId="{7FC85A46-E4DE-4262-91E2-885834628709}" type="presParOf" srcId="{5099E94B-366F-4A95-99FB-EB3567EADE4D}" destId="{549F46CA-D7A0-45AB-BD66-4B561C9CE58D}" srcOrd="4" destOrd="0" presId="urn:microsoft.com/office/officeart/2005/8/layout/vProcess5"/>
    <dgm:cxn modelId="{3EEDA69B-A699-4B43-872F-CB8619B35356}" type="presParOf" srcId="{5099E94B-366F-4A95-99FB-EB3567EADE4D}" destId="{89316EC4-0E83-46A8-B1F9-D6879F22B0A2}" srcOrd="5" destOrd="0" presId="urn:microsoft.com/office/officeart/2005/8/layout/vProcess5"/>
    <dgm:cxn modelId="{A26E7560-7C82-455C-92B6-7D41CD49AD0A}" type="presParOf" srcId="{5099E94B-366F-4A95-99FB-EB3567EADE4D}" destId="{E345E6B8-C0CB-45F0-A75F-09C1139540C8}" srcOrd="6" destOrd="0" presId="urn:microsoft.com/office/officeart/2005/8/layout/vProcess5"/>
    <dgm:cxn modelId="{87CD688C-15F5-4540-A60D-75BD6C242EAB}" type="presParOf" srcId="{5099E94B-366F-4A95-99FB-EB3567EADE4D}" destId="{EF33E3AF-EAB8-47EE-A628-EACA35A6CE99}" srcOrd="7" destOrd="0" presId="urn:microsoft.com/office/officeart/2005/8/layout/vProcess5"/>
    <dgm:cxn modelId="{F163AFD4-0EC1-456B-83DD-3C065181D65F}" type="presParOf" srcId="{5099E94B-366F-4A95-99FB-EB3567EADE4D}" destId="{262B6F37-2EA9-4AB7-BEA6-EF92C4D5064E}" srcOrd="8" destOrd="0" presId="urn:microsoft.com/office/officeart/2005/8/layout/vProcess5"/>
    <dgm:cxn modelId="{699633A3-8034-4CDB-A14F-E912E6088C02}" type="presParOf" srcId="{5099E94B-366F-4A95-99FB-EB3567EADE4D}" destId="{F6AC7B7F-CF44-4C7E-BFC5-1451F5F3744A}" srcOrd="9" destOrd="0" presId="urn:microsoft.com/office/officeart/2005/8/layout/vProcess5"/>
    <dgm:cxn modelId="{8CC24F9C-04FE-4E80-9532-9A9D60A653DA}" type="presParOf" srcId="{5099E94B-366F-4A95-99FB-EB3567EADE4D}" destId="{689E1669-9E82-4940-86DD-336B8BB74270}" srcOrd="10" destOrd="0" presId="urn:microsoft.com/office/officeart/2005/8/layout/vProcess5"/>
    <dgm:cxn modelId="{CEDD6EBC-953E-4468-87DB-375957F3A631}" type="presParOf" srcId="{5099E94B-366F-4A95-99FB-EB3567EADE4D}" destId="{0A45BB4C-D131-4C85-9E9F-64E96B2823AF}"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34865A8F-8CCE-4489-A9D5-8F6F808C8EA3}" type="doc">
      <dgm:prSet loTypeId="urn:microsoft.com/office/officeart/2016/7/layout/BasicLinearProcessNumbered" loCatId="process" qsTypeId="urn:microsoft.com/office/officeart/2005/8/quickstyle/simple1" qsCatId="simple" csTypeId="urn:microsoft.com/office/officeart/2005/8/colors/colorful1" csCatId="colorful"/>
      <dgm:spPr/>
      <dgm:t>
        <a:bodyPr/>
        <a:lstStyle/>
        <a:p>
          <a:endParaRPr lang="en-US"/>
        </a:p>
      </dgm:t>
    </dgm:pt>
    <dgm:pt modelId="{24618C66-9DB0-4437-90E3-8E58616CCE64}">
      <dgm:prSet/>
      <dgm:spPr/>
      <dgm:t>
        <a:bodyPr/>
        <a:lstStyle/>
        <a:p>
          <a:r>
            <a:rPr lang="en-US"/>
            <a:t>Là các lệnh SQL thiết kế cấu trúc cơ sở dữ liệu.</a:t>
          </a:r>
        </a:p>
      </dgm:t>
    </dgm:pt>
    <dgm:pt modelId="{895348C4-EBC2-46F1-B251-FEB072E8F8C7}" type="parTrans" cxnId="{4C45A49A-9945-4B95-913A-E8D019716578}">
      <dgm:prSet/>
      <dgm:spPr/>
      <dgm:t>
        <a:bodyPr/>
        <a:lstStyle/>
        <a:p>
          <a:endParaRPr lang="en-US"/>
        </a:p>
      </dgm:t>
    </dgm:pt>
    <dgm:pt modelId="{BE2839E2-1B4A-4F20-9BF5-CD3A1BDAEFD0}" type="sibTrans" cxnId="{4C45A49A-9945-4B95-913A-E8D019716578}">
      <dgm:prSet phldrT="1" phldr="0"/>
      <dgm:spPr/>
      <dgm:t>
        <a:bodyPr/>
        <a:lstStyle/>
        <a:p>
          <a:r>
            <a:rPr lang="en-US"/>
            <a:t>1</a:t>
          </a:r>
        </a:p>
      </dgm:t>
    </dgm:pt>
    <dgm:pt modelId="{CCE29747-4242-40EA-80E2-3B75EEF14C12}">
      <dgm:prSet/>
      <dgm:spPr/>
      <dgm:t>
        <a:bodyPr/>
        <a:lstStyle/>
        <a:p>
          <a:r>
            <a:rPr lang="en-US"/>
            <a:t>Sử dụng để tạo và điều chỉnh các đối tượng cơ sở dữ liệu.</a:t>
          </a:r>
        </a:p>
      </dgm:t>
    </dgm:pt>
    <dgm:pt modelId="{71F38CA3-03FA-43A9-BEB3-703FA65E39AE}" type="parTrans" cxnId="{6663E1AB-4D4F-4388-B55A-11C39CE220E7}">
      <dgm:prSet/>
      <dgm:spPr/>
      <dgm:t>
        <a:bodyPr/>
        <a:lstStyle/>
        <a:p>
          <a:endParaRPr lang="en-US"/>
        </a:p>
      </dgm:t>
    </dgm:pt>
    <dgm:pt modelId="{400DE232-CF0A-4F48-BF91-023CA147FF70}" type="sibTrans" cxnId="{6663E1AB-4D4F-4388-B55A-11C39CE220E7}">
      <dgm:prSet phldrT="2" phldr="0"/>
      <dgm:spPr/>
      <dgm:t>
        <a:bodyPr/>
        <a:lstStyle/>
        <a:p>
          <a:r>
            <a:rPr lang="en-US"/>
            <a:t>2</a:t>
          </a:r>
        </a:p>
      </dgm:t>
    </dgm:pt>
    <dgm:pt modelId="{34778A04-3C9F-4D02-AD16-C40FEDAA3891}" type="pres">
      <dgm:prSet presAssocID="{34865A8F-8CCE-4489-A9D5-8F6F808C8EA3}" presName="Name0" presStyleCnt="0">
        <dgm:presLayoutVars>
          <dgm:animLvl val="lvl"/>
          <dgm:resizeHandles val="exact"/>
        </dgm:presLayoutVars>
      </dgm:prSet>
      <dgm:spPr/>
    </dgm:pt>
    <dgm:pt modelId="{64E9B065-8012-4DB4-88BC-4311FFA277C8}" type="pres">
      <dgm:prSet presAssocID="{24618C66-9DB0-4437-90E3-8E58616CCE64}" presName="compositeNode" presStyleCnt="0">
        <dgm:presLayoutVars>
          <dgm:bulletEnabled val="1"/>
        </dgm:presLayoutVars>
      </dgm:prSet>
      <dgm:spPr/>
    </dgm:pt>
    <dgm:pt modelId="{43C97145-7B3B-43C9-BD2B-37F42EF56E4B}" type="pres">
      <dgm:prSet presAssocID="{24618C66-9DB0-4437-90E3-8E58616CCE64}" presName="bgRect" presStyleLbl="bgAccFollowNode1" presStyleIdx="0" presStyleCnt="2"/>
      <dgm:spPr/>
    </dgm:pt>
    <dgm:pt modelId="{DF0D5C23-5459-4E18-AAEE-B90C11A1B655}" type="pres">
      <dgm:prSet presAssocID="{BE2839E2-1B4A-4F20-9BF5-CD3A1BDAEFD0}" presName="sibTransNodeCircle" presStyleLbl="alignNode1" presStyleIdx="0" presStyleCnt="4">
        <dgm:presLayoutVars>
          <dgm:chMax val="0"/>
          <dgm:bulletEnabled/>
        </dgm:presLayoutVars>
      </dgm:prSet>
      <dgm:spPr/>
    </dgm:pt>
    <dgm:pt modelId="{72909B55-1E03-4A5A-9F2A-F35F8AED6DB6}" type="pres">
      <dgm:prSet presAssocID="{24618C66-9DB0-4437-90E3-8E58616CCE64}" presName="bottomLine" presStyleLbl="alignNode1" presStyleIdx="1" presStyleCnt="4">
        <dgm:presLayoutVars/>
      </dgm:prSet>
      <dgm:spPr/>
    </dgm:pt>
    <dgm:pt modelId="{91AE8FD1-1DBB-43E7-8A45-8A03009B5BAA}" type="pres">
      <dgm:prSet presAssocID="{24618C66-9DB0-4437-90E3-8E58616CCE64}" presName="nodeText" presStyleLbl="bgAccFollowNode1" presStyleIdx="0" presStyleCnt="2">
        <dgm:presLayoutVars>
          <dgm:bulletEnabled val="1"/>
        </dgm:presLayoutVars>
      </dgm:prSet>
      <dgm:spPr/>
    </dgm:pt>
    <dgm:pt modelId="{F712E4A4-4EFD-41E2-BF3A-E3F719DBDEE9}" type="pres">
      <dgm:prSet presAssocID="{BE2839E2-1B4A-4F20-9BF5-CD3A1BDAEFD0}" presName="sibTrans" presStyleCnt="0"/>
      <dgm:spPr/>
    </dgm:pt>
    <dgm:pt modelId="{E5CC34D9-2401-4BBC-8C7E-81D788CCBB7A}" type="pres">
      <dgm:prSet presAssocID="{CCE29747-4242-40EA-80E2-3B75EEF14C12}" presName="compositeNode" presStyleCnt="0">
        <dgm:presLayoutVars>
          <dgm:bulletEnabled val="1"/>
        </dgm:presLayoutVars>
      </dgm:prSet>
      <dgm:spPr/>
    </dgm:pt>
    <dgm:pt modelId="{5E8CB234-1183-490D-8CD7-93C85CFA642D}" type="pres">
      <dgm:prSet presAssocID="{CCE29747-4242-40EA-80E2-3B75EEF14C12}" presName="bgRect" presStyleLbl="bgAccFollowNode1" presStyleIdx="1" presStyleCnt="2"/>
      <dgm:spPr/>
    </dgm:pt>
    <dgm:pt modelId="{7BC85928-033F-423C-AB6E-7B78228D07B3}" type="pres">
      <dgm:prSet presAssocID="{400DE232-CF0A-4F48-BF91-023CA147FF70}" presName="sibTransNodeCircle" presStyleLbl="alignNode1" presStyleIdx="2" presStyleCnt="4">
        <dgm:presLayoutVars>
          <dgm:chMax val="0"/>
          <dgm:bulletEnabled/>
        </dgm:presLayoutVars>
      </dgm:prSet>
      <dgm:spPr/>
    </dgm:pt>
    <dgm:pt modelId="{E8ADAE7C-62A6-49F2-A25E-488778496826}" type="pres">
      <dgm:prSet presAssocID="{CCE29747-4242-40EA-80E2-3B75EEF14C12}" presName="bottomLine" presStyleLbl="alignNode1" presStyleIdx="3" presStyleCnt="4">
        <dgm:presLayoutVars/>
      </dgm:prSet>
      <dgm:spPr/>
    </dgm:pt>
    <dgm:pt modelId="{F17BA8ED-2E13-423B-AAFB-AD68009D9E31}" type="pres">
      <dgm:prSet presAssocID="{CCE29747-4242-40EA-80E2-3B75EEF14C12}" presName="nodeText" presStyleLbl="bgAccFollowNode1" presStyleIdx="1" presStyleCnt="2">
        <dgm:presLayoutVars>
          <dgm:bulletEnabled val="1"/>
        </dgm:presLayoutVars>
      </dgm:prSet>
      <dgm:spPr/>
    </dgm:pt>
  </dgm:ptLst>
  <dgm:cxnLst>
    <dgm:cxn modelId="{27D56A24-FC9F-494E-89BA-251211340FF2}" type="presOf" srcId="{34865A8F-8CCE-4489-A9D5-8F6F808C8EA3}" destId="{34778A04-3C9F-4D02-AD16-C40FEDAA3891}" srcOrd="0" destOrd="0" presId="urn:microsoft.com/office/officeart/2016/7/layout/BasicLinearProcessNumbered"/>
    <dgm:cxn modelId="{D6047024-9A34-47D5-AE08-9248D32BD857}" type="presOf" srcId="{BE2839E2-1B4A-4F20-9BF5-CD3A1BDAEFD0}" destId="{DF0D5C23-5459-4E18-AAEE-B90C11A1B655}" srcOrd="0" destOrd="0" presId="urn:microsoft.com/office/officeart/2016/7/layout/BasicLinearProcessNumbered"/>
    <dgm:cxn modelId="{AF1AB23F-B90C-466A-AFE5-F430E73F2E0A}" type="presOf" srcId="{400DE232-CF0A-4F48-BF91-023CA147FF70}" destId="{7BC85928-033F-423C-AB6E-7B78228D07B3}" srcOrd="0" destOrd="0" presId="urn:microsoft.com/office/officeart/2016/7/layout/BasicLinearProcessNumbered"/>
    <dgm:cxn modelId="{CE2EB15D-81FC-485A-BE78-3DE00183AC50}" type="presOf" srcId="{24618C66-9DB0-4437-90E3-8E58616CCE64}" destId="{91AE8FD1-1DBB-43E7-8A45-8A03009B5BAA}" srcOrd="1" destOrd="0" presId="urn:microsoft.com/office/officeart/2016/7/layout/BasicLinearProcessNumbered"/>
    <dgm:cxn modelId="{D8024772-7392-4A81-A57D-84C61E4B8DFE}" type="presOf" srcId="{CCE29747-4242-40EA-80E2-3B75EEF14C12}" destId="{F17BA8ED-2E13-423B-AAFB-AD68009D9E31}" srcOrd="1" destOrd="0" presId="urn:microsoft.com/office/officeart/2016/7/layout/BasicLinearProcessNumbered"/>
    <dgm:cxn modelId="{D7D79778-8BB5-4C5D-817B-5CB56B5BC207}" type="presOf" srcId="{24618C66-9DB0-4437-90E3-8E58616CCE64}" destId="{43C97145-7B3B-43C9-BD2B-37F42EF56E4B}" srcOrd="0" destOrd="0" presId="urn:microsoft.com/office/officeart/2016/7/layout/BasicLinearProcessNumbered"/>
    <dgm:cxn modelId="{4DAB2596-AAF9-4C0C-BAE0-46D6FA17FF1A}" type="presOf" srcId="{CCE29747-4242-40EA-80E2-3B75EEF14C12}" destId="{5E8CB234-1183-490D-8CD7-93C85CFA642D}" srcOrd="0" destOrd="0" presId="urn:microsoft.com/office/officeart/2016/7/layout/BasicLinearProcessNumbered"/>
    <dgm:cxn modelId="{4C45A49A-9945-4B95-913A-E8D019716578}" srcId="{34865A8F-8CCE-4489-A9D5-8F6F808C8EA3}" destId="{24618C66-9DB0-4437-90E3-8E58616CCE64}" srcOrd="0" destOrd="0" parTransId="{895348C4-EBC2-46F1-B251-FEB072E8F8C7}" sibTransId="{BE2839E2-1B4A-4F20-9BF5-CD3A1BDAEFD0}"/>
    <dgm:cxn modelId="{6663E1AB-4D4F-4388-B55A-11C39CE220E7}" srcId="{34865A8F-8CCE-4489-A9D5-8F6F808C8EA3}" destId="{CCE29747-4242-40EA-80E2-3B75EEF14C12}" srcOrd="1" destOrd="0" parTransId="{71F38CA3-03FA-43A9-BEB3-703FA65E39AE}" sibTransId="{400DE232-CF0A-4F48-BF91-023CA147FF70}"/>
    <dgm:cxn modelId="{7ABCD95A-FD76-411F-8E49-8DCE36712F3B}" type="presParOf" srcId="{34778A04-3C9F-4D02-AD16-C40FEDAA3891}" destId="{64E9B065-8012-4DB4-88BC-4311FFA277C8}" srcOrd="0" destOrd="0" presId="urn:microsoft.com/office/officeart/2016/7/layout/BasicLinearProcessNumbered"/>
    <dgm:cxn modelId="{E32840A7-B80F-4FB5-8F50-02A80F4F1627}" type="presParOf" srcId="{64E9B065-8012-4DB4-88BC-4311FFA277C8}" destId="{43C97145-7B3B-43C9-BD2B-37F42EF56E4B}" srcOrd="0" destOrd="0" presId="urn:microsoft.com/office/officeart/2016/7/layout/BasicLinearProcessNumbered"/>
    <dgm:cxn modelId="{42E27976-3D02-41AE-A756-24A8DD289C61}" type="presParOf" srcId="{64E9B065-8012-4DB4-88BC-4311FFA277C8}" destId="{DF0D5C23-5459-4E18-AAEE-B90C11A1B655}" srcOrd="1" destOrd="0" presId="urn:microsoft.com/office/officeart/2016/7/layout/BasicLinearProcessNumbered"/>
    <dgm:cxn modelId="{DB6D05DF-3DDC-41B4-B094-DC4929E8B28A}" type="presParOf" srcId="{64E9B065-8012-4DB4-88BC-4311FFA277C8}" destId="{72909B55-1E03-4A5A-9F2A-F35F8AED6DB6}" srcOrd="2" destOrd="0" presId="urn:microsoft.com/office/officeart/2016/7/layout/BasicLinearProcessNumbered"/>
    <dgm:cxn modelId="{FA50BD49-B39F-4FCA-B9A9-90C35215F435}" type="presParOf" srcId="{64E9B065-8012-4DB4-88BC-4311FFA277C8}" destId="{91AE8FD1-1DBB-43E7-8A45-8A03009B5BAA}" srcOrd="3" destOrd="0" presId="urn:microsoft.com/office/officeart/2016/7/layout/BasicLinearProcessNumbered"/>
    <dgm:cxn modelId="{740598A9-CCF6-4EA3-BC2B-616FF7BE6859}" type="presParOf" srcId="{34778A04-3C9F-4D02-AD16-C40FEDAA3891}" destId="{F712E4A4-4EFD-41E2-BF3A-E3F719DBDEE9}" srcOrd="1" destOrd="0" presId="urn:microsoft.com/office/officeart/2016/7/layout/BasicLinearProcessNumbered"/>
    <dgm:cxn modelId="{01ACC3DE-86FF-462E-AF39-92E8535A3830}" type="presParOf" srcId="{34778A04-3C9F-4D02-AD16-C40FEDAA3891}" destId="{E5CC34D9-2401-4BBC-8C7E-81D788CCBB7A}" srcOrd="2" destOrd="0" presId="urn:microsoft.com/office/officeart/2016/7/layout/BasicLinearProcessNumbered"/>
    <dgm:cxn modelId="{D5D4539E-F98E-4E71-A145-5EB8646FA403}" type="presParOf" srcId="{E5CC34D9-2401-4BBC-8C7E-81D788CCBB7A}" destId="{5E8CB234-1183-490D-8CD7-93C85CFA642D}" srcOrd="0" destOrd="0" presId="urn:microsoft.com/office/officeart/2016/7/layout/BasicLinearProcessNumbered"/>
    <dgm:cxn modelId="{38C1D77B-577E-45FA-9CF4-F0BD598302D0}" type="presParOf" srcId="{E5CC34D9-2401-4BBC-8C7E-81D788CCBB7A}" destId="{7BC85928-033F-423C-AB6E-7B78228D07B3}" srcOrd="1" destOrd="0" presId="urn:microsoft.com/office/officeart/2016/7/layout/BasicLinearProcessNumbered"/>
    <dgm:cxn modelId="{9B43E642-5781-4928-AE3C-B12CE696EEBB}" type="presParOf" srcId="{E5CC34D9-2401-4BBC-8C7E-81D788CCBB7A}" destId="{E8ADAE7C-62A6-49F2-A25E-488778496826}" srcOrd="2" destOrd="0" presId="urn:microsoft.com/office/officeart/2016/7/layout/BasicLinearProcessNumbered"/>
    <dgm:cxn modelId="{F634BE84-D23F-44FB-BCD6-33D2014C8407}" type="presParOf" srcId="{E5CC34D9-2401-4BBC-8C7E-81D788CCBB7A}" destId="{F17BA8ED-2E13-423B-AAFB-AD68009D9E31}"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BC717152-EBE0-4420-8545-E67EDF098E95}"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A1F33497-39B8-40F9-BF15-4EB342C32283}">
      <dgm:prSet/>
      <dgm:spPr/>
      <dgm:t>
        <a:bodyPr/>
        <a:lstStyle/>
        <a:p>
          <a:r>
            <a:rPr lang="en-US"/>
            <a:t>Gồm các lệnh hướng dẫn để truy xuất dữ liệu.</a:t>
          </a:r>
        </a:p>
      </dgm:t>
    </dgm:pt>
    <dgm:pt modelId="{5931449A-A516-4F39-AB77-8BB12AFB0096}" type="parTrans" cxnId="{4F7CC95B-4C4F-41EA-B18B-24D5380786EB}">
      <dgm:prSet/>
      <dgm:spPr/>
      <dgm:t>
        <a:bodyPr/>
        <a:lstStyle/>
        <a:p>
          <a:endParaRPr lang="en-US"/>
        </a:p>
      </dgm:t>
    </dgm:pt>
    <dgm:pt modelId="{718324EF-1E91-4ECF-B766-166592DFE838}" type="sibTrans" cxnId="{4F7CC95B-4C4F-41EA-B18B-24D5380786EB}">
      <dgm:prSet/>
      <dgm:spPr/>
      <dgm:t>
        <a:bodyPr/>
        <a:lstStyle/>
        <a:p>
          <a:endParaRPr lang="en-US"/>
        </a:p>
      </dgm:t>
    </dgm:pt>
    <dgm:pt modelId="{EFCF6328-E849-46E3-807B-A220BD1312FA}">
      <dgm:prSet/>
      <dgm:spPr/>
      <dgm:t>
        <a:bodyPr/>
        <a:lstStyle/>
        <a:p>
          <a:r>
            <a:rPr lang="en-US"/>
            <a:t>Sử dụng lệnh SELECT để lọc và trả về kết quả cụ thể.</a:t>
          </a:r>
        </a:p>
      </dgm:t>
    </dgm:pt>
    <dgm:pt modelId="{B1714CDE-3709-4AAE-845B-FA6319AFD1FF}" type="parTrans" cxnId="{C5B66139-2A70-4247-B762-C00A516C0B55}">
      <dgm:prSet/>
      <dgm:spPr/>
      <dgm:t>
        <a:bodyPr/>
        <a:lstStyle/>
        <a:p>
          <a:endParaRPr lang="en-US"/>
        </a:p>
      </dgm:t>
    </dgm:pt>
    <dgm:pt modelId="{0FB94049-9C89-4AE6-A90C-26FC4F3AC9EA}" type="sibTrans" cxnId="{C5B66139-2A70-4247-B762-C00A516C0B55}">
      <dgm:prSet/>
      <dgm:spPr/>
      <dgm:t>
        <a:bodyPr/>
        <a:lstStyle/>
        <a:p>
          <a:endParaRPr lang="en-US"/>
        </a:p>
      </dgm:t>
    </dgm:pt>
    <dgm:pt modelId="{405F01DF-1D05-47D7-A4FC-B9CD08FC4D85}" type="pres">
      <dgm:prSet presAssocID="{BC717152-EBE0-4420-8545-E67EDF098E95}" presName="hierChild1" presStyleCnt="0">
        <dgm:presLayoutVars>
          <dgm:chPref val="1"/>
          <dgm:dir/>
          <dgm:animOne val="branch"/>
          <dgm:animLvl val="lvl"/>
          <dgm:resizeHandles/>
        </dgm:presLayoutVars>
      </dgm:prSet>
      <dgm:spPr/>
    </dgm:pt>
    <dgm:pt modelId="{5370655F-B039-4986-9882-C50D07342AD6}" type="pres">
      <dgm:prSet presAssocID="{A1F33497-39B8-40F9-BF15-4EB342C32283}" presName="hierRoot1" presStyleCnt="0"/>
      <dgm:spPr/>
    </dgm:pt>
    <dgm:pt modelId="{CD25B50A-22F6-420D-8632-65C0171E531B}" type="pres">
      <dgm:prSet presAssocID="{A1F33497-39B8-40F9-BF15-4EB342C32283}" presName="composite" presStyleCnt="0"/>
      <dgm:spPr/>
    </dgm:pt>
    <dgm:pt modelId="{D27D2C01-DF12-4D4E-922F-F796E51B9092}" type="pres">
      <dgm:prSet presAssocID="{A1F33497-39B8-40F9-BF15-4EB342C32283}" presName="background" presStyleLbl="node0" presStyleIdx="0" presStyleCnt="2"/>
      <dgm:spPr/>
    </dgm:pt>
    <dgm:pt modelId="{B9DF4509-A562-4845-B580-77942C080F7F}" type="pres">
      <dgm:prSet presAssocID="{A1F33497-39B8-40F9-BF15-4EB342C32283}" presName="text" presStyleLbl="fgAcc0" presStyleIdx="0" presStyleCnt="2">
        <dgm:presLayoutVars>
          <dgm:chPref val="3"/>
        </dgm:presLayoutVars>
      </dgm:prSet>
      <dgm:spPr/>
    </dgm:pt>
    <dgm:pt modelId="{4199707F-782D-401A-950B-B11660999A05}" type="pres">
      <dgm:prSet presAssocID="{A1F33497-39B8-40F9-BF15-4EB342C32283}" presName="hierChild2" presStyleCnt="0"/>
      <dgm:spPr/>
    </dgm:pt>
    <dgm:pt modelId="{B2A23A7C-2F1F-4C14-A686-2F36BE9D3DDC}" type="pres">
      <dgm:prSet presAssocID="{EFCF6328-E849-46E3-807B-A220BD1312FA}" presName="hierRoot1" presStyleCnt="0"/>
      <dgm:spPr/>
    </dgm:pt>
    <dgm:pt modelId="{07A2295B-4B95-4D0B-A97C-098737745EAC}" type="pres">
      <dgm:prSet presAssocID="{EFCF6328-E849-46E3-807B-A220BD1312FA}" presName="composite" presStyleCnt="0"/>
      <dgm:spPr/>
    </dgm:pt>
    <dgm:pt modelId="{FF618509-8C1F-4E95-8EBD-77F79433BAD6}" type="pres">
      <dgm:prSet presAssocID="{EFCF6328-E849-46E3-807B-A220BD1312FA}" presName="background" presStyleLbl="node0" presStyleIdx="1" presStyleCnt="2"/>
      <dgm:spPr/>
    </dgm:pt>
    <dgm:pt modelId="{3E84191D-6C9A-41D4-AC88-5928E6929A55}" type="pres">
      <dgm:prSet presAssocID="{EFCF6328-E849-46E3-807B-A220BD1312FA}" presName="text" presStyleLbl="fgAcc0" presStyleIdx="1" presStyleCnt="2">
        <dgm:presLayoutVars>
          <dgm:chPref val="3"/>
        </dgm:presLayoutVars>
      </dgm:prSet>
      <dgm:spPr/>
    </dgm:pt>
    <dgm:pt modelId="{925B1159-9085-4EDF-80D0-C45508E264D2}" type="pres">
      <dgm:prSet presAssocID="{EFCF6328-E849-46E3-807B-A220BD1312FA}" presName="hierChild2" presStyleCnt="0"/>
      <dgm:spPr/>
    </dgm:pt>
  </dgm:ptLst>
  <dgm:cxnLst>
    <dgm:cxn modelId="{C5B66139-2A70-4247-B762-C00A516C0B55}" srcId="{BC717152-EBE0-4420-8545-E67EDF098E95}" destId="{EFCF6328-E849-46E3-807B-A220BD1312FA}" srcOrd="1" destOrd="0" parTransId="{B1714CDE-3709-4AAE-845B-FA6319AFD1FF}" sibTransId="{0FB94049-9C89-4AE6-A90C-26FC4F3AC9EA}"/>
    <dgm:cxn modelId="{4F7CC95B-4C4F-41EA-B18B-24D5380786EB}" srcId="{BC717152-EBE0-4420-8545-E67EDF098E95}" destId="{A1F33497-39B8-40F9-BF15-4EB342C32283}" srcOrd="0" destOrd="0" parTransId="{5931449A-A516-4F39-AB77-8BB12AFB0096}" sibTransId="{718324EF-1E91-4ECF-B766-166592DFE838}"/>
    <dgm:cxn modelId="{65D85348-7443-4CB6-9948-7F6415517F82}" type="presOf" srcId="{BC717152-EBE0-4420-8545-E67EDF098E95}" destId="{405F01DF-1D05-47D7-A4FC-B9CD08FC4D85}" srcOrd="0" destOrd="0" presId="urn:microsoft.com/office/officeart/2005/8/layout/hierarchy1"/>
    <dgm:cxn modelId="{339AC183-F2C7-4E6C-A338-412C803F34EE}" type="presOf" srcId="{A1F33497-39B8-40F9-BF15-4EB342C32283}" destId="{B9DF4509-A562-4845-B580-77942C080F7F}" srcOrd="0" destOrd="0" presId="urn:microsoft.com/office/officeart/2005/8/layout/hierarchy1"/>
    <dgm:cxn modelId="{F09E66A2-7C52-487C-A11A-C27F794A94A5}" type="presOf" srcId="{EFCF6328-E849-46E3-807B-A220BD1312FA}" destId="{3E84191D-6C9A-41D4-AC88-5928E6929A55}" srcOrd="0" destOrd="0" presId="urn:microsoft.com/office/officeart/2005/8/layout/hierarchy1"/>
    <dgm:cxn modelId="{51311FE5-D2A4-4FFB-B626-CE1DF79BA1A7}" type="presParOf" srcId="{405F01DF-1D05-47D7-A4FC-B9CD08FC4D85}" destId="{5370655F-B039-4986-9882-C50D07342AD6}" srcOrd="0" destOrd="0" presId="urn:microsoft.com/office/officeart/2005/8/layout/hierarchy1"/>
    <dgm:cxn modelId="{6058ACE6-C5B1-41F0-982F-61E79112684F}" type="presParOf" srcId="{5370655F-B039-4986-9882-C50D07342AD6}" destId="{CD25B50A-22F6-420D-8632-65C0171E531B}" srcOrd="0" destOrd="0" presId="urn:microsoft.com/office/officeart/2005/8/layout/hierarchy1"/>
    <dgm:cxn modelId="{7CCE1A81-4B01-4439-9DE7-71B859EC9342}" type="presParOf" srcId="{CD25B50A-22F6-420D-8632-65C0171E531B}" destId="{D27D2C01-DF12-4D4E-922F-F796E51B9092}" srcOrd="0" destOrd="0" presId="urn:microsoft.com/office/officeart/2005/8/layout/hierarchy1"/>
    <dgm:cxn modelId="{97A2A345-F6FB-4A08-B9A6-1C8EB2E88165}" type="presParOf" srcId="{CD25B50A-22F6-420D-8632-65C0171E531B}" destId="{B9DF4509-A562-4845-B580-77942C080F7F}" srcOrd="1" destOrd="0" presId="urn:microsoft.com/office/officeart/2005/8/layout/hierarchy1"/>
    <dgm:cxn modelId="{1EDC399F-5F6E-415B-9F15-B1486391409D}" type="presParOf" srcId="{5370655F-B039-4986-9882-C50D07342AD6}" destId="{4199707F-782D-401A-950B-B11660999A05}" srcOrd="1" destOrd="0" presId="urn:microsoft.com/office/officeart/2005/8/layout/hierarchy1"/>
    <dgm:cxn modelId="{13BA1098-9CAC-4BB3-A33C-43C3EDFD30A1}" type="presParOf" srcId="{405F01DF-1D05-47D7-A4FC-B9CD08FC4D85}" destId="{B2A23A7C-2F1F-4C14-A686-2F36BE9D3DDC}" srcOrd="1" destOrd="0" presId="urn:microsoft.com/office/officeart/2005/8/layout/hierarchy1"/>
    <dgm:cxn modelId="{E013310C-DCF4-487B-94B7-35EE55EABBDC}" type="presParOf" srcId="{B2A23A7C-2F1F-4C14-A686-2F36BE9D3DDC}" destId="{07A2295B-4B95-4D0B-A97C-098737745EAC}" srcOrd="0" destOrd="0" presId="urn:microsoft.com/office/officeart/2005/8/layout/hierarchy1"/>
    <dgm:cxn modelId="{A8FBD993-6A2A-4D46-858F-461844C6741C}" type="presParOf" srcId="{07A2295B-4B95-4D0B-A97C-098737745EAC}" destId="{FF618509-8C1F-4E95-8EBD-77F79433BAD6}" srcOrd="0" destOrd="0" presId="urn:microsoft.com/office/officeart/2005/8/layout/hierarchy1"/>
    <dgm:cxn modelId="{372A6DE1-A6E0-4E28-92A8-59F588C33404}" type="presParOf" srcId="{07A2295B-4B95-4D0B-A97C-098737745EAC}" destId="{3E84191D-6C9A-41D4-AC88-5928E6929A55}" srcOrd="1" destOrd="0" presId="urn:microsoft.com/office/officeart/2005/8/layout/hierarchy1"/>
    <dgm:cxn modelId="{D66AE1A3-AA89-4E75-AB48-6E0CA4644EA7}" type="presParOf" srcId="{B2A23A7C-2F1F-4C14-A686-2F36BE9D3DDC}" destId="{925B1159-9085-4EDF-80D0-C45508E264D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5D8E127B-E322-4D7F-83ED-20BF0383A6FE}"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AB7F9826-B2BE-4436-B01E-3659FF50C743}">
      <dgm:prSet/>
      <dgm:spPr/>
      <dgm:t>
        <a:bodyPr/>
        <a:lstStyle/>
        <a:p>
          <a:r>
            <a:rPr lang="en-US"/>
            <a:t>Viết thông tin mới hoặc điều chỉnh các bản ghi hiện có</a:t>
          </a:r>
        </a:p>
      </dgm:t>
    </dgm:pt>
    <dgm:pt modelId="{65257211-C632-49F8-A63C-3FCC095C0D9E}" type="parTrans" cxnId="{E5575D15-22CC-4D12-88A6-63EDB55C7463}">
      <dgm:prSet/>
      <dgm:spPr/>
      <dgm:t>
        <a:bodyPr/>
        <a:lstStyle/>
        <a:p>
          <a:endParaRPr lang="en-US"/>
        </a:p>
      </dgm:t>
    </dgm:pt>
    <dgm:pt modelId="{604A2C03-8E0D-4BDB-B465-F6833C913A04}" type="sibTrans" cxnId="{E5575D15-22CC-4D12-88A6-63EDB55C7463}">
      <dgm:prSet/>
      <dgm:spPr/>
      <dgm:t>
        <a:bodyPr/>
        <a:lstStyle/>
        <a:p>
          <a:endParaRPr lang="en-US"/>
        </a:p>
      </dgm:t>
    </dgm:pt>
    <dgm:pt modelId="{2FB1D26A-6A39-4298-BD79-FC0124F9E7DF}">
      <dgm:prSet/>
      <dgm:spPr/>
      <dgm:t>
        <a:bodyPr/>
        <a:lstStyle/>
        <a:p>
          <a:r>
            <a:rPr lang="en-US"/>
            <a:t>Sử dùng lệnh INSERT để lưu trữ bản ghi.</a:t>
          </a:r>
        </a:p>
      </dgm:t>
    </dgm:pt>
    <dgm:pt modelId="{473B0A30-7C08-4B17-B4D4-5BB888E8F0D9}" type="parTrans" cxnId="{DD84AFC5-7366-4BA1-956C-BE67E85E1935}">
      <dgm:prSet/>
      <dgm:spPr/>
      <dgm:t>
        <a:bodyPr/>
        <a:lstStyle/>
        <a:p>
          <a:endParaRPr lang="en-US"/>
        </a:p>
      </dgm:t>
    </dgm:pt>
    <dgm:pt modelId="{2F29B244-42B1-433D-920F-B09AEF4005B0}" type="sibTrans" cxnId="{DD84AFC5-7366-4BA1-956C-BE67E85E1935}">
      <dgm:prSet/>
      <dgm:spPr/>
      <dgm:t>
        <a:bodyPr/>
        <a:lstStyle/>
        <a:p>
          <a:endParaRPr lang="en-US"/>
        </a:p>
      </dgm:t>
    </dgm:pt>
    <dgm:pt modelId="{CC84FCE4-0DF9-4DAA-ACA3-073683D9929B}" type="pres">
      <dgm:prSet presAssocID="{5D8E127B-E322-4D7F-83ED-20BF0383A6FE}" presName="hierChild1" presStyleCnt="0">
        <dgm:presLayoutVars>
          <dgm:chPref val="1"/>
          <dgm:dir/>
          <dgm:animOne val="branch"/>
          <dgm:animLvl val="lvl"/>
          <dgm:resizeHandles/>
        </dgm:presLayoutVars>
      </dgm:prSet>
      <dgm:spPr/>
    </dgm:pt>
    <dgm:pt modelId="{14FA14A4-6DF8-44B7-AA7F-2360DB71E278}" type="pres">
      <dgm:prSet presAssocID="{AB7F9826-B2BE-4436-B01E-3659FF50C743}" presName="hierRoot1" presStyleCnt="0"/>
      <dgm:spPr/>
    </dgm:pt>
    <dgm:pt modelId="{389054AB-DE58-4B80-B8C3-6B25ACC39E48}" type="pres">
      <dgm:prSet presAssocID="{AB7F9826-B2BE-4436-B01E-3659FF50C743}" presName="composite" presStyleCnt="0"/>
      <dgm:spPr/>
    </dgm:pt>
    <dgm:pt modelId="{33AEC1F4-3E64-4049-A808-9CD6B41E20AC}" type="pres">
      <dgm:prSet presAssocID="{AB7F9826-B2BE-4436-B01E-3659FF50C743}" presName="background" presStyleLbl="node0" presStyleIdx="0" presStyleCnt="2"/>
      <dgm:spPr/>
    </dgm:pt>
    <dgm:pt modelId="{9E315E5B-2E55-4A92-9343-A0CF9BC88F87}" type="pres">
      <dgm:prSet presAssocID="{AB7F9826-B2BE-4436-B01E-3659FF50C743}" presName="text" presStyleLbl="fgAcc0" presStyleIdx="0" presStyleCnt="2">
        <dgm:presLayoutVars>
          <dgm:chPref val="3"/>
        </dgm:presLayoutVars>
      </dgm:prSet>
      <dgm:spPr/>
    </dgm:pt>
    <dgm:pt modelId="{62AB9CD3-C22E-4162-8691-BEDB32562CD6}" type="pres">
      <dgm:prSet presAssocID="{AB7F9826-B2BE-4436-B01E-3659FF50C743}" presName="hierChild2" presStyleCnt="0"/>
      <dgm:spPr/>
    </dgm:pt>
    <dgm:pt modelId="{6E285F97-3EA5-4310-A420-61CE4E52F6BA}" type="pres">
      <dgm:prSet presAssocID="{2FB1D26A-6A39-4298-BD79-FC0124F9E7DF}" presName="hierRoot1" presStyleCnt="0"/>
      <dgm:spPr/>
    </dgm:pt>
    <dgm:pt modelId="{3630DAF5-4A95-4960-95AF-E0E39FD52229}" type="pres">
      <dgm:prSet presAssocID="{2FB1D26A-6A39-4298-BD79-FC0124F9E7DF}" presName="composite" presStyleCnt="0"/>
      <dgm:spPr/>
    </dgm:pt>
    <dgm:pt modelId="{95A263F0-C863-4D5A-B1B7-26731D97C8A5}" type="pres">
      <dgm:prSet presAssocID="{2FB1D26A-6A39-4298-BD79-FC0124F9E7DF}" presName="background" presStyleLbl="node0" presStyleIdx="1" presStyleCnt="2"/>
      <dgm:spPr/>
    </dgm:pt>
    <dgm:pt modelId="{7D075836-EDF1-4762-8676-331B31846ADE}" type="pres">
      <dgm:prSet presAssocID="{2FB1D26A-6A39-4298-BD79-FC0124F9E7DF}" presName="text" presStyleLbl="fgAcc0" presStyleIdx="1" presStyleCnt="2">
        <dgm:presLayoutVars>
          <dgm:chPref val="3"/>
        </dgm:presLayoutVars>
      </dgm:prSet>
      <dgm:spPr/>
    </dgm:pt>
    <dgm:pt modelId="{A81A1E12-BEBF-4A48-BFAF-7E96D884C80E}" type="pres">
      <dgm:prSet presAssocID="{2FB1D26A-6A39-4298-BD79-FC0124F9E7DF}" presName="hierChild2" presStyleCnt="0"/>
      <dgm:spPr/>
    </dgm:pt>
  </dgm:ptLst>
  <dgm:cxnLst>
    <dgm:cxn modelId="{5149A911-C969-4119-A872-FC6DC6053DD9}" type="presOf" srcId="{AB7F9826-B2BE-4436-B01E-3659FF50C743}" destId="{9E315E5B-2E55-4A92-9343-A0CF9BC88F87}" srcOrd="0" destOrd="0" presId="urn:microsoft.com/office/officeart/2005/8/layout/hierarchy1"/>
    <dgm:cxn modelId="{E5575D15-22CC-4D12-88A6-63EDB55C7463}" srcId="{5D8E127B-E322-4D7F-83ED-20BF0383A6FE}" destId="{AB7F9826-B2BE-4436-B01E-3659FF50C743}" srcOrd="0" destOrd="0" parTransId="{65257211-C632-49F8-A63C-3FCC095C0D9E}" sibTransId="{604A2C03-8E0D-4BDB-B465-F6833C913A04}"/>
    <dgm:cxn modelId="{BCF1185D-7F2F-435B-8EF9-38B9DD72EB55}" type="presOf" srcId="{5D8E127B-E322-4D7F-83ED-20BF0383A6FE}" destId="{CC84FCE4-0DF9-4DAA-ACA3-073683D9929B}" srcOrd="0" destOrd="0" presId="urn:microsoft.com/office/officeart/2005/8/layout/hierarchy1"/>
    <dgm:cxn modelId="{B792CFA0-5A08-442D-8D18-6EDFE6D53ED2}" type="presOf" srcId="{2FB1D26A-6A39-4298-BD79-FC0124F9E7DF}" destId="{7D075836-EDF1-4762-8676-331B31846ADE}" srcOrd="0" destOrd="0" presId="urn:microsoft.com/office/officeart/2005/8/layout/hierarchy1"/>
    <dgm:cxn modelId="{DD84AFC5-7366-4BA1-956C-BE67E85E1935}" srcId="{5D8E127B-E322-4D7F-83ED-20BF0383A6FE}" destId="{2FB1D26A-6A39-4298-BD79-FC0124F9E7DF}" srcOrd="1" destOrd="0" parTransId="{473B0A30-7C08-4B17-B4D4-5BB888E8F0D9}" sibTransId="{2F29B244-42B1-433D-920F-B09AEF4005B0}"/>
    <dgm:cxn modelId="{28DB08EE-09BC-4FFD-969D-B568A6C8EBEB}" type="presParOf" srcId="{CC84FCE4-0DF9-4DAA-ACA3-073683D9929B}" destId="{14FA14A4-6DF8-44B7-AA7F-2360DB71E278}" srcOrd="0" destOrd="0" presId="urn:microsoft.com/office/officeart/2005/8/layout/hierarchy1"/>
    <dgm:cxn modelId="{331EBB83-3D4F-4C1A-BEF1-38AC8B12A910}" type="presParOf" srcId="{14FA14A4-6DF8-44B7-AA7F-2360DB71E278}" destId="{389054AB-DE58-4B80-B8C3-6B25ACC39E48}" srcOrd="0" destOrd="0" presId="urn:microsoft.com/office/officeart/2005/8/layout/hierarchy1"/>
    <dgm:cxn modelId="{1C0284F0-8222-49EA-A2A5-CCB8AC96A356}" type="presParOf" srcId="{389054AB-DE58-4B80-B8C3-6B25ACC39E48}" destId="{33AEC1F4-3E64-4049-A808-9CD6B41E20AC}" srcOrd="0" destOrd="0" presId="urn:microsoft.com/office/officeart/2005/8/layout/hierarchy1"/>
    <dgm:cxn modelId="{CA00060F-DE7D-4948-A011-1F6B2D666BB4}" type="presParOf" srcId="{389054AB-DE58-4B80-B8C3-6B25ACC39E48}" destId="{9E315E5B-2E55-4A92-9343-A0CF9BC88F87}" srcOrd="1" destOrd="0" presId="urn:microsoft.com/office/officeart/2005/8/layout/hierarchy1"/>
    <dgm:cxn modelId="{71837EFF-CCA7-4D44-B693-41B9BC6D4DA9}" type="presParOf" srcId="{14FA14A4-6DF8-44B7-AA7F-2360DB71E278}" destId="{62AB9CD3-C22E-4162-8691-BEDB32562CD6}" srcOrd="1" destOrd="0" presId="urn:microsoft.com/office/officeart/2005/8/layout/hierarchy1"/>
    <dgm:cxn modelId="{10F01131-494D-4601-A1E9-56AF51A8D1D1}" type="presParOf" srcId="{CC84FCE4-0DF9-4DAA-ACA3-073683D9929B}" destId="{6E285F97-3EA5-4310-A420-61CE4E52F6BA}" srcOrd="1" destOrd="0" presId="urn:microsoft.com/office/officeart/2005/8/layout/hierarchy1"/>
    <dgm:cxn modelId="{2A9A4B99-D0A7-4FEA-923B-C49F18F00DCC}" type="presParOf" srcId="{6E285F97-3EA5-4310-A420-61CE4E52F6BA}" destId="{3630DAF5-4A95-4960-95AF-E0E39FD52229}" srcOrd="0" destOrd="0" presId="urn:microsoft.com/office/officeart/2005/8/layout/hierarchy1"/>
    <dgm:cxn modelId="{E7696B45-FB1F-47B7-AEF7-4E9F0485DA2B}" type="presParOf" srcId="{3630DAF5-4A95-4960-95AF-E0E39FD52229}" destId="{95A263F0-C863-4D5A-B1B7-26731D97C8A5}" srcOrd="0" destOrd="0" presId="urn:microsoft.com/office/officeart/2005/8/layout/hierarchy1"/>
    <dgm:cxn modelId="{23140D73-CEFC-42FC-9668-CA1FE80BB601}" type="presParOf" srcId="{3630DAF5-4A95-4960-95AF-E0E39FD52229}" destId="{7D075836-EDF1-4762-8676-331B31846ADE}" srcOrd="1" destOrd="0" presId="urn:microsoft.com/office/officeart/2005/8/layout/hierarchy1"/>
    <dgm:cxn modelId="{0F2DAF01-8D50-48E5-BE4C-CE165238E264}" type="presParOf" srcId="{6E285F97-3EA5-4310-A420-61CE4E52F6BA}" destId="{A81A1E12-BEBF-4A48-BFAF-7E96D884C80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7CF849F3-BF3D-408B-8DE2-FF783BF83954}"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5F2534E3-B47F-49BA-8B59-87988BA9DB1D}">
      <dgm:prSet/>
      <dgm:spPr/>
      <dgm:t>
        <a:bodyPr/>
        <a:lstStyle/>
        <a:p>
          <a:r>
            <a:rPr lang="en-US"/>
            <a:t>Dùng để quản lý hoặc cấp quyền truy cập cơ sở dữ liệu cho người dung.</a:t>
          </a:r>
        </a:p>
      </dgm:t>
    </dgm:pt>
    <dgm:pt modelId="{CB560EE4-4E1A-48C5-8119-7FA65666761E}" type="parTrans" cxnId="{AD918AE6-F5F9-434F-A1B2-6853F95C6036}">
      <dgm:prSet/>
      <dgm:spPr/>
      <dgm:t>
        <a:bodyPr/>
        <a:lstStyle/>
        <a:p>
          <a:endParaRPr lang="en-US"/>
        </a:p>
      </dgm:t>
    </dgm:pt>
    <dgm:pt modelId="{24549709-5CCB-4755-BED3-986ED2003973}" type="sibTrans" cxnId="{AD918AE6-F5F9-434F-A1B2-6853F95C6036}">
      <dgm:prSet/>
      <dgm:spPr/>
      <dgm:t>
        <a:bodyPr/>
        <a:lstStyle/>
        <a:p>
          <a:endParaRPr lang="en-US"/>
        </a:p>
      </dgm:t>
    </dgm:pt>
    <dgm:pt modelId="{AD5D0D3A-9CEC-4E22-821A-5FE1CE27E93C}">
      <dgm:prSet/>
      <dgm:spPr/>
      <dgm:t>
        <a:bodyPr/>
        <a:lstStyle/>
        <a:p>
          <a:r>
            <a:rPr lang="en-US"/>
            <a:t>Có thể sử dụng lệnh GRANT để cho phép các ứng dụng nhất định thao tác với một hoặc nhiều bảng.</a:t>
          </a:r>
        </a:p>
      </dgm:t>
    </dgm:pt>
    <dgm:pt modelId="{FC9F137F-9B7E-41BF-9B7A-FFA051E696DE}" type="parTrans" cxnId="{E6A0289A-4175-444E-81BF-9E14693BABCC}">
      <dgm:prSet/>
      <dgm:spPr/>
      <dgm:t>
        <a:bodyPr/>
        <a:lstStyle/>
        <a:p>
          <a:endParaRPr lang="en-US"/>
        </a:p>
      </dgm:t>
    </dgm:pt>
    <dgm:pt modelId="{A8E8D8DE-E7B4-45A6-B500-DC37ABE7A916}" type="sibTrans" cxnId="{E6A0289A-4175-444E-81BF-9E14693BABCC}">
      <dgm:prSet/>
      <dgm:spPr/>
      <dgm:t>
        <a:bodyPr/>
        <a:lstStyle/>
        <a:p>
          <a:endParaRPr lang="en-US"/>
        </a:p>
      </dgm:t>
    </dgm:pt>
    <dgm:pt modelId="{C6F86193-C3C0-48DC-8996-6ADE26EA0DAD}" type="pres">
      <dgm:prSet presAssocID="{7CF849F3-BF3D-408B-8DE2-FF783BF83954}" presName="hierChild1" presStyleCnt="0">
        <dgm:presLayoutVars>
          <dgm:chPref val="1"/>
          <dgm:dir/>
          <dgm:animOne val="branch"/>
          <dgm:animLvl val="lvl"/>
          <dgm:resizeHandles/>
        </dgm:presLayoutVars>
      </dgm:prSet>
      <dgm:spPr/>
    </dgm:pt>
    <dgm:pt modelId="{7FAD80A3-6460-4814-B1C8-A954FA15064F}" type="pres">
      <dgm:prSet presAssocID="{5F2534E3-B47F-49BA-8B59-87988BA9DB1D}" presName="hierRoot1" presStyleCnt="0"/>
      <dgm:spPr/>
    </dgm:pt>
    <dgm:pt modelId="{2EEBDB83-AE16-475D-8989-68A43FB2807B}" type="pres">
      <dgm:prSet presAssocID="{5F2534E3-B47F-49BA-8B59-87988BA9DB1D}" presName="composite" presStyleCnt="0"/>
      <dgm:spPr/>
    </dgm:pt>
    <dgm:pt modelId="{C3711A7F-9220-4AC0-B48F-88B2FC8EE41A}" type="pres">
      <dgm:prSet presAssocID="{5F2534E3-B47F-49BA-8B59-87988BA9DB1D}" presName="background" presStyleLbl="node0" presStyleIdx="0" presStyleCnt="2"/>
      <dgm:spPr/>
    </dgm:pt>
    <dgm:pt modelId="{56E7C3F9-0E63-4C9C-BD80-59B20EE2BAE3}" type="pres">
      <dgm:prSet presAssocID="{5F2534E3-B47F-49BA-8B59-87988BA9DB1D}" presName="text" presStyleLbl="fgAcc0" presStyleIdx="0" presStyleCnt="2">
        <dgm:presLayoutVars>
          <dgm:chPref val="3"/>
        </dgm:presLayoutVars>
      </dgm:prSet>
      <dgm:spPr/>
    </dgm:pt>
    <dgm:pt modelId="{F0CF930A-6695-4EEE-AD0E-BAE644F9EDB7}" type="pres">
      <dgm:prSet presAssocID="{5F2534E3-B47F-49BA-8B59-87988BA9DB1D}" presName="hierChild2" presStyleCnt="0"/>
      <dgm:spPr/>
    </dgm:pt>
    <dgm:pt modelId="{33137016-5CC3-4180-9226-0C6D44381AED}" type="pres">
      <dgm:prSet presAssocID="{AD5D0D3A-9CEC-4E22-821A-5FE1CE27E93C}" presName="hierRoot1" presStyleCnt="0"/>
      <dgm:spPr/>
    </dgm:pt>
    <dgm:pt modelId="{7A06F2D1-4185-4DCA-897B-E347BE98C846}" type="pres">
      <dgm:prSet presAssocID="{AD5D0D3A-9CEC-4E22-821A-5FE1CE27E93C}" presName="composite" presStyleCnt="0"/>
      <dgm:spPr/>
    </dgm:pt>
    <dgm:pt modelId="{B26ACD39-FF72-41E0-B061-79A15473BFA7}" type="pres">
      <dgm:prSet presAssocID="{AD5D0D3A-9CEC-4E22-821A-5FE1CE27E93C}" presName="background" presStyleLbl="node0" presStyleIdx="1" presStyleCnt="2"/>
      <dgm:spPr/>
    </dgm:pt>
    <dgm:pt modelId="{91281FF0-3366-413A-ACA9-D0AD0795918E}" type="pres">
      <dgm:prSet presAssocID="{AD5D0D3A-9CEC-4E22-821A-5FE1CE27E93C}" presName="text" presStyleLbl="fgAcc0" presStyleIdx="1" presStyleCnt="2">
        <dgm:presLayoutVars>
          <dgm:chPref val="3"/>
        </dgm:presLayoutVars>
      </dgm:prSet>
      <dgm:spPr/>
    </dgm:pt>
    <dgm:pt modelId="{58277F48-5B73-48F8-92D6-EF9EDC08D2EB}" type="pres">
      <dgm:prSet presAssocID="{AD5D0D3A-9CEC-4E22-821A-5FE1CE27E93C}" presName="hierChild2" presStyleCnt="0"/>
      <dgm:spPr/>
    </dgm:pt>
  </dgm:ptLst>
  <dgm:cxnLst>
    <dgm:cxn modelId="{B962C159-E60A-428F-8BD3-249A1FF7AE6F}" type="presOf" srcId="{7CF849F3-BF3D-408B-8DE2-FF783BF83954}" destId="{C6F86193-C3C0-48DC-8996-6ADE26EA0DAD}" srcOrd="0" destOrd="0" presId="urn:microsoft.com/office/officeart/2005/8/layout/hierarchy1"/>
    <dgm:cxn modelId="{E6A0289A-4175-444E-81BF-9E14693BABCC}" srcId="{7CF849F3-BF3D-408B-8DE2-FF783BF83954}" destId="{AD5D0D3A-9CEC-4E22-821A-5FE1CE27E93C}" srcOrd="1" destOrd="0" parTransId="{FC9F137F-9B7E-41BF-9B7A-FFA051E696DE}" sibTransId="{A8E8D8DE-E7B4-45A6-B500-DC37ABE7A916}"/>
    <dgm:cxn modelId="{8ADF38A9-CB4C-48E2-8D4E-3450FC9B599B}" type="presOf" srcId="{AD5D0D3A-9CEC-4E22-821A-5FE1CE27E93C}" destId="{91281FF0-3366-413A-ACA9-D0AD0795918E}" srcOrd="0" destOrd="0" presId="urn:microsoft.com/office/officeart/2005/8/layout/hierarchy1"/>
    <dgm:cxn modelId="{AD918AE6-F5F9-434F-A1B2-6853F95C6036}" srcId="{7CF849F3-BF3D-408B-8DE2-FF783BF83954}" destId="{5F2534E3-B47F-49BA-8B59-87988BA9DB1D}" srcOrd="0" destOrd="0" parTransId="{CB560EE4-4E1A-48C5-8119-7FA65666761E}" sibTransId="{24549709-5CCB-4755-BED3-986ED2003973}"/>
    <dgm:cxn modelId="{070E42FF-3BB9-4674-88AE-96F5049631A7}" type="presOf" srcId="{5F2534E3-B47F-49BA-8B59-87988BA9DB1D}" destId="{56E7C3F9-0E63-4C9C-BD80-59B20EE2BAE3}" srcOrd="0" destOrd="0" presId="urn:microsoft.com/office/officeart/2005/8/layout/hierarchy1"/>
    <dgm:cxn modelId="{1AAF862E-EB2D-417D-A3E5-061518A641DA}" type="presParOf" srcId="{C6F86193-C3C0-48DC-8996-6ADE26EA0DAD}" destId="{7FAD80A3-6460-4814-B1C8-A954FA15064F}" srcOrd="0" destOrd="0" presId="urn:microsoft.com/office/officeart/2005/8/layout/hierarchy1"/>
    <dgm:cxn modelId="{FB92F9B6-2742-48C6-8F1C-E65AC607857B}" type="presParOf" srcId="{7FAD80A3-6460-4814-B1C8-A954FA15064F}" destId="{2EEBDB83-AE16-475D-8989-68A43FB2807B}" srcOrd="0" destOrd="0" presId="urn:microsoft.com/office/officeart/2005/8/layout/hierarchy1"/>
    <dgm:cxn modelId="{8AFF8419-8B98-4DCD-93B2-8BFCF95C1528}" type="presParOf" srcId="{2EEBDB83-AE16-475D-8989-68A43FB2807B}" destId="{C3711A7F-9220-4AC0-B48F-88B2FC8EE41A}" srcOrd="0" destOrd="0" presId="urn:microsoft.com/office/officeart/2005/8/layout/hierarchy1"/>
    <dgm:cxn modelId="{26C6C0A1-D5C3-4610-9207-64C1B4B057EF}" type="presParOf" srcId="{2EEBDB83-AE16-475D-8989-68A43FB2807B}" destId="{56E7C3F9-0E63-4C9C-BD80-59B20EE2BAE3}" srcOrd="1" destOrd="0" presId="urn:microsoft.com/office/officeart/2005/8/layout/hierarchy1"/>
    <dgm:cxn modelId="{EE52059A-33F9-4B8C-A951-C764308B4C24}" type="presParOf" srcId="{7FAD80A3-6460-4814-B1C8-A954FA15064F}" destId="{F0CF930A-6695-4EEE-AD0E-BAE644F9EDB7}" srcOrd="1" destOrd="0" presId="urn:microsoft.com/office/officeart/2005/8/layout/hierarchy1"/>
    <dgm:cxn modelId="{13C47178-A671-4E9A-B3EA-D5F8ECECAE61}" type="presParOf" srcId="{C6F86193-C3C0-48DC-8996-6ADE26EA0DAD}" destId="{33137016-5CC3-4180-9226-0C6D44381AED}" srcOrd="1" destOrd="0" presId="urn:microsoft.com/office/officeart/2005/8/layout/hierarchy1"/>
    <dgm:cxn modelId="{918BF485-FF63-4B9A-8F6C-F3BBC1A04CB6}" type="presParOf" srcId="{33137016-5CC3-4180-9226-0C6D44381AED}" destId="{7A06F2D1-4185-4DCA-897B-E347BE98C846}" srcOrd="0" destOrd="0" presId="urn:microsoft.com/office/officeart/2005/8/layout/hierarchy1"/>
    <dgm:cxn modelId="{3F5A33D7-4AD5-4FE6-BDE8-AB7E8011B3F6}" type="presParOf" srcId="{7A06F2D1-4185-4DCA-897B-E347BE98C846}" destId="{B26ACD39-FF72-41E0-B061-79A15473BFA7}" srcOrd="0" destOrd="0" presId="urn:microsoft.com/office/officeart/2005/8/layout/hierarchy1"/>
    <dgm:cxn modelId="{19E9A476-2832-43C5-B01D-A73EC870E7B8}" type="presParOf" srcId="{7A06F2D1-4185-4DCA-897B-E347BE98C846}" destId="{91281FF0-3366-413A-ACA9-D0AD0795918E}" srcOrd="1" destOrd="0" presId="urn:microsoft.com/office/officeart/2005/8/layout/hierarchy1"/>
    <dgm:cxn modelId="{C21E21DE-EF96-46DE-BFA4-BBD72ADE89C2}" type="presParOf" srcId="{33137016-5CC3-4180-9226-0C6D44381AED}" destId="{58277F48-5B73-48F8-92D6-EF9EDC08D2E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204C8957-B334-453F-8653-DE7A27420AED}" type="doc">
      <dgm:prSet loTypeId="urn:microsoft.com/office/officeart/2016/7/layout/BasicLinearProcessNumbered" loCatId="process" qsTypeId="urn:microsoft.com/office/officeart/2005/8/quickstyle/simple1" qsCatId="simple" csTypeId="urn:microsoft.com/office/officeart/2005/8/colors/colorful1" csCatId="colorful"/>
      <dgm:spPr/>
      <dgm:t>
        <a:bodyPr/>
        <a:lstStyle/>
        <a:p>
          <a:endParaRPr lang="en-US"/>
        </a:p>
      </dgm:t>
    </dgm:pt>
    <dgm:pt modelId="{00A7BC86-9A65-46B5-9588-36FEF051D468}">
      <dgm:prSet/>
      <dgm:spPr/>
      <dgm:t>
        <a:bodyPr/>
        <a:lstStyle/>
        <a:p>
          <a:r>
            <a:rPr lang="en-US"/>
            <a:t>Sử dụng để tự động thực hiện các thay đổi đối với cơ sở dữ liệu.</a:t>
          </a:r>
        </a:p>
      </dgm:t>
    </dgm:pt>
    <dgm:pt modelId="{A50BFF16-2788-4001-8FC6-4DD9B9AAFDE4}" type="parTrans" cxnId="{5883A808-ECFC-439F-B2BF-FCE7B0849498}">
      <dgm:prSet/>
      <dgm:spPr/>
      <dgm:t>
        <a:bodyPr/>
        <a:lstStyle/>
        <a:p>
          <a:endParaRPr lang="en-US"/>
        </a:p>
      </dgm:t>
    </dgm:pt>
    <dgm:pt modelId="{EE76ED95-FF15-4DB8-8ED8-7E33AADA6A92}" type="sibTrans" cxnId="{5883A808-ECFC-439F-B2BF-FCE7B0849498}">
      <dgm:prSet phldrT="1" phldr="0"/>
      <dgm:spPr/>
      <dgm:t>
        <a:bodyPr/>
        <a:lstStyle/>
        <a:p>
          <a:r>
            <a:rPr lang="en-US"/>
            <a:t>1</a:t>
          </a:r>
        </a:p>
      </dgm:t>
    </dgm:pt>
    <dgm:pt modelId="{652B0F0B-0E95-43A7-937D-9AF71C658B61}">
      <dgm:prSet/>
      <dgm:spPr/>
      <dgm:t>
        <a:bodyPr/>
        <a:lstStyle/>
        <a:p>
          <a:r>
            <a:rPr lang="en-US"/>
            <a:t>Sử dụng lệnh ROLLBACK để hoàn tác một giao dịch bị lỗi.</a:t>
          </a:r>
        </a:p>
      </dgm:t>
    </dgm:pt>
    <dgm:pt modelId="{583927BD-C25C-42B1-A79D-49B32C302675}" type="parTrans" cxnId="{992911DB-90A4-4956-BD3C-B8EA7283DB8F}">
      <dgm:prSet/>
      <dgm:spPr/>
      <dgm:t>
        <a:bodyPr/>
        <a:lstStyle/>
        <a:p>
          <a:endParaRPr lang="en-US"/>
        </a:p>
      </dgm:t>
    </dgm:pt>
    <dgm:pt modelId="{2BE668C2-8F9B-4B05-87EC-E43718042195}" type="sibTrans" cxnId="{992911DB-90A4-4956-BD3C-B8EA7283DB8F}">
      <dgm:prSet phldrT="2" phldr="0"/>
      <dgm:spPr/>
      <dgm:t>
        <a:bodyPr/>
        <a:lstStyle/>
        <a:p>
          <a:r>
            <a:rPr lang="en-US"/>
            <a:t>2</a:t>
          </a:r>
        </a:p>
      </dgm:t>
    </dgm:pt>
    <dgm:pt modelId="{BEF1E32C-E975-4561-88D5-EBD04E3B0568}" type="pres">
      <dgm:prSet presAssocID="{204C8957-B334-453F-8653-DE7A27420AED}" presName="Name0" presStyleCnt="0">
        <dgm:presLayoutVars>
          <dgm:animLvl val="lvl"/>
          <dgm:resizeHandles val="exact"/>
        </dgm:presLayoutVars>
      </dgm:prSet>
      <dgm:spPr/>
    </dgm:pt>
    <dgm:pt modelId="{5A2234E7-E83D-4A7A-A148-A59CF64CCA0A}" type="pres">
      <dgm:prSet presAssocID="{00A7BC86-9A65-46B5-9588-36FEF051D468}" presName="compositeNode" presStyleCnt="0">
        <dgm:presLayoutVars>
          <dgm:bulletEnabled val="1"/>
        </dgm:presLayoutVars>
      </dgm:prSet>
      <dgm:spPr/>
    </dgm:pt>
    <dgm:pt modelId="{50E9B769-AE85-42C5-BB88-98AA2A6AD9C1}" type="pres">
      <dgm:prSet presAssocID="{00A7BC86-9A65-46B5-9588-36FEF051D468}" presName="bgRect" presStyleLbl="bgAccFollowNode1" presStyleIdx="0" presStyleCnt="2"/>
      <dgm:spPr/>
    </dgm:pt>
    <dgm:pt modelId="{018986D4-0046-475E-A69C-456C0D84276B}" type="pres">
      <dgm:prSet presAssocID="{EE76ED95-FF15-4DB8-8ED8-7E33AADA6A92}" presName="sibTransNodeCircle" presStyleLbl="alignNode1" presStyleIdx="0" presStyleCnt="4">
        <dgm:presLayoutVars>
          <dgm:chMax val="0"/>
          <dgm:bulletEnabled/>
        </dgm:presLayoutVars>
      </dgm:prSet>
      <dgm:spPr/>
    </dgm:pt>
    <dgm:pt modelId="{576CAC1A-863F-435B-AAE9-8F1D03135FCC}" type="pres">
      <dgm:prSet presAssocID="{00A7BC86-9A65-46B5-9588-36FEF051D468}" presName="bottomLine" presStyleLbl="alignNode1" presStyleIdx="1" presStyleCnt="4">
        <dgm:presLayoutVars/>
      </dgm:prSet>
      <dgm:spPr/>
    </dgm:pt>
    <dgm:pt modelId="{9323F789-0F30-4BA7-9998-45B0D62C30E2}" type="pres">
      <dgm:prSet presAssocID="{00A7BC86-9A65-46B5-9588-36FEF051D468}" presName="nodeText" presStyleLbl="bgAccFollowNode1" presStyleIdx="0" presStyleCnt="2">
        <dgm:presLayoutVars>
          <dgm:bulletEnabled val="1"/>
        </dgm:presLayoutVars>
      </dgm:prSet>
      <dgm:spPr/>
    </dgm:pt>
    <dgm:pt modelId="{FB08CED1-05AA-4270-BBB1-6C2E14180939}" type="pres">
      <dgm:prSet presAssocID="{EE76ED95-FF15-4DB8-8ED8-7E33AADA6A92}" presName="sibTrans" presStyleCnt="0"/>
      <dgm:spPr/>
    </dgm:pt>
    <dgm:pt modelId="{59E88277-9DDF-4CE8-9EA6-C652406ACB66}" type="pres">
      <dgm:prSet presAssocID="{652B0F0B-0E95-43A7-937D-9AF71C658B61}" presName="compositeNode" presStyleCnt="0">
        <dgm:presLayoutVars>
          <dgm:bulletEnabled val="1"/>
        </dgm:presLayoutVars>
      </dgm:prSet>
      <dgm:spPr/>
    </dgm:pt>
    <dgm:pt modelId="{5C6BEAFB-F450-414B-9480-1A78D5D8D940}" type="pres">
      <dgm:prSet presAssocID="{652B0F0B-0E95-43A7-937D-9AF71C658B61}" presName="bgRect" presStyleLbl="bgAccFollowNode1" presStyleIdx="1" presStyleCnt="2"/>
      <dgm:spPr/>
    </dgm:pt>
    <dgm:pt modelId="{E5CFDF9C-7A3F-4B70-AE44-8FE902F911BE}" type="pres">
      <dgm:prSet presAssocID="{2BE668C2-8F9B-4B05-87EC-E43718042195}" presName="sibTransNodeCircle" presStyleLbl="alignNode1" presStyleIdx="2" presStyleCnt="4">
        <dgm:presLayoutVars>
          <dgm:chMax val="0"/>
          <dgm:bulletEnabled/>
        </dgm:presLayoutVars>
      </dgm:prSet>
      <dgm:spPr/>
    </dgm:pt>
    <dgm:pt modelId="{9BEA56D0-376B-4ADB-BDDE-F8B68BE67667}" type="pres">
      <dgm:prSet presAssocID="{652B0F0B-0E95-43A7-937D-9AF71C658B61}" presName="bottomLine" presStyleLbl="alignNode1" presStyleIdx="3" presStyleCnt="4">
        <dgm:presLayoutVars/>
      </dgm:prSet>
      <dgm:spPr/>
    </dgm:pt>
    <dgm:pt modelId="{23CB2D52-9D10-442E-AB74-F7FF2CF1AC8D}" type="pres">
      <dgm:prSet presAssocID="{652B0F0B-0E95-43A7-937D-9AF71C658B61}" presName="nodeText" presStyleLbl="bgAccFollowNode1" presStyleIdx="1" presStyleCnt="2">
        <dgm:presLayoutVars>
          <dgm:bulletEnabled val="1"/>
        </dgm:presLayoutVars>
      </dgm:prSet>
      <dgm:spPr/>
    </dgm:pt>
  </dgm:ptLst>
  <dgm:cxnLst>
    <dgm:cxn modelId="{5883A808-ECFC-439F-B2BF-FCE7B0849498}" srcId="{204C8957-B334-453F-8653-DE7A27420AED}" destId="{00A7BC86-9A65-46B5-9588-36FEF051D468}" srcOrd="0" destOrd="0" parTransId="{A50BFF16-2788-4001-8FC6-4DD9B9AAFDE4}" sibTransId="{EE76ED95-FF15-4DB8-8ED8-7E33AADA6A92}"/>
    <dgm:cxn modelId="{7BEBFA1B-5974-44E0-882B-559A244139CF}" type="presOf" srcId="{00A7BC86-9A65-46B5-9588-36FEF051D468}" destId="{9323F789-0F30-4BA7-9998-45B0D62C30E2}" srcOrd="1" destOrd="0" presId="urn:microsoft.com/office/officeart/2016/7/layout/BasicLinearProcessNumbered"/>
    <dgm:cxn modelId="{D0176123-72B4-426D-B013-DBE476C0AE5F}" type="presOf" srcId="{652B0F0B-0E95-43A7-937D-9AF71C658B61}" destId="{5C6BEAFB-F450-414B-9480-1A78D5D8D940}" srcOrd="0" destOrd="0" presId="urn:microsoft.com/office/officeart/2016/7/layout/BasicLinearProcessNumbered"/>
    <dgm:cxn modelId="{6E93FA5F-1EE1-493B-8192-001E99AACA24}" type="presOf" srcId="{204C8957-B334-453F-8653-DE7A27420AED}" destId="{BEF1E32C-E975-4561-88D5-EBD04E3B0568}" srcOrd="0" destOrd="0" presId="urn:microsoft.com/office/officeart/2016/7/layout/BasicLinearProcessNumbered"/>
    <dgm:cxn modelId="{2B2B669B-37E0-4B20-A8DF-97ED5209E862}" type="presOf" srcId="{2BE668C2-8F9B-4B05-87EC-E43718042195}" destId="{E5CFDF9C-7A3F-4B70-AE44-8FE902F911BE}" srcOrd="0" destOrd="0" presId="urn:microsoft.com/office/officeart/2016/7/layout/BasicLinearProcessNumbered"/>
    <dgm:cxn modelId="{8DB4ADA1-394E-409F-8131-D1C992A08E09}" type="presOf" srcId="{EE76ED95-FF15-4DB8-8ED8-7E33AADA6A92}" destId="{018986D4-0046-475E-A69C-456C0D84276B}" srcOrd="0" destOrd="0" presId="urn:microsoft.com/office/officeart/2016/7/layout/BasicLinearProcessNumbered"/>
    <dgm:cxn modelId="{6FBD2EBA-7D7B-43B2-A1DD-A31CB94BF732}" type="presOf" srcId="{652B0F0B-0E95-43A7-937D-9AF71C658B61}" destId="{23CB2D52-9D10-442E-AB74-F7FF2CF1AC8D}" srcOrd="1" destOrd="0" presId="urn:microsoft.com/office/officeart/2016/7/layout/BasicLinearProcessNumbered"/>
    <dgm:cxn modelId="{FB831DD3-6220-4AD1-95BE-75F673430652}" type="presOf" srcId="{00A7BC86-9A65-46B5-9588-36FEF051D468}" destId="{50E9B769-AE85-42C5-BB88-98AA2A6AD9C1}" srcOrd="0" destOrd="0" presId="urn:microsoft.com/office/officeart/2016/7/layout/BasicLinearProcessNumbered"/>
    <dgm:cxn modelId="{992911DB-90A4-4956-BD3C-B8EA7283DB8F}" srcId="{204C8957-B334-453F-8653-DE7A27420AED}" destId="{652B0F0B-0E95-43A7-937D-9AF71C658B61}" srcOrd="1" destOrd="0" parTransId="{583927BD-C25C-42B1-A79D-49B32C302675}" sibTransId="{2BE668C2-8F9B-4B05-87EC-E43718042195}"/>
    <dgm:cxn modelId="{337263EE-79F2-4927-AA57-ABCA28D16B93}" type="presParOf" srcId="{BEF1E32C-E975-4561-88D5-EBD04E3B0568}" destId="{5A2234E7-E83D-4A7A-A148-A59CF64CCA0A}" srcOrd="0" destOrd="0" presId="urn:microsoft.com/office/officeart/2016/7/layout/BasicLinearProcessNumbered"/>
    <dgm:cxn modelId="{38307FF6-0BBF-41C9-9132-7851105E51D0}" type="presParOf" srcId="{5A2234E7-E83D-4A7A-A148-A59CF64CCA0A}" destId="{50E9B769-AE85-42C5-BB88-98AA2A6AD9C1}" srcOrd="0" destOrd="0" presId="urn:microsoft.com/office/officeart/2016/7/layout/BasicLinearProcessNumbered"/>
    <dgm:cxn modelId="{FA3767AA-580C-47B1-863B-BA7B40DBFD97}" type="presParOf" srcId="{5A2234E7-E83D-4A7A-A148-A59CF64CCA0A}" destId="{018986D4-0046-475E-A69C-456C0D84276B}" srcOrd="1" destOrd="0" presId="urn:microsoft.com/office/officeart/2016/7/layout/BasicLinearProcessNumbered"/>
    <dgm:cxn modelId="{29B3D019-8C59-4654-9806-5CEFB77F0264}" type="presParOf" srcId="{5A2234E7-E83D-4A7A-A148-A59CF64CCA0A}" destId="{576CAC1A-863F-435B-AAE9-8F1D03135FCC}" srcOrd="2" destOrd="0" presId="urn:microsoft.com/office/officeart/2016/7/layout/BasicLinearProcessNumbered"/>
    <dgm:cxn modelId="{06521E65-5762-427C-B825-90D4FB37C813}" type="presParOf" srcId="{5A2234E7-E83D-4A7A-A148-A59CF64CCA0A}" destId="{9323F789-0F30-4BA7-9998-45B0D62C30E2}" srcOrd="3" destOrd="0" presId="urn:microsoft.com/office/officeart/2016/7/layout/BasicLinearProcessNumbered"/>
    <dgm:cxn modelId="{8E0647DF-6133-4D2A-AD21-529015E910D8}" type="presParOf" srcId="{BEF1E32C-E975-4561-88D5-EBD04E3B0568}" destId="{FB08CED1-05AA-4270-BBB1-6C2E14180939}" srcOrd="1" destOrd="0" presId="urn:microsoft.com/office/officeart/2016/7/layout/BasicLinearProcessNumbered"/>
    <dgm:cxn modelId="{C4846B8D-C8E5-44A5-846D-96EFC737E999}" type="presParOf" srcId="{BEF1E32C-E975-4561-88D5-EBD04E3B0568}" destId="{59E88277-9DDF-4CE8-9EA6-C652406ACB66}" srcOrd="2" destOrd="0" presId="urn:microsoft.com/office/officeart/2016/7/layout/BasicLinearProcessNumbered"/>
    <dgm:cxn modelId="{C80F3BD8-6F54-426E-A499-A4F01B1804BF}" type="presParOf" srcId="{59E88277-9DDF-4CE8-9EA6-C652406ACB66}" destId="{5C6BEAFB-F450-414B-9480-1A78D5D8D940}" srcOrd="0" destOrd="0" presId="urn:microsoft.com/office/officeart/2016/7/layout/BasicLinearProcessNumbered"/>
    <dgm:cxn modelId="{8450B2D7-DDF9-4482-9E67-B220D499A3D5}" type="presParOf" srcId="{59E88277-9DDF-4CE8-9EA6-C652406ACB66}" destId="{E5CFDF9C-7A3F-4B70-AE44-8FE902F911BE}" srcOrd="1" destOrd="0" presId="urn:microsoft.com/office/officeart/2016/7/layout/BasicLinearProcessNumbered"/>
    <dgm:cxn modelId="{BEC4213A-9835-499E-B541-06B9297597B6}" type="presParOf" srcId="{59E88277-9DDF-4CE8-9EA6-C652406ACB66}" destId="{9BEA56D0-376B-4ADB-BDDE-F8B68BE67667}" srcOrd="2" destOrd="0" presId="urn:microsoft.com/office/officeart/2016/7/layout/BasicLinearProcessNumbered"/>
    <dgm:cxn modelId="{709B2AD0-CA44-4FA9-AF0C-ED712D87974B}" type="presParOf" srcId="{59E88277-9DDF-4CE8-9EA6-C652406ACB66}" destId="{23CB2D52-9D10-442E-AB74-F7FF2CF1AC8D}"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D711908F-B76C-4E29-B6C4-8A9AEF987061}" type="doc">
      <dgm:prSet loTypeId="urn:microsoft.com/office/officeart/2005/8/layout/hList1" loCatId="list" qsTypeId="urn:microsoft.com/office/officeart/2005/8/quickstyle/simple1" qsCatId="simple" csTypeId="urn:microsoft.com/office/officeart/2005/8/colors/colorful1" csCatId="colorful"/>
      <dgm:spPr/>
      <dgm:t>
        <a:bodyPr/>
        <a:lstStyle/>
        <a:p>
          <a:endParaRPr lang="en-US"/>
        </a:p>
      </dgm:t>
    </dgm:pt>
    <dgm:pt modelId="{19C0F3CF-030F-4185-87A0-6C8F42505CF7}">
      <dgm:prSet/>
      <dgm:spPr/>
      <dgm:t>
        <a:bodyPr/>
        <a:lstStyle/>
        <a:p>
          <a:r>
            <a:rPr lang="en-US"/>
            <a:t>Là các truy vấn SELECT được lưu lại như một table, sau đó có thể truy vấn dữ liệu từ view như trên table.</a:t>
          </a:r>
        </a:p>
      </dgm:t>
    </dgm:pt>
    <dgm:pt modelId="{9F4FFAE8-863B-4E7F-9203-044994F63F79}" type="parTrans" cxnId="{83450329-EA4E-4133-A3AA-318E271E5859}">
      <dgm:prSet/>
      <dgm:spPr/>
      <dgm:t>
        <a:bodyPr/>
        <a:lstStyle/>
        <a:p>
          <a:endParaRPr lang="en-US"/>
        </a:p>
      </dgm:t>
    </dgm:pt>
    <dgm:pt modelId="{1A0CF115-08DD-4D2A-90B1-E89E335987BB}" type="sibTrans" cxnId="{83450329-EA4E-4133-A3AA-318E271E5859}">
      <dgm:prSet/>
      <dgm:spPr/>
      <dgm:t>
        <a:bodyPr/>
        <a:lstStyle/>
        <a:p>
          <a:endParaRPr lang="en-US"/>
        </a:p>
      </dgm:t>
    </dgm:pt>
    <dgm:pt modelId="{CBA6DF32-2921-4FE8-A508-66AB96CD7419}">
      <dgm:prSet/>
      <dgm:spPr/>
      <dgm:t>
        <a:bodyPr/>
        <a:lstStyle/>
        <a:p>
          <a:r>
            <a:rPr lang="en-US"/>
            <a:t>Một số lưu ý:</a:t>
          </a:r>
        </a:p>
      </dgm:t>
    </dgm:pt>
    <dgm:pt modelId="{A30936FF-AE0B-49B9-9603-D58D778D6DE9}" type="parTrans" cxnId="{A39EDD96-57C6-4B16-821C-4D4F618EE919}">
      <dgm:prSet/>
      <dgm:spPr/>
      <dgm:t>
        <a:bodyPr/>
        <a:lstStyle/>
        <a:p>
          <a:endParaRPr lang="en-US"/>
        </a:p>
      </dgm:t>
    </dgm:pt>
    <dgm:pt modelId="{7D098465-F785-4A79-A29B-0F1B6F6A19A8}" type="sibTrans" cxnId="{A39EDD96-57C6-4B16-821C-4D4F618EE919}">
      <dgm:prSet/>
      <dgm:spPr/>
      <dgm:t>
        <a:bodyPr/>
        <a:lstStyle/>
        <a:p>
          <a:endParaRPr lang="en-US"/>
        </a:p>
      </dgm:t>
    </dgm:pt>
    <dgm:pt modelId="{8E683255-51B3-4A37-A740-1BD3E0177BD6}">
      <dgm:prSet/>
      <dgm:spPr/>
      <dgm:t>
        <a:bodyPr/>
        <a:lstStyle/>
        <a:p>
          <a:r>
            <a:rPr lang="en-US"/>
            <a:t>Không sử dụng biến local, user hay session.</a:t>
          </a:r>
        </a:p>
      </dgm:t>
    </dgm:pt>
    <dgm:pt modelId="{773B1A54-9944-4F9C-9E1F-D0C21BCF3689}" type="parTrans" cxnId="{1408EC47-3408-4AE7-AAC0-6F8DDED27A23}">
      <dgm:prSet/>
      <dgm:spPr/>
      <dgm:t>
        <a:bodyPr/>
        <a:lstStyle/>
        <a:p>
          <a:endParaRPr lang="en-US"/>
        </a:p>
      </dgm:t>
    </dgm:pt>
    <dgm:pt modelId="{0FA666D1-D382-44DB-8315-8376B9F21038}" type="sibTrans" cxnId="{1408EC47-3408-4AE7-AAC0-6F8DDED27A23}">
      <dgm:prSet/>
      <dgm:spPr/>
      <dgm:t>
        <a:bodyPr/>
        <a:lstStyle/>
        <a:p>
          <a:endParaRPr lang="en-US"/>
        </a:p>
      </dgm:t>
    </dgm:pt>
    <dgm:pt modelId="{B539EBBF-50E7-4D8C-9B71-D7A5E7BF1E8A}">
      <dgm:prSet/>
      <dgm:spPr/>
      <dgm:t>
        <a:bodyPr/>
        <a:lstStyle/>
        <a:p>
          <a:r>
            <a:rPr lang="en-US"/>
            <a:t>Những lệnh dịch sẵn cũng không thể sử dụng.</a:t>
          </a:r>
        </a:p>
      </dgm:t>
    </dgm:pt>
    <dgm:pt modelId="{8084B30C-0538-4B7A-B64D-8BFD7FB3760F}" type="parTrans" cxnId="{5F171E1C-84AC-42AF-BF6B-0501610C4B6D}">
      <dgm:prSet/>
      <dgm:spPr/>
      <dgm:t>
        <a:bodyPr/>
        <a:lstStyle/>
        <a:p>
          <a:endParaRPr lang="en-US"/>
        </a:p>
      </dgm:t>
    </dgm:pt>
    <dgm:pt modelId="{F87C7205-D351-424E-A247-8EA804214E48}" type="sibTrans" cxnId="{5F171E1C-84AC-42AF-BF6B-0501610C4B6D}">
      <dgm:prSet/>
      <dgm:spPr/>
      <dgm:t>
        <a:bodyPr/>
        <a:lstStyle/>
        <a:p>
          <a:endParaRPr lang="en-US"/>
        </a:p>
      </dgm:t>
    </dgm:pt>
    <dgm:pt modelId="{17B74AAF-1DEA-4629-A88A-E1F4A6C83474}">
      <dgm:prSet/>
      <dgm:spPr/>
      <dgm:t>
        <a:bodyPr/>
        <a:lstStyle/>
        <a:p>
          <a:r>
            <a:rPr lang="en-US"/>
            <a:t>Bảng tạm hay các view khác cũng không được sử dụng làm nguồn dữ liệu.</a:t>
          </a:r>
        </a:p>
      </dgm:t>
    </dgm:pt>
    <dgm:pt modelId="{FADA6CC8-FC75-4C18-A1D4-44C442F73022}" type="parTrans" cxnId="{DF5F0C7D-5118-4A9D-9B3C-EAE9626CCB6D}">
      <dgm:prSet/>
      <dgm:spPr/>
      <dgm:t>
        <a:bodyPr/>
        <a:lstStyle/>
        <a:p>
          <a:endParaRPr lang="en-US"/>
        </a:p>
      </dgm:t>
    </dgm:pt>
    <dgm:pt modelId="{F15CEB48-74B7-4E4D-A712-47BAB61B552E}" type="sibTrans" cxnId="{DF5F0C7D-5118-4A9D-9B3C-EAE9626CCB6D}">
      <dgm:prSet/>
      <dgm:spPr/>
      <dgm:t>
        <a:bodyPr/>
        <a:lstStyle/>
        <a:p>
          <a:endParaRPr lang="en-US"/>
        </a:p>
      </dgm:t>
    </dgm:pt>
    <dgm:pt modelId="{C8D8099C-2209-4170-8991-0B9492E2CDD7}">
      <dgm:prSet/>
      <dgm:spPr/>
      <dgm:t>
        <a:bodyPr/>
        <a:lstStyle/>
        <a:p>
          <a:r>
            <a:rPr lang="en-US"/>
            <a:t>Không thể tạo trigger cho view.</a:t>
          </a:r>
        </a:p>
      </dgm:t>
    </dgm:pt>
    <dgm:pt modelId="{D9F20984-C7B4-4A56-A88B-34A49D4F993D}" type="parTrans" cxnId="{5C597D70-1C91-44F9-8F20-3DB4F07865FF}">
      <dgm:prSet/>
      <dgm:spPr/>
      <dgm:t>
        <a:bodyPr/>
        <a:lstStyle/>
        <a:p>
          <a:endParaRPr lang="en-US"/>
        </a:p>
      </dgm:t>
    </dgm:pt>
    <dgm:pt modelId="{EFF09F73-2EA5-4AE3-93A8-21A7A7733FE1}" type="sibTrans" cxnId="{5C597D70-1C91-44F9-8F20-3DB4F07865FF}">
      <dgm:prSet/>
      <dgm:spPr/>
      <dgm:t>
        <a:bodyPr/>
        <a:lstStyle/>
        <a:p>
          <a:endParaRPr lang="en-US"/>
        </a:p>
      </dgm:t>
    </dgm:pt>
    <dgm:pt modelId="{DF7102E3-F1B5-44F7-9A6E-15F366590737}">
      <dgm:prSet/>
      <dgm:spPr/>
      <dgm:t>
        <a:bodyPr/>
        <a:lstStyle/>
        <a:p>
          <a:r>
            <a:rPr lang="en-US"/>
            <a:t>Cú pháp:</a:t>
          </a:r>
        </a:p>
      </dgm:t>
    </dgm:pt>
    <dgm:pt modelId="{233BDBB8-2A52-474E-B42D-37A10CDA322B}" type="parTrans" cxnId="{9E014016-6CC5-4404-8F0E-B9F628447736}">
      <dgm:prSet/>
      <dgm:spPr/>
      <dgm:t>
        <a:bodyPr/>
        <a:lstStyle/>
        <a:p>
          <a:endParaRPr lang="en-US"/>
        </a:p>
      </dgm:t>
    </dgm:pt>
    <dgm:pt modelId="{24E40E69-A976-4D8B-96F5-865A10D862BD}" type="sibTrans" cxnId="{9E014016-6CC5-4404-8F0E-B9F628447736}">
      <dgm:prSet/>
      <dgm:spPr/>
      <dgm:t>
        <a:bodyPr/>
        <a:lstStyle/>
        <a:p>
          <a:endParaRPr lang="en-US"/>
        </a:p>
      </dgm:t>
    </dgm:pt>
    <dgm:pt modelId="{1C034BB0-6BF0-46F9-BAFC-13881C7559B4}">
      <dgm:prSet/>
      <dgm:spPr/>
      <dgm:t>
        <a:bodyPr/>
        <a:lstStyle/>
        <a:p>
          <a:r>
            <a:rPr lang="en-US"/>
            <a:t>CREATE VIEW view_name AS</a:t>
          </a:r>
        </a:p>
      </dgm:t>
    </dgm:pt>
    <dgm:pt modelId="{901E5734-26B8-4496-B3AA-B0CCB0545335}" type="parTrans" cxnId="{CBE9BCF9-BB22-4F8D-BA16-9BC8113D0EF4}">
      <dgm:prSet/>
      <dgm:spPr/>
      <dgm:t>
        <a:bodyPr/>
        <a:lstStyle/>
        <a:p>
          <a:endParaRPr lang="en-US"/>
        </a:p>
      </dgm:t>
    </dgm:pt>
    <dgm:pt modelId="{8B07705E-8F42-4622-82C8-7E0953FA81B0}" type="sibTrans" cxnId="{CBE9BCF9-BB22-4F8D-BA16-9BC8113D0EF4}">
      <dgm:prSet/>
      <dgm:spPr/>
      <dgm:t>
        <a:bodyPr/>
        <a:lstStyle/>
        <a:p>
          <a:endParaRPr lang="en-US"/>
        </a:p>
      </dgm:t>
    </dgm:pt>
    <dgm:pt modelId="{88E5F408-1A02-4A8A-B2FF-BED3812ADD55}">
      <dgm:prSet/>
      <dgm:spPr/>
      <dgm:t>
        <a:bodyPr/>
        <a:lstStyle/>
        <a:p>
          <a:r>
            <a:rPr lang="en-US"/>
            <a:t>SELECT statement</a:t>
          </a:r>
        </a:p>
      </dgm:t>
    </dgm:pt>
    <dgm:pt modelId="{4E37E342-7D09-4FC2-A0AB-BD5E08199918}" type="parTrans" cxnId="{235740D6-FB54-40D8-9C3B-49D74669AFE5}">
      <dgm:prSet/>
      <dgm:spPr/>
      <dgm:t>
        <a:bodyPr/>
        <a:lstStyle/>
        <a:p>
          <a:endParaRPr lang="en-US"/>
        </a:p>
      </dgm:t>
    </dgm:pt>
    <dgm:pt modelId="{397D5E6F-1544-48AC-9600-5EEFE4CEE2ED}" type="sibTrans" cxnId="{235740D6-FB54-40D8-9C3B-49D74669AFE5}">
      <dgm:prSet/>
      <dgm:spPr/>
      <dgm:t>
        <a:bodyPr/>
        <a:lstStyle/>
        <a:p>
          <a:endParaRPr lang="en-US"/>
        </a:p>
      </dgm:t>
    </dgm:pt>
    <dgm:pt modelId="{CFA7E3E5-BEBA-4BAD-AB26-B073049842DF}" type="pres">
      <dgm:prSet presAssocID="{D711908F-B76C-4E29-B6C4-8A9AEF987061}" presName="Name0" presStyleCnt="0">
        <dgm:presLayoutVars>
          <dgm:dir/>
          <dgm:animLvl val="lvl"/>
          <dgm:resizeHandles val="exact"/>
        </dgm:presLayoutVars>
      </dgm:prSet>
      <dgm:spPr/>
    </dgm:pt>
    <dgm:pt modelId="{A55AAFB9-C573-42A6-BE63-B1789C21BE25}" type="pres">
      <dgm:prSet presAssocID="{19C0F3CF-030F-4185-87A0-6C8F42505CF7}" presName="composite" presStyleCnt="0"/>
      <dgm:spPr/>
    </dgm:pt>
    <dgm:pt modelId="{BD8E428F-62D0-4CEB-9EE3-1BBC1B099B7E}" type="pres">
      <dgm:prSet presAssocID="{19C0F3CF-030F-4185-87A0-6C8F42505CF7}" presName="parTx" presStyleLbl="alignNode1" presStyleIdx="0" presStyleCnt="3">
        <dgm:presLayoutVars>
          <dgm:chMax val="0"/>
          <dgm:chPref val="0"/>
          <dgm:bulletEnabled val="1"/>
        </dgm:presLayoutVars>
      </dgm:prSet>
      <dgm:spPr/>
    </dgm:pt>
    <dgm:pt modelId="{13D7EC5E-A2A9-4515-A9AF-661CA7C8A362}" type="pres">
      <dgm:prSet presAssocID="{19C0F3CF-030F-4185-87A0-6C8F42505CF7}" presName="desTx" presStyleLbl="alignAccFollowNode1" presStyleIdx="0" presStyleCnt="3">
        <dgm:presLayoutVars>
          <dgm:bulletEnabled val="1"/>
        </dgm:presLayoutVars>
      </dgm:prSet>
      <dgm:spPr/>
    </dgm:pt>
    <dgm:pt modelId="{F5126B5C-1893-4982-A4D5-C24016029F8B}" type="pres">
      <dgm:prSet presAssocID="{1A0CF115-08DD-4D2A-90B1-E89E335987BB}" presName="space" presStyleCnt="0"/>
      <dgm:spPr/>
    </dgm:pt>
    <dgm:pt modelId="{AD8613E6-0709-42F1-8C66-258D2CDD8BCE}" type="pres">
      <dgm:prSet presAssocID="{CBA6DF32-2921-4FE8-A508-66AB96CD7419}" presName="composite" presStyleCnt="0"/>
      <dgm:spPr/>
    </dgm:pt>
    <dgm:pt modelId="{6547A878-9541-430F-906F-9526C50EAAD8}" type="pres">
      <dgm:prSet presAssocID="{CBA6DF32-2921-4FE8-A508-66AB96CD7419}" presName="parTx" presStyleLbl="alignNode1" presStyleIdx="1" presStyleCnt="3">
        <dgm:presLayoutVars>
          <dgm:chMax val="0"/>
          <dgm:chPref val="0"/>
          <dgm:bulletEnabled val="1"/>
        </dgm:presLayoutVars>
      </dgm:prSet>
      <dgm:spPr/>
    </dgm:pt>
    <dgm:pt modelId="{CF3F5A37-CCDB-4931-AD2A-52D5402E1A03}" type="pres">
      <dgm:prSet presAssocID="{CBA6DF32-2921-4FE8-A508-66AB96CD7419}" presName="desTx" presStyleLbl="alignAccFollowNode1" presStyleIdx="1" presStyleCnt="3">
        <dgm:presLayoutVars>
          <dgm:bulletEnabled val="1"/>
        </dgm:presLayoutVars>
      </dgm:prSet>
      <dgm:spPr/>
    </dgm:pt>
    <dgm:pt modelId="{B3194C60-B41F-42DA-8493-4A8A8F2E5342}" type="pres">
      <dgm:prSet presAssocID="{7D098465-F785-4A79-A29B-0F1B6F6A19A8}" presName="space" presStyleCnt="0"/>
      <dgm:spPr/>
    </dgm:pt>
    <dgm:pt modelId="{5BAD455F-2EA6-4779-92F3-0CF49C4F628D}" type="pres">
      <dgm:prSet presAssocID="{DF7102E3-F1B5-44F7-9A6E-15F366590737}" presName="composite" presStyleCnt="0"/>
      <dgm:spPr/>
    </dgm:pt>
    <dgm:pt modelId="{B1E131E6-CAF4-471D-B6F2-20A2E8FC74C6}" type="pres">
      <dgm:prSet presAssocID="{DF7102E3-F1B5-44F7-9A6E-15F366590737}" presName="parTx" presStyleLbl="alignNode1" presStyleIdx="2" presStyleCnt="3">
        <dgm:presLayoutVars>
          <dgm:chMax val="0"/>
          <dgm:chPref val="0"/>
          <dgm:bulletEnabled val="1"/>
        </dgm:presLayoutVars>
      </dgm:prSet>
      <dgm:spPr/>
    </dgm:pt>
    <dgm:pt modelId="{BC3FE74C-CE69-4D9F-A762-93E5A4D903B1}" type="pres">
      <dgm:prSet presAssocID="{DF7102E3-F1B5-44F7-9A6E-15F366590737}" presName="desTx" presStyleLbl="alignAccFollowNode1" presStyleIdx="2" presStyleCnt="3">
        <dgm:presLayoutVars>
          <dgm:bulletEnabled val="1"/>
        </dgm:presLayoutVars>
      </dgm:prSet>
      <dgm:spPr/>
    </dgm:pt>
  </dgm:ptLst>
  <dgm:cxnLst>
    <dgm:cxn modelId="{A67E0400-831E-4A78-9AE3-DD198A18FBC5}" type="presOf" srcId="{1C034BB0-6BF0-46F9-BAFC-13881C7559B4}" destId="{BC3FE74C-CE69-4D9F-A762-93E5A4D903B1}" srcOrd="0" destOrd="0" presId="urn:microsoft.com/office/officeart/2005/8/layout/hList1"/>
    <dgm:cxn modelId="{E1E6AF05-E507-42CF-9DDD-63CEBACF88D5}" type="presOf" srcId="{CBA6DF32-2921-4FE8-A508-66AB96CD7419}" destId="{6547A878-9541-430F-906F-9526C50EAAD8}" srcOrd="0" destOrd="0" presId="urn:microsoft.com/office/officeart/2005/8/layout/hList1"/>
    <dgm:cxn modelId="{E3A0040D-AF18-439C-812E-F839F34E153D}" type="presOf" srcId="{B539EBBF-50E7-4D8C-9B71-D7A5E7BF1E8A}" destId="{CF3F5A37-CCDB-4931-AD2A-52D5402E1A03}" srcOrd="0" destOrd="1" presId="urn:microsoft.com/office/officeart/2005/8/layout/hList1"/>
    <dgm:cxn modelId="{9E014016-6CC5-4404-8F0E-B9F628447736}" srcId="{D711908F-B76C-4E29-B6C4-8A9AEF987061}" destId="{DF7102E3-F1B5-44F7-9A6E-15F366590737}" srcOrd="2" destOrd="0" parTransId="{233BDBB8-2A52-474E-B42D-37A10CDA322B}" sibTransId="{24E40E69-A976-4D8B-96F5-865A10D862BD}"/>
    <dgm:cxn modelId="{5F171E1C-84AC-42AF-BF6B-0501610C4B6D}" srcId="{CBA6DF32-2921-4FE8-A508-66AB96CD7419}" destId="{B539EBBF-50E7-4D8C-9B71-D7A5E7BF1E8A}" srcOrd="1" destOrd="0" parTransId="{8084B30C-0538-4B7A-B64D-8BFD7FB3760F}" sibTransId="{F87C7205-D351-424E-A247-8EA804214E48}"/>
    <dgm:cxn modelId="{F45C5E26-5B24-4533-A9B3-82B7DDCC2EED}" type="presOf" srcId="{17B74AAF-1DEA-4629-A88A-E1F4A6C83474}" destId="{CF3F5A37-CCDB-4931-AD2A-52D5402E1A03}" srcOrd="0" destOrd="2" presId="urn:microsoft.com/office/officeart/2005/8/layout/hList1"/>
    <dgm:cxn modelId="{74894226-8CF2-481B-8CBA-4F0FFC24D8C3}" type="presOf" srcId="{C8D8099C-2209-4170-8991-0B9492E2CDD7}" destId="{CF3F5A37-CCDB-4931-AD2A-52D5402E1A03}" srcOrd="0" destOrd="3" presId="urn:microsoft.com/office/officeart/2005/8/layout/hList1"/>
    <dgm:cxn modelId="{83450329-EA4E-4133-A3AA-318E271E5859}" srcId="{D711908F-B76C-4E29-B6C4-8A9AEF987061}" destId="{19C0F3CF-030F-4185-87A0-6C8F42505CF7}" srcOrd="0" destOrd="0" parTransId="{9F4FFAE8-863B-4E7F-9203-044994F63F79}" sibTransId="{1A0CF115-08DD-4D2A-90B1-E89E335987BB}"/>
    <dgm:cxn modelId="{D77DD52C-2BBC-4979-88F5-7BBEFDEB7D68}" type="presOf" srcId="{D711908F-B76C-4E29-B6C4-8A9AEF987061}" destId="{CFA7E3E5-BEBA-4BAD-AB26-B073049842DF}" srcOrd="0" destOrd="0" presId="urn:microsoft.com/office/officeart/2005/8/layout/hList1"/>
    <dgm:cxn modelId="{54E4D93B-40E7-4B77-BBA9-7A5B6656D522}" type="presOf" srcId="{88E5F408-1A02-4A8A-B2FF-BED3812ADD55}" destId="{BC3FE74C-CE69-4D9F-A762-93E5A4D903B1}" srcOrd="0" destOrd="1" presId="urn:microsoft.com/office/officeart/2005/8/layout/hList1"/>
    <dgm:cxn modelId="{1408EC47-3408-4AE7-AAC0-6F8DDED27A23}" srcId="{CBA6DF32-2921-4FE8-A508-66AB96CD7419}" destId="{8E683255-51B3-4A37-A740-1BD3E0177BD6}" srcOrd="0" destOrd="0" parTransId="{773B1A54-9944-4F9C-9E1F-D0C21BCF3689}" sibTransId="{0FA666D1-D382-44DB-8315-8376B9F21038}"/>
    <dgm:cxn modelId="{5C597D70-1C91-44F9-8F20-3DB4F07865FF}" srcId="{CBA6DF32-2921-4FE8-A508-66AB96CD7419}" destId="{C8D8099C-2209-4170-8991-0B9492E2CDD7}" srcOrd="3" destOrd="0" parTransId="{D9F20984-C7B4-4A56-A88B-34A49D4F993D}" sibTransId="{EFF09F73-2EA5-4AE3-93A8-21A7A7733FE1}"/>
    <dgm:cxn modelId="{DF5F0C7D-5118-4A9D-9B3C-EAE9626CCB6D}" srcId="{CBA6DF32-2921-4FE8-A508-66AB96CD7419}" destId="{17B74AAF-1DEA-4629-A88A-E1F4A6C83474}" srcOrd="2" destOrd="0" parTransId="{FADA6CC8-FC75-4C18-A1D4-44C442F73022}" sibTransId="{F15CEB48-74B7-4E4D-A712-47BAB61B552E}"/>
    <dgm:cxn modelId="{A39EDD96-57C6-4B16-821C-4D4F618EE919}" srcId="{D711908F-B76C-4E29-B6C4-8A9AEF987061}" destId="{CBA6DF32-2921-4FE8-A508-66AB96CD7419}" srcOrd="1" destOrd="0" parTransId="{A30936FF-AE0B-49B9-9603-D58D778D6DE9}" sibTransId="{7D098465-F785-4A79-A29B-0F1B6F6A19A8}"/>
    <dgm:cxn modelId="{98007F9F-52F7-460D-A7DC-073D53E730F7}" type="presOf" srcId="{19C0F3CF-030F-4185-87A0-6C8F42505CF7}" destId="{BD8E428F-62D0-4CEB-9EE3-1BBC1B099B7E}" srcOrd="0" destOrd="0" presId="urn:microsoft.com/office/officeart/2005/8/layout/hList1"/>
    <dgm:cxn modelId="{A9F7ACBA-232E-451B-93C2-6786A770A718}" type="presOf" srcId="{DF7102E3-F1B5-44F7-9A6E-15F366590737}" destId="{B1E131E6-CAF4-471D-B6F2-20A2E8FC74C6}" srcOrd="0" destOrd="0" presId="urn:microsoft.com/office/officeart/2005/8/layout/hList1"/>
    <dgm:cxn modelId="{235740D6-FB54-40D8-9C3B-49D74669AFE5}" srcId="{DF7102E3-F1B5-44F7-9A6E-15F366590737}" destId="{88E5F408-1A02-4A8A-B2FF-BED3812ADD55}" srcOrd="1" destOrd="0" parTransId="{4E37E342-7D09-4FC2-A0AB-BD5E08199918}" sibTransId="{397D5E6F-1544-48AC-9600-5EEFE4CEE2ED}"/>
    <dgm:cxn modelId="{4A3E46E7-EAA8-42A8-AC42-F0BD5801A011}" type="presOf" srcId="{8E683255-51B3-4A37-A740-1BD3E0177BD6}" destId="{CF3F5A37-CCDB-4931-AD2A-52D5402E1A03}" srcOrd="0" destOrd="0" presId="urn:microsoft.com/office/officeart/2005/8/layout/hList1"/>
    <dgm:cxn modelId="{CBE9BCF9-BB22-4F8D-BA16-9BC8113D0EF4}" srcId="{DF7102E3-F1B5-44F7-9A6E-15F366590737}" destId="{1C034BB0-6BF0-46F9-BAFC-13881C7559B4}" srcOrd="0" destOrd="0" parTransId="{901E5734-26B8-4496-B3AA-B0CCB0545335}" sibTransId="{8B07705E-8F42-4622-82C8-7E0953FA81B0}"/>
    <dgm:cxn modelId="{4AE70267-FE96-46D6-8251-674DEE5F38B2}" type="presParOf" srcId="{CFA7E3E5-BEBA-4BAD-AB26-B073049842DF}" destId="{A55AAFB9-C573-42A6-BE63-B1789C21BE25}" srcOrd="0" destOrd="0" presId="urn:microsoft.com/office/officeart/2005/8/layout/hList1"/>
    <dgm:cxn modelId="{D6D41D67-2D06-4355-8D22-6000A964AF1D}" type="presParOf" srcId="{A55AAFB9-C573-42A6-BE63-B1789C21BE25}" destId="{BD8E428F-62D0-4CEB-9EE3-1BBC1B099B7E}" srcOrd="0" destOrd="0" presId="urn:microsoft.com/office/officeart/2005/8/layout/hList1"/>
    <dgm:cxn modelId="{6A9A204B-0D0B-49C7-BE21-2058790EF84C}" type="presParOf" srcId="{A55AAFB9-C573-42A6-BE63-B1789C21BE25}" destId="{13D7EC5E-A2A9-4515-A9AF-661CA7C8A362}" srcOrd="1" destOrd="0" presId="urn:microsoft.com/office/officeart/2005/8/layout/hList1"/>
    <dgm:cxn modelId="{C1B196F2-30EE-4ED7-87A7-8ACA8B740995}" type="presParOf" srcId="{CFA7E3E5-BEBA-4BAD-AB26-B073049842DF}" destId="{F5126B5C-1893-4982-A4D5-C24016029F8B}" srcOrd="1" destOrd="0" presId="urn:microsoft.com/office/officeart/2005/8/layout/hList1"/>
    <dgm:cxn modelId="{A10B5A72-8DDA-4A30-80BC-9B7CB34E429E}" type="presParOf" srcId="{CFA7E3E5-BEBA-4BAD-AB26-B073049842DF}" destId="{AD8613E6-0709-42F1-8C66-258D2CDD8BCE}" srcOrd="2" destOrd="0" presId="urn:microsoft.com/office/officeart/2005/8/layout/hList1"/>
    <dgm:cxn modelId="{AF68590E-09EB-4F7D-B46E-942B57C5062B}" type="presParOf" srcId="{AD8613E6-0709-42F1-8C66-258D2CDD8BCE}" destId="{6547A878-9541-430F-906F-9526C50EAAD8}" srcOrd="0" destOrd="0" presId="urn:microsoft.com/office/officeart/2005/8/layout/hList1"/>
    <dgm:cxn modelId="{8D044D9A-3A2B-41F2-8382-CBBC9A6201C5}" type="presParOf" srcId="{AD8613E6-0709-42F1-8C66-258D2CDD8BCE}" destId="{CF3F5A37-CCDB-4931-AD2A-52D5402E1A03}" srcOrd="1" destOrd="0" presId="urn:microsoft.com/office/officeart/2005/8/layout/hList1"/>
    <dgm:cxn modelId="{9A696C41-2040-4FD5-82B2-ADB07E451388}" type="presParOf" srcId="{CFA7E3E5-BEBA-4BAD-AB26-B073049842DF}" destId="{B3194C60-B41F-42DA-8493-4A8A8F2E5342}" srcOrd="3" destOrd="0" presId="urn:microsoft.com/office/officeart/2005/8/layout/hList1"/>
    <dgm:cxn modelId="{1E1DDED5-FAB2-465E-BA6C-1ECCD6AFB5B4}" type="presParOf" srcId="{CFA7E3E5-BEBA-4BAD-AB26-B073049842DF}" destId="{5BAD455F-2EA6-4779-92F3-0CF49C4F628D}" srcOrd="4" destOrd="0" presId="urn:microsoft.com/office/officeart/2005/8/layout/hList1"/>
    <dgm:cxn modelId="{356C3163-8E50-46F7-812D-10FC9C203F5C}" type="presParOf" srcId="{5BAD455F-2EA6-4779-92F3-0CF49C4F628D}" destId="{B1E131E6-CAF4-471D-B6F2-20A2E8FC74C6}" srcOrd="0" destOrd="0" presId="urn:microsoft.com/office/officeart/2005/8/layout/hList1"/>
    <dgm:cxn modelId="{F72C14A9-C2D8-45D4-A052-8929E0553CD1}" type="presParOf" srcId="{5BAD455F-2EA6-4779-92F3-0CF49C4F628D}" destId="{BC3FE74C-CE69-4D9F-A762-93E5A4D903B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CAD5AD-7526-42FB-A3C8-EDAD74397CC3}"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A5B63F8D-6753-4927-9642-B9BE0E6CB059}">
      <dgm:prSet/>
      <dgm:spPr/>
      <dgm:t>
        <a:bodyPr/>
        <a:lstStyle/>
        <a:p>
          <a:r>
            <a:rPr lang="en-US"/>
            <a:t>1. Ưu điểm</a:t>
          </a:r>
        </a:p>
      </dgm:t>
    </dgm:pt>
    <dgm:pt modelId="{D52F44DE-48C7-49BD-A730-C065F88F54CF}" type="parTrans" cxnId="{B08A627B-4393-4628-90B5-67617FA4DD88}">
      <dgm:prSet/>
      <dgm:spPr/>
      <dgm:t>
        <a:bodyPr/>
        <a:lstStyle/>
        <a:p>
          <a:endParaRPr lang="en-US"/>
        </a:p>
      </dgm:t>
    </dgm:pt>
    <dgm:pt modelId="{FC442A39-1504-4470-879F-0EF0C5C74073}" type="sibTrans" cxnId="{B08A627B-4393-4628-90B5-67617FA4DD88}">
      <dgm:prSet/>
      <dgm:spPr/>
      <dgm:t>
        <a:bodyPr/>
        <a:lstStyle/>
        <a:p>
          <a:endParaRPr lang="en-US"/>
        </a:p>
      </dgm:t>
    </dgm:pt>
    <dgm:pt modelId="{1E085710-EB61-4B3E-B565-C986752B2D15}">
      <dgm:prSet/>
      <dgm:spPr/>
      <dgm:t>
        <a:bodyPr/>
        <a:lstStyle/>
        <a:p>
          <a:r>
            <a:rPr lang="en-US"/>
            <a:t>Được tích hợp trên hầu hết các ứng dụng của desktop, mobile và các ứng dụng trên website,</a:t>
          </a:r>
        </a:p>
      </dgm:t>
    </dgm:pt>
    <dgm:pt modelId="{B5FDC930-411D-41E0-87DD-A50E19FDBA5F}" type="parTrans" cxnId="{159A299E-0C29-4CAD-BA5D-BC2391E30D79}">
      <dgm:prSet/>
      <dgm:spPr/>
      <dgm:t>
        <a:bodyPr/>
        <a:lstStyle/>
        <a:p>
          <a:endParaRPr lang="en-US"/>
        </a:p>
      </dgm:t>
    </dgm:pt>
    <dgm:pt modelId="{FE4F4ADC-3560-490E-B902-0EA6CD7C5A5F}" type="sibTrans" cxnId="{159A299E-0C29-4CAD-BA5D-BC2391E30D79}">
      <dgm:prSet/>
      <dgm:spPr/>
      <dgm:t>
        <a:bodyPr/>
        <a:lstStyle/>
        <a:p>
          <a:endParaRPr lang="en-US"/>
        </a:p>
      </dgm:t>
    </dgm:pt>
    <dgm:pt modelId="{48797C88-28EA-4635-8403-CA99F1DFCAFB}">
      <dgm:prSet/>
      <dgm:spPr/>
      <dgm:t>
        <a:bodyPr/>
        <a:lstStyle/>
        <a:p>
          <a:r>
            <a:rPr lang="en-US"/>
            <a:t>Linh hoạt trong việc định dạng dữ liệu khác nhau khi được trả về client.</a:t>
          </a:r>
        </a:p>
      </dgm:t>
    </dgm:pt>
    <dgm:pt modelId="{DC3A488D-5CEB-4A3C-A56C-85285DA3BD74}" type="parTrans" cxnId="{F14B8287-C0A8-4D71-8D62-D035EC7F953B}">
      <dgm:prSet/>
      <dgm:spPr/>
      <dgm:t>
        <a:bodyPr/>
        <a:lstStyle/>
        <a:p>
          <a:endParaRPr lang="en-US"/>
        </a:p>
      </dgm:t>
    </dgm:pt>
    <dgm:pt modelId="{5C2A45D7-FBCD-45BA-A5E1-AC2844363875}" type="sibTrans" cxnId="{F14B8287-C0A8-4D71-8D62-D035EC7F953B}">
      <dgm:prSet/>
      <dgm:spPr/>
      <dgm:t>
        <a:bodyPr/>
        <a:lstStyle/>
        <a:p>
          <a:endParaRPr lang="en-US"/>
        </a:p>
      </dgm:t>
    </dgm:pt>
    <dgm:pt modelId="{52F3774D-F4B7-48BE-96B6-B260004FEADB}">
      <dgm:prSet/>
      <dgm:spPr/>
      <dgm:t>
        <a:bodyPr/>
        <a:lstStyle/>
        <a:p>
          <a:r>
            <a:rPr lang="en-US"/>
            <a:t>Mã nguồn mở vì vậy giúp hỗ trợ chức năng RESTful.</a:t>
          </a:r>
        </a:p>
      </dgm:t>
    </dgm:pt>
    <dgm:pt modelId="{791090DB-90C5-4CA5-AA1A-20D38CC52B51}" type="parTrans" cxnId="{F4389020-8B69-4C45-AF1F-C07FABD85012}">
      <dgm:prSet/>
      <dgm:spPr/>
      <dgm:t>
        <a:bodyPr/>
        <a:lstStyle/>
        <a:p>
          <a:endParaRPr lang="en-US"/>
        </a:p>
      </dgm:t>
    </dgm:pt>
    <dgm:pt modelId="{73834BD7-95D9-478D-B4CA-A84782993F8F}" type="sibTrans" cxnId="{F4389020-8B69-4C45-AF1F-C07FABD85012}">
      <dgm:prSet/>
      <dgm:spPr/>
      <dgm:t>
        <a:bodyPr/>
        <a:lstStyle/>
        <a:p>
          <a:endParaRPr lang="en-US"/>
        </a:p>
      </dgm:t>
    </dgm:pt>
    <dgm:pt modelId="{8F63E0AF-6BCC-4B88-AF39-034CDBC33F43}">
      <dgm:prSet/>
      <dgm:spPr/>
      <dgm:t>
        <a:bodyPr/>
        <a:lstStyle/>
        <a:p>
          <a:r>
            <a:rPr lang="en-US"/>
            <a:t>Hỗ trợ giao tiếp hai chiều, được xác nhận trong những giao dịch khác nhau.</a:t>
          </a:r>
        </a:p>
      </dgm:t>
    </dgm:pt>
    <dgm:pt modelId="{E646F5EB-EBD1-4BA0-BD25-DDAFA9E9B07A}" type="parTrans" cxnId="{A25AF402-9B25-4C81-94A2-E52353B5C134}">
      <dgm:prSet/>
      <dgm:spPr/>
      <dgm:t>
        <a:bodyPr/>
        <a:lstStyle/>
        <a:p>
          <a:endParaRPr lang="en-US"/>
        </a:p>
      </dgm:t>
    </dgm:pt>
    <dgm:pt modelId="{40F0FC95-13F2-4547-8FDA-294783D28FBD}" type="sibTrans" cxnId="{A25AF402-9B25-4C81-94A2-E52353B5C134}">
      <dgm:prSet/>
      <dgm:spPr/>
      <dgm:t>
        <a:bodyPr/>
        <a:lstStyle/>
        <a:p>
          <a:endParaRPr lang="en-US"/>
        </a:p>
      </dgm:t>
    </dgm:pt>
    <dgm:pt modelId="{95493AC3-9E72-4BD7-BA29-CCCDC67795BF}">
      <dgm:prSet/>
      <dgm:spPr/>
      <dgm:t>
        <a:bodyPr/>
        <a:lstStyle/>
        <a:p>
          <a:r>
            <a:rPr lang="en-US"/>
            <a:t>Hỗ trợ đầy đủ các thành phần MVC từ Model Binder, Action cho đến Unit Test,..</a:t>
          </a:r>
        </a:p>
      </dgm:t>
    </dgm:pt>
    <dgm:pt modelId="{553F62E8-BCC7-4BDF-BC26-86C32A2F1021}" type="parTrans" cxnId="{486BA5B9-5709-48D6-845E-AC1AF831B6A1}">
      <dgm:prSet/>
      <dgm:spPr/>
      <dgm:t>
        <a:bodyPr/>
        <a:lstStyle/>
        <a:p>
          <a:endParaRPr lang="en-US"/>
        </a:p>
      </dgm:t>
    </dgm:pt>
    <dgm:pt modelId="{3DD17D15-7C07-4581-89AD-DBD4D364C69A}" type="sibTrans" cxnId="{486BA5B9-5709-48D6-845E-AC1AF831B6A1}">
      <dgm:prSet/>
      <dgm:spPr/>
      <dgm:t>
        <a:bodyPr/>
        <a:lstStyle/>
        <a:p>
          <a:endParaRPr lang="en-US"/>
        </a:p>
      </dgm:t>
    </dgm:pt>
    <dgm:pt modelId="{5F60923D-1216-4F91-AF80-6BD149DDA074}">
      <dgm:prSet/>
      <dgm:spPr/>
      <dgm:t>
        <a:bodyPr/>
        <a:lstStyle/>
        <a:p>
          <a:r>
            <a:rPr lang="en-US"/>
            <a:t>Nhanh chóng xây dựng HTTP service.</a:t>
          </a:r>
        </a:p>
      </dgm:t>
    </dgm:pt>
    <dgm:pt modelId="{80A51AE3-A9DF-4292-B439-A511D935BE94}" type="parTrans" cxnId="{CBACA279-6E68-40FF-99F2-61794BF8328F}">
      <dgm:prSet/>
      <dgm:spPr/>
      <dgm:t>
        <a:bodyPr/>
        <a:lstStyle/>
        <a:p>
          <a:endParaRPr lang="en-US"/>
        </a:p>
      </dgm:t>
    </dgm:pt>
    <dgm:pt modelId="{F048DA2F-A647-4EBB-8065-C4E391E9C7F8}" type="sibTrans" cxnId="{CBACA279-6E68-40FF-99F2-61794BF8328F}">
      <dgm:prSet/>
      <dgm:spPr/>
      <dgm:t>
        <a:bodyPr/>
        <a:lstStyle/>
        <a:p>
          <a:endParaRPr lang="en-US"/>
        </a:p>
      </dgm:t>
    </dgm:pt>
    <dgm:pt modelId="{868357AF-DDA1-4FA1-9855-3A90798B3C04}" type="pres">
      <dgm:prSet presAssocID="{39CAD5AD-7526-42FB-A3C8-EDAD74397CC3}" presName="linear" presStyleCnt="0">
        <dgm:presLayoutVars>
          <dgm:animLvl val="lvl"/>
          <dgm:resizeHandles val="exact"/>
        </dgm:presLayoutVars>
      </dgm:prSet>
      <dgm:spPr/>
    </dgm:pt>
    <dgm:pt modelId="{A011D17D-0085-4C56-91B8-AF53BB8176DA}" type="pres">
      <dgm:prSet presAssocID="{A5B63F8D-6753-4927-9642-B9BE0E6CB059}" presName="parentText" presStyleLbl="node1" presStyleIdx="0" presStyleCnt="1">
        <dgm:presLayoutVars>
          <dgm:chMax val="0"/>
          <dgm:bulletEnabled val="1"/>
        </dgm:presLayoutVars>
      </dgm:prSet>
      <dgm:spPr/>
    </dgm:pt>
    <dgm:pt modelId="{ECFE2FEC-D30B-4F53-A889-84E984111EB3}" type="pres">
      <dgm:prSet presAssocID="{A5B63F8D-6753-4927-9642-B9BE0E6CB059}" presName="childText" presStyleLbl="revTx" presStyleIdx="0" presStyleCnt="1">
        <dgm:presLayoutVars>
          <dgm:bulletEnabled val="1"/>
        </dgm:presLayoutVars>
      </dgm:prSet>
      <dgm:spPr/>
    </dgm:pt>
  </dgm:ptLst>
  <dgm:cxnLst>
    <dgm:cxn modelId="{7E059100-4B17-491D-A9DC-B05001FA2796}" type="presOf" srcId="{48797C88-28EA-4635-8403-CA99F1DFCAFB}" destId="{ECFE2FEC-D30B-4F53-A889-84E984111EB3}" srcOrd="0" destOrd="1" presId="urn:microsoft.com/office/officeart/2005/8/layout/vList2"/>
    <dgm:cxn modelId="{A25AF402-9B25-4C81-94A2-E52353B5C134}" srcId="{A5B63F8D-6753-4927-9642-B9BE0E6CB059}" destId="{8F63E0AF-6BCC-4B88-AF39-034CDBC33F43}" srcOrd="3" destOrd="0" parTransId="{E646F5EB-EBD1-4BA0-BD25-DDAFA9E9B07A}" sibTransId="{40F0FC95-13F2-4547-8FDA-294783D28FBD}"/>
    <dgm:cxn modelId="{E394730A-7A11-4EEC-A4AF-DA5CF84428A9}" type="presOf" srcId="{1E085710-EB61-4B3E-B565-C986752B2D15}" destId="{ECFE2FEC-D30B-4F53-A889-84E984111EB3}" srcOrd="0" destOrd="0" presId="urn:microsoft.com/office/officeart/2005/8/layout/vList2"/>
    <dgm:cxn modelId="{F4389020-8B69-4C45-AF1F-C07FABD85012}" srcId="{A5B63F8D-6753-4927-9642-B9BE0E6CB059}" destId="{52F3774D-F4B7-48BE-96B6-B260004FEADB}" srcOrd="2" destOrd="0" parTransId="{791090DB-90C5-4CA5-AA1A-20D38CC52B51}" sibTransId="{73834BD7-95D9-478D-B4CA-A84782993F8F}"/>
    <dgm:cxn modelId="{7DF86E37-3444-47E1-B3D2-6AE48FB66E6D}" type="presOf" srcId="{8F63E0AF-6BCC-4B88-AF39-034CDBC33F43}" destId="{ECFE2FEC-D30B-4F53-A889-84E984111EB3}" srcOrd="0" destOrd="3" presId="urn:microsoft.com/office/officeart/2005/8/layout/vList2"/>
    <dgm:cxn modelId="{8CA6E971-192C-4B07-829C-3A6040C9C727}" type="presOf" srcId="{5F60923D-1216-4F91-AF80-6BD149DDA074}" destId="{ECFE2FEC-D30B-4F53-A889-84E984111EB3}" srcOrd="0" destOrd="5" presId="urn:microsoft.com/office/officeart/2005/8/layout/vList2"/>
    <dgm:cxn modelId="{C25C5574-D3E1-4412-B4B8-E4C6FE241351}" type="presOf" srcId="{52F3774D-F4B7-48BE-96B6-B260004FEADB}" destId="{ECFE2FEC-D30B-4F53-A889-84E984111EB3}" srcOrd="0" destOrd="2" presId="urn:microsoft.com/office/officeart/2005/8/layout/vList2"/>
    <dgm:cxn modelId="{CBACA279-6E68-40FF-99F2-61794BF8328F}" srcId="{A5B63F8D-6753-4927-9642-B9BE0E6CB059}" destId="{5F60923D-1216-4F91-AF80-6BD149DDA074}" srcOrd="5" destOrd="0" parTransId="{80A51AE3-A9DF-4292-B439-A511D935BE94}" sibTransId="{F048DA2F-A647-4EBB-8065-C4E391E9C7F8}"/>
    <dgm:cxn modelId="{B08A627B-4393-4628-90B5-67617FA4DD88}" srcId="{39CAD5AD-7526-42FB-A3C8-EDAD74397CC3}" destId="{A5B63F8D-6753-4927-9642-B9BE0E6CB059}" srcOrd="0" destOrd="0" parTransId="{D52F44DE-48C7-49BD-A730-C065F88F54CF}" sibTransId="{FC442A39-1504-4470-879F-0EF0C5C74073}"/>
    <dgm:cxn modelId="{F14B8287-C0A8-4D71-8D62-D035EC7F953B}" srcId="{A5B63F8D-6753-4927-9642-B9BE0E6CB059}" destId="{48797C88-28EA-4635-8403-CA99F1DFCAFB}" srcOrd="1" destOrd="0" parTransId="{DC3A488D-5CEB-4A3C-A56C-85285DA3BD74}" sibTransId="{5C2A45D7-FBCD-45BA-A5E1-AC2844363875}"/>
    <dgm:cxn modelId="{159A299E-0C29-4CAD-BA5D-BC2391E30D79}" srcId="{A5B63F8D-6753-4927-9642-B9BE0E6CB059}" destId="{1E085710-EB61-4B3E-B565-C986752B2D15}" srcOrd="0" destOrd="0" parTransId="{B5FDC930-411D-41E0-87DD-A50E19FDBA5F}" sibTransId="{FE4F4ADC-3560-490E-B902-0EA6CD7C5A5F}"/>
    <dgm:cxn modelId="{486BA5B9-5709-48D6-845E-AC1AF831B6A1}" srcId="{A5B63F8D-6753-4927-9642-B9BE0E6CB059}" destId="{95493AC3-9E72-4BD7-BA29-CCCDC67795BF}" srcOrd="4" destOrd="0" parTransId="{553F62E8-BCC7-4BDF-BC26-86C32A2F1021}" sibTransId="{3DD17D15-7C07-4581-89AD-DBD4D364C69A}"/>
    <dgm:cxn modelId="{F2B221BC-302E-47ED-9E7A-E67C5869D573}" type="presOf" srcId="{95493AC3-9E72-4BD7-BA29-CCCDC67795BF}" destId="{ECFE2FEC-D30B-4F53-A889-84E984111EB3}" srcOrd="0" destOrd="4" presId="urn:microsoft.com/office/officeart/2005/8/layout/vList2"/>
    <dgm:cxn modelId="{44D92FEC-37AE-487A-8E89-50D513E1FAD6}" type="presOf" srcId="{A5B63F8D-6753-4927-9642-B9BE0E6CB059}" destId="{A011D17D-0085-4C56-91B8-AF53BB8176DA}" srcOrd="0" destOrd="0" presId="urn:microsoft.com/office/officeart/2005/8/layout/vList2"/>
    <dgm:cxn modelId="{740D0BFE-59DD-4D96-9D1F-955F1C750C7C}" type="presOf" srcId="{39CAD5AD-7526-42FB-A3C8-EDAD74397CC3}" destId="{868357AF-DDA1-4FA1-9855-3A90798B3C04}" srcOrd="0" destOrd="0" presId="urn:microsoft.com/office/officeart/2005/8/layout/vList2"/>
    <dgm:cxn modelId="{741FE8F8-3860-4FC3-8018-3608CF17529D}" type="presParOf" srcId="{868357AF-DDA1-4FA1-9855-3A90798B3C04}" destId="{A011D17D-0085-4C56-91B8-AF53BB8176DA}" srcOrd="0" destOrd="0" presId="urn:microsoft.com/office/officeart/2005/8/layout/vList2"/>
    <dgm:cxn modelId="{C174F0F9-3D35-43A1-9C07-E7303FA0ABEA}" type="presParOf" srcId="{868357AF-DDA1-4FA1-9855-3A90798B3C04}" destId="{ECFE2FEC-D30B-4F53-A889-84E984111EB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08E10AF3-4A22-471D-BAA8-11E2584A3B16}" type="doc">
      <dgm:prSet loTypeId="urn:microsoft.com/office/officeart/2016/7/layout/BasicLinearProcessNumbered" loCatId="process" qsTypeId="urn:microsoft.com/office/officeart/2005/8/quickstyle/simple1" qsCatId="simple" csTypeId="urn:microsoft.com/office/officeart/2005/8/colors/colorful1" csCatId="colorful"/>
      <dgm:spPr/>
      <dgm:t>
        <a:bodyPr/>
        <a:lstStyle/>
        <a:p>
          <a:endParaRPr lang="en-US"/>
        </a:p>
      </dgm:t>
    </dgm:pt>
    <dgm:pt modelId="{D5E48B72-E086-43BC-9179-FB1369516990}">
      <dgm:prSet/>
      <dgm:spPr/>
      <dgm:t>
        <a:bodyPr/>
        <a:lstStyle/>
        <a:p>
          <a:r>
            <a:rPr lang="en-US"/>
            <a:t>An ninh: cho  phép người quản trị CSDL cung cấp cho người sử dụng chỉ những dữ liệu cần thiết.</a:t>
          </a:r>
        </a:p>
      </dgm:t>
    </dgm:pt>
    <dgm:pt modelId="{73508420-EBDC-4012-8955-E67063117535}" type="parTrans" cxnId="{0418E35B-0751-4BA6-9609-73D990A26059}">
      <dgm:prSet/>
      <dgm:spPr/>
      <dgm:t>
        <a:bodyPr/>
        <a:lstStyle/>
        <a:p>
          <a:endParaRPr lang="en-US"/>
        </a:p>
      </dgm:t>
    </dgm:pt>
    <dgm:pt modelId="{6C8B003C-D967-4914-8DF4-B079E7AD38CC}" type="sibTrans" cxnId="{0418E35B-0751-4BA6-9609-73D990A26059}">
      <dgm:prSet phldrT="1" phldr="0"/>
      <dgm:spPr/>
      <dgm:t>
        <a:bodyPr/>
        <a:lstStyle/>
        <a:p>
          <a:r>
            <a:rPr lang="en-US"/>
            <a:t>1</a:t>
          </a:r>
        </a:p>
      </dgm:t>
    </dgm:pt>
    <dgm:pt modelId="{A142E74F-7624-4C01-AB22-F8EE61F6D4A9}">
      <dgm:prSet/>
      <dgm:spPr/>
      <dgm:t>
        <a:bodyPr/>
        <a:lstStyle/>
        <a:p>
          <a:r>
            <a:rPr lang="en-US"/>
            <a:t>Đơn giản hóa: có thể sử dụng để ẩm và sử dụng lại các truy vấn phức tạp =&gt; rất tiện với những câu truy vấn còng kềnh.</a:t>
          </a:r>
        </a:p>
      </dgm:t>
    </dgm:pt>
    <dgm:pt modelId="{6D819980-01BE-445A-AE21-323658737043}" type="parTrans" cxnId="{E0589AB4-0951-49A6-B329-0334D4B86D87}">
      <dgm:prSet/>
      <dgm:spPr/>
      <dgm:t>
        <a:bodyPr/>
        <a:lstStyle/>
        <a:p>
          <a:endParaRPr lang="en-US"/>
        </a:p>
      </dgm:t>
    </dgm:pt>
    <dgm:pt modelId="{22EACDE1-0AAD-4709-96A1-DFFFE2D4B9EF}" type="sibTrans" cxnId="{E0589AB4-0951-49A6-B329-0334D4B86D87}">
      <dgm:prSet phldrT="2" phldr="0"/>
      <dgm:spPr/>
      <dgm:t>
        <a:bodyPr/>
        <a:lstStyle/>
        <a:p>
          <a:r>
            <a:rPr lang="en-US"/>
            <a:t>2</a:t>
          </a:r>
        </a:p>
      </dgm:t>
    </dgm:pt>
    <dgm:pt modelId="{DDB21DED-ADAB-4C78-A2EE-78710448A3B3}" type="pres">
      <dgm:prSet presAssocID="{08E10AF3-4A22-471D-BAA8-11E2584A3B16}" presName="Name0" presStyleCnt="0">
        <dgm:presLayoutVars>
          <dgm:animLvl val="lvl"/>
          <dgm:resizeHandles val="exact"/>
        </dgm:presLayoutVars>
      </dgm:prSet>
      <dgm:spPr/>
    </dgm:pt>
    <dgm:pt modelId="{E10A3E3E-27F8-49EA-ACE3-50F13DEC4CBD}" type="pres">
      <dgm:prSet presAssocID="{D5E48B72-E086-43BC-9179-FB1369516990}" presName="compositeNode" presStyleCnt="0">
        <dgm:presLayoutVars>
          <dgm:bulletEnabled val="1"/>
        </dgm:presLayoutVars>
      </dgm:prSet>
      <dgm:spPr/>
    </dgm:pt>
    <dgm:pt modelId="{39E9906E-6437-42DD-AFD4-B1F629E9B22D}" type="pres">
      <dgm:prSet presAssocID="{D5E48B72-E086-43BC-9179-FB1369516990}" presName="bgRect" presStyleLbl="bgAccFollowNode1" presStyleIdx="0" presStyleCnt="2"/>
      <dgm:spPr/>
    </dgm:pt>
    <dgm:pt modelId="{B72D5080-19DE-480B-A5A9-68F2FD36ACE4}" type="pres">
      <dgm:prSet presAssocID="{6C8B003C-D967-4914-8DF4-B079E7AD38CC}" presName="sibTransNodeCircle" presStyleLbl="alignNode1" presStyleIdx="0" presStyleCnt="4">
        <dgm:presLayoutVars>
          <dgm:chMax val="0"/>
          <dgm:bulletEnabled/>
        </dgm:presLayoutVars>
      </dgm:prSet>
      <dgm:spPr/>
    </dgm:pt>
    <dgm:pt modelId="{F1A0E981-605E-434C-B6B8-F2A006104519}" type="pres">
      <dgm:prSet presAssocID="{D5E48B72-E086-43BC-9179-FB1369516990}" presName="bottomLine" presStyleLbl="alignNode1" presStyleIdx="1" presStyleCnt="4">
        <dgm:presLayoutVars/>
      </dgm:prSet>
      <dgm:spPr/>
    </dgm:pt>
    <dgm:pt modelId="{5BF791B7-FE93-44CB-B005-1680F9D78F61}" type="pres">
      <dgm:prSet presAssocID="{D5E48B72-E086-43BC-9179-FB1369516990}" presName="nodeText" presStyleLbl="bgAccFollowNode1" presStyleIdx="0" presStyleCnt="2">
        <dgm:presLayoutVars>
          <dgm:bulletEnabled val="1"/>
        </dgm:presLayoutVars>
      </dgm:prSet>
      <dgm:spPr/>
    </dgm:pt>
    <dgm:pt modelId="{B2988D7C-07A2-466A-9C0A-ABCCD58E7307}" type="pres">
      <dgm:prSet presAssocID="{6C8B003C-D967-4914-8DF4-B079E7AD38CC}" presName="sibTrans" presStyleCnt="0"/>
      <dgm:spPr/>
    </dgm:pt>
    <dgm:pt modelId="{DE22CD16-33F1-4F46-9015-646461A08E95}" type="pres">
      <dgm:prSet presAssocID="{A142E74F-7624-4C01-AB22-F8EE61F6D4A9}" presName="compositeNode" presStyleCnt="0">
        <dgm:presLayoutVars>
          <dgm:bulletEnabled val="1"/>
        </dgm:presLayoutVars>
      </dgm:prSet>
      <dgm:spPr/>
    </dgm:pt>
    <dgm:pt modelId="{5BC69272-9391-4642-8143-4FEA62D5EA09}" type="pres">
      <dgm:prSet presAssocID="{A142E74F-7624-4C01-AB22-F8EE61F6D4A9}" presName="bgRect" presStyleLbl="bgAccFollowNode1" presStyleIdx="1" presStyleCnt="2"/>
      <dgm:spPr/>
    </dgm:pt>
    <dgm:pt modelId="{407EC5D6-06B5-4873-9D45-DCD1FFA1B615}" type="pres">
      <dgm:prSet presAssocID="{22EACDE1-0AAD-4709-96A1-DFFFE2D4B9EF}" presName="sibTransNodeCircle" presStyleLbl="alignNode1" presStyleIdx="2" presStyleCnt="4">
        <dgm:presLayoutVars>
          <dgm:chMax val="0"/>
          <dgm:bulletEnabled/>
        </dgm:presLayoutVars>
      </dgm:prSet>
      <dgm:spPr/>
    </dgm:pt>
    <dgm:pt modelId="{F7E8418C-0B03-446F-AAFB-EAD8B3B075B8}" type="pres">
      <dgm:prSet presAssocID="{A142E74F-7624-4C01-AB22-F8EE61F6D4A9}" presName="bottomLine" presStyleLbl="alignNode1" presStyleIdx="3" presStyleCnt="4">
        <dgm:presLayoutVars/>
      </dgm:prSet>
      <dgm:spPr/>
    </dgm:pt>
    <dgm:pt modelId="{0650330D-124D-446A-8CA0-407D630FF24E}" type="pres">
      <dgm:prSet presAssocID="{A142E74F-7624-4C01-AB22-F8EE61F6D4A9}" presName="nodeText" presStyleLbl="bgAccFollowNode1" presStyleIdx="1" presStyleCnt="2">
        <dgm:presLayoutVars>
          <dgm:bulletEnabled val="1"/>
        </dgm:presLayoutVars>
      </dgm:prSet>
      <dgm:spPr/>
    </dgm:pt>
  </dgm:ptLst>
  <dgm:cxnLst>
    <dgm:cxn modelId="{CA3B2E02-B766-44E0-BB31-BF3192E13EA9}" type="presOf" srcId="{A142E74F-7624-4C01-AB22-F8EE61F6D4A9}" destId="{0650330D-124D-446A-8CA0-407D630FF24E}" srcOrd="1" destOrd="0" presId="urn:microsoft.com/office/officeart/2016/7/layout/BasicLinearProcessNumbered"/>
    <dgm:cxn modelId="{94586C02-6D8C-4740-911C-79CE1A928677}" type="presOf" srcId="{A142E74F-7624-4C01-AB22-F8EE61F6D4A9}" destId="{5BC69272-9391-4642-8143-4FEA62D5EA09}" srcOrd="0" destOrd="0" presId="urn:microsoft.com/office/officeart/2016/7/layout/BasicLinearProcessNumbered"/>
    <dgm:cxn modelId="{1D3BD107-B058-4D75-BF64-0B77586286E9}" type="presOf" srcId="{6C8B003C-D967-4914-8DF4-B079E7AD38CC}" destId="{B72D5080-19DE-480B-A5A9-68F2FD36ACE4}" srcOrd="0" destOrd="0" presId="urn:microsoft.com/office/officeart/2016/7/layout/BasicLinearProcessNumbered"/>
    <dgm:cxn modelId="{0418E35B-0751-4BA6-9609-73D990A26059}" srcId="{08E10AF3-4A22-471D-BAA8-11E2584A3B16}" destId="{D5E48B72-E086-43BC-9179-FB1369516990}" srcOrd="0" destOrd="0" parTransId="{73508420-EBDC-4012-8955-E67063117535}" sibTransId="{6C8B003C-D967-4914-8DF4-B079E7AD38CC}"/>
    <dgm:cxn modelId="{95745446-FE88-4744-8B8A-76BB47DEDEDC}" type="presOf" srcId="{08E10AF3-4A22-471D-BAA8-11E2584A3B16}" destId="{DDB21DED-ADAB-4C78-A2EE-78710448A3B3}" srcOrd="0" destOrd="0" presId="urn:microsoft.com/office/officeart/2016/7/layout/BasicLinearProcessNumbered"/>
    <dgm:cxn modelId="{403F0775-AA4E-4F31-9BD6-1E0A1EED578C}" type="presOf" srcId="{D5E48B72-E086-43BC-9179-FB1369516990}" destId="{39E9906E-6437-42DD-AFD4-B1F629E9B22D}" srcOrd="0" destOrd="0" presId="urn:microsoft.com/office/officeart/2016/7/layout/BasicLinearProcessNumbered"/>
    <dgm:cxn modelId="{491EFA7B-1950-4E9C-BF4B-F3245806E03D}" type="presOf" srcId="{22EACDE1-0AAD-4709-96A1-DFFFE2D4B9EF}" destId="{407EC5D6-06B5-4873-9D45-DCD1FFA1B615}" srcOrd="0" destOrd="0" presId="urn:microsoft.com/office/officeart/2016/7/layout/BasicLinearProcessNumbered"/>
    <dgm:cxn modelId="{E0589AB4-0951-49A6-B329-0334D4B86D87}" srcId="{08E10AF3-4A22-471D-BAA8-11E2584A3B16}" destId="{A142E74F-7624-4C01-AB22-F8EE61F6D4A9}" srcOrd="1" destOrd="0" parTransId="{6D819980-01BE-445A-AE21-323658737043}" sibTransId="{22EACDE1-0AAD-4709-96A1-DFFFE2D4B9EF}"/>
    <dgm:cxn modelId="{B2DFE2E4-5F38-41C1-8556-C717D49341AA}" type="presOf" srcId="{D5E48B72-E086-43BC-9179-FB1369516990}" destId="{5BF791B7-FE93-44CB-B005-1680F9D78F61}" srcOrd="1" destOrd="0" presId="urn:microsoft.com/office/officeart/2016/7/layout/BasicLinearProcessNumbered"/>
    <dgm:cxn modelId="{F6BEEAAE-DBBB-45D4-BCE4-96C73508C94C}" type="presParOf" srcId="{DDB21DED-ADAB-4C78-A2EE-78710448A3B3}" destId="{E10A3E3E-27F8-49EA-ACE3-50F13DEC4CBD}" srcOrd="0" destOrd="0" presId="urn:microsoft.com/office/officeart/2016/7/layout/BasicLinearProcessNumbered"/>
    <dgm:cxn modelId="{BA71E1E4-40C9-40C5-887F-193D99309AEC}" type="presParOf" srcId="{E10A3E3E-27F8-49EA-ACE3-50F13DEC4CBD}" destId="{39E9906E-6437-42DD-AFD4-B1F629E9B22D}" srcOrd="0" destOrd="0" presId="urn:microsoft.com/office/officeart/2016/7/layout/BasicLinearProcessNumbered"/>
    <dgm:cxn modelId="{5C28310C-7793-4100-AAA8-454EDF89B257}" type="presParOf" srcId="{E10A3E3E-27F8-49EA-ACE3-50F13DEC4CBD}" destId="{B72D5080-19DE-480B-A5A9-68F2FD36ACE4}" srcOrd="1" destOrd="0" presId="urn:microsoft.com/office/officeart/2016/7/layout/BasicLinearProcessNumbered"/>
    <dgm:cxn modelId="{CFA3C033-2E4F-4C8A-A052-E2DA94D94014}" type="presParOf" srcId="{E10A3E3E-27F8-49EA-ACE3-50F13DEC4CBD}" destId="{F1A0E981-605E-434C-B6B8-F2A006104519}" srcOrd="2" destOrd="0" presId="urn:microsoft.com/office/officeart/2016/7/layout/BasicLinearProcessNumbered"/>
    <dgm:cxn modelId="{5E576F24-500C-49DF-850C-9D065DEA870E}" type="presParOf" srcId="{E10A3E3E-27F8-49EA-ACE3-50F13DEC4CBD}" destId="{5BF791B7-FE93-44CB-B005-1680F9D78F61}" srcOrd="3" destOrd="0" presId="urn:microsoft.com/office/officeart/2016/7/layout/BasicLinearProcessNumbered"/>
    <dgm:cxn modelId="{9A6C7A46-8C3F-4043-8451-7B6197DA4C24}" type="presParOf" srcId="{DDB21DED-ADAB-4C78-A2EE-78710448A3B3}" destId="{B2988D7C-07A2-466A-9C0A-ABCCD58E7307}" srcOrd="1" destOrd="0" presId="urn:microsoft.com/office/officeart/2016/7/layout/BasicLinearProcessNumbered"/>
    <dgm:cxn modelId="{081CE254-C90C-427A-A82B-1E701EBC2454}" type="presParOf" srcId="{DDB21DED-ADAB-4C78-A2EE-78710448A3B3}" destId="{DE22CD16-33F1-4F46-9015-646461A08E95}" srcOrd="2" destOrd="0" presId="urn:microsoft.com/office/officeart/2016/7/layout/BasicLinearProcessNumbered"/>
    <dgm:cxn modelId="{2121A671-E2A8-406A-8968-DF6C633B5D0C}" type="presParOf" srcId="{DE22CD16-33F1-4F46-9015-646461A08E95}" destId="{5BC69272-9391-4642-8143-4FEA62D5EA09}" srcOrd="0" destOrd="0" presId="urn:microsoft.com/office/officeart/2016/7/layout/BasicLinearProcessNumbered"/>
    <dgm:cxn modelId="{09815F3A-3C6A-40D2-863E-228DD4050FDD}" type="presParOf" srcId="{DE22CD16-33F1-4F46-9015-646461A08E95}" destId="{407EC5D6-06B5-4873-9D45-DCD1FFA1B615}" srcOrd="1" destOrd="0" presId="urn:microsoft.com/office/officeart/2016/7/layout/BasicLinearProcessNumbered"/>
    <dgm:cxn modelId="{AFA459EF-DADA-4C31-A320-4AE627A25B47}" type="presParOf" srcId="{DE22CD16-33F1-4F46-9015-646461A08E95}" destId="{F7E8418C-0B03-446F-AAFB-EAD8B3B075B8}" srcOrd="2" destOrd="0" presId="urn:microsoft.com/office/officeart/2016/7/layout/BasicLinearProcessNumbered"/>
    <dgm:cxn modelId="{4B68657B-E77D-495E-8459-5536E0EB77E2}" type="presParOf" srcId="{DE22CD16-33F1-4F46-9015-646461A08E95}" destId="{0650330D-124D-446A-8CA0-407D630FF24E}"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C4B673D2-5FA1-4B94-AB7E-BC920F2E5791}"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6EF658ED-EE26-48FA-818D-67241FBCB635}">
      <dgm:prSet/>
      <dgm:spPr/>
      <dgm:t>
        <a:bodyPr/>
        <a:lstStyle/>
        <a:p>
          <a:r>
            <a:rPr lang="en-US"/>
            <a:t>Là đoạn chương trình kịch bản (programming scripts) với các câu lệnh SQL nhúng (embedded SQL) được lưu dưới dạng đã được biên dịch và thi hành trực tiếp bởi MySQL server.</a:t>
          </a:r>
        </a:p>
      </dgm:t>
    </dgm:pt>
    <dgm:pt modelId="{7A33D37B-A5B6-4002-9ADB-950F32A66BB8}" type="parTrans" cxnId="{EB2A63A1-1006-494E-8230-258FE09BC495}">
      <dgm:prSet/>
      <dgm:spPr/>
      <dgm:t>
        <a:bodyPr/>
        <a:lstStyle/>
        <a:p>
          <a:endParaRPr lang="en-US"/>
        </a:p>
      </dgm:t>
    </dgm:pt>
    <dgm:pt modelId="{5E6507ED-25E3-4AAD-A7E4-F2B9D306F94F}" type="sibTrans" cxnId="{EB2A63A1-1006-494E-8230-258FE09BC495}">
      <dgm:prSet/>
      <dgm:spPr/>
      <dgm:t>
        <a:bodyPr/>
        <a:lstStyle/>
        <a:p>
          <a:endParaRPr lang="en-US"/>
        </a:p>
      </dgm:t>
    </dgm:pt>
    <dgm:pt modelId="{FA35B7B8-5C12-4823-A8DA-8B9F583F4346}">
      <dgm:prSet/>
      <dgm:spPr/>
      <dgm:t>
        <a:bodyPr/>
        <a:lstStyle/>
        <a:p>
          <a:r>
            <a:rPr lang="en-US"/>
            <a:t>Store Procedure cho phép lưu trữ các logic ứng dụng trên CSDL.</a:t>
          </a:r>
        </a:p>
      </dgm:t>
    </dgm:pt>
    <dgm:pt modelId="{25989253-9002-49F4-81D0-9176E6C4D1ED}" type="parTrans" cxnId="{A0EE293E-4738-43A1-BEBB-E0A150BF3A15}">
      <dgm:prSet/>
      <dgm:spPr/>
      <dgm:t>
        <a:bodyPr/>
        <a:lstStyle/>
        <a:p>
          <a:endParaRPr lang="en-US"/>
        </a:p>
      </dgm:t>
    </dgm:pt>
    <dgm:pt modelId="{55BE5EBC-E312-448E-956C-E6C6E4AAC8B1}" type="sibTrans" cxnId="{A0EE293E-4738-43A1-BEBB-E0A150BF3A15}">
      <dgm:prSet/>
      <dgm:spPr/>
      <dgm:t>
        <a:bodyPr/>
        <a:lstStyle/>
        <a:p>
          <a:endParaRPr lang="en-US"/>
        </a:p>
      </dgm:t>
    </dgm:pt>
    <dgm:pt modelId="{70A70D21-0ADF-4E9D-86BE-85FD73001F9F}" type="pres">
      <dgm:prSet presAssocID="{C4B673D2-5FA1-4B94-AB7E-BC920F2E5791}" presName="hierChild1" presStyleCnt="0">
        <dgm:presLayoutVars>
          <dgm:chPref val="1"/>
          <dgm:dir/>
          <dgm:animOne val="branch"/>
          <dgm:animLvl val="lvl"/>
          <dgm:resizeHandles/>
        </dgm:presLayoutVars>
      </dgm:prSet>
      <dgm:spPr/>
    </dgm:pt>
    <dgm:pt modelId="{F6C28490-2A79-4F1B-9713-2C9D691E1E00}" type="pres">
      <dgm:prSet presAssocID="{6EF658ED-EE26-48FA-818D-67241FBCB635}" presName="hierRoot1" presStyleCnt="0"/>
      <dgm:spPr/>
    </dgm:pt>
    <dgm:pt modelId="{83806C72-14F5-4129-ACB8-DBE9FE5ADD2F}" type="pres">
      <dgm:prSet presAssocID="{6EF658ED-EE26-48FA-818D-67241FBCB635}" presName="composite" presStyleCnt="0"/>
      <dgm:spPr/>
    </dgm:pt>
    <dgm:pt modelId="{8144EB9D-F8D9-459E-8993-4244199AB31D}" type="pres">
      <dgm:prSet presAssocID="{6EF658ED-EE26-48FA-818D-67241FBCB635}" presName="background" presStyleLbl="node0" presStyleIdx="0" presStyleCnt="2"/>
      <dgm:spPr/>
    </dgm:pt>
    <dgm:pt modelId="{136D37A8-DAE1-42B1-8E96-730CCAC9AB29}" type="pres">
      <dgm:prSet presAssocID="{6EF658ED-EE26-48FA-818D-67241FBCB635}" presName="text" presStyleLbl="fgAcc0" presStyleIdx="0" presStyleCnt="2">
        <dgm:presLayoutVars>
          <dgm:chPref val="3"/>
        </dgm:presLayoutVars>
      </dgm:prSet>
      <dgm:spPr/>
    </dgm:pt>
    <dgm:pt modelId="{96C50C6B-D131-4606-BAF6-94560FECCE1F}" type="pres">
      <dgm:prSet presAssocID="{6EF658ED-EE26-48FA-818D-67241FBCB635}" presName="hierChild2" presStyleCnt="0"/>
      <dgm:spPr/>
    </dgm:pt>
    <dgm:pt modelId="{A05F8BD9-C11D-4AE2-88AD-C5C8DF91095B}" type="pres">
      <dgm:prSet presAssocID="{FA35B7B8-5C12-4823-A8DA-8B9F583F4346}" presName="hierRoot1" presStyleCnt="0"/>
      <dgm:spPr/>
    </dgm:pt>
    <dgm:pt modelId="{5DD78632-1F8E-4B44-9BF7-89C33F1FD6A0}" type="pres">
      <dgm:prSet presAssocID="{FA35B7B8-5C12-4823-A8DA-8B9F583F4346}" presName="composite" presStyleCnt="0"/>
      <dgm:spPr/>
    </dgm:pt>
    <dgm:pt modelId="{70EF3D78-6C52-431B-9102-ED0DBA40C97F}" type="pres">
      <dgm:prSet presAssocID="{FA35B7B8-5C12-4823-A8DA-8B9F583F4346}" presName="background" presStyleLbl="node0" presStyleIdx="1" presStyleCnt="2"/>
      <dgm:spPr/>
    </dgm:pt>
    <dgm:pt modelId="{F5F31A71-1727-464D-BCD7-70E1E630A62D}" type="pres">
      <dgm:prSet presAssocID="{FA35B7B8-5C12-4823-A8DA-8B9F583F4346}" presName="text" presStyleLbl="fgAcc0" presStyleIdx="1" presStyleCnt="2">
        <dgm:presLayoutVars>
          <dgm:chPref val="3"/>
        </dgm:presLayoutVars>
      </dgm:prSet>
      <dgm:spPr/>
    </dgm:pt>
    <dgm:pt modelId="{3F72FA30-62B6-4E5B-B7BE-7FA8F2FC287D}" type="pres">
      <dgm:prSet presAssocID="{FA35B7B8-5C12-4823-A8DA-8B9F583F4346}" presName="hierChild2" presStyleCnt="0"/>
      <dgm:spPr/>
    </dgm:pt>
  </dgm:ptLst>
  <dgm:cxnLst>
    <dgm:cxn modelId="{A0EE293E-4738-43A1-BEBB-E0A150BF3A15}" srcId="{C4B673D2-5FA1-4B94-AB7E-BC920F2E5791}" destId="{FA35B7B8-5C12-4823-A8DA-8B9F583F4346}" srcOrd="1" destOrd="0" parTransId="{25989253-9002-49F4-81D0-9176E6C4D1ED}" sibTransId="{55BE5EBC-E312-448E-956C-E6C6E4AAC8B1}"/>
    <dgm:cxn modelId="{1865D462-2385-4704-AB48-307E36413118}" type="presOf" srcId="{6EF658ED-EE26-48FA-818D-67241FBCB635}" destId="{136D37A8-DAE1-42B1-8E96-730CCAC9AB29}" srcOrd="0" destOrd="0" presId="urn:microsoft.com/office/officeart/2005/8/layout/hierarchy1"/>
    <dgm:cxn modelId="{77806274-66F6-4D33-B239-F10CF9BBB7F1}" type="presOf" srcId="{C4B673D2-5FA1-4B94-AB7E-BC920F2E5791}" destId="{70A70D21-0ADF-4E9D-86BE-85FD73001F9F}" srcOrd="0" destOrd="0" presId="urn:microsoft.com/office/officeart/2005/8/layout/hierarchy1"/>
    <dgm:cxn modelId="{EB2A63A1-1006-494E-8230-258FE09BC495}" srcId="{C4B673D2-5FA1-4B94-AB7E-BC920F2E5791}" destId="{6EF658ED-EE26-48FA-818D-67241FBCB635}" srcOrd="0" destOrd="0" parTransId="{7A33D37B-A5B6-4002-9ADB-950F32A66BB8}" sibTransId="{5E6507ED-25E3-4AAD-A7E4-F2B9D306F94F}"/>
    <dgm:cxn modelId="{C0F76CFE-12CD-4DF3-B45D-7B662638E6F6}" type="presOf" srcId="{FA35B7B8-5C12-4823-A8DA-8B9F583F4346}" destId="{F5F31A71-1727-464D-BCD7-70E1E630A62D}" srcOrd="0" destOrd="0" presId="urn:microsoft.com/office/officeart/2005/8/layout/hierarchy1"/>
    <dgm:cxn modelId="{22B7627D-6370-4983-9AFF-EDBFD1E035DB}" type="presParOf" srcId="{70A70D21-0ADF-4E9D-86BE-85FD73001F9F}" destId="{F6C28490-2A79-4F1B-9713-2C9D691E1E00}" srcOrd="0" destOrd="0" presId="urn:microsoft.com/office/officeart/2005/8/layout/hierarchy1"/>
    <dgm:cxn modelId="{368669D2-4778-4164-8BBC-F706E314E421}" type="presParOf" srcId="{F6C28490-2A79-4F1B-9713-2C9D691E1E00}" destId="{83806C72-14F5-4129-ACB8-DBE9FE5ADD2F}" srcOrd="0" destOrd="0" presId="urn:microsoft.com/office/officeart/2005/8/layout/hierarchy1"/>
    <dgm:cxn modelId="{23D4151B-99EB-4DE7-9466-F0F7C339828C}" type="presParOf" srcId="{83806C72-14F5-4129-ACB8-DBE9FE5ADD2F}" destId="{8144EB9D-F8D9-459E-8993-4244199AB31D}" srcOrd="0" destOrd="0" presId="urn:microsoft.com/office/officeart/2005/8/layout/hierarchy1"/>
    <dgm:cxn modelId="{C3467E1D-9375-471B-A7D9-5F3B3ECF954D}" type="presParOf" srcId="{83806C72-14F5-4129-ACB8-DBE9FE5ADD2F}" destId="{136D37A8-DAE1-42B1-8E96-730CCAC9AB29}" srcOrd="1" destOrd="0" presId="urn:microsoft.com/office/officeart/2005/8/layout/hierarchy1"/>
    <dgm:cxn modelId="{1459F400-FC48-4416-8C0E-34A9A6D25F0B}" type="presParOf" srcId="{F6C28490-2A79-4F1B-9713-2C9D691E1E00}" destId="{96C50C6B-D131-4606-BAF6-94560FECCE1F}" srcOrd="1" destOrd="0" presId="urn:microsoft.com/office/officeart/2005/8/layout/hierarchy1"/>
    <dgm:cxn modelId="{1C8A75EB-BF76-4453-B990-86E40824186D}" type="presParOf" srcId="{70A70D21-0ADF-4E9D-86BE-85FD73001F9F}" destId="{A05F8BD9-C11D-4AE2-88AD-C5C8DF91095B}" srcOrd="1" destOrd="0" presId="urn:microsoft.com/office/officeart/2005/8/layout/hierarchy1"/>
    <dgm:cxn modelId="{BC423ECE-A155-4CCE-95CF-53A019976F04}" type="presParOf" srcId="{A05F8BD9-C11D-4AE2-88AD-C5C8DF91095B}" destId="{5DD78632-1F8E-4B44-9BF7-89C33F1FD6A0}" srcOrd="0" destOrd="0" presId="urn:microsoft.com/office/officeart/2005/8/layout/hierarchy1"/>
    <dgm:cxn modelId="{CB9DE72D-083B-4B99-9673-6BBE938EF0F9}" type="presParOf" srcId="{5DD78632-1F8E-4B44-9BF7-89C33F1FD6A0}" destId="{70EF3D78-6C52-431B-9102-ED0DBA40C97F}" srcOrd="0" destOrd="0" presId="urn:microsoft.com/office/officeart/2005/8/layout/hierarchy1"/>
    <dgm:cxn modelId="{1354C6F3-C421-419F-A268-2246D95BEFEF}" type="presParOf" srcId="{5DD78632-1F8E-4B44-9BF7-89C33F1FD6A0}" destId="{F5F31A71-1727-464D-BCD7-70E1E630A62D}" srcOrd="1" destOrd="0" presId="urn:microsoft.com/office/officeart/2005/8/layout/hierarchy1"/>
    <dgm:cxn modelId="{F2E402F6-2407-451A-8D1B-D36B1A544E60}" type="presParOf" srcId="{A05F8BD9-C11D-4AE2-88AD-C5C8DF91095B}" destId="{3F72FA30-62B6-4E5B-B7BE-7FA8F2FC287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29E47C51-FFCD-48BF-A715-5E1BA0D4765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66A0AEB-6614-4D36-8CFB-E85E35500175}">
      <dgm:prSet/>
      <dgm:spPr/>
      <dgm:t>
        <a:bodyPr/>
        <a:lstStyle/>
        <a:p>
          <a:r>
            <a:rPr lang="en-US"/>
            <a:t>Tạo hàm/thủ tục:</a:t>
          </a:r>
        </a:p>
      </dgm:t>
    </dgm:pt>
    <dgm:pt modelId="{604F86DE-2D39-4FD0-AE40-ED1C1939044D}" type="parTrans" cxnId="{95675BE9-F945-4954-A0CF-015166EA2CD7}">
      <dgm:prSet/>
      <dgm:spPr/>
      <dgm:t>
        <a:bodyPr/>
        <a:lstStyle/>
        <a:p>
          <a:endParaRPr lang="en-US"/>
        </a:p>
      </dgm:t>
    </dgm:pt>
    <dgm:pt modelId="{7EB4728A-7403-42BA-BA38-66093037C5B6}" type="sibTrans" cxnId="{95675BE9-F945-4954-A0CF-015166EA2CD7}">
      <dgm:prSet/>
      <dgm:spPr/>
      <dgm:t>
        <a:bodyPr/>
        <a:lstStyle/>
        <a:p>
          <a:endParaRPr lang="en-US"/>
        </a:p>
      </dgm:t>
    </dgm:pt>
    <dgm:pt modelId="{85F4A880-1EDA-433B-925E-36D980FCD74E}">
      <dgm:prSet/>
      <dgm:spPr/>
      <dgm:t>
        <a:bodyPr/>
        <a:lstStyle/>
        <a:p>
          <a:r>
            <a:rPr lang="en-US"/>
            <a:t>CREATE FUNCTION name ([parameterlist]) RETURNS datatype [options] sqlcode</a:t>
          </a:r>
        </a:p>
      </dgm:t>
    </dgm:pt>
    <dgm:pt modelId="{3133B9E0-E534-490D-BBBD-6B0F9B3B220F}" type="parTrans" cxnId="{9715D6C0-C4E1-4CAE-856E-7E60B3D348FA}">
      <dgm:prSet/>
      <dgm:spPr/>
      <dgm:t>
        <a:bodyPr/>
        <a:lstStyle/>
        <a:p>
          <a:endParaRPr lang="en-US"/>
        </a:p>
      </dgm:t>
    </dgm:pt>
    <dgm:pt modelId="{D48589C0-9E75-4914-9321-26FCCC81F1FA}" type="sibTrans" cxnId="{9715D6C0-C4E1-4CAE-856E-7E60B3D348FA}">
      <dgm:prSet/>
      <dgm:spPr/>
      <dgm:t>
        <a:bodyPr/>
        <a:lstStyle/>
        <a:p>
          <a:endParaRPr lang="en-US"/>
        </a:p>
      </dgm:t>
    </dgm:pt>
    <dgm:pt modelId="{82B38AA4-BC47-400C-AEFC-121C479CF90A}">
      <dgm:prSet/>
      <dgm:spPr/>
      <dgm:t>
        <a:bodyPr/>
        <a:lstStyle/>
        <a:p>
          <a:r>
            <a:rPr lang="en-US"/>
            <a:t>CREATE PROCEDURE name ([parameterlist]) [options] sqlcode</a:t>
          </a:r>
        </a:p>
      </dgm:t>
    </dgm:pt>
    <dgm:pt modelId="{E8A5ED77-D88E-4D15-B32E-267C84DBA902}" type="parTrans" cxnId="{B184EEC5-04A1-471E-806B-5C30F36BC0E9}">
      <dgm:prSet/>
      <dgm:spPr/>
      <dgm:t>
        <a:bodyPr/>
        <a:lstStyle/>
        <a:p>
          <a:endParaRPr lang="en-US"/>
        </a:p>
      </dgm:t>
    </dgm:pt>
    <dgm:pt modelId="{1CF5A828-A5CE-4AB3-B843-EF66F214E92C}" type="sibTrans" cxnId="{B184EEC5-04A1-471E-806B-5C30F36BC0E9}">
      <dgm:prSet/>
      <dgm:spPr/>
      <dgm:t>
        <a:bodyPr/>
        <a:lstStyle/>
        <a:p>
          <a:endParaRPr lang="en-US"/>
        </a:p>
      </dgm:t>
    </dgm:pt>
    <dgm:pt modelId="{EDA39994-EBE4-49CF-86FC-AB918E78B225}">
      <dgm:prSet/>
      <dgm:spPr/>
      <dgm:t>
        <a:bodyPr/>
        <a:lstStyle/>
        <a:p>
          <a:r>
            <a:rPr lang="en-US"/>
            <a:t>Gọi thủ tục:</a:t>
          </a:r>
        </a:p>
      </dgm:t>
    </dgm:pt>
    <dgm:pt modelId="{F1F93DC8-7CFE-42C8-A415-72BB01A7A672}" type="parTrans" cxnId="{B585C91D-E79F-4893-BE34-9CCA0631AECF}">
      <dgm:prSet/>
      <dgm:spPr/>
      <dgm:t>
        <a:bodyPr/>
        <a:lstStyle/>
        <a:p>
          <a:endParaRPr lang="en-US"/>
        </a:p>
      </dgm:t>
    </dgm:pt>
    <dgm:pt modelId="{8FEFCB78-94B2-4F88-AF46-511AB91A4DFA}" type="sibTrans" cxnId="{B585C91D-E79F-4893-BE34-9CCA0631AECF}">
      <dgm:prSet/>
      <dgm:spPr/>
      <dgm:t>
        <a:bodyPr/>
        <a:lstStyle/>
        <a:p>
          <a:endParaRPr lang="en-US"/>
        </a:p>
      </dgm:t>
    </dgm:pt>
    <dgm:pt modelId="{7430C736-DF1A-4F72-9E31-3A0BF6F33F3C}">
      <dgm:prSet/>
      <dgm:spPr/>
      <dgm:t>
        <a:bodyPr/>
        <a:lstStyle/>
        <a:p>
          <a:r>
            <a:rPr lang="en-US"/>
            <a:t>Call count_people_with_age (18,@people_count);</a:t>
          </a:r>
        </a:p>
      </dgm:t>
    </dgm:pt>
    <dgm:pt modelId="{F6D8FC66-4289-4826-987E-19E6C83FBC6F}" type="parTrans" cxnId="{3CC84BF8-D31A-48E9-A62D-06835EEC6D6B}">
      <dgm:prSet/>
      <dgm:spPr/>
      <dgm:t>
        <a:bodyPr/>
        <a:lstStyle/>
        <a:p>
          <a:endParaRPr lang="en-US"/>
        </a:p>
      </dgm:t>
    </dgm:pt>
    <dgm:pt modelId="{F18D1CD4-5BA9-4F4D-9B92-5881372E7114}" type="sibTrans" cxnId="{3CC84BF8-D31A-48E9-A62D-06835EEC6D6B}">
      <dgm:prSet/>
      <dgm:spPr/>
      <dgm:t>
        <a:bodyPr/>
        <a:lstStyle/>
        <a:p>
          <a:endParaRPr lang="en-US"/>
        </a:p>
      </dgm:t>
    </dgm:pt>
    <dgm:pt modelId="{7EC42FF4-14CD-4223-A598-A972191BFDA0}">
      <dgm:prSet/>
      <dgm:spPr/>
      <dgm:t>
        <a:bodyPr/>
        <a:lstStyle/>
        <a:p>
          <a:r>
            <a:rPr lang="en-US"/>
            <a:t>Select @ people _count;</a:t>
          </a:r>
        </a:p>
      </dgm:t>
    </dgm:pt>
    <dgm:pt modelId="{D4F04543-269E-43D1-B781-2900559B9DFB}" type="parTrans" cxnId="{77F53995-EC72-4710-B46C-C3FEF051771E}">
      <dgm:prSet/>
      <dgm:spPr/>
      <dgm:t>
        <a:bodyPr/>
        <a:lstStyle/>
        <a:p>
          <a:endParaRPr lang="en-US"/>
        </a:p>
      </dgm:t>
    </dgm:pt>
    <dgm:pt modelId="{43223FD2-779F-4D3E-8A8C-058531E2052D}" type="sibTrans" cxnId="{77F53995-EC72-4710-B46C-C3FEF051771E}">
      <dgm:prSet/>
      <dgm:spPr/>
      <dgm:t>
        <a:bodyPr/>
        <a:lstStyle/>
        <a:p>
          <a:endParaRPr lang="en-US"/>
        </a:p>
      </dgm:t>
    </dgm:pt>
    <dgm:pt modelId="{08C1BAFF-ED47-4C01-A2C9-E81E9797F262}">
      <dgm:prSet/>
      <dgm:spPr/>
      <dgm:t>
        <a:bodyPr/>
        <a:lstStyle/>
        <a:p>
          <a:r>
            <a:rPr lang="en-US"/>
            <a:t>Xóa hàm/thủ tục:</a:t>
          </a:r>
        </a:p>
      </dgm:t>
    </dgm:pt>
    <dgm:pt modelId="{C754F0F3-98E2-49E3-894A-FA604B171C20}" type="parTrans" cxnId="{C0D6B114-F710-4E9A-827C-0D2AB6487D3B}">
      <dgm:prSet/>
      <dgm:spPr/>
      <dgm:t>
        <a:bodyPr/>
        <a:lstStyle/>
        <a:p>
          <a:endParaRPr lang="en-US"/>
        </a:p>
      </dgm:t>
    </dgm:pt>
    <dgm:pt modelId="{01C62796-6839-4604-BED4-01D50CEB45A5}" type="sibTrans" cxnId="{C0D6B114-F710-4E9A-827C-0D2AB6487D3B}">
      <dgm:prSet/>
      <dgm:spPr/>
      <dgm:t>
        <a:bodyPr/>
        <a:lstStyle/>
        <a:p>
          <a:endParaRPr lang="en-US"/>
        </a:p>
      </dgm:t>
    </dgm:pt>
    <dgm:pt modelId="{E96E3D93-28B0-4719-838F-80A8CB3E69C4}">
      <dgm:prSet/>
      <dgm:spPr/>
      <dgm:t>
        <a:bodyPr/>
        <a:lstStyle/>
        <a:p>
          <a:r>
            <a:rPr lang="en-US"/>
            <a:t>DROP FUNCTION [IF EXISTS] name</a:t>
          </a:r>
        </a:p>
      </dgm:t>
    </dgm:pt>
    <dgm:pt modelId="{F042A93F-19FA-4507-8029-C55E6E1A110D}" type="parTrans" cxnId="{165EEBAD-EDCB-4933-89E7-FE31E6F164B6}">
      <dgm:prSet/>
      <dgm:spPr/>
      <dgm:t>
        <a:bodyPr/>
        <a:lstStyle/>
        <a:p>
          <a:endParaRPr lang="en-US"/>
        </a:p>
      </dgm:t>
    </dgm:pt>
    <dgm:pt modelId="{32DFF589-E7F8-4C42-9AF2-2F56225D284D}" type="sibTrans" cxnId="{165EEBAD-EDCB-4933-89E7-FE31E6F164B6}">
      <dgm:prSet/>
      <dgm:spPr/>
      <dgm:t>
        <a:bodyPr/>
        <a:lstStyle/>
        <a:p>
          <a:endParaRPr lang="en-US"/>
        </a:p>
      </dgm:t>
    </dgm:pt>
    <dgm:pt modelId="{A7B416FB-5A3F-47DA-815E-3846523786A5}">
      <dgm:prSet/>
      <dgm:spPr/>
      <dgm:t>
        <a:bodyPr/>
        <a:lstStyle/>
        <a:p>
          <a:r>
            <a:rPr lang="en-US"/>
            <a:t>DROP PROCEDURE [IF EXISTS] name</a:t>
          </a:r>
        </a:p>
      </dgm:t>
    </dgm:pt>
    <dgm:pt modelId="{68EE6AE5-81F6-487A-949F-F7B57A042F9F}" type="parTrans" cxnId="{4A755D75-0BD1-4478-907D-A72168F5454B}">
      <dgm:prSet/>
      <dgm:spPr/>
      <dgm:t>
        <a:bodyPr/>
        <a:lstStyle/>
        <a:p>
          <a:endParaRPr lang="en-US"/>
        </a:p>
      </dgm:t>
    </dgm:pt>
    <dgm:pt modelId="{2D322C4E-D82D-499A-ADC9-7FA367E685B1}" type="sibTrans" cxnId="{4A755D75-0BD1-4478-907D-A72168F5454B}">
      <dgm:prSet/>
      <dgm:spPr/>
      <dgm:t>
        <a:bodyPr/>
        <a:lstStyle/>
        <a:p>
          <a:endParaRPr lang="en-US"/>
        </a:p>
      </dgm:t>
    </dgm:pt>
    <dgm:pt modelId="{9CDE7D6E-4712-4B40-8FDE-B34FAAE64D9C}" type="pres">
      <dgm:prSet presAssocID="{29E47C51-FFCD-48BF-A715-5E1BA0D47656}" presName="linear" presStyleCnt="0">
        <dgm:presLayoutVars>
          <dgm:animLvl val="lvl"/>
          <dgm:resizeHandles val="exact"/>
        </dgm:presLayoutVars>
      </dgm:prSet>
      <dgm:spPr/>
    </dgm:pt>
    <dgm:pt modelId="{754BA4B2-FEFA-422E-829A-5C6FF59F4BA0}" type="pres">
      <dgm:prSet presAssocID="{D66A0AEB-6614-4D36-8CFB-E85E35500175}" presName="parentText" presStyleLbl="node1" presStyleIdx="0" presStyleCnt="3">
        <dgm:presLayoutVars>
          <dgm:chMax val="0"/>
          <dgm:bulletEnabled val="1"/>
        </dgm:presLayoutVars>
      </dgm:prSet>
      <dgm:spPr/>
    </dgm:pt>
    <dgm:pt modelId="{AAA4CD73-30A4-4611-A3AD-72332F3CF230}" type="pres">
      <dgm:prSet presAssocID="{D66A0AEB-6614-4D36-8CFB-E85E35500175}" presName="childText" presStyleLbl="revTx" presStyleIdx="0" presStyleCnt="3">
        <dgm:presLayoutVars>
          <dgm:bulletEnabled val="1"/>
        </dgm:presLayoutVars>
      </dgm:prSet>
      <dgm:spPr/>
    </dgm:pt>
    <dgm:pt modelId="{827EACBF-93F3-49B6-AB8D-A61BF7AC02D3}" type="pres">
      <dgm:prSet presAssocID="{EDA39994-EBE4-49CF-86FC-AB918E78B225}" presName="parentText" presStyleLbl="node1" presStyleIdx="1" presStyleCnt="3">
        <dgm:presLayoutVars>
          <dgm:chMax val="0"/>
          <dgm:bulletEnabled val="1"/>
        </dgm:presLayoutVars>
      </dgm:prSet>
      <dgm:spPr/>
    </dgm:pt>
    <dgm:pt modelId="{E050F45B-452B-4094-A2C4-81747B6A2A33}" type="pres">
      <dgm:prSet presAssocID="{EDA39994-EBE4-49CF-86FC-AB918E78B225}" presName="childText" presStyleLbl="revTx" presStyleIdx="1" presStyleCnt="3">
        <dgm:presLayoutVars>
          <dgm:bulletEnabled val="1"/>
        </dgm:presLayoutVars>
      </dgm:prSet>
      <dgm:spPr/>
    </dgm:pt>
    <dgm:pt modelId="{CEA87232-4007-4B7E-8089-D434638F2692}" type="pres">
      <dgm:prSet presAssocID="{08C1BAFF-ED47-4C01-A2C9-E81E9797F262}" presName="parentText" presStyleLbl="node1" presStyleIdx="2" presStyleCnt="3">
        <dgm:presLayoutVars>
          <dgm:chMax val="0"/>
          <dgm:bulletEnabled val="1"/>
        </dgm:presLayoutVars>
      </dgm:prSet>
      <dgm:spPr/>
    </dgm:pt>
    <dgm:pt modelId="{3967D0DA-D8FB-457E-84E5-7DF23069D3E8}" type="pres">
      <dgm:prSet presAssocID="{08C1BAFF-ED47-4C01-A2C9-E81E9797F262}" presName="childText" presStyleLbl="revTx" presStyleIdx="2" presStyleCnt="3">
        <dgm:presLayoutVars>
          <dgm:bulletEnabled val="1"/>
        </dgm:presLayoutVars>
      </dgm:prSet>
      <dgm:spPr/>
    </dgm:pt>
  </dgm:ptLst>
  <dgm:cxnLst>
    <dgm:cxn modelId="{D627C70E-1A21-4595-9049-2E4748FB7734}" type="presOf" srcId="{7430C736-DF1A-4F72-9E31-3A0BF6F33F3C}" destId="{E050F45B-452B-4094-A2C4-81747B6A2A33}" srcOrd="0" destOrd="0" presId="urn:microsoft.com/office/officeart/2005/8/layout/vList2"/>
    <dgm:cxn modelId="{D58DE10F-11EF-4014-9C53-43AA91D9A484}" type="presOf" srcId="{EDA39994-EBE4-49CF-86FC-AB918E78B225}" destId="{827EACBF-93F3-49B6-AB8D-A61BF7AC02D3}" srcOrd="0" destOrd="0" presId="urn:microsoft.com/office/officeart/2005/8/layout/vList2"/>
    <dgm:cxn modelId="{C0D6B114-F710-4E9A-827C-0D2AB6487D3B}" srcId="{29E47C51-FFCD-48BF-A715-5E1BA0D47656}" destId="{08C1BAFF-ED47-4C01-A2C9-E81E9797F262}" srcOrd="2" destOrd="0" parTransId="{C754F0F3-98E2-49E3-894A-FA604B171C20}" sibTransId="{01C62796-6839-4604-BED4-01D50CEB45A5}"/>
    <dgm:cxn modelId="{B585C91D-E79F-4893-BE34-9CCA0631AECF}" srcId="{29E47C51-FFCD-48BF-A715-5E1BA0D47656}" destId="{EDA39994-EBE4-49CF-86FC-AB918E78B225}" srcOrd="1" destOrd="0" parTransId="{F1F93DC8-7CFE-42C8-A415-72BB01A7A672}" sibTransId="{8FEFCB78-94B2-4F88-AF46-511AB91A4DFA}"/>
    <dgm:cxn modelId="{A3B6C228-4F68-47C7-A739-88B7E612A0F5}" type="presOf" srcId="{7EC42FF4-14CD-4223-A598-A972191BFDA0}" destId="{E050F45B-452B-4094-A2C4-81747B6A2A33}" srcOrd="0" destOrd="1" presId="urn:microsoft.com/office/officeart/2005/8/layout/vList2"/>
    <dgm:cxn modelId="{F80E932B-C0D9-459B-AAB1-A438D5DC3D42}" type="presOf" srcId="{82B38AA4-BC47-400C-AEFC-121C479CF90A}" destId="{AAA4CD73-30A4-4611-A3AD-72332F3CF230}" srcOrd="0" destOrd="1" presId="urn:microsoft.com/office/officeart/2005/8/layout/vList2"/>
    <dgm:cxn modelId="{8930B73A-B52C-4C25-8760-520ACF73D057}" type="presOf" srcId="{D66A0AEB-6614-4D36-8CFB-E85E35500175}" destId="{754BA4B2-FEFA-422E-829A-5C6FF59F4BA0}" srcOrd="0" destOrd="0" presId="urn:microsoft.com/office/officeart/2005/8/layout/vList2"/>
    <dgm:cxn modelId="{4A755D75-0BD1-4478-907D-A72168F5454B}" srcId="{08C1BAFF-ED47-4C01-A2C9-E81E9797F262}" destId="{A7B416FB-5A3F-47DA-815E-3846523786A5}" srcOrd="1" destOrd="0" parTransId="{68EE6AE5-81F6-487A-949F-F7B57A042F9F}" sibTransId="{2D322C4E-D82D-499A-ADC9-7FA367E685B1}"/>
    <dgm:cxn modelId="{028A9487-FDA5-41A2-ABCA-84C6E85D94AB}" type="presOf" srcId="{29E47C51-FFCD-48BF-A715-5E1BA0D47656}" destId="{9CDE7D6E-4712-4B40-8FDE-B34FAAE64D9C}" srcOrd="0" destOrd="0" presId="urn:microsoft.com/office/officeart/2005/8/layout/vList2"/>
    <dgm:cxn modelId="{77F53995-EC72-4710-B46C-C3FEF051771E}" srcId="{EDA39994-EBE4-49CF-86FC-AB918E78B225}" destId="{7EC42FF4-14CD-4223-A598-A972191BFDA0}" srcOrd="1" destOrd="0" parTransId="{D4F04543-269E-43D1-B781-2900559B9DFB}" sibTransId="{43223FD2-779F-4D3E-8A8C-058531E2052D}"/>
    <dgm:cxn modelId="{2114C19E-0648-4314-8603-1AAB34E1877D}" type="presOf" srcId="{08C1BAFF-ED47-4C01-A2C9-E81E9797F262}" destId="{CEA87232-4007-4B7E-8089-D434638F2692}" srcOrd="0" destOrd="0" presId="urn:microsoft.com/office/officeart/2005/8/layout/vList2"/>
    <dgm:cxn modelId="{165EEBAD-EDCB-4933-89E7-FE31E6F164B6}" srcId="{08C1BAFF-ED47-4C01-A2C9-E81E9797F262}" destId="{E96E3D93-28B0-4719-838F-80A8CB3E69C4}" srcOrd="0" destOrd="0" parTransId="{F042A93F-19FA-4507-8029-C55E6E1A110D}" sibTransId="{32DFF589-E7F8-4C42-9AF2-2F56225D284D}"/>
    <dgm:cxn modelId="{1318F2B6-E826-4C31-9185-64002F568B0C}" type="presOf" srcId="{A7B416FB-5A3F-47DA-815E-3846523786A5}" destId="{3967D0DA-D8FB-457E-84E5-7DF23069D3E8}" srcOrd="0" destOrd="1" presId="urn:microsoft.com/office/officeart/2005/8/layout/vList2"/>
    <dgm:cxn modelId="{E5D53EC0-AED7-4E5D-BA5E-4D001F46F6CB}" type="presOf" srcId="{85F4A880-1EDA-433B-925E-36D980FCD74E}" destId="{AAA4CD73-30A4-4611-A3AD-72332F3CF230}" srcOrd="0" destOrd="0" presId="urn:microsoft.com/office/officeart/2005/8/layout/vList2"/>
    <dgm:cxn modelId="{9715D6C0-C4E1-4CAE-856E-7E60B3D348FA}" srcId="{D66A0AEB-6614-4D36-8CFB-E85E35500175}" destId="{85F4A880-1EDA-433B-925E-36D980FCD74E}" srcOrd="0" destOrd="0" parTransId="{3133B9E0-E534-490D-BBBD-6B0F9B3B220F}" sibTransId="{D48589C0-9E75-4914-9321-26FCCC81F1FA}"/>
    <dgm:cxn modelId="{B184EEC5-04A1-471E-806B-5C30F36BC0E9}" srcId="{D66A0AEB-6614-4D36-8CFB-E85E35500175}" destId="{82B38AA4-BC47-400C-AEFC-121C479CF90A}" srcOrd="1" destOrd="0" parTransId="{E8A5ED77-D88E-4D15-B32E-267C84DBA902}" sibTransId="{1CF5A828-A5CE-4AB3-B843-EF66F214E92C}"/>
    <dgm:cxn modelId="{95675BE9-F945-4954-A0CF-015166EA2CD7}" srcId="{29E47C51-FFCD-48BF-A715-5E1BA0D47656}" destId="{D66A0AEB-6614-4D36-8CFB-E85E35500175}" srcOrd="0" destOrd="0" parTransId="{604F86DE-2D39-4FD0-AE40-ED1C1939044D}" sibTransId="{7EB4728A-7403-42BA-BA38-66093037C5B6}"/>
    <dgm:cxn modelId="{3CC84BF8-D31A-48E9-A62D-06835EEC6D6B}" srcId="{EDA39994-EBE4-49CF-86FC-AB918E78B225}" destId="{7430C736-DF1A-4F72-9E31-3A0BF6F33F3C}" srcOrd="0" destOrd="0" parTransId="{F6D8FC66-4289-4826-987E-19E6C83FBC6F}" sibTransId="{F18D1CD4-5BA9-4F4D-9B92-5881372E7114}"/>
    <dgm:cxn modelId="{D0D0D3FA-11C5-48FD-8C17-63367D2B028A}" type="presOf" srcId="{E96E3D93-28B0-4719-838F-80A8CB3E69C4}" destId="{3967D0DA-D8FB-457E-84E5-7DF23069D3E8}" srcOrd="0" destOrd="0" presId="urn:microsoft.com/office/officeart/2005/8/layout/vList2"/>
    <dgm:cxn modelId="{044C8F07-6523-458B-B056-27CA147BF112}" type="presParOf" srcId="{9CDE7D6E-4712-4B40-8FDE-B34FAAE64D9C}" destId="{754BA4B2-FEFA-422E-829A-5C6FF59F4BA0}" srcOrd="0" destOrd="0" presId="urn:microsoft.com/office/officeart/2005/8/layout/vList2"/>
    <dgm:cxn modelId="{9E15544A-2721-4204-86D1-69AA541ACE54}" type="presParOf" srcId="{9CDE7D6E-4712-4B40-8FDE-B34FAAE64D9C}" destId="{AAA4CD73-30A4-4611-A3AD-72332F3CF230}" srcOrd="1" destOrd="0" presId="urn:microsoft.com/office/officeart/2005/8/layout/vList2"/>
    <dgm:cxn modelId="{45FF5607-2C3F-402C-A1D0-536D6B25B1AF}" type="presParOf" srcId="{9CDE7D6E-4712-4B40-8FDE-B34FAAE64D9C}" destId="{827EACBF-93F3-49B6-AB8D-A61BF7AC02D3}" srcOrd="2" destOrd="0" presId="urn:microsoft.com/office/officeart/2005/8/layout/vList2"/>
    <dgm:cxn modelId="{ED05311F-E949-4555-867E-4B912FB76CBC}" type="presParOf" srcId="{9CDE7D6E-4712-4B40-8FDE-B34FAAE64D9C}" destId="{E050F45B-452B-4094-A2C4-81747B6A2A33}" srcOrd="3" destOrd="0" presId="urn:microsoft.com/office/officeart/2005/8/layout/vList2"/>
    <dgm:cxn modelId="{71ACC7B6-82E9-4E34-A52D-D19547664988}" type="presParOf" srcId="{9CDE7D6E-4712-4B40-8FDE-B34FAAE64D9C}" destId="{CEA87232-4007-4B7E-8089-D434638F2692}" srcOrd="4" destOrd="0" presId="urn:microsoft.com/office/officeart/2005/8/layout/vList2"/>
    <dgm:cxn modelId="{69432E3E-FEB7-4C84-BDC4-C7804E75745B}" type="presParOf" srcId="{9CDE7D6E-4712-4B40-8FDE-B34FAAE64D9C}" destId="{3967D0DA-D8FB-457E-84E5-7DF23069D3E8}"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614652F-EB5E-4239-9815-62B3F0E1B568}"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359421E7-9160-453A-9D9B-2CCE3793E04A}">
      <dgm:prSet/>
      <dgm:spPr/>
      <dgm:t>
        <a:bodyPr/>
        <a:lstStyle/>
        <a:p>
          <a:r>
            <a:rPr lang="en-US"/>
            <a:t>Luôn có khả năng hàm/thủ tục gặp lỗi trong khi thi hành các lệnh SQL. </a:t>
          </a:r>
        </a:p>
      </dgm:t>
    </dgm:pt>
    <dgm:pt modelId="{2CC4EE96-03AB-4CF4-9223-6820004D28BD}" type="parTrans" cxnId="{63A0052E-69C3-4EC1-9ABE-72AF2B0A8D82}">
      <dgm:prSet/>
      <dgm:spPr/>
      <dgm:t>
        <a:bodyPr/>
        <a:lstStyle/>
        <a:p>
          <a:endParaRPr lang="en-US"/>
        </a:p>
      </dgm:t>
    </dgm:pt>
    <dgm:pt modelId="{3B9BB078-E419-4CCC-91BF-36567869DCD4}" type="sibTrans" cxnId="{63A0052E-69C3-4EC1-9ABE-72AF2B0A8D82}">
      <dgm:prSet/>
      <dgm:spPr/>
      <dgm:t>
        <a:bodyPr/>
        <a:lstStyle/>
        <a:p>
          <a:endParaRPr lang="en-US"/>
        </a:p>
      </dgm:t>
    </dgm:pt>
    <dgm:pt modelId="{E815A007-2580-455D-AE2B-E1D5F4154294}">
      <dgm:prSet/>
      <dgm:spPr/>
      <dgm:t>
        <a:bodyPr/>
        <a:lstStyle/>
        <a:p>
          <a:r>
            <a:rPr lang="en-US"/>
            <a:t>MySQL cung cấp kỹ thuật xử lý lỗi thông qua handler.</a:t>
          </a:r>
        </a:p>
      </dgm:t>
    </dgm:pt>
    <dgm:pt modelId="{08F03510-0679-4999-AE83-DFE8DDBDC477}" type="parTrans" cxnId="{DDC1204A-C22C-4312-98DF-F84311A38BF4}">
      <dgm:prSet/>
      <dgm:spPr/>
      <dgm:t>
        <a:bodyPr/>
        <a:lstStyle/>
        <a:p>
          <a:endParaRPr lang="en-US"/>
        </a:p>
      </dgm:t>
    </dgm:pt>
    <dgm:pt modelId="{606AFA10-EE23-49FB-8366-615DA6928ECB}" type="sibTrans" cxnId="{DDC1204A-C22C-4312-98DF-F84311A38BF4}">
      <dgm:prSet/>
      <dgm:spPr/>
      <dgm:t>
        <a:bodyPr/>
        <a:lstStyle/>
        <a:p>
          <a:endParaRPr lang="en-US"/>
        </a:p>
      </dgm:t>
    </dgm:pt>
    <dgm:pt modelId="{D56E779F-8002-4EF0-AEB4-6F0DE7E17A50}">
      <dgm:prSet/>
      <dgm:spPr/>
      <dgm:t>
        <a:bodyPr/>
        <a:lstStyle/>
        <a:p>
          <a:r>
            <a:rPr lang="en-US"/>
            <a:t>Một handler cần định nghĩa sau khai báo các biến, con trỏ và điều kiện, nhưng trước các lệnh SQL.</a:t>
          </a:r>
        </a:p>
      </dgm:t>
    </dgm:pt>
    <dgm:pt modelId="{1971AAA2-9D48-43DC-ABA6-44153960A4A4}" type="parTrans" cxnId="{A706700A-2F19-4F59-BABD-BD49C6362594}">
      <dgm:prSet/>
      <dgm:spPr/>
      <dgm:t>
        <a:bodyPr/>
        <a:lstStyle/>
        <a:p>
          <a:endParaRPr lang="en-US"/>
        </a:p>
      </dgm:t>
    </dgm:pt>
    <dgm:pt modelId="{CD7317E5-1EB2-4582-9EB0-06DC5D40B567}" type="sibTrans" cxnId="{A706700A-2F19-4F59-BABD-BD49C6362594}">
      <dgm:prSet/>
      <dgm:spPr/>
      <dgm:t>
        <a:bodyPr/>
        <a:lstStyle/>
        <a:p>
          <a:endParaRPr lang="en-US"/>
        </a:p>
      </dgm:t>
    </dgm:pt>
    <dgm:pt modelId="{D3C71643-8D6F-4DAA-976B-6010EEE60C12}">
      <dgm:prSet/>
      <dgm:spPr/>
      <dgm:t>
        <a:bodyPr/>
        <a:lstStyle/>
        <a:p>
          <a:r>
            <a:rPr lang="en-US"/>
            <a:t>Cú pháp: </a:t>
          </a:r>
        </a:p>
      </dgm:t>
    </dgm:pt>
    <dgm:pt modelId="{2B6E5605-2282-459D-A775-BA437A44B843}" type="parTrans" cxnId="{83A6D2D3-1107-45BF-BE42-C4634DF2DD59}">
      <dgm:prSet/>
      <dgm:spPr/>
      <dgm:t>
        <a:bodyPr/>
        <a:lstStyle/>
        <a:p>
          <a:endParaRPr lang="en-US"/>
        </a:p>
      </dgm:t>
    </dgm:pt>
    <dgm:pt modelId="{30BB0172-0A99-4677-B0F1-8A11AF32B940}" type="sibTrans" cxnId="{83A6D2D3-1107-45BF-BE42-C4634DF2DD59}">
      <dgm:prSet/>
      <dgm:spPr/>
      <dgm:t>
        <a:bodyPr/>
        <a:lstStyle/>
        <a:p>
          <a:endParaRPr lang="en-US"/>
        </a:p>
      </dgm:t>
    </dgm:pt>
    <dgm:pt modelId="{A9E7B78D-AA1E-4E2F-A899-0355ADA982B9}">
      <dgm:prSet/>
      <dgm:spPr/>
      <dgm:t>
        <a:bodyPr/>
        <a:lstStyle/>
        <a:p>
          <a:r>
            <a:rPr lang="en-US"/>
            <a:t>DECLARE type HANDLER FORcondition1, condition2, condition3, ... statement;</a:t>
          </a:r>
        </a:p>
      </dgm:t>
    </dgm:pt>
    <dgm:pt modelId="{4506EAA3-A4CB-4EEA-ACA0-9E62C0D9047C}" type="parTrans" cxnId="{9641D6D0-40B9-4E85-A468-173F8A8A94B7}">
      <dgm:prSet/>
      <dgm:spPr/>
      <dgm:t>
        <a:bodyPr/>
        <a:lstStyle/>
        <a:p>
          <a:endParaRPr lang="en-US"/>
        </a:p>
      </dgm:t>
    </dgm:pt>
    <dgm:pt modelId="{D4E1588B-D6C4-439A-9666-8CF0D36915A4}" type="sibTrans" cxnId="{9641D6D0-40B9-4E85-A468-173F8A8A94B7}">
      <dgm:prSet/>
      <dgm:spPr/>
      <dgm:t>
        <a:bodyPr/>
        <a:lstStyle/>
        <a:p>
          <a:endParaRPr lang="en-US"/>
        </a:p>
      </dgm:t>
    </dgm:pt>
    <dgm:pt modelId="{70DA7A0C-F5A7-4B32-B290-8CC5E1FFC317}" type="pres">
      <dgm:prSet presAssocID="{3614652F-EB5E-4239-9815-62B3F0E1B568}" presName="outerComposite" presStyleCnt="0">
        <dgm:presLayoutVars>
          <dgm:chMax val="5"/>
          <dgm:dir/>
          <dgm:resizeHandles val="exact"/>
        </dgm:presLayoutVars>
      </dgm:prSet>
      <dgm:spPr/>
    </dgm:pt>
    <dgm:pt modelId="{70926677-6FA0-4FA8-A83B-11F8705D29E4}" type="pres">
      <dgm:prSet presAssocID="{3614652F-EB5E-4239-9815-62B3F0E1B568}" presName="dummyMaxCanvas" presStyleCnt="0">
        <dgm:presLayoutVars/>
      </dgm:prSet>
      <dgm:spPr/>
    </dgm:pt>
    <dgm:pt modelId="{14893273-D136-43F4-820C-B0D589A90996}" type="pres">
      <dgm:prSet presAssocID="{3614652F-EB5E-4239-9815-62B3F0E1B568}" presName="FourNodes_1" presStyleLbl="node1" presStyleIdx="0" presStyleCnt="4">
        <dgm:presLayoutVars>
          <dgm:bulletEnabled val="1"/>
        </dgm:presLayoutVars>
      </dgm:prSet>
      <dgm:spPr/>
    </dgm:pt>
    <dgm:pt modelId="{91C24E63-42EA-4681-A55B-EBA022584776}" type="pres">
      <dgm:prSet presAssocID="{3614652F-EB5E-4239-9815-62B3F0E1B568}" presName="FourNodes_2" presStyleLbl="node1" presStyleIdx="1" presStyleCnt="4">
        <dgm:presLayoutVars>
          <dgm:bulletEnabled val="1"/>
        </dgm:presLayoutVars>
      </dgm:prSet>
      <dgm:spPr/>
    </dgm:pt>
    <dgm:pt modelId="{F4C690B0-2A32-4BD1-86F7-FD1EF5708EFF}" type="pres">
      <dgm:prSet presAssocID="{3614652F-EB5E-4239-9815-62B3F0E1B568}" presName="FourNodes_3" presStyleLbl="node1" presStyleIdx="2" presStyleCnt="4">
        <dgm:presLayoutVars>
          <dgm:bulletEnabled val="1"/>
        </dgm:presLayoutVars>
      </dgm:prSet>
      <dgm:spPr/>
    </dgm:pt>
    <dgm:pt modelId="{EB83A19E-CE6E-4873-B0AD-0E623868919B}" type="pres">
      <dgm:prSet presAssocID="{3614652F-EB5E-4239-9815-62B3F0E1B568}" presName="FourNodes_4" presStyleLbl="node1" presStyleIdx="3" presStyleCnt="4">
        <dgm:presLayoutVars>
          <dgm:bulletEnabled val="1"/>
        </dgm:presLayoutVars>
      </dgm:prSet>
      <dgm:spPr/>
    </dgm:pt>
    <dgm:pt modelId="{D976F376-1AF9-4171-BDF7-5857C9B694F8}" type="pres">
      <dgm:prSet presAssocID="{3614652F-EB5E-4239-9815-62B3F0E1B568}" presName="FourConn_1-2" presStyleLbl="fgAccFollowNode1" presStyleIdx="0" presStyleCnt="3">
        <dgm:presLayoutVars>
          <dgm:bulletEnabled val="1"/>
        </dgm:presLayoutVars>
      </dgm:prSet>
      <dgm:spPr/>
    </dgm:pt>
    <dgm:pt modelId="{A36D8E32-7C3D-4065-9430-8C8503C2FA44}" type="pres">
      <dgm:prSet presAssocID="{3614652F-EB5E-4239-9815-62B3F0E1B568}" presName="FourConn_2-3" presStyleLbl="fgAccFollowNode1" presStyleIdx="1" presStyleCnt="3">
        <dgm:presLayoutVars>
          <dgm:bulletEnabled val="1"/>
        </dgm:presLayoutVars>
      </dgm:prSet>
      <dgm:spPr/>
    </dgm:pt>
    <dgm:pt modelId="{21C2CF94-05FD-4794-8299-42C9CD5D6C25}" type="pres">
      <dgm:prSet presAssocID="{3614652F-EB5E-4239-9815-62B3F0E1B568}" presName="FourConn_3-4" presStyleLbl="fgAccFollowNode1" presStyleIdx="2" presStyleCnt="3">
        <dgm:presLayoutVars>
          <dgm:bulletEnabled val="1"/>
        </dgm:presLayoutVars>
      </dgm:prSet>
      <dgm:spPr/>
    </dgm:pt>
    <dgm:pt modelId="{A2FAA7F2-5A5F-43B4-8B86-95024569DF3F}" type="pres">
      <dgm:prSet presAssocID="{3614652F-EB5E-4239-9815-62B3F0E1B568}" presName="FourNodes_1_text" presStyleLbl="node1" presStyleIdx="3" presStyleCnt="4">
        <dgm:presLayoutVars>
          <dgm:bulletEnabled val="1"/>
        </dgm:presLayoutVars>
      </dgm:prSet>
      <dgm:spPr/>
    </dgm:pt>
    <dgm:pt modelId="{88CF57E2-3072-4F8E-A372-62205DE16198}" type="pres">
      <dgm:prSet presAssocID="{3614652F-EB5E-4239-9815-62B3F0E1B568}" presName="FourNodes_2_text" presStyleLbl="node1" presStyleIdx="3" presStyleCnt="4">
        <dgm:presLayoutVars>
          <dgm:bulletEnabled val="1"/>
        </dgm:presLayoutVars>
      </dgm:prSet>
      <dgm:spPr/>
    </dgm:pt>
    <dgm:pt modelId="{1B4DE574-0DF3-4FE9-9005-0C9B5EEBB33A}" type="pres">
      <dgm:prSet presAssocID="{3614652F-EB5E-4239-9815-62B3F0E1B568}" presName="FourNodes_3_text" presStyleLbl="node1" presStyleIdx="3" presStyleCnt="4">
        <dgm:presLayoutVars>
          <dgm:bulletEnabled val="1"/>
        </dgm:presLayoutVars>
      </dgm:prSet>
      <dgm:spPr/>
    </dgm:pt>
    <dgm:pt modelId="{56BE984F-5F28-4CF4-BDC6-E9C41D19BAC6}" type="pres">
      <dgm:prSet presAssocID="{3614652F-EB5E-4239-9815-62B3F0E1B568}" presName="FourNodes_4_text" presStyleLbl="node1" presStyleIdx="3" presStyleCnt="4">
        <dgm:presLayoutVars>
          <dgm:bulletEnabled val="1"/>
        </dgm:presLayoutVars>
      </dgm:prSet>
      <dgm:spPr/>
    </dgm:pt>
  </dgm:ptLst>
  <dgm:cxnLst>
    <dgm:cxn modelId="{A706700A-2F19-4F59-BABD-BD49C6362594}" srcId="{3614652F-EB5E-4239-9815-62B3F0E1B568}" destId="{D56E779F-8002-4EF0-AEB4-6F0DE7E17A50}" srcOrd="2" destOrd="0" parTransId="{1971AAA2-9D48-43DC-ABA6-44153960A4A4}" sibTransId="{CD7317E5-1EB2-4582-9EB0-06DC5D40B567}"/>
    <dgm:cxn modelId="{21C70E25-540A-4399-AC56-5F4479B63C30}" type="presOf" srcId="{D56E779F-8002-4EF0-AEB4-6F0DE7E17A50}" destId="{F4C690B0-2A32-4BD1-86F7-FD1EF5708EFF}" srcOrd="0" destOrd="0" presId="urn:microsoft.com/office/officeart/2005/8/layout/vProcess5"/>
    <dgm:cxn modelId="{63A0052E-69C3-4EC1-9ABE-72AF2B0A8D82}" srcId="{3614652F-EB5E-4239-9815-62B3F0E1B568}" destId="{359421E7-9160-453A-9D9B-2CCE3793E04A}" srcOrd="0" destOrd="0" parTransId="{2CC4EE96-03AB-4CF4-9223-6820004D28BD}" sibTransId="{3B9BB078-E419-4CCC-91BF-36567869DCD4}"/>
    <dgm:cxn modelId="{BD3C032F-255D-43B2-A3FC-73CDB525ACDD}" type="presOf" srcId="{D3C71643-8D6F-4DAA-976B-6010EEE60C12}" destId="{56BE984F-5F28-4CF4-BDC6-E9C41D19BAC6}" srcOrd="1" destOrd="0" presId="urn:microsoft.com/office/officeart/2005/8/layout/vProcess5"/>
    <dgm:cxn modelId="{423B2D5D-4CA1-4C00-9B20-28E90E699FC7}" type="presOf" srcId="{3614652F-EB5E-4239-9815-62B3F0E1B568}" destId="{70DA7A0C-F5A7-4B32-B290-8CC5E1FFC317}" srcOrd="0" destOrd="0" presId="urn:microsoft.com/office/officeart/2005/8/layout/vProcess5"/>
    <dgm:cxn modelId="{D41FEC48-7F67-4680-B76B-EBD5BA8423BD}" type="presOf" srcId="{A9E7B78D-AA1E-4E2F-A899-0355ADA982B9}" destId="{56BE984F-5F28-4CF4-BDC6-E9C41D19BAC6}" srcOrd="1" destOrd="1" presId="urn:microsoft.com/office/officeart/2005/8/layout/vProcess5"/>
    <dgm:cxn modelId="{DDC1204A-C22C-4312-98DF-F84311A38BF4}" srcId="{3614652F-EB5E-4239-9815-62B3F0E1B568}" destId="{E815A007-2580-455D-AE2B-E1D5F4154294}" srcOrd="1" destOrd="0" parTransId="{08F03510-0679-4999-AE83-DFE8DDBDC477}" sibTransId="{606AFA10-EE23-49FB-8366-615DA6928ECB}"/>
    <dgm:cxn modelId="{B0592E7C-99F9-4521-BFF7-980FE03C08DC}" type="presOf" srcId="{CD7317E5-1EB2-4582-9EB0-06DC5D40B567}" destId="{21C2CF94-05FD-4794-8299-42C9CD5D6C25}" srcOrd="0" destOrd="0" presId="urn:microsoft.com/office/officeart/2005/8/layout/vProcess5"/>
    <dgm:cxn modelId="{2150788E-BCAD-4123-83F6-0C39908C05E5}" type="presOf" srcId="{606AFA10-EE23-49FB-8366-615DA6928ECB}" destId="{A36D8E32-7C3D-4065-9430-8C8503C2FA44}" srcOrd="0" destOrd="0" presId="urn:microsoft.com/office/officeart/2005/8/layout/vProcess5"/>
    <dgm:cxn modelId="{3EADA195-68E0-4697-91A6-0155D04B8BF0}" type="presOf" srcId="{359421E7-9160-453A-9D9B-2CCE3793E04A}" destId="{14893273-D136-43F4-820C-B0D589A90996}" srcOrd="0" destOrd="0" presId="urn:microsoft.com/office/officeart/2005/8/layout/vProcess5"/>
    <dgm:cxn modelId="{FF78BFB6-3A31-4F8A-BFFD-3093CDD9C52F}" type="presOf" srcId="{A9E7B78D-AA1E-4E2F-A899-0355ADA982B9}" destId="{EB83A19E-CE6E-4873-B0AD-0E623868919B}" srcOrd="0" destOrd="1" presId="urn:microsoft.com/office/officeart/2005/8/layout/vProcess5"/>
    <dgm:cxn modelId="{BD2931BC-F83B-4FA4-8D67-64C51CA01036}" type="presOf" srcId="{E815A007-2580-455D-AE2B-E1D5F4154294}" destId="{91C24E63-42EA-4681-A55B-EBA022584776}" srcOrd="0" destOrd="0" presId="urn:microsoft.com/office/officeart/2005/8/layout/vProcess5"/>
    <dgm:cxn modelId="{1A236BC0-F30E-4E6E-8FB0-C821C0B78E88}" type="presOf" srcId="{D3C71643-8D6F-4DAA-976B-6010EEE60C12}" destId="{EB83A19E-CE6E-4873-B0AD-0E623868919B}" srcOrd="0" destOrd="0" presId="urn:microsoft.com/office/officeart/2005/8/layout/vProcess5"/>
    <dgm:cxn modelId="{9641D6D0-40B9-4E85-A468-173F8A8A94B7}" srcId="{D3C71643-8D6F-4DAA-976B-6010EEE60C12}" destId="{A9E7B78D-AA1E-4E2F-A899-0355ADA982B9}" srcOrd="0" destOrd="0" parTransId="{4506EAA3-A4CB-4EEA-ACA0-9E62C0D9047C}" sibTransId="{D4E1588B-D6C4-439A-9666-8CF0D36915A4}"/>
    <dgm:cxn modelId="{83A6D2D3-1107-45BF-BE42-C4634DF2DD59}" srcId="{3614652F-EB5E-4239-9815-62B3F0E1B568}" destId="{D3C71643-8D6F-4DAA-976B-6010EEE60C12}" srcOrd="3" destOrd="0" parTransId="{2B6E5605-2282-459D-A775-BA437A44B843}" sibTransId="{30BB0172-0A99-4677-B0F1-8A11AF32B940}"/>
    <dgm:cxn modelId="{2AABDAD3-7B21-4A70-8751-DF6610918938}" type="presOf" srcId="{E815A007-2580-455D-AE2B-E1D5F4154294}" destId="{88CF57E2-3072-4F8E-A372-62205DE16198}" srcOrd="1" destOrd="0" presId="urn:microsoft.com/office/officeart/2005/8/layout/vProcess5"/>
    <dgm:cxn modelId="{7636C2D9-7A36-4607-BFAF-488D7F040533}" type="presOf" srcId="{D56E779F-8002-4EF0-AEB4-6F0DE7E17A50}" destId="{1B4DE574-0DF3-4FE9-9005-0C9B5EEBB33A}" srcOrd="1" destOrd="0" presId="urn:microsoft.com/office/officeart/2005/8/layout/vProcess5"/>
    <dgm:cxn modelId="{1C4229E1-EFF3-4E98-BD8B-B0C87BBC1D48}" type="presOf" srcId="{359421E7-9160-453A-9D9B-2CCE3793E04A}" destId="{A2FAA7F2-5A5F-43B4-8B86-95024569DF3F}" srcOrd="1" destOrd="0" presId="urn:microsoft.com/office/officeart/2005/8/layout/vProcess5"/>
    <dgm:cxn modelId="{0AF8A9E6-E2FA-41EE-A959-3B0F2315C39A}" type="presOf" srcId="{3B9BB078-E419-4CCC-91BF-36567869DCD4}" destId="{D976F376-1AF9-4171-BDF7-5857C9B694F8}" srcOrd="0" destOrd="0" presId="urn:microsoft.com/office/officeart/2005/8/layout/vProcess5"/>
    <dgm:cxn modelId="{9C5F93E6-BAFF-4E80-B1E6-FB1F45B854BB}" type="presParOf" srcId="{70DA7A0C-F5A7-4B32-B290-8CC5E1FFC317}" destId="{70926677-6FA0-4FA8-A83B-11F8705D29E4}" srcOrd="0" destOrd="0" presId="urn:microsoft.com/office/officeart/2005/8/layout/vProcess5"/>
    <dgm:cxn modelId="{CACF19DF-5107-49F7-97FB-5048AE625152}" type="presParOf" srcId="{70DA7A0C-F5A7-4B32-B290-8CC5E1FFC317}" destId="{14893273-D136-43F4-820C-B0D589A90996}" srcOrd="1" destOrd="0" presId="urn:microsoft.com/office/officeart/2005/8/layout/vProcess5"/>
    <dgm:cxn modelId="{13166CEC-C275-4F6E-B51E-969CF9D7D0CB}" type="presParOf" srcId="{70DA7A0C-F5A7-4B32-B290-8CC5E1FFC317}" destId="{91C24E63-42EA-4681-A55B-EBA022584776}" srcOrd="2" destOrd="0" presId="urn:microsoft.com/office/officeart/2005/8/layout/vProcess5"/>
    <dgm:cxn modelId="{82DF925D-BBE3-4F1F-AC25-43F8562E1522}" type="presParOf" srcId="{70DA7A0C-F5A7-4B32-B290-8CC5E1FFC317}" destId="{F4C690B0-2A32-4BD1-86F7-FD1EF5708EFF}" srcOrd="3" destOrd="0" presId="urn:microsoft.com/office/officeart/2005/8/layout/vProcess5"/>
    <dgm:cxn modelId="{4D896378-4A1D-4597-BD5E-BBDDCB150D96}" type="presParOf" srcId="{70DA7A0C-F5A7-4B32-B290-8CC5E1FFC317}" destId="{EB83A19E-CE6E-4873-B0AD-0E623868919B}" srcOrd="4" destOrd="0" presId="urn:microsoft.com/office/officeart/2005/8/layout/vProcess5"/>
    <dgm:cxn modelId="{DC5D8182-33C5-4901-ACB5-BC2678FAE83A}" type="presParOf" srcId="{70DA7A0C-F5A7-4B32-B290-8CC5E1FFC317}" destId="{D976F376-1AF9-4171-BDF7-5857C9B694F8}" srcOrd="5" destOrd="0" presId="urn:microsoft.com/office/officeart/2005/8/layout/vProcess5"/>
    <dgm:cxn modelId="{6B9EDC3B-232D-4C9B-8D68-383A88753627}" type="presParOf" srcId="{70DA7A0C-F5A7-4B32-B290-8CC5E1FFC317}" destId="{A36D8E32-7C3D-4065-9430-8C8503C2FA44}" srcOrd="6" destOrd="0" presId="urn:microsoft.com/office/officeart/2005/8/layout/vProcess5"/>
    <dgm:cxn modelId="{A7E0FC3A-CB21-4CBD-89E7-0C0C4905198F}" type="presParOf" srcId="{70DA7A0C-F5A7-4B32-B290-8CC5E1FFC317}" destId="{21C2CF94-05FD-4794-8299-42C9CD5D6C25}" srcOrd="7" destOrd="0" presId="urn:microsoft.com/office/officeart/2005/8/layout/vProcess5"/>
    <dgm:cxn modelId="{2CB720F3-7E3B-454E-9B47-95AAAF727B95}" type="presParOf" srcId="{70DA7A0C-F5A7-4B32-B290-8CC5E1FFC317}" destId="{A2FAA7F2-5A5F-43B4-8B86-95024569DF3F}" srcOrd="8" destOrd="0" presId="urn:microsoft.com/office/officeart/2005/8/layout/vProcess5"/>
    <dgm:cxn modelId="{E2720B7C-9755-45DE-9ED5-D6C1507CB3F7}" type="presParOf" srcId="{70DA7A0C-F5A7-4B32-B290-8CC5E1FFC317}" destId="{88CF57E2-3072-4F8E-A372-62205DE16198}" srcOrd="9" destOrd="0" presId="urn:microsoft.com/office/officeart/2005/8/layout/vProcess5"/>
    <dgm:cxn modelId="{AE9D2D95-3C26-47C7-A7A9-68594E2DB57B}" type="presParOf" srcId="{70DA7A0C-F5A7-4B32-B290-8CC5E1FFC317}" destId="{1B4DE574-0DF3-4FE9-9005-0C9B5EEBB33A}" srcOrd="10" destOrd="0" presId="urn:microsoft.com/office/officeart/2005/8/layout/vProcess5"/>
    <dgm:cxn modelId="{4F3E67A4-E10D-4BC4-9F85-7C588072F740}" type="presParOf" srcId="{70DA7A0C-F5A7-4B32-B290-8CC5E1FFC317}" destId="{56BE984F-5F28-4CF4-BDC6-E9C41D19BAC6}"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83911B59-BA2A-4010-96E4-8D12A5876868}"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0B4F7075-3077-482B-B6F3-4C3BE908445A}">
      <dgm:prSet/>
      <dgm:spPr/>
      <dgm:t>
        <a:bodyPr/>
        <a:lstStyle/>
        <a:p>
          <a:r>
            <a:rPr lang="en-US"/>
            <a:t>Giảm dư thừa mã chương trình</a:t>
          </a:r>
        </a:p>
      </dgm:t>
    </dgm:pt>
    <dgm:pt modelId="{6C7FFBD1-D2AF-4B23-B16F-C9E90D7C727C}" type="parTrans" cxnId="{A9E96986-0536-443B-AD7C-D76DE41750A9}">
      <dgm:prSet/>
      <dgm:spPr/>
      <dgm:t>
        <a:bodyPr/>
        <a:lstStyle/>
        <a:p>
          <a:endParaRPr lang="en-US"/>
        </a:p>
      </dgm:t>
    </dgm:pt>
    <dgm:pt modelId="{38245FD4-B39A-4DA6-919E-0551D08F1786}" type="sibTrans" cxnId="{A9E96986-0536-443B-AD7C-D76DE41750A9}">
      <dgm:prSet/>
      <dgm:spPr/>
      <dgm:t>
        <a:bodyPr/>
        <a:lstStyle/>
        <a:p>
          <a:endParaRPr lang="en-US"/>
        </a:p>
      </dgm:t>
    </dgm:pt>
    <dgm:pt modelId="{4AC9D7AB-A903-4A94-9115-7C99AD27167A}">
      <dgm:prSet/>
      <dgm:spPr/>
      <dgm:t>
        <a:bodyPr/>
        <a:lstStyle/>
        <a:p>
          <a:r>
            <a:rPr lang="en-US"/>
            <a:t>Bảo trì</a:t>
          </a:r>
        </a:p>
      </dgm:t>
    </dgm:pt>
    <dgm:pt modelId="{AE57AD38-EF64-4047-B90B-0000B8201714}" type="parTrans" cxnId="{CE2C8C6E-3239-49C1-8F78-C3A325E31234}">
      <dgm:prSet/>
      <dgm:spPr/>
      <dgm:t>
        <a:bodyPr/>
        <a:lstStyle/>
        <a:p>
          <a:endParaRPr lang="en-US"/>
        </a:p>
      </dgm:t>
    </dgm:pt>
    <dgm:pt modelId="{B85DEBA4-01B9-40AC-AED4-92B2C488BCB8}" type="sibTrans" cxnId="{CE2C8C6E-3239-49C1-8F78-C3A325E31234}">
      <dgm:prSet/>
      <dgm:spPr/>
      <dgm:t>
        <a:bodyPr/>
        <a:lstStyle/>
        <a:p>
          <a:endParaRPr lang="en-US"/>
        </a:p>
      </dgm:t>
    </dgm:pt>
    <dgm:pt modelId="{91AA19A3-BCBF-4501-B6ED-2DDAEC3143B1}">
      <dgm:prSet/>
      <dgm:spPr/>
      <dgm:t>
        <a:bodyPr/>
        <a:lstStyle/>
        <a:p>
          <a:r>
            <a:rPr lang="en-US"/>
            <a:t>An ninh CSDL tốt hơn.</a:t>
          </a:r>
        </a:p>
      </dgm:t>
    </dgm:pt>
    <dgm:pt modelId="{384D91E6-E447-4389-9ABE-4BBD64D09E07}" type="parTrans" cxnId="{25AC0829-92B7-4221-A1E0-CA55ED74954E}">
      <dgm:prSet/>
      <dgm:spPr/>
      <dgm:t>
        <a:bodyPr/>
        <a:lstStyle/>
        <a:p>
          <a:endParaRPr lang="en-US"/>
        </a:p>
      </dgm:t>
    </dgm:pt>
    <dgm:pt modelId="{B4EB6022-9B24-44D7-B2CB-9889CE09897F}" type="sibTrans" cxnId="{25AC0829-92B7-4221-A1E0-CA55ED74954E}">
      <dgm:prSet/>
      <dgm:spPr/>
      <dgm:t>
        <a:bodyPr/>
        <a:lstStyle/>
        <a:p>
          <a:endParaRPr lang="en-US"/>
        </a:p>
      </dgm:t>
    </dgm:pt>
    <dgm:pt modelId="{F360F6C6-F76F-4945-95A6-593E7E480DB7}" type="pres">
      <dgm:prSet presAssocID="{83911B59-BA2A-4010-96E4-8D12A5876868}" presName="linear" presStyleCnt="0">
        <dgm:presLayoutVars>
          <dgm:dir/>
          <dgm:animLvl val="lvl"/>
          <dgm:resizeHandles val="exact"/>
        </dgm:presLayoutVars>
      </dgm:prSet>
      <dgm:spPr/>
    </dgm:pt>
    <dgm:pt modelId="{714EA2AA-9B06-4009-8292-F9220AE33C27}" type="pres">
      <dgm:prSet presAssocID="{0B4F7075-3077-482B-B6F3-4C3BE908445A}" presName="parentLin" presStyleCnt="0"/>
      <dgm:spPr/>
    </dgm:pt>
    <dgm:pt modelId="{86C3F9BE-C331-4BAF-A064-88F9185AEF50}" type="pres">
      <dgm:prSet presAssocID="{0B4F7075-3077-482B-B6F3-4C3BE908445A}" presName="parentLeftMargin" presStyleLbl="node1" presStyleIdx="0" presStyleCnt="3"/>
      <dgm:spPr/>
    </dgm:pt>
    <dgm:pt modelId="{BA7F35D6-D702-43BA-B856-37536C957B95}" type="pres">
      <dgm:prSet presAssocID="{0B4F7075-3077-482B-B6F3-4C3BE908445A}" presName="parentText" presStyleLbl="node1" presStyleIdx="0" presStyleCnt="3">
        <dgm:presLayoutVars>
          <dgm:chMax val="0"/>
          <dgm:bulletEnabled val="1"/>
        </dgm:presLayoutVars>
      </dgm:prSet>
      <dgm:spPr/>
    </dgm:pt>
    <dgm:pt modelId="{6E8B127D-2FEC-4A1F-A498-A9493DECEA8B}" type="pres">
      <dgm:prSet presAssocID="{0B4F7075-3077-482B-B6F3-4C3BE908445A}" presName="negativeSpace" presStyleCnt="0"/>
      <dgm:spPr/>
    </dgm:pt>
    <dgm:pt modelId="{FBD53193-24BA-4A92-814B-A6ABFD72F301}" type="pres">
      <dgm:prSet presAssocID="{0B4F7075-3077-482B-B6F3-4C3BE908445A}" presName="childText" presStyleLbl="conFgAcc1" presStyleIdx="0" presStyleCnt="3">
        <dgm:presLayoutVars>
          <dgm:bulletEnabled val="1"/>
        </dgm:presLayoutVars>
      </dgm:prSet>
      <dgm:spPr/>
    </dgm:pt>
    <dgm:pt modelId="{8B38F561-8F29-4C3C-A5C1-183A528EF859}" type="pres">
      <dgm:prSet presAssocID="{38245FD4-B39A-4DA6-919E-0551D08F1786}" presName="spaceBetweenRectangles" presStyleCnt="0"/>
      <dgm:spPr/>
    </dgm:pt>
    <dgm:pt modelId="{157C795D-FFD8-4F3A-ACCD-49EB21CF38DA}" type="pres">
      <dgm:prSet presAssocID="{4AC9D7AB-A903-4A94-9115-7C99AD27167A}" presName="parentLin" presStyleCnt="0"/>
      <dgm:spPr/>
    </dgm:pt>
    <dgm:pt modelId="{EAC466EE-616F-4A1C-8240-D6A6C5BF91DF}" type="pres">
      <dgm:prSet presAssocID="{4AC9D7AB-A903-4A94-9115-7C99AD27167A}" presName="parentLeftMargin" presStyleLbl="node1" presStyleIdx="0" presStyleCnt="3"/>
      <dgm:spPr/>
    </dgm:pt>
    <dgm:pt modelId="{E1864D6C-CD7B-40FF-BF05-D3588E8D6306}" type="pres">
      <dgm:prSet presAssocID="{4AC9D7AB-A903-4A94-9115-7C99AD27167A}" presName="parentText" presStyleLbl="node1" presStyleIdx="1" presStyleCnt="3">
        <dgm:presLayoutVars>
          <dgm:chMax val="0"/>
          <dgm:bulletEnabled val="1"/>
        </dgm:presLayoutVars>
      </dgm:prSet>
      <dgm:spPr/>
    </dgm:pt>
    <dgm:pt modelId="{45F4A77E-AA2F-4908-896F-80A4D4DAECAF}" type="pres">
      <dgm:prSet presAssocID="{4AC9D7AB-A903-4A94-9115-7C99AD27167A}" presName="negativeSpace" presStyleCnt="0"/>
      <dgm:spPr/>
    </dgm:pt>
    <dgm:pt modelId="{7F0C9E15-EC93-49F8-B4E5-CF268ABF1E1C}" type="pres">
      <dgm:prSet presAssocID="{4AC9D7AB-A903-4A94-9115-7C99AD27167A}" presName="childText" presStyleLbl="conFgAcc1" presStyleIdx="1" presStyleCnt="3">
        <dgm:presLayoutVars>
          <dgm:bulletEnabled val="1"/>
        </dgm:presLayoutVars>
      </dgm:prSet>
      <dgm:spPr/>
    </dgm:pt>
    <dgm:pt modelId="{55EF791E-A545-4D60-8EA8-E890B87BE366}" type="pres">
      <dgm:prSet presAssocID="{B85DEBA4-01B9-40AC-AED4-92B2C488BCB8}" presName="spaceBetweenRectangles" presStyleCnt="0"/>
      <dgm:spPr/>
    </dgm:pt>
    <dgm:pt modelId="{5213D607-8840-4F48-851E-22D5BEC1E3AF}" type="pres">
      <dgm:prSet presAssocID="{91AA19A3-BCBF-4501-B6ED-2DDAEC3143B1}" presName="parentLin" presStyleCnt="0"/>
      <dgm:spPr/>
    </dgm:pt>
    <dgm:pt modelId="{0C5ADBE8-2FB7-4113-8C4A-831EA5FFE479}" type="pres">
      <dgm:prSet presAssocID="{91AA19A3-BCBF-4501-B6ED-2DDAEC3143B1}" presName="parentLeftMargin" presStyleLbl="node1" presStyleIdx="1" presStyleCnt="3"/>
      <dgm:spPr/>
    </dgm:pt>
    <dgm:pt modelId="{8859311A-078C-40A9-8192-929D0E8455A8}" type="pres">
      <dgm:prSet presAssocID="{91AA19A3-BCBF-4501-B6ED-2DDAEC3143B1}" presName="parentText" presStyleLbl="node1" presStyleIdx="2" presStyleCnt="3">
        <dgm:presLayoutVars>
          <dgm:chMax val="0"/>
          <dgm:bulletEnabled val="1"/>
        </dgm:presLayoutVars>
      </dgm:prSet>
      <dgm:spPr/>
    </dgm:pt>
    <dgm:pt modelId="{C4FF74B6-5DFF-4152-85AE-5E2D7EFACEB1}" type="pres">
      <dgm:prSet presAssocID="{91AA19A3-BCBF-4501-B6ED-2DDAEC3143B1}" presName="negativeSpace" presStyleCnt="0"/>
      <dgm:spPr/>
    </dgm:pt>
    <dgm:pt modelId="{C160D135-FD72-4B97-B678-37224BC402B7}" type="pres">
      <dgm:prSet presAssocID="{91AA19A3-BCBF-4501-B6ED-2DDAEC3143B1}" presName="childText" presStyleLbl="conFgAcc1" presStyleIdx="2" presStyleCnt="3">
        <dgm:presLayoutVars>
          <dgm:bulletEnabled val="1"/>
        </dgm:presLayoutVars>
      </dgm:prSet>
      <dgm:spPr/>
    </dgm:pt>
  </dgm:ptLst>
  <dgm:cxnLst>
    <dgm:cxn modelId="{51223F13-3474-4262-93F9-989D1E571A65}" type="presOf" srcId="{91AA19A3-BCBF-4501-B6ED-2DDAEC3143B1}" destId="{8859311A-078C-40A9-8192-929D0E8455A8}" srcOrd="1" destOrd="0" presId="urn:microsoft.com/office/officeart/2005/8/layout/list1"/>
    <dgm:cxn modelId="{25AC0829-92B7-4221-A1E0-CA55ED74954E}" srcId="{83911B59-BA2A-4010-96E4-8D12A5876868}" destId="{91AA19A3-BCBF-4501-B6ED-2DDAEC3143B1}" srcOrd="2" destOrd="0" parTransId="{384D91E6-E447-4389-9ABE-4BBD64D09E07}" sibTransId="{B4EB6022-9B24-44D7-B2CB-9889CE09897F}"/>
    <dgm:cxn modelId="{72DE0D5C-2A5F-494F-A18A-5C70E8B9A343}" type="presOf" srcId="{91AA19A3-BCBF-4501-B6ED-2DDAEC3143B1}" destId="{0C5ADBE8-2FB7-4113-8C4A-831EA5FFE479}" srcOrd="0" destOrd="0" presId="urn:microsoft.com/office/officeart/2005/8/layout/list1"/>
    <dgm:cxn modelId="{1433B564-3160-4398-B81E-4AE1F261C2E7}" type="presOf" srcId="{83911B59-BA2A-4010-96E4-8D12A5876868}" destId="{F360F6C6-F76F-4945-95A6-593E7E480DB7}" srcOrd="0" destOrd="0" presId="urn:microsoft.com/office/officeart/2005/8/layout/list1"/>
    <dgm:cxn modelId="{CE2C8C6E-3239-49C1-8F78-C3A325E31234}" srcId="{83911B59-BA2A-4010-96E4-8D12A5876868}" destId="{4AC9D7AB-A903-4A94-9115-7C99AD27167A}" srcOrd="1" destOrd="0" parTransId="{AE57AD38-EF64-4047-B90B-0000B8201714}" sibTransId="{B85DEBA4-01B9-40AC-AED4-92B2C488BCB8}"/>
    <dgm:cxn modelId="{A9E96986-0536-443B-AD7C-D76DE41750A9}" srcId="{83911B59-BA2A-4010-96E4-8D12A5876868}" destId="{0B4F7075-3077-482B-B6F3-4C3BE908445A}" srcOrd="0" destOrd="0" parTransId="{6C7FFBD1-D2AF-4B23-B16F-C9E90D7C727C}" sibTransId="{38245FD4-B39A-4DA6-919E-0551D08F1786}"/>
    <dgm:cxn modelId="{189DC094-70D2-48EC-8C2F-4DEB8FE1CB78}" type="presOf" srcId="{4AC9D7AB-A903-4A94-9115-7C99AD27167A}" destId="{E1864D6C-CD7B-40FF-BF05-D3588E8D6306}" srcOrd="1" destOrd="0" presId="urn:microsoft.com/office/officeart/2005/8/layout/list1"/>
    <dgm:cxn modelId="{95E761BA-F69A-4B78-AE26-76FAC24A2A1C}" type="presOf" srcId="{0B4F7075-3077-482B-B6F3-4C3BE908445A}" destId="{86C3F9BE-C331-4BAF-A064-88F9185AEF50}" srcOrd="0" destOrd="0" presId="urn:microsoft.com/office/officeart/2005/8/layout/list1"/>
    <dgm:cxn modelId="{E0E7A7CD-0730-4470-A37C-F01A32DDA67F}" type="presOf" srcId="{4AC9D7AB-A903-4A94-9115-7C99AD27167A}" destId="{EAC466EE-616F-4A1C-8240-D6A6C5BF91DF}" srcOrd="0" destOrd="0" presId="urn:microsoft.com/office/officeart/2005/8/layout/list1"/>
    <dgm:cxn modelId="{C16D91D0-4874-49EA-B46D-C2192CAD250F}" type="presOf" srcId="{0B4F7075-3077-482B-B6F3-4C3BE908445A}" destId="{BA7F35D6-D702-43BA-B856-37536C957B95}" srcOrd="1" destOrd="0" presId="urn:microsoft.com/office/officeart/2005/8/layout/list1"/>
    <dgm:cxn modelId="{B083546B-ABBE-4363-A70E-CAE29DC32068}" type="presParOf" srcId="{F360F6C6-F76F-4945-95A6-593E7E480DB7}" destId="{714EA2AA-9B06-4009-8292-F9220AE33C27}" srcOrd="0" destOrd="0" presId="urn:microsoft.com/office/officeart/2005/8/layout/list1"/>
    <dgm:cxn modelId="{E16D1C92-66FE-4B2E-9092-7640A0E19416}" type="presParOf" srcId="{714EA2AA-9B06-4009-8292-F9220AE33C27}" destId="{86C3F9BE-C331-4BAF-A064-88F9185AEF50}" srcOrd="0" destOrd="0" presId="urn:microsoft.com/office/officeart/2005/8/layout/list1"/>
    <dgm:cxn modelId="{EDBF6486-8FC0-4DF3-AE63-B437CB709417}" type="presParOf" srcId="{714EA2AA-9B06-4009-8292-F9220AE33C27}" destId="{BA7F35D6-D702-43BA-B856-37536C957B95}" srcOrd="1" destOrd="0" presId="urn:microsoft.com/office/officeart/2005/8/layout/list1"/>
    <dgm:cxn modelId="{E9D3C675-14F3-4D7E-A84E-972CB5ADCFFB}" type="presParOf" srcId="{F360F6C6-F76F-4945-95A6-593E7E480DB7}" destId="{6E8B127D-2FEC-4A1F-A498-A9493DECEA8B}" srcOrd="1" destOrd="0" presId="urn:microsoft.com/office/officeart/2005/8/layout/list1"/>
    <dgm:cxn modelId="{07CDAF4B-0BDE-475F-A81A-2F302B3B2069}" type="presParOf" srcId="{F360F6C6-F76F-4945-95A6-593E7E480DB7}" destId="{FBD53193-24BA-4A92-814B-A6ABFD72F301}" srcOrd="2" destOrd="0" presId="urn:microsoft.com/office/officeart/2005/8/layout/list1"/>
    <dgm:cxn modelId="{B38A3B84-BFC2-4F1A-8DDA-43C857221347}" type="presParOf" srcId="{F360F6C6-F76F-4945-95A6-593E7E480DB7}" destId="{8B38F561-8F29-4C3C-A5C1-183A528EF859}" srcOrd="3" destOrd="0" presId="urn:microsoft.com/office/officeart/2005/8/layout/list1"/>
    <dgm:cxn modelId="{580A31BF-2088-4DB0-BAE2-EFBDEBB05D9A}" type="presParOf" srcId="{F360F6C6-F76F-4945-95A6-593E7E480DB7}" destId="{157C795D-FFD8-4F3A-ACCD-49EB21CF38DA}" srcOrd="4" destOrd="0" presId="urn:microsoft.com/office/officeart/2005/8/layout/list1"/>
    <dgm:cxn modelId="{BC4B1776-E4F1-457D-8065-F8C3C9F22963}" type="presParOf" srcId="{157C795D-FFD8-4F3A-ACCD-49EB21CF38DA}" destId="{EAC466EE-616F-4A1C-8240-D6A6C5BF91DF}" srcOrd="0" destOrd="0" presId="urn:microsoft.com/office/officeart/2005/8/layout/list1"/>
    <dgm:cxn modelId="{053EDAFA-09D6-49C5-BBB4-E64227B53060}" type="presParOf" srcId="{157C795D-FFD8-4F3A-ACCD-49EB21CF38DA}" destId="{E1864D6C-CD7B-40FF-BF05-D3588E8D6306}" srcOrd="1" destOrd="0" presId="urn:microsoft.com/office/officeart/2005/8/layout/list1"/>
    <dgm:cxn modelId="{678D82E9-C36B-4E2F-9228-65DF2278A9BC}" type="presParOf" srcId="{F360F6C6-F76F-4945-95A6-593E7E480DB7}" destId="{45F4A77E-AA2F-4908-896F-80A4D4DAECAF}" srcOrd="5" destOrd="0" presId="urn:microsoft.com/office/officeart/2005/8/layout/list1"/>
    <dgm:cxn modelId="{D6C69E9D-FD39-4ACC-8218-3EF2B1B0B1F4}" type="presParOf" srcId="{F360F6C6-F76F-4945-95A6-593E7E480DB7}" destId="{7F0C9E15-EC93-49F8-B4E5-CF268ABF1E1C}" srcOrd="6" destOrd="0" presId="urn:microsoft.com/office/officeart/2005/8/layout/list1"/>
    <dgm:cxn modelId="{AA189FAE-93E9-45E4-B00E-B4B97FE7056E}" type="presParOf" srcId="{F360F6C6-F76F-4945-95A6-593E7E480DB7}" destId="{55EF791E-A545-4D60-8EA8-E890B87BE366}" srcOrd="7" destOrd="0" presId="urn:microsoft.com/office/officeart/2005/8/layout/list1"/>
    <dgm:cxn modelId="{FD92ACD2-DA15-4F9D-A338-AE3E2F47D71A}" type="presParOf" srcId="{F360F6C6-F76F-4945-95A6-593E7E480DB7}" destId="{5213D607-8840-4F48-851E-22D5BEC1E3AF}" srcOrd="8" destOrd="0" presId="urn:microsoft.com/office/officeart/2005/8/layout/list1"/>
    <dgm:cxn modelId="{9C19167B-3080-4CAC-8A53-E8153B57157F}" type="presParOf" srcId="{5213D607-8840-4F48-851E-22D5BEC1E3AF}" destId="{0C5ADBE8-2FB7-4113-8C4A-831EA5FFE479}" srcOrd="0" destOrd="0" presId="urn:microsoft.com/office/officeart/2005/8/layout/list1"/>
    <dgm:cxn modelId="{1B92D520-4B4A-4E15-83E7-3CAB54817BA8}" type="presParOf" srcId="{5213D607-8840-4F48-851E-22D5BEC1E3AF}" destId="{8859311A-078C-40A9-8192-929D0E8455A8}" srcOrd="1" destOrd="0" presId="urn:microsoft.com/office/officeart/2005/8/layout/list1"/>
    <dgm:cxn modelId="{25152D61-1967-4D5E-8869-EB82451DE205}" type="presParOf" srcId="{F360F6C6-F76F-4945-95A6-593E7E480DB7}" destId="{C4FF74B6-5DFF-4152-85AE-5E2D7EFACEB1}" srcOrd="9" destOrd="0" presId="urn:microsoft.com/office/officeart/2005/8/layout/list1"/>
    <dgm:cxn modelId="{F56D6BF0-FFAA-47C7-B994-BE1EE8BA8B62}" type="presParOf" srcId="{F360F6C6-F76F-4945-95A6-593E7E480DB7}" destId="{C160D135-FD72-4B97-B678-37224BC402B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B8202FF4-1CEE-46E7-850F-2C083FB2829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9D76B6B-64DE-4ECA-9920-90F09044B81F}">
      <dgm:prSet/>
      <dgm:spPr/>
      <dgm:t>
        <a:bodyPr/>
        <a:lstStyle/>
        <a:p>
          <a:r>
            <a:rPr lang="en-US"/>
            <a:t>Thiếu tính khả chuyển (Lack of Portability)</a:t>
          </a:r>
        </a:p>
      </dgm:t>
    </dgm:pt>
    <dgm:pt modelId="{8EDAA72C-6676-451A-AA24-C48ED1074A45}" type="parTrans" cxnId="{2DB1BD12-CF2E-414E-869D-1E22653C69A6}">
      <dgm:prSet/>
      <dgm:spPr/>
      <dgm:t>
        <a:bodyPr/>
        <a:lstStyle/>
        <a:p>
          <a:endParaRPr lang="en-US"/>
        </a:p>
      </dgm:t>
    </dgm:pt>
    <dgm:pt modelId="{E06DE62B-18FA-4ECD-81F1-6B0FBD0AAE98}" type="sibTrans" cxnId="{2DB1BD12-CF2E-414E-869D-1E22653C69A6}">
      <dgm:prSet/>
      <dgm:spPr/>
      <dgm:t>
        <a:bodyPr/>
        <a:lstStyle/>
        <a:p>
          <a:endParaRPr lang="en-US"/>
        </a:p>
      </dgm:t>
    </dgm:pt>
    <dgm:pt modelId="{3EC657CE-F4FE-41BD-997F-22EF3354FF18}">
      <dgm:prSet/>
      <dgm:spPr/>
      <dgm:t>
        <a:bodyPr/>
        <a:lstStyle/>
        <a:p>
          <a:r>
            <a:rPr lang="en-US"/>
            <a:t>Tải DB server</a:t>
          </a:r>
        </a:p>
      </dgm:t>
    </dgm:pt>
    <dgm:pt modelId="{071A36D0-1541-4DE5-A4EE-0B0CE6CE5E47}" type="parTrans" cxnId="{80CBAB37-77EA-4E49-B7CB-E5E7A89D1587}">
      <dgm:prSet/>
      <dgm:spPr/>
      <dgm:t>
        <a:bodyPr/>
        <a:lstStyle/>
        <a:p>
          <a:endParaRPr lang="en-US"/>
        </a:p>
      </dgm:t>
    </dgm:pt>
    <dgm:pt modelId="{08283610-F9ED-414A-B5C6-9E0D17EB3252}" type="sibTrans" cxnId="{80CBAB37-77EA-4E49-B7CB-E5E7A89D1587}">
      <dgm:prSet/>
      <dgm:spPr/>
      <dgm:t>
        <a:bodyPr/>
        <a:lstStyle/>
        <a:p>
          <a:endParaRPr lang="en-US"/>
        </a:p>
      </dgm:t>
    </dgm:pt>
    <dgm:pt modelId="{8D0B4054-D6FA-492A-AD99-A53F7E86B931}">
      <dgm:prSet/>
      <dgm:spPr/>
      <dgm:t>
        <a:bodyPr/>
        <a:lstStyle/>
        <a:p>
          <a:r>
            <a:rPr lang="en-US"/>
            <a:t>Hạn chế ngôn ngữ lập trình</a:t>
          </a:r>
        </a:p>
      </dgm:t>
    </dgm:pt>
    <dgm:pt modelId="{FAAD925D-1332-4EC7-9397-29F5E535110F}" type="parTrans" cxnId="{AF7BA177-85B6-4CF8-ABFC-9AAA60C5A145}">
      <dgm:prSet/>
      <dgm:spPr/>
      <dgm:t>
        <a:bodyPr/>
        <a:lstStyle/>
        <a:p>
          <a:endParaRPr lang="en-US"/>
        </a:p>
      </dgm:t>
    </dgm:pt>
    <dgm:pt modelId="{70E46B14-37FD-47E9-A795-7406AE342010}" type="sibTrans" cxnId="{AF7BA177-85B6-4CF8-ABFC-9AAA60C5A145}">
      <dgm:prSet/>
      <dgm:spPr/>
      <dgm:t>
        <a:bodyPr/>
        <a:lstStyle/>
        <a:p>
          <a:endParaRPr lang="en-US"/>
        </a:p>
      </dgm:t>
    </dgm:pt>
    <dgm:pt modelId="{2EA90771-9A0B-41A1-B569-D4AE07C81A23}" type="pres">
      <dgm:prSet presAssocID="{B8202FF4-1CEE-46E7-850F-2C083FB28290}" presName="linear" presStyleCnt="0">
        <dgm:presLayoutVars>
          <dgm:animLvl val="lvl"/>
          <dgm:resizeHandles val="exact"/>
        </dgm:presLayoutVars>
      </dgm:prSet>
      <dgm:spPr/>
    </dgm:pt>
    <dgm:pt modelId="{345871B5-4FD1-4E19-9038-71C4EF2F1499}" type="pres">
      <dgm:prSet presAssocID="{09D76B6B-64DE-4ECA-9920-90F09044B81F}" presName="parentText" presStyleLbl="node1" presStyleIdx="0" presStyleCnt="3">
        <dgm:presLayoutVars>
          <dgm:chMax val="0"/>
          <dgm:bulletEnabled val="1"/>
        </dgm:presLayoutVars>
      </dgm:prSet>
      <dgm:spPr/>
    </dgm:pt>
    <dgm:pt modelId="{C1D12291-43A3-4E69-8D85-4115C19D4E3F}" type="pres">
      <dgm:prSet presAssocID="{E06DE62B-18FA-4ECD-81F1-6B0FBD0AAE98}" presName="spacer" presStyleCnt="0"/>
      <dgm:spPr/>
    </dgm:pt>
    <dgm:pt modelId="{ABE1F675-19A9-4B99-A08B-B42247E396E5}" type="pres">
      <dgm:prSet presAssocID="{3EC657CE-F4FE-41BD-997F-22EF3354FF18}" presName="parentText" presStyleLbl="node1" presStyleIdx="1" presStyleCnt="3">
        <dgm:presLayoutVars>
          <dgm:chMax val="0"/>
          <dgm:bulletEnabled val="1"/>
        </dgm:presLayoutVars>
      </dgm:prSet>
      <dgm:spPr/>
    </dgm:pt>
    <dgm:pt modelId="{013F0A79-2B38-466A-9A33-B79D941D1D5C}" type="pres">
      <dgm:prSet presAssocID="{08283610-F9ED-414A-B5C6-9E0D17EB3252}" presName="spacer" presStyleCnt="0"/>
      <dgm:spPr/>
    </dgm:pt>
    <dgm:pt modelId="{AEA167C5-47CE-410C-80F2-70692356AA02}" type="pres">
      <dgm:prSet presAssocID="{8D0B4054-D6FA-492A-AD99-A53F7E86B931}" presName="parentText" presStyleLbl="node1" presStyleIdx="2" presStyleCnt="3">
        <dgm:presLayoutVars>
          <dgm:chMax val="0"/>
          <dgm:bulletEnabled val="1"/>
        </dgm:presLayoutVars>
      </dgm:prSet>
      <dgm:spPr/>
    </dgm:pt>
  </dgm:ptLst>
  <dgm:cxnLst>
    <dgm:cxn modelId="{2DB1BD12-CF2E-414E-869D-1E22653C69A6}" srcId="{B8202FF4-1CEE-46E7-850F-2C083FB28290}" destId="{09D76B6B-64DE-4ECA-9920-90F09044B81F}" srcOrd="0" destOrd="0" parTransId="{8EDAA72C-6676-451A-AA24-C48ED1074A45}" sibTransId="{E06DE62B-18FA-4ECD-81F1-6B0FBD0AAE98}"/>
    <dgm:cxn modelId="{80CBAB37-77EA-4E49-B7CB-E5E7A89D1587}" srcId="{B8202FF4-1CEE-46E7-850F-2C083FB28290}" destId="{3EC657CE-F4FE-41BD-997F-22EF3354FF18}" srcOrd="1" destOrd="0" parTransId="{071A36D0-1541-4DE5-A4EE-0B0CE6CE5E47}" sibTransId="{08283610-F9ED-414A-B5C6-9E0D17EB3252}"/>
    <dgm:cxn modelId="{AF7BA177-85B6-4CF8-ABFC-9AAA60C5A145}" srcId="{B8202FF4-1CEE-46E7-850F-2C083FB28290}" destId="{8D0B4054-D6FA-492A-AD99-A53F7E86B931}" srcOrd="2" destOrd="0" parTransId="{FAAD925D-1332-4EC7-9397-29F5E535110F}" sibTransId="{70E46B14-37FD-47E9-A795-7406AE342010}"/>
    <dgm:cxn modelId="{F9498287-F093-4084-B403-EBE701B1BEA8}" type="presOf" srcId="{8D0B4054-D6FA-492A-AD99-A53F7E86B931}" destId="{AEA167C5-47CE-410C-80F2-70692356AA02}" srcOrd="0" destOrd="0" presId="urn:microsoft.com/office/officeart/2005/8/layout/vList2"/>
    <dgm:cxn modelId="{BE7397AE-4329-424A-99E1-03AA3314F8FD}" type="presOf" srcId="{3EC657CE-F4FE-41BD-997F-22EF3354FF18}" destId="{ABE1F675-19A9-4B99-A08B-B42247E396E5}" srcOrd="0" destOrd="0" presId="urn:microsoft.com/office/officeart/2005/8/layout/vList2"/>
    <dgm:cxn modelId="{F234AAF3-A740-46C6-9570-D3988054F35F}" type="presOf" srcId="{B8202FF4-1CEE-46E7-850F-2C083FB28290}" destId="{2EA90771-9A0B-41A1-B569-D4AE07C81A23}" srcOrd="0" destOrd="0" presId="urn:microsoft.com/office/officeart/2005/8/layout/vList2"/>
    <dgm:cxn modelId="{BAA18BFB-03A9-4590-8F4A-E0DD45D7CEC4}" type="presOf" srcId="{09D76B6B-64DE-4ECA-9920-90F09044B81F}" destId="{345871B5-4FD1-4E19-9038-71C4EF2F1499}" srcOrd="0" destOrd="0" presId="urn:microsoft.com/office/officeart/2005/8/layout/vList2"/>
    <dgm:cxn modelId="{854C443B-5DE4-4AF4-B6D5-72C1EDDAE9E7}" type="presParOf" srcId="{2EA90771-9A0B-41A1-B569-D4AE07C81A23}" destId="{345871B5-4FD1-4E19-9038-71C4EF2F1499}" srcOrd="0" destOrd="0" presId="urn:microsoft.com/office/officeart/2005/8/layout/vList2"/>
    <dgm:cxn modelId="{F7BB381B-9797-4709-BDB1-4C913936F1A2}" type="presParOf" srcId="{2EA90771-9A0B-41A1-B569-D4AE07C81A23}" destId="{C1D12291-43A3-4E69-8D85-4115C19D4E3F}" srcOrd="1" destOrd="0" presId="urn:microsoft.com/office/officeart/2005/8/layout/vList2"/>
    <dgm:cxn modelId="{350A08A7-874E-4CDD-9937-94290CF8ADF2}" type="presParOf" srcId="{2EA90771-9A0B-41A1-B569-D4AE07C81A23}" destId="{ABE1F675-19A9-4B99-A08B-B42247E396E5}" srcOrd="2" destOrd="0" presId="urn:microsoft.com/office/officeart/2005/8/layout/vList2"/>
    <dgm:cxn modelId="{F8C75283-83DA-48AF-A766-0A8FBA3D0C8D}" type="presParOf" srcId="{2EA90771-9A0B-41A1-B569-D4AE07C81A23}" destId="{013F0A79-2B38-466A-9A33-B79D941D1D5C}" srcOrd="3" destOrd="0" presId="urn:microsoft.com/office/officeart/2005/8/layout/vList2"/>
    <dgm:cxn modelId="{7DF9E67F-E338-4173-9E21-D92B762B8970}" type="presParOf" srcId="{2EA90771-9A0B-41A1-B569-D4AE07C81A23}" destId="{AEA167C5-47CE-410C-80F2-70692356AA0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390BC6DD-1D6F-44E1-A8EC-D4FF4715631B}"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D496EF8D-C71C-4E0F-9DEF-8C58F49A3C48}">
      <dgm:prSet/>
      <dgm:spPr/>
      <dgm:t>
        <a:bodyPr/>
        <a:lstStyle/>
        <a:p>
          <a:r>
            <a:rPr lang="en-US"/>
            <a:t>Là quá trình tự đông thi hành các lệnh SQL hoặc hàm/thủ tục sau hoặc trước các lệnh INSERT, UPDATE hoặc DELETE.</a:t>
          </a:r>
        </a:p>
      </dgm:t>
    </dgm:pt>
    <dgm:pt modelId="{E1AD9250-6932-435F-917C-D31B911B98BC}" type="parTrans" cxnId="{00779DB0-8CBB-491D-9DD2-498154A60A5A}">
      <dgm:prSet/>
      <dgm:spPr/>
      <dgm:t>
        <a:bodyPr/>
        <a:lstStyle/>
        <a:p>
          <a:endParaRPr lang="en-US"/>
        </a:p>
      </dgm:t>
    </dgm:pt>
    <dgm:pt modelId="{4789EB99-35CF-4346-809F-149A33F80BF1}" type="sibTrans" cxnId="{00779DB0-8CBB-491D-9DD2-498154A60A5A}">
      <dgm:prSet/>
      <dgm:spPr/>
      <dgm:t>
        <a:bodyPr/>
        <a:lstStyle/>
        <a:p>
          <a:endParaRPr lang="en-US"/>
        </a:p>
      </dgm:t>
    </dgm:pt>
    <dgm:pt modelId="{B046CFD8-3301-42FA-AE3A-6C44798292BC}">
      <dgm:prSet/>
      <dgm:spPr/>
      <dgm:t>
        <a:bodyPr/>
        <a:lstStyle/>
        <a:p>
          <a:r>
            <a:rPr lang="en-US"/>
            <a:t>Các ứng dụng có thể bao gồm: lưu lại thay đổi hoặc cập nhật dữ liệu các bảng khác.</a:t>
          </a:r>
        </a:p>
      </dgm:t>
    </dgm:pt>
    <dgm:pt modelId="{91CFD8C2-6C3C-47D6-A695-90A008848B80}" type="parTrans" cxnId="{A06AFA7B-9723-4358-A26F-FB244652CDAC}">
      <dgm:prSet/>
      <dgm:spPr/>
      <dgm:t>
        <a:bodyPr/>
        <a:lstStyle/>
        <a:p>
          <a:endParaRPr lang="en-US"/>
        </a:p>
      </dgm:t>
    </dgm:pt>
    <dgm:pt modelId="{FF4C5755-8BD6-4873-BC51-373E0C089B49}" type="sibTrans" cxnId="{A06AFA7B-9723-4358-A26F-FB244652CDAC}">
      <dgm:prSet/>
      <dgm:spPr/>
      <dgm:t>
        <a:bodyPr/>
        <a:lstStyle/>
        <a:p>
          <a:endParaRPr lang="en-US"/>
        </a:p>
      </dgm:t>
    </dgm:pt>
    <dgm:pt modelId="{E497ACAD-E2FD-4ABB-9784-243538FF259D}">
      <dgm:prSet/>
      <dgm:spPr/>
      <dgm:t>
        <a:bodyPr/>
        <a:lstStyle/>
        <a:p>
          <a:r>
            <a:rPr lang="en-US"/>
            <a:t>Trigger chạy sau mỗi câu lệnh cập nhật bảng do đó có thể thêm tải với CSDL.</a:t>
          </a:r>
        </a:p>
      </dgm:t>
    </dgm:pt>
    <dgm:pt modelId="{5AD14CCE-8EE1-49A3-983E-B9C60C313D16}" type="parTrans" cxnId="{E541E315-78F2-4BEE-938B-C330D7EB848E}">
      <dgm:prSet/>
      <dgm:spPr/>
      <dgm:t>
        <a:bodyPr/>
        <a:lstStyle/>
        <a:p>
          <a:endParaRPr lang="en-US"/>
        </a:p>
      </dgm:t>
    </dgm:pt>
    <dgm:pt modelId="{9937B0F6-3266-4F92-A4A9-586FF873B4FE}" type="sibTrans" cxnId="{E541E315-78F2-4BEE-938B-C330D7EB848E}">
      <dgm:prSet/>
      <dgm:spPr/>
      <dgm:t>
        <a:bodyPr/>
        <a:lstStyle/>
        <a:p>
          <a:endParaRPr lang="en-US"/>
        </a:p>
      </dgm:t>
    </dgm:pt>
    <dgm:pt modelId="{24CE1B2F-02F1-4790-90C7-D417589B90E3}" type="pres">
      <dgm:prSet presAssocID="{390BC6DD-1D6F-44E1-A8EC-D4FF4715631B}" presName="hierChild1" presStyleCnt="0">
        <dgm:presLayoutVars>
          <dgm:chPref val="1"/>
          <dgm:dir/>
          <dgm:animOne val="branch"/>
          <dgm:animLvl val="lvl"/>
          <dgm:resizeHandles/>
        </dgm:presLayoutVars>
      </dgm:prSet>
      <dgm:spPr/>
    </dgm:pt>
    <dgm:pt modelId="{9556E98C-A3FE-49AD-A26F-B5EAC2C04811}" type="pres">
      <dgm:prSet presAssocID="{D496EF8D-C71C-4E0F-9DEF-8C58F49A3C48}" presName="hierRoot1" presStyleCnt="0"/>
      <dgm:spPr/>
    </dgm:pt>
    <dgm:pt modelId="{E07C6F15-88B0-46BA-BDF4-899605295BB4}" type="pres">
      <dgm:prSet presAssocID="{D496EF8D-C71C-4E0F-9DEF-8C58F49A3C48}" presName="composite" presStyleCnt="0"/>
      <dgm:spPr/>
    </dgm:pt>
    <dgm:pt modelId="{0F87D9F6-DC4E-4FD2-B54A-2E060043056D}" type="pres">
      <dgm:prSet presAssocID="{D496EF8D-C71C-4E0F-9DEF-8C58F49A3C48}" presName="background" presStyleLbl="node0" presStyleIdx="0" presStyleCnt="3"/>
      <dgm:spPr/>
    </dgm:pt>
    <dgm:pt modelId="{37E3F3EE-1C3D-465B-B4F1-C9051B3E77A9}" type="pres">
      <dgm:prSet presAssocID="{D496EF8D-C71C-4E0F-9DEF-8C58F49A3C48}" presName="text" presStyleLbl="fgAcc0" presStyleIdx="0" presStyleCnt="3">
        <dgm:presLayoutVars>
          <dgm:chPref val="3"/>
        </dgm:presLayoutVars>
      </dgm:prSet>
      <dgm:spPr/>
    </dgm:pt>
    <dgm:pt modelId="{B9822ACE-B00A-45AF-82EA-BC7E3D53F38B}" type="pres">
      <dgm:prSet presAssocID="{D496EF8D-C71C-4E0F-9DEF-8C58F49A3C48}" presName="hierChild2" presStyleCnt="0"/>
      <dgm:spPr/>
    </dgm:pt>
    <dgm:pt modelId="{E9DDBC3E-554C-43B1-861E-638D0C2CAE4B}" type="pres">
      <dgm:prSet presAssocID="{B046CFD8-3301-42FA-AE3A-6C44798292BC}" presName="hierRoot1" presStyleCnt="0"/>
      <dgm:spPr/>
    </dgm:pt>
    <dgm:pt modelId="{9D6512E0-E27A-4C5B-9ECB-090C4D40ABD0}" type="pres">
      <dgm:prSet presAssocID="{B046CFD8-3301-42FA-AE3A-6C44798292BC}" presName="composite" presStyleCnt="0"/>
      <dgm:spPr/>
    </dgm:pt>
    <dgm:pt modelId="{27342305-2572-42A6-8D4C-710A74E6FD02}" type="pres">
      <dgm:prSet presAssocID="{B046CFD8-3301-42FA-AE3A-6C44798292BC}" presName="background" presStyleLbl="node0" presStyleIdx="1" presStyleCnt="3"/>
      <dgm:spPr/>
    </dgm:pt>
    <dgm:pt modelId="{A28F4C29-67A5-4847-B839-63EBAB8DCB35}" type="pres">
      <dgm:prSet presAssocID="{B046CFD8-3301-42FA-AE3A-6C44798292BC}" presName="text" presStyleLbl="fgAcc0" presStyleIdx="1" presStyleCnt="3">
        <dgm:presLayoutVars>
          <dgm:chPref val="3"/>
        </dgm:presLayoutVars>
      </dgm:prSet>
      <dgm:spPr/>
    </dgm:pt>
    <dgm:pt modelId="{5610BE93-F985-4B5F-A24F-CBC7486983E0}" type="pres">
      <dgm:prSet presAssocID="{B046CFD8-3301-42FA-AE3A-6C44798292BC}" presName="hierChild2" presStyleCnt="0"/>
      <dgm:spPr/>
    </dgm:pt>
    <dgm:pt modelId="{3113E5E9-EB49-417F-89E3-FC8EE6A78375}" type="pres">
      <dgm:prSet presAssocID="{E497ACAD-E2FD-4ABB-9784-243538FF259D}" presName="hierRoot1" presStyleCnt="0"/>
      <dgm:spPr/>
    </dgm:pt>
    <dgm:pt modelId="{82646FE8-CF08-4BA4-8952-B50DE7A8F3FB}" type="pres">
      <dgm:prSet presAssocID="{E497ACAD-E2FD-4ABB-9784-243538FF259D}" presName="composite" presStyleCnt="0"/>
      <dgm:spPr/>
    </dgm:pt>
    <dgm:pt modelId="{0318CDA6-B32F-4785-A21E-41CB59003103}" type="pres">
      <dgm:prSet presAssocID="{E497ACAD-E2FD-4ABB-9784-243538FF259D}" presName="background" presStyleLbl="node0" presStyleIdx="2" presStyleCnt="3"/>
      <dgm:spPr/>
    </dgm:pt>
    <dgm:pt modelId="{ED2757C8-398A-4A3C-B701-69221F324D85}" type="pres">
      <dgm:prSet presAssocID="{E497ACAD-E2FD-4ABB-9784-243538FF259D}" presName="text" presStyleLbl="fgAcc0" presStyleIdx="2" presStyleCnt="3">
        <dgm:presLayoutVars>
          <dgm:chPref val="3"/>
        </dgm:presLayoutVars>
      </dgm:prSet>
      <dgm:spPr/>
    </dgm:pt>
    <dgm:pt modelId="{5972CD4A-3BE2-4A1A-88F0-ED65DA11E53E}" type="pres">
      <dgm:prSet presAssocID="{E497ACAD-E2FD-4ABB-9784-243538FF259D}" presName="hierChild2" presStyleCnt="0"/>
      <dgm:spPr/>
    </dgm:pt>
  </dgm:ptLst>
  <dgm:cxnLst>
    <dgm:cxn modelId="{E541E315-78F2-4BEE-938B-C330D7EB848E}" srcId="{390BC6DD-1D6F-44E1-A8EC-D4FF4715631B}" destId="{E497ACAD-E2FD-4ABB-9784-243538FF259D}" srcOrd="2" destOrd="0" parTransId="{5AD14CCE-8EE1-49A3-983E-B9C60C313D16}" sibTransId="{9937B0F6-3266-4F92-A4A9-586FF873B4FE}"/>
    <dgm:cxn modelId="{8559E73A-E8FE-4EE4-8554-2C65A09AC879}" type="presOf" srcId="{D496EF8D-C71C-4E0F-9DEF-8C58F49A3C48}" destId="{37E3F3EE-1C3D-465B-B4F1-C9051B3E77A9}" srcOrd="0" destOrd="0" presId="urn:microsoft.com/office/officeart/2005/8/layout/hierarchy1"/>
    <dgm:cxn modelId="{A06AFA7B-9723-4358-A26F-FB244652CDAC}" srcId="{390BC6DD-1D6F-44E1-A8EC-D4FF4715631B}" destId="{B046CFD8-3301-42FA-AE3A-6C44798292BC}" srcOrd="1" destOrd="0" parTransId="{91CFD8C2-6C3C-47D6-A695-90A008848B80}" sibTransId="{FF4C5755-8BD6-4873-BC51-373E0C089B49}"/>
    <dgm:cxn modelId="{E1831C7F-F5C1-4E98-BABA-8634E00878FF}" type="presOf" srcId="{B046CFD8-3301-42FA-AE3A-6C44798292BC}" destId="{A28F4C29-67A5-4847-B839-63EBAB8DCB35}" srcOrd="0" destOrd="0" presId="urn:microsoft.com/office/officeart/2005/8/layout/hierarchy1"/>
    <dgm:cxn modelId="{F6B5B78F-D030-478A-BCEF-ABB10F669F74}" type="presOf" srcId="{390BC6DD-1D6F-44E1-A8EC-D4FF4715631B}" destId="{24CE1B2F-02F1-4790-90C7-D417589B90E3}" srcOrd="0" destOrd="0" presId="urn:microsoft.com/office/officeart/2005/8/layout/hierarchy1"/>
    <dgm:cxn modelId="{00779DB0-8CBB-491D-9DD2-498154A60A5A}" srcId="{390BC6DD-1D6F-44E1-A8EC-D4FF4715631B}" destId="{D496EF8D-C71C-4E0F-9DEF-8C58F49A3C48}" srcOrd="0" destOrd="0" parTransId="{E1AD9250-6932-435F-917C-D31B911B98BC}" sibTransId="{4789EB99-35CF-4346-809F-149A33F80BF1}"/>
    <dgm:cxn modelId="{E2F2F9F3-7976-4498-8F69-893372EDED38}" type="presOf" srcId="{E497ACAD-E2FD-4ABB-9784-243538FF259D}" destId="{ED2757C8-398A-4A3C-B701-69221F324D85}" srcOrd="0" destOrd="0" presId="urn:microsoft.com/office/officeart/2005/8/layout/hierarchy1"/>
    <dgm:cxn modelId="{ACA42BAF-ACA4-4A8E-A810-B8E0EC947C68}" type="presParOf" srcId="{24CE1B2F-02F1-4790-90C7-D417589B90E3}" destId="{9556E98C-A3FE-49AD-A26F-B5EAC2C04811}" srcOrd="0" destOrd="0" presId="urn:microsoft.com/office/officeart/2005/8/layout/hierarchy1"/>
    <dgm:cxn modelId="{C8457273-C445-435A-9E6B-EC389ECF3611}" type="presParOf" srcId="{9556E98C-A3FE-49AD-A26F-B5EAC2C04811}" destId="{E07C6F15-88B0-46BA-BDF4-899605295BB4}" srcOrd="0" destOrd="0" presId="urn:microsoft.com/office/officeart/2005/8/layout/hierarchy1"/>
    <dgm:cxn modelId="{C7B1523F-DFA5-4147-A149-67E1DF6D6B72}" type="presParOf" srcId="{E07C6F15-88B0-46BA-BDF4-899605295BB4}" destId="{0F87D9F6-DC4E-4FD2-B54A-2E060043056D}" srcOrd="0" destOrd="0" presId="urn:microsoft.com/office/officeart/2005/8/layout/hierarchy1"/>
    <dgm:cxn modelId="{57B591FC-DAFE-4910-84C1-092CA0BBDFF9}" type="presParOf" srcId="{E07C6F15-88B0-46BA-BDF4-899605295BB4}" destId="{37E3F3EE-1C3D-465B-B4F1-C9051B3E77A9}" srcOrd="1" destOrd="0" presId="urn:microsoft.com/office/officeart/2005/8/layout/hierarchy1"/>
    <dgm:cxn modelId="{5E9F89F0-E56E-4469-A6F5-7EE2A042D709}" type="presParOf" srcId="{9556E98C-A3FE-49AD-A26F-B5EAC2C04811}" destId="{B9822ACE-B00A-45AF-82EA-BC7E3D53F38B}" srcOrd="1" destOrd="0" presId="urn:microsoft.com/office/officeart/2005/8/layout/hierarchy1"/>
    <dgm:cxn modelId="{7050F208-5315-4033-AEA5-2062083EE608}" type="presParOf" srcId="{24CE1B2F-02F1-4790-90C7-D417589B90E3}" destId="{E9DDBC3E-554C-43B1-861E-638D0C2CAE4B}" srcOrd="1" destOrd="0" presId="urn:microsoft.com/office/officeart/2005/8/layout/hierarchy1"/>
    <dgm:cxn modelId="{7754638A-C29D-458F-8D5E-88F58010E7D1}" type="presParOf" srcId="{E9DDBC3E-554C-43B1-861E-638D0C2CAE4B}" destId="{9D6512E0-E27A-4C5B-9ECB-090C4D40ABD0}" srcOrd="0" destOrd="0" presId="urn:microsoft.com/office/officeart/2005/8/layout/hierarchy1"/>
    <dgm:cxn modelId="{E374B149-FCC9-4D8E-AEC3-2E926746B096}" type="presParOf" srcId="{9D6512E0-E27A-4C5B-9ECB-090C4D40ABD0}" destId="{27342305-2572-42A6-8D4C-710A74E6FD02}" srcOrd="0" destOrd="0" presId="urn:microsoft.com/office/officeart/2005/8/layout/hierarchy1"/>
    <dgm:cxn modelId="{294B12ED-CF45-4C6E-A8FA-AE4691DEBB67}" type="presParOf" srcId="{9D6512E0-E27A-4C5B-9ECB-090C4D40ABD0}" destId="{A28F4C29-67A5-4847-B839-63EBAB8DCB35}" srcOrd="1" destOrd="0" presId="urn:microsoft.com/office/officeart/2005/8/layout/hierarchy1"/>
    <dgm:cxn modelId="{C0C94EDD-3B78-41C4-9CCA-85A2F7B4DCFF}" type="presParOf" srcId="{E9DDBC3E-554C-43B1-861E-638D0C2CAE4B}" destId="{5610BE93-F985-4B5F-A24F-CBC7486983E0}" srcOrd="1" destOrd="0" presId="urn:microsoft.com/office/officeart/2005/8/layout/hierarchy1"/>
    <dgm:cxn modelId="{155BBDFE-A540-47C4-BCB0-49DC3B990E48}" type="presParOf" srcId="{24CE1B2F-02F1-4790-90C7-D417589B90E3}" destId="{3113E5E9-EB49-417F-89E3-FC8EE6A78375}" srcOrd="2" destOrd="0" presId="urn:microsoft.com/office/officeart/2005/8/layout/hierarchy1"/>
    <dgm:cxn modelId="{9FBC07D2-91EC-469A-A701-E741B6E92C7F}" type="presParOf" srcId="{3113E5E9-EB49-417F-89E3-FC8EE6A78375}" destId="{82646FE8-CF08-4BA4-8952-B50DE7A8F3FB}" srcOrd="0" destOrd="0" presId="urn:microsoft.com/office/officeart/2005/8/layout/hierarchy1"/>
    <dgm:cxn modelId="{56C80FF1-89D1-4293-93B4-9F65B2EBC3EB}" type="presParOf" srcId="{82646FE8-CF08-4BA4-8952-B50DE7A8F3FB}" destId="{0318CDA6-B32F-4785-A21E-41CB59003103}" srcOrd="0" destOrd="0" presId="urn:microsoft.com/office/officeart/2005/8/layout/hierarchy1"/>
    <dgm:cxn modelId="{B82C937C-5F36-4FD1-B3F0-E57EC3108C8D}" type="presParOf" srcId="{82646FE8-CF08-4BA4-8952-B50DE7A8F3FB}" destId="{ED2757C8-398A-4A3C-B701-69221F324D85}" srcOrd="1" destOrd="0" presId="urn:microsoft.com/office/officeart/2005/8/layout/hierarchy1"/>
    <dgm:cxn modelId="{8ACAECC6-7A1A-4E86-AC57-A17744580680}" type="presParOf" srcId="{3113E5E9-EB49-417F-89E3-FC8EE6A78375}" destId="{5972CD4A-3BE2-4A1A-88F0-ED65DA11E53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F9E3FD1A-BFF3-4492-A4D9-E6636E5855D1}"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52BF2992-D577-4EF9-B118-2633BB710E72}">
      <dgm:prSet/>
      <dgm:spPr/>
      <dgm:t>
        <a:bodyPr/>
        <a:lstStyle/>
        <a:p>
          <a:r>
            <a:rPr lang="en-US"/>
            <a:t>Cú pháp lệnh bên trong tương tự hàm/thủ tục.</a:t>
          </a:r>
        </a:p>
      </dgm:t>
    </dgm:pt>
    <dgm:pt modelId="{C23CD1DA-9BDB-4867-A25D-963531109CE3}" type="parTrans" cxnId="{F4B47235-F167-4B8F-9E5B-E4ED0343DCC3}">
      <dgm:prSet/>
      <dgm:spPr/>
      <dgm:t>
        <a:bodyPr/>
        <a:lstStyle/>
        <a:p>
          <a:endParaRPr lang="en-US"/>
        </a:p>
      </dgm:t>
    </dgm:pt>
    <dgm:pt modelId="{2794237F-665C-4FB4-9FF7-C7081BF31FFF}" type="sibTrans" cxnId="{F4B47235-F167-4B8F-9E5B-E4ED0343DCC3}">
      <dgm:prSet/>
      <dgm:spPr/>
      <dgm:t>
        <a:bodyPr/>
        <a:lstStyle/>
        <a:p>
          <a:endParaRPr lang="en-US"/>
        </a:p>
      </dgm:t>
    </dgm:pt>
    <dgm:pt modelId="{0B3BAA57-3FE4-4BC4-A8ED-447B9E67CCC6}">
      <dgm:prSet/>
      <dgm:spPr/>
      <dgm:t>
        <a:bodyPr/>
        <a:lstStyle/>
        <a:p>
          <a:r>
            <a:rPr lang="en-US"/>
            <a:t>Mã lệnh có thể truy vập các cột của bản ghi hiện tại:</a:t>
          </a:r>
        </a:p>
      </dgm:t>
    </dgm:pt>
    <dgm:pt modelId="{3D0E2D82-05A0-4C0F-ADD5-4908003E70EC}" type="parTrans" cxnId="{6330EBE9-8D21-4793-A60B-6C98B696AE78}">
      <dgm:prSet/>
      <dgm:spPr/>
      <dgm:t>
        <a:bodyPr/>
        <a:lstStyle/>
        <a:p>
          <a:endParaRPr lang="en-US"/>
        </a:p>
      </dgm:t>
    </dgm:pt>
    <dgm:pt modelId="{0D58B09B-283C-43B9-A55F-B455B888E592}" type="sibTrans" cxnId="{6330EBE9-8D21-4793-A60B-6C98B696AE78}">
      <dgm:prSet/>
      <dgm:spPr/>
      <dgm:t>
        <a:bodyPr/>
        <a:lstStyle/>
        <a:p>
          <a:endParaRPr lang="en-US"/>
        </a:p>
      </dgm:t>
    </dgm:pt>
    <dgm:pt modelId="{2346EF56-4362-4356-A02A-57C0BAEDC28B}">
      <dgm:prSet/>
      <dgm:spPr/>
      <dgm:t>
        <a:bodyPr/>
        <a:lstStyle/>
        <a:p>
          <a:r>
            <a:rPr lang="en-US"/>
            <a:t>OLD.columnname trả lại nội dung của bản ghi trước khi bị thay đổi hoặc xóa (UPDATE, DELETE)</a:t>
          </a:r>
        </a:p>
      </dgm:t>
    </dgm:pt>
    <dgm:pt modelId="{6022A812-9425-44E0-A799-AC52483EFFA8}" type="parTrans" cxnId="{79AFFF11-39C4-4819-9084-16BD9C9E0C01}">
      <dgm:prSet/>
      <dgm:spPr/>
      <dgm:t>
        <a:bodyPr/>
        <a:lstStyle/>
        <a:p>
          <a:endParaRPr lang="en-US"/>
        </a:p>
      </dgm:t>
    </dgm:pt>
    <dgm:pt modelId="{50C91D0E-EAAC-49FF-9829-26654C0E3B4F}" type="sibTrans" cxnId="{79AFFF11-39C4-4819-9084-16BD9C9E0C01}">
      <dgm:prSet/>
      <dgm:spPr/>
      <dgm:t>
        <a:bodyPr/>
        <a:lstStyle/>
        <a:p>
          <a:endParaRPr lang="en-US"/>
        </a:p>
      </dgm:t>
    </dgm:pt>
    <dgm:pt modelId="{EDE585E2-139E-4D84-A0D6-AFE4F2517383}">
      <dgm:prSet/>
      <dgm:spPr/>
      <dgm:t>
        <a:bodyPr/>
        <a:lstStyle/>
        <a:p>
          <a:r>
            <a:rPr lang="en-US"/>
            <a:t>NEW.columnname trả lại nội dung ủa bản ghi mới hoặc bản ghi thay thế (INSERT, UPDATE)</a:t>
          </a:r>
        </a:p>
      </dgm:t>
    </dgm:pt>
    <dgm:pt modelId="{A472FC06-F47E-4CB5-A02A-09F66D2C5A63}" type="parTrans" cxnId="{33DB6651-E90A-48F3-A52E-A99F44004244}">
      <dgm:prSet/>
      <dgm:spPr/>
      <dgm:t>
        <a:bodyPr/>
        <a:lstStyle/>
        <a:p>
          <a:endParaRPr lang="en-US"/>
        </a:p>
      </dgm:t>
    </dgm:pt>
    <dgm:pt modelId="{B3B78242-5648-4EA5-AAEC-0CA47004CC1E}" type="sibTrans" cxnId="{33DB6651-E90A-48F3-A52E-A99F44004244}">
      <dgm:prSet/>
      <dgm:spPr/>
      <dgm:t>
        <a:bodyPr/>
        <a:lstStyle/>
        <a:p>
          <a:endParaRPr lang="en-US"/>
        </a:p>
      </dgm:t>
    </dgm:pt>
    <dgm:pt modelId="{34A804D8-37D8-428D-BAE4-5EE8B02CE9BE}" type="pres">
      <dgm:prSet presAssocID="{F9E3FD1A-BFF3-4492-A4D9-E6636E5855D1}" presName="linear" presStyleCnt="0">
        <dgm:presLayoutVars>
          <dgm:animLvl val="lvl"/>
          <dgm:resizeHandles val="exact"/>
        </dgm:presLayoutVars>
      </dgm:prSet>
      <dgm:spPr/>
    </dgm:pt>
    <dgm:pt modelId="{8606A95A-4F38-452B-9A08-082ECBAAB1B1}" type="pres">
      <dgm:prSet presAssocID="{52BF2992-D577-4EF9-B118-2633BB710E72}" presName="parentText" presStyleLbl="node1" presStyleIdx="0" presStyleCnt="2">
        <dgm:presLayoutVars>
          <dgm:chMax val="0"/>
          <dgm:bulletEnabled val="1"/>
        </dgm:presLayoutVars>
      </dgm:prSet>
      <dgm:spPr/>
    </dgm:pt>
    <dgm:pt modelId="{BC3EB60C-389C-4D0D-AE47-64D1BFCE4234}" type="pres">
      <dgm:prSet presAssocID="{2794237F-665C-4FB4-9FF7-C7081BF31FFF}" presName="spacer" presStyleCnt="0"/>
      <dgm:spPr/>
    </dgm:pt>
    <dgm:pt modelId="{F5FCA14D-FA54-4D68-93C3-E6C4305D1AB4}" type="pres">
      <dgm:prSet presAssocID="{0B3BAA57-3FE4-4BC4-A8ED-447B9E67CCC6}" presName="parentText" presStyleLbl="node1" presStyleIdx="1" presStyleCnt="2">
        <dgm:presLayoutVars>
          <dgm:chMax val="0"/>
          <dgm:bulletEnabled val="1"/>
        </dgm:presLayoutVars>
      </dgm:prSet>
      <dgm:spPr/>
    </dgm:pt>
    <dgm:pt modelId="{1EECBE0C-FB63-46D1-B061-06C6926E4AB1}" type="pres">
      <dgm:prSet presAssocID="{0B3BAA57-3FE4-4BC4-A8ED-447B9E67CCC6}" presName="childText" presStyleLbl="revTx" presStyleIdx="0" presStyleCnt="1">
        <dgm:presLayoutVars>
          <dgm:bulletEnabled val="1"/>
        </dgm:presLayoutVars>
      </dgm:prSet>
      <dgm:spPr/>
    </dgm:pt>
  </dgm:ptLst>
  <dgm:cxnLst>
    <dgm:cxn modelId="{79AFFF11-39C4-4819-9084-16BD9C9E0C01}" srcId="{0B3BAA57-3FE4-4BC4-A8ED-447B9E67CCC6}" destId="{2346EF56-4362-4356-A02A-57C0BAEDC28B}" srcOrd="0" destOrd="0" parTransId="{6022A812-9425-44E0-A799-AC52483EFFA8}" sibTransId="{50C91D0E-EAAC-49FF-9829-26654C0E3B4F}"/>
    <dgm:cxn modelId="{F4B47235-F167-4B8F-9E5B-E4ED0343DCC3}" srcId="{F9E3FD1A-BFF3-4492-A4D9-E6636E5855D1}" destId="{52BF2992-D577-4EF9-B118-2633BB710E72}" srcOrd="0" destOrd="0" parTransId="{C23CD1DA-9BDB-4867-A25D-963531109CE3}" sibTransId="{2794237F-665C-4FB4-9FF7-C7081BF31FFF}"/>
    <dgm:cxn modelId="{6E61116D-21EC-47B0-BB81-D25DE4FE0D4D}" type="presOf" srcId="{52BF2992-D577-4EF9-B118-2633BB710E72}" destId="{8606A95A-4F38-452B-9A08-082ECBAAB1B1}" srcOrd="0" destOrd="0" presId="urn:microsoft.com/office/officeart/2005/8/layout/vList2"/>
    <dgm:cxn modelId="{33DB6651-E90A-48F3-A52E-A99F44004244}" srcId="{0B3BAA57-3FE4-4BC4-A8ED-447B9E67CCC6}" destId="{EDE585E2-139E-4D84-A0D6-AFE4F2517383}" srcOrd="1" destOrd="0" parTransId="{A472FC06-F47E-4CB5-A02A-09F66D2C5A63}" sibTransId="{B3B78242-5648-4EA5-AAEC-0CA47004CC1E}"/>
    <dgm:cxn modelId="{5C50DEA3-98A1-4261-8AD1-8AD45FF70760}" type="presOf" srcId="{F9E3FD1A-BFF3-4492-A4D9-E6636E5855D1}" destId="{34A804D8-37D8-428D-BAE4-5EE8B02CE9BE}" srcOrd="0" destOrd="0" presId="urn:microsoft.com/office/officeart/2005/8/layout/vList2"/>
    <dgm:cxn modelId="{90BD97CF-0B30-4545-8C1C-97C795722812}" type="presOf" srcId="{2346EF56-4362-4356-A02A-57C0BAEDC28B}" destId="{1EECBE0C-FB63-46D1-B061-06C6926E4AB1}" srcOrd="0" destOrd="0" presId="urn:microsoft.com/office/officeart/2005/8/layout/vList2"/>
    <dgm:cxn modelId="{7E8449E2-A783-439F-951D-437F1CB7DE23}" type="presOf" srcId="{0B3BAA57-3FE4-4BC4-A8ED-447B9E67CCC6}" destId="{F5FCA14D-FA54-4D68-93C3-E6C4305D1AB4}" srcOrd="0" destOrd="0" presId="urn:microsoft.com/office/officeart/2005/8/layout/vList2"/>
    <dgm:cxn modelId="{6330EBE9-8D21-4793-A60B-6C98B696AE78}" srcId="{F9E3FD1A-BFF3-4492-A4D9-E6636E5855D1}" destId="{0B3BAA57-3FE4-4BC4-A8ED-447B9E67CCC6}" srcOrd="1" destOrd="0" parTransId="{3D0E2D82-05A0-4C0F-ADD5-4908003E70EC}" sibTransId="{0D58B09B-283C-43B9-A55F-B455B888E592}"/>
    <dgm:cxn modelId="{A62F50F2-9443-470B-951D-84601ECE71AD}" type="presOf" srcId="{EDE585E2-139E-4D84-A0D6-AFE4F2517383}" destId="{1EECBE0C-FB63-46D1-B061-06C6926E4AB1}" srcOrd="0" destOrd="1" presId="urn:microsoft.com/office/officeart/2005/8/layout/vList2"/>
    <dgm:cxn modelId="{8D38A4C7-CE1F-4BA2-82BF-0546DFDDCF38}" type="presParOf" srcId="{34A804D8-37D8-428D-BAE4-5EE8B02CE9BE}" destId="{8606A95A-4F38-452B-9A08-082ECBAAB1B1}" srcOrd="0" destOrd="0" presId="urn:microsoft.com/office/officeart/2005/8/layout/vList2"/>
    <dgm:cxn modelId="{BA21B419-9148-4F56-886E-C077624F692E}" type="presParOf" srcId="{34A804D8-37D8-428D-BAE4-5EE8B02CE9BE}" destId="{BC3EB60C-389C-4D0D-AE47-64D1BFCE4234}" srcOrd="1" destOrd="0" presId="urn:microsoft.com/office/officeart/2005/8/layout/vList2"/>
    <dgm:cxn modelId="{4BA71FA2-69F3-43F1-A56B-1871C6CDC401}" type="presParOf" srcId="{34A804D8-37D8-428D-BAE4-5EE8B02CE9BE}" destId="{F5FCA14D-FA54-4D68-93C3-E6C4305D1AB4}" srcOrd="2" destOrd="0" presId="urn:microsoft.com/office/officeart/2005/8/layout/vList2"/>
    <dgm:cxn modelId="{BC2D1B9D-3876-434A-B9EE-20D5902C067B}" type="presParOf" srcId="{34A804D8-37D8-428D-BAE4-5EE8B02CE9BE}" destId="{1EECBE0C-FB63-46D1-B061-06C6926E4AB1}"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150A02DC-D7CC-4F6E-AD6E-E80AADB89F19}"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D73FEBC1-CDC2-4D5A-954C-E61C2EA23610}">
      <dgm:prSet/>
      <dgm:spPr/>
      <dgm:t>
        <a:bodyPr/>
        <a:lstStyle/>
        <a:p>
          <a:r>
            <a:rPr lang="en-US"/>
            <a:t>Được dung để thống kê dữ liệu, các hàm này thường đi cùng với câu lệnh SELECT.</a:t>
          </a:r>
        </a:p>
      </dgm:t>
    </dgm:pt>
    <dgm:pt modelId="{153D5422-DA9C-464A-A48D-611F2ECDA756}" type="parTrans" cxnId="{D94E2D48-8249-417C-A947-26180E256EF1}">
      <dgm:prSet/>
      <dgm:spPr/>
      <dgm:t>
        <a:bodyPr/>
        <a:lstStyle/>
        <a:p>
          <a:endParaRPr lang="en-US"/>
        </a:p>
      </dgm:t>
    </dgm:pt>
    <dgm:pt modelId="{C6FECE8E-FBE2-43DF-868A-744CDC2F248D}" type="sibTrans" cxnId="{D94E2D48-8249-417C-A947-26180E256EF1}">
      <dgm:prSet/>
      <dgm:spPr/>
      <dgm:t>
        <a:bodyPr/>
        <a:lstStyle/>
        <a:p>
          <a:endParaRPr lang="en-US"/>
        </a:p>
      </dgm:t>
    </dgm:pt>
    <dgm:pt modelId="{82BACB00-544A-43DA-AFFF-D706466B142C}">
      <dgm:prSet/>
      <dgm:spPr/>
      <dgm:t>
        <a:bodyPr/>
        <a:lstStyle/>
        <a:p>
          <a:r>
            <a:rPr lang="en-US"/>
            <a:t>Có 5 hàm tập hợp:</a:t>
          </a:r>
        </a:p>
      </dgm:t>
    </dgm:pt>
    <dgm:pt modelId="{30D3D482-2BBA-4219-83E2-E710590F0282}" type="parTrans" cxnId="{9D69D090-7E08-422D-AB9F-9C55320AF849}">
      <dgm:prSet/>
      <dgm:spPr/>
      <dgm:t>
        <a:bodyPr/>
        <a:lstStyle/>
        <a:p>
          <a:endParaRPr lang="en-US"/>
        </a:p>
      </dgm:t>
    </dgm:pt>
    <dgm:pt modelId="{4EAA9036-91A0-451D-8F8E-E7ADDD25F10B}" type="sibTrans" cxnId="{9D69D090-7E08-422D-AB9F-9C55320AF849}">
      <dgm:prSet/>
      <dgm:spPr/>
      <dgm:t>
        <a:bodyPr/>
        <a:lstStyle/>
        <a:p>
          <a:endParaRPr lang="en-US"/>
        </a:p>
      </dgm:t>
    </dgm:pt>
    <dgm:pt modelId="{6FB2742B-EF29-4DA2-8E4E-2892C50F125B}">
      <dgm:prSet/>
      <dgm:spPr/>
      <dgm:t>
        <a:bodyPr/>
        <a:lstStyle/>
        <a:p>
          <a:r>
            <a:rPr lang="en-US"/>
            <a:t>Hàm Count</a:t>
          </a:r>
        </a:p>
      </dgm:t>
    </dgm:pt>
    <dgm:pt modelId="{BEEF640D-A99A-4640-98E0-B4C96E97D284}" type="parTrans" cxnId="{8AEFF977-0CD3-4766-AF17-868636673DAA}">
      <dgm:prSet/>
      <dgm:spPr/>
      <dgm:t>
        <a:bodyPr/>
        <a:lstStyle/>
        <a:p>
          <a:endParaRPr lang="en-US"/>
        </a:p>
      </dgm:t>
    </dgm:pt>
    <dgm:pt modelId="{3FFE9C0C-7840-4C5A-B125-4757ACA6DCBC}" type="sibTrans" cxnId="{8AEFF977-0CD3-4766-AF17-868636673DAA}">
      <dgm:prSet/>
      <dgm:spPr/>
      <dgm:t>
        <a:bodyPr/>
        <a:lstStyle/>
        <a:p>
          <a:endParaRPr lang="en-US"/>
        </a:p>
      </dgm:t>
    </dgm:pt>
    <dgm:pt modelId="{78EFE351-B719-4271-86FD-DC586AC5608C}">
      <dgm:prSet/>
      <dgm:spPr/>
      <dgm:t>
        <a:bodyPr/>
        <a:lstStyle/>
        <a:p>
          <a:r>
            <a:rPr lang="en-US"/>
            <a:t>Hàm Sum</a:t>
          </a:r>
        </a:p>
      </dgm:t>
    </dgm:pt>
    <dgm:pt modelId="{7717B144-90E6-460E-882F-604E92DC0EF3}" type="parTrans" cxnId="{9D0D3484-D577-4A4B-A74A-362BC842C606}">
      <dgm:prSet/>
      <dgm:spPr/>
      <dgm:t>
        <a:bodyPr/>
        <a:lstStyle/>
        <a:p>
          <a:endParaRPr lang="en-US"/>
        </a:p>
      </dgm:t>
    </dgm:pt>
    <dgm:pt modelId="{D4D2E2BE-2EAD-4ADC-ACF2-D11203D58793}" type="sibTrans" cxnId="{9D0D3484-D577-4A4B-A74A-362BC842C606}">
      <dgm:prSet/>
      <dgm:spPr/>
      <dgm:t>
        <a:bodyPr/>
        <a:lstStyle/>
        <a:p>
          <a:endParaRPr lang="en-US"/>
        </a:p>
      </dgm:t>
    </dgm:pt>
    <dgm:pt modelId="{2082FACA-BFF5-45AF-A1F0-A31DF2662E24}">
      <dgm:prSet/>
      <dgm:spPr/>
      <dgm:t>
        <a:bodyPr/>
        <a:lstStyle/>
        <a:p>
          <a:r>
            <a:rPr lang="en-US"/>
            <a:t>Hàm Avg</a:t>
          </a:r>
        </a:p>
      </dgm:t>
    </dgm:pt>
    <dgm:pt modelId="{D32AD33F-1EBD-42C5-8221-0700BC8EA54F}" type="parTrans" cxnId="{F80FBED6-2F39-4493-84A7-067A0954AF3B}">
      <dgm:prSet/>
      <dgm:spPr/>
      <dgm:t>
        <a:bodyPr/>
        <a:lstStyle/>
        <a:p>
          <a:endParaRPr lang="en-US"/>
        </a:p>
      </dgm:t>
    </dgm:pt>
    <dgm:pt modelId="{B014B061-5CD1-40BA-99BA-4BF1CEDCEA3F}" type="sibTrans" cxnId="{F80FBED6-2F39-4493-84A7-067A0954AF3B}">
      <dgm:prSet/>
      <dgm:spPr/>
      <dgm:t>
        <a:bodyPr/>
        <a:lstStyle/>
        <a:p>
          <a:endParaRPr lang="en-US"/>
        </a:p>
      </dgm:t>
    </dgm:pt>
    <dgm:pt modelId="{8C09AEDF-9A7E-45C6-A756-3368640DF4C3}">
      <dgm:prSet/>
      <dgm:spPr/>
      <dgm:t>
        <a:bodyPr/>
        <a:lstStyle/>
        <a:p>
          <a:r>
            <a:rPr lang="en-US"/>
            <a:t>Hàm Min </a:t>
          </a:r>
        </a:p>
      </dgm:t>
    </dgm:pt>
    <dgm:pt modelId="{0289C580-0698-4C24-99A4-D0F0DB9621D8}" type="parTrans" cxnId="{2F2BE6BD-D359-4C39-9951-59A6F33A6B48}">
      <dgm:prSet/>
      <dgm:spPr/>
      <dgm:t>
        <a:bodyPr/>
        <a:lstStyle/>
        <a:p>
          <a:endParaRPr lang="en-US"/>
        </a:p>
      </dgm:t>
    </dgm:pt>
    <dgm:pt modelId="{8639BA1B-C6BF-4C80-98B9-DED9B5A20873}" type="sibTrans" cxnId="{2F2BE6BD-D359-4C39-9951-59A6F33A6B48}">
      <dgm:prSet/>
      <dgm:spPr/>
      <dgm:t>
        <a:bodyPr/>
        <a:lstStyle/>
        <a:p>
          <a:endParaRPr lang="en-US"/>
        </a:p>
      </dgm:t>
    </dgm:pt>
    <dgm:pt modelId="{69B4CADD-E6D2-4306-91DE-A7A9DE1FC128}">
      <dgm:prSet/>
      <dgm:spPr/>
      <dgm:t>
        <a:bodyPr/>
        <a:lstStyle/>
        <a:p>
          <a:r>
            <a:rPr lang="en-US"/>
            <a:t>Hàm Max</a:t>
          </a:r>
        </a:p>
      </dgm:t>
    </dgm:pt>
    <dgm:pt modelId="{FB0C3D89-FE6B-4075-85AF-4C464B4FFE59}" type="parTrans" cxnId="{46DB1B1A-0573-4C5E-BACB-FC72F0F218FA}">
      <dgm:prSet/>
      <dgm:spPr/>
      <dgm:t>
        <a:bodyPr/>
        <a:lstStyle/>
        <a:p>
          <a:endParaRPr lang="en-US"/>
        </a:p>
      </dgm:t>
    </dgm:pt>
    <dgm:pt modelId="{0AEC1AD4-0396-431E-BBDF-020159DBE9E8}" type="sibTrans" cxnId="{46DB1B1A-0573-4C5E-BACB-FC72F0F218FA}">
      <dgm:prSet/>
      <dgm:spPr/>
      <dgm:t>
        <a:bodyPr/>
        <a:lstStyle/>
        <a:p>
          <a:endParaRPr lang="en-US"/>
        </a:p>
      </dgm:t>
    </dgm:pt>
    <dgm:pt modelId="{57544B27-C182-42B4-894C-B721AA7B7240}" type="pres">
      <dgm:prSet presAssocID="{150A02DC-D7CC-4F6E-AD6E-E80AADB89F19}" presName="Name0" presStyleCnt="0">
        <dgm:presLayoutVars>
          <dgm:dir/>
          <dgm:animLvl val="lvl"/>
          <dgm:resizeHandles val="exact"/>
        </dgm:presLayoutVars>
      </dgm:prSet>
      <dgm:spPr/>
    </dgm:pt>
    <dgm:pt modelId="{164ADEF3-691B-4A97-84F7-1D247411EF56}" type="pres">
      <dgm:prSet presAssocID="{82BACB00-544A-43DA-AFFF-D706466B142C}" presName="boxAndChildren" presStyleCnt="0"/>
      <dgm:spPr/>
    </dgm:pt>
    <dgm:pt modelId="{2E261BA5-04A6-4DDE-BBA6-0FD5AFC19187}" type="pres">
      <dgm:prSet presAssocID="{82BACB00-544A-43DA-AFFF-D706466B142C}" presName="parentTextBox" presStyleLbl="node1" presStyleIdx="0" presStyleCnt="2"/>
      <dgm:spPr/>
    </dgm:pt>
    <dgm:pt modelId="{59EBDE57-CDE9-4903-B15F-133BBF9B7E2D}" type="pres">
      <dgm:prSet presAssocID="{82BACB00-544A-43DA-AFFF-D706466B142C}" presName="entireBox" presStyleLbl="node1" presStyleIdx="0" presStyleCnt="2"/>
      <dgm:spPr/>
    </dgm:pt>
    <dgm:pt modelId="{09397EA5-CFCE-4F73-A28B-8DB1CD9BA215}" type="pres">
      <dgm:prSet presAssocID="{82BACB00-544A-43DA-AFFF-D706466B142C}" presName="descendantBox" presStyleCnt="0"/>
      <dgm:spPr/>
    </dgm:pt>
    <dgm:pt modelId="{14821D3F-2ECA-4891-8435-6794F0B7286F}" type="pres">
      <dgm:prSet presAssocID="{6FB2742B-EF29-4DA2-8E4E-2892C50F125B}" presName="childTextBox" presStyleLbl="fgAccFollowNode1" presStyleIdx="0" presStyleCnt="5">
        <dgm:presLayoutVars>
          <dgm:bulletEnabled val="1"/>
        </dgm:presLayoutVars>
      </dgm:prSet>
      <dgm:spPr/>
    </dgm:pt>
    <dgm:pt modelId="{E4961A78-E43A-48BF-9A88-77969EC187F1}" type="pres">
      <dgm:prSet presAssocID="{78EFE351-B719-4271-86FD-DC586AC5608C}" presName="childTextBox" presStyleLbl="fgAccFollowNode1" presStyleIdx="1" presStyleCnt="5">
        <dgm:presLayoutVars>
          <dgm:bulletEnabled val="1"/>
        </dgm:presLayoutVars>
      </dgm:prSet>
      <dgm:spPr/>
    </dgm:pt>
    <dgm:pt modelId="{DFAD3FA5-5D0A-4D02-8EE4-AC99D61C6D72}" type="pres">
      <dgm:prSet presAssocID="{2082FACA-BFF5-45AF-A1F0-A31DF2662E24}" presName="childTextBox" presStyleLbl="fgAccFollowNode1" presStyleIdx="2" presStyleCnt="5">
        <dgm:presLayoutVars>
          <dgm:bulletEnabled val="1"/>
        </dgm:presLayoutVars>
      </dgm:prSet>
      <dgm:spPr/>
    </dgm:pt>
    <dgm:pt modelId="{1347C6A0-3EBB-418F-AE25-BEF977DEBC05}" type="pres">
      <dgm:prSet presAssocID="{8C09AEDF-9A7E-45C6-A756-3368640DF4C3}" presName="childTextBox" presStyleLbl="fgAccFollowNode1" presStyleIdx="3" presStyleCnt="5">
        <dgm:presLayoutVars>
          <dgm:bulletEnabled val="1"/>
        </dgm:presLayoutVars>
      </dgm:prSet>
      <dgm:spPr/>
    </dgm:pt>
    <dgm:pt modelId="{49726BFA-6067-4D8E-A0C9-116F713D91D8}" type="pres">
      <dgm:prSet presAssocID="{69B4CADD-E6D2-4306-91DE-A7A9DE1FC128}" presName="childTextBox" presStyleLbl="fgAccFollowNode1" presStyleIdx="4" presStyleCnt="5">
        <dgm:presLayoutVars>
          <dgm:bulletEnabled val="1"/>
        </dgm:presLayoutVars>
      </dgm:prSet>
      <dgm:spPr/>
    </dgm:pt>
    <dgm:pt modelId="{F52161C2-E864-49F7-89D0-6D76E0E66B10}" type="pres">
      <dgm:prSet presAssocID="{C6FECE8E-FBE2-43DF-868A-744CDC2F248D}" presName="sp" presStyleCnt="0"/>
      <dgm:spPr/>
    </dgm:pt>
    <dgm:pt modelId="{1C005E8B-FABE-4796-95F2-0B45CBDD5B1A}" type="pres">
      <dgm:prSet presAssocID="{D73FEBC1-CDC2-4D5A-954C-E61C2EA23610}" presName="arrowAndChildren" presStyleCnt="0"/>
      <dgm:spPr/>
    </dgm:pt>
    <dgm:pt modelId="{6BD54C6F-6596-4775-89FE-FC0C0AC704B9}" type="pres">
      <dgm:prSet presAssocID="{D73FEBC1-CDC2-4D5A-954C-E61C2EA23610}" presName="parentTextArrow" presStyleLbl="node1" presStyleIdx="1" presStyleCnt="2"/>
      <dgm:spPr/>
    </dgm:pt>
  </dgm:ptLst>
  <dgm:cxnLst>
    <dgm:cxn modelId="{2A3DF118-B3FC-4CFD-A916-E1C83FFC9E67}" type="presOf" srcId="{82BACB00-544A-43DA-AFFF-D706466B142C}" destId="{2E261BA5-04A6-4DDE-BBA6-0FD5AFC19187}" srcOrd="0" destOrd="0" presId="urn:microsoft.com/office/officeart/2005/8/layout/process4"/>
    <dgm:cxn modelId="{46DB1B1A-0573-4C5E-BACB-FC72F0F218FA}" srcId="{82BACB00-544A-43DA-AFFF-D706466B142C}" destId="{69B4CADD-E6D2-4306-91DE-A7A9DE1FC128}" srcOrd="4" destOrd="0" parTransId="{FB0C3D89-FE6B-4075-85AF-4C464B4FFE59}" sibTransId="{0AEC1AD4-0396-431E-BBDF-020159DBE9E8}"/>
    <dgm:cxn modelId="{3675162A-0DDA-4A08-B28A-D90E6A4A4869}" type="presOf" srcId="{78EFE351-B719-4271-86FD-DC586AC5608C}" destId="{E4961A78-E43A-48BF-9A88-77969EC187F1}" srcOrd="0" destOrd="0" presId="urn:microsoft.com/office/officeart/2005/8/layout/process4"/>
    <dgm:cxn modelId="{D94E2D48-8249-417C-A947-26180E256EF1}" srcId="{150A02DC-D7CC-4F6E-AD6E-E80AADB89F19}" destId="{D73FEBC1-CDC2-4D5A-954C-E61C2EA23610}" srcOrd="0" destOrd="0" parTransId="{153D5422-DA9C-464A-A48D-611F2ECDA756}" sibTransId="{C6FECE8E-FBE2-43DF-868A-744CDC2F248D}"/>
    <dgm:cxn modelId="{8AEFF977-0CD3-4766-AF17-868636673DAA}" srcId="{82BACB00-544A-43DA-AFFF-D706466B142C}" destId="{6FB2742B-EF29-4DA2-8E4E-2892C50F125B}" srcOrd="0" destOrd="0" parTransId="{BEEF640D-A99A-4640-98E0-B4C96E97D284}" sibTransId="{3FFE9C0C-7840-4C5A-B125-4757ACA6DCBC}"/>
    <dgm:cxn modelId="{E0960680-11C3-4F11-96B3-8B8DC0C4F60A}" type="presOf" srcId="{D73FEBC1-CDC2-4D5A-954C-E61C2EA23610}" destId="{6BD54C6F-6596-4775-89FE-FC0C0AC704B9}" srcOrd="0" destOrd="0" presId="urn:microsoft.com/office/officeart/2005/8/layout/process4"/>
    <dgm:cxn modelId="{9D0D3484-D577-4A4B-A74A-362BC842C606}" srcId="{82BACB00-544A-43DA-AFFF-D706466B142C}" destId="{78EFE351-B719-4271-86FD-DC586AC5608C}" srcOrd="1" destOrd="0" parTransId="{7717B144-90E6-460E-882F-604E92DC0EF3}" sibTransId="{D4D2E2BE-2EAD-4ADC-ACF2-D11203D58793}"/>
    <dgm:cxn modelId="{D11E318D-A835-4E8F-8D4C-CD82D1C68030}" type="presOf" srcId="{82BACB00-544A-43DA-AFFF-D706466B142C}" destId="{59EBDE57-CDE9-4903-B15F-133BBF9B7E2D}" srcOrd="1" destOrd="0" presId="urn:microsoft.com/office/officeart/2005/8/layout/process4"/>
    <dgm:cxn modelId="{9D69D090-7E08-422D-AB9F-9C55320AF849}" srcId="{150A02DC-D7CC-4F6E-AD6E-E80AADB89F19}" destId="{82BACB00-544A-43DA-AFFF-D706466B142C}" srcOrd="1" destOrd="0" parTransId="{30D3D482-2BBA-4219-83E2-E710590F0282}" sibTransId="{4EAA9036-91A0-451D-8F8E-E7ADDD25F10B}"/>
    <dgm:cxn modelId="{D06F4EA2-3D12-4C71-B938-BAEC7CE5670E}" type="presOf" srcId="{150A02DC-D7CC-4F6E-AD6E-E80AADB89F19}" destId="{57544B27-C182-42B4-894C-B721AA7B7240}" srcOrd="0" destOrd="0" presId="urn:microsoft.com/office/officeart/2005/8/layout/process4"/>
    <dgm:cxn modelId="{3F872ABB-2AD2-4CD5-BD3B-84F4D951A13C}" type="presOf" srcId="{8C09AEDF-9A7E-45C6-A756-3368640DF4C3}" destId="{1347C6A0-3EBB-418F-AE25-BEF977DEBC05}" srcOrd="0" destOrd="0" presId="urn:microsoft.com/office/officeart/2005/8/layout/process4"/>
    <dgm:cxn modelId="{2F2BE6BD-D359-4C39-9951-59A6F33A6B48}" srcId="{82BACB00-544A-43DA-AFFF-D706466B142C}" destId="{8C09AEDF-9A7E-45C6-A756-3368640DF4C3}" srcOrd="3" destOrd="0" parTransId="{0289C580-0698-4C24-99A4-D0F0DB9621D8}" sibTransId="{8639BA1B-C6BF-4C80-98B9-DED9B5A20873}"/>
    <dgm:cxn modelId="{6B8C36C1-4A16-4BA9-B2B6-6DDB8D23BA13}" type="presOf" srcId="{6FB2742B-EF29-4DA2-8E4E-2892C50F125B}" destId="{14821D3F-2ECA-4891-8435-6794F0B7286F}" srcOrd="0" destOrd="0" presId="urn:microsoft.com/office/officeart/2005/8/layout/process4"/>
    <dgm:cxn modelId="{F80FBED6-2F39-4493-84A7-067A0954AF3B}" srcId="{82BACB00-544A-43DA-AFFF-D706466B142C}" destId="{2082FACA-BFF5-45AF-A1F0-A31DF2662E24}" srcOrd="2" destOrd="0" parTransId="{D32AD33F-1EBD-42C5-8221-0700BC8EA54F}" sibTransId="{B014B061-5CD1-40BA-99BA-4BF1CEDCEA3F}"/>
    <dgm:cxn modelId="{442269F3-891B-4B72-936F-ED7930E89DDC}" type="presOf" srcId="{2082FACA-BFF5-45AF-A1F0-A31DF2662E24}" destId="{DFAD3FA5-5D0A-4D02-8EE4-AC99D61C6D72}" srcOrd="0" destOrd="0" presId="urn:microsoft.com/office/officeart/2005/8/layout/process4"/>
    <dgm:cxn modelId="{0DFFF3FA-0B11-4F80-BBC3-5C7065A0729D}" type="presOf" srcId="{69B4CADD-E6D2-4306-91DE-A7A9DE1FC128}" destId="{49726BFA-6067-4D8E-A0C9-116F713D91D8}" srcOrd="0" destOrd="0" presId="urn:microsoft.com/office/officeart/2005/8/layout/process4"/>
    <dgm:cxn modelId="{AE1A83C7-134A-45F0-93C3-410B1490823B}" type="presParOf" srcId="{57544B27-C182-42B4-894C-B721AA7B7240}" destId="{164ADEF3-691B-4A97-84F7-1D247411EF56}" srcOrd="0" destOrd="0" presId="urn:microsoft.com/office/officeart/2005/8/layout/process4"/>
    <dgm:cxn modelId="{93E41E9A-B1C7-40CA-9787-441C19C0147C}" type="presParOf" srcId="{164ADEF3-691B-4A97-84F7-1D247411EF56}" destId="{2E261BA5-04A6-4DDE-BBA6-0FD5AFC19187}" srcOrd="0" destOrd="0" presId="urn:microsoft.com/office/officeart/2005/8/layout/process4"/>
    <dgm:cxn modelId="{BBC852BF-2405-4D8C-A20A-8A9C7DC030EB}" type="presParOf" srcId="{164ADEF3-691B-4A97-84F7-1D247411EF56}" destId="{59EBDE57-CDE9-4903-B15F-133BBF9B7E2D}" srcOrd="1" destOrd="0" presId="urn:microsoft.com/office/officeart/2005/8/layout/process4"/>
    <dgm:cxn modelId="{DFF127F3-ED0E-4277-96BD-BD1B353DEF08}" type="presParOf" srcId="{164ADEF3-691B-4A97-84F7-1D247411EF56}" destId="{09397EA5-CFCE-4F73-A28B-8DB1CD9BA215}" srcOrd="2" destOrd="0" presId="urn:microsoft.com/office/officeart/2005/8/layout/process4"/>
    <dgm:cxn modelId="{3C76BDAD-9742-49B0-8AAC-E4BDE5E276F9}" type="presParOf" srcId="{09397EA5-CFCE-4F73-A28B-8DB1CD9BA215}" destId="{14821D3F-2ECA-4891-8435-6794F0B7286F}" srcOrd="0" destOrd="0" presId="urn:microsoft.com/office/officeart/2005/8/layout/process4"/>
    <dgm:cxn modelId="{798AF654-0723-479B-8344-883C9966AB15}" type="presParOf" srcId="{09397EA5-CFCE-4F73-A28B-8DB1CD9BA215}" destId="{E4961A78-E43A-48BF-9A88-77969EC187F1}" srcOrd="1" destOrd="0" presId="urn:microsoft.com/office/officeart/2005/8/layout/process4"/>
    <dgm:cxn modelId="{B796C1E4-9079-4FDD-96E9-7EF7EFA4D315}" type="presParOf" srcId="{09397EA5-CFCE-4F73-A28B-8DB1CD9BA215}" destId="{DFAD3FA5-5D0A-4D02-8EE4-AC99D61C6D72}" srcOrd="2" destOrd="0" presId="urn:microsoft.com/office/officeart/2005/8/layout/process4"/>
    <dgm:cxn modelId="{B398F404-72DC-4C9F-973F-B48DCFDE21D4}" type="presParOf" srcId="{09397EA5-CFCE-4F73-A28B-8DB1CD9BA215}" destId="{1347C6A0-3EBB-418F-AE25-BEF977DEBC05}" srcOrd="3" destOrd="0" presId="urn:microsoft.com/office/officeart/2005/8/layout/process4"/>
    <dgm:cxn modelId="{BE62A060-B510-4FB1-A5B9-A9BA944D3DFC}" type="presParOf" srcId="{09397EA5-CFCE-4F73-A28B-8DB1CD9BA215}" destId="{49726BFA-6067-4D8E-A0C9-116F713D91D8}" srcOrd="4" destOrd="0" presId="urn:microsoft.com/office/officeart/2005/8/layout/process4"/>
    <dgm:cxn modelId="{D1F653EC-C05E-4314-B10B-C2DEBA806A05}" type="presParOf" srcId="{57544B27-C182-42B4-894C-B721AA7B7240}" destId="{F52161C2-E864-49F7-89D0-6D76E0E66B10}" srcOrd="1" destOrd="0" presId="urn:microsoft.com/office/officeart/2005/8/layout/process4"/>
    <dgm:cxn modelId="{4CF5A2F9-48B8-4A5B-8764-C2B80EF2ED44}" type="presParOf" srcId="{57544B27-C182-42B4-894C-B721AA7B7240}" destId="{1C005E8B-FABE-4796-95F2-0B45CBDD5B1A}" srcOrd="2" destOrd="0" presId="urn:microsoft.com/office/officeart/2005/8/layout/process4"/>
    <dgm:cxn modelId="{61F48648-7AC1-4178-9EE8-99F0D530F927}" type="presParOf" srcId="{1C005E8B-FABE-4796-95F2-0B45CBDD5B1A}" destId="{6BD54C6F-6596-4775-89FE-FC0C0AC704B9}"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B74077-E749-4717-98BA-47EF3230BE6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B92A49B-F68C-406A-A5B2-7E40AF8CEE34}">
      <dgm:prSet/>
      <dgm:spPr/>
      <dgm:t>
        <a:bodyPr/>
        <a:lstStyle/>
        <a:p>
          <a:r>
            <a:rPr lang="en-US"/>
            <a:t>2. Nhược điểm</a:t>
          </a:r>
        </a:p>
      </dgm:t>
    </dgm:pt>
    <dgm:pt modelId="{61E7895A-98A2-4AD0-908A-65AE51CD0A11}" type="parTrans" cxnId="{0E45843D-78A5-4F61-9DA1-681E95BBF875}">
      <dgm:prSet/>
      <dgm:spPr/>
      <dgm:t>
        <a:bodyPr/>
        <a:lstStyle/>
        <a:p>
          <a:endParaRPr lang="en-US"/>
        </a:p>
      </dgm:t>
    </dgm:pt>
    <dgm:pt modelId="{3A513E37-D7B0-4426-9FC8-D0834067B00F}" type="sibTrans" cxnId="{0E45843D-78A5-4F61-9DA1-681E95BBF875}">
      <dgm:prSet/>
      <dgm:spPr/>
      <dgm:t>
        <a:bodyPr/>
        <a:lstStyle/>
        <a:p>
          <a:endParaRPr lang="en-US"/>
        </a:p>
      </dgm:t>
    </dgm:pt>
    <dgm:pt modelId="{37A14563-D5CE-44BF-8987-E1554431EE05}">
      <dgm:prSet/>
      <dgm:spPr/>
      <dgm:t>
        <a:bodyPr/>
        <a:lstStyle/>
        <a:p>
          <a:r>
            <a:rPr lang="en-US"/>
            <a:t>Chỉ hỗ trợ mặc định POST, GRT.</a:t>
          </a:r>
        </a:p>
      </dgm:t>
    </dgm:pt>
    <dgm:pt modelId="{7C5FE518-658C-4F89-9B87-62E732026A78}" type="parTrans" cxnId="{DC14D271-55F2-41C4-945C-860534A23D36}">
      <dgm:prSet/>
      <dgm:spPr/>
      <dgm:t>
        <a:bodyPr/>
        <a:lstStyle/>
        <a:p>
          <a:endParaRPr lang="en-US"/>
        </a:p>
      </dgm:t>
    </dgm:pt>
    <dgm:pt modelId="{8EF53FF1-57AF-439D-88EF-740EB288A1AF}" type="sibTrans" cxnId="{DC14D271-55F2-41C4-945C-860534A23D36}">
      <dgm:prSet/>
      <dgm:spPr/>
      <dgm:t>
        <a:bodyPr/>
        <a:lstStyle/>
        <a:p>
          <a:endParaRPr lang="en-US"/>
        </a:p>
      </dgm:t>
    </dgm:pt>
    <dgm:pt modelId="{DF7A2439-359F-40AB-B773-10FF42035B18}">
      <dgm:prSet/>
      <dgm:spPr/>
      <dgm:t>
        <a:bodyPr/>
        <a:lstStyle/>
        <a:p>
          <a:r>
            <a:rPr lang="en-US"/>
            <a:t>Cần có kiến thức chuyên sâu mới sử dụng API hiệu quả.</a:t>
          </a:r>
        </a:p>
      </dgm:t>
    </dgm:pt>
    <dgm:pt modelId="{F134B212-77EF-43AC-8092-A8066674ACB6}" type="parTrans" cxnId="{B5470733-7C25-4067-8F81-6FD285C09053}">
      <dgm:prSet/>
      <dgm:spPr/>
      <dgm:t>
        <a:bodyPr/>
        <a:lstStyle/>
        <a:p>
          <a:endParaRPr lang="en-US"/>
        </a:p>
      </dgm:t>
    </dgm:pt>
    <dgm:pt modelId="{6C0AEF54-C533-4045-B961-A95A14B31EA7}" type="sibTrans" cxnId="{B5470733-7C25-4067-8F81-6FD285C09053}">
      <dgm:prSet/>
      <dgm:spPr/>
      <dgm:t>
        <a:bodyPr/>
        <a:lstStyle/>
        <a:p>
          <a:endParaRPr lang="en-US"/>
        </a:p>
      </dgm:t>
    </dgm:pt>
    <dgm:pt modelId="{5D75B8E1-C5EF-484F-B811-C290042EEE0E}">
      <dgm:prSet/>
      <dgm:spPr/>
      <dgm:t>
        <a:bodyPr/>
        <a:lstStyle/>
        <a:p>
          <a:r>
            <a:rPr lang="en-US"/>
            <a:t>Tốn rất nhiều thời gian và chi phí để vận hành và phát triển.</a:t>
          </a:r>
        </a:p>
      </dgm:t>
    </dgm:pt>
    <dgm:pt modelId="{51BB0342-DA5C-47D8-9A00-065BDF165326}" type="parTrans" cxnId="{432DF0A0-BCE2-4A6C-8660-3388AC4C919F}">
      <dgm:prSet/>
      <dgm:spPr/>
      <dgm:t>
        <a:bodyPr/>
        <a:lstStyle/>
        <a:p>
          <a:endParaRPr lang="en-US"/>
        </a:p>
      </dgm:t>
    </dgm:pt>
    <dgm:pt modelId="{EAC02A16-7175-46BA-BF18-0255243E46D8}" type="sibTrans" cxnId="{432DF0A0-BCE2-4A6C-8660-3388AC4C919F}">
      <dgm:prSet/>
      <dgm:spPr/>
      <dgm:t>
        <a:bodyPr/>
        <a:lstStyle/>
        <a:p>
          <a:endParaRPr lang="en-US"/>
        </a:p>
      </dgm:t>
    </dgm:pt>
    <dgm:pt modelId="{B2589947-6EBD-4EC0-A6D6-E17790C499DD}">
      <dgm:prSet/>
      <dgm:spPr/>
      <dgm:t>
        <a:bodyPr/>
        <a:lstStyle/>
        <a:p>
          <a:r>
            <a:rPr lang="en-US"/>
            <a:t>Hệ thống sẽ bị tấn công nếu chủ sở hữu chưa giới hạn kỹ các điều kiện trên hệ thống.</a:t>
          </a:r>
        </a:p>
      </dgm:t>
    </dgm:pt>
    <dgm:pt modelId="{5B84FD1C-28A7-4B15-9C0C-2E0FE6A87582}" type="parTrans" cxnId="{F7B9296B-A604-434D-83CC-E49EAEDA37CC}">
      <dgm:prSet/>
      <dgm:spPr/>
      <dgm:t>
        <a:bodyPr/>
        <a:lstStyle/>
        <a:p>
          <a:endParaRPr lang="en-US"/>
        </a:p>
      </dgm:t>
    </dgm:pt>
    <dgm:pt modelId="{6AF7C3DB-3AFC-4BB4-BFE3-798AE031FF62}" type="sibTrans" cxnId="{F7B9296B-A604-434D-83CC-E49EAEDA37CC}">
      <dgm:prSet/>
      <dgm:spPr/>
      <dgm:t>
        <a:bodyPr/>
        <a:lstStyle/>
        <a:p>
          <a:endParaRPr lang="en-US"/>
        </a:p>
      </dgm:t>
    </dgm:pt>
    <dgm:pt modelId="{A8F76AAB-FE6B-44BC-B15F-8D4CF0A796E1}" type="pres">
      <dgm:prSet presAssocID="{A2B74077-E749-4717-98BA-47EF3230BE6F}" presName="linear" presStyleCnt="0">
        <dgm:presLayoutVars>
          <dgm:animLvl val="lvl"/>
          <dgm:resizeHandles val="exact"/>
        </dgm:presLayoutVars>
      </dgm:prSet>
      <dgm:spPr/>
    </dgm:pt>
    <dgm:pt modelId="{E0DF31F1-08BD-49BD-BD68-89C0453BEF32}" type="pres">
      <dgm:prSet presAssocID="{2B92A49B-F68C-406A-A5B2-7E40AF8CEE34}" presName="parentText" presStyleLbl="node1" presStyleIdx="0" presStyleCnt="1">
        <dgm:presLayoutVars>
          <dgm:chMax val="0"/>
          <dgm:bulletEnabled val="1"/>
        </dgm:presLayoutVars>
      </dgm:prSet>
      <dgm:spPr/>
    </dgm:pt>
    <dgm:pt modelId="{317F20ED-543B-4567-A6B5-F6567FFA262F}" type="pres">
      <dgm:prSet presAssocID="{2B92A49B-F68C-406A-A5B2-7E40AF8CEE34}" presName="childText" presStyleLbl="revTx" presStyleIdx="0" presStyleCnt="1">
        <dgm:presLayoutVars>
          <dgm:bulletEnabled val="1"/>
        </dgm:presLayoutVars>
      </dgm:prSet>
      <dgm:spPr/>
    </dgm:pt>
  </dgm:ptLst>
  <dgm:cxnLst>
    <dgm:cxn modelId="{6531C62F-2677-475F-A5F8-88BB68127F14}" type="presOf" srcId="{A2B74077-E749-4717-98BA-47EF3230BE6F}" destId="{A8F76AAB-FE6B-44BC-B15F-8D4CF0A796E1}" srcOrd="0" destOrd="0" presId="urn:microsoft.com/office/officeart/2005/8/layout/vList2"/>
    <dgm:cxn modelId="{B5470733-7C25-4067-8F81-6FD285C09053}" srcId="{2B92A49B-F68C-406A-A5B2-7E40AF8CEE34}" destId="{DF7A2439-359F-40AB-B773-10FF42035B18}" srcOrd="1" destOrd="0" parTransId="{F134B212-77EF-43AC-8092-A8066674ACB6}" sibTransId="{6C0AEF54-C533-4045-B961-A95A14B31EA7}"/>
    <dgm:cxn modelId="{9F646134-81A1-4635-A182-B1CC1A4B0639}" type="presOf" srcId="{37A14563-D5CE-44BF-8987-E1554431EE05}" destId="{317F20ED-543B-4567-A6B5-F6567FFA262F}" srcOrd="0" destOrd="0" presId="urn:microsoft.com/office/officeart/2005/8/layout/vList2"/>
    <dgm:cxn modelId="{0E45843D-78A5-4F61-9DA1-681E95BBF875}" srcId="{A2B74077-E749-4717-98BA-47EF3230BE6F}" destId="{2B92A49B-F68C-406A-A5B2-7E40AF8CEE34}" srcOrd="0" destOrd="0" parTransId="{61E7895A-98A2-4AD0-908A-65AE51CD0A11}" sibTransId="{3A513E37-D7B0-4426-9FC8-D0834067B00F}"/>
    <dgm:cxn modelId="{2E3FBA6A-6B37-4FBC-ABE1-7A95F9ED98D8}" type="presOf" srcId="{DF7A2439-359F-40AB-B773-10FF42035B18}" destId="{317F20ED-543B-4567-A6B5-F6567FFA262F}" srcOrd="0" destOrd="1" presId="urn:microsoft.com/office/officeart/2005/8/layout/vList2"/>
    <dgm:cxn modelId="{F7B9296B-A604-434D-83CC-E49EAEDA37CC}" srcId="{2B92A49B-F68C-406A-A5B2-7E40AF8CEE34}" destId="{B2589947-6EBD-4EC0-A6D6-E17790C499DD}" srcOrd="3" destOrd="0" parTransId="{5B84FD1C-28A7-4B15-9C0C-2E0FE6A87582}" sibTransId="{6AF7C3DB-3AFC-4BB4-BFE3-798AE031FF62}"/>
    <dgm:cxn modelId="{DC14D271-55F2-41C4-945C-860534A23D36}" srcId="{2B92A49B-F68C-406A-A5B2-7E40AF8CEE34}" destId="{37A14563-D5CE-44BF-8987-E1554431EE05}" srcOrd="0" destOrd="0" parTransId="{7C5FE518-658C-4F89-9B87-62E732026A78}" sibTransId="{8EF53FF1-57AF-439D-88EF-740EB288A1AF}"/>
    <dgm:cxn modelId="{E308239C-8860-405F-8B8C-33159570D9B1}" type="presOf" srcId="{5D75B8E1-C5EF-484F-B811-C290042EEE0E}" destId="{317F20ED-543B-4567-A6B5-F6567FFA262F}" srcOrd="0" destOrd="2" presId="urn:microsoft.com/office/officeart/2005/8/layout/vList2"/>
    <dgm:cxn modelId="{432DF0A0-BCE2-4A6C-8660-3388AC4C919F}" srcId="{2B92A49B-F68C-406A-A5B2-7E40AF8CEE34}" destId="{5D75B8E1-C5EF-484F-B811-C290042EEE0E}" srcOrd="2" destOrd="0" parTransId="{51BB0342-DA5C-47D8-9A00-065BDF165326}" sibTransId="{EAC02A16-7175-46BA-BF18-0255243E46D8}"/>
    <dgm:cxn modelId="{BE9769AE-087D-4333-B799-8E77B4009229}" type="presOf" srcId="{2B92A49B-F68C-406A-A5B2-7E40AF8CEE34}" destId="{E0DF31F1-08BD-49BD-BD68-89C0453BEF32}" srcOrd="0" destOrd="0" presId="urn:microsoft.com/office/officeart/2005/8/layout/vList2"/>
    <dgm:cxn modelId="{673689BD-3812-42F5-AD94-780CF20C9FE2}" type="presOf" srcId="{B2589947-6EBD-4EC0-A6D6-E17790C499DD}" destId="{317F20ED-543B-4567-A6B5-F6567FFA262F}" srcOrd="0" destOrd="3" presId="urn:microsoft.com/office/officeart/2005/8/layout/vList2"/>
    <dgm:cxn modelId="{6D98DF27-7A03-42B9-8685-C31A4EF59D94}" type="presParOf" srcId="{A8F76AAB-FE6B-44BC-B15F-8D4CF0A796E1}" destId="{E0DF31F1-08BD-49BD-BD68-89C0453BEF32}" srcOrd="0" destOrd="0" presId="urn:microsoft.com/office/officeart/2005/8/layout/vList2"/>
    <dgm:cxn modelId="{FDDEE080-75EB-44D1-ACAB-4E1020C10F9B}" type="presParOf" srcId="{A8F76AAB-FE6B-44BC-B15F-8D4CF0A796E1}" destId="{317F20ED-543B-4567-A6B5-F6567FFA262F}"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D947E7E-3D7B-4B46-B03F-82D49441D527}" type="doc">
      <dgm:prSet loTypeId="urn:microsoft.com/office/officeart/2005/8/layout/matrix3" loCatId="matrix" qsTypeId="urn:microsoft.com/office/officeart/2005/8/quickstyle/simple1" qsCatId="simple" csTypeId="urn:microsoft.com/office/officeart/2005/8/colors/colorful5" csCatId="colorful"/>
      <dgm:spPr/>
      <dgm:t>
        <a:bodyPr/>
        <a:lstStyle/>
        <a:p>
          <a:endParaRPr lang="en-US"/>
        </a:p>
      </dgm:t>
    </dgm:pt>
    <dgm:pt modelId="{EE4E60FE-9AAF-49A4-BA01-362F91849084}">
      <dgm:prSet/>
      <dgm:spPr/>
      <dgm:t>
        <a:bodyPr/>
        <a:lstStyle/>
        <a:p>
          <a:r>
            <a:rPr lang="en-US"/>
            <a:t>Kiểm tra thẩm quyền người dung, xác thực ứng dụng thật cẩn thận.</a:t>
          </a:r>
        </a:p>
      </dgm:t>
    </dgm:pt>
    <dgm:pt modelId="{EB65E976-FDC2-4E03-8AE8-D7E176CE2856}" type="parTrans" cxnId="{CA5266CB-3DF0-4B4A-A284-2C24E954FEED}">
      <dgm:prSet/>
      <dgm:spPr/>
      <dgm:t>
        <a:bodyPr/>
        <a:lstStyle/>
        <a:p>
          <a:endParaRPr lang="en-US"/>
        </a:p>
      </dgm:t>
    </dgm:pt>
    <dgm:pt modelId="{28ABD2C8-96DB-45F6-8131-5D30192A6347}" type="sibTrans" cxnId="{CA5266CB-3DF0-4B4A-A284-2C24E954FEED}">
      <dgm:prSet/>
      <dgm:spPr/>
      <dgm:t>
        <a:bodyPr/>
        <a:lstStyle/>
        <a:p>
          <a:endParaRPr lang="en-US"/>
        </a:p>
      </dgm:t>
    </dgm:pt>
    <dgm:pt modelId="{1D678594-E558-4183-9ED7-71028521F912}">
      <dgm:prSet/>
      <dgm:spPr/>
      <dgm:t>
        <a:bodyPr/>
        <a:lstStyle/>
        <a:p>
          <a:r>
            <a:rPr lang="en-US"/>
            <a:t>Mã hóa dữ liệu được truyền đi từ nền tảng.</a:t>
          </a:r>
        </a:p>
      </dgm:t>
    </dgm:pt>
    <dgm:pt modelId="{26655336-2A23-4C94-9EC7-7FC93675BDED}" type="parTrans" cxnId="{61717139-7E6C-420E-8AC2-0B1FE74D67D4}">
      <dgm:prSet/>
      <dgm:spPr/>
      <dgm:t>
        <a:bodyPr/>
        <a:lstStyle/>
        <a:p>
          <a:endParaRPr lang="en-US"/>
        </a:p>
      </dgm:t>
    </dgm:pt>
    <dgm:pt modelId="{83212281-40CC-411C-991D-69EC4BA08A5E}" type="sibTrans" cxnId="{61717139-7E6C-420E-8AC2-0B1FE74D67D4}">
      <dgm:prSet/>
      <dgm:spPr/>
      <dgm:t>
        <a:bodyPr/>
        <a:lstStyle/>
        <a:p>
          <a:endParaRPr lang="en-US"/>
        </a:p>
      </dgm:t>
    </dgm:pt>
    <dgm:pt modelId="{CD38ECD6-C0AE-4441-B953-C947D58058EF}">
      <dgm:prSet/>
      <dgm:spPr/>
      <dgm:t>
        <a:bodyPr/>
        <a:lstStyle/>
        <a:p>
          <a:r>
            <a:rPr lang="en-US"/>
            <a:t>Tránh dùng mật khẩu cố định, dạng nhúng hoặc quá dễ đoán.</a:t>
          </a:r>
        </a:p>
      </dgm:t>
    </dgm:pt>
    <dgm:pt modelId="{3B9DB3B2-62E9-49CC-963A-25370548F3C8}" type="parTrans" cxnId="{94AD3BDD-232E-4E69-9135-47788221AFD0}">
      <dgm:prSet/>
      <dgm:spPr/>
      <dgm:t>
        <a:bodyPr/>
        <a:lstStyle/>
        <a:p>
          <a:endParaRPr lang="en-US"/>
        </a:p>
      </dgm:t>
    </dgm:pt>
    <dgm:pt modelId="{79B14DBF-0452-4534-A091-885A90EC6F99}" type="sibTrans" cxnId="{94AD3BDD-232E-4E69-9135-47788221AFD0}">
      <dgm:prSet/>
      <dgm:spPr/>
      <dgm:t>
        <a:bodyPr/>
        <a:lstStyle/>
        <a:p>
          <a:endParaRPr lang="en-US"/>
        </a:p>
      </dgm:t>
    </dgm:pt>
    <dgm:pt modelId="{FA4F9BA6-7D52-4F28-B8BB-FCA3742D8E39}">
      <dgm:prSet/>
      <dgm:spPr/>
      <dgm:t>
        <a:bodyPr/>
        <a:lstStyle/>
        <a:p>
          <a:r>
            <a:rPr lang="en-US"/>
            <a:t>Sử dụng chứ ký số.</a:t>
          </a:r>
        </a:p>
      </dgm:t>
    </dgm:pt>
    <dgm:pt modelId="{C49958BC-C37B-4596-8CD0-5F5CE461BA38}" type="parTrans" cxnId="{200AF6CC-C42D-40A1-A941-EF6F7C0EF026}">
      <dgm:prSet/>
      <dgm:spPr/>
      <dgm:t>
        <a:bodyPr/>
        <a:lstStyle/>
        <a:p>
          <a:endParaRPr lang="en-US"/>
        </a:p>
      </dgm:t>
    </dgm:pt>
    <dgm:pt modelId="{C228D9D8-3BD4-4449-B35B-23A30EB094A2}" type="sibTrans" cxnId="{200AF6CC-C42D-40A1-A941-EF6F7C0EF026}">
      <dgm:prSet/>
      <dgm:spPr/>
      <dgm:t>
        <a:bodyPr/>
        <a:lstStyle/>
        <a:p>
          <a:endParaRPr lang="en-US"/>
        </a:p>
      </dgm:t>
    </dgm:pt>
    <dgm:pt modelId="{803369B4-C7FF-420E-9D61-6099AB1A3695}" type="pres">
      <dgm:prSet presAssocID="{4D947E7E-3D7B-4B46-B03F-82D49441D527}" presName="matrix" presStyleCnt="0">
        <dgm:presLayoutVars>
          <dgm:chMax val="1"/>
          <dgm:dir/>
          <dgm:resizeHandles val="exact"/>
        </dgm:presLayoutVars>
      </dgm:prSet>
      <dgm:spPr/>
    </dgm:pt>
    <dgm:pt modelId="{FBC6B509-7299-45A2-8AAB-4A88E8711CA4}" type="pres">
      <dgm:prSet presAssocID="{4D947E7E-3D7B-4B46-B03F-82D49441D527}" presName="diamond" presStyleLbl="bgShp" presStyleIdx="0" presStyleCnt="1"/>
      <dgm:spPr/>
    </dgm:pt>
    <dgm:pt modelId="{F5F0FD5F-B8FE-485D-B9D0-0B23126B1692}" type="pres">
      <dgm:prSet presAssocID="{4D947E7E-3D7B-4B46-B03F-82D49441D527}" presName="quad1" presStyleLbl="node1" presStyleIdx="0" presStyleCnt="4">
        <dgm:presLayoutVars>
          <dgm:chMax val="0"/>
          <dgm:chPref val="0"/>
          <dgm:bulletEnabled val="1"/>
        </dgm:presLayoutVars>
      </dgm:prSet>
      <dgm:spPr/>
    </dgm:pt>
    <dgm:pt modelId="{838EB0A1-B8B1-450D-9461-7EC56C62E204}" type="pres">
      <dgm:prSet presAssocID="{4D947E7E-3D7B-4B46-B03F-82D49441D527}" presName="quad2" presStyleLbl="node1" presStyleIdx="1" presStyleCnt="4">
        <dgm:presLayoutVars>
          <dgm:chMax val="0"/>
          <dgm:chPref val="0"/>
          <dgm:bulletEnabled val="1"/>
        </dgm:presLayoutVars>
      </dgm:prSet>
      <dgm:spPr/>
    </dgm:pt>
    <dgm:pt modelId="{00B3A9A0-1BCE-401F-AB57-9028424D7134}" type="pres">
      <dgm:prSet presAssocID="{4D947E7E-3D7B-4B46-B03F-82D49441D527}" presName="quad3" presStyleLbl="node1" presStyleIdx="2" presStyleCnt="4">
        <dgm:presLayoutVars>
          <dgm:chMax val="0"/>
          <dgm:chPref val="0"/>
          <dgm:bulletEnabled val="1"/>
        </dgm:presLayoutVars>
      </dgm:prSet>
      <dgm:spPr/>
    </dgm:pt>
    <dgm:pt modelId="{63EAB9E5-8853-46FF-A8BE-37E4C3536754}" type="pres">
      <dgm:prSet presAssocID="{4D947E7E-3D7B-4B46-B03F-82D49441D527}" presName="quad4" presStyleLbl="node1" presStyleIdx="3" presStyleCnt="4">
        <dgm:presLayoutVars>
          <dgm:chMax val="0"/>
          <dgm:chPref val="0"/>
          <dgm:bulletEnabled val="1"/>
        </dgm:presLayoutVars>
      </dgm:prSet>
      <dgm:spPr/>
    </dgm:pt>
  </dgm:ptLst>
  <dgm:cxnLst>
    <dgm:cxn modelId="{7B2FD40A-7AA9-4B2B-9F25-53C53FC45D44}" type="presOf" srcId="{EE4E60FE-9AAF-49A4-BA01-362F91849084}" destId="{F5F0FD5F-B8FE-485D-B9D0-0B23126B1692}" srcOrd="0" destOrd="0" presId="urn:microsoft.com/office/officeart/2005/8/layout/matrix3"/>
    <dgm:cxn modelId="{61717139-7E6C-420E-8AC2-0B1FE74D67D4}" srcId="{4D947E7E-3D7B-4B46-B03F-82D49441D527}" destId="{1D678594-E558-4183-9ED7-71028521F912}" srcOrd="1" destOrd="0" parTransId="{26655336-2A23-4C94-9EC7-7FC93675BDED}" sibTransId="{83212281-40CC-411C-991D-69EC4BA08A5E}"/>
    <dgm:cxn modelId="{7BE51942-254F-4391-98E3-5326262FC145}" type="presOf" srcId="{1D678594-E558-4183-9ED7-71028521F912}" destId="{838EB0A1-B8B1-450D-9461-7EC56C62E204}" srcOrd="0" destOrd="0" presId="urn:microsoft.com/office/officeart/2005/8/layout/matrix3"/>
    <dgm:cxn modelId="{93392F50-3FA9-4E88-B836-B339AA7AA849}" type="presOf" srcId="{4D947E7E-3D7B-4B46-B03F-82D49441D527}" destId="{803369B4-C7FF-420E-9D61-6099AB1A3695}" srcOrd="0" destOrd="0" presId="urn:microsoft.com/office/officeart/2005/8/layout/matrix3"/>
    <dgm:cxn modelId="{7FC620C2-480E-482C-A2C9-873105CA0717}" type="presOf" srcId="{FA4F9BA6-7D52-4F28-B8BB-FCA3742D8E39}" destId="{63EAB9E5-8853-46FF-A8BE-37E4C3536754}" srcOrd="0" destOrd="0" presId="urn:microsoft.com/office/officeart/2005/8/layout/matrix3"/>
    <dgm:cxn modelId="{CA5266CB-3DF0-4B4A-A284-2C24E954FEED}" srcId="{4D947E7E-3D7B-4B46-B03F-82D49441D527}" destId="{EE4E60FE-9AAF-49A4-BA01-362F91849084}" srcOrd="0" destOrd="0" parTransId="{EB65E976-FDC2-4E03-8AE8-D7E176CE2856}" sibTransId="{28ABD2C8-96DB-45F6-8131-5D30192A6347}"/>
    <dgm:cxn modelId="{200AF6CC-C42D-40A1-A941-EF6F7C0EF026}" srcId="{4D947E7E-3D7B-4B46-B03F-82D49441D527}" destId="{FA4F9BA6-7D52-4F28-B8BB-FCA3742D8E39}" srcOrd="3" destOrd="0" parTransId="{C49958BC-C37B-4596-8CD0-5F5CE461BA38}" sibTransId="{C228D9D8-3BD4-4449-B35B-23A30EB094A2}"/>
    <dgm:cxn modelId="{94AD3BDD-232E-4E69-9135-47788221AFD0}" srcId="{4D947E7E-3D7B-4B46-B03F-82D49441D527}" destId="{CD38ECD6-C0AE-4441-B953-C947D58058EF}" srcOrd="2" destOrd="0" parTransId="{3B9DB3B2-62E9-49CC-963A-25370548F3C8}" sibTransId="{79B14DBF-0452-4534-A091-885A90EC6F99}"/>
    <dgm:cxn modelId="{AF63DBE5-B636-4281-AABE-0FEA8E3D2FF6}" type="presOf" srcId="{CD38ECD6-C0AE-4441-B953-C947D58058EF}" destId="{00B3A9A0-1BCE-401F-AB57-9028424D7134}" srcOrd="0" destOrd="0" presId="urn:microsoft.com/office/officeart/2005/8/layout/matrix3"/>
    <dgm:cxn modelId="{B4CADE97-283C-4BD3-B835-92E71A9CD79A}" type="presParOf" srcId="{803369B4-C7FF-420E-9D61-6099AB1A3695}" destId="{FBC6B509-7299-45A2-8AAB-4A88E8711CA4}" srcOrd="0" destOrd="0" presId="urn:microsoft.com/office/officeart/2005/8/layout/matrix3"/>
    <dgm:cxn modelId="{FE37A502-4076-433E-B4E9-24C1808F48F1}" type="presParOf" srcId="{803369B4-C7FF-420E-9D61-6099AB1A3695}" destId="{F5F0FD5F-B8FE-485D-B9D0-0B23126B1692}" srcOrd="1" destOrd="0" presId="urn:microsoft.com/office/officeart/2005/8/layout/matrix3"/>
    <dgm:cxn modelId="{189E0A59-3975-481C-BA95-67A31C0EB5C8}" type="presParOf" srcId="{803369B4-C7FF-420E-9D61-6099AB1A3695}" destId="{838EB0A1-B8B1-450D-9461-7EC56C62E204}" srcOrd="2" destOrd="0" presId="urn:microsoft.com/office/officeart/2005/8/layout/matrix3"/>
    <dgm:cxn modelId="{F376A09F-41E7-45D8-9715-3165372B7738}" type="presParOf" srcId="{803369B4-C7FF-420E-9D61-6099AB1A3695}" destId="{00B3A9A0-1BCE-401F-AB57-9028424D7134}" srcOrd="3" destOrd="0" presId="urn:microsoft.com/office/officeart/2005/8/layout/matrix3"/>
    <dgm:cxn modelId="{46C01BF2-5052-4988-B347-6237277ABF7C}" type="presParOf" srcId="{803369B4-C7FF-420E-9D61-6099AB1A3695}" destId="{63EAB9E5-8853-46FF-A8BE-37E4C3536754}"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0886D36-18DC-47B1-A36F-14CCF1DC56E7}"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40421020-A668-4403-B5A6-C839DFAF16AE}">
      <dgm:prSet/>
      <dgm:spPr/>
      <dgm:t>
        <a:bodyPr/>
        <a:lstStyle/>
        <a:p>
          <a:r>
            <a:rPr lang="en-US"/>
            <a:t>REST (Representational State Transfer): cấu trúc mẫu quy định các ứng dụng giao tiếp và tương tác với nhau. Gồm 3 bộ phận: external server, API server, client server.</a:t>
          </a:r>
        </a:p>
      </dgm:t>
    </dgm:pt>
    <dgm:pt modelId="{93D64CF4-0751-4884-824D-1B5AC4CC130C}" type="parTrans" cxnId="{94F34016-EF9E-4746-A4F9-247BE1AFE4DA}">
      <dgm:prSet/>
      <dgm:spPr/>
      <dgm:t>
        <a:bodyPr/>
        <a:lstStyle/>
        <a:p>
          <a:endParaRPr lang="en-US"/>
        </a:p>
      </dgm:t>
    </dgm:pt>
    <dgm:pt modelId="{AAB3E07A-0D8A-4D5B-BE43-961AD49103A7}" type="sibTrans" cxnId="{94F34016-EF9E-4746-A4F9-247BE1AFE4DA}">
      <dgm:prSet/>
      <dgm:spPr/>
      <dgm:t>
        <a:bodyPr/>
        <a:lstStyle/>
        <a:p>
          <a:endParaRPr lang="en-US"/>
        </a:p>
      </dgm:t>
    </dgm:pt>
    <dgm:pt modelId="{852CF04A-9218-4A41-9703-AC221DA8C86E}">
      <dgm:prSet/>
      <dgm:spPr/>
      <dgm:t>
        <a:bodyPr/>
        <a:lstStyle/>
        <a:p>
          <a:r>
            <a:rPr lang="en-US"/>
            <a:t>Cho phép máy khách truy vập máy chủ API và thực hiện các lệnh lấy về, chỉnh sửa hay xóa dữ liệu từ external server.</a:t>
          </a:r>
        </a:p>
      </dgm:t>
    </dgm:pt>
    <dgm:pt modelId="{8EB21DC3-A30E-405E-90D4-A10F9E5D1111}" type="parTrans" cxnId="{4DDDE665-BF60-484C-926B-0DF069682CC9}">
      <dgm:prSet/>
      <dgm:spPr/>
      <dgm:t>
        <a:bodyPr/>
        <a:lstStyle/>
        <a:p>
          <a:endParaRPr lang="en-US"/>
        </a:p>
      </dgm:t>
    </dgm:pt>
    <dgm:pt modelId="{BEDF0564-0D47-4455-B85D-01210E3EE32A}" type="sibTrans" cxnId="{4DDDE665-BF60-484C-926B-0DF069682CC9}">
      <dgm:prSet/>
      <dgm:spPr/>
      <dgm:t>
        <a:bodyPr/>
        <a:lstStyle/>
        <a:p>
          <a:endParaRPr lang="en-US"/>
        </a:p>
      </dgm:t>
    </dgm:pt>
    <dgm:pt modelId="{19C5A10A-647C-422D-86BD-E8626B6C7180}">
      <dgm:prSet/>
      <dgm:spPr/>
      <dgm:t>
        <a:bodyPr/>
        <a:lstStyle/>
        <a:p>
          <a:r>
            <a:rPr lang="en-US"/>
            <a:t>Sử dụng giao thức HTTP.</a:t>
          </a:r>
        </a:p>
      </dgm:t>
    </dgm:pt>
    <dgm:pt modelId="{442DE6F0-2CC0-4161-A975-2EBE8563EF6F}" type="parTrans" cxnId="{26CE579D-6A65-4015-BE4A-2D52C64FACF4}">
      <dgm:prSet/>
      <dgm:spPr/>
      <dgm:t>
        <a:bodyPr/>
        <a:lstStyle/>
        <a:p>
          <a:endParaRPr lang="en-US"/>
        </a:p>
      </dgm:t>
    </dgm:pt>
    <dgm:pt modelId="{B2685E08-87B7-49D5-A1D8-7AE16E8089B8}" type="sibTrans" cxnId="{26CE579D-6A65-4015-BE4A-2D52C64FACF4}">
      <dgm:prSet/>
      <dgm:spPr/>
      <dgm:t>
        <a:bodyPr/>
        <a:lstStyle/>
        <a:p>
          <a:endParaRPr lang="en-US"/>
        </a:p>
      </dgm:t>
    </dgm:pt>
    <dgm:pt modelId="{A54CBDB0-85DF-435C-8646-440D77F2F0FD}">
      <dgm:prSet/>
      <dgm:spPr/>
      <dgm:t>
        <a:bodyPr/>
        <a:lstStyle/>
        <a:p>
          <a:r>
            <a:rPr lang="en-US"/>
            <a:t>Những API được thiết kế theo cấu trúc REST được gọi là RESTful API.</a:t>
          </a:r>
        </a:p>
      </dgm:t>
    </dgm:pt>
    <dgm:pt modelId="{B14A3366-5188-40AA-96F7-7EAC84819FC7}" type="parTrans" cxnId="{1B714364-E3B7-4BAE-BCBA-88DB0BEC71D4}">
      <dgm:prSet/>
      <dgm:spPr/>
      <dgm:t>
        <a:bodyPr/>
        <a:lstStyle/>
        <a:p>
          <a:endParaRPr lang="en-US"/>
        </a:p>
      </dgm:t>
    </dgm:pt>
    <dgm:pt modelId="{76FEC256-DC69-40CA-A567-A16E69C6E500}" type="sibTrans" cxnId="{1B714364-E3B7-4BAE-BCBA-88DB0BEC71D4}">
      <dgm:prSet/>
      <dgm:spPr/>
      <dgm:t>
        <a:bodyPr/>
        <a:lstStyle/>
        <a:p>
          <a:endParaRPr lang="en-US"/>
        </a:p>
      </dgm:t>
    </dgm:pt>
    <dgm:pt modelId="{7BE7ADDD-DA65-4749-827E-6ACF3203D790}" type="pres">
      <dgm:prSet presAssocID="{50886D36-18DC-47B1-A36F-14CCF1DC56E7}" presName="outerComposite" presStyleCnt="0">
        <dgm:presLayoutVars>
          <dgm:chMax val="5"/>
          <dgm:dir/>
          <dgm:resizeHandles val="exact"/>
        </dgm:presLayoutVars>
      </dgm:prSet>
      <dgm:spPr/>
    </dgm:pt>
    <dgm:pt modelId="{CEA591B7-2C37-489F-BC7D-1C9518A759F5}" type="pres">
      <dgm:prSet presAssocID="{50886D36-18DC-47B1-A36F-14CCF1DC56E7}" presName="dummyMaxCanvas" presStyleCnt="0">
        <dgm:presLayoutVars/>
      </dgm:prSet>
      <dgm:spPr/>
    </dgm:pt>
    <dgm:pt modelId="{B5AC1C8E-B121-40CA-B45E-6C0A5F5BBD86}" type="pres">
      <dgm:prSet presAssocID="{50886D36-18DC-47B1-A36F-14CCF1DC56E7}" presName="FourNodes_1" presStyleLbl="node1" presStyleIdx="0" presStyleCnt="4">
        <dgm:presLayoutVars>
          <dgm:bulletEnabled val="1"/>
        </dgm:presLayoutVars>
      </dgm:prSet>
      <dgm:spPr/>
    </dgm:pt>
    <dgm:pt modelId="{E227B622-0DE4-404C-865B-379DAE689CBD}" type="pres">
      <dgm:prSet presAssocID="{50886D36-18DC-47B1-A36F-14CCF1DC56E7}" presName="FourNodes_2" presStyleLbl="node1" presStyleIdx="1" presStyleCnt="4">
        <dgm:presLayoutVars>
          <dgm:bulletEnabled val="1"/>
        </dgm:presLayoutVars>
      </dgm:prSet>
      <dgm:spPr/>
    </dgm:pt>
    <dgm:pt modelId="{EE80F77E-806A-425E-9E4C-ED25860B2E50}" type="pres">
      <dgm:prSet presAssocID="{50886D36-18DC-47B1-A36F-14CCF1DC56E7}" presName="FourNodes_3" presStyleLbl="node1" presStyleIdx="2" presStyleCnt="4">
        <dgm:presLayoutVars>
          <dgm:bulletEnabled val="1"/>
        </dgm:presLayoutVars>
      </dgm:prSet>
      <dgm:spPr/>
    </dgm:pt>
    <dgm:pt modelId="{D8D41E6A-CA39-43C1-872D-8C1DC67F8B92}" type="pres">
      <dgm:prSet presAssocID="{50886D36-18DC-47B1-A36F-14CCF1DC56E7}" presName="FourNodes_4" presStyleLbl="node1" presStyleIdx="3" presStyleCnt="4">
        <dgm:presLayoutVars>
          <dgm:bulletEnabled val="1"/>
        </dgm:presLayoutVars>
      </dgm:prSet>
      <dgm:spPr/>
    </dgm:pt>
    <dgm:pt modelId="{8277A7D5-EEC5-493C-A920-6080A90703B5}" type="pres">
      <dgm:prSet presAssocID="{50886D36-18DC-47B1-A36F-14CCF1DC56E7}" presName="FourConn_1-2" presStyleLbl="fgAccFollowNode1" presStyleIdx="0" presStyleCnt="3">
        <dgm:presLayoutVars>
          <dgm:bulletEnabled val="1"/>
        </dgm:presLayoutVars>
      </dgm:prSet>
      <dgm:spPr/>
    </dgm:pt>
    <dgm:pt modelId="{8D351806-EA4C-4A98-ACF9-2CFE6DF33E86}" type="pres">
      <dgm:prSet presAssocID="{50886D36-18DC-47B1-A36F-14CCF1DC56E7}" presName="FourConn_2-3" presStyleLbl="fgAccFollowNode1" presStyleIdx="1" presStyleCnt="3">
        <dgm:presLayoutVars>
          <dgm:bulletEnabled val="1"/>
        </dgm:presLayoutVars>
      </dgm:prSet>
      <dgm:spPr/>
    </dgm:pt>
    <dgm:pt modelId="{E020406A-B844-466D-A5D2-FDDE7A090ADF}" type="pres">
      <dgm:prSet presAssocID="{50886D36-18DC-47B1-A36F-14CCF1DC56E7}" presName="FourConn_3-4" presStyleLbl="fgAccFollowNode1" presStyleIdx="2" presStyleCnt="3">
        <dgm:presLayoutVars>
          <dgm:bulletEnabled val="1"/>
        </dgm:presLayoutVars>
      </dgm:prSet>
      <dgm:spPr/>
    </dgm:pt>
    <dgm:pt modelId="{6B984D9E-2817-4389-9773-BE3E424A7601}" type="pres">
      <dgm:prSet presAssocID="{50886D36-18DC-47B1-A36F-14CCF1DC56E7}" presName="FourNodes_1_text" presStyleLbl="node1" presStyleIdx="3" presStyleCnt="4">
        <dgm:presLayoutVars>
          <dgm:bulletEnabled val="1"/>
        </dgm:presLayoutVars>
      </dgm:prSet>
      <dgm:spPr/>
    </dgm:pt>
    <dgm:pt modelId="{B0B82B91-B5FC-42EB-8B01-40C0434FBC6D}" type="pres">
      <dgm:prSet presAssocID="{50886D36-18DC-47B1-A36F-14CCF1DC56E7}" presName="FourNodes_2_text" presStyleLbl="node1" presStyleIdx="3" presStyleCnt="4">
        <dgm:presLayoutVars>
          <dgm:bulletEnabled val="1"/>
        </dgm:presLayoutVars>
      </dgm:prSet>
      <dgm:spPr/>
    </dgm:pt>
    <dgm:pt modelId="{60BF4332-B75D-419C-A1EB-017D8B2A622A}" type="pres">
      <dgm:prSet presAssocID="{50886D36-18DC-47B1-A36F-14CCF1DC56E7}" presName="FourNodes_3_text" presStyleLbl="node1" presStyleIdx="3" presStyleCnt="4">
        <dgm:presLayoutVars>
          <dgm:bulletEnabled val="1"/>
        </dgm:presLayoutVars>
      </dgm:prSet>
      <dgm:spPr/>
    </dgm:pt>
    <dgm:pt modelId="{E49D6745-CA8E-4304-927E-00E1ACB6B566}" type="pres">
      <dgm:prSet presAssocID="{50886D36-18DC-47B1-A36F-14CCF1DC56E7}" presName="FourNodes_4_text" presStyleLbl="node1" presStyleIdx="3" presStyleCnt="4">
        <dgm:presLayoutVars>
          <dgm:bulletEnabled val="1"/>
        </dgm:presLayoutVars>
      </dgm:prSet>
      <dgm:spPr/>
    </dgm:pt>
  </dgm:ptLst>
  <dgm:cxnLst>
    <dgm:cxn modelId="{94F34016-EF9E-4746-A4F9-247BE1AFE4DA}" srcId="{50886D36-18DC-47B1-A36F-14CCF1DC56E7}" destId="{40421020-A668-4403-B5A6-C839DFAF16AE}" srcOrd="0" destOrd="0" parTransId="{93D64CF4-0751-4884-824D-1B5AC4CC130C}" sibTransId="{AAB3E07A-0D8A-4D5B-BE43-961AD49103A7}"/>
    <dgm:cxn modelId="{44515B20-90F3-4100-B2AB-5DB87EEE546E}" type="presOf" srcId="{40421020-A668-4403-B5A6-C839DFAF16AE}" destId="{B5AC1C8E-B121-40CA-B45E-6C0A5F5BBD86}" srcOrd="0" destOrd="0" presId="urn:microsoft.com/office/officeart/2005/8/layout/vProcess5"/>
    <dgm:cxn modelId="{E4F7333E-7CC9-407D-BBD5-31205E2B1856}" type="presOf" srcId="{19C5A10A-647C-422D-86BD-E8626B6C7180}" destId="{60BF4332-B75D-419C-A1EB-017D8B2A622A}" srcOrd="1" destOrd="0" presId="urn:microsoft.com/office/officeart/2005/8/layout/vProcess5"/>
    <dgm:cxn modelId="{355BF760-2C3F-414E-9DD4-8D4412D176AD}" type="presOf" srcId="{50886D36-18DC-47B1-A36F-14CCF1DC56E7}" destId="{7BE7ADDD-DA65-4749-827E-6ACF3203D790}" srcOrd="0" destOrd="0" presId="urn:microsoft.com/office/officeart/2005/8/layout/vProcess5"/>
    <dgm:cxn modelId="{1B714364-E3B7-4BAE-BCBA-88DB0BEC71D4}" srcId="{50886D36-18DC-47B1-A36F-14CCF1DC56E7}" destId="{A54CBDB0-85DF-435C-8646-440D77F2F0FD}" srcOrd="3" destOrd="0" parTransId="{B14A3366-5188-40AA-96F7-7EAC84819FC7}" sibTransId="{76FEC256-DC69-40CA-A567-A16E69C6E500}"/>
    <dgm:cxn modelId="{7379D564-B7E8-4CE9-B144-AD2F9647F8CA}" type="presOf" srcId="{852CF04A-9218-4A41-9703-AC221DA8C86E}" destId="{E227B622-0DE4-404C-865B-379DAE689CBD}" srcOrd="0" destOrd="0" presId="urn:microsoft.com/office/officeart/2005/8/layout/vProcess5"/>
    <dgm:cxn modelId="{4DDDE665-BF60-484C-926B-0DF069682CC9}" srcId="{50886D36-18DC-47B1-A36F-14CCF1DC56E7}" destId="{852CF04A-9218-4A41-9703-AC221DA8C86E}" srcOrd="1" destOrd="0" parTransId="{8EB21DC3-A30E-405E-90D4-A10F9E5D1111}" sibTransId="{BEDF0564-0D47-4455-B85D-01210E3EE32A}"/>
    <dgm:cxn modelId="{83209F77-C01B-4AA1-BD77-54BD5317116A}" type="presOf" srcId="{40421020-A668-4403-B5A6-C839DFAF16AE}" destId="{6B984D9E-2817-4389-9773-BE3E424A7601}" srcOrd="1" destOrd="0" presId="urn:microsoft.com/office/officeart/2005/8/layout/vProcess5"/>
    <dgm:cxn modelId="{DA95DE82-5287-4D8F-8F15-F6B2B11CBE90}" type="presOf" srcId="{A54CBDB0-85DF-435C-8646-440D77F2F0FD}" destId="{D8D41E6A-CA39-43C1-872D-8C1DC67F8B92}" srcOrd="0" destOrd="0" presId="urn:microsoft.com/office/officeart/2005/8/layout/vProcess5"/>
    <dgm:cxn modelId="{7CFA6286-0053-4DDD-8D8E-0E25AAB1D395}" type="presOf" srcId="{19C5A10A-647C-422D-86BD-E8626B6C7180}" destId="{EE80F77E-806A-425E-9E4C-ED25860B2E50}" srcOrd="0" destOrd="0" presId="urn:microsoft.com/office/officeart/2005/8/layout/vProcess5"/>
    <dgm:cxn modelId="{1DD5E786-826E-46B0-86B4-729735690572}" type="presOf" srcId="{BEDF0564-0D47-4455-B85D-01210E3EE32A}" destId="{8D351806-EA4C-4A98-ACF9-2CFE6DF33E86}" srcOrd="0" destOrd="0" presId="urn:microsoft.com/office/officeart/2005/8/layout/vProcess5"/>
    <dgm:cxn modelId="{D1BF8499-B914-4F78-B9CC-71B5A45F1C46}" type="presOf" srcId="{B2685E08-87B7-49D5-A1D8-7AE16E8089B8}" destId="{E020406A-B844-466D-A5D2-FDDE7A090ADF}" srcOrd="0" destOrd="0" presId="urn:microsoft.com/office/officeart/2005/8/layout/vProcess5"/>
    <dgm:cxn modelId="{26CE579D-6A65-4015-BE4A-2D52C64FACF4}" srcId="{50886D36-18DC-47B1-A36F-14CCF1DC56E7}" destId="{19C5A10A-647C-422D-86BD-E8626B6C7180}" srcOrd="2" destOrd="0" parTransId="{442DE6F0-2CC0-4161-A975-2EBE8563EF6F}" sibTransId="{B2685E08-87B7-49D5-A1D8-7AE16E8089B8}"/>
    <dgm:cxn modelId="{250D3F9F-E639-4363-821B-89ADF6A9B267}" type="presOf" srcId="{A54CBDB0-85DF-435C-8646-440D77F2F0FD}" destId="{E49D6745-CA8E-4304-927E-00E1ACB6B566}" srcOrd="1" destOrd="0" presId="urn:microsoft.com/office/officeart/2005/8/layout/vProcess5"/>
    <dgm:cxn modelId="{2B1736B3-D43E-41A4-A0C2-D52F034F0DD7}" type="presOf" srcId="{AAB3E07A-0D8A-4D5B-BE43-961AD49103A7}" destId="{8277A7D5-EEC5-493C-A920-6080A90703B5}" srcOrd="0" destOrd="0" presId="urn:microsoft.com/office/officeart/2005/8/layout/vProcess5"/>
    <dgm:cxn modelId="{04EB37CF-04D2-4795-940E-F37FED27316F}" type="presOf" srcId="{852CF04A-9218-4A41-9703-AC221DA8C86E}" destId="{B0B82B91-B5FC-42EB-8B01-40C0434FBC6D}" srcOrd="1" destOrd="0" presId="urn:microsoft.com/office/officeart/2005/8/layout/vProcess5"/>
    <dgm:cxn modelId="{2FBDF99A-4114-44B7-B555-70830CF27E39}" type="presParOf" srcId="{7BE7ADDD-DA65-4749-827E-6ACF3203D790}" destId="{CEA591B7-2C37-489F-BC7D-1C9518A759F5}" srcOrd="0" destOrd="0" presId="urn:microsoft.com/office/officeart/2005/8/layout/vProcess5"/>
    <dgm:cxn modelId="{5AD20E43-B0DD-40A4-96B6-659FDA56D604}" type="presParOf" srcId="{7BE7ADDD-DA65-4749-827E-6ACF3203D790}" destId="{B5AC1C8E-B121-40CA-B45E-6C0A5F5BBD86}" srcOrd="1" destOrd="0" presId="urn:microsoft.com/office/officeart/2005/8/layout/vProcess5"/>
    <dgm:cxn modelId="{5198DC9F-321A-4A58-B61D-1CC1769D8567}" type="presParOf" srcId="{7BE7ADDD-DA65-4749-827E-6ACF3203D790}" destId="{E227B622-0DE4-404C-865B-379DAE689CBD}" srcOrd="2" destOrd="0" presId="urn:microsoft.com/office/officeart/2005/8/layout/vProcess5"/>
    <dgm:cxn modelId="{D52146AA-D4FF-40C0-9203-4EE94DF3E0C4}" type="presParOf" srcId="{7BE7ADDD-DA65-4749-827E-6ACF3203D790}" destId="{EE80F77E-806A-425E-9E4C-ED25860B2E50}" srcOrd="3" destOrd="0" presId="urn:microsoft.com/office/officeart/2005/8/layout/vProcess5"/>
    <dgm:cxn modelId="{960044FD-E1A2-457E-8638-18DBAFE22FC1}" type="presParOf" srcId="{7BE7ADDD-DA65-4749-827E-6ACF3203D790}" destId="{D8D41E6A-CA39-43C1-872D-8C1DC67F8B92}" srcOrd="4" destOrd="0" presId="urn:microsoft.com/office/officeart/2005/8/layout/vProcess5"/>
    <dgm:cxn modelId="{B259DB4E-BBAD-4593-A76F-62A6BFEB79E2}" type="presParOf" srcId="{7BE7ADDD-DA65-4749-827E-6ACF3203D790}" destId="{8277A7D5-EEC5-493C-A920-6080A90703B5}" srcOrd="5" destOrd="0" presId="urn:microsoft.com/office/officeart/2005/8/layout/vProcess5"/>
    <dgm:cxn modelId="{037C3007-7954-4880-A10D-9E1F6823CC50}" type="presParOf" srcId="{7BE7ADDD-DA65-4749-827E-6ACF3203D790}" destId="{8D351806-EA4C-4A98-ACF9-2CFE6DF33E86}" srcOrd="6" destOrd="0" presId="urn:microsoft.com/office/officeart/2005/8/layout/vProcess5"/>
    <dgm:cxn modelId="{40A6267D-945A-4B4B-AA21-35797303094B}" type="presParOf" srcId="{7BE7ADDD-DA65-4749-827E-6ACF3203D790}" destId="{E020406A-B844-466D-A5D2-FDDE7A090ADF}" srcOrd="7" destOrd="0" presId="urn:microsoft.com/office/officeart/2005/8/layout/vProcess5"/>
    <dgm:cxn modelId="{DE057C57-6860-40BE-BA01-67CFC5CB45A2}" type="presParOf" srcId="{7BE7ADDD-DA65-4749-827E-6ACF3203D790}" destId="{6B984D9E-2817-4389-9773-BE3E424A7601}" srcOrd="8" destOrd="0" presId="urn:microsoft.com/office/officeart/2005/8/layout/vProcess5"/>
    <dgm:cxn modelId="{04B50023-54E9-461C-B7A7-82B44ADB93B9}" type="presParOf" srcId="{7BE7ADDD-DA65-4749-827E-6ACF3203D790}" destId="{B0B82B91-B5FC-42EB-8B01-40C0434FBC6D}" srcOrd="9" destOrd="0" presId="urn:microsoft.com/office/officeart/2005/8/layout/vProcess5"/>
    <dgm:cxn modelId="{169C16BD-5EBD-4000-AAE6-ABF4921BF21F}" type="presParOf" srcId="{7BE7ADDD-DA65-4749-827E-6ACF3203D790}" destId="{60BF4332-B75D-419C-A1EB-017D8B2A622A}" srcOrd="10" destOrd="0" presId="urn:microsoft.com/office/officeart/2005/8/layout/vProcess5"/>
    <dgm:cxn modelId="{5B2010C0-9750-4E73-9C10-5DD4BF498FB7}" type="presParOf" srcId="{7BE7ADDD-DA65-4749-827E-6ACF3203D790}" destId="{E49D6745-CA8E-4304-927E-00E1ACB6B566}"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460F10E-1A11-47B4-9C7B-4989F0B94AF2}"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8F968B7F-6909-40F8-90F5-E3933BD11E3E}">
      <dgm:prSet/>
      <dgm:spPr/>
      <dgm:t>
        <a:bodyPr/>
        <a:lstStyle/>
        <a:p>
          <a:r>
            <a:rPr lang="en-US"/>
            <a:t>Cho phép client gửi thêm thông tin bổ sung.</a:t>
          </a:r>
        </a:p>
      </dgm:t>
    </dgm:pt>
    <dgm:pt modelId="{F40AC469-4CB0-47F2-8BDF-E16887CB0EE2}" type="parTrans" cxnId="{1A90ADBA-592F-4DB2-A10E-BB7D4C5DBC13}">
      <dgm:prSet/>
      <dgm:spPr/>
      <dgm:t>
        <a:bodyPr/>
        <a:lstStyle/>
        <a:p>
          <a:endParaRPr lang="en-US"/>
        </a:p>
      </dgm:t>
    </dgm:pt>
    <dgm:pt modelId="{5999151F-468B-4350-A6AE-E69989206C5C}" type="sibTrans" cxnId="{1A90ADBA-592F-4DB2-A10E-BB7D4C5DBC13}">
      <dgm:prSet/>
      <dgm:spPr/>
      <dgm:t>
        <a:bodyPr/>
        <a:lstStyle/>
        <a:p>
          <a:endParaRPr lang="en-US"/>
        </a:p>
      </dgm:t>
    </dgm:pt>
    <dgm:pt modelId="{3B11117D-294E-47FA-BD86-E08019C0B875}">
      <dgm:prSet/>
      <dgm:spPr/>
      <dgm:t>
        <a:bodyPr/>
        <a:lstStyle/>
        <a:p>
          <a:r>
            <a:rPr lang="en-US"/>
            <a:t>Một số trường thông dụng:</a:t>
          </a:r>
        </a:p>
      </dgm:t>
    </dgm:pt>
    <dgm:pt modelId="{E2DD79B4-6507-461C-ADEC-CA9BE08D929A}" type="parTrans" cxnId="{C5588F83-3692-4E2D-9F3C-98097EE6D57D}">
      <dgm:prSet/>
      <dgm:spPr/>
      <dgm:t>
        <a:bodyPr/>
        <a:lstStyle/>
        <a:p>
          <a:endParaRPr lang="en-US"/>
        </a:p>
      </dgm:t>
    </dgm:pt>
    <dgm:pt modelId="{1737064A-5712-497F-A264-E89068331370}" type="sibTrans" cxnId="{C5588F83-3692-4E2D-9F3C-98097EE6D57D}">
      <dgm:prSet/>
      <dgm:spPr/>
      <dgm:t>
        <a:bodyPr/>
        <a:lstStyle/>
        <a:p>
          <a:endParaRPr lang="en-US"/>
        </a:p>
      </dgm:t>
    </dgm:pt>
    <dgm:pt modelId="{6FDC1DC9-867A-48B5-9600-0A4268435F37}">
      <dgm:prSet/>
      <dgm:spPr/>
      <dgm:t>
        <a:bodyPr/>
        <a:lstStyle/>
        <a:p>
          <a:r>
            <a:rPr lang="en-US"/>
            <a:t>Accept: nội dung có thể nhận được từ thông điệp response.</a:t>
          </a:r>
        </a:p>
      </dgm:t>
    </dgm:pt>
    <dgm:pt modelId="{32E0F139-633D-41AB-9519-D21ACA4FB3FE}" type="parTrans" cxnId="{D041DD2E-169D-4D4B-B049-950746E0ACC2}">
      <dgm:prSet/>
      <dgm:spPr/>
      <dgm:t>
        <a:bodyPr/>
        <a:lstStyle/>
        <a:p>
          <a:endParaRPr lang="en-US"/>
        </a:p>
      </dgm:t>
    </dgm:pt>
    <dgm:pt modelId="{808D7E4B-9C78-4E44-80F8-C6A8A9CE9909}" type="sibTrans" cxnId="{D041DD2E-169D-4D4B-B049-950746E0ACC2}">
      <dgm:prSet/>
      <dgm:spPr/>
      <dgm:t>
        <a:bodyPr/>
        <a:lstStyle/>
        <a:p>
          <a:endParaRPr lang="en-US"/>
        </a:p>
      </dgm:t>
    </dgm:pt>
    <dgm:pt modelId="{4EEC9D7E-B729-4EEE-A4AB-3C9AFAA15207}">
      <dgm:prSet/>
      <dgm:spPr/>
      <dgm:t>
        <a:bodyPr/>
        <a:lstStyle/>
        <a:p>
          <a:r>
            <a:rPr lang="en-US"/>
            <a:t>Accept-Encoding: các kiểu nén được chấp nhận.</a:t>
          </a:r>
        </a:p>
      </dgm:t>
    </dgm:pt>
    <dgm:pt modelId="{7F191CFC-868B-4A0F-9CEC-FAA81BD94C8F}" type="parTrans" cxnId="{3E7171FD-D617-4EF7-A52C-75B99B0FDAE4}">
      <dgm:prSet/>
      <dgm:spPr/>
      <dgm:t>
        <a:bodyPr/>
        <a:lstStyle/>
        <a:p>
          <a:endParaRPr lang="en-US"/>
        </a:p>
      </dgm:t>
    </dgm:pt>
    <dgm:pt modelId="{425C72A6-B6B2-4069-9578-A4E5B4E3D41B}" type="sibTrans" cxnId="{3E7171FD-D617-4EF7-A52C-75B99B0FDAE4}">
      <dgm:prSet/>
      <dgm:spPr/>
      <dgm:t>
        <a:bodyPr/>
        <a:lstStyle/>
        <a:p>
          <a:endParaRPr lang="en-US"/>
        </a:p>
      </dgm:t>
    </dgm:pt>
    <dgm:pt modelId="{0B514B16-1DE9-4741-B1CE-4B8690E86F98}">
      <dgm:prSet/>
      <dgm:spPr/>
      <dgm:t>
        <a:bodyPr/>
        <a:lstStyle/>
        <a:p>
          <a:r>
            <a:rPr lang="en-US"/>
            <a:t>Connection: tùy chọn điều khiển cho kết nối hiện thời.</a:t>
          </a:r>
        </a:p>
      </dgm:t>
    </dgm:pt>
    <dgm:pt modelId="{05DDCEC9-82A4-41DE-8CA2-E5964A4544CF}" type="parTrans" cxnId="{F2D76702-8634-44CE-8E6E-E0A2CA5BAA10}">
      <dgm:prSet/>
      <dgm:spPr/>
      <dgm:t>
        <a:bodyPr/>
        <a:lstStyle/>
        <a:p>
          <a:endParaRPr lang="en-US"/>
        </a:p>
      </dgm:t>
    </dgm:pt>
    <dgm:pt modelId="{C8CBD116-3BE9-4E01-A486-96043C6EE7C3}" type="sibTrans" cxnId="{F2D76702-8634-44CE-8E6E-E0A2CA5BAA10}">
      <dgm:prSet/>
      <dgm:spPr/>
      <dgm:t>
        <a:bodyPr/>
        <a:lstStyle/>
        <a:p>
          <a:endParaRPr lang="en-US"/>
        </a:p>
      </dgm:t>
    </dgm:pt>
    <dgm:pt modelId="{FF5CFCD7-A71A-4C30-AF56-833737800298}">
      <dgm:prSet/>
      <dgm:spPr/>
      <dgm:t>
        <a:bodyPr/>
        <a:lstStyle/>
        <a:p>
          <a:r>
            <a:rPr lang="en-US"/>
            <a:t>Cookie: thông tin HTTP Cookie từ server.</a:t>
          </a:r>
        </a:p>
      </dgm:t>
    </dgm:pt>
    <dgm:pt modelId="{B8B58D67-18A5-47D8-A73E-CB0904B91B1C}" type="parTrans" cxnId="{58CF073E-9A83-4D39-A0DE-47874CE6C97B}">
      <dgm:prSet/>
      <dgm:spPr/>
      <dgm:t>
        <a:bodyPr/>
        <a:lstStyle/>
        <a:p>
          <a:endParaRPr lang="en-US"/>
        </a:p>
      </dgm:t>
    </dgm:pt>
    <dgm:pt modelId="{4BAB2410-0936-4E11-9C70-C0F39FA99CB2}" type="sibTrans" cxnId="{58CF073E-9A83-4D39-A0DE-47874CE6C97B}">
      <dgm:prSet/>
      <dgm:spPr/>
      <dgm:t>
        <a:bodyPr/>
        <a:lstStyle/>
        <a:p>
          <a:endParaRPr lang="en-US"/>
        </a:p>
      </dgm:t>
    </dgm:pt>
    <dgm:pt modelId="{EEE0DB05-0284-4E06-9DAE-BAA9000F6924}">
      <dgm:prSet/>
      <dgm:spPr/>
      <dgm:t>
        <a:bodyPr/>
        <a:lstStyle/>
        <a:p>
          <a:r>
            <a:rPr lang="en-US"/>
            <a:t>User-Agent: thông tin về user agent của người dùng.</a:t>
          </a:r>
        </a:p>
      </dgm:t>
    </dgm:pt>
    <dgm:pt modelId="{85E1CC68-B3A1-4D9C-AD80-FBF9A4C1EEAD}" type="parTrans" cxnId="{813F2BA4-D845-441B-BF12-97F1307E9D44}">
      <dgm:prSet/>
      <dgm:spPr/>
      <dgm:t>
        <a:bodyPr/>
        <a:lstStyle/>
        <a:p>
          <a:endParaRPr lang="en-US"/>
        </a:p>
      </dgm:t>
    </dgm:pt>
    <dgm:pt modelId="{B53E42D8-7862-4310-AFB8-7775B4E3BB0F}" type="sibTrans" cxnId="{813F2BA4-D845-441B-BF12-97F1307E9D44}">
      <dgm:prSet/>
      <dgm:spPr/>
      <dgm:t>
        <a:bodyPr/>
        <a:lstStyle/>
        <a:p>
          <a:endParaRPr lang="en-US"/>
        </a:p>
      </dgm:t>
    </dgm:pt>
    <dgm:pt modelId="{9B95EE73-853B-4474-8022-3E5FAB341FAD}" type="pres">
      <dgm:prSet presAssocID="{D460F10E-1A11-47B4-9C7B-4989F0B94AF2}" presName="linear" presStyleCnt="0">
        <dgm:presLayoutVars>
          <dgm:dir/>
          <dgm:animLvl val="lvl"/>
          <dgm:resizeHandles val="exact"/>
        </dgm:presLayoutVars>
      </dgm:prSet>
      <dgm:spPr/>
    </dgm:pt>
    <dgm:pt modelId="{A55F91D1-8136-43F1-A335-505EF7390FB0}" type="pres">
      <dgm:prSet presAssocID="{8F968B7F-6909-40F8-90F5-E3933BD11E3E}" presName="parentLin" presStyleCnt="0"/>
      <dgm:spPr/>
    </dgm:pt>
    <dgm:pt modelId="{B3AF7A7C-1C09-4CA9-811C-73265FBC35CB}" type="pres">
      <dgm:prSet presAssocID="{8F968B7F-6909-40F8-90F5-E3933BD11E3E}" presName="parentLeftMargin" presStyleLbl="node1" presStyleIdx="0" presStyleCnt="2"/>
      <dgm:spPr/>
    </dgm:pt>
    <dgm:pt modelId="{6C6610E3-4564-4CB5-A182-CD97E8CC0AF0}" type="pres">
      <dgm:prSet presAssocID="{8F968B7F-6909-40F8-90F5-E3933BD11E3E}" presName="parentText" presStyleLbl="node1" presStyleIdx="0" presStyleCnt="2">
        <dgm:presLayoutVars>
          <dgm:chMax val="0"/>
          <dgm:bulletEnabled val="1"/>
        </dgm:presLayoutVars>
      </dgm:prSet>
      <dgm:spPr/>
    </dgm:pt>
    <dgm:pt modelId="{D2F64FE0-3EF4-4BC4-AF3C-10900E71ABB3}" type="pres">
      <dgm:prSet presAssocID="{8F968B7F-6909-40F8-90F5-E3933BD11E3E}" presName="negativeSpace" presStyleCnt="0"/>
      <dgm:spPr/>
    </dgm:pt>
    <dgm:pt modelId="{567968C6-F714-487D-AA66-BD3FBF103A51}" type="pres">
      <dgm:prSet presAssocID="{8F968B7F-6909-40F8-90F5-E3933BD11E3E}" presName="childText" presStyleLbl="conFgAcc1" presStyleIdx="0" presStyleCnt="2">
        <dgm:presLayoutVars>
          <dgm:bulletEnabled val="1"/>
        </dgm:presLayoutVars>
      </dgm:prSet>
      <dgm:spPr/>
    </dgm:pt>
    <dgm:pt modelId="{5FCEE93F-872A-45CC-BAAD-06E68190A6EE}" type="pres">
      <dgm:prSet presAssocID="{5999151F-468B-4350-A6AE-E69989206C5C}" presName="spaceBetweenRectangles" presStyleCnt="0"/>
      <dgm:spPr/>
    </dgm:pt>
    <dgm:pt modelId="{823FC65F-FF56-4114-A57C-C46CA35C3A8B}" type="pres">
      <dgm:prSet presAssocID="{3B11117D-294E-47FA-BD86-E08019C0B875}" presName="parentLin" presStyleCnt="0"/>
      <dgm:spPr/>
    </dgm:pt>
    <dgm:pt modelId="{44BD5A57-8DA7-4B3C-BF1F-4F1D6645F58F}" type="pres">
      <dgm:prSet presAssocID="{3B11117D-294E-47FA-BD86-E08019C0B875}" presName="parentLeftMargin" presStyleLbl="node1" presStyleIdx="0" presStyleCnt="2"/>
      <dgm:spPr/>
    </dgm:pt>
    <dgm:pt modelId="{C85EC2EC-3FFB-4BD7-BE14-0008FEFD99E5}" type="pres">
      <dgm:prSet presAssocID="{3B11117D-294E-47FA-BD86-E08019C0B875}" presName="parentText" presStyleLbl="node1" presStyleIdx="1" presStyleCnt="2">
        <dgm:presLayoutVars>
          <dgm:chMax val="0"/>
          <dgm:bulletEnabled val="1"/>
        </dgm:presLayoutVars>
      </dgm:prSet>
      <dgm:spPr/>
    </dgm:pt>
    <dgm:pt modelId="{29B47EE5-7C61-4480-AF6D-BEA2424CC29D}" type="pres">
      <dgm:prSet presAssocID="{3B11117D-294E-47FA-BD86-E08019C0B875}" presName="negativeSpace" presStyleCnt="0"/>
      <dgm:spPr/>
    </dgm:pt>
    <dgm:pt modelId="{5B28D1F2-EA8B-4728-91FC-70E2F922C5AF}" type="pres">
      <dgm:prSet presAssocID="{3B11117D-294E-47FA-BD86-E08019C0B875}" presName="childText" presStyleLbl="conFgAcc1" presStyleIdx="1" presStyleCnt="2">
        <dgm:presLayoutVars>
          <dgm:bulletEnabled val="1"/>
        </dgm:presLayoutVars>
      </dgm:prSet>
      <dgm:spPr/>
    </dgm:pt>
  </dgm:ptLst>
  <dgm:cxnLst>
    <dgm:cxn modelId="{F2D76702-8634-44CE-8E6E-E0A2CA5BAA10}" srcId="{3B11117D-294E-47FA-BD86-E08019C0B875}" destId="{0B514B16-1DE9-4741-B1CE-4B8690E86F98}" srcOrd="2" destOrd="0" parTransId="{05DDCEC9-82A4-41DE-8CA2-E5964A4544CF}" sibTransId="{C8CBD116-3BE9-4E01-A486-96043C6EE7C3}"/>
    <dgm:cxn modelId="{195D4F0C-F4D6-4BFE-A30C-9B0217519E8B}" type="presOf" srcId="{EEE0DB05-0284-4E06-9DAE-BAA9000F6924}" destId="{5B28D1F2-EA8B-4728-91FC-70E2F922C5AF}" srcOrd="0" destOrd="4" presId="urn:microsoft.com/office/officeart/2005/8/layout/list1"/>
    <dgm:cxn modelId="{D041DD2E-169D-4D4B-B049-950746E0ACC2}" srcId="{3B11117D-294E-47FA-BD86-E08019C0B875}" destId="{6FDC1DC9-867A-48B5-9600-0A4268435F37}" srcOrd="0" destOrd="0" parTransId="{32E0F139-633D-41AB-9519-D21ACA4FB3FE}" sibTransId="{808D7E4B-9C78-4E44-80F8-C6A8A9CE9909}"/>
    <dgm:cxn modelId="{F8C6FE3C-13DE-4653-BC8E-F292E4C3C4E2}" type="presOf" srcId="{3B11117D-294E-47FA-BD86-E08019C0B875}" destId="{C85EC2EC-3FFB-4BD7-BE14-0008FEFD99E5}" srcOrd="1" destOrd="0" presId="urn:microsoft.com/office/officeart/2005/8/layout/list1"/>
    <dgm:cxn modelId="{58CF073E-9A83-4D39-A0DE-47874CE6C97B}" srcId="{3B11117D-294E-47FA-BD86-E08019C0B875}" destId="{FF5CFCD7-A71A-4C30-AF56-833737800298}" srcOrd="3" destOrd="0" parTransId="{B8B58D67-18A5-47D8-A73E-CB0904B91B1C}" sibTransId="{4BAB2410-0936-4E11-9C70-C0F39FA99CB2}"/>
    <dgm:cxn modelId="{33AAC867-9322-4932-817A-A4733F91D9FC}" type="presOf" srcId="{3B11117D-294E-47FA-BD86-E08019C0B875}" destId="{44BD5A57-8DA7-4B3C-BF1F-4F1D6645F58F}" srcOrd="0" destOrd="0" presId="urn:microsoft.com/office/officeart/2005/8/layout/list1"/>
    <dgm:cxn modelId="{A7570658-9509-4656-A937-71F1EF3661D6}" type="presOf" srcId="{0B514B16-1DE9-4741-B1CE-4B8690E86F98}" destId="{5B28D1F2-EA8B-4728-91FC-70E2F922C5AF}" srcOrd="0" destOrd="2" presId="urn:microsoft.com/office/officeart/2005/8/layout/list1"/>
    <dgm:cxn modelId="{C597615A-3E43-40B2-9DAC-F4DCE4ADFF71}" type="presOf" srcId="{FF5CFCD7-A71A-4C30-AF56-833737800298}" destId="{5B28D1F2-EA8B-4728-91FC-70E2F922C5AF}" srcOrd="0" destOrd="3" presId="urn:microsoft.com/office/officeart/2005/8/layout/list1"/>
    <dgm:cxn modelId="{04189A81-A11F-4974-B113-7667C28A9D58}" type="presOf" srcId="{4EEC9D7E-B729-4EEE-A4AB-3C9AFAA15207}" destId="{5B28D1F2-EA8B-4728-91FC-70E2F922C5AF}" srcOrd="0" destOrd="1" presId="urn:microsoft.com/office/officeart/2005/8/layout/list1"/>
    <dgm:cxn modelId="{C5588F83-3692-4E2D-9F3C-98097EE6D57D}" srcId="{D460F10E-1A11-47B4-9C7B-4989F0B94AF2}" destId="{3B11117D-294E-47FA-BD86-E08019C0B875}" srcOrd="1" destOrd="0" parTransId="{E2DD79B4-6507-461C-ADEC-CA9BE08D929A}" sibTransId="{1737064A-5712-497F-A264-E89068331370}"/>
    <dgm:cxn modelId="{A0BDF48A-4FB2-487C-819E-16993D64917A}" type="presOf" srcId="{8F968B7F-6909-40F8-90F5-E3933BD11E3E}" destId="{6C6610E3-4564-4CB5-A182-CD97E8CC0AF0}" srcOrd="1" destOrd="0" presId="urn:microsoft.com/office/officeart/2005/8/layout/list1"/>
    <dgm:cxn modelId="{ACC67098-58B4-4A72-A263-F24D9FC2BE9B}" type="presOf" srcId="{6FDC1DC9-867A-48B5-9600-0A4268435F37}" destId="{5B28D1F2-EA8B-4728-91FC-70E2F922C5AF}" srcOrd="0" destOrd="0" presId="urn:microsoft.com/office/officeart/2005/8/layout/list1"/>
    <dgm:cxn modelId="{813F2BA4-D845-441B-BF12-97F1307E9D44}" srcId="{3B11117D-294E-47FA-BD86-E08019C0B875}" destId="{EEE0DB05-0284-4E06-9DAE-BAA9000F6924}" srcOrd="4" destOrd="0" parTransId="{85E1CC68-B3A1-4D9C-AD80-FBF9A4C1EEAD}" sibTransId="{B53E42D8-7862-4310-AFB8-7775B4E3BB0F}"/>
    <dgm:cxn modelId="{1A90ADBA-592F-4DB2-A10E-BB7D4C5DBC13}" srcId="{D460F10E-1A11-47B4-9C7B-4989F0B94AF2}" destId="{8F968B7F-6909-40F8-90F5-E3933BD11E3E}" srcOrd="0" destOrd="0" parTransId="{F40AC469-4CB0-47F2-8BDF-E16887CB0EE2}" sibTransId="{5999151F-468B-4350-A6AE-E69989206C5C}"/>
    <dgm:cxn modelId="{27F0BAF2-2F3C-4713-B245-4E404AFE7A41}" type="presOf" srcId="{8F968B7F-6909-40F8-90F5-E3933BD11E3E}" destId="{B3AF7A7C-1C09-4CA9-811C-73265FBC35CB}" srcOrd="0" destOrd="0" presId="urn:microsoft.com/office/officeart/2005/8/layout/list1"/>
    <dgm:cxn modelId="{D7A10EF8-ACA6-4A93-A642-AE09DA90E50E}" type="presOf" srcId="{D460F10E-1A11-47B4-9C7B-4989F0B94AF2}" destId="{9B95EE73-853B-4474-8022-3E5FAB341FAD}" srcOrd="0" destOrd="0" presId="urn:microsoft.com/office/officeart/2005/8/layout/list1"/>
    <dgm:cxn modelId="{3E7171FD-D617-4EF7-A52C-75B99B0FDAE4}" srcId="{3B11117D-294E-47FA-BD86-E08019C0B875}" destId="{4EEC9D7E-B729-4EEE-A4AB-3C9AFAA15207}" srcOrd="1" destOrd="0" parTransId="{7F191CFC-868B-4A0F-9CEC-FAA81BD94C8F}" sibTransId="{425C72A6-B6B2-4069-9578-A4E5B4E3D41B}"/>
    <dgm:cxn modelId="{74027F89-E2A7-4081-BA6F-0975BF3E9DD7}" type="presParOf" srcId="{9B95EE73-853B-4474-8022-3E5FAB341FAD}" destId="{A55F91D1-8136-43F1-A335-505EF7390FB0}" srcOrd="0" destOrd="0" presId="urn:microsoft.com/office/officeart/2005/8/layout/list1"/>
    <dgm:cxn modelId="{B57BC960-21B3-47CA-80D4-44FA528D21C0}" type="presParOf" srcId="{A55F91D1-8136-43F1-A335-505EF7390FB0}" destId="{B3AF7A7C-1C09-4CA9-811C-73265FBC35CB}" srcOrd="0" destOrd="0" presId="urn:microsoft.com/office/officeart/2005/8/layout/list1"/>
    <dgm:cxn modelId="{9014DDCC-014C-498A-A749-5AEDD61F85A4}" type="presParOf" srcId="{A55F91D1-8136-43F1-A335-505EF7390FB0}" destId="{6C6610E3-4564-4CB5-A182-CD97E8CC0AF0}" srcOrd="1" destOrd="0" presId="urn:microsoft.com/office/officeart/2005/8/layout/list1"/>
    <dgm:cxn modelId="{61D6C5CF-80D5-49A2-8905-C54C0A173E9D}" type="presParOf" srcId="{9B95EE73-853B-4474-8022-3E5FAB341FAD}" destId="{D2F64FE0-3EF4-4BC4-AF3C-10900E71ABB3}" srcOrd="1" destOrd="0" presId="urn:microsoft.com/office/officeart/2005/8/layout/list1"/>
    <dgm:cxn modelId="{166BC52A-49E6-45E4-AC7B-889410BE1004}" type="presParOf" srcId="{9B95EE73-853B-4474-8022-3E5FAB341FAD}" destId="{567968C6-F714-487D-AA66-BD3FBF103A51}" srcOrd="2" destOrd="0" presId="urn:microsoft.com/office/officeart/2005/8/layout/list1"/>
    <dgm:cxn modelId="{71755E8D-6766-41C1-A2C3-56FA48358C1A}" type="presParOf" srcId="{9B95EE73-853B-4474-8022-3E5FAB341FAD}" destId="{5FCEE93F-872A-45CC-BAAD-06E68190A6EE}" srcOrd="3" destOrd="0" presId="urn:microsoft.com/office/officeart/2005/8/layout/list1"/>
    <dgm:cxn modelId="{83C0E563-6FA3-47B2-A86C-600C5676FC52}" type="presParOf" srcId="{9B95EE73-853B-4474-8022-3E5FAB341FAD}" destId="{823FC65F-FF56-4114-A57C-C46CA35C3A8B}" srcOrd="4" destOrd="0" presId="urn:microsoft.com/office/officeart/2005/8/layout/list1"/>
    <dgm:cxn modelId="{D77C6FE5-BFFE-407E-8E17-160CA82A66E4}" type="presParOf" srcId="{823FC65F-FF56-4114-A57C-C46CA35C3A8B}" destId="{44BD5A57-8DA7-4B3C-BF1F-4F1D6645F58F}" srcOrd="0" destOrd="0" presId="urn:microsoft.com/office/officeart/2005/8/layout/list1"/>
    <dgm:cxn modelId="{8B2560D4-AB70-459D-A5E7-A55F0CEBEED5}" type="presParOf" srcId="{823FC65F-FF56-4114-A57C-C46CA35C3A8B}" destId="{C85EC2EC-3FFB-4BD7-BE14-0008FEFD99E5}" srcOrd="1" destOrd="0" presId="urn:microsoft.com/office/officeart/2005/8/layout/list1"/>
    <dgm:cxn modelId="{61612CFB-D0CA-4BE8-9FFE-E0ED782F4039}" type="presParOf" srcId="{9B95EE73-853B-4474-8022-3E5FAB341FAD}" destId="{29B47EE5-7C61-4480-AF6D-BEA2424CC29D}" srcOrd="5" destOrd="0" presId="urn:microsoft.com/office/officeart/2005/8/layout/list1"/>
    <dgm:cxn modelId="{1CD71D62-241E-4574-A7EC-8244BF54468A}" type="presParOf" srcId="{9B95EE73-853B-4474-8022-3E5FAB341FAD}" destId="{5B28D1F2-EA8B-4728-91FC-70E2F922C5AF}"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7EF2A15-46FF-4C46-BF84-DA244BFA8AEE}" type="doc">
      <dgm:prSet loTypeId="urn:microsoft.com/office/officeart/2009/3/layout/HorizontalOrganizationChart" loCatId="hierarchy" qsTypeId="urn:microsoft.com/office/officeart/2005/8/quickstyle/simple1" qsCatId="simple" csTypeId="urn:microsoft.com/office/officeart/2005/8/colors/colorful1" csCatId="colorful"/>
      <dgm:spPr/>
      <dgm:t>
        <a:bodyPr/>
        <a:lstStyle/>
        <a:p>
          <a:endParaRPr lang="en-US"/>
        </a:p>
      </dgm:t>
    </dgm:pt>
    <dgm:pt modelId="{18E66F63-D882-4908-9F1B-2BD2DBAD4707}">
      <dgm:prSet/>
      <dgm:spPr/>
      <dgm:t>
        <a:bodyPr/>
        <a:lstStyle/>
        <a:p>
          <a:r>
            <a:rPr lang="en-US"/>
            <a:t>Hai phương thức được sử dụng nhiều nhất trong HTTP request.</a:t>
          </a:r>
        </a:p>
      </dgm:t>
    </dgm:pt>
    <dgm:pt modelId="{4FC5E41B-592F-4482-824A-B7E704D6E90C}" type="parTrans" cxnId="{604DBA59-53B0-4335-A05C-BA7B722F7B04}">
      <dgm:prSet/>
      <dgm:spPr/>
      <dgm:t>
        <a:bodyPr/>
        <a:lstStyle/>
        <a:p>
          <a:endParaRPr lang="en-US"/>
        </a:p>
      </dgm:t>
    </dgm:pt>
    <dgm:pt modelId="{0F24B405-AA5C-4B16-B4EE-77D54D5EE14F}" type="sibTrans" cxnId="{604DBA59-53B0-4335-A05C-BA7B722F7B04}">
      <dgm:prSet/>
      <dgm:spPr/>
      <dgm:t>
        <a:bodyPr/>
        <a:lstStyle/>
        <a:p>
          <a:endParaRPr lang="en-US"/>
        </a:p>
      </dgm:t>
    </dgm:pt>
    <dgm:pt modelId="{13D1E706-B975-4199-83C3-ADF81047F4C0}">
      <dgm:prSet/>
      <dgm:spPr/>
      <dgm:t>
        <a:bodyPr/>
        <a:lstStyle/>
        <a:p>
          <a:r>
            <a:rPr lang="en-US"/>
            <a:t>Với GET câu truy vấn được đính kèm vào đường dẫn của HTTP request.</a:t>
          </a:r>
        </a:p>
      </dgm:t>
    </dgm:pt>
    <dgm:pt modelId="{80C7CBF8-BE5D-453E-90E9-BBBEB0E878D8}" type="parTrans" cxnId="{7A0DD28B-5010-45D1-8357-1A054CFE10D4}">
      <dgm:prSet/>
      <dgm:spPr/>
      <dgm:t>
        <a:bodyPr/>
        <a:lstStyle/>
        <a:p>
          <a:endParaRPr lang="en-US"/>
        </a:p>
      </dgm:t>
    </dgm:pt>
    <dgm:pt modelId="{41D02BF8-681E-408F-A045-0A486A707589}" type="sibTrans" cxnId="{7A0DD28B-5010-45D1-8357-1A054CFE10D4}">
      <dgm:prSet/>
      <dgm:spPr/>
      <dgm:t>
        <a:bodyPr/>
        <a:lstStyle/>
        <a:p>
          <a:endParaRPr lang="en-US"/>
        </a:p>
      </dgm:t>
    </dgm:pt>
    <dgm:pt modelId="{0DFFBC91-7FD6-4F4E-9C1E-A56C1323C80E}">
      <dgm:prSet/>
      <dgm:spPr/>
      <dgm:t>
        <a:bodyPr/>
        <a:lstStyle/>
        <a:p>
          <a:r>
            <a:rPr lang="en-US"/>
            <a:t>Một số đặc điểm của phương thức GET:</a:t>
          </a:r>
        </a:p>
      </dgm:t>
    </dgm:pt>
    <dgm:pt modelId="{E5D238D1-F404-463F-936B-6DE49B6DAE56}" type="parTrans" cxnId="{1FAEB3B2-4D0C-4B83-803B-1D678901D157}">
      <dgm:prSet/>
      <dgm:spPr/>
      <dgm:t>
        <a:bodyPr/>
        <a:lstStyle/>
        <a:p>
          <a:endParaRPr lang="en-US"/>
        </a:p>
      </dgm:t>
    </dgm:pt>
    <dgm:pt modelId="{EB9EB328-7711-43DF-A9D9-149528E0A47A}" type="sibTrans" cxnId="{1FAEB3B2-4D0C-4B83-803B-1D678901D157}">
      <dgm:prSet/>
      <dgm:spPr/>
      <dgm:t>
        <a:bodyPr/>
        <a:lstStyle/>
        <a:p>
          <a:endParaRPr lang="en-US"/>
        </a:p>
      </dgm:t>
    </dgm:pt>
    <dgm:pt modelId="{D043CEAB-5472-4841-A509-560880CA37A9}">
      <dgm:prSet/>
      <dgm:spPr/>
      <dgm:t>
        <a:bodyPr/>
        <a:lstStyle/>
        <a:p>
          <a:r>
            <a:rPr lang="en-US"/>
            <a:t>Có thể được cached, bookmark và lưu trong lịch sử của trình duyệt.</a:t>
          </a:r>
        </a:p>
      </dgm:t>
    </dgm:pt>
    <dgm:pt modelId="{1691DD9A-D5E1-4AF6-BEC4-A4A7D6FD2223}" type="parTrans" cxnId="{34A7E891-6971-4551-9957-4D02F4D3AF6C}">
      <dgm:prSet/>
      <dgm:spPr/>
      <dgm:t>
        <a:bodyPr/>
        <a:lstStyle/>
        <a:p>
          <a:endParaRPr lang="en-US"/>
        </a:p>
      </dgm:t>
    </dgm:pt>
    <dgm:pt modelId="{4FF74CC0-CAE6-42E9-9F45-3CC34F2E1597}" type="sibTrans" cxnId="{34A7E891-6971-4551-9957-4D02F4D3AF6C}">
      <dgm:prSet/>
      <dgm:spPr/>
      <dgm:t>
        <a:bodyPr/>
        <a:lstStyle/>
        <a:p>
          <a:endParaRPr lang="en-US"/>
        </a:p>
      </dgm:t>
    </dgm:pt>
    <dgm:pt modelId="{72677AB6-38E6-4177-BE22-2D72DE80D7A8}">
      <dgm:prSet/>
      <dgm:spPr/>
      <dgm:t>
        <a:bodyPr/>
        <a:lstStyle/>
        <a:p>
          <a:r>
            <a:rPr lang="en-US"/>
            <a:t>Bị giới hạn về chiều dài</a:t>
          </a:r>
        </a:p>
      </dgm:t>
    </dgm:pt>
    <dgm:pt modelId="{302321FB-ED12-4539-8EA8-ADA82AB7B61C}" type="parTrans" cxnId="{52FCB3E0-5098-4C2F-B4A1-B78545296837}">
      <dgm:prSet/>
      <dgm:spPr/>
      <dgm:t>
        <a:bodyPr/>
        <a:lstStyle/>
        <a:p>
          <a:endParaRPr lang="en-US"/>
        </a:p>
      </dgm:t>
    </dgm:pt>
    <dgm:pt modelId="{E3A81BE0-7931-48B4-8A48-B709E2324BE9}" type="sibTrans" cxnId="{52FCB3E0-5098-4C2F-B4A1-B78545296837}">
      <dgm:prSet/>
      <dgm:spPr/>
      <dgm:t>
        <a:bodyPr/>
        <a:lstStyle/>
        <a:p>
          <a:endParaRPr lang="en-US"/>
        </a:p>
      </dgm:t>
    </dgm:pt>
    <dgm:pt modelId="{C531205C-DCE8-4F29-9F1A-F7E565E12766}">
      <dgm:prSet/>
      <dgm:spPr/>
      <dgm:t>
        <a:bodyPr/>
        <a:lstStyle/>
        <a:p>
          <a:r>
            <a:rPr lang="en-US"/>
            <a:t>Không nên dùng với dữ liệu quan trọng, chỉ dùng để nhận dữ liệu.</a:t>
          </a:r>
        </a:p>
      </dgm:t>
    </dgm:pt>
    <dgm:pt modelId="{A7188ECE-EB1B-4A81-9489-6FB050B3AB62}" type="parTrans" cxnId="{D572EF15-7B1D-4306-8B1E-9C8562956CDB}">
      <dgm:prSet/>
      <dgm:spPr/>
      <dgm:t>
        <a:bodyPr/>
        <a:lstStyle/>
        <a:p>
          <a:endParaRPr lang="en-US"/>
        </a:p>
      </dgm:t>
    </dgm:pt>
    <dgm:pt modelId="{75794738-13B0-4712-ABF2-92914983B9AC}" type="sibTrans" cxnId="{D572EF15-7B1D-4306-8B1E-9C8562956CDB}">
      <dgm:prSet/>
      <dgm:spPr/>
      <dgm:t>
        <a:bodyPr/>
        <a:lstStyle/>
        <a:p>
          <a:endParaRPr lang="en-US"/>
        </a:p>
      </dgm:t>
    </dgm:pt>
    <dgm:pt modelId="{446707B0-B548-4222-B933-A766EBB77906}" type="pres">
      <dgm:prSet presAssocID="{27EF2A15-46FF-4C46-BF84-DA244BFA8AEE}" presName="hierChild1" presStyleCnt="0">
        <dgm:presLayoutVars>
          <dgm:orgChart val="1"/>
          <dgm:chPref val="1"/>
          <dgm:dir/>
          <dgm:animOne val="branch"/>
          <dgm:animLvl val="lvl"/>
          <dgm:resizeHandles/>
        </dgm:presLayoutVars>
      </dgm:prSet>
      <dgm:spPr/>
    </dgm:pt>
    <dgm:pt modelId="{04FEDFAB-DF54-4016-B6B9-A88193FC887A}" type="pres">
      <dgm:prSet presAssocID="{18E66F63-D882-4908-9F1B-2BD2DBAD4707}" presName="hierRoot1" presStyleCnt="0">
        <dgm:presLayoutVars>
          <dgm:hierBranch val="init"/>
        </dgm:presLayoutVars>
      </dgm:prSet>
      <dgm:spPr/>
    </dgm:pt>
    <dgm:pt modelId="{94E26DB4-2C09-4653-8553-0E96EC7E7F31}" type="pres">
      <dgm:prSet presAssocID="{18E66F63-D882-4908-9F1B-2BD2DBAD4707}" presName="rootComposite1" presStyleCnt="0"/>
      <dgm:spPr/>
    </dgm:pt>
    <dgm:pt modelId="{F01A936B-484A-4751-984E-3BE89E905FFD}" type="pres">
      <dgm:prSet presAssocID="{18E66F63-D882-4908-9F1B-2BD2DBAD4707}" presName="rootText1" presStyleLbl="node0" presStyleIdx="0" presStyleCnt="3">
        <dgm:presLayoutVars>
          <dgm:chPref val="3"/>
        </dgm:presLayoutVars>
      </dgm:prSet>
      <dgm:spPr/>
    </dgm:pt>
    <dgm:pt modelId="{0BF42AEA-C399-4A1D-B3E0-44E019014A89}" type="pres">
      <dgm:prSet presAssocID="{18E66F63-D882-4908-9F1B-2BD2DBAD4707}" presName="rootConnector1" presStyleLbl="node1" presStyleIdx="0" presStyleCnt="0"/>
      <dgm:spPr/>
    </dgm:pt>
    <dgm:pt modelId="{C7079A17-A353-4E03-8CDC-0BE7AC9B6B68}" type="pres">
      <dgm:prSet presAssocID="{18E66F63-D882-4908-9F1B-2BD2DBAD4707}" presName="hierChild2" presStyleCnt="0"/>
      <dgm:spPr/>
    </dgm:pt>
    <dgm:pt modelId="{A3B1BBD4-FC9C-467D-90AB-21A84B3EDCBA}" type="pres">
      <dgm:prSet presAssocID="{18E66F63-D882-4908-9F1B-2BD2DBAD4707}" presName="hierChild3" presStyleCnt="0"/>
      <dgm:spPr/>
    </dgm:pt>
    <dgm:pt modelId="{08B4D8DE-CF03-422B-850C-A5E1502714C1}" type="pres">
      <dgm:prSet presAssocID="{13D1E706-B975-4199-83C3-ADF81047F4C0}" presName="hierRoot1" presStyleCnt="0">
        <dgm:presLayoutVars>
          <dgm:hierBranch val="init"/>
        </dgm:presLayoutVars>
      </dgm:prSet>
      <dgm:spPr/>
    </dgm:pt>
    <dgm:pt modelId="{BC4D83A3-22E4-4C3A-8ABA-09D843CA369E}" type="pres">
      <dgm:prSet presAssocID="{13D1E706-B975-4199-83C3-ADF81047F4C0}" presName="rootComposite1" presStyleCnt="0"/>
      <dgm:spPr/>
    </dgm:pt>
    <dgm:pt modelId="{236D5CBD-1CBE-4F65-B6C3-A0FE94057B9A}" type="pres">
      <dgm:prSet presAssocID="{13D1E706-B975-4199-83C3-ADF81047F4C0}" presName="rootText1" presStyleLbl="node0" presStyleIdx="1" presStyleCnt="3">
        <dgm:presLayoutVars>
          <dgm:chPref val="3"/>
        </dgm:presLayoutVars>
      </dgm:prSet>
      <dgm:spPr/>
    </dgm:pt>
    <dgm:pt modelId="{A6921747-F16C-4551-90F1-B71C84C5FE72}" type="pres">
      <dgm:prSet presAssocID="{13D1E706-B975-4199-83C3-ADF81047F4C0}" presName="rootConnector1" presStyleLbl="node1" presStyleIdx="0" presStyleCnt="0"/>
      <dgm:spPr/>
    </dgm:pt>
    <dgm:pt modelId="{79EE62D3-7475-48C8-B7A7-B97B39BEC81A}" type="pres">
      <dgm:prSet presAssocID="{13D1E706-B975-4199-83C3-ADF81047F4C0}" presName="hierChild2" presStyleCnt="0"/>
      <dgm:spPr/>
    </dgm:pt>
    <dgm:pt modelId="{D35510D4-3AAF-499C-99DF-4E828B97731C}" type="pres">
      <dgm:prSet presAssocID="{13D1E706-B975-4199-83C3-ADF81047F4C0}" presName="hierChild3" presStyleCnt="0"/>
      <dgm:spPr/>
    </dgm:pt>
    <dgm:pt modelId="{6FA55C6E-2D79-496D-A8BF-B6BFF7F37994}" type="pres">
      <dgm:prSet presAssocID="{0DFFBC91-7FD6-4F4E-9C1E-A56C1323C80E}" presName="hierRoot1" presStyleCnt="0">
        <dgm:presLayoutVars>
          <dgm:hierBranch val="init"/>
        </dgm:presLayoutVars>
      </dgm:prSet>
      <dgm:spPr/>
    </dgm:pt>
    <dgm:pt modelId="{F4DB9250-2BE2-47E6-A4E6-9434D8110A6D}" type="pres">
      <dgm:prSet presAssocID="{0DFFBC91-7FD6-4F4E-9C1E-A56C1323C80E}" presName="rootComposite1" presStyleCnt="0"/>
      <dgm:spPr/>
    </dgm:pt>
    <dgm:pt modelId="{EC33B865-0D1B-4DA3-BE6E-A9E776E93F4F}" type="pres">
      <dgm:prSet presAssocID="{0DFFBC91-7FD6-4F4E-9C1E-A56C1323C80E}" presName="rootText1" presStyleLbl="node0" presStyleIdx="2" presStyleCnt="3">
        <dgm:presLayoutVars>
          <dgm:chPref val="3"/>
        </dgm:presLayoutVars>
      </dgm:prSet>
      <dgm:spPr/>
    </dgm:pt>
    <dgm:pt modelId="{D7E9C647-E50E-4AA3-A550-0B232AC28104}" type="pres">
      <dgm:prSet presAssocID="{0DFFBC91-7FD6-4F4E-9C1E-A56C1323C80E}" presName="rootConnector1" presStyleLbl="node1" presStyleIdx="0" presStyleCnt="0"/>
      <dgm:spPr/>
    </dgm:pt>
    <dgm:pt modelId="{D61481F9-B40F-40BD-BA61-94D34BC082E4}" type="pres">
      <dgm:prSet presAssocID="{0DFFBC91-7FD6-4F4E-9C1E-A56C1323C80E}" presName="hierChild2" presStyleCnt="0"/>
      <dgm:spPr/>
    </dgm:pt>
    <dgm:pt modelId="{A7EA61CF-DBD0-4F47-8D22-C59DB058A885}" type="pres">
      <dgm:prSet presAssocID="{1691DD9A-D5E1-4AF6-BEC4-A4A7D6FD2223}" presName="Name64" presStyleLbl="parChTrans1D2" presStyleIdx="0" presStyleCnt="3"/>
      <dgm:spPr/>
    </dgm:pt>
    <dgm:pt modelId="{7562C691-BEA9-41AA-BDD2-519D073ED40E}" type="pres">
      <dgm:prSet presAssocID="{D043CEAB-5472-4841-A509-560880CA37A9}" presName="hierRoot2" presStyleCnt="0">
        <dgm:presLayoutVars>
          <dgm:hierBranch val="init"/>
        </dgm:presLayoutVars>
      </dgm:prSet>
      <dgm:spPr/>
    </dgm:pt>
    <dgm:pt modelId="{BC14AB6E-C717-4ACB-8BBA-8FF7361A0F9C}" type="pres">
      <dgm:prSet presAssocID="{D043CEAB-5472-4841-A509-560880CA37A9}" presName="rootComposite" presStyleCnt="0"/>
      <dgm:spPr/>
    </dgm:pt>
    <dgm:pt modelId="{733F1DB6-50B5-4BAA-9B39-F093B4A4D691}" type="pres">
      <dgm:prSet presAssocID="{D043CEAB-5472-4841-A509-560880CA37A9}" presName="rootText" presStyleLbl="node2" presStyleIdx="0" presStyleCnt="3">
        <dgm:presLayoutVars>
          <dgm:chPref val="3"/>
        </dgm:presLayoutVars>
      </dgm:prSet>
      <dgm:spPr/>
    </dgm:pt>
    <dgm:pt modelId="{67C5F915-1308-4B1A-BFB5-242993869090}" type="pres">
      <dgm:prSet presAssocID="{D043CEAB-5472-4841-A509-560880CA37A9}" presName="rootConnector" presStyleLbl="node2" presStyleIdx="0" presStyleCnt="3"/>
      <dgm:spPr/>
    </dgm:pt>
    <dgm:pt modelId="{5E11ECC1-D34E-43E6-893E-391041DAEB05}" type="pres">
      <dgm:prSet presAssocID="{D043CEAB-5472-4841-A509-560880CA37A9}" presName="hierChild4" presStyleCnt="0"/>
      <dgm:spPr/>
    </dgm:pt>
    <dgm:pt modelId="{56777509-D357-49D4-B6A3-AAA1EFCF4359}" type="pres">
      <dgm:prSet presAssocID="{D043CEAB-5472-4841-A509-560880CA37A9}" presName="hierChild5" presStyleCnt="0"/>
      <dgm:spPr/>
    </dgm:pt>
    <dgm:pt modelId="{69E47FAC-20FF-4DAC-9EC8-1AA5F184F649}" type="pres">
      <dgm:prSet presAssocID="{302321FB-ED12-4539-8EA8-ADA82AB7B61C}" presName="Name64" presStyleLbl="parChTrans1D2" presStyleIdx="1" presStyleCnt="3"/>
      <dgm:spPr/>
    </dgm:pt>
    <dgm:pt modelId="{75AAD240-85CC-419E-A200-0F64D405F787}" type="pres">
      <dgm:prSet presAssocID="{72677AB6-38E6-4177-BE22-2D72DE80D7A8}" presName="hierRoot2" presStyleCnt="0">
        <dgm:presLayoutVars>
          <dgm:hierBranch val="init"/>
        </dgm:presLayoutVars>
      </dgm:prSet>
      <dgm:spPr/>
    </dgm:pt>
    <dgm:pt modelId="{BF05F89A-DDC8-4E07-B7AF-9FC9770219A7}" type="pres">
      <dgm:prSet presAssocID="{72677AB6-38E6-4177-BE22-2D72DE80D7A8}" presName="rootComposite" presStyleCnt="0"/>
      <dgm:spPr/>
    </dgm:pt>
    <dgm:pt modelId="{02211091-A176-46BD-92CD-CC7670AEDFE2}" type="pres">
      <dgm:prSet presAssocID="{72677AB6-38E6-4177-BE22-2D72DE80D7A8}" presName="rootText" presStyleLbl="node2" presStyleIdx="1" presStyleCnt="3">
        <dgm:presLayoutVars>
          <dgm:chPref val="3"/>
        </dgm:presLayoutVars>
      </dgm:prSet>
      <dgm:spPr/>
    </dgm:pt>
    <dgm:pt modelId="{2C94AF29-9448-4928-9FF1-48A83111014D}" type="pres">
      <dgm:prSet presAssocID="{72677AB6-38E6-4177-BE22-2D72DE80D7A8}" presName="rootConnector" presStyleLbl="node2" presStyleIdx="1" presStyleCnt="3"/>
      <dgm:spPr/>
    </dgm:pt>
    <dgm:pt modelId="{864BA612-D1BB-4D01-B996-F03F006B6E6D}" type="pres">
      <dgm:prSet presAssocID="{72677AB6-38E6-4177-BE22-2D72DE80D7A8}" presName="hierChild4" presStyleCnt="0"/>
      <dgm:spPr/>
    </dgm:pt>
    <dgm:pt modelId="{242FB78B-02BD-4236-B9B9-813D6CF2A909}" type="pres">
      <dgm:prSet presAssocID="{72677AB6-38E6-4177-BE22-2D72DE80D7A8}" presName="hierChild5" presStyleCnt="0"/>
      <dgm:spPr/>
    </dgm:pt>
    <dgm:pt modelId="{D546CC79-B8FB-44B7-AE5C-0B9068993B70}" type="pres">
      <dgm:prSet presAssocID="{A7188ECE-EB1B-4A81-9489-6FB050B3AB62}" presName="Name64" presStyleLbl="parChTrans1D2" presStyleIdx="2" presStyleCnt="3"/>
      <dgm:spPr/>
    </dgm:pt>
    <dgm:pt modelId="{AA637F3D-4B4F-4F48-9DD9-DD9891D6B42E}" type="pres">
      <dgm:prSet presAssocID="{C531205C-DCE8-4F29-9F1A-F7E565E12766}" presName="hierRoot2" presStyleCnt="0">
        <dgm:presLayoutVars>
          <dgm:hierBranch val="init"/>
        </dgm:presLayoutVars>
      </dgm:prSet>
      <dgm:spPr/>
    </dgm:pt>
    <dgm:pt modelId="{59136027-155A-481F-910B-5604A4822E6A}" type="pres">
      <dgm:prSet presAssocID="{C531205C-DCE8-4F29-9F1A-F7E565E12766}" presName="rootComposite" presStyleCnt="0"/>
      <dgm:spPr/>
    </dgm:pt>
    <dgm:pt modelId="{1E5F3C02-E643-47A2-B151-98CA9D2D9E1D}" type="pres">
      <dgm:prSet presAssocID="{C531205C-DCE8-4F29-9F1A-F7E565E12766}" presName="rootText" presStyleLbl="node2" presStyleIdx="2" presStyleCnt="3">
        <dgm:presLayoutVars>
          <dgm:chPref val="3"/>
        </dgm:presLayoutVars>
      </dgm:prSet>
      <dgm:spPr/>
    </dgm:pt>
    <dgm:pt modelId="{34626094-97EC-4D1F-9385-EA2E870848F9}" type="pres">
      <dgm:prSet presAssocID="{C531205C-DCE8-4F29-9F1A-F7E565E12766}" presName="rootConnector" presStyleLbl="node2" presStyleIdx="2" presStyleCnt="3"/>
      <dgm:spPr/>
    </dgm:pt>
    <dgm:pt modelId="{95747428-B863-4E01-B9CC-F89DE93F5166}" type="pres">
      <dgm:prSet presAssocID="{C531205C-DCE8-4F29-9F1A-F7E565E12766}" presName="hierChild4" presStyleCnt="0"/>
      <dgm:spPr/>
    </dgm:pt>
    <dgm:pt modelId="{02C415CB-DF5B-46AE-8EC5-5CDBA837C4F6}" type="pres">
      <dgm:prSet presAssocID="{C531205C-DCE8-4F29-9F1A-F7E565E12766}" presName="hierChild5" presStyleCnt="0"/>
      <dgm:spPr/>
    </dgm:pt>
    <dgm:pt modelId="{F626AF69-330A-49B3-A1A5-B36021FA29C2}" type="pres">
      <dgm:prSet presAssocID="{0DFFBC91-7FD6-4F4E-9C1E-A56C1323C80E}" presName="hierChild3" presStyleCnt="0"/>
      <dgm:spPr/>
    </dgm:pt>
  </dgm:ptLst>
  <dgm:cxnLst>
    <dgm:cxn modelId="{05FC9308-B3F9-4E43-B54B-225AE76C0249}" type="presOf" srcId="{302321FB-ED12-4539-8EA8-ADA82AB7B61C}" destId="{69E47FAC-20FF-4DAC-9EC8-1AA5F184F649}" srcOrd="0" destOrd="0" presId="urn:microsoft.com/office/officeart/2009/3/layout/HorizontalOrganizationChart"/>
    <dgm:cxn modelId="{7C69C109-7517-4537-B3C4-F4D8EDCD6AD7}" type="presOf" srcId="{72677AB6-38E6-4177-BE22-2D72DE80D7A8}" destId="{02211091-A176-46BD-92CD-CC7670AEDFE2}" srcOrd="0" destOrd="0" presId="urn:microsoft.com/office/officeart/2009/3/layout/HorizontalOrganizationChart"/>
    <dgm:cxn modelId="{D572EF15-7B1D-4306-8B1E-9C8562956CDB}" srcId="{0DFFBC91-7FD6-4F4E-9C1E-A56C1323C80E}" destId="{C531205C-DCE8-4F29-9F1A-F7E565E12766}" srcOrd="2" destOrd="0" parTransId="{A7188ECE-EB1B-4A81-9489-6FB050B3AB62}" sibTransId="{75794738-13B0-4712-ABF2-92914983B9AC}"/>
    <dgm:cxn modelId="{8FFE742A-381D-4064-BCF0-0E16993B12E4}" type="presOf" srcId="{27EF2A15-46FF-4C46-BF84-DA244BFA8AEE}" destId="{446707B0-B548-4222-B933-A766EBB77906}" srcOrd="0" destOrd="0" presId="urn:microsoft.com/office/officeart/2009/3/layout/HorizontalOrganizationChart"/>
    <dgm:cxn modelId="{2D31E83E-ED8A-4C19-9471-45474F75AE12}" type="presOf" srcId="{D043CEAB-5472-4841-A509-560880CA37A9}" destId="{67C5F915-1308-4B1A-BFB5-242993869090}" srcOrd="1" destOrd="0" presId="urn:microsoft.com/office/officeart/2009/3/layout/HorizontalOrganizationChart"/>
    <dgm:cxn modelId="{FCD9166A-58FF-40A7-B146-109AF4DBCCDA}" type="presOf" srcId="{0DFFBC91-7FD6-4F4E-9C1E-A56C1323C80E}" destId="{D7E9C647-E50E-4AA3-A550-0B232AC28104}" srcOrd="1" destOrd="0" presId="urn:microsoft.com/office/officeart/2009/3/layout/HorizontalOrganizationChart"/>
    <dgm:cxn modelId="{604DBA59-53B0-4335-A05C-BA7B722F7B04}" srcId="{27EF2A15-46FF-4C46-BF84-DA244BFA8AEE}" destId="{18E66F63-D882-4908-9F1B-2BD2DBAD4707}" srcOrd="0" destOrd="0" parTransId="{4FC5E41B-592F-4482-824A-B7E704D6E90C}" sibTransId="{0F24B405-AA5C-4B16-B4EE-77D54D5EE14F}"/>
    <dgm:cxn modelId="{228A027D-9977-48E3-8AAA-C835FAEF96D6}" type="presOf" srcId="{C531205C-DCE8-4F29-9F1A-F7E565E12766}" destId="{1E5F3C02-E643-47A2-B151-98CA9D2D9E1D}" srcOrd="0" destOrd="0" presId="urn:microsoft.com/office/officeart/2009/3/layout/HorizontalOrganizationChart"/>
    <dgm:cxn modelId="{801B0D83-4605-4B8F-9B99-EBCFD02BC40F}" type="presOf" srcId="{A7188ECE-EB1B-4A81-9489-6FB050B3AB62}" destId="{D546CC79-B8FB-44B7-AE5C-0B9068993B70}" srcOrd="0" destOrd="0" presId="urn:microsoft.com/office/officeart/2009/3/layout/HorizontalOrganizationChart"/>
    <dgm:cxn modelId="{B6CD3B8B-CA35-4465-B7D9-38833F2A506D}" type="presOf" srcId="{13D1E706-B975-4199-83C3-ADF81047F4C0}" destId="{A6921747-F16C-4551-90F1-B71C84C5FE72}" srcOrd="1" destOrd="0" presId="urn:microsoft.com/office/officeart/2009/3/layout/HorizontalOrganizationChart"/>
    <dgm:cxn modelId="{7A0DD28B-5010-45D1-8357-1A054CFE10D4}" srcId="{27EF2A15-46FF-4C46-BF84-DA244BFA8AEE}" destId="{13D1E706-B975-4199-83C3-ADF81047F4C0}" srcOrd="1" destOrd="0" parTransId="{80C7CBF8-BE5D-453E-90E9-BBBEB0E878D8}" sibTransId="{41D02BF8-681E-408F-A045-0A486A707589}"/>
    <dgm:cxn modelId="{4BF9448D-4D2C-4058-9672-6747BB36A7D1}" type="presOf" srcId="{72677AB6-38E6-4177-BE22-2D72DE80D7A8}" destId="{2C94AF29-9448-4928-9FF1-48A83111014D}" srcOrd="1" destOrd="0" presId="urn:microsoft.com/office/officeart/2009/3/layout/HorizontalOrganizationChart"/>
    <dgm:cxn modelId="{B7B8BC91-51E0-4E69-A7B7-B9A0CC6A2414}" type="presOf" srcId="{1691DD9A-D5E1-4AF6-BEC4-A4A7D6FD2223}" destId="{A7EA61CF-DBD0-4F47-8D22-C59DB058A885}" srcOrd="0" destOrd="0" presId="urn:microsoft.com/office/officeart/2009/3/layout/HorizontalOrganizationChart"/>
    <dgm:cxn modelId="{34A7E891-6971-4551-9957-4D02F4D3AF6C}" srcId="{0DFFBC91-7FD6-4F4E-9C1E-A56C1323C80E}" destId="{D043CEAB-5472-4841-A509-560880CA37A9}" srcOrd="0" destOrd="0" parTransId="{1691DD9A-D5E1-4AF6-BEC4-A4A7D6FD2223}" sibTransId="{4FF74CC0-CAE6-42E9-9F45-3CC34F2E1597}"/>
    <dgm:cxn modelId="{BCE58B9C-6089-4D06-A13A-89D2ECCCC1CE}" type="presOf" srcId="{18E66F63-D882-4908-9F1B-2BD2DBAD4707}" destId="{0BF42AEA-C399-4A1D-B3E0-44E019014A89}" srcOrd="1" destOrd="0" presId="urn:microsoft.com/office/officeart/2009/3/layout/HorizontalOrganizationChart"/>
    <dgm:cxn modelId="{4A4963B1-3E2C-4DDF-9930-97C0902F5DEE}" type="presOf" srcId="{D043CEAB-5472-4841-A509-560880CA37A9}" destId="{733F1DB6-50B5-4BAA-9B39-F093B4A4D691}" srcOrd="0" destOrd="0" presId="urn:microsoft.com/office/officeart/2009/3/layout/HorizontalOrganizationChart"/>
    <dgm:cxn modelId="{1FAEB3B2-4D0C-4B83-803B-1D678901D157}" srcId="{27EF2A15-46FF-4C46-BF84-DA244BFA8AEE}" destId="{0DFFBC91-7FD6-4F4E-9C1E-A56C1323C80E}" srcOrd="2" destOrd="0" parTransId="{E5D238D1-F404-463F-936B-6DE49B6DAE56}" sibTransId="{EB9EB328-7711-43DF-A9D9-149528E0A47A}"/>
    <dgm:cxn modelId="{C41453C0-098D-45B4-BA2E-C0F21E72FBC4}" type="presOf" srcId="{18E66F63-D882-4908-9F1B-2BD2DBAD4707}" destId="{F01A936B-484A-4751-984E-3BE89E905FFD}" srcOrd="0" destOrd="0" presId="urn:microsoft.com/office/officeart/2009/3/layout/HorizontalOrganizationChart"/>
    <dgm:cxn modelId="{D59FD7C8-ED2F-4904-AA64-16768B8340E9}" type="presOf" srcId="{0DFFBC91-7FD6-4F4E-9C1E-A56C1323C80E}" destId="{EC33B865-0D1B-4DA3-BE6E-A9E776E93F4F}" srcOrd="0" destOrd="0" presId="urn:microsoft.com/office/officeart/2009/3/layout/HorizontalOrganizationChart"/>
    <dgm:cxn modelId="{52FCB3E0-5098-4C2F-B4A1-B78545296837}" srcId="{0DFFBC91-7FD6-4F4E-9C1E-A56C1323C80E}" destId="{72677AB6-38E6-4177-BE22-2D72DE80D7A8}" srcOrd="1" destOrd="0" parTransId="{302321FB-ED12-4539-8EA8-ADA82AB7B61C}" sibTransId="{E3A81BE0-7931-48B4-8A48-B709E2324BE9}"/>
    <dgm:cxn modelId="{DF3CE4EA-81DC-44C3-8B15-4F35D73CFA18}" type="presOf" srcId="{C531205C-DCE8-4F29-9F1A-F7E565E12766}" destId="{34626094-97EC-4D1F-9385-EA2E870848F9}" srcOrd="1" destOrd="0" presId="urn:microsoft.com/office/officeart/2009/3/layout/HorizontalOrganizationChart"/>
    <dgm:cxn modelId="{E5020AF1-6D03-4A1D-80BB-39465F6A8FF9}" type="presOf" srcId="{13D1E706-B975-4199-83C3-ADF81047F4C0}" destId="{236D5CBD-1CBE-4F65-B6C3-A0FE94057B9A}" srcOrd="0" destOrd="0" presId="urn:microsoft.com/office/officeart/2009/3/layout/HorizontalOrganizationChart"/>
    <dgm:cxn modelId="{CF1E8420-B877-473E-AC3A-C8DDE9911667}" type="presParOf" srcId="{446707B0-B548-4222-B933-A766EBB77906}" destId="{04FEDFAB-DF54-4016-B6B9-A88193FC887A}" srcOrd="0" destOrd="0" presId="urn:microsoft.com/office/officeart/2009/3/layout/HorizontalOrganizationChart"/>
    <dgm:cxn modelId="{0B637C8C-27D2-41E2-8701-5461E57B666F}" type="presParOf" srcId="{04FEDFAB-DF54-4016-B6B9-A88193FC887A}" destId="{94E26DB4-2C09-4653-8553-0E96EC7E7F31}" srcOrd="0" destOrd="0" presId="urn:microsoft.com/office/officeart/2009/3/layout/HorizontalOrganizationChart"/>
    <dgm:cxn modelId="{FB2A74CA-F6DB-498A-A306-14B95C1D9C76}" type="presParOf" srcId="{94E26DB4-2C09-4653-8553-0E96EC7E7F31}" destId="{F01A936B-484A-4751-984E-3BE89E905FFD}" srcOrd="0" destOrd="0" presId="urn:microsoft.com/office/officeart/2009/3/layout/HorizontalOrganizationChart"/>
    <dgm:cxn modelId="{23463732-FF99-4110-8DA6-F8CDEC18B6EA}" type="presParOf" srcId="{94E26DB4-2C09-4653-8553-0E96EC7E7F31}" destId="{0BF42AEA-C399-4A1D-B3E0-44E019014A89}" srcOrd="1" destOrd="0" presId="urn:microsoft.com/office/officeart/2009/3/layout/HorizontalOrganizationChart"/>
    <dgm:cxn modelId="{B15225B6-C982-4B60-B931-F909EE6160C9}" type="presParOf" srcId="{04FEDFAB-DF54-4016-B6B9-A88193FC887A}" destId="{C7079A17-A353-4E03-8CDC-0BE7AC9B6B68}" srcOrd="1" destOrd="0" presId="urn:microsoft.com/office/officeart/2009/3/layout/HorizontalOrganizationChart"/>
    <dgm:cxn modelId="{6B17EC4D-253C-4D78-9B74-E3CDF5BCD997}" type="presParOf" srcId="{04FEDFAB-DF54-4016-B6B9-A88193FC887A}" destId="{A3B1BBD4-FC9C-467D-90AB-21A84B3EDCBA}" srcOrd="2" destOrd="0" presId="urn:microsoft.com/office/officeart/2009/3/layout/HorizontalOrganizationChart"/>
    <dgm:cxn modelId="{222D97D1-5356-417D-A6E9-44A10DD1E4B6}" type="presParOf" srcId="{446707B0-B548-4222-B933-A766EBB77906}" destId="{08B4D8DE-CF03-422B-850C-A5E1502714C1}" srcOrd="1" destOrd="0" presId="urn:microsoft.com/office/officeart/2009/3/layout/HorizontalOrganizationChart"/>
    <dgm:cxn modelId="{BDCB920D-39BE-4CD5-883B-C24B813F7917}" type="presParOf" srcId="{08B4D8DE-CF03-422B-850C-A5E1502714C1}" destId="{BC4D83A3-22E4-4C3A-8ABA-09D843CA369E}" srcOrd="0" destOrd="0" presId="urn:microsoft.com/office/officeart/2009/3/layout/HorizontalOrganizationChart"/>
    <dgm:cxn modelId="{DA1CAE8F-DD38-4A62-A0C8-EA9A34126E57}" type="presParOf" srcId="{BC4D83A3-22E4-4C3A-8ABA-09D843CA369E}" destId="{236D5CBD-1CBE-4F65-B6C3-A0FE94057B9A}" srcOrd="0" destOrd="0" presId="urn:microsoft.com/office/officeart/2009/3/layout/HorizontalOrganizationChart"/>
    <dgm:cxn modelId="{E11E354A-5ED3-42EC-BE18-87AF79F2FE2C}" type="presParOf" srcId="{BC4D83A3-22E4-4C3A-8ABA-09D843CA369E}" destId="{A6921747-F16C-4551-90F1-B71C84C5FE72}" srcOrd="1" destOrd="0" presId="urn:microsoft.com/office/officeart/2009/3/layout/HorizontalOrganizationChart"/>
    <dgm:cxn modelId="{C8C52A10-DA68-4482-8990-38F5A6E0AACD}" type="presParOf" srcId="{08B4D8DE-CF03-422B-850C-A5E1502714C1}" destId="{79EE62D3-7475-48C8-B7A7-B97B39BEC81A}" srcOrd="1" destOrd="0" presId="urn:microsoft.com/office/officeart/2009/3/layout/HorizontalOrganizationChart"/>
    <dgm:cxn modelId="{65D48223-68B4-4F72-B7B5-F7DB2AB62A4D}" type="presParOf" srcId="{08B4D8DE-CF03-422B-850C-A5E1502714C1}" destId="{D35510D4-3AAF-499C-99DF-4E828B97731C}" srcOrd="2" destOrd="0" presId="urn:microsoft.com/office/officeart/2009/3/layout/HorizontalOrganizationChart"/>
    <dgm:cxn modelId="{D70E536F-D9BF-4579-ADFC-4CA8B4343020}" type="presParOf" srcId="{446707B0-B548-4222-B933-A766EBB77906}" destId="{6FA55C6E-2D79-496D-A8BF-B6BFF7F37994}" srcOrd="2" destOrd="0" presId="urn:microsoft.com/office/officeart/2009/3/layout/HorizontalOrganizationChart"/>
    <dgm:cxn modelId="{8C604084-5819-48C4-ACD4-A45B7A373E54}" type="presParOf" srcId="{6FA55C6E-2D79-496D-A8BF-B6BFF7F37994}" destId="{F4DB9250-2BE2-47E6-A4E6-9434D8110A6D}" srcOrd="0" destOrd="0" presId="urn:microsoft.com/office/officeart/2009/3/layout/HorizontalOrganizationChart"/>
    <dgm:cxn modelId="{9BD67F3D-9237-4899-8639-55219563DF1C}" type="presParOf" srcId="{F4DB9250-2BE2-47E6-A4E6-9434D8110A6D}" destId="{EC33B865-0D1B-4DA3-BE6E-A9E776E93F4F}" srcOrd="0" destOrd="0" presId="urn:microsoft.com/office/officeart/2009/3/layout/HorizontalOrganizationChart"/>
    <dgm:cxn modelId="{949E231E-9ED0-4A53-97E0-1AD0ED1DFECC}" type="presParOf" srcId="{F4DB9250-2BE2-47E6-A4E6-9434D8110A6D}" destId="{D7E9C647-E50E-4AA3-A550-0B232AC28104}" srcOrd="1" destOrd="0" presId="urn:microsoft.com/office/officeart/2009/3/layout/HorizontalOrganizationChart"/>
    <dgm:cxn modelId="{2ADF2F14-4C29-4E73-9FF6-6A9117EC215E}" type="presParOf" srcId="{6FA55C6E-2D79-496D-A8BF-B6BFF7F37994}" destId="{D61481F9-B40F-40BD-BA61-94D34BC082E4}" srcOrd="1" destOrd="0" presId="urn:microsoft.com/office/officeart/2009/3/layout/HorizontalOrganizationChart"/>
    <dgm:cxn modelId="{F8901E41-0A92-4B78-AB2C-B2524EA50B12}" type="presParOf" srcId="{D61481F9-B40F-40BD-BA61-94D34BC082E4}" destId="{A7EA61CF-DBD0-4F47-8D22-C59DB058A885}" srcOrd="0" destOrd="0" presId="urn:microsoft.com/office/officeart/2009/3/layout/HorizontalOrganizationChart"/>
    <dgm:cxn modelId="{D47AFCBF-CF3B-4888-88DB-A12DB65329D3}" type="presParOf" srcId="{D61481F9-B40F-40BD-BA61-94D34BC082E4}" destId="{7562C691-BEA9-41AA-BDD2-519D073ED40E}" srcOrd="1" destOrd="0" presId="urn:microsoft.com/office/officeart/2009/3/layout/HorizontalOrganizationChart"/>
    <dgm:cxn modelId="{218B10A0-11F6-407C-BE14-7B28F90549BD}" type="presParOf" srcId="{7562C691-BEA9-41AA-BDD2-519D073ED40E}" destId="{BC14AB6E-C717-4ACB-8BBA-8FF7361A0F9C}" srcOrd="0" destOrd="0" presId="urn:microsoft.com/office/officeart/2009/3/layout/HorizontalOrganizationChart"/>
    <dgm:cxn modelId="{36071FDC-1158-4B5C-B497-9F625F71F5EA}" type="presParOf" srcId="{BC14AB6E-C717-4ACB-8BBA-8FF7361A0F9C}" destId="{733F1DB6-50B5-4BAA-9B39-F093B4A4D691}" srcOrd="0" destOrd="0" presId="urn:microsoft.com/office/officeart/2009/3/layout/HorizontalOrganizationChart"/>
    <dgm:cxn modelId="{201FA909-65D8-4095-A9B6-82795726DBC7}" type="presParOf" srcId="{BC14AB6E-C717-4ACB-8BBA-8FF7361A0F9C}" destId="{67C5F915-1308-4B1A-BFB5-242993869090}" srcOrd="1" destOrd="0" presId="urn:microsoft.com/office/officeart/2009/3/layout/HorizontalOrganizationChart"/>
    <dgm:cxn modelId="{5C4859EC-F029-4841-A6A9-1367F6AF1CEB}" type="presParOf" srcId="{7562C691-BEA9-41AA-BDD2-519D073ED40E}" destId="{5E11ECC1-D34E-43E6-893E-391041DAEB05}" srcOrd="1" destOrd="0" presId="urn:microsoft.com/office/officeart/2009/3/layout/HorizontalOrganizationChart"/>
    <dgm:cxn modelId="{9A714F69-D819-460C-9C83-5E98CE26415D}" type="presParOf" srcId="{7562C691-BEA9-41AA-BDD2-519D073ED40E}" destId="{56777509-D357-49D4-B6A3-AAA1EFCF4359}" srcOrd="2" destOrd="0" presId="urn:microsoft.com/office/officeart/2009/3/layout/HorizontalOrganizationChart"/>
    <dgm:cxn modelId="{291FEDF3-DA77-4EA2-9C34-DA6CE9F8F7D8}" type="presParOf" srcId="{D61481F9-B40F-40BD-BA61-94D34BC082E4}" destId="{69E47FAC-20FF-4DAC-9EC8-1AA5F184F649}" srcOrd="2" destOrd="0" presId="urn:microsoft.com/office/officeart/2009/3/layout/HorizontalOrganizationChart"/>
    <dgm:cxn modelId="{F6C6404E-72CA-4D06-88EB-8EA2554415D2}" type="presParOf" srcId="{D61481F9-B40F-40BD-BA61-94D34BC082E4}" destId="{75AAD240-85CC-419E-A200-0F64D405F787}" srcOrd="3" destOrd="0" presId="urn:microsoft.com/office/officeart/2009/3/layout/HorizontalOrganizationChart"/>
    <dgm:cxn modelId="{F1FA54CD-E7D7-4328-BBE0-DDD3C21747FA}" type="presParOf" srcId="{75AAD240-85CC-419E-A200-0F64D405F787}" destId="{BF05F89A-DDC8-4E07-B7AF-9FC9770219A7}" srcOrd="0" destOrd="0" presId="urn:microsoft.com/office/officeart/2009/3/layout/HorizontalOrganizationChart"/>
    <dgm:cxn modelId="{48298816-2FE7-4181-A78B-91F02FF6C711}" type="presParOf" srcId="{BF05F89A-DDC8-4E07-B7AF-9FC9770219A7}" destId="{02211091-A176-46BD-92CD-CC7670AEDFE2}" srcOrd="0" destOrd="0" presId="urn:microsoft.com/office/officeart/2009/3/layout/HorizontalOrganizationChart"/>
    <dgm:cxn modelId="{470DD284-87D3-4046-A844-EF17DF6D1BB2}" type="presParOf" srcId="{BF05F89A-DDC8-4E07-B7AF-9FC9770219A7}" destId="{2C94AF29-9448-4928-9FF1-48A83111014D}" srcOrd="1" destOrd="0" presId="urn:microsoft.com/office/officeart/2009/3/layout/HorizontalOrganizationChart"/>
    <dgm:cxn modelId="{5B0105AF-86B8-4F1D-AA1F-1BAE78FE3437}" type="presParOf" srcId="{75AAD240-85CC-419E-A200-0F64D405F787}" destId="{864BA612-D1BB-4D01-B996-F03F006B6E6D}" srcOrd="1" destOrd="0" presId="urn:microsoft.com/office/officeart/2009/3/layout/HorizontalOrganizationChart"/>
    <dgm:cxn modelId="{189017AF-DFEE-4556-85DC-C5C11D48D0CF}" type="presParOf" srcId="{75AAD240-85CC-419E-A200-0F64D405F787}" destId="{242FB78B-02BD-4236-B9B9-813D6CF2A909}" srcOrd="2" destOrd="0" presId="urn:microsoft.com/office/officeart/2009/3/layout/HorizontalOrganizationChart"/>
    <dgm:cxn modelId="{8A73DD88-1F22-4763-A9EB-7D667960ECD0}" type="presParOf" srcId="{D61481F9-B40F-40BD-BA61-94D34BC082E4}" destId="{D546CC79-B8FB-44B7-AE5C-0B9068993B70}" srcOrd="4" destOrd="0" presId="urn:microsoft.com/office/officeart/2009/3/layout/HorizontalOrganizationChart"/>
    <dgm:cxn modelId="{6C207833-64A6-4C73-A9A1-A3FD92B0B277}" type="presParOf" srcId="{D61481F9-B40F-40BD-BA61-94D34BC082E4}" destId="{AA637F3D-4B4F-4F48-9DD9-DD9891D6B42E}" srcOrd="5" destOrd="0" presId="urn:microsoft.com/office/officeart/2009/3/layout/HorizontalOrganizationChart"/>
    <dgm:cxn modelId="{A16BED68-02B0-443B-907F-58542F3AD6E3}" type="presParOf" srcId="{AA637F3D-4B4F-4F48-9DD9-DD9891D6B42E}" destId="{59136027-155A-481F-910B-5604A4822E6A}" srcOrd="0" destOrd="0" presId="urn:microsoft.com/office/officeart/2009/3/layout/HorizontalOrganizationChart"/>
    <dgm:cxn modelId="{B4E96A6F-D10E-4BC6-BD92-6841B01FEA91}" type="presParOf" srcId="{59136027-155A-481F-910B-5604A4822E6A}" destId="{1E5F3C02-E643-47A2-B151-98CA9D2D9E1D}" srcOrd="0" destOrd="0" presId="urn:microsoft.com/office/officeart/2009/3/layout/HorizontalOrganizationChart"/>
    <dgm:cxn modelId="{DAD708A0-0854-4E7A-BF1A-B8F6F8B5627A}" type="presParOf" srcId="{59136027-155A-481F-910B-5604A4822E6A}" destId="{34626094-97EC-4D1F-9385-EA2E870848F9}" srcOrd="1" destOrd="0" presId="urn:microsoft.com/office/officeart/2009/3/layout/HorizontalOrganizationChart"/>
    <dgm:cxn modelId="{D9C338C7-6654-4670-A343-4E76BBF00252}" type="presParOf" srcId="{AA637F3D-4B4F-4F48-9DD9-DD9891D6B42E}" destId="{95747428-B863-4E01-B9CC-F89DE93F5166}" srcOrd="1" destOrd="0" presId="urn:microsoft.com/office/officeart/2009/3/layout/HorizontalOrganizationChart"/>
    <dgm:cxn modelId="{27012B40-DDAE-43CB-88F5-B790F6673D4E}" type="presParOf" srcId="{AA637F3D-4B4F-4F48-9DD9-DD9891D6B42E}" destId="{02C415CB-DF5B-46AE-8EC5-5CDBA837C4F6}" srcOrd="2" destOrd="0" presId="urn:microsoft.com/office/officeart/2009/3/layout/HorizontalOrganizationChart"/>
    <dgm:cxn modelId="{0E3EF66E-B1B0-4006-86E7-9629F3BEF924}" type="presParOf" srcId="{6FA55C6E-2D79-496D-A8BF-B6BFF7F37994}" destId="{F626AF69-330A-49B3-A1A5-B36021FA29C2}"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9F0B524-D740-4C45-B9DD-EFAFE963F5EF}" type="doc">
      <dgm:prSet loTypeId="urn:microsoft.com/office/officeart/2005/8/layout/hierarchy2" loCatId="hierarchy" qsTypeId="urn:microsoft.com/office/officeart/2005/8/quickstyle/simple1" qsCatId="simple" csTypeId="urn:microsoft.com/office/officeart/2005/8/colors/colorful1" csCatId="colorful"/>
      <dgm:spPr/>
      <dgm:t>
        <a:bodyPr/>
        <a:lstStyle/>
        <a:p>
          <a:endParaRPr lang="en-US"/>
        </a:p>
      </dgm:t>
    </dgm:pt>
    <dgm:pt modelId="{25E1992C-F095-4F88-81E9-A82E07CEA31F}">
      <dgm:prSet/>
      <dgm:spPr/>
      <dgm:t>
        <a:bodyPr/>
        <a:lstStyle/>
        <a:p>
          <a:r>
            <a:rPr lang="en-US"/>
            <a:t>Với POST, câu truy vấn sẽ được gửi trong phần message body của HTTP request.</a:t>
          </a:r>
        </a:p>
      </dgm:t>
    </dgm:pt>
    <dgm:pt modelId="{AFA81469-DB89-45D9-A8A4-128D5E27B8B5}" type="parTrans" cxnId="{F0BCFCF5-BBF5-40B1-A25C-B22C2D80412C}">
      <dgm:prSet/>
      <dgm:spPr/>
      <dgm:t>
        <a:bodyPr/>
        <a:lstStyle/>
        <a:p>
          <a:endParaRPr lang="en-US"/>
        </a:p>
      </dgm:t>
    </dgm:pt>
    <dgm:pt modelId="{8BE7F253-1465-48D3-879C-FD68FE9ECD73}" type="sibTrans" cxnId="{F0BCFCF5-BBF5-40B1-A25C-B22C2D80412C}">
      <dgm:prSet/>
      <dgm:spPr/>
      <dgm:t>
        <a:bodyPr/>
        <a:lstStyle/>
        <a:p>
          <a:endParaRPr lang="en-US"/>
        </a:p>
      </dgm:t>
    </dgm:pt>
    <dgm:pt modelId="{8D65DD2E-D2B8-4F77-B6C5-5AC88B930A2E}">
      <dgm:prSet/>
      <dgm:spPr/>
      <dgm:t>
        <a:bodyPr/>
        <a:lstStyle/>
        <a:p>
          <a:r>
            <a:rPr lang="en-US"/>
            <a:t>Một số đặc điểm của POST:</a:t>
          </a:r>
        </a:p>
      </dgm:t>
    </dgm:pt>
    <dgm:pt modelId="{B3A9D953-F423-46C8-B8EC-928DB8EA18D2}" type="parTrans" cxnId="{606C6A53-80B7-4335-AAC2-881E9F9CB406}">
      <dgm:prSet/>
      <dgm:spPr/>
      <dgm:t>
        <a:bodyPr/>
        <a:lstStyle/>
        <a:p>
          <a:endParaRPr lang="en-US"/>
        </a:p>
      </dgm:t>
    </dgm:pt>
    <dgm:pt modelId="{63309A33-BE03-43F4-BCD2-EC529416F9F3}" type="sibTrans" cxnId="{606C6A53-80B7-4335-AAC2-881E9F9CB406}">
      <dgm:prSet/>
      <dgm:spPr/>
      <dgm:t>
        <a:bodyPr/>
        <a:lstStyle/>
        <a:p>
          <a:endParaRPr lang="en-US"/>
        </a:p>
      </dgm:t>
    </dgm:pt>
    <dgm:pt modelId="{3AF1E03F-3736-4C98-9599-A8EADC87D204}">
      <dgm:prSet/>
      <dgm:spPr/>
      <dgm:t>
        <a:bodyPr/>
        <a:lstStyle/>
        <a:p>
          <a:r>
            <a:rPr lang="en-US"/>
            <a:t>Không thể cached, bookmark hay lưu trong lịch sử trình duyệt.</a:t>
          </a:r>
        </a:p>
      </dgm:t>
    </dgm:pt>
    <dgm:pt modelId="{9242BEC8-1D29-4CB2-B20D-6C787C2323C9}" type="parTrans" cxnId="{BB16F29C-255A-42B5-9F17-465D1581FA27}">
      <dgm:prSet/>
      <dgm:spPr/>
      <dgm:t>
        <a:bodyPr/>
        <a:lstStyle/>
        <a:p>
          <a:endParaRPr lang="en-US"/>
        </a:p>
      </dgm:t>
    </dgm:pt>
    <dgm:pt modelId="{045DF7AA-F48E-4CAA-8CE7-2778E7AFA381}" type="sibTrans" cxnId="{BB16F29C-255A-42B5-9F17-465D1581FA27}">
      <dgm:prSet/>
      <dgm:spPr/>
      <dgm:t>
        <a:bodyPr/>
        <a:lstStyle/>
        <a:p>
          <a:endParaRPr lang="en-US"/>
        </a:p>
      </dgm:t>
    </dgm:pt>
    <dgm:pt modelId="{71361D39-C702-49AE-8799-0FCB09001762}">
      <dgm:prSet/>
      <dgm:spPr/>
      <dgm:t>
        <a:bodyPr/>
        <a:lstStyle/>
        <a:p>
          <a:r>
            <a:rPr lang="en-US"/>
            <a:t>Không bị giới hạn về độ dài.</a:t>
          </a:r>
        </a:p>
      </dgm:t>
    </dgm:pt>
    <dgm:pt modelId="{D58AFFBF-C71C-4E8D-B2AE-F8322E0105D2}" type="parTrans" cxnId="{A0BFB840-A1E6-4B3F-A102-F862E21C97E6}">
      <dgm:prSet/>
      <dgm:spPr/>
      <dgm:t>
        <a:bodyPr/>
        <a:lstStyle/>
        <a:p>
          <a:endParaRPr lang="en-US"/>
        </a:p>
      </dgm:t>
    </dgm:pt>
    <dgm:pt modelId="{37312C4A-3781-4160-BA15-E1A1660F8056}" type="sibTrans" cxnId="{A0BFB840-A1E6-4B3F-A102-F862E21C97E6}">
      <dgm:prSet/>
      <dgm:spPr/>
      <dgm:t>
        <a:bodyPr/>
        <a:lstStyle/>
        <a:p>
          <a:endParaRPr lang="en-US"/>
        </a:p>
      </dgm:t>
    </dgm:pt>
    <dgm:pt modelId="{0A0D9917-DCD0-4E04-BFDA-B0676C1D4CEA}" type="pres">
      <dgm:prSet presAssocID="{F9F0B524-D740-4C45-B9DD-EFAFE963F5EF}" presName="diagram" presStyleCnt="0">
        <dgm:presLayoutVars>
          <dgm:chPref val="1"/>
          <dgm:dir/>
          <dgm:animOne val="branch"/>
          <dgm:animLvl val="lvl"/>
          <dgm:resizeHandles val="exact"/>
        </dgm:presLayoutVars>
      </dgm:prSet>
      <dgm:spPr/>
    </dgm:pt>
    <dgm:pt modelId="{26CB7623-CF90-4F71-B072-C43CF53822D8}" type="pres">
      <dgm:prSet presAssocID="{25E1992C-F095-4F88-81E9-A82E07CEA31F}" presName="root1" presStyleCnt="0"/>
      <dgm:spPr/>
    </dgm:pt>
    <dgm:pt modelId="{413EEC9B-E68B-49B2-86A3-8934D751DB7E}" type="pres">
      <dgm:prSet presAssocID="{25E1992C-F095-4F88-81E9-A82E07CEA31F}" presName="LevelOneTextNode" presStyleLbl="node0" presStyleIdx="0" presStyleCnt="2">
        <dgm:presLayoutVars>
          <dgm:chPref val="3"/>
        </dgm:presLayoutVars>
      </dgm:prSet>
      <dgm:spPr/>
    </dgm:pt>
    <dgm:pt modelId="{F6AE7395-C8CE-44BF-80F0-D10F03AC222F}" type="pres">
      <dgm:prSet presAssocID="{25E1992C-F095-4F88-81E9-A82E07CEA31F}" presName="level2hierChild" presStyleCnt="0"/>
      <dgm:spPr/>
    </dgm:pt>
    <dgm:pt modelId="{A6CD0A47-EB06-465A-86D0-89C511A212EB}" type="pres">
      <dgm:prSet presAssocID="{8D65DD2E-D2B8-4F77-B6C5-5AC88B930A2E}" presName="root1" presStyleCnt="0"/>
      <dgm:spPr/>
    </dgm:pt>
    <dgm:pt modelId="{CE9EDFFC-723E-4D2A-A1C0-6A0654D87A1F}" type="pres">
      <dgm:prSet presAssocID="{8D65DD2E-D2B8-4F77-B6C5-5AC88B930A2E}" presName="LevelOneTextNode" presStyleLbl="node0" presStyleIdx="1" presStyleCnt="2">
        <dgm:presLayoutVars>
          <dgm:chPref val="3"/>
        </dgm:presLayoutVars>
      </dgm:prSet>
      <dgm:spPr/>
    </dgm:pt>
    <dgm:pt modelId="{C239CB93-9904-4DFB-8657-2114156E6A43}" type="pres">
      <dgm:prSet presAssocID="{8D65DD2E-D2B8-4F77-B6C5-5AC88B930A2E}" presName="level2hierChild" presStyleCnt="0"/>
      <dgm:spPr/>
    </dgm:pt>
    <dgm:pt modelId="{12E98219-146F-49EE-B1F3-5194CF506FB6}" type="pres">
      <dgm:prSet presAssocID="{9242BEC8-1D29-4CB2-B20D-6C787C2323C9}" presName="conn2-1" presStyleLbl="parChTrans1D2" presStyleIdx="0" presStyleCnt="2"/>
      <dgm:spPr/>
    </dgm:pt>
    <dgm:pt modelId="{0E2E75CA-E6D8-46A3-8F48-00B82A328BD3}" type="pres">
      <dgm:prSet presAssocID="{9242BEC8-1D29-4CB2-B20D-6C787C2323C9}" presName="connTx" presStyleLbl="parChTrans1D2" presStyleIdx="0" presStyleCnt="2"/>
      <dgm:spPr/>
    </dgm:pt>
    <dgm:pt modelId="{633E4CCD-4F7C-41BE-B874-BA0D33087AD4}" type="pres">
      <dgm:prSet presAssocID="{3AF1E03F-3736-4C98-9599-A8EADC87D204}" presName="root2" presStyleCnt="0"/>
      <dgm:spPr/>
    </dgm:pt>
    <dgm:pt modelId="{7C28D375-EDBD-4C50-A528-37A2633F6A16}" type="pres">
      <dgm:prSet presAssocID="{3AF1E03F-3736-4C98-9599-A8EADC87D204}" presName="LevelTwoTextNode" presStyleLbl="node2" presStyleIdx="0" presStyleCnt="2">
        <dgm:presLayoutVars>
          <dgm:chPref val="3"/>
        </dgm:presLayoutVars>
      </dgm:prSet>
      <dgm:spPr/>
    </dgm:pt>
    <dgm:pt modelId="{7023B500-D881-4F9D-9863-38CF18325DE5}" type="pres">
      <dgm:prSet presAssocID="{3AF1E03F-3736-4C98-9599-A8EADC87D204}" presName="level3hierChild" presStyleCnt="0"/>
      <dgm:spPr/>
    </dgm:pt>
    <dgm:pt modelId="{CAF50FDE-E21A-4475-AB80-D0D0525CE1DF}" type="pres">
      <dgm:prSet presAssocID="{D58AFFBF-C71C-4E8D-B2AE-F8322E0105D2}" presName="conn2-1" presStyleLbl="parChTrans1D2" presStyleIdx="1" presStyleCnt="2"/>
      <dgm:spPr/>
    </dgm:pt>
    <dgm:pt modelId="{9BA93750-4D36-4796-9407-453441C172D7}" type="pres">
      <dgm:prSet presAssocID="{D58AFFBF-C71C-4E8D-B2AE-F8322E0105D2}" presName="connTx" presStyleLbl="parChTrans1D2" presStyleIdx="1" presStyleCnt="2"/>
      <dgm:spPr/>
    </dgm:pt>
    <dgm:pt modelId="{19BB0BFF-5BD5-4CD7-81E6-8045F052ED61}" type="pres">
      <dgm:prSet presAssocID="{71361D39-C702-49AE-8799-0FCB09001762}" presName="root2" presStyleCnt="0"/>
      <dgm:spPr/>
    </dgm:pt>
    <dgm:pt modelId="{F1C0F6D2-3F18-4DFC-B2BF-21140D92AEA0}" type="pres">
      <dgm:prSet presAssocID="{71361D39-C702-49AE-8799-0FCB09001762}" presName="LevelTwoTextNode" presStyleLbl="node2" presStyleIdx="1" presStyleCnt="2">
        <dgm:presLayoutVars>
          <dgm:chPref val="3"/>
        </dgm:presLayoutVars>
      </dgm:prSet>
      <dgm:spPr/>
    </dgm:pt>
    <dgm:pt modelId="{3EA4A6BE-AE5E-4446-8B49-7A3D45B23643}" type="pres">
      <dgm:prSet presAssocID="{71361D39-C702-49AE-8799-0FCB09001762}" presName="level3hierChild" presStyleCnt="0"/>
      <dgm:spPr/>
    </dgm:pt>
  </dgm:ptLst>
  <dgm:cxnLst>
    <dgm:cxn modelId="{A0BFB840-A1E6-4B3F-A102-F862E21C97E6}" srcId="{8D65DD2E-D2B8-4F77-B6C5-5AC88B930A2E}" destId="{71361D39-C702-49AE-8799-0FCB09001762}" srcOrd="1" destOrd="0" parTransId="{D58AFFBF-C71C-4E8D-B2AE-F8322E0105D2}" sibTransId="{37312C4A-3781-4160-BA15-E1A1660F8056}"/>
    <dgm:cxn modelId="{7C6EC74F-8038-45AB-AF38-63DB9C60FD74}" type="presOf" srcId="{8D65DD2E-D2B8-4F77-B6C5-5AC88B930A2E}" destId="{CE9EDFFC-723E-4D2A-A1C0-6A0654D87A1F}" srcOrd="0" destOrd="0" presId="urn:microsoft.com/office/officeart/2005/8/layout/hierarchy2"/>
    <dgm:cxn modelId="{606C6A53-80B7-4335-AAC2-881E9F9CB406}" srcId="{F9F0B524-D740-4C45-B9DD-EFAFE963F5EF}" destId="{8D65DD2E-D2B8-4F77-B6C5-5AC88B930A2E}" srcOrd="1" destOrd="0" parTransId="{B3A9D953-F423-46C8-B8EC-928DB8EA18D2}" sibTransId="{63309A33-BE03-43F4-BCD2-EC529416F9F3}"/>
    <dgm:cxn modelId="{44DED976-0994-434B-9632-7B50C78184DC}" type="presOf" srcId="{F9F0B524-D740-4C45-B9DD-EFAFE963F5EF}" destId="{0A0D9917-DCD0-4E04-BFDA-B0676C1D4CEA}" srcOrd="0" destOrd="0" presId="urn:microsoft.com/office/officeart/2005/8/layout/hierarchy2"/>
    <dgm:cxn modelId="{BB16F29C-255A-42B5-9F17-465D1581FA27}" srcId="{8D65DD2E-D2B8-4F77-B6C5-5AC88B930A2E}" destId="{3AF1E03F-3736-4C98-9599-A8EADC87D204}" srcOrd="0" destOrd="0" parTransId="{9242BEC8-1D29-4CB2-B20D-6C787C2323C9}" sibTransId="{045DF7AA-F48E-4CAA-8CE7-2778E7AFA381}"/>
    <dgm:cxn modelId="{3CB46BA6-9281-4102-9051-070D310DCC92}" type="presOf" srcId="{9242BEC8-1D29-4CB2-B20D-6C787C2323C9}" destId="{12E98219-146F-49EE-B1F3-5194CF506FB6}" srcOrd="0" destOrd="0" presId="urn:microsoft.com/office/officeart/2005/8/layout/hierarchy2"/>
    <dgm:cxn modelId="{822F1AAB-957F-4193-AC2B-5ACA241A8B77}" type="presOf" srcId="{D58AFFBF-C71C-4E8D-B2AE-F8322E0105D2}" destId="{9BA93750-4D36-4796-9407-453441C172D7}" srcOrd="1" destOrd="0" presId="urn:microsoft.com/office/officeart/2005/8/layout/hierarchy2"/>
    <dgm:cxn modelId="{2C2F7DD6-DA0F-4B88-A634-E43481154530}" type="presOf" srcId="{25E1992C-F095-4F88-81E9-A82E07CEA31F}" destId="{413EEC9B-E68B-49B2-86A3-8934D751DB7E}" srcOrd="0" destOrd="0" presId="urn:microsoft.com/office/officeart/2005/8/layout/hierarchy2"/>
    <dgm:cxn modelId="{F26E37DC-8D1A-4D5A-9C99-12A8C5616249}" type="presOf" srcId="{3AF1E03F-3736-4C98-9599-A8EADC87D204}" destId="{7C28D375-EDBD-4C50-A528-37A2633F6A16}" srcOrd="0" destOrd="0" presId="urn:microsoft.com/office/officeart/2005/8/layout/hierarchy2"/>
    <dgm:cxn modelId="{410C70DC-C72B-4CDD-9F23-2C09A7A014D8}" type="presOf" srcId="{9242BEC8-1D29-4CB2-B20D-6C787C2323C9}" destId="{0E2E75CA-E6D8-46A3-8F48-00B82A328BD3}" srcOrd="1" destOrd="0" presId="urn:microsoft.com/office/officeart/2005/8/layout/hierarchy2"/>
    <dgm:cxn modelId="{CC9027DE-3449-4FB5-92AA-B15AE2427582}" type="presOf" srcId="{71361D39-C702-49AE-8799-0FCB09001762}" destId="{F1C0F6D2-3F18-4DFC-B2BF-21140D92AEA0}" srcOrd="0" destOrd="0" presId="urn:microsoft.com/office/officeart/2005/8/layout/hierarchy2"/>
    <dgm:cxn modelId="{50F3ABEE-C1B0-444B-AD5C-C120C3F9E519}" type="presOf" srcId="{D58AFFBF-C71C-4E8D-B2AE-F8322E0105D2}" destId="{CAF50FDE-E21A-4475-AB80-D0D0525CE1DF}" srcOrd="0" destOrd="0" presId="urn:microsoft.com/office/officeart/2005/8/layout/hierarchy2"/>
    <dgm:cxn modelId="{F0BCFCF5-BBF5-40B1-A25C-B22C2D80412C}" srcId="{F9F0B524-D740-4C45-B9DD-EFAFE963F5EF}" destId="{25E1992C-F095-4F88-81E9-A82E07CEA31F}" srcOrd="0" destOrd="0" parTransId="{AFA81469-DB89-45D9-A8A4-128D5E27B8B5}" sibTransId="{8BE7F253-1465-48D3-879C-FD68FE9ECD73}"/>
    <dgm:cxn modelId="{DA541E2C-F0B6-4834-A294-49D38366DF46}" type="presParOf" srcId="{0A0D9917-DCD0-4E04-BFDA-B0676C1D4CEA}" destId="{26CB7623-CF90-4F71-B072-C43CF53822D8}" srcOrd="0" destOrd="0" presId="urn:microsoft.com/office/officeart/2005/8/layout/hierarchy2"/>
    <dgm:cxn modelId="{AC7620A7-D957-49BE-8738-772285052D31}" type="presParOf" srcId="{26CB7623-CF90-4F71-B072-C43CF53822D8}" destId="{413EEC9B-E68B-49B2-86A3-8934D751DB7E}" srcOrd="0" destOrd="0" presId="urn:microsoft.com/office/officeart/2005/8/layout/hierarchy2"/>
    <dgm:cxn modelId="{4AA23409-B872-4397-8838-A09ACD2F6B97}" type="presParOf" srcId="{26CB7623-CF90-4F71-B072-C43CF53822D8}" destId="{F6AE7395-C8CE-44BF-80F0-D10F03AC222F}" srcOrd="1" destOrd="0" presId="urn:microsoft.com/office/officeart/2005/8/layout/hierarchy2"/>
    <dgm:cxn modelId="{1B70D4F7-E3DC-4412-BAFD-2B7E69D4A0C1}" type="presParOf" srcId="{0A0D9917-DCD0-4E04-BFDA-B0676C1D4CEA}" destId="{A6CD0A47-EB06-465A-86D0-89C511A212EB}" srcOrd="1" destOrd="0" presId="urn:microsoft.com/office/officeart/2005/8/layout/hierarchy2"/>
    <dgm:cxn modelId="{2A26F01C-F156-43AD-922A-D1CACFE6B646}" type="presParOf" srcId="{A6CD0A47-EB06-465A-86D0-89C511A212EB}" destId="{CE9EDFFC-723E-4D2A-A1C0-6A0654D87A1F}" srcOrd="0" destOrd="0" presId="urn:microsoft.com/office/officeart/2005/8/layout/hierarchy2"/>
    <dgm:cxn modelId="{6B51DA39-D852-4869-97C3-6326D5DD3CD2}" type="presParOf" srcId="{A6CD0A47-EB06-465A-86D0-89C511A212EB}" destId="{C239CB93-9904-4DFB-8657-2114156E6A43}" srcOrd="1" destOrd="0" presId="urn:microsoft.com/office/officeart/2005/8/layout/hierarchy2"/>
    <dgm:cxn modelId="{5DA36A46-8AE7-4488-A0B2-716781CCD82B}" type="presParOf" srcId="{C239CB93-9904-4DFB-8657-2114156E6A43}" destId="{12E98219-146F-49EE-B1F3-5194CF506FB6}" srcOrd="0" destOrd="0" presId="urn:microsoft.com/office/officeart/2005/8/layout/hierarchy2"/>
    <dgm:cxn modelId="{6F0EBA08-2AF9-4FFF-9D6B-28AF37F8F791}" type="presParOf" srcId="{12E98219-146F-49EE-B1F3-5194CF506FB6}" destId="{0E2E75CA-E6D8-46A3-8F48-00B82A328BD3}" srcOrd="0" destOrd="0" presId="urn:microsoft.com/office/officeart/2005/8/layout/hierarchy2"/>
    <dgm:cxn modelId="{2870BA81-9D86-486F-A1E3-6056985F3E95}" type="presParOf" srcId="{C239CB93-9904-4DFB-8657-2114156E6A43}" destId="{633E4CCD-4F7C-41BE-B874-BA0D33087AD4}" srcOrd="1" destOrd="0" presId="urn:microsoft.com/office/officeart/2005/8/layout/hierarchy2"/>
    <dgm:cxn modelId="{59CFA64C-CE42-4445-A76C-041C18AE7844}" type="presParOf" srcId="{633E4CCD-4F7C-41BE-B874-BA0D33087AD4}" destId="{7C28D375-EDBD-4C50-A528-37A2633F6A16}" srcOrd="0" destOrd="0" presId="urn:microsoft.com/office/officeart/2005/8/layout/hierarchy2"/>
    <dgm:cxn modelId="{B872E6B3-392B-43C4-BD3A-340655E4931A}" type="presParOf" srcId="{633E4CCD-4F7C-41BE-B874-BA0D33087AD4}" destId="{7023B500-D881-4F9D-9863-38CF18325DE5}" srcOrd="1" destOrd="0" presId="urn:microsoft.com/office/officeart/2005/8/layout/hierarchy2"/>
    <dgm:cxn modelId="{2B0E12CC-2E55-4871-AFCC-D27D636B5555}" type="presParOf" srcId="{C239CB93-9904-4DFB-8657-2114156E6A43}" destId="{CAF50FDE-E21A-4475-AB80-D0D0525CE1DF}" srcOrd="2" destOrd="0" presId="urn:microsoft.com/office/officeart/2005/8/layout/hierarchy2"/>
    <dgm:cxn modelId="{DA1CBCBF-176E-4A54-A5C4-0C1E6A39F13A}" type="presParOf" srcId="{CAF50FDE-E21A-4475-AB80-D0D0525CE1DF}" destId="{9BA93750-4D36-4796-9407-453441C172D7}" srcOrd="0" destOrd="0" presId="urn:microsoft.com/office/officeart/2005/8/layout/hierarchy2"/>
    <dgm:cxn modelId="{563CDCD4-B7FA-4871-BDFD-4925F85AA3B0}" type="presParOf" srcId="{C239CB93-9904-4DFB-8657-2114156E6A43}" destId="{19BB0BFF-5BD5-4CD7-81E6-8045F052ED61}" srcOrd="3" destOrd="0" presId="urn:microsoft.com/office/officeart/2005/8/layout/hierarchy2"/>
    <dgm:cxn modelId="{53BE55FA-0279-4E48-994F-DE4F861B06D4}" type="presParOf" srcId="{19BB0BFF-5BD5-4CD7-81E6-8045F052ED61}" destId="{F1C0F6D2-3F18-4DFC-B2BF-21140D92AEA0}" srcOrd="0" destOrd="0" presId="urn:microsoft.com/office/officeart/2005/8/layout/hierarchy2"/>
    <dgm:cxn modelId="{A0E83020-B343-40FA-B015-85AEFD0B5463}" type="presParOf" srcId="{19BB0BFF-5BD5-4CD7-81E6-8045F052ED61}" destId="{3EA4A6BE-AE5E-4446-8B49-7A3D45B23643}"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4C77D-4762-4C16-83C6-F49D8921547F}">
      <dsp:nvSpPr>
        <dsp:cNvPr id="0" name=""/>
        <dsp:cNvSpPr/>
      </dsp:nvSpPr>
      <dsp:spPr>
        <a:xfrm>
          <a:off x="0" y="675"/>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C7B53C-87BC-4869-806F-0C6C4962778D}">
      <dsp:nvSpPr>
        <dsp:cNvPr id="0" name=""/>
        <dsp:cNvSpPr/>
      </dsp:nvSpPr>
      <dsp:spPr>
        <a:xfrm>
          <a:off x="0" y="675"/>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Khái niệm API</a:t>
          </a:r>
        </a:p>
      </dsp:txBody>
      <dsp:txXfrm>
        <a:off x="0" y="675"/>
        <a:ext cx="6900512" cy="790684"/>
      </dsp:txXfrm>
    </dsp:sp>
    <dsp:sp modelId="{BED52440-71A0-4F63-BAB7-B852EA46CD48}">
      <dsp:nvSpPr>
        <dsp:cNvPr id="0" name=""/>
        <dsp:cNvSpPr/>
      </dsp:nvSpPr>
      <dsp:spPr>
        <a:xfrm>
          <a:off x="0" y="7913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193BF0-D42B-48B5-B83B-BCD1BC259E9C}">
      <dsp:nvSpPr>
        <dsp:cNvPr id="0" name=""/>
        <dsp:cNvSpPr/>
      </dsp:nvSpPr>
      <dsp:spPr>
        <a:xfrm>
          <a:off x="0" y="791359"/>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Cách API hoạt động</a:t>
          </a:r>
        </a:p>
      </dsp:txBody>
      <dsp:txXfrm>
        <a:off x="0" y="791359"/>
        <a:ext cx="6900512" cy="790684"/>
      </dsp:txXfrm>
    </dsp:sp>
    <dsp:sp modelId="{E040A7C9-8CCA-4D07-88F8-3E8726058B76}">
      <dsp:nvSpPr>
        <dsp:cNvPr id="0" name=""/>
        <dsp:cNvSpPr/>
      </dsp:nvSpPr>
      <dsp:spPr>
        <a:xfrm>
          <a:off x="0" y="1582044"/>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26B4D3-904C-4E58-9DA1-05F71743EB3E}">
      <dsp:nvSpPr>
        <dsp:cNvPr id="0" name=""/>
        <dsp:cNvSpPr/>
      </dsp:nvSpPr>
      <dsp:spPr>
        <a:xfrm>
          <a:off x="0" y="1582044"/>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vi-VN" sz="2700" kern="1200"/>
            <a:t>Ư</a:t>
          </a:r>
          <a:r>
            <a:rPr lang="en-US" sz="2700" kern="1200"/>
            <a:t>u nhược điểm của API</a:t>
          </a:r>
        </a:p>
      </dsp:txBody>
      <dsp:txXfrm>
        <a:off x="0" y="1582044"/>
        <a:ext cx="6900512" cy="790684"/>
      </dsp:txXfrm>
    </dsp:sp>
    <dsp:sp modelId="{155D2D72-E16C-4581-A8EB-A540CA82DAE1}">
      <dsp:nvSpPr>
        <dsp:cNvPr id="0" name=""/>
        <dsp:cNvSpPr/>
      </dsp:nvSpPr>
      <dsp:spPr>
        <a:xfrm>
          <a:off x="0" y="2372728"/>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1F2DCE-DFE1-4D9D-B55B-25DC376E33B4}">
      <dsp:nvSpPr>
        <dsp:cNvPr id="0" name=""/>
        <dsp:cNvSpPr/>
      </dsp:nvSpPr>
      <dsp:spPr>
        <a:xfrm>
          <a:off x="0" y="2372728"/>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Giải pháp bảo mật hệ thống API</a:t>
          </a:r>
        </a:p>
      </dsp:txBody>
      <dsp:txXfrm>
        <a:off x="0" y="2372728"/>
        <a:ext cx="6900512" cy="790684"/>
      </dsp:txXfrm>
    </dsp:sp>
    <dsp:sp modelId="{ABD71025-01B5-4E2E-A4C3-3853522E73EB}">
      <dsp:nvSpPr>
        <dsp:cNvPr id="0" name=""/>
        <dsp:cNvSpPr/>
      </dsp:nvSpPr>
      <dsp:spPr>
        <a:xfrm>
          <a:off x="0" y="3163412"/>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6D5255-4FC3-47D7-B3E7-F57A256C4328}">
      <dsp:nvSpPr>
        <dsp:cNvPr id="0" name=""/>
        <dsp:cNvSpPr/>
      </dsp:nvSpPr>
      <dsp:spPr>
        <a:xfrm>
          <a:off x="0" y="3163412"/>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REST – RESTful API trong thiết kế website</a:t>
          </a:r>
        </a:p>
      </dsp:txBody>
      <dsp:txXfrm>
        <a:off x="0" y="3163412"/>
        <a:ext cx="6900512" cy="790684"/>
      </dsp:txXfrm>
    </dsp:sp>
    <dsp:sp modelId="{678A5665-8C7C-49B8-A308-110D91192124}">
      <dsp:nvSpPr>
        <dsp:cNvPr id="0" name=""/>
        <dsp:cNvSpPr/>
      </dsp:nvSpPr>
      <dsp:spPr>
        <a:xfrm>
          <a:off x="0" y="3954096"/>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1D53B4-6F52-4E29-B72B-670DC7123DCB}">
      <dsp:nvSpPr>
        <dsp:cNvPr id="0" name=""/>
        <dsp:cNvSpPr/>
      </dsp:nvSpPr>
      <dsp:spPr>
        <a:xfrm>
          <a:off x="0" y="3954096"/>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Web API</a:t>
          </a:r>
        </a:p>
      </dsp:txBody>
      <dsp:txXfrm>
        <a:off x="0" y="3954096"/>
        <a:ext cx="6900512" cy="790684"/>
      </dsp:txXfrm>
    </dsp:sp>
    <dsp:sp modelId="{46879DFC-AA53-4E55-A10C-0E139B646D8D}">
      <dsp:nvSpPr>
        <dsp:cNvPr id="0" name=""/>
        <dsp:cNvSpPr/>
      </dsp:nvSpPr>
      <dsp:spPr>
        <a:xfrm>
          <a:off x="0" y="47447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2167A0-E89B-4703-BF97-1B96CB4A5731}">
      <dsp:nvSpPr>
        <dsp:cNvPr id="0" name=""/>
        <dsp:cNvSpPr/>
      </dsp:nvSpPr>
      <dsp:spPr>
        <a:xfrm>
          <a:off x="0" y="4744781"/>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.NET Web API</a:t>
          </a:r>
        </a:p>
      </dsp:txBody>
      <dsp:txXfrm>
        <a:off x="0" y="4744781"/>
        <a:ext cx="6900512" cy="7906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AE8417-FF96-4B9F-92D5-4E96F7CB7B90}">
      <dsp:nvSpPr>
        <dsp:cNvPr id="0" name=""/>
        <dsp:cNvSpPr/>
      </dsp:nvSpPr>
      <dsp:spPr>
        <a:xfrm>
          <a:off x="0" y="103731"/>
          <a:ext cx="6900512" cy="101735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HEAD: giống GET nhưng chỉ gửi về HTTP header.</a:t>
          </a:r>
        </a:p>
      </dsp:txBody>
      <dsp:txXfrm>
        <a:off x="49663" y="153394"/>
        <a:ext cx="6801186" cy="918025"/>
      </dsp:txXfrm>
    </dsp:sp>
    <dsp:sp modelId="{17C4CA9C-9B88-4427-BFFF-090730661365}">
      <dsp:nvSpPr>
        <dsp:cNvPr id="0" name=""/>
        <dsp:cNvSpPr/>
      </dsp:nvSpPr>
      <dsp:spPr>
        <a:xfrm>
          <a:off x="0" y="1181563"/>
          <a:ext cx="6900512" cy="1017351"/>
        </a:xfrm>
        <a:prstGeom prst="roundRect">
          <a:avLst/>
        </a:prstGeom>
        <a:solidFill>
          <a:schemeClr val="accent5">
            <a:hueOff val="-376283"/>
            <a:satOff val="80"/>
            <a:lumOff val="-17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PUT: tải lên một mô tả về URI định trước.</a:t>
          </a:r>
        </a:p>
      </dsp:txBody>
      <dsp:txXfrm>
        <a:off x="49663" y="1231226"/>
        <a:ext cx="6801186" cy="918025"/>
      </dsp:txXfrm>
    </dsp:sp>
    <dsp:sp modelId="{5AE7A820-CB5E-436E-9F86-7C0E82A9B8F4}">
      <dsp:nvSpPr>
        <dsp:cNvPr id="0" name=""/>
        <dsp:cNvSpPr/>
      </dsp:nvSpPr>
      <dsp:spPr>
        <a:xfrm>
          <a:off x="0" y="2259394"/>
          <a:ext cx="6900512" cy="1017351"/>
        </a:xfrm>
        <a:prstGeom prst="roundRect">
          <a:avLst/>
        </a:prstGeom>
        <a:solidFill>
          <a:schemeClr val="accent5">
            <a:hueOff val="-752567"/>
            <a:satOff val="160"/>
            <a:lumOff val="-34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DELETE: xóa một tài nguyên định trước.</a:t>
          </a:r>
        </a:p>
      </dsp:txBody>
      <dsp:txXfrm>
        <a:off x="49663" y="2309057"/>
        <a:ext cx="6801186" cy="918025"/>
      </dsp:txXfrm>
    </dsp:sp>
    <dsp:sp modelId="{E9B8110A-CD23-4451-8ADB-82A28CAB34CD}">
      <dsp:nvSpPr>
        <dsp:cNvPr id="0" name=""/>
        <dsp:cNvSpPr/>
      </dsp:nvSpPr>
      <dsp:spPr>
        <a:xfrm>
          <a:off x="0" y="3337226"/>
          <a:ext cx="6900512" cy="1017351"/>
        </a:xfrm>
        <a:prstGeom prst="roundRect">
          <a:avLst/>
        </a:prstGeom>
        <a:solidFill>
          <a:schemeClr val="accent5">
            <a:hueOff val="-1128850"/>
            <a:satOff val="240"/>
            <a:lumOff val="-51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OPTIONS: trả về phương thức HTTP mà server hỗ trợ.</a:t>
          </a:r>
        </a:p>
      </dsp:txBody>
      <dsp:txXfrm>
        <a:off x="49663" y="3386889"/>
        <a:ext cx="6801186" cy="918025"/>
      </dsp:txXfrm>
    </dsp:sp>
    <dsp:sp modelId="{75E051F9-41F3-40B3-A782-AA77F382D321}">
      <dsp:nvSpPr>
        <dsp:cNvPr id="0" name=""/>
        <dsp:cNvSpPr/>
      </dsp:nvSpPr>
      <dsp:spPr>
        <a:xfrm>
          <a:off x="0" y="4415057"/>
          <a:ext cx="6900512" cy="1017351"/>
        </a:xfrm>
        <a:prstGeom prst="roundRect">
          <a:avLst/>
        </a:prstGeom>
        <a:solidFill>
          <a:schemeClr val="accent5">
            <a:hueOff val="-1505133"/>
            <a:satOff val="320"/>
            <a:lumOff val="-6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CONNECT: chuyển kết nối của HTTP request thành một kết nối HTTP tunnel.</a:t>
          </a:r>
        </a:p>
      </dsp:txBody>
      <dsp:txXfrm>
        <a:off x="49663" y="4464720"/>
        <a:ext cx="6801186" cy="91802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250465-0CB5-41BD-81FE-7DBD17D74DDC}">
      <dsp:nvSpPr>
        <dsp:cNvPr id="0" name=""/>
        <dsp:cNvSpPr/>
      </dsp:nvSpPr>
      <dsp:spPr>
        <a:xfrm>
          <a:off x="0" y="215933"/>
          <a:ext cx="10515600" cy="8775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HTTP-version: phiên bản HTTP cao nhất mà server hỗ trợ.</a:t>
          </a:r>
        </a:p>
      </dsp:txBody>
      <dsp:txXfrm>
        <a:off x="42836" y="258769"/>
        <a:ext cx="10429928" cy="791828"/>
      </dsp:txXfrm>
    </dsp:sp>
    <dsp:sp modelId="{8FAED6EA-B589-43C5-B18D-6C84DF282DA3}">
      <dsp:nvSpPr>
        <dsp:cNvPr id="0" name=""/>
        <dsp:cNvSpPr/>
      </dsp:nvSpPr>
      <dsp:spPr>
        <a:xfrm>
          <a:off x="0" y="1179834"/>
          <a:ext cx="10515600" cy="8775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Status-Code: mã kết quả trả về.</a:t>
          </a:r>
        </a:p>
      </dsp:txBody>
      <dsp:txXfrm>
        <a:off x="42836" y="1222670"/>
        <a:ext cx="10429928" cy="791828"/>
      </dsp:txXfrm>
    </dsp:sp>
    <dsp:sp modelId="{7B7123F6-F9FC-4C7A-9EA2-E09AD94A8511}">
      <dsp:nvSpPr>
        <dsp:cNvPr id="0" name=""/>
        <dsp:cNvSpPr/>
      </dsp:nvSpPr>
      <dsp:spPr>
        <a:xfrm>
          <a:off x="0" y="2143734"/>
          <a:ext cx="10515600" cy="8775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Reason-Phrase: mô tả về Status-Code.</a:t>
          </a:r>
        </a:p>
      </dsp:txBody>
      <dsp:txXfrm>
        <a:off x="42836" y="2186570"/>
        <a:ext cx="10429928" cy="79182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F563CA-5D52-4740-B85A-CC0A8223B3DB}">
      <dsp:nvSpPr>
        <dsp:cNvPr id="0" name=""/>
        <dsp:cNvSpPr/>
      </dsp:nvSpPr>
      <dsp:spPr>
        <a:xfrm>
          <a:off x="0" y="270253"/>
          <a:ext cx="10515600" cy="403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8F51F0-26E5-430F-89EC-696803243FDD}">
      <dsp:nvSpPr>
        <dsp:cNvPr id="0" name=""/>
        <dsp:cNvSpPr/>
      </dsp:nvSpPr>
      <dsp:spPr>
        <a:xfrm>
          <a:off x="525780" y="34093"/>
          <a:ext cx="7360920" cy="4723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11200">
            <a:lnSpc>
              <a:spcPct val="90000"/>
            </a:lnSpc>
            <a:spcBef>
              <a:spcPct val="0"/>
            </a:spcBef>
            <a:spcAft>
              <a:spcPct val="35000"/>
            </a:spcAft>
            <a:buNone/>
          </a:pPr>
          <a:r>
            <a:rPr lang="en-US" sz="1600" kern="1200"/>
            <a:t>Là một số nguyên 3 ký tự, ký tự đầu tiên định nghĩa loại Response.</a:t>
          </a:r>
        </a:p>
      </dsp:txBody>
      <dsp:txXfrm>
        <a:off x="548837" y="57150"/>
        <a:ext cx="7314806" cy="426206"/>
      </dsp:txXfrm>
    </dsp:sp>
    <dsp:sp modelId="{2F1A88B5-7488-4E8A-B910-DD236F34454F}">
      <dsp:nvSpPr>
        <dsp:cNvPr id="0" name=""/>
        <dsp:cNvSpPr/>
      </dsp:nvSpPr>
      <dsp:spPr>
        <a:xfrm>
          <a:off x="0" y="996013"/>
          <a:ext cx="10515600" cy="2923200"/>
        </a:xfrm>
        <a:prstGeom prst="rect">
          <a:avLst/>
        </a:prstGeom>
        <a:solidFill>
          <a:schemeClr val="lt1">
            <a:alpha val="90000"/>
            <a:hueOff val="0"/>
            <a:satOff val="0"/>
            <a:lumOff val="0"/>
            <a:alphaOff val="0"/>
          </a:schemeClr>
        </a:solidFill>
        <a:ln w="12700" cap="flat" cmpd="sng" algn="ctr">
          <a:solidFill>
            <a:schemeClr val="accent5">
              <a:hueOff val="-1505133"/>
              <a:satOff val="320"/>
              <a:lumOff val="-686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33248" rIns="81612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1xx: Information (Thông tin): request đã được server tiếp nhận và quá trình xử lý request đang được thực hiện.</a:t>
          </a:r>
        </a:p>
        <a:p>
          <a:pPr marL="171450" lvl="1" indent="-171450" algn="l" defTabSz="711200">
            <a:lnSpc>
              <a:spcPct val="90000"/>
            </a:lnSpc>
            <a:spcBef>
              <a:spcPct val="0"/>
            </a:spcBef>
            <a:spcAft>
              <a:spcPct val="15000"/>
            </a:spcAft>
            <a:buChar char="•"/>
          </a:pPr>
          <a:r>
            <a:rPr lang="en-US" sz="1600" kern="1200"/>
            <a:t>2xx: Success (Thành công): request đã được server tiếp nhận, hiểu và xử lý thành công.</a:t>
          </a:r>
        </a:p>
        <a:p>
          <a:pPr marL="171450" lvl="1" indent="-171450" algn="l" defTabSz="711200">
            <a:lnSpc>
              <a:spcPct val="90000"/>
            </a:lnSpc>
            <a:spcBef>
              <a:spcPct val="0"/>
            </a:spcBef>
            <a:spcAft>
              <a:spcPct val="15000"/>
            </a:spcAft>
            <a:buChar char="•"/>
          </a:pPr>
          <a:r>
            <a:rPr lang="en-US" sz="1600" kern="1200"/>
            <a:t>3xx: Redicrection (Chuyển hướng): client cần có them action để hoàn thành request.</a:t>
          </a:r>
        </a:p>
        <a:p>
          <a:pPr marL="171450" lvl="1" indent="-171450" algn="l" defTabSz="711200">
            <a:lnSpc>
              <a:spcPct val="90000"/>
            </a:lnSpc>
            <a:spcBef>
              <a:spcPct val="0"/>
            </a:spcBef>
            <a:spcAft>
              <a:spcPct val="15000"/>
            </a:spcAft>
            <a:buChar char="•"/>
          </a:pPr>
          <a:r>
            <a:rPr lang="en-US" sz="1600" kern="1200"/>
            <a:t>4xx: Client Error (Lỗi Client): request chứa cú pháp không chính xác hoặc không được thực hiện.</a:t>
          </a:r>
        </a:p>
        <a:p>
          <a:pPr marL="171450" lvl="1" indent="-171450" algn="l" defTabSz="711200">
            <a:lnSpc>
              <a:spcPct val="90000"/>
            </a:lnSpc>
            <a:spcBef>
              <a:spcPct val="0"/>
            </a:spcBef>
            <a:spcAft>
              <a:spcPct val="15000"/>
            </a:spcAft>
            <a:buChar char="•"/>
          </a:pPr>
          <a:r>
            <a:rPr lang="en-US" sz="1600" kern="1200"/>
            <a:t>5xx: Server Error (Lỗi Server): server thất bại với việc thực hiện một request nhìn như có vẻ khả thi.</a:t>
          </a:r>
        </a:p>
      </dsp:txBody>
      <dsp:txXfrm>
        <a:off x="0" y="996013"/>
        <a:ext cx="10515600" cy="2923200"/>
      </dsp:txXfrm>
    </dsp:sp>
    <dsp:sp modelId="{BB3ED21F-6287-418C-80E5-556A0B0E3850}">
      <dsp:nvSpPr>
        <dsp:cNvPr id="0" name=""/>
        <dsp:cNvSpPr/>
      </dsp:nvSpPr>
      <dsp:spPr>
        <a:xfrm>
          <a:off x="525780" y="759853"/>
          <a:ext cx="7360920" cy="472320"/>
        </a:xfrm>
        <a:prstGeom prst="roundRect">
          <a:avLst/>
        </a:prstGeom>
        <a:solidFill>
          <a:schemeClr val="accent5">
            <a:hueOff val="-1505133"/>
            <a:satOff val="320"/>
            <a:lumOff val="-6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11200">
            <a:lnSpc>
              <a:spcPct val="90000"/>
            </a:lnSpc>
            <a:spcBef>
              <a:spcPct val="0"/>
            </a:spcBef>
            <a:spcAft>
              <a:spcPct val="35000"/>
            </a:spcAft>
            <a:buNone/>
          </a:pPr>
          <a:r>
            <a:rPr lang="en-US" sz="1600" kern="1200"/>
            <a:t>Có 5 giá trị của ký tự đầu tiên:</a:t>
          </a:r>
        </a:p>
      </dsp:txBody>
      <dsp:txXfrm>
        <a:off x="548837" y="782910"/>
        <a:ext cx="7314806" cy="42620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1415A8-4109-467E-A90F-D603B5718D54}">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546CE8-835A-4FE7-87DB-7AC1FAEFB2F8}">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100 Continue: chỉ một phần của request được nhận bởi server, nó không bị loại bỏ và client nên tiếp tục với request.</a:t>
          </a:r>
        </a:p>
      </dsp:txBody>
      <dsp:txXfrm>
        <a:off x="0" y="0"/>
        <a:ext cx="6900512" cy="2768070"/>
      </dsp:txXfrm>
    </dsp:sp>
    <dsp:sp modelId="{8B1CC45E-290D-433D-B60C-2BA3CEA09192}">
      <dsp:nvSpPr>
        <dsp:cNvPr id="0" name=""/>
        <dsp:cNvSpPr/>
      </dsp:nvSpPr>
      <dsp:spPr>
        <a:xfrm>
          <a:off x="0" y="2768070"/>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4E5CC7-CFCE-414A-B700-A7A297E01FD0}">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101 Switching Protocols: requester đã hỏi server về việc thanh đổi Protocols và Server đã chấp nhận điểu đó.</a:t>
          </a:r>
        </a:p>
      </dsp:txBody>
      <dsp:txXfrm>
        <a:off x="0" y="2768070"/>
        <a:ext cx="6900512" cy="276807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805A53-AC52-4714-9C80-2243F7CFE416}">
      <dsp:nvSpPr>
        <dsp:cNvPr id="0" name=""/>
        <dsp:cNvSpPr/>
      </dsp:nvSpPr>
      <dsp:spPr>
        <a:xfrm>
          <a:off x="0" y="675"/>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1D90BB-A013-4BF1-A40B-EAD4447C62C0}">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200 OK: request đã được tiếp nhận và xử lý thành công.</a:t>
          </a:r>
        </a:p>
      </dsp:txBody>
      <dsp:txXfrm>
        <a:off x="0" y="675"/>
        <a:ext cx="6900512" cy="1106957"/>
      </dsp:txXfrm>
    </dsp:sp>
    <dsp:sp modelId="{04A47382-EF23-45F4-A00C-D59A47BA7B8A}">
      <dsp:nvSpPr>
        <dsp:cNvPr id="0" name=""/>
        <dsp:cNvSpPr/>
      </dsp:nvSpPr>
      <dsp:spPr>
        <a:xfrm>
          <a:off x="0" y="110763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8E7673-E33C-4D37-B62D-0D4F2E21AF93}">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202 Created: request đã được nhận, nhưng không có kết quả nào trả về, thông báo cho client tiếp tục chờ đợi.</a:t>
          </a:r>
        </a:p>
      </dsp:txBody>
      <dsp:txXfrm>
        <a:off x="0" y="1107633"/>
        <a:ext cx="6900512" cy="1106957"/>
      </dsp:txXfrm>
    </dsp:sp>
    <dsp:sp modelId="{180306DF-605F-473A-A5EB-43CD064810BE}">
      <dsp:nvSpPr>
        <dsp:cNvPr id="0" name=""/>
        <dsp:cNvSpPr/>
      </dsp:nvSpPr>
      <dsp:spPr>
        <a:xfrm>
          <a:off x="0" y="221459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A83469-11F6-470E-86F2-B13DE84078A3}">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204 No Content: server đã xử lý thành công request nhưng không trả về bất cứ content nào.</a:t>
          </a:r>
        </a:p>
      </dsp:txBody>
      <dsp:txXfrm>
        <a:off x="0" y="2214591"/>
        <a:ext cx="6900512" cy="1106957"/>
      </dsp:txXfrm>
    </dsp:sp>
    <dsp:sp modelId="{301FA0A1-1658-4AB5-8B5D-EFBBAC140B1F}">
      <dsp:nvSpPr>
        <dsp:cNvPr id="0" name=""/>
        <dsp:cNvSpPr/>
      </dsp:nvSpPr>
      <dsp:spPr>
        <a:xfrm>
          <a:off x="0" y="332154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43BA56-8CF2-44DA-A8F8-3924CE313315}">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205 Reset: giống như 204 nhưng mã này còn yêu cầu client reset lại document view.</a:t>
          </a:r>
        </a:p>
      </dsp:txBody>
      <dsp:txXfrm>
        <a:off x="0" y="3321549"/>
        <a:ext cx="6900512" cy="1106957"/>
      </dsp:txXfrm>
    </dsp:sp>
    <dsp:sp modelId="{8F3885D8-1CD0-4266-B5BC-1D6052DDFF5F}">
      <dsp:nvSpPr>
        <dsp:cNvPr id="0" name=""/>
        <dsp:cNvSpPr/>
      </dsp:nvSpPr>
      <dsp:spPr>
        <a:xfrm>
          <a:off x="0" y="4428507"/>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5392D3-F196-4136-B0C2-A41B5A825981}">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206 Partial Content: server chỉ gửi về một phần dữ liệu, phụ thuộc vào giá trị range header của client đã gửi.</a:t>
          </a:r>
        </a:p>
      </dsp:txBody>
      <dsp:txXfrm>
        <a:off x="0" y="4428507"/>
        <a:ext cx="6900512" cy="110695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432DDD-D6C0-4A81-99F7-6769ECAC49CA}">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5E707F-D082-45A6-A002-E286821DDE37}">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301 Moved Permanently: tài nguyên đã được chuyển hoàn toàn tới địa chỉ Location trong HTTP response.</a:t>
          </a:r>
        </a:p>
      </dsp:txBody>
      <dsp:txXfrm>
        <a:off x="0" y="2703"/>
        <a:ext cx="6900512" cy="1843578"/>
      </dsp:txXfrm>
    </dsp:sp>
    <dsp:sp modelId="{06DEAE58-1131-43EB-B549-C9CB106D323C}">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76AF6E-D8AC-4697-B551-28BC4647D8A2}">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303 See other: tài nguyên đã được chuyển tạm thời tới địa chỉ Location trong HTTP response.</a:t>
          </a:r>
        </a:p>
      </dsp:txBody>
      <dsp:txXfrm>
        <a:off x="0" y="1846281"/>
        <a:ext cx="6900512" cy="1843578"/>
      </dsp:txXfrm>
    </dsp:sp>
    <dsp:sp modelId="{17DE5DDB-73DC-41BB-AF0F-A5AB0367BBD2}">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D5F6A7-5DFD-4527-B1DB-E696C82E3EB6}">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304 Not Modified: tài nguyên không thay đổi từ lần cuối client request, nên client có thể sử dụng đã lưu trong cache.</a:t>
          </a:r>
        </a:p>
      </dsp:txBody>
      <dsp:txXfrm>
        <a:off x="0" y="3689859"/>
        <a:ext cx="6900512" cy="184357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B0EE31-173F-41CA-AC6E-924B570E1184}">
      <dsp:nvSpPr>
        <dsp:cNvPr id="0" name=""/>
        <dsp:cNvSpPr/>
      </dsp:nvSpPr>
      <dsp:spPr>
        <a:xfrm>
          <a:off x="0" y="103731"/>
          <a:ext cx="6900512" cy="101735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400 Bad Request: request không đúng dạng, cú pháp.</a:t>
          </a:r>
        </a:p>
      </dsp:txBody>
      <dsp:txXfrm>
        <a:off x="49663" y="153394"/>
        <a:ext cx="6801186" cy="918025"/>
      </dsp:txXfrm>
    </dsp:sp>
    <dsp:sp modelId="{6B8C7442-4245-446F-B7B4-CF914448ED74}">
      <dsp:nvSpPr>
        <dsp:cNvPr id="0" name=""/>
        <dsp:cNvSpPr/>
      </dsp:nvSpPr>
      <dsp:spPr>
        <a:xfrm>
          <a:off x="0" y="1181563"/>
          <a:ext cx="6900512" cy="1017351"/>
        </a:xfrm>
        <a:prstGeom prst="roundRect">
          <a:avLst/>
        </a:prstGeom>
        <a:solidFill>
          <a:schemeClr val="accent5">
            <a:hueOff val="-376283"/>
            <a:satOff val="80"/>
            <a:lumOff val="-17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401 Unauthorized: client chưa xác thực.</a:t>
          </a:r>
        </a:p>
      </dsp:txBody>
      <dsp:txXfrm>
        <a:off x="49663" y="1231226"/>
        <a:ext cx="6801186" cy="918025"/>
      </dsp:txXfrm>
    </dsp:sp>
    <dsp:sp modelId="{B04BD752-8B47-42D1-A2A9-28A85488B379}">
      <dsp:nvSpPr>
        <dsp:cNvPr id="0" name=""/>
        <dsp:cNvSpPr/>
      </dsp:nvSpPr>
      <dsp:spPr>
        <a:xfrm>
          <a:off x="0" y="2259394"/>
          <a:ext cx="6900512" cy="1017351"/>
        </a:xfrm>
        <a:prstGeom prst="roundRect">
          <a:avLst/>
        </a:prstGeom>
        <a:solidFill>
          <a:schemeClr val="accent5">
            <a:hueOff val="-752567"/>
            <a:satOff val="160"/>
            <a:lumOff val="-34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403 Forbidden: client không có quyền truy cập.</a:t>
          </a:r>
        </a:p>
      </dsp:txBody>
      <dsp:txXfrm>
        <a:off x="49663" y="2309057"/>
        <a:ext cx="6801186" cy="918025"/>
      </dsp:txXfrm>
    </dsp:sp>
    <dsp:sp modelId="{87C92426-71DB-4DE1-AB00-0D1E4546273A}">
      <dsp:nvSpPr>
        <dsp:cNvPr id="0" name=""/>
        <dsp:cNvSpPr/>
      </dsp:nvSpPr>
      <dsp:spPr>
        <a:xfrm>
          <a:off x="0" y="3337226"/>
          <a:ext cx="6900512" cy="1017351"/>
        </a:xfrm>
        <a:prstGeom prst="roundRect">
          <a:avLst/>
        </a:prstGeom>
        <a:solidFill>
          <a:schemeClr val="accent5">
            <a:hueOff val="-1128850"/>
            <a:satOff val="240"/>
            <a:lumOff val="-51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404 Not Found: không tìm thấy tài nguyên.</a:t>
          </a:r>
        </a:p>
      </dsp:txBody>
      <dsp:txXfrm>
        <a:off x="49663" y="3386889"/>
        <a:ext cx="6801186" cy="918025"/>
      </dsp:txXfrm>
    </dsp:sp>
    <dsp:sp modelId="{9C7122FC-0C70-48A8-B450-B6F3681B4566}">
      <dsp:nvSpPr>
        <dsp:cNvPr id="0" name=""/>
        <dsp:cNvSpPr/>
      </dsp:nvSpPr>
      <dsp:spPr>
        <a:xfrm>
          <a:off x="0" y="4415057"/>
          <a:ext cx="6900512" cy="1017351"/>
        </a:xfrm>
        <a:prstGeom prst="roundRect">
          <a:avLst/>
        </a:prstGeom>
        <a:solidFill>
          <a:schemeClr val="accent5">
            <a:hueOff val="-1505133"/>
            <a:satOff val="320"/>
            <a:lumOff val="-6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405 Method Not Allowed: phương thức không được server hỗ trợ.</a:t>
          </a:r>
        </a:p>
      </dsp:txBody>
      <dsp:txXfrm>
        <a:off x="49663" y="4464720"/>
        <a:ext cx="6801186" cy="91802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64C167-269B-4F7D-ADE4-CB3A8E9B1B08}">
      <dsp:nvSpPr>
        <dsp:cNvPr id="0" name=""/>
        <dsp:cNvSpPr/>
      </dsp:nvSpPr>
      <dsp:spPr>
        <a:xfrm>
          <a:off x="0" y="100470"/>
          <a:ext cx="6900512" cy="12776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500 Internal Server Error: có lỗi trong quá trình xử lý của server.</a:t>
          </a:r>
        </a:p>
      </dsp:txBody>
      <dsp:txXfrm>
        <a:off x="62369" y="162839"/>
        <a:ext cx="6775774" cy="1152902"/>
      </dsp:txXfrm>
    </dsp:sp>
    <dsp:sp modelId="{5FC904F3-9D45-42B6-BA95-812E48E6C0D9}">
      <dsp:nvSpPr>
        <dsp:cNvPr id="0" name=""/>
        <dsp:cNvSpPr/>
      </dsp:nvSpPr>
      <dsp:spPr>
        <a:xfrm>
          <a:off x="0" y="1452990"/>
          <a:ext cx="6900512" cy="1277640"/>
        </a:xfrm>
        <a:prstGeom prst="roundRect">
          <a:avLst/>
        </a:prstGeom>
        <a:solidFill>
          <a:schemeClr val="accent5">
            <a:hueOff val="-501711"/>
            <a:satOff val="107"/>
            <a:lumOff val="-22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501 Not Implemented: server không hỗ trợ chức năng client yêu cầu.</a:t>
          </a:r>
        </a:p>
      </dsp:txBody>
      <dsp:txXfrm>
        <a:off x="62369" y="1515359"/>
        <a:ext cx="6775774" cy="1152902"/>
      </dsp:txXfrm>
    </dsp:sp>
    <dsp:sp modelId="{631CFC8F-135B-439D-997F-959C4476A9D1}">
      <dsp:nvSpPr>
        <dsp:cNvPr id="0" name=""/>
        <dsp:cNvSpPr/>
      </dsp:nvSpPr>
      <dsp:spPr>
        <a:xfrm>
          <a:off x="0" y="2805510"/>
          <a:ext cx="6900512" cy="1277640"/>
        </a:xfrm>
        <a:prstGeom prst="roundRect">
          <a:avLst/>
        </a:prstGeom>
        <a:solidFill>
          <a:schemeClr val="accent5">
            <a:hueOff val="-1003422"/>
            <a:satOff val="213"/>
            <a:lumOff val="-45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503 Service Unavailable: server bị quá tải, hoặc bị lỗi xử lý.</a:t>
          </a:r>
        </a:p>
      </dsp:txBody>
      <dsp:txXfrm>
        <a:off x="62369" y="2867879"/>
        <a:ext cx="6775774" cy="1152902"/>
      </dsp:txXfrm>
    </dsp:sp>
    <dsp:sp modelId="{5F830F42-3E99-489D-A9A7-A57B1264B192}">
      <dsp:nvSpPr>
        <dsp:cNvPr id="0" name=""/>
        <dsp:cNvSpPr/>
      </dsp:nvSpPr>
      <dsp:spPr>
        <a:xfrm>
          <a:off x="0" y="4158030"/>
          <a:ext cx="6900512" cy="1277640"/>
        </a:xfrm>
        <a:prstGeom prst="roundRect">
          <a:avLst/>
        </a:prstGeom>
        <a:solidFill>
          <a:schemeClr val="accent5">
            <a:hueOff val="-1505133"/>
            <a:satOff val="320"/>
            <a:lumOff val="-6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504 Gateway Timeout: không nhận được response từ server.</a:t>
          </a:r>
        </a:p>
      </dsp:txBody>
      <dsp:txXfrm>
        <a:off x="62369" y="4220399"/>
        <a:ext cx="6775774" cy="115290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CEAC26-1B12-4EBD-A165-E3381BF95652}">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DCF648-ABD6-49DB-96EC-ED6DC4E38601}">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Định dạng trao đổi dữ liệu của văn bản với dung lượng nhẹ.</a:t>
          </a:r>
        </a:p>
      </dsp:txBody>
      <dsp:txXfrm>
        <a:off x="0" y="2703"/>
        <a:ext cx="6900512" cy="1843578"/>
      </dsp:txXfrm>
    </dsp:sp>
    <dsp:sp modelId="{14EDC0EF-58C7-487A-A5D6-49DC34E37417}">
      <dsp:nvSpPr>
        <dsp:cNvPr id="0" name=""/>
        <dsp:cNvSpPr/>
      </dsp:nvSpPr>
      <dsp:spPr>
        <a:xfrm>
          <a:off x="0" y="18462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9A2255-8566-4DA3-BBA2-83FE951AD745}">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Ngôn ngữ hoàn toàn độc lập.</a:t>
          </a:r>
        </a:p>
      </dsp:txBody>
      <dsp:txXfrm>
        <a:off x="0" y="1846281"/>
        <a:ext cx="6900512" cy="1843578"/>
      </dsp:txXfrm>
    </dsp:sp>
    <dsp:sp modelId="{2790C2F5-3B26-4DE9-BC2A-F7238DDA8E16}">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5B3E30-C1C7-4730-B185-C97A9FE95BBF}">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Có thể tự mô tả được và rất dễ hiểu.</a:t>
          </a:r>
        </a:p>
      </dsp:txBody>
      <dsp:txXfrm>
        <a:off x="0" y="3689859"/>
        <a:ext cx="6900512" cy="184357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98ACE9-45E8-4B72-958A-1C21F8EA400D}">
      <dsp:nvSpPr>
        <dsp:cNvPr id="0" name=""/>
        <dsp:cNvSpPr/>
      </dsp:nvSpPr>
      <dsp:spPr>
        <a:xfrm>
          <a:off x="1332" y="7648"/>
          <a:ext cx="4677087" cy="29699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A38A11-CF22-43CC-8B8A-16F8C2E0CFCD}">
      <dsp:nvSpPr>
        <dsp:cNvPr id="0" name=""/>
        <dsp:cNvSpPr/>
      </dsp:nvSpPr>
      <dsp:spPr>
        <a:xfrm>
          <a:off x="521008" y="501341"/>
          <a:ext cx="4677087" cy="29699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Bao gồm object và các kiểu object</a:t>
          </a:r>
        </a:p>
      </dsp:txBody>
      <dsp:txXfrm>
        <a:off x="607995" y="588328"/>
        <a:ext cx="4503113" cy="2795976"/>
      </dsp:txXfrm>
    </dsp:sp>
    <dsp:sp modelId="{1AD57EBB-64D5-4DD4-8D4D-CA17078CD888}">
      <dsp:nvSpPr>
        <dsp:cNvPr id="0" name=""/>
        <dsp:cNvSpPr/>
      </dsp:nvSpPr>
      <dsp:spPr>
        <a:xfrm>
          <a:off x="5717772" y="7648"/>
          <a:ext cx="4677087" cy="29699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617447-4C8A-426C-9875-21DD7FD6BFC5}">
      <dsp:nvSpPr>
        <dsp:cNvPr id="0" name=""/>
        <dsp:cNvSpPr/>
      </dsp:nvSpPr>
      <dsp:spPr>
        <a:xfrm>
          <a:off x="6237449" y="501341"/>
          <a:ext cx="4677087" cy="29699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Object có trong JSON tương tự với object ở Javascript.</a:t>
          </a:r>
        </a:p>
      </dsp:txBody>
      <dsp:txXfrm>
        <a:off x="6324436" y="588328"/>
        <a:ext cx="4503113" cy="27959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691C01-9E1D-4D36-993A-AD7E4B9AF701}">
      <dsp:nvSpPr>
        <dsp:cNvPr id="0" name=""/>
        <dsp:cNvSpPr/>
      </dsp:nvSpPr>
      <dsp:spPr>
        <a:xfrm>
          <a:off x="0" y="602684"/>
          <a:ext cx="3070088" cy="19495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C82144-5CAA-43D4-8611-7D8A6AB5A8AA}">
      <dsp:nvSpPr>
        <dsp:cNvPr id="0" name=""/>
        <dsp:cNvSpPr/>
      </dsp:nvSpPr>
      <dsp:spPr>
        <a:xfrm>
          <a:off x="341120" y="926749"/>
          <a:ext cx="3070088" cy="19495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API (Application Programming Interface): là trung gian phần mềm cho phép hai ứng dụng giao tiếp với nhau</a:t>
          </a:r>
        </a:p>
      </dsp:txBody>
      <dsp:txXfrm>
        <a:off x="398219" y="983848"/>
        <a:ext cx="2955890" cy="1835307"/>
      </dsp:txXfrm>
    </dsp:sp>
    <dsp:sp modelId="{D65ED8EC-F689-499F-803C-B00A5390E7DA}">
      <dsp:nvSpPr>
        <dsp:cNvPr id="0" name=""/>
        <dsp:cNvSpPr/>
      </dsp:nvSpPr>
      <dsp:spPr>
        <a:xfrm>
          <a:off x="3752329" y="602684"/>
          <a:ext cx="3070088" cy="19495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334D8F-D6A6-4F8A-BB91-94CB58C97D6E}">
      <dsp:nvSpPr>
        <dsp:cNvPr id="0" name=""/>
        <dsp:cNvSpPr/>
      </dsp:nvSpPr>
      <dsp:spPr>
        <a:xfrm>
          <a:off x="4093450" y="926749"/>
          <a:ext cx="3070088" cy="19495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Có thể sử dụng cho web-based system, operating system, database system, computer hardware, software library.</a:t>
          </a:r>
        </a:p>
      </dsp:txBody>
      <dsp:txXfrm>
        <a:off x="4150549" y="983848"/>
        <a:ext cx="2955890" cy="1835307"/>
      </dsp:txXfrm>
    </dsp:sp>
    <dsp:sp modelId="{EAB46718-0129-4827-B32B-21C8054F6E84}">
      <dsp:nvSpPr>
        <dsp:cNvPr id="0" name=""/>
        <dsp:cNvSpPr/>
      </dsp:nvSpPr>
      <dsp:spPr>
        <a:xfrm>
          <a:off x="7504659" y="602684"/>
          <a:ext cx="3070088" cy="19495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5F4E77-01A2-48CC-AAC2-A460F83E2647}">
      <dsp:nvSpPr>
        <dsp:cNvPr id="0" name=""/>
        <dsp:cNvSpPr/>
      </dsp:nvSpPr>
      <dsp:spPr>
        <a:xfrm>
          <a:off x="7845780" y="926749"/>
          <a:ext cx="3070088" cy="19495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Ở dạng đơn giản nhất, API là giao diện cho phép một ứng dụng giao tiếp với ứng dụng khác thông qua các lệnh đơn giản.</a:t>
          </a:r>
        </a:p>
      </dsp:txBody>
      <dsp:txXfrm>
        <a:off x="7902879" y="983848"/>
        <a:ext cx="2955890" cy="183530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2F4E20-9754-40C0-AD87-8A17F36343B9}">
      <dsp:nvSpPr>
        <dsp:cNvPr id="0" name=""/>
        <dsp:cNvSpPr/>
      </dsp:nvSpPr>
      <dsp:spPr>
        <a:xfrm>
          <a:off x="5305" y="399667"/>
          <a:ext cx="2870791" cy="143539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Được thể hiện bằng dấu ngoặc nhọn {}</a:t>
          </a:r>
        </a:p>
      </dsp:txBody>
      <dsp:txXfrm>
        <a:off x="47346" y="441708"/>
        <a:ext cx="2786709" cy="1351313"/>
      </dsp:txXfrm>
    </dsp:sp>
    <dsp:sp modelId="{D7892322-1456-4BB4-A7F3-A742A3DCF92F}">
      <dsp:nvSpPr>
        <dsp:cNvPr id="0" name=""/>
        <dsp:cNvSpPr/>
      </dsp:nvSpPr>
      <dsp:spPr>
        <a:xfrm>
          <a:off x="5305" y="2050372"/>
          <a:ext cx="2870791" cy="143539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Bao gồm những giới hạn sau:</a:t>
          </a:r>
        </a:p>
      </dsp:txBody>
      <dsp:txXfrm>
        <a:off x="47346" y="2092413"/>
        <a:ext cx="2786709" cy="1351313"/>
      </dsp:txXfrm>
    </dsp:sp>
    <dsp:sp modelId="{84333FE6-AE38-47A1-8D3D-40D98FC6E7E1}">
      <dsp:nvSpPr>
        <dsp:cNvPr id="0" name=""/>
        <dsp:cNvSpPr/>
      </dsp:nvSpPr>
      <dsp:spPr>
        <a:xfrm rot="18289469">
          <a:off x="2444838" y="1919382"/>
          <a:ext cx="2010835" cy="46669"/>
        </a:xfrm>
        <a:custGeom>
          <a:avLst/>
          <a:gdLst/>
          <a:ahLst/>
          <a:cxnLst/>
          <a:rect l="0" t="0" r="0" b="0"/>
          <a:pathLst>
            <a:path>
              <a:moveTo>
                <a:pt x="0" y="23334"/>
              </a:moveTo>
              <a:lnTo>
                <a:pt x="2010835" y="23334"/>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99985" y="1892446"/>
        <a:ext cx="100541" cy="100541"/>
      </dsp:txXfrm>
    </dsp:sp>
    <dsp:sp modelId="{B0F63F95-8F14-49B5-B562-1C3379C77BC7}">
      <dsp:nvSpPr>
        <dsp:cNvPr id="0" name=""/>
        <dsp:cNvSpPr/>
      </dsp:nvSpPr>
      <dsp:spPr>
        <a:xfrm>
          <a:off x="4024414" y="399667"/>
          <a:ext cx="2870791" cy="143539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Key: bắt buộc phải nằm trong dấu ngoặc kép “” và không được là biến số.</a:t>
          </a:r>
        </a:p>
      </dsp:txBody>
      <dsp:txXfrm>
        <a:off x="4066455" y="441708"/>
        <a:ext cx="2786709" cy="1351313"/>
      </dsp:txXfrm>
    </dsp:sp>
    <dsp:sp modelId="{00B07E81-FF60-40B6-BA7F-07CD73522CD7}">
      <dsp:nvSpPr>
        <dsp:cNvPr id="0" name=""/>
        <dsp:cNvSpPr/>
      </dsp:nvSpPr>
      <dsp:spPr>
        <a:xfrm>
          <a:off x="2876097" y="2744735"/>
          <a:ext cx="1148316" cy="46669"/>
        </a:xfrm>
        <a:custGeom>
          <a:avLst/>
          <a:gdLst/>
          <a:ahLst/>
          <a:cxnLst/>
          <a:rect l="0" t="0" r="0" b="0"/>
          <a:pathLst>
            <a:path>
              <a:moveTo>
                <a:pt x="0" y="23334"/>
              </a:moveTo>
              <a:lnTo>
                <a:pt x="1148316" y="23334"/>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1548" y="2739362"/>
        <a:ext cx="57415" cy="57415"/>
      </dsp:txXfrm>
    </dsp:sp>
    <dsp:sp modelId="{6BD3C14F-EC41-4D48-B5C1-1A468E7EDA70}">
      <dsp:nvSpPr>
        <dsp:cNvPr id="0" name=""/>
        <dsp:cNvSpPr/>
      </dsp:nvSpPr>
      <dsp:spPr>
        <a:xfrm>
          <a:off x="4024414" y="2050372"/>
          <a:ext cx="2870791" cy="143539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Value: chỉ cho phép kiểu dữ liệu cơ bản nhất như numbers, string, boolean,.. Và không cho phép thực hiện function, date hoạc undefined.</a:t>
          </a:r>
        </a:p>
      </dsp:txBody>
      <dsp:txXfrm>
        <a:off x="4066455" y="2092413"/>
        <a:ext cx="2786709" cy="1351313"/>
      </dsp:txXfrm>
    </dsp:sp>
    <dsp:sp modelId="{0571C734-F065-40B1-919F-84A08F9E1584}">
      <dsp:nvSpPr>
        <dsp:cNvPr id="0" name=""/>
        <dsp:cNvSpPr/>
      </dsp:nvSpPr>
      <dsp:spPr>
        <a:xfrm rot="3310531">
          <a:off x="2444838" y="3570088"/>
          <a:ext cx="2010835" cy="46669"/>
        </a:xfrm>
        <a:custGeom>
          <a:avLst/>
          <a:gdLst/>
          <a:ahLst/>
          <a:cxnLst/>
          <a:rect l="0" t="0" r="0" b="0"/>
          <a:pathLst>
            <a:path>
              <a:moveTo>
                <a:pt x="0" y="23334"/>
              </a:moveTo>
              <a:lnTo>
                <a:pt x="2010835" y="23334"/>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99985" y="3543152"/>
        <a:ext cx="100541" cy="100541"/>
      </dsp:txXfrm>
    </dsp:sp>
    <dsp:sp modelId="{2804EE81-6416-4228-89DC-A2F1049F1391}">
      <dsp:nvSpPr>
        <dsp:cNvPr id="0" name=""/>
        <dsp:cNvSpPr/>
      </dsp:nvSpPr>
      <dsp:spPr>
        <a:xfrm>
          <a:off x="4024414" y="3701077"/>
          <a:ext cx="2870791" cy="143539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không cho phép dấu phẩy cuối cùng như Object trong Javascript.</a:t>
          </a:r>
        </a:p>
      </dsp:txBody>
      <dsp:txXfrm>
        <a:off x="4066455" y="3743118"/>
        <a:ext cx="2786709" cy="1351313"/>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020E1D-6235-4FEA-BA77-377B6ABE008F}">
      <dsp:nvSpPr>
        <dsp:cNvPr id="0" name=""/>
        <dsp:cNvSpPr/>
      </dsp:nvSpPr>
      <dsp:spPr>
        <a:xfrm>
          <a:off x="0" y="1847370"/>
          <a:ext cx="6900512" cy="831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A052A1-4C79-4723-9A45-FAC18E7E8745}">
      <dsp:nvSpPr>
        <dsp:cNvPr id="0" name=""/>
        <dsp:cNvSpPr/>
      </dsp:nvSpPr>
      <dsp:spPr>
        <a:xfrm>
          <a:off x="345025" y="1360290"/>
          <a:ext cx="4830358" cy="9741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466850">
            <a:lnSpc>
              <a:spcPct val="90000"/>
            </a:lnSpc>
            <a:spcBef>
              <a:spcPct val="0"/>
            </a:spcBef>
            <a:spcAft>
              <a:spcPct val="35000"/>
            </a:spcAft>
            <a:buNone/>
          </a:pPr>
          <a:r>
            <a:rPr lang="en-US" sz="3300" kern="1200"/>
            <a:t>Kiểu OBJECT IN ARRAY</a:t>
          </a:r>
        </a:p>
      </dsp:txBody>
      <dsp:txXfrm>
        <a:off x="392580" y="1407845"/>
        <a:ext cx="4735248" cy="879050"/>
      </dsp:txXfrm>
    </dsp:sp>
    <dsp:sp modelId="{F540D5C2-28FE-452D-8F8C-06ABA0137932}">
      <dsp:nvSpPr>
        <dsp:cNvPr id="0" name=""/>
        <dsp:cNvSpPr/>
      </dsp:nvSpPr>
      <dsp:spPr>
        <a:xfrm>
          <a:off x="0" y="3344250"/>
          <a:ext cx="6900512" cy="831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7A073D-355F-470E-B3E7-AE1B3FFB9AD2}">
      <dsp:nvSpPr>
        <dsp:cNvPr id="0" name=""/>
        <dsp:cNvSpPr/>
      </dsp:nvSpPr>
      <dsp:spPr>
        <a:xfrm>
          <a:off x="345025" y="2857170"/>
          <a:ext cx="4830358" cy="9741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466850">
            <a:lnSpc>
              <a:spcPct val="90000"/>
            </a:lnSpc>
            <a:spcBef>
              <a:spcPct val="0"/>
            </a:spcBef>
            <a:spcAft>
              <a:spcPct val="35000"/>
            </a:spcAft>
            <a:buNone/>
          </a:pPr>
          <a:r>
            <a:rPr lang="en-US" sz="3300" kern="1200"/>
            <a:t>Kiểu NEST OBJECT</a:t>
          </a:r>
        </a:p>
      </dsp:txBody>
      <dsp:txXfrm>
        <a:off x="392580" y="2904725"/>
        <a:ext cx="4735248" cy="87905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A4D41-6B0C-4FE5-81B8-9645CF259E82}">
      <dsp:nvSpPr>
        <dsp:cNvPr id="0" name=""/>
        <dsp:cNvSpPr/>
      </dsp:nvSpPr>
      <dsp:spPr>
        <a:xfrm>
          <a:off x="0" y="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B96C4C-B31F-4A66-B7BE-52709464A949}">
      <dsp:nvSpPr>
        <dsp:cNvPr id="0" name=""/>
        <dsp:cNvSpPr/>
      </dsp:nvSpPr>
      <dsp:spPr>
        <a:xfrm>
          <a:off x="0" y="0"/>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Khái niệm</a:t>
          </a:r>
        </a:p>
      </dsp:txBody>
      <dsp:txXfrm>
        <a:off x="0" y="0"/>
        <a:ext cx="6900512" cy="692017"/>
      </dsp:txXfrm>
    </dsp:sp>
    <dsp:sp modelId="{887C2D7A-E05A-428D-8BED-B15675C52792}">
      <dsp:nvSpPr>
        <dsp:cNvPr id="0" name=""/>
        <dsp:cNvSpPr/>
      </dsp:nvSpPr>
      <dsp:spPr>
        <a:xfrm>
          <a:off x="0" y="692017"/>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FB23C6-7FFF-4056-8A7A-C85B426AFA57}">
      <dsp:nvSpPr>
        <dsp:cNvPr id="0" name=""/>
        <dsp:cNvSpPr/>
      </dsp:nvSpPr>
      <dsp:spPr>
        <a:xfrm>
          <a:off x="0" y="692017"/>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Những thành phần của hệ thống SQL</a:t>
          </a:r>
        </a:p>
      </dsp:txBody>
      <dsp:txXfrm>
        <a:off x="0" y="692017"/>
        <a:ext cx="6900512" cy="692017"/>
      </dsp:txXfrm>
    </dsp:sp>
    <dsp:sp modelId="{393369AE-F6E4-46EF-85E4-EDD93CFCEC89}">
      <dsp:nvSpPr>
        <dsp:cNvPr id="0" name=""/>
        <dsp:cNvSpPr/>
      </dsp:nvSpPr>
      <dsp:spPr>
        <a:xfrm>
          <a:off x="0" y="1384035"/>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7FECB2-D20D-4190-8CE2-76C4563BC146}">
      <dsp:nvSpPr>
        <dsp:cNvPr id="0" name=""/>
        <dsp:cNvSpPr/>
      </dsp:nvSpPr>
      <dsp:spPr>
        <a:xfrm>
          <a:off x="0" y="1384035"/>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Cách SQL hoạt động</a:t>
          </a:r>
        </a:p>
      </dsp:txBody>
      <dsp:txXfrm>
        <a:off x="0" y="1384035"/>
        <a:ext cx="6900512" cy="692017"/>
      </dsp:txXfrm>
    </dsp:sp>
    <dsp:sp modelId="{F8800934-B940-4321-8BC4-D81E084236E1}">
      <dsp:nvSpPr>
        <dsp:cNvPr id="0" name=""/>
        <dsp:cNvSpPr/>
      </dsp:nvSpPr>
      <dsp:spPr>
        <a:xfrm>
          <a:off x="0" y="2076052"/>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4DB56F-9755-41FB-B0CB-0424A47664B3}">
      <dsp:nvSpPr>
        <dsp:cNvPr id="0" name=""/>
        <dsp:cNvSpPr/>
      </dsp:nvSpPr>
      <dsp:spPr>
        <a:xfrm>
          <a:off x="0" y="2076052"/>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Lệnh SQL</a:t>
          </a:r>
        </a:p>
      </dsp:txBody>
      <dsp:txXfrm>
        <a:off x="0" y="2076052"/>
        <a:ext cx="6900512" cy="692017"/>
      </dsp:txXfrm>
    </dsp:sp>
    <dsp:sp modelId="{12927FD8-C720-4AA4-BBFB-5591B6AC0C42}">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0A65EB-7988-4CD7-9B72-4CFFF0192940}">
      <dsp:nvSpPr>
        <dsp:cNvPr id="0" name=""/>
        <dsp:cNvSpPr/>
      </dsp:nvSpPr>
      <dsp:spPr>
        <a:xfrm>
          <a:off x="0" y="2768070"/>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View </a:t>
          </a:r>
        </a:p>
      </dsp:txBody>
      <dsp:txXfrm>
        <a:off x="0" y="2768070"/>
        <a:ext cx="6900512" cy="692017"/>
      </dsp:txXfrm>
    </dsp:sp>
    <dsp:sp modelId="{5F6A4F2E-21B1-48F1-BB72-8DD7124A618A}">
      <dsp:nvSpPr>
        <dsp:cNvPr id="0" name=""/>
        <dsp:cNvSpPr/>
      </dsp:nvSpPr>
      <dsp:spPr>
        <a:xfrm>
          <a:off x="0" y="3460088"/>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E7680B-4655-4766-BDE4-4ED9CE601118}">
      <dsp:nvSpPr>
        <dsp:cNvPr id="0" name=""/>
        <dsp:cNvSpPr/>
      </dsp:nvSpPr>
      <dsp:spPr>
        <a:xfrm>
          <a:off x="0" y="3460088"/>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Function và Store Procedure</a:t>
          </a:r>
        </a:p>
      </dsp:txBody>
      <dsp:txXfrm>
        <a:off x="0" y="3460088"/>
        <a:ext cx="6900512" cy="692017"/>
      </dsp:txXfrm>
    </dsp:sp>
    <dsp:sp modelId="{BD935CD3-9B8D-456D-8A9E-A671851600C3}">
      <dsp:nvSpPr>
        <dsp:cNvPr id="0" name=""/>
        <dsp:cNvSpPr/>
      </dsp:nvSpPr>
      <dsp:spPr>
        <a:xfrm>
          <a:off x="0" y="4152105"/>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5EA7AF-D8F4-4D8A-8C6A-4A7003F4D1B3}">
      <dsp:nvSpPr>
        <dsp:cNvPr id="0" name=""/>
        <dsp:cNvSpPr/>
      </dsp:nvSpPr>
      <dsp:spPr>
        <a:xfrm>
          <a:off x="0" y="4152105"/>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Trigger</a:t>
          </a:r>
        </a:p>
      </dsp:txBody>
      <dsp:txXfrm>
        <a:off x="0" y="4152105"/>
        <a:ext cx="6900512" cy="692017"/>
      </dsp:txXfrm>
    </dsp:sp>
    <dsp:sp modelId="{3A12E895-7383-4A68-BBE8-80D58EC98474}">
      <dsp:nvSpPr>
        <dsp:cNvPr id="0" name=""/>
        <dsp:cNvSpPr/>
      </dsp:nvSpPr>
      <dsp:spPr>
        <a:xfrm>
          <a:off x="0" y="484412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9161A0-65F1-416C-8508-AB3BADA05118}">
      <dsp:nvSpPr>
        <dsp:cNvPr id="0" name=""/>
        <dsp:cNvSpPr/>
      </dsp:nvSpPr>
      <dsp:spPr>
        <a:xfrm>
          <a:off x="0" y="4844123"/>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Aggregate Functions</a:t>
          </a:r>
        </a:p>
      </dsp:txBody>
      <dsp:txXfrm>
        <a:off x="0" y="4844123"/>
        <a:ext cx="6900512" cy="692017"/>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552377-26A5-4620-AA1F-900C2923D1AC}">
      <dsp:nvSpPr>
        <dsp:cNvPr id="0" name=""/>
        <dsp:cNvSpPr/>
      </dsp:nvSpPr>
      <dsp:spPr>
        <a:xfrm>
          <a:off x="0" y="0"/>
          <a:ext cx="5520409" cy="121795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Ngôn ngữ truy vấn có cấu trúc.</a:t>
          </a:r>
        </a:p>
      </dsp:txBody>
      <dsp:txXfrm>
        <a:off x="35673" y="35673"/>
        <a:ext cx="4103227" cy="1146605"/>
      </dsp:txXfrm>
    </dsp:sp>
    <dsp:sp modelId="{98304DA4-2DCC-42E2-8F69-B724D7DB89E9}">
      <dsp:nvSpPr>
        <dsp:cNvPr id="0" name=""/>
        <dsp:cNvSpPr/>
      </dsp:nvSpPr>
      <dsp:spPr>
        <a:xfrm>
          <a:off x="462334" y="1439396"/>
          <a:ext cx="5520409" cy="1217951"/>
        </a:xfrm>
        <a:prstGeom prst="roundRect">
          <a:avLst>
            <a:gd name="adj" fmla="val 10000"/>
          </a:avLst>
        </a:prstGeom>
        <a:solidFill>
          <a:schemeClr val="accent2">
            <a:hueOff val="-520088"/>
            <a:satOff val="-2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Phục vụ việc lưu trữ và xử lý thông tin trong cơ sở dữ liệu quan hệ.</a:t>
          </a:r>
        </a:p>
      </dsp:txBody>
      <dsp:txXfrm>
        <a:off x="498007" y="1475069"/>
        <a:ext cx="4195061" cy="1146605"/>
      </dsp:txXfrm>
    </dsp:sp>
    <dsp:sp modelId="{4D3ECEDA-6FA9-40AF-940D-621411F186C4}">
      <dsp:nvSpPr>
        <dsp:cNvPr id="0" name=""/>
        <dsp:cNvSpPr/>
      </dsp:nvSpPr>
      <dsp:spPr>
        <a:xfrm>
          <a:off x="917768" y="2878793"/>
          <a:ext cx="5520409" cy="1217951"/>
        </a:xfrm>
        <a:prstGeom prst="roundRect">
          <a:avLst>
            <a:gd name="adj" fmla="val 10000"/>
          </a:avLst>
        </a:prstGeom>
        <a:solidFill>
          <a:schemeClr val="accent2">
            <a:hueOff val="-1040176"/>
            <a:satOff val="-405"/>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Sử dụng câu lệnh SQL để lưu trữ, cập nhật, loại bỏ và truy xuất thông tin từ cơ sở dữ liệu.</a:t>
          </a:r>
        </a:p>
      </dsp:txBody>
      <dsp:txXfrm>
        <a:off x="953441" y="2914466"/>
        <a:ext cx="4201961" cy="1146605"/>
      </dsp:txXfrm>
    </dsp:sp>
    <dsp:sp modelId="{549F46CA-D7A0-45AB-BD66-4B561C9CE58D}">
      <dsp:nvSpPr>
        <dsp:cNvPr id="0" name=""/>
        <dsp:cNvSpPr/>
      </dsp:nvSpPr>
      <dsp:spPr>
        <a:xfrm>
          <a:off x="1380102" y="4318189"/>
          <a:ext cx="5520409" cy="1217951"/>
        </a:xfrm>
        <a:prstGeom prst="roundRect">
          <a:avLst>
            <a:gd name="adj" fmla="val 10000"/>
          </a:avLst>
        </a:prstGeom>
        <a:solidFill>
          <a:schemeClr val="accent2">
            <a:hueOff val="-1560264"/>
            <a:satOff val="-608"/>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Sử dụng để duy trì và tối ưu hóa hiệu suất cơ sở dữ liệu.</a:t>
          </a:r>
        </a:p>
      </dsp:txBody>
      <dsp:txXfrm>
        <a:off x="1415775" y="4353862"/>
        <a:ext cx="4195061" cy="1146605"/>
      </dsp:txXfrm>
    </dsp:sp>
    <dsp:sp modelId="{89316EC4-0E83-46A8-B1F9-D6879F22B0A2}">
      <dsp:nvSpPr>
        <dsp:cNvPr id="0" name=""/>
        <dsp:cNvSpPr/>
      </dsp:nvSpPr>
      <dsp:spPr>
        <a:xfrm>
          <a:off x="4728741" y="932839"/>
          <a:ext cx="791668" cy="79166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4906866" y="932839"/>
        <a:ext cx="435418" cy="595730"/>
      </dsp:txXfrm>
    </dsp:sp>
    <dsp:sp modelId="{E345E6B8-C0CB-45F0-A75F-09C1139540C8}">
      <dsp:nvSpPr>
        <dsp:cNvPr id="0" name=""/>
        <dsp:cNvSpPr/>
      </dsp:nvSpPr>
      <dsp:spPr>
        <a:xfrm>
          <a:off x="5191075" y="2372236"/>
          <a:ext cx="791668" cy="791668"/>
        </a:xfrm>
        <a:prstGeom prst="downArrow">
          <a:avLst>
            <a:gd name="adj1" fmla="val 55000"/>
            <a:gd name="adj2" fmla="val 45000"/>
          </a:avLst>
        </a:prstGeom>
        <a:solidFill>
          <a:schemeClr val="accent2">
            <a:tint val="40000"/>
            <a:alpha val="90000"/>
            <a:hueOff val="-835685"/>
            <a:satOff val="409"/>
            <a:lumOff val="734"/>
            <a:alphaOff val="0"/>
          </a:schemeClr>
        </a:solidFill>
        <a:ln w="12700" cap="flat" cmpd="sng" algn="ctr">
          <a:solidFill>
            <a:schemeClr val="accent2">
              <a:tint val="40000"/>
              <a:alpha val="90000"/>
              <a:hueOff val="-835685"/>
              <a:satOff val="409"/>
              <a:lumOff val="7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5369200" y="2372236"/>
        <a:ext cx="435418" cy="595730"/>
      </dsp:txXfrm>
    </dsp:sp>
    <dsp:sp modelId="{EF33E3AF-EAB8-47EE-A628-EACA35A6CE99}">
      <dsp:nvSpPr>
        <dsp:cNvPr id="0" name=""/>
        <dsp:cNvSpPr/>
      </dsp:nvSpPr>
      <dsp:spPr>
        <a:xfrm>
          <a:off x="5646509" y="3811633"/>
          <a:ext cx="791668" cy="791668"/>
        </a:xfrm>
        <a:prstGeom prst="downArrow">
          <a:avLst>
            <a:gd name="adj1" fmla="val 55000"/>
            <a:gd name="adj2" fmla="val 45000"/>
          </a:avLst>
        </a:prstGeom>
        <a:solidFill>
          <a:schemeClr val="accent2">
            <a:tint val="40000"/>
            <a:alpha val="90000"/>
            <a:hueOff val="-1671370"/>
            <a:satOff val="819"/>
            <a:lumOff val="1468"/>
            <a:alphaOff val="0"/>
          </a:schemeClr>
        </a:solidFill>
        <a:ln w="12700" cap="flat" cmpd="sng" algn="ctr">
          <a:solidFill>
            <a:schemeClr val="accent2">
              <a:tint val="40000"/>
              <a:alpha val="90000"/>
              <a:hueOff val="-1671370"/>
              <a:satOff val="819"/>
              <a:lumOff val="14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5824634" y="3811633"/>
        <a:ext cx="435418" cy="59573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97145-7B3B-43C9-BD2B-37F42EF56E4B}">
      <dsp:nvSpPr>
        <dsp:cNvPr id="0" name=""/>
        <dsp:cNvSpPr/>
      </dsp:nvSpPr>
      <dsp:spPr>
        <a:xfrm>
          <a:off x="1332" y="0"/>
          <a:ext cx="5196763" cy="347894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5160" tIns="330200" rIns="405160" bIns="330200" numCol="1" spcCol="1270" anchor="t" anchorCtr="0">
          <a:noAutofit/>
        </a:bodyPr>
        <a:lstStyle/>
        <a:p>
          <a:pPr marL="0" lvl="0" indent="0" algn="l" defTabSz="1155700">
            <a:lnSpc>
              <a:spcPct val="90000"/>
            </a:lnSpc>
            <a:spcBef>
              <a:spcPct val="0"/>
            </a:spcBef>
            <a:spcAft>
              <a:spcPct val="35000"/>
            </a:spcAft>
            <a:buNone/>
          </a:pPr>
          <a:r>
            <a:rPr lang="en-US" sz="2600" kern="1200"/>
            <a:t>Là các lệnh SQL thiết kế cấu trúc cơ sở dữ liệu.</a:t>
          </a:r>
        </a:p>
      </dsp:txBody>
      <dsp:txXfrm>
        <a:off x="1332" y="1321997"/>
        <a:ext cx="5196763" cy="2087364"/>
      </dsp:txXfrm>
    </dsp:sp>
    <dsp:sp modelId="{DF0D5C23-5459-4E18-AAEE-B90C11A1B655}">
      <dsp:nvSpPr>
        <dsp:cNvPr id="0" name=""/>
        <dsp:cNvSpPr/>
      </dsp:nvSpPr>
      <dsp:spPr>
        <a:xfrm>
          <a:off x="2077873" y="347893"/>
          <a:ext cx="1043682" cy="1043682"/>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370" tIns="12700" rIns="81370" bIns="12700" numCol="1" spcCol="1270" anchor="ctr" anchorCtr="0">
          <a:noAutofit/>
        </a:bodyPr>
        <a:lstStyle/>
        <a:p>
          <a:pPr marL="0" lvl="0" indent="0" algn="ctr" defTabSz="1689100">
            <a:lnSpc>
              <a:spcPct val="90000"/>
            </a:lnSpc>
            <a:spcBef>
              <a:spcPct val="0"/>
            </a:spcBef>
            <a:spcAft>
              <a:spcPct val="35000"/>
            </a:spcAft>
            <a:buNone/>
          </a:pPr>
          <a:r>
            <a:rPr lang="en-US" sz="3800" kern="1200"/>
            <a:t>1</a:t>
          </a:r>
        </a:p>
      </dsp:txBody>
      <dsp:txXfrm>
        <a:off x="2230717" y="500737"/>
        <a:ext cx="737994" cy="737994"/>
      </dsp:txXfrm>
    </dsp:sp>
    <dsp:sp modelId="{72909B55-1E03-4A5A-9F2A-F35F8AED6DB6}">
      <dsp:nvSpPr>
        <dsp:cNvPr id="0" name=""/>
        <dsp:cNvSpPr/>
      </dsp:nvSpPr>
      <dsp:spPr>
        <a:xfrm>
          <a:off x="1332" y="3478868"/>
          <a:ext cx="5196763"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8CB234-1183-490D-8CD7-93C85CFA642D}">
      <dsp:nvSpPr>
        <dsp:cNvPr id="0" name=""/>
        <dsp:cNvSpPr/>
      </dsp:nvSpPr>
      <dsp:spPr>
        <a:xfrm>
          <a:off x="5717772" y="0"/>
          <a:ext cx="5196763" cy="347894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5160" tIns="330200" rIns="405160" bIns="330200" numCol="1" spcCol="1270" anchor="t" anchorCtr="0">
          <a:noAutofit/>
        </a:bodyPr>
        <a:lstStyle/>
        <a:p>
          <a:pPr marL="0" lvl="0" indent="0" algn="l" defTabSz="1155700">
            <a:lnSpc>
              <a:spcPct val="90000"/>
            </a:lnSpc>
            <a:spcBef>
              <a:spcPct val="0"/>
            </a:spcBef>
            <a:spcAft>
              <a:spcPct val="35000"/>
            </a:spcAft>
            <a:buNone/>
          </a:pPr>
          <a:r>
            <a:rPr lang="en-US" sz="2600" kern="1200"/>
            <a:t>Sử dụng để tạo và điều chỉnh các đối tượng cơ sở dữ liệu.</a:t>
          </a:r>
        </a:p>
      </dsp:txBody>
      <dsp:txXfrm>
        <a:off x="5717772" y="1321997"/>
        <a:ext cx="5196763" cy="2087364"/>
      </dsp:txXfrm>
    </dsp:sp>
    <dsp:sp modelId="{7BC85928-033F-423C-AB6E-7B78228D07B3}">
      <dsp:nvSpPr>
        <dsp:cNvPr id="0" name=""/>
        <dsp:cNvSpPr/>
      </dsp:nvSpPr>
      <dsp:spPr>
        <a:xfrm>
          <a:off x="7794313" y="347893"/>
          <a:ext cx="1043682" cy="1043682"/>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370" tIns="12700" rIns="81370" bIns="12700" numCol="1" spcCol="1270" anchor="ctr" anchorCtr="0">
          <a:noAutofit/>
        </a:bodyPr>
        <a:lstStyle/>
        <a:p>
          <a:pPr marL="0" lvl="0" indent="0" algn="ctr" defTabSz="1689100">
            <a:lnSpc>
              <a:spcPct val="90000"/>
            </a:lnSpc>
            <a:spcBef>
              <a:spcPct val="0"/>
            </a:spcBef>
            <a:spcAft>
              <a:spcPct val="35000"/>
            </a:spcAft>
            <a:buNone/>
          </a:pPr>
          <a:r>
            <a:rPr lang="en-US" sz="3800" kern="1200"/>
            <a:t>2</a:t>
          </a:r>
        </a:p>
      </dsp:txBody>
      <dsp:txXfrm>
        <a:off x="7947157" y="500737"/>
        <a:ext cx="737994" cy="737994"/>
      </dsp:txXfrm>
    </dsp:sp>
    <dsp:sp modelId="{E8ADAE7C-62A6-49F2-A25E-488778496826}">
      <dsp:nvSpPr>
        <dsp:cNvPr id="0" name=""/>
        <dsp:cNvSpPr/>
      </dsp:nvSpPr>
      <dsp:spPr>
        <a:xfrm>
          <a:off x="5717772" y="3478868"/>
          <a:ext cx="5196763"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D2C01-DF12-4D4E-922F-F796E51B9092}">
      <dsp:nvSpPr>
        <dsp:cNvPr id="0" name=""/>
        <dsp:cNvSpPr/>
      </dsp:nvSpPr>
      <dsp:spPr>
        <a:xfrm>
          <a:off x="1332" y="7648"/>
          <a:ext cx="4677087" cy="29699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DF4509-A562-4845-B580-77942C080F7F}">
      <dsp:nvSpPr>
        <dsp:cNvPr id="0" name=""/>
        <dsp:cNvSpPr/>
      </dsp:nvSpPr>
      <dsp:spPr>
        <a:xfrm>
          <a:off x="521008" y="501341"/>
          <a:ext cx="4677087" cy="29699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Gồm các lệnh hướng dẫn để truy xuất dữ liệu.</a:t>
          </a:r>
        </a:p>
      </dsp:txBody>
      <dsp:txXfrm>
        <a:off x="607995" y="588328"/>
        <a:ext cx="4503113" cy="2795976"/>
      </dsp:txXfrm>
    </dsp:sp>
    <dsp:sp modelId="{FF618509-8C1F-4E95-8EBD-77F79433BAD6}">
      <dsp:nvSpPr>
        <dsp:cNvPr id="0" name=""/>
        <dsp:cNvSpPr/>
      </dsp:nvSpPr>
      <dsp:spPr>
        <a:xfrm>
          <a:off x="5717772" y="7648"/>
          <a:ext cx="4677087" cy="29699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84191D-6C9A-41D4-AC88-5928E6929A55}">
      <dsp:nvSpPr>
        <dsp:cNvPr id="0" name=""/>
        <dsp:cNvSpPr/>
      </dsp:nvSpPr>
      <dsp:spPr>
        <a:xfrm>
          <a:off x="6237449" y="501341"/>
          <a:ext cx="4677087" cy="29699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Sử dụng lệnh SELECT để lọc và trả về kết quả cụ thể.</a:t>
          </a:r>
        </a:p>
      </dsp:txBody>
      <dsp:txXfrm>
        <a:off x="6324436" y="588328"/>
        <a:ext cx="4503113" cy="2795976"/>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EC1F4-3E64-4049-A808-9CD6B41E20AC}">
      <dsp:nvSpPr>
        <dsp:cNvPr id="0" name=""/>
        <dsp:cNvSpPr/>
      </dsp:nvSpPr>
      <dsp:spPr>
        <a:xfrm>
          <a:off x="1332" y="7648"/>
          <a:ext cx="4677087" cy="29699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315E5B-2E55-4A92-9343-A0CF9BC88F87}">
      <dsp:nvSpPr>
        <dsp:cNvPr id="0" name=""/>
        <dsp:cNvSpPr/>
      </dsp:nvSpPr>
      <dsp:spPr>
        <a:xfrm>
          <a:off x="521008" y="501341"/>
          <a:ext cx="4677087" cy="29699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Viết thông tin mới hoặc điều chỉnh các bản ghi hiện có</a:t>
          </a:r>
        </a:p>
      </dsp:txBody>
      <dsp:txXfrm>
        <a:off x="607995" y="588328"/>
        <a:ext cx="4503113" cy="2795976"/>
      </dsp:txXfrm>
    </dsp:sp>
    <dsp:sp modelId="{95A263F0-C863-4D5A-B1B7-26731D97C8A5}">
      <dsp:nvSpPr>
        <dsp:cNvPr id="0" name=""/>
        <dsp:cNvSpPr/>
      </dsp:nvSpPr>
      <dsp:spPr>
        <a:xfrm>
          <a:off x="5717772" y="7648"/>
          <a:ext cx="4677087" cy="29699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075836-EDF1-4762-8676-331B31846ADE}">
      <dsp:nvSpPr>
        <dsp:cNvPr id="0" name=""/>
        <dsp:cNvSpPr/>
      </dsp:nvSpPr>
      <dsp:spPr>
        <a:xfrm>
          <a:off x="6237449" y="501341"/>
          <a:ext cx="4677087" cy="29699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Sử dùng lệnh INSERT để lưu trữ bản ghi.</a:t>
          </a:r>
        </a:p>
      </dsp:txBody>
      <dsp:txXfrm>
        <a:off x="6324436" y="588328"/>
        <a:ext cx="4503113" cy="279597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711A7F-9220-4AC0-B48F-88B2FC8EE41A}">
      <dsp:nvSpPr>
        <dsp:cNvPr id="0" name=""/>
        <dsp:cNvSpPr/>
      </dsp:nvSpPr>
      <dsp:spPr>
        <a:xfrm>
          <a:off x="1332" y="7648"/>
          <a:ext cx="4677087" cy="29699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E7C3F9-0E63-4C9C-BD80-59B20EE2BAE3}">
      <dsp:nvSpPr>
        <dsp:cNvPr id="0" name=""/>
        <dsp:cNvSpPr/>
      </dsp:nvSpPr>
      <dsp:spPr>
        <a:xfrm>
          <a:off x="521008" y="501341"/>
          <a:ext cx="4677087" cy="29699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Dùng để quản lý hoặc cấp quyền truy cập cơ sở dữ liệu cho người dung.</a:t>
          </a:r>
        </a:p>
      </dsp:txBody>
      <dsp:txXfrm>
        <a:off x="607995" y="588328"/>
        <a:ext cx="4503113" cy="2795976"/>
      </dsp:txXfrm>
    </dsp:sp>
    <dsp:sp modelId="{B26ACD39-FF72-41E0-B061-79A15473BFA7}">
      <dsp:nvSpPr>
        <dsp:cNvPr id="0" name=""/>
        <dsp:cNvSpPr/>
      </dsp:nvSpPr>
      <dsp:spPr>
        <a:xfrm>
          <a:off x="5717772" y="7648"/>
          <a:ext cx="4677087" cy="29699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281FF0-3366-413A-ACA9-D0AD0795918E}">
      <dsp:nvSpPr>
        <dsp:cNvPr id="0" name=""/>
        <dsp:cNvSpPr/>
      </dsp:nvSpPr>
      <dsp:spPr>
        <a:xfrm>
          <a:off x="6237449" y="501341"/>
          <a:ext cx="4677087" cy="29699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Có thể sử dụng lệnh GRANT để cho phép các ứng dụng nhất định thao tác với một hoặc nhiều bảng.</a:t>
          </a:r>
        </a:p>
      </dsp:txBody>
      <dsp:txXfrm>
        <a:off x="6324436" y="588328"/>
        <a:ext cx="4503113" cy="2795976"/>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9B769-AE85-42C5-BB88-98AA2A6AD9C1}">
      <dsp:nvSpPr>
        <dsp:cNvPr id="0" name=""/>
        <dsp:cNvSpPr/>
      </dsp:nvSpPr>
      <dsp:spPr>
        <a:xfrm>
          <a:off x="1332" y="0"/>
          <a:ext cx="5196763" cy="347894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5160" tIns="330200" rIns="405160" bIns="330200" numCol="1" spcCol="1270" anchor="t" anchorCtr="0">
          <a:noAutofit/>
        </a:bodyPr>
        <a:lstStyle/>
        <a:p>
          <a:pPr marL="0" lvl="0" indent="0" algn="l" defTabSz="1155700">
            <a:lnSpc>
              <a:spcPct val="90000"/>
            </a:lnSpc>
            <a:spcBef>
              <a:spcPct val="0"/>
            </a:spcBef>
            <a:spcAft>
              <a:spcPct val="35000"/>
            </a:spcAft>
            <a:buNone/>
          </a:pPr>
          <a:r>
            <a:rPr lang="en-US" sz="2600" kern="1200"/>
            <a:t>Sử dụng để tự động thực hiện các thay đổi đối với cơ sở dữ liệu.</a:t>
          </a:r>
        </a:p>
      </dsp:txBody>
      <dsp:txXfrm>
        <a:off x="1332" y="1321997"/>
        <a:ext cx="5196763" cy="2087364"/>
      </dsp:txXfrm>
    </dsp:sp>
    <dsp:sp modelId="{018986D4-0046-475E-A69C-456C0D84276B}">
      <dsp:nvSpPr>
        <dsp:cNvPr id="0" name=""/>
        <dsp:cNvSpPr/>
      </dsp:nvSpPr>
      <dsp:spPr>
        <a:xfrm>
          <a:off x="2077873" y="347893"/>
          <a:ext cx="1043682" cy="1043682"/>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370" tIns="12700" rIns="81370" bIns="12700" numCol="1" spcCol="1270" anchor="ctr" anchorCtr="0">
          <a:noAutofit/>
        </a:bodyPr>
        <a:lstStyle/>
        <a:p>
          <a:pPr marL="0" lvl="0" indent="0" algn="ctr" defTabSz="1689100">
            <a:lnSpc>
              <a:spcPct val="90000"/>
            </a:lnSpc>
            <a:spcBef>
              <a:spcPct val="0"/>
            </a:spcBef>
            <a:spcAft>
              <a:spcPct val="35000"/>
            </a:spcAft>
            <a:buNone/>
          </a:pPr>
          <a:r>
            <a:rPr lang="en-US" sz="3800" kern="1200"/>
            <a:t>1</a:t>
          </a:r>
        </a:p>
      </dsp:txBody>
      <dsp:txXfrm>
        <a:off x="2230717" y="500737"/>
        <a:ext cx="737994" cy="737994"/>
      </dsp:txXfrm>
    </dsp:sp>
    <dsp:sp modelId="{576CAC1A-863F-435B-AAE9-8F1D03135FCC}">
      <dsp:nvSpPr>
        <dsp:cNvPr id="0" name=""/>
        <dsp:cNvSpPr/>
      </dsp:nvSpPr>
      <dsp:spPr>
        <a:xfrm>
          <a:off x="1332" y="3478868"/>
          <a:ext cx="5196763"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6BEAFB-F450-414B-9480-1A78D5D8D940}">
      <dsp:nvSpPr>
        <dsp:cNvPr id="0" name=""/>
        <dsp:cNvSpPr/>
      </dsp:nvSpPr>
      <dsp:spPr>
        <a:xfrm>
          <a:off x="5717772" y="0"/>
          <a:ext cx="5196763" cy="347894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5160" tIns="330200" rIns="405160" bIns="330200" numCol="1" spcCol="1270" anchor="t" anchorCtr="0">
          <a:noAutofit/>
        </a:bodyPr>
        <a:lstStyle/>
        <a:p>
          <a:pPr marL="0" lvl="0" indent="0" algn="l" defTabSz="1155700">
            <a:lnSpc>
              <a:spcPct val="90000"/>
            </a:lnSpc>
            <a:spcBef>
              <a:spcPct val="0"/>
            </a:spcBef>
            <a:spcAft>
              <a:spcPct val="35000"/>
            </a:spcAft>
            <a:buNone/>
          </a:pPr>
          <a:r>
            <a:rPr lang="en-US" sz="2600" kern="1200"/>
            <a:t>Sử dụng lệnh ROLLBACK để hoàn tác một giao dịch bị lỗi.</a:t>
          </a:r>
        </a:p>
      </dsp:txBody>
      <dsp:txXfrm>
        <a:off x="5717772" y="1321997"/>
        <a:ext cx="5196763" cy="2087364"/>
      </dsp:txXfrm>
    </dsp:sp>
    <dsp:sp modelId="{E5CFDF9C-7A3F-4B70-AE44-8FE902F911BE}">
      <dsp:nvSpPr>
        <dsp:cNvPr id="0" name=""/>
        <dsp:cNvSpPr/>
      </dsp:nvSpPr>
      <dsp:spPr>
        <a:xfrm>
          <a:off x="7794313" y="347893"/>
          <a:ext cx="1043682" cy="1043682"/>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370" tIns="12700" rIns="81370" bIns="12700" numCol="1" spcCol="1270" anchor="ctr" anchorCtr="0">
          <a:noAutofit/>
        </a:bodyPr>
        <a:lstStyle/>
        <a:p>
          <a:pPr marL="0" lvl="0" indent="0" algn="ctr" defTabSz="1689100">
            <a:lnSpc>
              <a:spcPct val="90000"/>
            </a:lnSpc>
            <a:spcBef>
              <a:spcPct val="0"/>
            </a:spcBef>
            <a:spcAft>
              <a:spcPct val="35000"/>
            </a:spcAft>
            <a:buNone/>
          </a:pPr>
          <a:r>
            <a:rPr lang="en-US" sz="3800" kern="1200"/>
            <a:t>2</a:t>
          </a:r>
        </a:p>
      </dsp:txBody>
      <dsp:txXfrm>
        <a:off x="7947157" y="500737"/>
        <a:ext cx="737994" cy="737994"/>
      </dsp:txXfrm>
    </dsp:sp>
    <dsp:sp modelId="{9BEA56D0-376B-4ADB-BDDE-F8B68BE67667}">
      <dsp:nvSpPr>
        <dsp:cNvPr id="0" name=""/>
        <dsp:cNvSpPr/>
      </dsp:nvSpPr>
      <dsp:spPr>
        <a:xfrm>
          <a:off x="5717772" y="3478868"/>
          <a:ext cx="5196763"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E428F-62D0-4CEB-9EE3-1BBC1B099B7E}">
      <dsp:nvSpPr>
        <dsp:cNvPr id="0" name=""/>
        <dsp:cNvSpPr/>
      </dsp:nvSpPr>
      <dsp:spPr>
        <a:xfrm>
          <a:off x="3411" y="14965"/>
          <a:ext cx="3325928" cy="93733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t>Là các truy vấn SELECT được lưu lại như một table, sau đó có thể truy vấn dữ liệu từ view như trên table.</a:t>
          </a:r>
        </a:p>
      </dsp:txBody>
      <dsp:txXfrm>
        <a:off x="3411" y="14965"/>
        <a:ext cx="3325928" cy="937333"/>
      </dsp:txXfrm>
    </dsp:sp>
    <dsp:sp modelId="{13D7EC5E-A2A9-4515-A9AF-661CA7C8A362}">
      <dsp:nvSpPr>
        <dsp:cNvPr id="0" name=""/>
        <dsp:cNvSpPr/>
      </dsp:nvSpPr>
      <dsp:spPr>
        <a:xfrm>
          <a:off x="3411" y="952299"/>
          <a:ext cx="3325928" cy="251167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47A878-9541-430F-906F-9526C50EAAD8}">
      <dsp:nvSpPr>
        <dsp:cNvPr id="0" name=""/>
        <dsp:cNvSpPr/>
      </dsp:nvSpPr>
      <dsp:spPr>
        <a:xfrm>
          <a:off x="3794970" y="14965"/>
          <a:ext cx="3325928" cy="937333"/>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t>Một số lưu ý:</a:t>
          </a:r>
        </a:p>
      </dsp:txBody>
      <dsp:txXfrm>
        <a:off x="3794970" y="14965"/>
        <a:ext cx="3325928" cy="937333"/>
      </dsp:txXfrm>
    </dsp:sp>
    <dsp:sp modelId="{CF3F5A37-CCDB-4931-AD2A-52D5402E1A03}">
      <dsp:nvSpPr>
        <dsp:cNvPr id="0" name=""/>
        <dsp:cNvSpPr/>
      </dsp:nvSpPr>
      <dsp:spPr>
        <a:xfrm>
          <a:off x="3794970" y="952299"/>
          <a:ext cx="3325928" cy="251167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a:t>Không sử dụng biến local, user hay session.</a:t>
          </a:r>
        </a:p>
        <a:p>
          <a:pPr marL="114300" lvl="1" indent="-114300" algn="l" defTabSz="666750">
            <a:lnSpc>
              <a:spcPct val="90000"/>
            </a:lnSpc>
            <a:spcBef>
              <a:spcPct val="0"/>
            </a:spcBef>
            <a:spcAft>
              <a:spcPct val="15000"/>
            </a:spcAft>
            <a:buChar char="•"/>
          </a:pPr>
          <a:r>
            <a:rPr lang="en-US" sz="1500" kern="1200"/>
            <a:t>Những lệnh dịch sẵn cũng không thể sử dụng.</a:t>
          </a:r>
        </a:p>
        <a:p>
          <a:pPr marL="114300" lvl="1" indent="-114300" algn="l" defTabSz="666750">
            <a:lnSpc>
              <a:spcPct val="90000"/>
            </a:lnSpc>
            <a:spcBef>
              <a:spcPct val="0"/>
            </a:spcBef>
            <a:spcAft>
              <a:spcPct val="15000"/>
            </a:spcAft>
            <a:buChar char="•"/>
          </a:pPr>
          <a:r>
            <a:rPr lang="en-US" sz="1500" kern="1200"/>
            <a:t>Bảng tạm hay các view khác cũng không được sử dụng làm nguồn dữ liệu.</a:t>
          </a:r>
        </a:p>
        <a:p>
          <a:pPr marL="114300" lvl="1" indent="-114300" algn="l" defTabSz="666750">
            <a:lnSpc>
              <a:spcPct val="90000"/>
            </a:lnSpc>
            <a:spcBef>
              <a:spcPct val="0"/>
            </a:spcBef>
            <a:spcAft>
              <a:spcPct val="15000"/>
            </a:spcAft>
            <a:buChar char="•"/>
          </a:pPr>
          <a:r>
            <a:rPr lang="en-US" sz="1500" kern="1200"/>
            <a:t>Không thể tạo trigger cho view.</a:t>
          </a:r>
        </a:p>
      </dsp:txBody>
      <dsp:txXfrm>
        <a:off x="3794970" y="952299"/>
        <a:ext cx="3325928" cy="2511675"/>
      </dsp:txXfrm>
    </dsp:sp>
    <dsp:sp modelId="{B1E131E6-CAF4-471D-B6F2-20A2E8FC74C6}">
      <dsp:nvSpPr>
        <dsp:cNvPr id="0" name=""/>
        <dsp:cNvSpPr/>
      </dsp:nvSpPr>
      <dsp:spPr>
        <a:xfrm>
          <a:off x="7586528" y="14965"/>
          <a:ext cx="3325928" cy="937333"/>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t>Cú pháp:</a:t>
          </a:r>
        </a:p>
      </dsp:txBody>
      <dsp:txXfrm>
        <a:off x="7586528" y="14965"/>
        <a:ext cx="3325928" cy="937333"/>
      </dsp:txXfrm>
    </dsp:sp>
    <dsp:sp modelId="{BC3FE74C-CE69-4D9F-A762-93E5A4D903B1}">
      <dsp:nvSpPr>
        <dsp:cNvPr id="0" name=""/>
        <dsp:cNvSpPr/>
      </dsp:nvSpPr>
      <dsp:spPr>
        <a:xfrm>
          <a:off x="7586528" y="952299"/>
          <a:ext cx="3325928" cy="2511675"/>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a:t>CREATE VIEW view_name AS</a:t>
          </a:r>
        </a:p>
        <a:p>
          <a:pPr marL="114300" lvl="1" indent="-114300" algn="l" defTabSz="666750">
            <a:lnSpc>
              <a:spcPct val="90000"/>
            </a:lnSpc>
            <a:spcBef>
              <a:spcPct val="0"/>
            </a:spcBef>
            <a:spcAft>
              <a:spcPct val="15000"/>
            </a:spcAft>
            <a:buChar char="•"/>
          </a:pPr>
          <a:r>
            <a:rPr lang="en-US" sz="1500" kern="1200"/>
            <a:t>SELECT statement</a:t>
          </a:r>
        </a:p>
      </dsp:txBody>
      <dsp:txXfrm>
        <a:off x="7586528" y="952299"/>
        <a:ext cx="3325928" cy="2511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11D17D-0085-4C56-91B8-AF53BB8176DA}">
      <dsp:nvSpPr>
        <dsp:cNvPr id="0" name=""/>
        <dsp:cNvSpPr/>
      </dsp:nvSpPr>
      <dsp:spPr>
        <a:xfrm>
          <a:off x="0" y="36959"/>
          <a:ext cx="5811128" cy="7605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1. Ưu điểm</a:t>
          </a:r>
        </a:p>
      </dsp:txBody>
      <dsp:txXfrm>
        <a:off x="37125" y="74084"/>
        <a:ext cx="5736878" cy="686250"/>
      </dsp:txXfrm>
    </dsp:sp>
    <dsp:sp modelId="{ECFE2FEC-D30B-4F53-A889-84E984111EB3}">
      <dsp:nvSpPr>
        <dsp:cNvPr id="0" name=""/>
        <dsp:cNvSpPr/>
      </dsp:nvSpPr>
      <dsp:spPr>
        <a:xfrm>
          <a:off x="0" y="797459"/>
          <a:ext cx="5811128" cy="4843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50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Được tích hợp trên hầu hết các ứng dụng của desktop, mobile và các ứng dụng trên website,</a:t>
          </a:r>
        </a:p>
        <a:p>
          <a:pPr marL="228600" lvl="1" indent="-228600" algn="l" defTabSz="889000">
            <a:lnSpc>
              <a:spcPct val="90000"/>
            </a:lnSpc>
            <a:spcBef>
              <a:spcPct val="0"/>
            </a:spcBef>
            <a:spcAft>
              <a:spcPct val="20000"/>
            </a:spcAft>
            <a:buChar char="•"/>
          </a:pPr>
          <a:r>
            <a:rPr lang="en-US" sz="2000" kern="1200"/>
            <a:t>Linh hoạt trong việc định dạng dữ liệu khác nhau khi được trả về client.</a:t>
          </a:r>
        </a:p>
        <a:p>
          <a:pPr marL="228600" lvl="1" indent="-228600" algn="l" defTabSz="889000">
            <a:lnSpc>
              <a:spcPct val="90000"/>
            </a:lnSpc>
            <a:spcBef>
              <a:spcPct val="0"/>
            </a:spcBef>
            <a:spcAft>
              <a:spcPct val="20000"/>
            </a:spcAft>
            <a:buChar char="•"/>
          </a:pPr>
          <a:r>
            <a:rPr lang="en-US" sz="2000" kern="1200"/>
            <a:t>Mã nguồn mở vì vậy giúp hỗ trợ chức năng RESTful.</a:t>
          </a:r>
        </a:p>
        <a:p>
          <a:pPr marL="228600" lvl="1" indent="-228600" algn="l" defTabSz="889000">
            <a:lnSpc>
              <a:spcPct val="90000"/>
            </a:lnSpc>
            <a:spcBef>
              <a:spcPct val="0"/>
            </a:spcBef>
            <a:spcAft>
              <a:spcPct val="20000"/>
            </a:spcAft>
            <a:buChar char="•"/>
          </a:pPr>
          <a:r>
            <a:rPr lang="en-US" sz="2000" kern="1200"/>
            <a:t>Hỗ trợ giao tiếp hai chiều, được xác nhận trong những giao dịch khác nhau.</a:t>
          </a:r>
        </a:p>
        <a:p>
          <a:pPr marL="228600" lvl="1" indent="-228600" algn="l" defTabSz="889000">
            <a:lnSpc>
              <a:spcPct val="90000"/>
            </a:lnSpc>
            <a:spcBef>
              <a:spcPct val="0"/>
            </a:spcBef>
            <a:spcAft>
              <a:spcPct val="20000"/>
            </a:spcAft>
            <a:buChar char="•"/>
          </a:pPr>
          <a:r>
            <a:rPr lang="en-US" sz="2000" kern="1200"/>
            <a:t>Hỗ trợ đầy đủ các thành phần MVC từ Model Binder, Action cho đến Unit Test,..</a:t>
          </a:r>
        </a:p>
        <a:p>
          <a:pPr marL="228600" lvl="1" indent="-228600" algn="l" defTabSz="889000">
            <a:lnSpc>
              <a:spcPct val="90000"/>
            </a:lnSpc>
            <a:spcBef>
              <a:spcPct val="0"/>
            </a:spcBef>
            <a:spcAft>
              <a:spcPct val="20000"/>
            </a:spcAft>
            <a:buChar char="•"/>
          </a:pPr>
          <a:r>
            <a:rPr lang="en-US" sz="2000" kern="1200"/>
            <a:t>Nhanh chóng xây dựng HTTP service.</a:t>
          </a:r>
        </a:p>
      </dsp:txBody>
      <dsp:txXfrm>
        <a:off x="0" y="797459"/>
        <a:ext cx="5811128" cy="4843799"/>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E9906E-6437-42DD-AFD4-B1F629E9B22D}">
      <dsp:nvSpPr>
        <dsp:cNvPr id="0" name=""/>
        <dsp:cNvSpPr/>
      </dsp:nvSpPr>
      <dsp:spPr>
        <a:xfrm>
          <a:off x="1332" y="0"/>
          <a:ext cx="5196763" cy="347894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5160" tIns="330200" rIns="405160" bIns="330200" numCol="1" spcCol="1270" anchor="t" anchorCtr="0">
          <a:noAutofit/>
        </a:bodyPr>
        <a:lstStyle/>
        <a:p>
          <a:pPr marL="0" lvl="0" indent="0" algn="l" defTabSz="844550">
            <a:lnSpc>
              <a:spcPct val="90000"/>
            </a:lnSpc>
            <a:spcBef>
              <a:spcPct val="0"/>
            </a:spcBef>
            <a:spcAft>
              <a:spcPct val="35000"/>
            </a:spcAft>
            <a:buNone/>
          </a:pPr>
          <a:r>
            <a:rPr lang="en-US" sz="1900" kern="1200"/>
            <a:t>An ninh: cho  phép người quản trị CSDL cung cấp cho người sử dụng chỉ những dữ liệu cần thiết.</a:t>
          </a:r>
        </a:p>
      </dsp:txBody>
      <dsp:txXfrm>
        <a:off x="1332" y="1321997"/>
        <a:ext cx="5196763" cy="2087364"/>
      </dsp:txXfrm>
    </dsp:sp>
    <dsp:sp modelId="{B72D5080-19DE-480B-A5A9-68F2FD36ACE4}">
      <dsp:nvSpPr>
        <dsp:cNvPr id="0" name=""/>
        <dsp:cNvSpPr/>
      </dsp:nvSpPr>
      <dsp:spPr>
        <a:xfrm>
          <a:off x="2077873" y="347893"/>
          <a:ext cx="1043682" cy="1043682"/>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370" tIns="12700" rIns="81370" bIns="12700" numCol="1" spcCol="1270" anchor="ctr" anchorCtr="0">
          <a:noAutofit/>
        </a:bodyPr>
        <a:lstStyle/>
        <a:p>
          <a:pPr marL="0" lvl="0" indent="0" algn="ctr" defTabSz="1689100">
            <a:lnSpc>
              <a:spcPct val="90000"/>
            </a:lnSpc>
            <a:spcBef>
              <a:spcPct val="0"/>
            </a:spcBef>
            <a:spcAft>
              <a:spcPct val="35000"/>
            </a:spcAft>
            <a:buNone/>
          </a:pPr>
          <a:r>
            <a:rPr lang="en-US" sz="3800" kern="1200"/>
            <a:t>1</a:t>
          </a:r>
        </a:p>
      </dsp:txBody>
      <dsp:txXfrm>
        <a:off x="2230717" y="500737"/>
        <a:ext cx="737994" cy="737994"/>
      </dsp:txXfrm>
    </dsp:sp>
    <dsp:sp modelId="{F1A0E981-605E-434C-B6B8-F2A006104519}">
      <dsp:nvSpPr>
        <dsp:cNvPr id="0" name=""/>
        <dsp:cNvSpPr/>
      </dsp:nvSpPr>
      <dsp:spPr>
        <a:xfrm>
          <a:off x="1332" y="3478868"/>
          <a:ext cx="5196763"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C69272-9391-4642-8143-4FEA62D5EA09}">
      <dsp:nvSpPr>
        <dsp:cNvPr id="0" name=""/>
        <dsp:cNvSpPr/>
      </dsp:nvSpPr>
      <dsp:spPr>
        <a:xfrm>
          <a:off x="5717772" y="0"/>
          <a:ext cx="5196763" cy="347894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5160" tIns="330200" rIns="405160" bIns="330200" numCol="1" spcCol="1270" anchor="t" anchorCtr="0">
          <a:noAutofit/>
        </a:bodyPr>
        <a:lstStyle/>
        <a:p>
          <a:pPr marL="0" lvl="0" indent="0" algn="l" defTabSz="844550">
            <a:lnSpc>
              <a:spcPct val="90000"/>
            </a:lnSpc>
            <a:spcBef>
              <a:spcPct val="0"/>
            </a:spcBef>
            <a:spcAft>
              <a:spcPct val="35000"/>
            </a:spcAft>
            <a:buNone/>
          </a:pPr>
          <a:r>
            <a:rPr lang="en-US" sz="1900" kern="1200"/>
            <a:t>Đơn giản hóa: có thể sử dụng để ẩm và sử dụng lại các truy vấn phức tạp =&gt; rất tiện với những câu truy vấn còng kềnh.</a:t>
          </a:r>
        </a:p>
      </dsp:txBody>
      <dsp:txXfrm>
        <a:off x="5717772" y="1321997"/>
        <a:ext cx="5196763" cy="2087364"/>
      </dsp:txXfrm>
    </dsp:sp>
    <dsp:sp modelId="{407EC5D6-06B5-4873-9D45-DCD1FFA1B615}">
      <dsp:nvSpPr>
        <dsp:cNvPr id="0" name=""/>
        <dsp:cNvSpPr/>
      </dsp:nvSpPr>
      <dsp:spPr>
        <a:xfrm>
          <a:off x="7794313" y="347893"/>
          <a:ext cx="1043682" cy="1043682"/>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370" tIns="12700" rIns="81370" bIns="12700" numCol="1" spcCol="1270" anchor="ctr" anchorCtr="0">
          <a:noAutofit/>
        </a:bodyPr>
        <a:lstStyle/>
        <a:p>
          <a:pPr marL="0" lvl="0" indent="0" algn="ctr" defTabSz="1689100">
            <a:lnSpc>
              <a:spcPct val="90000"/>
            </a:lnSpc>
            <a:spcBef>
              <a:spcPct val="0"/>
            </a:spcBef>
            <a:spcAft>
              <a:spcPct val="35000"/>
            </a:spcAft>
            <a:buNone/>
          </a:pPr>
          <a:r>
            <a:rPr lang="en-US" sz="3800" kern="1200"/>
            <a:t>2</a:t>
          </a:r>
        </a:p>
      </dsp:txBody>
      <dsp:txXfrm>
        <a:off x="7947157" y="500737"/>
        <a:ext cx="737994" cy="737994"/>
      </dsp:txXfrm>
    </dsp:sp>
    <dsp:sp modelId="{F7E8418C-0B03-446F-AAFB-EAD8B3B075B8}">
      <dsp:nvSpPr>
        <dsp:cNvPr id="0" name=""/>
        <dsp:cNvSpPr/>
      </dsp:nvSpPr>
      <dsp:spPr>
        <a:xfrm>
          <a:off x="5717772" y="3478868"/>
          <a:ext cx="5196763"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4EB9D-F8D9-459E-8993-4244199AB31D}">
      <dsp:nvSpPr>
        <dsp:cNvPr id="0" name=""/>
        <dsp:cNvSpPr/>
      </dsp:nvSpPr>
      <dsp:spPr>
        <a:xfrm>
          <a:off x="1332" y="7648"/>
          <a:ext cx="4677087" cy="29699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6D37A8-DAE1-42B1-8E96-730CCAC9AB29}">
      <dsp:nvSpPr>
        <dsp:cNvPr id="0" name=""/>
        <dsp:cNvSpPr/>
      </dsp:nvSpPr>
      <dsp:spPr>
        <a:xfrm>
          <a:off x="521008" y="501341"/>
          <a:ext cx="4677087" cy="29699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Là đoạn chương trình kịch bản (programming scripts) với các câu lệnh SQL nhúng (embedded SQL) được lưu dưới dạng đã được biên dịch và thi hành trực tiếp bởi MySQL server.</a:t>
          </a:r>
        </a:p>
      </dsp:txBody>
      <dsp:txXfrm>
        <a:off x="607995" y="588328"/>
        <a:ext cx="4503113" cy="2795976"/>
      </dsp:txXfrm>
    </dsp:sp>
    <dsp:sp modelId="{70EF3D78-6C52-431B-9102-ED0DBA40C97F}">
      <dsp:nvSpPr>
        <dsp:cNvPr id="0" name=""/>
        <dsp:cNvSpPr/>
      </dsp:nvSpPr>
      <dsp:spPr>
        <a:xfrm>
          <a:off x="5717772" y="7648"/>
          <a:ext cx="4677087" cy="29699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F31A71-1727-464D-BCD7-70E1E630A62D}">
      <dsp:nvSpPr>
        <dsp:cNvPr id="0" name=""/>
        <dsp:cNvSpPr/>
      </dsp:nvSpPr>
      <dsp:spPr>
        <a:xfrm>
          <a:off x="6237449" y="501341"/>
          <a:ext cx="4677087" cy="29699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Store Procedure cho phép lưu trữ các logic ứng dụng trên CSDL.</a:t>
          </a:r>
        </a:p>
      </dsp:txBody>
      <dsp:txXfrm>
        <a:off x="6324436" y="588328"/>
        <a:ext cx="4503113" cy="2795976"/>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4BA4B2-FEFA-422E-829A-5C6FF59F4BA0}">
      <dsp:nvSpPr>
        <dsp:cNvPr id="0" name=""/>
        <dsp:cNvSpPr/>
      </dsp:nvSpPr>
      <dsp:spPr>
        <a:xfrm>
          <a:off x="0" y="2257"/>
          <a:ext cx="6900512" cy="7312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Tạo hàm/thủ tục:</a:t>
          </a:r>
        </a:p>
      </dsp:txBody>
      <dsp:txXfrm>
        <a:off x="35697" y="37954"/>
        <a:ext cx="6829118" cy="659856"/>
      </dsp:txXfrm>
    </dsp:sp>
    <dsp:sp modelId="{AAA4CD73-30A4-4611-A3AD-72332F3CF230}">
      <dsp:nvSpPr>
        <dsp:cNvPr id="0" name=""/>
        <dsp:cNvSpPr/>
      </dsp:nvSpPr>
      <dsp:spPr>
        <a:xfrm>
          <a:off x="0" y="733507"/>
          <a:ext cx="6900512" cy="1578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091"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CREATE FUNCTION name ([parameterlist]) RETURNS datatype [options] sqlcode</a:t>
          </a:r>
        </a:p>
        <a:p>
          <a:pPr marL="228600" lvl="1" indent="-228600" algn="l" defTabSz="889000">
            <a:lnSpc>
              <a:spcPct val="90000"/>
            </a:lnSpc>
            <a:spcBef>
              <a:spcPct val="0"/>
            </a:spcBef>
            <a:spcAft>
              <a:spcPct val="20000"/>
            </a:spcAft>
            <a:buChar char="•"/>
          </a:pPr>
          <a:r>
            <a:rPr lang="en-US" sz="2000" kern="1200"/>
            <a:t>CREATE PROCEDURE name ([parameterlist]) [options] sqlcode</a:t>
          </a:r>
        </a:p>
      </dsp:txBody>
      <dsp:txXfrm>
        <a:off x="0" y="733507"/>
        <a:ext cx="6900512" cy="1578375"/>
      </dsp:txXfrm>
    </dsp:sp>
    <dsp:sp modelId="{827EACBF-93F3-49B6-AB8D-A61BF7AC02D3}">
      <dsp:nvSpPr>
        <dsp:cNvPr id="0" name=""/>
        <dsp:cNvSpPr/>
      </dsp:nvSpPr>
      <dsp:spPr>
        <a:xfrm>
          <a:off x="0" y="2311883"/>
          <a:ext cx="6900512" cy="731250"/>
        </a:xfrm>
        <a:prstGeom prst="roundRect">
          <a:avLst/>
        </a:prstGeom>
        <a:solidFill>
          <a:schemeClr val="accent2">
            <a:hueOff val="-780132"/>
            <a:satOff val="-304"/>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Gọi thủ tục:</a:t>
          </a:r>
        </a:p>
      </dsp:txBody>
      <dsp:txXfrm>
        <a:off x="35697" y="2347580"/>
        <a:ext cx="6829118" cy="659856"/>
      </dsp:txXfrm>
    </dsp:sp>
    <dsp:sp modelId="{E050F45B-452B-4094-A2C4-81747B6A2A33}">
      <dsp:nvSpPr>
        <dsp:cNvPr id="0" name=""/>
        <dsp:cNvSpPr/>
      </dsp:nvSpPr>
      <dsp:spPr>
        <a:xfrm>
          <a:off x="0" y="3043133"/>
          <a:ext cx="6900512" cy="87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091"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Call count_people_with_age (18,@people_count);</a:t>
          </a:r>
        </a:p>
        <a:p>
          <a:pPr marL="228600" lvl="1" indent="-228600" algn="l" defTabSz="889000">
            <a:lnSpc>
              <a:spcPct val="90000"/>
            </a:lnSpc>
            <a:spcBef>
              <a:spcPct val="0"/>
            </a:spcBef>
            <a:spcAft>
              <a:spcPct val="20000"/>
            </a:spcAft>
            <a:buChar char="•"/>
          </a:pPr>
          <a:r>
            <a:rPr lang="en-US" sz="2000" kern="1200"/>
            <a:t>Select @ people _count;</a:t>
          </a:r>
        </a:p>
      </dsp:txBody>
      <dsp:txXfrm>
        <a:off x="0" y="3043133"/>
        <a:ext cx="6900512" cy="879750"/>
      </dsp:txXfrm>
    </dsp:sp>
    <dsp:sp modelId="{CEA87232-4007-4B7E-8089-D434638F2692}">
      <dsp:nvSpPr>
        <dsp:cNvPr id="0" name=""/>
        <dsp:cNvSpPr/>
      </dsp:nvSpPr>
      <dsp:spPr>
        <a:xfrm>
          <a:off x="0" y="3922883"/>
          <a:ext cx="6900512" cy="731250"/>
        </a:xfrm>
        <a:prstGeom prst="roundRect">
          <a:avLst/>
        </a:prstGeom>
        <a:solidFill>
          <a:schemeClr val="accent2">
            <a:hueOff val="-1560264"/>
            <a:satOff val="-608"/>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Xóa hàm/thủ tục:</a:t>
          </a:r>
        </a:p>
      </dsp:txBody>
      <dsp:txXfrm>
        <a:off x="35697" y="3958580"/>
        <a:ext cx="6829118" cy="659856"/>
      </dsp:txXfrm>
    </dsp:sp>
    <dsp:sp modelId="{3967D0DA-D8FB-457E-84E5-7DF23069D3E8}">
      <dsp:nvSpPr>
        <dsp:cNvPr id="0" name=""/>
        <dsp:cNvSpPr/>
      </dsp:nvSpPr>
      <dsp:spPr>
        <a:xfrm>
          <a:off x="0" y="4654133"/>
          <a:ext cx="6900512" cy="87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091"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DROP FUNCTION [IF EXISTS] name</a:t>
          </a:r>
        </a:p>
        <a:p>
          <a:pPr marL="228600" lvl="1" indent="-228600" algn="l" defTabSz="889000">
            <a:lnSpc>
              <a:spcPct val="90000"/>
            </a:lnSpc>
            <a:spcBef>
              <a:spcPct val="0"/>
            </a:spcBef>
            <a:spcAft>
              <a:spcPct val="20000"/>
            </a:spcAft>
            <a:buChar char="•"/>
          </a:pPr>
          <a:r>
            <a:rPr lang="en-US" sz="2000" kern="1200"/>
            <a:t>DROP PROCEDURE [IF EXISTS] name</a:t>
          </a:r>
        </a:p>
      </dsp:txBody>
      <dsp:txXfrm>
        <a:off x="0" y="4654133"/>
        <a:ext cx="6900512" cy="879750"/>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893273-D136-43F4-820C-B0D589A90996}">
      <dsp:nvSpPr>
        <dsp:cNvPr id="0" name=""/>
        <dsp:cNvSpPr/>
      </dsp:nvSpPr>
      <dsp:spPr>
        <a:xfrm>
          <a:off x="0" y="0"/>
          <a:ext cx="8732695" cy="76536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Luôn có khả năng hàm/thủ tục gặp lỗi trong khi thi hành các lệnh SQL. </a:t>
          </a:r>
        </a:p>
      </dsp:txBody>
      <dsp:txXfrm>
        <a:off x="22417" y="22417"/>
        <a:ext cx="7842130" cy="720532"/>
      </dsp:txXfrm>
    </dsp:sp>
    <dsp:sp modelId="{91C24E63-42EA-4681-A55B-EBA022584776}">
      <dsp:nvSpPr>
        <dsp:cNvPr id="0" name=""/>
        <dsp:cNvSpPr/>
      </dsp:nvSpPr>
      <dsp:spPr>
        <a:xfrm>
          <a:off x="731363" y="904524"/>
          <a:ext cx="8732695" cy="765366"/>
        </a:xfrm>
        <a:prstGeom prst="roundRect">
          <a:avLst>
            <a:gd name="adj" fmla="val 10000"/>
          </a:avLst>
        </a:prstGeom>
        <a:solidFill>
          <a:schemeClr val="accent2">
            <a:hueOff val="-520088"/>
            <a:satOff val="-2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MySQL cung cấp kỹ thuật xử lý lỗi thông qua handler.</a:t>
          </a:r>
        </a:p>
      </dsp:txBody>
      <dsp:txXfrm>
        <a:off x="753780" y="926941"/>
        <a:ext cx="7459009" cy="720532"/>
      </dsp:txXfrm>
    </dsp:sp>
    <dsp:sp modelId="{F4C690B0-2A32-4BD1-86F7-FD1EF5708EFF}">
      <dsp:nvSpPr>
        <dsp:cNvPr id="0" name=""/>
        <dsp:cNvSpPr/>
      </dsp:nvSpPr>
      <dsp:spPr>
        <a:xfrm>
          <a:off x="1451810" y="1809048"/>
          <a:ext cx="8732695" cy="765366"/>
        </a:xfrm>
        <a:prstGeom prst="roundRect">
          <a:avLst>
            <a:gd name="adj" fmla="val 10000"/>
          </a:avLst>
        </a:prstGeom>
        <a:solidFill>
          <a:schemeClr val="accent2">
            <a:hueOff val="-1040176"/>
            <a:satOff val="-405"/>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Một handler cần định nghĩa sau khai báo các biến, con trỏ và điều kiện, nhưng trước các lệnh SQL.</a:t>
          </a:r>
        </a:p>
      </dsp:txBody>
      <dsp:txXfrm>
        <a:off x="1474227" y="1831465"/>
        <a:ext cx="7469925" cy="720532"/>
      </dsp:txXfrm>
    </dsp:sp>
    <dsp:sp modelId="{EB83A19E-CE6E-4873-B0AD-0E623868919B}">
      <dsp:nvSpPr>
        <dsp:cNvPr id="0" name=""/>
        <dsp:cNvSpPr/>
      </dsp:nvSpPr>
      <dsp:spPr>
        <a:xfrm>
          <a:off x="2183173" y="2713573"/>
          <a:ext cx="8732695" cy="765366"/>
        </a:xfrm>
        <a:prstGeom prst="roundRect">
          <a:avLst>
            <a:gd name="adj" fmla="val 10000"/>
          </a:avLst>
        </a:prstGeom>
        <a:solidFill>
          <a:schemeClr val="accent2">
            <a:hueOff val="-1560264"/>
            <a:satOff val="-608"/>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Cú pháp: </a:t>
          </a:r>
        </a:p>
        <a:p>
          <a:pPr marL="114300" lvl="1" indent="-114300" algn="l" defTabSz="533400">
            <a:lnSpc>
              <a:spcPct val="90000"/>
            </a:lnSpc>
            <a:spcBef>
              <a:spcPct val="0"/>
            </a:spcBef>
            <a:spcAft>
              <a:spcPct val="15000"/>
            </a:spcAft>
            <a:buChar char="•"/>
          </a:pPr>
          <a:r>
            <a:rPr lang="en-US" sz="1200" kern="1200"/>
            <a:t>DECLARE type HANDLER FORcondition1, condition2, condition3, ... statement;</a:t>
          </a:r>
        </a:p>
      </dsp:txBody>
      <dsp:txXfrm>
        <a:off x="2205590" y="2735990"/>
        <a:ext cx="7459009" cy="720532"/>
      </dsp:txXfrm>
    </dsp:sp>
    <dsp:sp modelId="{D976F376-1AF9-4171-BDF7-5857C9B694F8}">
      <dsp:nvSpPr>
        <dsp:cNvPr id="0" name=""/>
        <dsp:cNvSpPr/>
      </dsp:nvSpPr>
      <dsp:spPr>
        <a:xfrm>
          <a:off x="8235206" y="586201"/>
          <a:ext cx="497488" cy="49748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8347141" y="586201"/>
        <a:ext cx="273618" cy="374360"/>
      </dsp:txXfrm>
    </dsp:sp>
    <dsp:sp modelId="{A36D8E32-7C3D-4065-9430-8C8503C2FA44}">
      <dsp:nvSpPr>
        <dsp:cNvPr id="0" name=""/>
        <dsp:cNvSpPr/>
      </dsp:nvSpPr>
      <dsp:spPr>
        <a:xfrm>
          <a:off x="8966570" y="1490725"/>
          <a:ext cx="497488" cy="497488"/>
        </a:xfrm>
        <a:prstGeom prst="downArrow">
          <a:avLst>
            <a:gd name="adj1" fmla="val 55000"/>
            <a:gd name="adj2" fmla="val 45000"/>
          </a:avLst>
        </a:prstGeom>
        <a:solidFill>
          <a:schemeClr val="accent2">
            <a:tint val="40000"/>
            <a:alpha val="90000"/>
            <a:hueOff val="-835685"/>
            <a:satOff val="409"/>
            <a:lumOff val="734"/>
            <a:alphaOff val="0"/>
          </a:schemeClr>
        </a:solidFill>
        <a:ln w="12700" cap="flat" cmpd="sng" algn="ctr">
          <a:solidFill>
            <a:schemeClr val="accent2">
              <a:tint val="40000"/>
              <a:alpha val="90000"/>
              <a:hueOff val="-835685"/>
              <a:satOff val="409"/>
              <a:lumOff val="7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9078505" y="1490725"/>
        <a:ext cx="273618" cy="374360"/>
      </dsp:txXfrm>
    </dsp:sp>
    <dsp:sp modelId="{21C2CF94-05FD-4794-8299-42C9CD5D6C25}">
      <dsp:nvSpPr>
        <dsp:cNvPr id="0" name=""/>
        <dsp:cNvSpPr/>
      </dsp:nvSpPr>
      <dsp:spPr>
        <a:xfrm>
          <a:off x="9687017" y="2395250"/>
          <a:ext cx="497488" cy="497488"/>
        </a:xfrm>
        <a:prstGeom prst="downArrow">
          <a:avLst>
            <a:gd name="adj1" fmla="val 55000"/>
            <a:gd name="adj2" fmla="val 45000"/>
          </a:avLst>
        </a:prstGeom>
        <a:solidFill>
          <a:schemeClr val="accent2">
            <a:tint val="40000"/>
            <a:alpha val="90000"/>
            <a:hueOff val="-1671370"/>
            <a:satOff val="819"/>
            <a:lumOff val="1468"/>
            <a:alphaOff val="0"/>
          </a:schemeClr>
        </a:solidFill>
        <a:ln w="12700" cap="flat" cmpd="sng" algn="ctr">
          <a:solidFill>
            <a:schemeClr val="accent2">
              <a:tint val="40000"/>
              <a:alpha val="90000"/>
              <a:hueOff val="-1671370"/>
              <a:satOff val="819"/>
              <a:lumOff val="14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9798952" y="2395250"/>
        <a:ext cx="273618" cy="374360"/>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D53193-24BA-4A92-814B-A6ABFD72F301}">
      <dsp:nvSpPr>
        <dsp:cNvPr id="0" name=""/>
        <dsp:cNvSpPr/>
      </dsp:nvSpPr>
      <dsp:spPr>
        <a:xfrm>
          <a:off x="0" y="1776929"/>
          <a:ext cx="5811128" cy="529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7F35D6-D702-43BA-B856-37536C957B95}">
      <dsp:nvSpPr>
        <dsp:cNvPr id="0" name=""/>
        <dsp:cNvSpPr/>
      </dsp:nvSpPr>
      <dsp:spPr>
        <a:xfrm>
          <a:off x="290556" y="1466969"/>
          <a:ext cx="4067789"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933450">
            <a:lnSpc>
              <a:spcPct val="90000"/>
            </a:lnSpc>
            <a:spcBef>
              <a:spcPct val="0"/>
            </a:spcBef>
            <a:spcAft>
              <a:spcPct val="35000"/>
            </a:spcAft>
            <a:buNone/>
          </a:pPr>
          <a:r>
            <a:rPr lang="en-US" sz="2100" kern="1200"/>
            <a:t>Giảm dư thừa mã chương trình</a:t>
          </a:r>
        </a:p>
      </dsp:txBody>
      <dsp:txXfrm>
        <a:off x="320818" y="1497231"/>
        <a:ext cx="4007265" cy="559396"/>
      </dsp:txXfrm>
    </dsp:sp>
    <dsp:sp modelId="{7F0C9E15-EC93-49F8-B4E5-CF268ABF1E1C}">
      <dsp:nvSpPr>
        <dsp:cNvPr id="0" name=""/>
        <dsp:cNvSpPr/>
      </dsp:nvSpPr>
      <dsp:spPr>
        <a:xfrm>
          <a:off x="0" y="2729489"/>
          <a:ext cx="5811128" cy="529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864D6C-CD7B-40FF-BF05-D3588E8D6306}">
      <dsp:nvSpPr>
        <dsp:cNvPr id="0" name=""/>
        <dsp:cNvSpPr/>
      </dsp:nvSpPr>
      <dsp:spPr>
        <a:xfrm>
          <a:off x="290556" y="2419529"/>
          <a:ext cx="4067789" cy="6199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933450">
            <a:lnSpc>
              <a:spcPct val="90000"/>
            </a:lnSpc>
            <a:spcBef>
              <a:spcPct val="0"/>
            </a:spcBef>
            <a:spcAft>
              <a:spcPct val="35000"/>
            </a:spcAft>
            <a:buNone/>
          </a:pPr>
          <a:r>
            <a:rPr lang="en-US" sz="2100" kern="1200"/>
            <a:t>Bảo trì</a:t>
          </a:r>
        </a:p>
      </dsp:txBody>
      <dsp:txXfrm>
        <a:off x="320818" y="2449791"/>
        <a:ext cx="4007265" cy="559396"/>
      </dsp:txXfrm>
    </dsp:sp>
    <dsp:sp modelId="{C160D135-FD72-4B97-B678-37224BC402B7}">
      <dsp:nvSpPr>
        <dsp:cNvPr id="0" name=""/>
        <dsp:cNvSpPr/>
      </dsp:nvSpPr>
      <dsp:spPr>
        <a:xfrm>
          <a:off x="0" y="3682049"/>
          <a:ext cx="5811128" cy="529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59311A-078C-40A9-8192-929D0E8455A8}">
      <dsp:nvSpPr>
        <dsp:cNvPr id="0" name=""/>
        <dsp:cNvSpPr/>
      </dsp:nvSpPr>
      <dsp:spPr>
        <a:xfrm>
          <a:off x="290556" y="3372089"/>
          <a:ext cx="4067789" cy="6199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933450">
            <a:lnSpc>
              <a:spcPct val="90000"/>
            </a:lnSpc>
            <a:spcBef>
              <a:spcPct val="0"/>
            </a:spcBef>
            <a:spcAft>
              <a:spcPct val="35000"/>
            </a:spcAft>
            <a:buNone/>
          </a:pPr>
          <a:r>
            <a:rPr lang="en-US" sz="2100" kern="1200"/>
            <a:t>An ninh CSDL tốt hơn.</a:t>
          </a:r>
        </a:p>
      </dsp:txBody>
      <dsp:txXfrm>
        <a:off x="320818" y="3402351"/>
        <a:ext cx="4007265" cy="559396"/>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5871B5-4FD1-4E19-9038-71C4EF2F1499}">
      <dsp:nvSpPr>
        <dsp:cNvPr id="0" name=""/>
        <dsp:cNvSpPr/>
      </dsp:nvSpPr>
      <dsp:spPr>
        <a:xfrm>
          <a:off x="0" y="5279"/>
          <a:ext cx="5811128" cy="18181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Thiếu tính khả chuyển (Lack of Portability)</a:t>
          </a:r>
        </a:p>
      </dsp:txBody>
      <dsp:txXfrm>
        <a:off x="88756" y="94035"/>
        <a:ext cx="5633616" cy="1640668"/>
      </dsp:txXfrm>
    </dsp:sp>
    <dsp:sp modelId="{ABE1F675-19A9-4B99-A08B-B42247E396E5}">
      <dsp:nvSpPr>
        <dsp:cNvPr id="0" name=""/>
        <dsp:cNvSpPr/>
      </dsp:nvSpPr>
      <dsp:spPr>
        <a:xfrm>
          <a:off x="0" y="1930019"/>
          <a:ext cx="5811128" cy="1818180"/>
        </a:xfrm>
        <a:prstGeom prst="roundRect">
          <a:avLst/>
        </a:prstGeom>
        <a:solidFill>
          <a:schemeClr val="accent2">
            <a:hueOff val="-780132"/>
            <a:satOff val="-304"/>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Tải DB server</a:t>
          </a:r>
        </a:p>
      </dsp:txBody>
      <dsp:txXfrm>
        <a:off x="88756" y="2018775"/>
        <a:ext cx="5633616" cy="1640668"/>
      </dsp:txXfrm>
    </dsp:sp>
    <dsp:sp modelId="{AEA167C5-47CE-410C-80F2-70692356AA02}">
      <dsp:nvSpPr>
        <dsp:cNvPr id="0" name=""/>
        <dsp:cNvSpPr/>
      </dsp:nvSpPr>
      <dsp:spPr>
        <a:xfrm>
          <a:off x="0" y="3854759"/>
          <a:ext cx="5811128" cy="1818180"/>
        </a:xfrm>
        <a:prstGeom prst="roundRect">
          <a:avLst/>
        </a:prstGeom>
        <a:solidFill>
          <a:schemeClr val="accent2">
            <a:hueOff val="-1560264"/>
            <a:satOff val="-608"/>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Hạn chế ngôn ngữ lập trình</a:t>
          </a:r>
        </a:p>
      </dsp:txBody>
      <dsp:txXfrm>
        <a:off x="88756" y="3943515"/>
        <a:ext cx="5633616" cy="1640668"/>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87D9F6-DC4E-4FD2-B54A-2E060043056D}">
      <dsp:nvSpPr>
        <dsp:cNvPr id="0" name=""/>
        <dsp:cNvSpPr/>
      </dsp:nvSpPr>
      <dsp:spPr>
        <a:xfrm>
          <a:off x="0" y="602684"/>
          <a:ext cx="3070088" cy="19495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E3F3EE-1C3D-465B-B4F1-C9051B3E77A9}">
      <dsp:nvSpPr>
        <dsp:cNvPr id="0" name=""/>
        <dsp:cNvSpPr/>
      </dsp:nvSpPr>
      <dsp:spPr>
        <a:xfrm>
          <a:off x="341120" y="926749"/>
          <a:ext cx="3070088" cy="19495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Là quá trình tự đông thi hành các lệnh SQL hoặc hàm/thủ tục sau hoặc trước các lệnh INSERT, UPDATE hoặc DELETE.</a:t>
          </a:r>
        </a:p>
      </dsp:txBody>
      <dsp:txXfrm>
        <a:off x="398219" y="983848"/>
        <a:ext cx="2955890" cy="1835307"/>
      </dsp:txXfrm>
    </dsp:sp>
    <dsp:sp modelId="{27342305-2572-42A6-8D4C-710A74E6FD02}">
      <dsp:nvSpPr>
        <dsp:cNvPr id="0" name=""/>
        <dsp:cNvSpPr/>
      </dsp:nvSpPr>
      <dsp:spPr>
        <a:xfrm>
          <a:off x="3752329" y="602684"/>
          <a:ext cx="3070088" cy="19495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8F4C29-67A5-4847-B839-63EBAB8DCB35}">
      <dsp:nvSpPr>
        <dsp:cNvPr id="0" name=""/>
        <dsp:cNvSpPr/>
      </dsp:nvSpPr>
      <dsp:spPr>
        <a:xfrm>
          <a:off x="4093450" y="926749"/>
          <a:ext cx="3070088" cy="19495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Các ứng dụng có thể bao gồm: lưu lại thay đổi hoặc cập nhật dữ liệu các bảng khác.</a:t>
          </a:r>
        </a:p>
      </dsp:txBody>
      <dsp:txXfrm>
        <a:off x="4150549" y="983848"/>
        <a:ext cx="2955890" cy="1835307"/>
      </dsp:txXfrm>
    </dsp:sp>
    <dsp:sp modelId="{0318CDA6-B32F-4785-A21E-41CB59003103}">
      <dsp:nvSpPr>
        <dsp:cNvPr id="0" name=""/>
        <dsp:cNvSpPr/>
      </dsp:nvSpPr>
      <dsp:spPr>
        <a:xfrm>
          <a:off x="7504659" y="602684"/>
          <a:ext cx="3070088" cy="19495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2757C8-398A-4A3C-B701-69221F324D85}">
      <dsp:nvSpPr>
        <dsp:cNvPr id="0" name=""/>
        <dsp:cNvSpPr/>
      </dsp:nvSpPr>
      <dsp:spPr>
        <a:xfrm>
          <a:off x="7845780" y="926749"/>
          <a:ext cx="3070088" cy="19495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Trigger chạy sau mỗi câu lệnh cập nhật bảng do đó có thể thêm tải với CSDL.</a:t>
          </a:r>
        </a:p>
      </dsp:txBody>
      <dsp:txXfrm>
        <a:off x="7902879" y="983848"/>
        <a:ext cx="2955890" cy="1835307"/>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06A95A-4F38-452B-9A08-082ECBAAB1B1}">
      <dsp:nvSpPr>
        <dsp:cNvPr id="0" name=""/>
        <dsp:cNvSpPr/>
      </dsp:nvSpPr>
      <dsp:spPr>
        <a:xfrm>
          <a:off x="0" y="51629"/>
          <a:ext cx="5811128" cy="14250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Cú pháp lệnh bên trong tương tự hàm/thủ tục.</a:t>
          </a:r>
        </a:p>
      </dsp:txBody>
      <dsp:txXfrm>
        <a:off x="69566" y="121195"/>
        <a:ext cx="5671996" cy="1285928"/>
      </dsp:txXfrm>
    </dsp:sp>
    <dsp:sp modelId="{F5FCA14D-FA54-4D68-93C3-E6C4305D1AB4}">
      <dsp:nvSpPr>
        <dsp:cNvPr id="0" name=""/>
        <dsp:cNvSpPr/>
      </dsp:nvSpPr>
      <dsp:spPr>
        <a:xfrm>
          <a:off x="0" y="1560209"/>
          <a:ext cx="5811128" cy="14250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Mã lệnh có thể truy vập các cột của bản ghi hiện tại:</a:t>
          </a:r>
        </a:p>
      </dsp:txBody>
      <dsp:txXfrm>
        <a:off x="69566" y="1629775"/>
        <a:ext cx="5671996" cy="1285928"/>
      </dsp:txXfrm>
    </dsp:sp>
    <dsp:sp modelId="{1EECBE0C-FB63-46D1-B061-06C6926E4AB1}">
      <dsp:nvSpPr>
        <dsp:cNvPr id="0" name=""/>
        <dsp:cNvSpPr/>
      </dsp:nvSpPr>
      <dsp:spPr>
        <a:xfrm>
          <a:off x="0" y="2985269"/>
          <a:ext cx="5811128" cy="2641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503"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a:t>OLD.columnname trả lại nội dung của bản ghi trước khi bị thay đổi hoặc xóa (UPDATE, DELETE)</a:t>
          </a:r>
        </a:p>
        <a:p>
          <a:pPr marL="228600" lvl="1" indent="-228600" algn="l" defTabSz="1022350">
            <a:lnSpc>
              <a:spcPct val="90000"/>
            </a:lnSpc>
            <a:spcBef>
              <a:spcPct val="0"/>
            </a:spcBef>
            <a:spcAft>
              <a:spcPct val="20000"/>
            </a:spcAft>
            <a:buChar char="•"/>
          </a:pPr>
          <a:r>
            <a:rPr lang="en-US" sz="2300" kern="1200"/>
            <a:t>NEW.columnname trả lại nội dung ủa bản ghi mới hoặc bản ghi thay thế (INSERT, UPDATE)</a:t>
          </a:r>
        </a:p>
      </dsp:txBody>
      <dsp:txXfrm>
        <a:off x="0" y="2985269"/>
        <a:ext cx="5811128" cy="2641319"/>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EBDE57-CDE9-4903-B15F-133BBF9B7E2D}">
      <dsp:nvSpPr>
        <dsp:cNvPr id="0" name=""/>
        <dsp:cNvSpPr/>
      </dsp:nvSpPr>
      <dsp:spPr>
        <a:xfrm>
          <a:off x="0" y="3341354"/>
          <a:ext cx="6900512" cy="219229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a:t>Có 5 hàm tập hợp:</a:t>
          </a:r>
        </a:p>
      </dsp:txBody>
      <dsp:txXfrm>
        <a:off x="0" y="3341354"/>
        <a:ext cx="6900512" cy="1183836"/>
      </dsp:txXfrm>
    </dsp:sp>
    <dsp:sp modelId="{14821D3F-2ECA-4891-8435-6794F0B7286F}">
      <dsp:nvSpPr>
        <dsp:cNvPr id="0" name=""/>
        <dsp:cNvSpPr/>
      </dsp:nvSpPr>
      <dsp:spPr>
        <a:xfrm>
          <a:off x="842" y="4481345"/>
          <a:ext cx="1379765" cy="100845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33020" rIns="184912" bIns="33020" numCol="1" spcCol="1270" anchor="ctr" anchorCtr="0">
          <a:noAutofit/>
        </a:bodyPr>
        <a:lstStyle/>
        <a:p>
          <a:pPr marL="0" lvl="0" indent="0" algn="ctr" defTabSz="1155700">
            <a:lnSpc>
              <a:spcPct val="90000"/>
            </a:lnSpc>
            <a:spcBef>
              <a:spcPct val="0"/>
            </a:spcBef>
            <a:spcAft>
              <a:spcPct val="35000"/>
            </a:spcAft>
            <a:buNone/>
          </a:pPr>
          <a:r>
            <a:rPr lang="en-US" sz="2600" kern="1200"/>
            <a:t>Hàm Count</a:t>
          </a:r>
        </a:p>
      </dsp:txBody>
      <dsp:txXfrm>
        <a:off x="842" y="4481345"/>
        <a:ext cx="1379765" cy="1008453"/>
      </dsp:txXfrm>
    </dsp:sp>
    <dsp:sp modelId="{E4961A78-E43A-48BF-9A88-77969EC187F1}">
      <dsp:nvSpPr>
        <dsp:cNvPr id="0" name=""/>
        <dsp:cNvSpPr/>
      </dsp:nvSpPr>
      <dsp:spPr>
        <a:xfrm>
          <a:off x="1380607" y="4481345"/>
          <a:ext cx="1379765" cy="1008453"/>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33020" rIns="184912" bIns="33020" numCol="1" spcCol="1270" anchor="ctr" anchorCtr="0">
          <a:noAutofit/>
        </a:bodyPr>
        <a:lstStyle/>
        <a:p>
          <a:pPr marL="0" lvl="0" indent="0" algn="ctr" defTabSz="1155700">
            <a:lnSpc>
              <a:spcPct val="90000"/>
            </a:lnSpc>
            <a:spcBef>
              <a:spcPct val="0"/>
            </a:spcBef>
            <a:spcAft>
              <a:spcPct val="35000"/>
            </a:spcAft>
            <a:buNone/>
          </a:pPr>
          <a:r>
            <a:rPr lang="en-US" sz="2600" kern="1200"/>
            <a:t>Hàm Sum</a:t>
          </a:r>
        </a:p>
      </dsp:txBody>
      <dsp:txXfrm>
        <a:off x="1380607" y="4481345"/>
        <a:ext cx="1379765" cy="1008453"/>
      </dsp:txXfrm>
    </dsp:sp>
    <dsp:sp modelId="{DFAD3FA5-5D0A-4D02-8EE4-AC99D61C6D72}">
      <dsp:nvSpPr>
        <dsp:cNvPr id="0" name=""/>
        <dsp:cNvSpPr/>
      </dsp:nvSpPr>
      <dsp:spPr>
        <a:xfrm>
          <a:off x="2760373" y="4481345"/>
          <a:ext cx="1379765" cy="1008453"/>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33020" rIns="184912" bIns="33020" numCol="1" spcCol="1270" anchor="ctr" anchorCtr="0">
          <a:noAutofit/>
        </a:bodyPr>
        <a:lstStyle/>
        <a:p>
          <a:pPr marL="0" lvl="0" indent="0" algn="ctr" defTabSz="1155700">
            <a:lnSpc>
              <a:spcPct val="90000"/>
            </a:lnSpc>
            <a:spcBef>
              <a:spcPct val="0"/>
            </a:spcBef>
            <a:spcAft>
              <a:spcPct val="35000"/>
            </a:spcAft>
            <a:buNone/>
          </a:pPr>
          <a:r>
            <a:rPr lang="en-US" sz="2600" kern="1200"/>
            <a:t>Hàm Avg</a:t>
          </a:r>
        </a:p>
      </dsp:txBody>
      <dsp:txXfrm>
        <a:off x="2760373" y="4481345"/>
        <a:ext cx="1379765" cy="1008453"/>
      </dsp:txXfrm>
    </dsp:sp>
    <dsp:sp modelId="{1347C6A0-3EBB-418F-AE25-BEF977DEBC05}">
      <dsp:nvSpPr>
        <dsp:cNvPr id="0" name=""/>
        <dsp:cNvSpPr/>
      </dsp:nvSpPr>
      <dsp:spPr>
        <a:xfrm>
          <a:off x="4140138" y="4481345"/>
          <a:ext cx="1379765" cy="1008453"/>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33020" rIns="184912" bIns="33020" numCol="1" spcCol="1270" anchor="ctr" anchorCtr="0">
          <a:noAutofit/>
        </a:bodyPr>
        <a:lstStyle/>
        <a:p>
          <a:pPr marL="0" lvl="0" indent="0" algn="ctr" defTabSz="1155700">
            <a:lnSpc>
              <a:spcPct val="90000"/>
            </a:lnSpc>
            <a:spcBef>
              <a:spcPct val="0"/>
            </a:spcBef>
            <a:spcAft>
              <a:spcPct val="35000"/>
            </a:spcAft>
            <a:buNone/>
          </a:pPr>
          <a:r>
            <a:rPr lang="en-US" sz="2600" kern="1200"/>
            <a:t>Hàm Min </a:t>
          </a:r>
        </a:p>
      </dsp:txBody>
      <dsp:txXfrm>
        <a:off x="4140138" y="4481345"/>
        <a:ext cx="1379765" cy="1008453"/>
      </dsp:txXfrm>
    </dsp:sp>
    <dsp:sp modelId="{49726BFA-6067-4D8E-A0C9-116F713D91D8}">
      <dsp:nvSpPr>
        <dsp:cNvPr id="0" name=""/>
        <dsp:cNvSpPr/>
      </dsp:nvSpPr>
      <dsp:spPr>
        <a:xfrm>
          <a:off x="5519904" y="4481345"/>
          <a:ext cx="1379765" cy="1008453"/>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33020" rIns="184912" bIns="33020" numCol="1" spcCol="1270" anchor="ctr" anchorCtr="0">
          <a:noAutofit/>
        </a:bodyPr>
        <a:lstStyle/>
        <a:p>
          <a:pPr marL="0" lvl="0" indent="0" algn="ctr" defTabSz="1155700">
            <a:lnSpc>
              <a:spcPct val="90000"/>
            </a:lnSpc>
            <a:spcBef>
              <a:spcPct val="0"/>
            </a:spcBef>
            <a:spcAft>
              <a:spcPct val="35000"/>
            </a:spcAft>
            <a:buNone/>
          </a:pPr>
          <a:r>
            <a:rPr lang="en-US" sz="2600" kern="1200"/>
            <a:t>Hàm Max</a:t>
          </a:r>
        </a:p>
      </dsp:txBody>
      <dsp:txXfrm>
        <a:off x="5519904" y="4481345"/>
        <a:ext cx="1379765" cy="1008453"/>
      </dsp:txXfrm>
    </dsp:sp>
    <dsp:sp modelId="{6BD54C6F-6596-4775-89FE-FC0C0AC704B9}">
      <dsp:nvSpPr>
        <dsp:cNvPr id="0" name=""/>
        <dsp:cNvSpPr/>
      </dsp:nvSpPr>
      <dsp:spPr>
        <a:xfrm rot="10800000">
          <a:off x="0" y="2496"/>
          <a:ext cx="6900512" cy="3371742"/>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a:t>Được dung để thống kê dữ liệu, các hàm này thường đi cùng với câu lệnh SELECT.</a:t>
          </a:r>
        </a:p>
      </dsp:txBody>
      <dsp:txXfrm rot="10800000">
        <a:off x="0" y="2496"/>
        <a:ext cx="6900512" cy="21908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DF31F1-08BD-49BD-BD68-89C0453BEF32}">
      <dsp:nvSpPr>
        <dsp:cNvPr id="0" name=""/>
        <dsp:cNvSpPr/>
      </dsp:nvSpPr>
      <dsp:spPr>
        <a:xfrm>
          <a:off x="0" y="77009"/>
          <a:ext cx="5811128" cy="1053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2. Nhược điểm</a:t>
          </a:r>
        </a:p>
      </dsp:txBody>
      <dsp:txXfrm>
        <a:off x="51403" y="128412"/>
        <a:ext cx="5708322" cy="950194"/>
      </dsp:txXfrm>
    </dsp:sp>
    <dsp:sp modelId="{317F20ED-543B-4567-A6B5-F6567FFA262F}">
      <dsp:nvSpPr>
        <dsp:cNvPr id="0" name=""/>
        <dsp:cNvSpPr/>
      </dsp:nvSpPr>
      <dsp:spPr>
        <a:xfrm>
          <a:off x="0" y="1130009"/>
          <a:ext cx="5811128" cy="447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503"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a:t>Chỉ hỗ trợ mặc định POST, GRT.</a:t>
          </a:r>
        </a:p>
        <a:p>
          <a:pPr marL="285750" lvl="1" indent="-285750" algn="l" defTabSz="1244600">
            <a:lnSpc>
              <a:spcPct val="90000"/>
            </a:lnSpc>
            <a:spcBef>
              <a:spcPct val="0"/>
            </a:spcBef>
            <a:spcAft>
              <a:spcPct val="20000"/>
            </a:spcAft>
            <a:buChar char="•"/>
          </a:pPr>
          <a:r>
            <a:rPr lang="en-US" sz="2800" kern="1200"/>
            <a:t>Cần có kiến thức chuyên sâu mới sử dụng API hiệu quả.</a:t>
          </a:r>
        </a:p>
        <a:p>
          <a:pPr marL="285750" lvl="1" indent="-285750" algn="l" defTabSz="1244600">
            <a:lnSpc>
              <a:spcPct val="90000"/>
            </a:lnSpc>
            <a:spcBef>
              <a:spcPct val="0"/>
            </a:spcBef>
            <a:spcAft>
              <a:spcPct val="20000"/>
            </a:spcAft>
            <a:buChar char="•"/>
          </a:pPr>
          <a:r>
            <a:rPr lang="en-US" sz="2800" kern="1200"/>
            <a:t>Tốn rất nhiều thời gian và chi phí để vận hành và phát triển.</a:t>
          </a:r>
        </a:p>
        <a:p>
          <a:pPr marL="285750" lvl="1" indent="-285750" algn="l" defTabSz="1244600">
            <a:lnSpc>
              <a:spcPct val="90000"/>
            </a:lnSpc>
            <a:spcBef>
              <a:spcPct val="0"/>
            </a:spcBef>
            <a:spcAft>
              <a:spcPct val="20000"/>
            </a:spcAft>
            <a:buChar char="•"/>
          </a:pPr>
          <a:r>
            <a:rPr lang="en-US" sz="2800" kern="1200"/>
            <a:t>Hệ thống sẽ bị tấn công nếu chủ sở hữu chưa giới hạn kỹ các điều kiện trên hệ thống.</a:t>
          </a:r>
        </a:p>
      </dsp:txBody>
      <dsp:txXfrm>
        <a:off x="0" y="1130009"/>
        <a:ext cx="5811128" cy="44712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C6B509-7299-45A2-8AAB-4A88E8711CA4}">
      <dsp:nvSpPr>
        <dsp:cNvPr id="0" name=""/>
        <dsp:cNvSpPr/>
      </dsp:nvSpPr>
      <dsp:spPr>
        <a:xfrm>
          <a:off x="682185" y="0"/>
          <a:ext cx="5536141" cy="5536141"/>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F0FD5F-B8FE-485D-B9D0-0B23126B1692}">
      <dsp:nvSpPr>
        <dsp:cNvPr id="0" name=""/>
        <dsp:cNvSpPr/>
      </dsp:nvSpPr>
      <dsp:spPr>
        <a:xfrm>
          <a:off x="1208118" y="525933"/>
          <a:ext cx="2159094" cy="215909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Kiểm tra thẩm quyền người dung, xác thực ứng dụng thật cẩn thận.</a:t>
          </a:r>
        </a:p>
      </dsp:txBody>
      <dsp:txXfrm>
        <a:off x="1313516" y="631331"/>
        <a:ext cx="1948298" cy="1948298"/>
      </dsp:txXfrm>
    </dsp:sp>
    <dsp:sp modelId="{838EB0A1-B8B1-450D-9461-7EC56C62E204}">
      <dsp:nvSpPr>
        <dsp:cNvPr id="0" name=""/>
        <dsp:cNvSpPr/>
      </dsp:nvSpPr>
      <dsp:spPr>
        <a:xfrm>
          <a:off x="3533298" y="525933"/>
          <a:ext cx="2159094" cy="2159094"/>
        </a:xfrm>
        <a:prstGeom prst="roundRect">
          <a:avLst/>
        </a:prstGeom>
        <a:solidFill>
          <a:schemeClr val="accent5">
            <a:hueOff val="-501711"/>
            <a:satOff val="107"/>
            <a:lumOff val="-22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Mã hóa dữ liệu được truyền đi từ nền tảng.</a:t>
          </a:r>
        </a:p>
      </dsp:txBody>
      <dsp:txXfrm>
        <a:off x="3638696" y="631331"/>
        <a:ext cx="1948298" cy="1948298"/>
      </dsp:txXfrm>
    </dsp:sp>
    <dsp:sp modelId="{00B3A9A0-1BCE-401F-AB57-9028424D7134}">
      <dsp:nvSpPr>
        <dsp:cNvPr id="0" name=""/>
        <dsp:cNvSpPr/>
      </dsp:nvSpPr>
      <dsp:spPr>
        <a:xfrm>
          <a:off x="1208118" y="2851112"/>
          <a:ext cx="2159094" cy="2159094"/>
        </a:xfrm>
        <a:prstGeom prst="roundRect">
          <a:avLst/>
        </a:prstGeom>
        <a:solidFill>
          <a:schemeClr val="accent5">
            <a:hueOff val="-1003422"/>
            <a:satOff val="213"/>
            <a:lumOff val="-45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Tránh dùng mật khẩu cố định, dạng nhúng hoặc quá dễ đoán.</a:t>
          </a:r>
        </a:p>
      </dsp:txBody>
      <dsp:txXfrm>
        <a:off x="1313516" y="2956510"/>
        <a:ext cx="1948298" cy="1948298"/>
      </dsp:txXfrm>
    </dsp:sp>
    <dsp:sp modelId="{63EAB9E5-8853-46FF-A8BE-37E4C3536754}">
      <dsp:nvSpPr>
        <dsp:cNvPr id="0" name=""/>
        <dsp:cNvSpPr/>
      </dsp:nvSpPr>
      <dsp:spPr>
        <a:xfrm>
          <a:off x="3533298" y="2851112"/>
          <a:ext cx="2159094" cy="2159094"/>
        </a:xfrm>
        <a:prstGeom prst="roundRect">
          <a:avLst/>
        </a:prstGeom>
        <a:solidFill>
          <a:schemeClr val="accent5">
            <a:hueOff val="-1505133"/>
            <a:satOff val="320"/>
            <a:lumOff val="-6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Sử dụng chứ ký số.</a:t>
          </a:r>
        </a:p>
      </dsp:txBody>
      <dsp:txXfrm>
        <a:off x="3638696" y="2956510"/>
        <a:ext cx="1948298" cy="19482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AC1C8E-B121-40CA-B45E-6C0A5F5BBD86}">
      <dsp:nvSpPr>
        <dsp:cNvPr id="0" name=""/>
        <dsp:cNvSpPr/>
      </dsp:nvSpPr>
      <dsp:spPr>
        <a:xfrm>
          <a:off x="0" y="0"/>
          <a:ext cx="8732695" cy="76536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REST (Representational State Transfer): cấu trúc mẫu quy định các ứng dụng giao tiếp và tương tác với nhau. Gồm 3 bộ phận: external server, API server, client server.</a:t>
          </a:r>
        </a:p>
      </dsp:txBody>
      <dsp:txXfrm>
        <a:off x="22417" y="22417"/>
        <a:ext cx="7842130" cy="720532"/>
      </dsp:txXfrm>
    </dsp:sp>
    <dsp:sp modelId="{E227B622-0DE4-404C-865B-379DAE689CBD}">
      <dsp:nvSpPr>
        <dsp:cNvPr id="0" name=""/>
        <dsp:cNvSpPr/>
      </dsp:nvSpPr>
      <dsp:spPr>
        <a:xfrm>
          <a:off x="731363" y="904524"/>
          <a:ext cx="8732695" cy="765366"/>
        </a:xfrm>
        <a:prstGeom prst="roundRect">
          <a:avLst>
            <a:gd name="adj" fmla="val 10000"/>
          </a:avLst>
        </a:prstGeom>
        <a:solidFill>
          <a:schemeClr val="accent2">
            <a:hueOff val="-520088"/>
            <a:satOff val="-2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Cho phép máy khách truy vập máy chủ API và thực hiện các lệnh lấy về, chỉnh sửa hay xóa dữ liệu từ external server.</a:t>
          </a:r>
        </a:p>
      </dsp:txBody>
      <dsp:txXfrm>
        <a:off x="753780" y="926941"/>
        <a:ext cx="7459009" cy="720532"/>
      </dsp:txXfrm>
    </dsp:sp>
    <dsp:sp modelId="{EE80F77E-806A-425E-9E4C-ED25860B2E50}">
      <dsp:nvSpPr>
        <dsp:cNvPr id="0" name=""/>
        <dsp:cNvSpPr/>
      </dsp:nvSpPr>
      <dsp:spPr>
        <a:xfrm>
          <a:off x="1451810" y="1809048"/>
          <a:ext cx="8732695" cy="765366"/>
        </a:xfrm>
        <a:prstGeom prst="roundRect">
          <a:avLst>
            <a:gd name="adj" fmla="val 10000"/>
          </a:avLst>
        </a:prstGeom>
        <a:solidFill>
          <a:schemeClr val="accent2">
            <a:hueOff val="-1040176"/>
            <a:satOff val="-405"/>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Sử dụng giao thức HTTP.</a:t>
          </a:r>
        </a:p>
      </dsp:txBody>
      <dsp:txXfrm>
        <a:off x="1474227" y="1831465"/>
        <a:ext cx="7469925" cy="720532"/>
      </dsp:txXfrm>
    </dsp:sp>
    <dsp:sp modelId="{D8D41E6A-CA39-43C1-872D-8C1DC67F8B92}">
      <dsp:nvSpPr>
        <dsp:cNvPr id="0" name=""/>
        <dsp:cNvSpPr/>
      </dsp:nvSpPr>
      <dsp:spPr>
        <a:xfrm>
          <a:off x="2183173" y="2713573"/>
          <a:ext cx="8732695" cy="765366"/>
        </a:xfrm>
        <a:prstGeom prst="roundRect">
          <a:avLst>
            <a:gd name="adj" fmla="val 10000"/>
          </a:avLst>
        </a:prstGeom>
        <a:solidFill>
          <a:schemeClr val="accent2">
            <a:hueOff val="-1560264"/>
            <a:satOff val="-608"/>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Những API được thiết kế theo cấu trúc REST được gọi là RESTful API.</a:t>
          </a:r>
        </a:p>
      </dsp:txBody>
      <dsp:txXfrm>
        <a:off x="2205590" y="2735990"/>
        <a:ext cx="7459009" cy="720532"/>
      </dsp:txXfrm>
    </dsp:sp>
    <dsp:sp modelId="{8277A7D5-EEC5-493C-A920-6080A90703B5}">
      <dsp:nvSpPr>
        <dsp:cNvPr id="0" name=""/>
        <dsp:cNvSpPr/>
      </dsp:nvSpPr>
      <dsp:spPr>
        <a:xfrm>
          <a:off x="8235206" y="586201"/>
          <a:ext cx="497488" cy="49748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8347141" y="586201"/>
        <a:ext cx="273618" cy="374360"/>
      </dsp:txXfrm>
    </dsp:sp>
    <dsp:sp modelId="{8D351806-EA4C-4A98-ACF9-2CFE6DF33E86}">
      <dsp:nvSpPr>
        <dsp:cNvPr id="0" name=""/>
        <dsp:cNvSpPr/>
      </dsp:nvSpPr>
      <dsp:spPr>
        <a:xfrm>
          <a:off x="8966570" y="1490725"/>
          <a:ext cx="497488" cy="497488"/>
        </a:xfrm>
        <a:prstGeom prst="downArrow">
          <a:avLst>
            <a:gd name="adj1" fmla="val 55000"/>
            <a:gd name="adj2" fmla="val 45000"/>
          </a:avLst>
        </a:prstGeom>
        <a:solidFill>
          <a:schemeClr val="accent2">
            <a:tint val="40000"/>
            <a:alpha val="90000"/>
            <a:hueOff val="-835685"/>
            <a:satOff val="409"/>
            <a:lumOff val="734"/>
            <a:alphaOff val="0"/>
          </a:schemeClr>
        </a:solidFill>
        <a:ln w="12700" cap="flat" cmpd="sng" algn="ctr">
          <a:solidFill>
            <a:schemeClr val="accent2">
              <a:tint val="40000"/>
              <a:alpha val="90000"/>
              <a:hueOff val="-835685"/>
              <a:satOff val="409"/>
              <a:lumOff val="7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9078505" y="1490725"/>
        <a:ext cx="273618" cy="374360"/>
      </dsp:txXfrm>
    </dsp:sp>
    <dsp:sp modelId="{E020406A-B844-466D-A5D2-FDDE7A090ADF}">
      <dsp:nvSpPr>
        <dsp:cNvPr id="0" name=""/>
        <dsp:cNvSpPr/>
      </dsp:nvSpPr>
      <dsp:spPr>
        <a:xfrm>
          <a:off x="9687017" y="2395250"/>
          <a:ext cx="497488" cy="497488"/>
        </a:xfrm>
        <a:prstGeom prst="downArrow">
          <a:avLst>
            <a:gd name="adj1" fmla="val 55000"/>
            <a:gd name="adj2" fmla="val 45000"/>
          </a:avLst>
        </a:prstGeom>
        <a:solidFill>
          <a:schemeClr val="accent2">
            <a:tint val="40000"/>
            <a:alpha val="90000"/>
            <a:hueOff val="-1671370"/>
            <a:satOff val="819"/>
            <a:lumOff val="1468"/>
            <a:alphaOff val="0"/>
          </a:schemeClr>
        </a:solidFill>
        <a:ln w="12700" cap="flat" cmpd="sng" algn="ctr">
          <a:solidFill>
            <a:schemeClr val="accent2">
              <a:tint val="40000"/>
              <a:alpha val="90000"/>
              <a:hueOff val="-1671370"/>
              <a:satOff val="819"/>
              <a:lumOff val="14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9798952" y="2395250"/>
        <a:ext cx="273618" cy="3743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7968C6-F714-487D-AA66-BD3FBF103A51}">
      <dsp:nvSpPr>
        <dsp:cNvPr id="0" name=""/>
        <dsp:cNvSpPr/>
      </dsp:nvSpPr>
      <dsp:spPr>
        <a:xfrm>
          <a:off x="0" y="1249545"/>
          <a:ext cx="6900512" cy="428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6610E3-4564-4CB5-A182-CD97E8CC0AF0}">
      <dsp:nvSpPr>
        <dsp:cNvPr id="0" name=""/>
        <dsp:cNvSpPr/>
      </dsp:nvSpPr>
      <dsp:spPr>
        <a:xfrm>
          <a:off x="345025" y="998625"/>
          <a:ext cx="4830358"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755650">
            <a:lnSpc>
              <a:spcPct val="90000"/>
            </a:lnSpc>
            <a:spcBef>
              <a:spcPct val="0"/>
            </a:spcBef>
            <a:spcAft>
              <a:spcPct val="35000"/>
            </a:spcAft>
            <a:buNone/>
          </a:pPr>
          <a:r>
            <a:rPr lang="en-US" sz="1700" kern="1200"/>
            <a:t>Cho phép client gửi thêm thông tin bổ sung.</a:t>
          </a:r>
        </a:p>
      </dsp:txBody>
      <dsp:txXfrm>
        <a:off x="369523" y="1023123"/>
        <a:ext cx="4781362" cy="452844"/>
      </dsp:txXfrm>
    </dsp:sp>
    <dsp:sp modelId="{5B28D1F2-EA8B-4728-91FC-70E2F922C5AF}">
      <dsp:nvSpPr>
        <dsp:cNvPr id="0" name=""/>
        <dsp:cNvSpPr/>
      </dsp:nvSpPr>
      <dsp:spPr>
        <a:xfrm>
          <a:off x="0" y="2020665"/>
          <a:ext cx="6900512" cy="2516849"/>
        </a:xfrm>
        <a:prstGeom prst="rect">
          <a:avLst/>
        </a:prstGeom>
        <a:solidFill>
          <a:schemeClr val="lt1">
            <a:alpha val="90000"/>
            <a:hueOff val="0"/>
            <a:satOff val="0"/>
            <a:lumOff val="0"/>
            <a:alphaOff val="0"/>
          </a:schemeClr>
        </a:solidFill>
        <a:ln w="12700" cap="flat" cmpd="sng" algn="ctr">
          <a:solidFill>
            <a:schemeClr val="accent2">
              <a:hueOff val="-1560264"/>
              <a:satOff val="-608"/>
              <a:lumOff val="5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354076" rIns="535556"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Accept: nội dung có thể nhận được từ thông điệp response.</a:t>
          </a:r>
        </a:p>
        <a:p>
          <a:pPr marL="171450" lvl="1" indent="-171450" algn="l" defTabSz="755650">
            <a:lnSpc>
              <a:spcPct val="90000"/>
            </a:lnSpc>
            <a:spcBef>
              <a:spcPct val="0"/>
            </a:spcBef>
            <a:spcAft>
              <a:spcPct val="15000"/>
            </a:spcAft>
            <a:buChar char="•"/>
          </a:pPr>
          <a:r>
            <a:rPr lang="en-US" sz="1700" kern="1200"/>
            <a:t>Accept-Encoding: các kiểu nén được chấp nhận.</a:t>
          </a:r>
        </a:p>
        <a:p>
          <a:pPr marL="171450" lvl="1" indent="-171450" algn="l" defTabSz="755650">
            <a:lnSpc>
              <a:spcPct val="90000"/>
            </a:lnSpc>
            <a:spcBef>
              <a:spcPct val="0"/>
            </a:spcBef>
            <a:spcAft>
              <a:spcPct val="15000"/>
            </a:spcAft>
            <a:buChar char="•"/>
          </a:pPr>
          <a:r>
            <a:rPr lang="en-US" sz="1700" kern="1200"/>
            <a:t>Connection: tùy chọn điều khiển cho kết nối hiện thời.</a:t>
          </a:r>
        </a:p>
        <a:p>
          <a:pPr marL="171450" lvl="1" indent="-171450" algn="l" defTabSz="755650">
            <a:lnSpc>
              <a:spcPct val="90000"/>
            </a:lnSpc>
            <a:spcBef>
              <a:spcPct val="0"/>
            </a:spcBef>
            <a:spcAft>
              <a:spcPct val="15000"/>
            </a:spcAft>
            <a:buChar char="•"/>
          </a:pPr>
          <a:r>
            <a:rPr lang="en-US" sz="1700" kern="1200"/>
            <a:t>Cookie: thông tin HTTP Cookie từ server.</a:t>
          </a:r>
        </a:p>
        <a:p>
          <a:pPr marL="171450" lvl="1" indent="-171450" algn="l" defTabSz="755650">
            <a:lnSpc>
              <a:spcPct val="90000"/>
            </a:lnSpc>
            <a:spcBef>
              <a:spcPct val="0"/>
            </a:spcBef>
            <a:spcAft>
              <a:spcPct val="15000"/>
            </a:spcAft>
            <a:buChar char="•"/>
          </a:pPr>
          <a:r>
            <a:rPr lang="en-US" sz="1700" kern="1200"/>
            <a:t>User-Agent: thông tin về user agent của người dùng.</a:t>
          </a:r>
        </a:p>
      </dsp:txBody>
      <dsp:txXfrm>
        <a:off x="0" y="2020665"/>
        <a:ext cx="6900512" cy="2516849"/>
      </dsp:txXfrm>
    </dsp:sp>
    <dsp:sp modelId="{C85EC2EC-3FFB-4BD7-BE14-0008FEFD99E5}">
      <dsp:nvSpPr>
        <dsp:cNvPr id="0" name=""/>
        <dsp:cNvSpPr/>
      </dsp:nvSpPr>
      <dsp:spPr>
        <a:xfrm>
          <a:off x="345025" y="1769745"/>
          <a:ext cx="4830358" cy="501840"/>
        </a:xfrm>
        <a:prstGeom prst="roundRect">
          <a:avLst/>
        </a:prstGeom>
        <a:solidFill>
          <a:schemeClr val="accent2">
            <a:hueOff val="-1560264"/>
            <a:satOff val="-608"/>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755650">
            <a:lnSpc>
              <a:spcPct val="90000"/>
            </a:lnSpc>
            <a:spcBef>
              <a:spcPct val="0"/>
            </a:spcBef>
            <a:spcAft>
              <a:spcPct val="35000"/>
            </a:spcAft>
            <a:buNone/>
          </a:pPr>
          <a:r>
            <a:rPr lang="en-US" sz="1700" kern="1200"/>
            <a:t>Một số trường thông dụng:</a:t>
          </a:r>
        </a:p>
      </dsp:txBody>
      <dsp:txXfrm>
        <a:off x="369523" y="1794243"/>
        <a:ext cx="4781362" cy="45284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6CC79-B8FB-44B7-AE5C-0B9068993B70}">
      <dsp:nvSpPr>
        <dsp:cNvPr id="0" name=""/>
        <dsp:cNvSpPr/>
      </dsp:nvSpPr>
      <dsp:spPr>
        <a:xfrm>
          <a:off x="3136902" y="3441780"/>
          <a:ext cx="626706" cy="1347419"/>
        </a:xfrm>
        <a:custGeom>
          <a:avLst/>
          <a:gdLst/>
          <a:ahLst/>
          <a:cxnLst/>
          <a:rect l="0" t="0" r="0" b="0"/>
          <a:pathLst>
            <a:path>
              <a:moveTo>
                <a:pt x="0" y="0"/>
              </a:moveTo>
              <a:lnTo>
                <a:pt x="313353" y="0"/>
              </a:lnTo>
              <a:lnTo>
                <a:pt x="313353" y="1347419"/>
              </a:lnTo>
              <a:lnTo>
                <a:pt x="626706" y="134741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E47FAC-20FF-4DAC-9EC8-1AA5F184F649}">
      <dsp:nvSpPr>
        <dsp:cNvPr id="0" name=""/>
        <dsp:cNvSpPr/>
      </dsp:nvSpPr>
      <dsp:spPr>
        <a:xfrm>
          <a:off x="3136902" y="3396060"/>
          <a:ext cx="626706" cy="91440"/>
        </a:xfrm>
        <a:custGeom>
          <a:avLst/>
          <a:gdLst/>
          <a:ahLst/>
          <a:cxnLst/>
          <a:rect l="0" t="0" r="0" b="0"/>
          <a:pathLst>
            <a:path>
              <a:moveTo>
                <a:pt x="0" y="45720"/>
              </a:moveTo>
              <a:lnTo>
                <a:pt x="626706" y="4572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EA61CF-DBD0-4F47-8D22-C59DB058A885}">
      <dsp:nvSpPr>
        <dsp:cNvPr id="0" name=""/>
        <dsp:cNvSpPr/>
      </dsp:nvSpPr>
      <dsp:spPr>
        <a:xfrm>
          <a:off x="3136902" y="2094360"/>
          <a:ext cx="626706" cy="1347419"/>
        </a:xfrm>
        <a:custGeom>
          <a:avLst/>
          <a:gdLst/>
          <a:ahLst/>
          <a:cxnLst/>
          <a:rect l="0" t="0" r="0" b="0"/>
          <a:pathLst>
            <a:path>
              <a:moveTo>
                <a:pt x="0" y="1347419"/>
              </a:moveTo>
              <a:lnTo>
                <a:pt x="313353" y="1347419"/>
              </a:lnTo>
              <a:lnTo>
                <a:pt x="313353" y="0"/>
              </a:lnTo>
              <a:lnTo>
                <a:pt x="62670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1A936B-484A-4751-984E-3BE89E905FFD}">
      <dsp:nvSpPr>
        <dsp:cNvPr id="0" name=""/>
        <dsp:cNvSpPr/>
      </dsp:nvSpPr>
      <dsp:spPr>
        <a:xfrm>
          <a:off x="3369" y="269077"/>
          <a:ext cx="3133533" cy="9557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Hai phương thức được sử dụng nhiều nhất trong HTTP request.</a:t>
          </a:r>
        </a:p>
      </dsp:txBody>
      <dsp:txXfrm>
        <a:off x="3369" y="269077"/>
        <a:ext cx="3133533" cy="955727"/>
      </dsp:txXfrm>
    </dsp:sp>
    <dsp:sp modelId="{236D5CBD-1CBE-4F65-B6C3-A0FE94057B9A}">
      <dsp:nvSpPr>
        <dsp:cNvPr id="0" name=""/>
        <dsp:cNvSpPr/>
      </dsp:nvSpPr>
      <dsp:spPr>
        <a:xfrm>
          <a:off x="3369" y="1616497"/>
          <a:ext cx="3133533" cy="9557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Với GET câu truy vấn được đính kèm vào đường dẫn của HTTP request.</a:t>
          </a:r>
        </a:p>
      </dsp:txBody>
      <dsp:txXfrm>
        <a:off x="3369" y="1616497"/>
        <a:ext cx="3133533" cy="955727"/>
      </dsp:txXfrm>
    </dsp:sp>
    <dsp:sp modelId="{EC33B865-0D1B-4DA3-BE6E-A9E776E93F4F}">
      <dsp:nvSpPr>
        <dsp:cNvPr id="0" name=""/>
        <dsp:cNvSpPr/>
      </dsp:nvSpPr>
      <dsp:spPr>
        <a:xfrm>
          <a:off x="3369" y="2963916"/>
          <a:ext cx="3133533" cy="9557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Một số đặc điểm của phương thức GET:</a:t>
          </a:r>
        </a:p>
      </dsp:txBody>
      <dsp:txXfrm>
        <a:off x="3369" y="2963916"/>
        <a:ext cx="3133533" cy="955727"/>
      </dsp:txXfrm>
    </dsp:sp>
    <dsp:sp modelId="{733F1DB6-50B5-4BAA-9B39-F093B4A4D691}">
      <dsp:nvSpPr>
        <dsp:cNvPr id="0" name=""/>
        <dsp:cNvSpPr/>
      </dsp:nvSpPr>
      <dsp:spPr>
        <a:xfrm>
          <a:off x="3763609" y="1616497"/>
          <a:ext cx="3133533" cy="95572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Có thể được cached, bookmark và lưu trong lịch sử của trình duyệt.</a:t>
          </a:r>
        </a:p>
      </dsp:txBody>
      <dsp:txXfrm>
        <a:off x="3763609" y="1616497"/>
        <a:ext cx="3133533" cy="955727"/>
      </dsp:txXfrm>
    </dsp:sp>
    <dsp:sp modelId="{02211091-A176-46BD-92CD-CC7670AEDFE2}">
      <dsp:nvSpPr>
        <dsp:cNvPr id="0" name=""/>
        <dsp:cNvSpPr/>
      </dsp:nvSpPr>
      <dsp:spPr>
        <a:xfrm>
          <a:off x="3763609" y="2963916"/>
          <a:ext cx="3133533" cy="95572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Bị giới hạn về chiều dài</a:t>
          </a:r>
        </a:p>
      </dsp:txBody>
      <dsp:txXfrm>
        <a:off x="3763609" y="2963916"/>
        <a:ext cx="3133533" cy="955727"/>
      </dsp:txXfrm>
    </dsp:sp>
    <dsp:sp modelId="{1E5F3C02-E643-47A2-B151-98CA9D2D9E1D}">
      <dsp:nvSpPr>
        <dsp:cNvPr id="0" name=""/>
        <dsp:cNvSpPr/>
      </dsp:nvSpPr>
      <dsp:spPr>
        <a:xfrm>
          <a:off x="3763609" y="4311335"/>
          <a:ext cx="3133533" cy="95572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Không nên dùng với dữ liệu quan trọng, chỉ dùng để nhận dữ liệu.</a:t>
          </a:r>
        </a:p>
      </dsp:txBody>
      <dsp:txXfrm>
        <a:off x="3763609" y="4311335"/>
        <a:ext cx="3133533" cy="95572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3EEC9B-E68B-49B2-86A3-8934D751DB7E}">
      <dsp:nvSpPr>
        <dsp:cNvPr id="0" name=""/>
        <dsp:cNvSpPr/>
      </dsp:nvSpPr>
      <dsp:spPr>
        <a:xfrm>
          <a:off x="5305" y="812343"/>
          <a:ext cx="2870791" cy="14353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Với POST, câu truy vấn sẽ được gửi trong phần message body của HTTP request.</a:t>
          </a:r>
        </a:p>
      </dsp:txBody>
      <dsp:txXfrm>
        <a:off x="47346" y="854384"/>
        <a:ext cx="2786709" cy="1351313"/>
      </dsp:txXfrm>
    </dsp:sp>
    <dsp:sp modelId="{CE9EDFFC-723E-4D2A-A1C0-6A0654D87A1F}">
      <dsp:nvSpPr>
        <dsp:cNvPr id="0" name=""/>
        <dsp:cNvSpPr/>
      </dsp:nvSpPr>
      <dsp:spPr>
        <a:xfrm>
          <a:off x="5305" y="2463048"/>
          <a:ext cx="2870791" cy="14353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Một số đặc điểm của POST:</a:t>
          </a:r>
        </a:p>
      </dsp:txBody>
      <dsp:txXfrm>
        <a:off x="47346" y="2505089"/>
        <a:ext cx="2786709" cy="1351313"/>
      </dsp:txXfrm>
    </dsp:sp>
    <dsp:sp modelId="{12E98219-146F-49EE-B1F3-5194CF506FB6}">
      <dsp:nvSpPr>
        <dsp:cNvPr id="0" name=""/>
        <dsp:cNvSpPr/>
      </dsp:nvSpPr>
      <dsp:spPr>
        <a:xfrm rot="19457599">
          <a:off x="2743177" y="2744735"/>
          <a:ext cx="1414156" cy="46669"/>
        </a:xfrm>
        <a:custGeom>
          <a:avLst/>
          <a:gdLst/>
          <a:ahLst/>
          <a:cxnLst/>
          <a:rect l="0" t="0" r="0" b="0"/>
          <a:pathLst>
            <a:path>
              <a:moveTo>
                <a:pt x="0" y="23334"/>
              </a:moveTo>
              <a:lnTo>
                <a:pt x="1414156" y="2333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14902" y="2732716"/>
        <a:ext cx="70707" cy="70707"/>
      </dsp:txXfrm>
    </dsp:sp>
    <dsp:sp modelId="{7C28D375-EDBD-4C50-A528-37A2633F6A16}">
      <dsp:nvSpPr>
        <dsp:cNvPr id="0" name=""/>
        <dsp:cNvSpPr/>
      </dsp:nvSpPr>
      <dsp:spPr>
        <a:xfrm>
          <a:off x="4024414" y="1637696"/>
          <a:ext cx="2870791" cy="143539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Không thể cached, bookmark hay lưu trong lịch sử trình duyệt.</a:t>
          </a:r>
        </a:p>
      </dsp:txBody>
      <dsp:txXfrm>
        <a:off x="4066455" y="1679737"/>
        <a:ext cx="2786709" cy="1351313"/>
      </dsp:txXfrm>
    </dsp:sp>
    <dsp:sp modelId="{CAF50FDE-E21A-4475-AB80-D0D0525CE1DF}">
      <dsp:nvSpPr>
        <dsp:cNvPr id="0" name=""/>
        <dsp:cNvSpPr/>
      </dsp:nvSpPr>
      <dsp:spPr>
        <a:xfrm rot="2142401">
          <a:off x="2743177" y="3570088"/>
          <a:ext cx="1414156" cy="46669"/>
        </a:xfrm>
        <a:custGeom>
          <a:avLst/>
          <a:gdLst/>
          <a:ahLst/>
          <a:cxnLst/>
          <a:rect l="0" t="0" r="0" b="0"/>
          <a:pathLst>
            <a:path>
              <a:moveTo>
                <a:pt x="0" y="23334"/>
              </a:moveTo>
              <a:lnTo>
                <a:pt x="1414156" y="2333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14902" y="3558069"/>
        <a:ext cx="70707" cy="70707"/>
      </dsp:txXfrm>
    </dsp:sp>
    <dsp:sp modelId="{F1C0F6D2-3F18-4DFC-B2BF-21140D92AEA0}">
      <dsp:nvSpPr>
        <dsp:cNvPr id="0" name=""/>
        <dsp:cNvSpPr/>
      </dsp:nvSpPr>
      <dsp:spPr>
        <a:xfrm>
          <a:off x="4024414" y="3288401"/>
          <a:ext cx="2870791" cy="143539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Không bị giới hạn về độ dài.</a:t>
          </a:r>
        </a:p>
      </dsp:txBody>
      <dsp:txXfrm>
        <a:off x="4066455" y="3330442"/>
        <a:ext cx="2786709" cy="135131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10:51:13.881"/>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11:28:40.249"/>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11:55:59.198"/>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11:57:06.915"/>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15:44:13.173"/>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15:44:29.373"/>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15:56:51.002"/>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C471C-931D-4432-B785-3B2DC08DC304}" type="datetimeFigureOut">
              <a:rPr lang="en-US" smtClean="0"/>
              <a:t>3/20/2023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6FA3D-5C09-4AE8-933E-565BF06A522C}" type="slidenum">
              <a:rPr lang="en-US" smtClean="0"/>
              <a:t>‹#›</a:t>
            </a:fld>
            <a:endParaRPr lang="en-US"/>
          </a:p>
        </p:txBody>
      </p:sp>
    </p:spTree>
    <p:extLst>
      <p:ext uri="{BB962C8B-B14F-4D97-AF65-F5344CB8AC3E}">
        <p14:creationId xmlns:p14="http://schemas.microsoft.com/office/powerpoint/2010/main" val="2604333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lstStyle>
            <a:lvl1pPr algn="l">
              <a:lnSpc>
                <a:spcPct val="105000"/>
              </a:lnSpc>
              <a:defRPr sz="8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FE212B50-544D-4B90-8D25-1F37927C736F}" type="datetime1">
              <a:rPr lang="en-US" smtClean="0"/>
              <a:t>3/20/2023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86881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91043EFC-35B2-4E5F-9D32-ABB7002589DD}" type="datetime1">
              <a:rPr lang="en-US" smtClean="0"/>
              <a:t>3/20/2023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72313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5EF7F359-2E66-4D69-A26E-10867661B091}" type="datetime1">
              <a:rPr lang="en-US" smtClean="0"/>
              <a:t>3/20/2023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12705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A0CB0709-1957-4572-BD4C-0275F79C7C14}" type="datetime1">
              <a:rPr lang="en-US" smtClean="0"/>
              <a:t>3/20/2023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11187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6AAF25A7-1C55-4AD9-A7AE-41074290262C}" type="datetime1">
              <a:rPr lang="en-US" smtClean="0"/>
              <a:t>3/20/2023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09545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EDFED6F3-6985-45CA-864F-2D9A387B3385}" type="datetime1">
              <a:rPr lang="en-US" smtClean="0"/>
              <a:t>3/20/2023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2728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522B83B6-2167-40C0-BAA8-081F88102FD9}" type="datetime1">
              <a:rPr lang="en-US" smtClean="0"/>
              <a:t>3/20/2023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5543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1AA4F1FB-358B-442F-8DCD-6FC3261B653F}" type="datetime1">
              <a:rPr lang="en-US" smtClean="0"/>
              <a:t>3/20/2023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06383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348C87C2-FA5A-4730-A72D-64B44A746D27}" type="datetime1">
              <a:rPr lang="en-US" smtClean="0"/>
              <a:t>3/20/2023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10391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1627C979-B7F8-4E1E-809A-A43CD208B071}" type="datetime1">
              <a:rPr lang="en-US" smtClean="0"/>
              <a:t>3/20/2023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7063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DBB33214-BD60-4EA1-B1AC-8695BA9C2EAB}" type="datetime1">
              <a:rPr lang="en-US" smtClean="0"/>
              <a:t>3/20/2023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0943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400" spc="40">
                <a:solidFill>
                  <a:schemeClr val="tx1">
                    <a:tint val="75000"/>
                  </a:schemeClr>
                </a:solidFill>
              </a:defRPr>
            </a:lvl1pPr>
          </a:lstStyle>
          <a:p>
            <a:fld id="{48F875A0-96ED-4C22-8389-C062A78B3EC0}" type="datetime1">
              <a:rPr lang="en-US" smtClean="0"/>
              <a:t>3/20/2023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400" spc="4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400" spc="4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30214477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hdr="0" ftr="0" dt="0"/>
  <p:txStyles>
    <p:titleStyle>
      <a:lvl1pPr algn="l" defTabSz="914400" rtl="0" eaLnBrk="1" latinLnBrk="0" hangingPunct="1">
        <a:lnSpc>
          <a:spcPct val="110000"/>
        </a:lnSpc>
        <a:spcBef>
          <a:spcPct val="0"/>
        </a:spcBef>
        <a:buNone/>
        <a:defRPr sz="4400" kern="1200" spc="1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600" kern="1200" spc="8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200" kern="1200" spc="8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spc="8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spc="8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spc="8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5.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2.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A5B9DB-0BF9-4260-A97B-936524F96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3BB3C979-E85F-B77B-7543-D852E9433E84}"/>
              </a:ext>
            </a:extLst>
          </p:cNvPr>
          <p:cNvPicPr>
            <a:picLocks noChangeAspect="1"/>
          </p:cNvPicPr>
          <p:nvPr/>
        </p:nvPicPr>
        <p:blipFill rotWithShape="1">
          <a:blip r:embed="rId2">
            <a:alphaModFix amt="50000"/>
          </a:blip>
          <a:srcRect t="12743" b="7470"/>
          <a:stretch/>
        </p:blipFill>
        <p:spPr>
          <a:xfrm>
            <a:off x="20" y="10"/>
            <a:ext cx="12191979" cy="6857990"/>
          </a:xfrm>
          <a:prstGeom prst="rect">
            <a:avLst/>
          </a:prstGeom>
        </p:spPr>
      </p:pic>
      <p:sp>
        <p:nvSpPr>
          <p:cNvPr id="10" name="Freeform: Shape 9">
            <a:extLst>
              <a:ext uri="{FF2B5EF4-FFF2-40B4-BE49-F238E27FC236}">
                <a16:creationId xmlns:a16="http://schemas.microsoft.com/office/drawing/2014/main" id="{59824785-89B4-4433-955A-F2C847B15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859" y="614291"/>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rgbClr val="C69697"/>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05D36B03-9E16-4A2C-21DD-544E648DAACA}"/>
              </a:ext>
            </a:extLst>
          </p:cNvPr>
          <p:cNvSpPr>
            <a:spLocks noGrp="1"/>
          </p:cNvSpPr>
          <p:nvPr>
            <p:ph type="ctrTitle"/>
          </p:nvPr>
        </p:nvSpPr>
        <p:spPr>
          <a:xfrm>
            <a:off x="2066925" y="1731762"/>
            <a:ext cx="8058150" cy="2453841"/>
          </a:xfrm>
        </p:spPr>
        <p:txBody>
          <a:bodyPr>
            <a:normAutofit/>
          </a:bodyPr>
          <a:lstStyle/>
          <a:p>
            <a:pPr algn="ctr">
              <a:lnSpc>
                <a:spcPct val="95000"/>
              </a:lnSpc>
            </a:pPr>
            <a:r>
              <a:rPr lang="en-US" sz="7500"/>
              <a:t>Web API và ngôn ngữ SQL</a:t>
            </a:r>
          </a:p>
        </p:txBody>
      </p:sp>
      <p:sp>
        <p:nvSpPr>
          <p:cNvPr id="12" name="Rectangle 6">
            <a:extLst>
              <a:ext uri="{FF2B5EF4-FFF2-40B4-BE49-F238E27FC236}">
                <a16:creationId xmlns:a16="http://schemas.microsoft.com/office/drawing/2014/main" id="{CB2E64D6-3AEB-4AFF-9475-E210F85E0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BD4AD490-D458-A87F-04EF-D33EAD25F422}"/>
              </a:ext>
            </a:extLst>
          </p:cNvPr>
          <p:cNvSpPr>
            <a:spLocks noGrp="1"/>
          </p:cNvSpPr>
          <p:nvPr>
            <p:ph type="sldNum" sz="quarter" idx="12"/>
          </p:nvPr>
        </p:nvSpPr>
        <p:spPr/>
        <p:txBody>
          <a:bodyPr/>
          <a:lstStyle/>
          <a:p>
            <a:fld id="{A7CD31F4-64FA-4BA0-9498-67783267A8C8}" type="slidenum">
              <a:rPr lang="en-US" smtClean="0"/>
              <a:t>1</a:t>
            </a:fld>
            <a:endParaRPr lang="en-US"/>
          </a:p>
        </p:txBody>
      </p:sp>
    </p:spTree>
    <p:extLst>
      <p:ext uri="{BB962C8B-B14F-4D97-AF65-F5344CB8AC3E}">
        <p14:creationId xmlns:p14="http://schemas.microsoft.com/office/powerpoint/2010/main" val="122090803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3737F-CCC0-4FAC-FA9B-7FC9B44E46DD}"/>
              </a:ext>
            </a:extLst>
          </p:cNvPr>
          <p:cNvSpPr>
            <a:spLocks noGrp="1"/>
          </p:cNvSpPr>
          <p:nvPr>
            <p:ph type="title"/>
          </p:nvPr>
        </p:nvSpPr>
        <p:spPr>
          <a:xfrm>
            <a:off x="630936" y="640080"/>
            <a:ext cx="4818888" cy="1481328"/>
          </a:xfrm>
        </p:spPr>
        <p:txBody>
          <a:bodyPr anchor="b">
            <a:normAutofit/>
          </a:bodyPr>
          <a:lstStyle/>
          <a:p>
            <a:pPr>
              <a:lnSpc>
                <a:spcPct val="100000"/>
              </a:lnSpc>
            </a:pPr>
            <a:r>
              <a:rPr lang="en-US" sz="3900"/>
              <a:t>2. Bốn lệnh CRUD cơ bản</a:t>
            </a:r>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C69697"/>
          </a:solidFill>
          <a:ln w="38100" cap="rnd">
            <a:solidFill>
              <a:srgbClr val="C6969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7195300-5706-D018-3946-9F4D95019BC9}"/>
              </a:ext>
            </a:extLst>
          </p:cNvPr>
          <p:cNvSpPr>
            <a:spLocks noGrp="1"/>
          </p:cNvSpPr>
          <p:nvPr>
            <p:ph idx="1"/>
          </p:nvPr>
        </p:nvSpPr>
        <p:spPr>
          <a:xfrm>
            <a:off x="630936" y="2660904"/>
            <a:ext cx="4818888" cy="3547872"/>
          </a:xfrm>
        </p:spPr>
        <p:txBody>
          <a:bodyPr anchor="t">
            <a:normAutofit/>
          </a:bodyPr>
          <a:lstStyle/>
          <a:p>
            <a:pPr>
              <a:lnSpc>
                <a:spcPct val="90000"/>
              </a:lnSpc>
              <a:buFontTx/>
              <a:buChar char="-"/>
            </a:pPr>
            <a:r>
              <a:rPr lang="en-US" sz="2400"/>
              <a:t>Post: tạo dữ liệu, thông tin mới.</a:t>
            </a:r>
          </a:p>
          <a:p>
            <a:pPr>
              <a:lnSpc>
                <a:spcPct val="90000"/>
              </a:lnSpc>
              <a:buFontTx/>
              <a:buChar char="-"/>
            </a:pPr>
            <a:r>
              <a:rPr lang="en-US" sz="2400"/>
              <a:t>Get: đọc/lấy dữ liệu, thông tin mới (an toàn và phổ biến nhất).</a:t>
            </a:r>
          </a:p>
          <a:p>
            <a:pPr>
              <a:lnSpc>
                <a:spcPct val="90000"/>
              </a:lnSpc>
              <a:buFontTx/>
              <a:buChar char="-"/>
            </a:pPr>
            <a:r>
              <a:rPr lang="en-US" sz="2400"/>
              <a:t>Put: cập nhật thông tin và dữ liệu đã có.</a:t>
            </a:r>
          </a:p>
          <a:p>
            <a:pPr>
              <a:lnSpc>
                <a:spcPct val="90000"/>
              </a:lnSpc>
              <a:buFontTx/>
              <a:buChar char="-"/>
            </a:pPr>
            <a:r>
              <a:rPr lang="en-US" sz="2400"/>
              <a:t>Delete: xóa thông tin và dữ liệu đã có.</a:t>
            </a:r>
          </a:p>
        </p:txBody>
      </p:sp>
      <p:sp>
        <p:nvSpPr>
          <p:cNvPr id="4" name="Slide Number Placeholder 3">
            <a:extLst>
              <a:ext uri="{FF2B5EF4-FFF2-40B4-BE49-F238E27FC236}">
                <a16:creationId xmlns:a16="http://schemas.microsoft.com/office/drawing/2014/main" id="{B4CFBE0C-B2A9-73DF-BF17-03537AF0349B}"/>
              </a:ext>
            </a:extLst>
          </p:cNvPr>
          <p:cNvSpPr>
            <a:spLocks noGrp="1"/>
          </p:cNvSpPr>
          <p:nvPr>
            <p:ph type="sldNum" sz="quarter" idx="12"/>
          </p:nvPr>
        </p:nvSpPr>
        <p:spPr>
          <a:xfrm>
            <a:off x="9729216" y="6356350"/>
            <a:ext cx="18288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10</a:t>
            </a:fld>
            <a:endParaRPr lang="en-US" sz="1100">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Picture 4">
            <a:extLst>
              <a:ext uri="{FF2B5EF4-FFF2-40B4-BE49-F238E27FC236}">
                <a16:creationId xmlns:a16="http://schemas.microsoft.com/office/drawing/2014/main" id="{AD28431C-C964-5AE6-2577-EAC85F54F846}"/>
              </a:ext>
            </a:extLst>
          </p:cNvPr>
          <p:cNvPicPr>
            <a:picLocks noChangeAspect="1"/>
          </p:cNvPicPr>
          <p:nvPr/>
        </p:nvPicPr>
        <p:blipFill>
          <a:blip r:embed="rId4"/>
          <a:stretch>
            <a:fillRect/>
          </a:stretch>
        </p:blipFill>
        <p:spPr>
          <a:xfrm>
            <a:off x="6099048" y="1607070"/>
            <a:ext cx="5458968" cy="3643860"/>
          </a:xfrm>
          <a:prstGeom prst="rect">
            <a:avLst/>
          </a:prstGeom>
        </p:spPr>
      </p:pic>
    </p:spTree>
    <p:extLst>
      <p:ext uri="{BB962C8B-B14F-4D97-AF65-F5344CB8AC3E}">
        <p14:creationId xmlns:p14="http://schemas.microsoft.com/office/powerpoint/2010/main" val="771246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3737F-CCC0-4FAC-FA9B-7FC9B44E46DD}"/>
              </a:ext>
            </a:extLst>
          </p:cNvPr>
          <p:cNvSpPr>
            <a:spLocks noGrp="1"/>
          </p:cNvSpPr>
          <p:nvPr>
            <p:ph type="title"/>
          </p:nvPr>
        </p:nvSpPr>
        <p:spPr>
          <a:xfrm>
            <a:off x="630936" y="640080"/>
            <a:ext cx="4818888" cy="1481328"/>
          </a:xfrm>
        </p:spPr>
        <p:txBody>
          <a:bodyPr anchor="b">
            <a:normAutofit/>
          </a:bodyPr>
          <a:lstStyle/>
          <a:p>
            <a:r>
              <a:rPr lang="en-US" sz="5600"/>
              <a:t>VI. Web API</a:t>
            </a:r>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C69697"/>
          </a:solidFill>
          <a:ln w="38100" cap="rnd">
            <a:solidFill>
              <a:srgbClr val="C6969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7195300-5706-D018-3946-9F4D95019BC9}"/>
              </a:ext>
            </a:extLst>
          </p:cNvPr>
          <p:cNvSpPr>
            <a:spLocks noGrp="1"/>
          </p:cNvSpPr>
          <p:nvPr>
            <p:ph idx="1"/>
          </p:nvPr>
        </p:nvSpPr>
        <p:spPr>
          <a:xfrm>
            <a:off x="630936" y="2660904"/>
            <a:ext cx="4818888" cy="3547872"/>
          </a:xfrm>
        </p:spPr>
        <p:txBody>
          <a:bodyPr anchor="t">
            <a:normAutofit/>
          </a:bodyPr>
          <a:lstStyle/>
          <a:p>
            <a:pPr>
              <a:lnSpc>
                <a:spcPct val="90000"/>
              </a:lnSpc>
              <a:buFontTx/>
              <a:buChar char="-"/>
            </a:pPr>
            <a:r>
              <a:rPr lang="en-US" sz="2000"/>
              <a:t>Web API/ASP.NET Web API: một frame work dùng để xây dựng và lập trình các dịch vụ web HTTP.</a:t>
            </a:r>
          </a:p>
          <a:p>
            <a:pPr>
              <a:lnSpc>
                <a:spcPct val="90000"/>
              </a:lnSpc>
              <a:buFontTx/>
              <a:buChar char="-"/>
            </a:pPr>
            <a:r>
              <a:rPr lang="en-US" sz="2000"/>
              <a:t>Có dạng là một RESTful API hiện đại.</a:t>
            </a:r>
          </a:p>
          <a:p>
            <a:pPr>
              <a:lnSpc>
                <a:spcPct val="90000"/>
              </a:lnSpc>
              <a:buFontTx/>
              <a:buChar char="-"/>
            </a:pPr>
            <a:r>
              <a:rPr lang="en-US" sz="2000"/>
              <a:t>Hội tụ đủ các điều kiện của REST.</a:t>
            </a:r>
          </a:p>
          <a:p>
            <a:pPr>
              <a:lnSpc>
                <a:spcPct val="90000"/>
              </a:lnSpc>
              <a:buFontTx/>
              <a:buChar char="-"/>
            </a:pPr>
            <a:r>
              <a:rPr lang="en-US" sz="2000"/>
              <a:t>Được tối ưu cho các dịch vụ trực tuyến, ứng dụng web.</a:t>
            </a:r>
          </a:p>
          <a:p>
            <a:pPr>
              <a:lnSpc>
                <a:spcPct val="90000"/>
              </a:lnSpc>
              <a:buFontTx/>
              <a:buChar char="-"/>
            </a:pPr>
            <a:r>
              <a:rPr lang="en-US" sz="2000"/>
              <a:t>Có nhiều ưu điểm mới tuyệt vời.</a:t>
            </a:r>
          </a:p>
        </p:txBody>
      </p:sp>
      <p:sp>
        <p:nvSpPr>
          <p:cNvPr id="4" name="Slide Number Placeholder 3">
            <a:extLst>
              <a:ext uri="{FF2B5EF4-FFF2-40B4-BE49-F238E27FC236}">
                <a16:creationId xmlns:a16="http://schemas.microsoft.com/office/drawing/2014/main" id="{608A5F55-B935-26E4-B0C1-D825436BAD8F}"/>
              </a:ext>
            </a:extLst>
          </p:cNvPr>
          <p:cNvSpPr>
            <a:spLocks noGrp="1"/>
          </p:cNvSpPr>
          <p:nvPr>
            <p:ph type="sldNum" sz="quarter" idx="12"/>
          </p:nvPr>
        </p:nvSpPr>
        <p:spPr>
          <a:xfrm>
            <a:off x="9729216" y="6356350"/>
            <a:ext cx="18288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11</a:t>
            </a:fld>
            <a:endParaRPr lang="en-US" sz="1100">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Picture 4">
            <a:extLst>
              <a:ext uri="{FF2B5EF4-FFF2-40B4-BE49-F238E27FC236}">
                <a16:creationId xmlns:a16="http://schemas.microsoft.com/office/drawing/2014/main" id="{1E12467E-C687-631B-1C04-EF490C654596}"/>
              </a:ext>
            </a:extLst>
          </p:cNvPr>
          <p:cNvPicPr>
            <a:picLocks noChangeAspect="1"/>
          </p:cNvPicPr>
          <p:nvPr/>
        </p:nvPicPr>
        <p:blipFill>
          <a:blip r:embed="rId4"/>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3778264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F64E2C-2A41-F6EA-6285-F4F39CE0D970}"/>
              </a:ext>
            </a:extLst>
          </p:cNvPr>
          <p:cNvSpPr>
            <a:spLocks noGrp="1"/>
          </p:cNvSpPr>
          <p:nvPr>
            <p:ph type="title"/>
          </p:nvPr>
        </p:nvSpPr>
        <p:spPr>
          <a:xfrm>
            <a:off x="5297762" y="329184"/>
            <a:ext cx="6251110" cy="1783080"/>
          </a:xfrm>
        </p:spPr>
        <p:txBody>
          <a:bodyPr anchor="b">
            <a:normAutofit/>
          </a:bodyPr>
          <a:lstStyle/>
          <a:p>
            <a:pPr>
              <a:lnSpc>
                <a:spcPct val="100000"/>
              </a:lnSpc>
            </a:pPr>
            <a:r>
              <a:rPr lang="en-US" sz="5600"/>
              <a:t>VII. .NET Web API</a:t>
            </a:r>
          </a:p>
        </p:txBody>
      </p:sp>
      <p:sp>
        <p:nvSpPr>
          <p:cNvPr id="1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69697"/>
          </a:solidFill>
          <a:ln w="38100" cap="rnd">
            <a:solidFill>
              <a:srgbClr val="C6969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D52E50-1912-4A6C-199A-62D688FD6555}"/>
              </a:ext>
            </a:extLst>
          </p:cNvPr>
          <p:cNvSpPr>
            <a:spLocks noGrp="1"/>
          </p:cNvSpPr>
          <p:nvPr>
            <p:ph idx="1"/>
          </p:nvPr>
        </p:nvSpPr>
        <p:spPr>
          <a:xfrm>
            <a:off x="5297762" y="2706624"/>
            <a:ext cx="6251110" cy="3483864"/>
          </a:xfrm>
        </p:spPr>
        <p:txBody>
          <a:bodyPr>
            <a:normAutofit/>
          </a:bodyPr>
          <a:lstStyle/>
          <a:p>
            <a:pPr marL="514350" indent="-514350">
              <a:buAutoNum type="arabicPeriod"/>
            </a:pPr>
            <a:r>
              <a:rPr lang="en-US"/>
              <a:t>Khái niệm</a:t>
            </a:r>
          </a:p>
          <a:p>
            <a:pPr marL="514350" indent="-514350">
              <a:buAutoNum type="arabicPeriod"/>
            </a:pPr>
            <a:r>
              <a:rPr lang="en-US"/>
              <a:t>HTTP Request</a:t>
            </a:r>
          </a:p>
          <a:p>
            <a:pPr marL="514350" indent="-514350">
              <a:buAutoNum type="arabicPeriod"/>
            </a:pPr>
            <a:r>
              <a:rPr lang="en-US"/>
              <a:t>HTTP Response</a:t>
            </a:r>
          </a:p>
          <a:p>
            <a:pPr marL="514350" indent="-514350">
              <a:buAutoNum type="arabicPeriod"/>
            </a:pPr>
            <a:r>
              <a:rPr lang="en-US"/>
              <a:t>HTTP Status Code</a:t>
            </a:r>
          </a:p>
          <a:p>
            <a:pPr marL="514350" indent="-514350">
              <a:buAutoNum type="arabicPeriod"/>
            </a:pPr>
            <a:r>
              <a:rPr lang="en-US"/>
              <a:t>JSON Data Object </a:t>
            </a:r>
          </a:p>
          <a:p>
            <a:pPr marL="514350" indent="-514350">
              <a:buAutoNum type="arabicPeriod"/>
            </a:pPr>
            <a:endParaRPr lang="en-US"/>
          </a:p>
          <a:p>
            <a:pPr marL="514350" indent="-514350">
              <a:buAutoNum type="arabicPeriod"/>
            </a:pPr>
            <a:endParaRPr lang="en-US"/>
          </a:p>
        </p:txBody>
      </p:sp>
      <p:sp>
        <p:nvSpPr>
          <p:cNvPr id="4" name="Slide Number Placeholder 3">
            <a:extLst>
              <a:ext uri="{FF2B5EF4-FFF2-40B4-BE49-F238E27FC236}">
                <a16:creationId xmlns:a16="http://schemas.microsoft.com/office/drawing/2014/main" id="{40C61EB6-DED4-2336-177C-25621E944E35}"/>
              </a:ext>
            </a:extLst>
          </p:cNvPr>
          <p:cNvSpPr>
            <a:spLocks noGrp="1"/>
          </p:cNvSpPr>
          <p:nvPr>
            <p:ph type="sldNum" sz="quarter" idx="12"/>
          </p:nvPr>
        </p:nvSpPr>
        <p:spPr>
          <a:xfrm>
            <a:off x="10186416" y="6356350"/>
            <a:ext cx="13716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12</a:t>
            </a:fld>
            <a:endParaRPr lang="en-US" sz="1100">
              <a:solidFill>
                <a:schemeClr val="tx1"/>
              </a:solidFill>
            </a:endParaRPr>
          </a:p>
        </p:txBody>
      </p:sp>
      <p:pic>
        <p:nvPicPr>
          <p:cNvPr id="6" name="Picture 5" descr="101010 data lines to infinity">
            <a:extLst>
              <a:ext uri="{FF2B5EF4-FFF2-40B4-BE49-F238E27FC236}">
                <a16:creationId xmlns:a16="http://schemas.microsoft.com/office/drawing/2014/main" id="{CC2284D8-DCB6-3FBB-B71D-B286D2A852A6}"/>
              </a:ext>
            </a:extLst>
          </p:cNvPr>
          <p:cNvPicPr>
            <a:picLocks noChangeAspect="1"/>
          </p:cNvPicPr>
          <p:nvPr/>
        </p:nvPicPr>
        <p:blipFill rotWithShape="1">
          <a:blip r:embed="rId2"/>
          <a:srcRect l="29766" r="26262"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548564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CFD2CA-C6B0-75D6-6871-557B1D561187}"/>
              </a:ext>
            </a:extLst>
          </p:cNvPr>
          <p:cNvSpPr>
            <a:spLocks noGrp="1"/>
          </p:cNvSpPr>
          <p:nvPr>
            <p:ph type="title"/>
          </p:nvPr>
        </p:nvSpPr>
        <p:spPr>
          <a:xfrm>
            <a:off x="6739128" y="638089"/>
            <a:ext cx="4818888" cy="1476801"/>
          </a:xfrm>
        </p:spPr>
        <p:txBody>
          <a:bodyPr anchor="b">
            <a:normAutofit/>
          </a:bodyPr>
          <a:lstStyle/>
          <a:p>
            <a:pPr>
              <a:lnSpc>
                <a:spcPct val="100000"/>
              </a:lnSpc>
            </a:pPr>
            <a:r>
              <a:rPr lang="en-US" sz="4300"/>
              <a:t>1. Khái niệm</a:t>
            </a:r>
          </a:p>
        </p:txBody>
      </p:sp>
      <p:sp>
        <p:nvSpPr>
          <p:cNvPr id="13"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81825"/>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C69697"/>
          </a:solidFill>
          <a:ln w="38100" cap="rnd">
            <a:solidFill>
              <a:srgbClr val="C6969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10BC94-4C52-DB1D-E66C-775A8052120E}"/>
              </a:ext>
            </a:extLst>
          </p:cNvPr>
          <p:cNvSpPr>
            <a:spLocks noGrp="1"/>
          </p:cNvSpPr>
          <p:nvPr>
            <p:ph idx="1"/>
          </p:nvPr>
        </p:nvSpPr>
        <p:spPr>
          <a:xfrm>
            <a:off x="6739128" y="2664886"/>
            <a:ext cx="4818888" cy="3550789"/>
          </a:xfrm>
        </p:spPr>
        <p:txBody>
          <a:bodyPr anchor="t">
            <a:normAutofit/>
          </a:bodyPr>
          <a:lstStyle/>
          <a:p>
            <a:pPr marL="0" indent="0">
              <a:lnSpc>
                <a:spcPct val="90000"/>
              </a:lnSpc>
              <a:buNone/>
            </a:pPr>
            <a:r>
              <a:rPr lang="en-US" sz="2400"/>
              <a:t>HTTP là giao thức được thiết kế theo kiểu client – server.</a:t>
            </a:r>
          </a:p>
          <a:p>
            <a:pPr marL="0" indent="0">
              <a:lnSpc>
                <a:spcPct val="90000"/>
              </a:lnSpc>
              <a:buNone/>
            </a:pPr>
            <a:r>
              <a:rPr lang="en-US" sz="2400"/>
              <a:t>Giao tiếp giữa client và server dựa vào một cặp request – response.</a:t>
            </a:r>
          </a:p>
          <a:p>
            <a:pPr marL="0" indent="0">
              <a:lnSpc>
                <a:spcPct val="90000"/>
              </a:lnSpc>
              <a:buNone/>
            </a:pPr>
            <a:r>
              <a:rPr lang="en-US" sz="2400"/>
              <a:t>Client đưa ra các request và server trả lời các request này.</a:t>
            </a:r>
          </a:p>
        </p:txBody>
      </p:sp>
      <p:sp>
        <p:nvSpPr>
          <p:cNvPr id="4" name="Slide Number Placeholder 3">
            <a:extLst>
              <a:ext uri="{FF2B5EF4-FFF2-40B4-BE49-F238E27FC236}">
                <a16:creationId xmlns:a16="http://schemas.microsoft.com/office/drawing/2014/main" id="{D03FF04D-48EF-825D-E403-245EF69E547B}"/>
              </a:ext>
            </a:extLst>
          </p:cNvPr>
          <p:cNvSpPr>
            <a:spLocks noGrp="1"/>
          </p:cNvSpPr>
          <p:nvPr>
            <p:ph type="sldNum" sz="quarter" idx="12"/>
          </p:nvPr>
        </p:nvSpPr>
        <p:spPr>
          <a:xfrm>
            <a:off x="9528048" y="6356350"/>
            <a:ext cx="18288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13</a:t>
            </a:fld>
            <a:endParaRPr lang="en-US" sz="1100">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6418237" y="1956150"/>
                <a:ext cx="36000" cy="32709"/>
              </a:xfrm>
              <a:prstGeom prst="rect">
                <a:avLst/>
              </a:prstGeom>
            </p:spPr>
          </p:pic>
        </mc:Fallback>
      </mc:AlternateContent>
      <p:pic>
        <p:nvPicPr>
          <p:cNvPr id="8" name="Graphic 7" descr="Computer">
            <a:extLst>
              <a:ext uri="{FF2B5EF4-FFF2-40B4-BE49-F238E27FC236}">
                <a16:creationId xmlns:a16="http://schemas.microsoft.com/office/drawing/2014/main" id="{FB87C82F-B981-B866-D4B4-F273DE1C45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0936" y="699516"/>
            <a:ext cx="5458968" cy="5458968"/>
          </a:xfrm>
          <a:prstGeom prst="rect">
            <a:avLst/>
          </a:prstGeom>
        </p:spPr>
      </p:pic>
    </p:spTree>
    <p:extLst>
      <p:ext uri="{BB962C8B-B14F-4D97-AF65-F5344CB8AC3E}">
        <p14:creationId xmlns:p14="http://schemas.microsoft.com/office/powerpoint/2010/main" val="2049141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CFD2CA-C6B0-75D6-6871-557B1D561187}"/>
              </a:ext>
            </a:extLst>
          </p:cNvPr>
          <p:cNvSpPr>
            <a:spLocks noGrp="1"/>
          </p:cNvSpPr>
          <p:nvPr>
            <p:ph type="title"/>
          </p:nvPr>
        </p:nvSpPr>
        <p:spPr>
          <a:xfrm>
            <a:off x="630936" y="639520"/>
            <a:ext cx="3429000" cy="1719072"/>
          </a:xfrm>
        </p:spPr>
        <p:txBody>
          <a:bodyPr anchor="b">
            <a:normAutofit/>
          </a:bodyPr>
          <a:lstStyle/>
          <a:p>
            <a:r>
              <a:rPr lang="en-US"/>
              <a:t>2. HTTP Request</a:t>
            </a:r>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C69697"/>
          </a:solidFill>
          <a:ln w="38100" cap="rnd">
            <a:solidFill>
              <a:srgbClr val="C6969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10BC94-4C52-DB1D-E66C-775A8052120E}"/>
              </a:ext>
            </a:extLst>
          </p:cNvPr>
          <p:cNvSpPr>
            <a:spLocks noGrp="1"/>
          </p:cNvSpPr>
          <p:nvPr>
            <p:ph idx="1"/>
          </p:nvPr>
        </p:nvSpPr>
        <p:spPr>
          <a:xfrm>
            <a:off x="630936" y="2807208"/>
            <a:ext cx="3429000" cy="3410712"/>
          </a:xfrm>
        </p:spPr>
        <p:txBody>
          <a:bodyPr anchor="t">
            <a:normAutofit/>
          </a:bodyPr>
          <a:lstStyle/>
          <a:p>
            <a:pPr>
              <a:lnSpc>
                <a:spcPct val="90000"/>
              </a:lnSpc>
              <a:buFontTx/>
              <a:buChar char="-"/>
            </a:pPr>
            <a:r>
              <a:rPr lang="en-US" sz="2000"/>
              <a:t>Client khởi tạo một HTTP session bằng cách mở một kết nối TCP đến HTTP server sau đỏ gửi request đến server để trao đổi dữ liệu.</a:t>
            </a:r>
          </a:p>
          <a:p>
            <a:pPr>
              <a:lnSpc>
                <a:spcPct val="90000"/>
              </a:lnSpc>
              <a:buFontTx/>
              <a:buChar char="-"/>
            </a:pPr>
            <a:r>
              <a:rPr lang="en-US" sz="2000"/>
              <a:t>Request có thể được tạo bằng nhiều cách (nhấp trực tiếp vào liên kết,…).</a:t>
            </a:r>
          </a:p>
        </p:txBody>
      </p:sp>
      <p:sp>
        <p:nvSpPr>
          <p:cNvPr id="4" name="Slide Number Placeholder 3">
            <a:extLst>
              <a:ext uri="{FF2B5EF4-FFF2-40B4-BE49-F238E27FC236}">
                <a16:creationId xmlns:a16="http://schemas.microsoft.com/office/drawing/2014/main" id="{D03FF04D-48EF-825D-E403-245EF69E547B}"/>
              </a:ext>
            </a:extLst>
          </p:cNvPr>
          <p:cNvSpPr>
            <a:spLocks noGrp="1"/>
          </p:cNvSpPr>
          <p:nvPr>
            <p:ph type="sldNum" sz="quarter" idx="12"/>
          </p:nvPr>
        </p:nvSpPr>
        <p:spPr>
          <a:xfrm>
            <a:off x="9729216" y="6356350"/>
            <a:ext cx="18288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14</a:t>
            </a:fld>
            <a:endParaRPr lang="en-US" sz="1100">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Picture 4">
            <a:extLst>
              <a:ext uri="{FF2B5EF4-FFF2-40B4-BE49-F238E27FC236}">
                <a16:creationId xmlns:a16="http://schemas.microsoft.com/office/drawing/2014/main" id="{F48CB102-917E-BF07-C4BD-DE93F4803E83}"/>
              </a:ext>
            </a:extLst>
          </p:cNvPr>
          <p:cNvPicPr>
            <a:picLocks noChangeAspect="1"/>
          </p:cNvPicPr>
          <p:nvPr/>
        </p:nvPicPr>
        <p:blipFill>
          <a:blip r:embed="rId4"/>
          <a:stretch>
            <a:fillRect/>
          </a:stretch>
        </p:blipFill>
        <p:spPr>
          <a:xfrm>
            <a:off x="4654296" y="2384812"/>
            <a:ext cx="6903720" cy="2088375"/>
          </a:xfrm>
          <a:prstGeom prst="rect">
            <a:avLst/>
          </a:prstGeom>
        </p:spPr>
      </p:pic>
      <p:sp>
        <p:nvSpPr>
          <p:cNvPr id="6" name="TextBox 5">
            <a:extLst>
              <a:ext uri="{FF2B5EF4-FFF2-40B4-BE49-F238E27FC236}">
                <a16:creationId xmlns:a16="http://schemas.microsoft.com/office/drawing/2014/main" id="{83022046-4AC7-A7FB-4D4C-31F6C46DDF32}"/>
              </a:ext>
            </a:extLst>
          </p:cNvPr>
          <p:cNvSpPr txBox="1"/>
          <p:nvPr/>
        </p:nvSpPr>
        <p:spPr>
          <a:xfrm>
            <a:off x="6610350" y="4699594"/>
            <a:ext cx="2555508" cy="369332"/>
          </a:xfrm>
          <a:prstGeom prst="rect">
            <a:avLst/>
          </a:prstGeom>
          <a:noFill/>
        </p:spPr>
        <p:txBody>
          <a:bodyPr wrap="none" rtlCol="0">
            <a:spAutoFit/>
          </a:bodyPr>
          <a:lstStyle/>
          <a:p>
            <a:r>
              <a:rPr lang="en-US"/>
              <a:t>Ví dụ về HTTP Request</a:t>
            </a:r>
          </a:p>
        </p:txBody>
      </p:sp>
    </p:spTree>
    <p:extLst>
      <p:ext uri="{BB962C8B-B14F-4D97-AF65-F5344CB8AC3E}">
        <p14:creationId xmlns:p14="http://schemas.microsoft.com/office/powerpoint/2010/main" val="1421728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CFD2CA-C6B0-75D6-6871-557B1D561187}"/>
              </a:ext>
            </a:extLst>
          </p:cNvPr>
          <p:cNvSpPr>
            <a:spLocks noGrp="1"/>
          </p:cNvSpPr>
          <p:nvPr>
            <p:ph type="title"/>
          </p:nvPr>
        </p:nvSpPr>
        <p:spPr>
          <a:xfrm>
            <a:off x="5297762" y="329184"/>
            <a:ext cx="6251110" cy="1783080"/>
          </a:xfrm>
        </p:spPr>
        <p:txBody>
          <a:bodyPr anchor="b">
            <a:normAutofit/>
          </a:bodyPr>
          <a:lstStyle/>
          <a:p>
            <a:r>
              <a:rPr lang="en-US" sz="7200"/>
              <a:t>Request-Line</a:t>
            </a:r>
          </a:p>
        </p:txBody>
      </p:sp>
      <p:sp>
        <p:nvSpPr>
          <p:cNvPr id="1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69697"/>
          </a:solidFill>
          <a:ln w="38100" cap="rnd">
            <a:solidFill>
              <a:srgbClr val="C6969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10BC94-4C52-DB1D-E66C-775A8052120E}"/>
              </a:ext>
            </a:extLst>
          </p:cNvPr>
          <p:cNvSpPr>
            <a:spLocks noGrp="1"/>
          </p:cNvSpPr>
          <p:nvPr>
            <p:ph idx="1"/>
          </p:nvPr>
        </p:nvSpPr>
        <p:spPr>
          <a:xfrm>
            <a:off x="5297762" y="2706624"/>
            <a:ext cx="6251110" cy="3483864"/>
          </a:xfrm>
        </p:spPr>
        <p:txBody>
          <a:bodyPr>
            <a:normAutofit/>
          </a:bodyPr>
          <a:lstStyle/>
          <a:p>
            <a:pPr>
              <a:lnSpc>
                <a:spcPct val="90000"/>
              </a:lnSpc>
              <a:buFontTx/>
              <a:buChar char="-"/>
            </a:pPr>
            <a:r>
              <a:rPr lang="en-US" sz="2600"/>
              <a:t>Method: phương thức mà HTTP Request sử dụng, thường là GET, POST, ngoài ra còn có HEAD, PUT, DELETE, OPTION, CONNECT.</a:t>
            </a:r>
          </a:p>
          <a:p>
            <a:pPr>
              <a:lnSpc>
                <a:spcPct val="90000"/>
              </a:lnSpc>
              <a:buFontTx/>
              <a:buChar char="-"/>
            </a:pPr>
            <a:r>
              <a:rPr lang="en-US" sz="2600"/>
              <a:t>URI: dịa chỉ định danh của tài nguyên.</a:t>
            </a:r>
          </a:p>
          <a:p>
            <a:pPr>
              <a:lnSpc>
                <a:spcPct val="90000"/>
              </a:lnSpc>
              <a:buFontTx/>
              <a:buChar char="-"/>
            </a:pPr>
            <a:r>
              <a:rPr lang="en-US" sz="2600"/>
              <a:t>HTTP version: phiên bản HTTP đang sử dụng.</a:t>
            </a:r>
          </a:p>
        </p:txBody>
      </p:sp>
      <p:sp>
        <p:nvSpPr>
          <p:cNvPr id="4" name="Slide Number Placeholder 3">
            <a:extLst>
              <a:ext uri="{FF2B5EF4-FFF2-40B4-BE49-F238E27FC236}">
                <a16:creationId xmlns:a16="http://schemas.microsoft.com/office/drawing/2014/main" id="{D03FF04D-48EF-825D-E403-245EF69E547B}"/>
              </a:ext>
            </a:extLst>
          </p:cNvPr>
          <p:cNvSpPr>
            <a:spLocks noGrp="1"/>
          </p:cNvSpPr>
          <p:nvPr>
            <p:ph type="sldNum" sz="quarter" idx="12"/>
          </p:nvPr>
        </p:nvSpPr>
        <p:spPr>
          <a:xfrm>
            <a:off x="10186416" y="6356350"/>
            <a:ext cx="13716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15</a:t>
            </a:fld>
            <a:endParaRPr lang="en-US" sz="1100">
              <a:solidFill>
                <a:schemeClr val="tx1"/>
              </a:solidFill>
            </a:endParaRPr>
          </a:p>
        </p:txBody>
      </p:sp>
      <p:pic>
        <p:nvPicPr>
          <p:cNvPr id="6" name="Picture 5" descr="Exclamation mark on a yellow background">
            <a:extLst>
              <a:ext uri="{FF2B5EF4-FFF2-40B4-BE49-F238E27FC236}">
                <a16:creationId xmlns:a16="http://schemas.microsoft.com/office/drawing/2014/main" id="{6223F74E-1010-23A7-62CA-86A6F694D54D}"/>
              </a:ext>
            </a:extLst>
          </p:cNvPr>
          <p:cNvPicPr>
            <a:picLocks noChangeAspect="1"/>
          </p:cNvPicPr>
          <p:nvPr/>
        </p:nvPicPr>
        <p:blipFill rotWithShape="1">
          <a:blip r:embed="rId2"/>
          <a:srcRect l="30992" r="18075"/>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159600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43DAA0EF-336D-4CDC-A9A2-8460363E2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8">
            <a:extLst>
              <a:ext uri="{FF2B5EF4-FFF2-40B4-BE49-F238E27FC236}">
                <a16:creationId xmlns:a16="http://schemas.microsoft.com/office/drawing/2014/main" id="{FD079A19-B31E-4129-A464-7547FF05A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solidFill>
            <a:srgbClr val="C696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6CFD2CA-C6B0-75D6-6871-557B1D561187}"/>
              </a:ext>
            </a:extLst>
          </p:cNvPr>
          <p:cNvSpPr>
            <a:spLocks noGrp="1"/>
          </p:cNvSpPr>
          <p:nvPr>
            <p:ph type="title"/>
          </p:nvPr>
        </p:nvSpPr>
        <p:spPr>
          <a:xfrm>
            <a:off x="635001" y="640823"/>
            <a:ext cx="3103194" cy="5583148"/>
          </a:xfrm>
        </p:spPr>
        <p:txBody>
          <a:bodyPr anchor="ctr">
            <a:normAutofit/>
          </a:bodyPr>
          <a:lstStyle/>
          <a:p>
            <a:r>
              <a:rPr lang="en-US">
                <a:solidFill>
                  <a:schemeClr val="bg1"/>
                </a:solidFill>
              </a:rPr>
              <a:t>Request-header</a:t>
            </a:r>
          </a:p>
        </p:txBody>
      </p:sp>
      <p:sp>
        <p:nvSpPr>
          <p:cNvPr id="4" name="Slide Number Placeholder 3">
            <a:extLst>
              <a:ext uri="{FF2B5EF4-FFF2-40B4-BE49-F238E27FC236}">
                <a16:creationId xmlns:a16="http://schemas.microsoft.com/office/drawing/2014/main" id="{D03FF04D-48EF-825D-E403-245EF69E547B}"/>
              </a:ext>
            </a:extLst>
          </p:cNvPr>
          <p:cNvSpPr>
            <a:spLocks noGrp="1"/>
          </p:cNvSpPr>
          <p:nvPr>
            <p:ph type="sldNum" sz="quarter" idx="12"/>
          </p:nvPr>
        </p:nvSpPr>
        <p:spPr>
          <a:xfrm>
            <a:off x="9728200" y="6356350"/>
            <a:ext cx="18288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16</a:t>
            </a:fld>
            <a:endParaRPr lang="en-US" sz="1100">
              <a:solidFill>
                <a:schemeClr val="tx1"/>
              </a:solidFill>
            </a:endParaRPr>
          </a:p>
        </p:txBody>
      </p:sp>
      <p:graphicFrame>
        <p:nvGraphicFramePr>
          <p:cNvPr id="23" name="Content Placeholder 2">
            <a:extLst>
              <a:ext uri="{FF2B5EF4-FFF2-40B4-BE49-F238E27FC236}">
                <a16:creationId xmlns:a16="http://schemas.microsoft.com/office/drawing/2014/main" id="{DBA9A40D-2EFC-2737-625E-EB8CB723FDF5}"/>
              </a:ext>
            </a:extLst>
          </p:cNvPr>
          <p:cNvGraphicFramePr>
            <a:graphicFrameLocks noGrp="1"/>
          </p:cNvGraphicFramePr>
          <p:nvPr>
            <p:ph idx="1"/>
            <p:extLst>
              <p:ext uri="{D42A27DB-BD31-4B8C-83A1-F6EECF244321}">
                <p14:modId xmlns:p14="http://schemas.microsoft.com/office/powerpoint/2010/main" val="76428426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3101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CFD2CA-C6B0-75D6-6871-557B1D561187}"/>
              </a:ext>
            </a:extLst>
          </p:cNvPr>
          <p:cNvSpPr>
            <a:spLocks noGrp="1"/>
          </p:cNvSpPr>
          <p:nvPr>
            <p:ph type="title"/>
          </p:nvPr>
        </p:nvSpPr>
        <p:spPr>
          <a:xfrm>
            <a:off x="635000" y="640823"/>
            <a:ext cx="3418659" cy="5583148"/>
          </a:xfrm>
        </p:spPr>
        <p:txBody>
          <a:bodyPr anchor="ctr">
            <a:normAutofit/>
          </a:bodyPr>
          <a:lstStyle/>
          <a:p>
            <a:r>
              <a:rPr lang="en-US" sz="6000"/>
              <a:t>Phương thức GET và POST</a:t>
            </a:r>
          </a:p>
        </p:txBody>
      </p:sp>
      <p:sp>
        <p:nvSpPr>
          <p:cNvPr id="1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C69697"/>
          </a:solidFill>
          <a:ln w="34925">
            <a:solidFill>
              <a:srgbClr val="C6969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03FF04D-48EF-825D-E403-245EF69E547B}"/>
              </a:ext>
            </a:extLst>
          </p:cNvPr>
          <p:cNvSpPr>
            <a:spLocks noGrp="1"/>
          </p:cNvSpPr>
          <p:nvPr>
            <p:ph type="sldNum" sz="quarter" idx="12"/>
          </p:nvPr>
        </p:nvSpPr>
        <p:spPr>
          <a:xfrm>
            <a:off x="9728200" y="6356350"/>
            <a:ext cx="18288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17</a:t>
            </a:fld>
            <a:endParaRPr lang="en-US" sz="1100">
              <a:solidFill>
                <a:schemeClr val="tx1"/>
              </a:solidFill>
            </a:endParaRPr>
          </a:p>
        </p:txBody>
      </p:sp>
      <p:graphicFrame>
        <p:nvGraphicFramePr>
          <p:cNvPr id="6" name="Content Placeholder 2">
            <a:extLst>
              <a:ext uri="{FF2B5EF4-FFF2-40B4-BE49-F238E27FC236}">
                <a16:creationId xmlns:a16="http://schemas.microsoft.com/office/drawing/2014/main" id="{6DB145B3-4F2C-2215-BCC1-456C20E2ED65}"/>
              </a:ext>
            </a:extLst>
          </p:cNvPr>
          <p:cNvGraphicFramePr>
            <a:graphicFrameLocks noGrp="1"/>
          </p:cNvGraphicFramePr>
          <p:nvPr>
            <p:ph idx="1"/>
            <p:extLst>
              <p:ext uri="{D42A27DB-BD31-4B8C-83A1-F6EECF244321}">
                <p14:modId xmlns:p14="http://schemas.microsoft.com/office/powerpoint/2010/main" val="130565085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3527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CFD2CA-C6B0-75D6-6871-557B1D561187}"/>
              </a:ext>
            </a:extLst>
          </p:cNvPr>
          <p:cNvSpPr>
            <a:spLocks noGrp="1"/>
          </p:cNvSpPr>
          <p:nvPr>
            <p:ph type="title"/>
          </p:nvPr>
        </p:nvSpPr>
        <p:spPr>
          <a:xfrm>
            <a:off x="635000" y="640823"/>
            <a:ext cx="3418659" cy="5583148"/>
          </a:xfrm>
        </p:spPr>
        <p:txBody>
          <a:bodyPr anchor="ctr">
            <a:normAutofit/>
          </a:bodyPr>
          <a:lstStyle/>
          <a:p>
            <a:r>
              <a:rPr lang="en-US" sz="6000"/>
              <a:t>Phương thức GET và POST</a:t>
            </a:r>
          </a:p>
        </p:txBody>
      </p:sp>
      <p:sp>
        <p:nvSpPr>
          <p:cNvPr id="1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C69697"/>
          </a:solidFill>
          <a:ln w="34925">
            <a:solidFill>
              <a:srgbClr val="C6969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03FF04D-48EF-825D-E403-245EF69E547B}"/>
              </a:ext>
            </a:extLst>
          </p:cNvPr>
          <p:cNvSpPr>
            <a:spLocks noGrp="1"/>
          </p:cNvSpPr>
          <p:nvPr>
            <p:ph type="sldNum" sz="quarter" idx="12"/>
          </p:nvPr>
        </p:nvSpPr>
        <p:spPr>
          <a:xfrm>
            <a:off x="9728200" y="6356350"/>
            <a:ext cx="18288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18</a:t>
            </a:fld>
            <a:endParaRPr lang="en-US" sz="1100">
              <a:solidFill>
                <a:schemeClr val="tx1"/>
              </a:solidFill>
            </a:endParaRPr>
          </a:p>
        </p:txBody>
      </p:sp>
      <p:graphicFrame>
        <p:nvGraphicFramePr>
          <p:cNvPr id="6" name="Content Placeholder 2">
            <a:extLst>
              <a:ext uri="{FF2B5EF4-FFF2-40B4-BE49-F238E27FC236}">
                <a16:creationId xmlns:a16="http://schemas.microsoft.com/office/drawing/2014/main" id="{72CB9907-F06B-849A-8461-1657B061D946}"/>
              </a:ext>
            </a:extLst>
          </p:cNvPr>
          <p:cNvGraphicFramePr>
            <a:graphicFrameLocks noGrp="1"/>
          </p:cNvGraphicFramePr>
          <p:nvPr>
            <p:ph idx="1"/>
            <p:extLst>
              <p:ext uri="{D42A27DB-BD31-4B8C-83A1-F6EECF244321}">
                <p14:modId xmlns:p14="http://schemas.microsoft.com/office/powerpoint/2010/main" val="33629205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2010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CFD2CA-C6B0-75D6-6871-557B1D561187}"/>
              </a:ext>
            </a:extLst>
          </p:cNvPr>
          <p:cNvSpPr>
            <a:spLocks noGrp="1"/>
          </p:cNvSpPr>
          <p:nvPr>
            <p:ph type="title"/>
          </p:nvPr>
        </p:nvSpPr>
        <p:spPr>
          <a:xfrm>
            <a:off x="635000" y="640823"/>
            <a:ext cx="3418659" cy="5583148"/>
          </a:xfrm>
        </p:spPr>
        <p:txBody>
          <a:bodyPr anchor="ctr">
            <a:normAutofit/>
          </a:bodyPr>
          <a:lstStyle/>
          <a:p>
            <a:r>
              <a:rPr lang="en-US" sz="6000"/>
              <a:t>Các phương thức khác</a:t>
            </a:r>
          </a:p>
        </p:txBody>
      </p:sp>
      <p:sp>
        <p:nvSpPr>
          <p:cNvPr id="1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C69697"/>
          </a:solidFill>
          <a:ln w="34925">
            <a:solidFill>
              <a:srgbClr val="C6969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03FF04D-48EF-825D-E403-245EF69E547B}"/>
              </a:ext>
            </a:extLst>
          </p:cNvPr>
          <p:cNvSpPr>
            <a:spLocks noGrp="1"/>
          </p:cNvSpPr>
          <p:nvPr>
            <p:ph type="sldNum" sz="quarter" idx="12"/>
          </p:nvPr>
        </p:nvSpPr>
        <p:spPr>
          <a:xfrm>
            <a:off x="9728200" y="6356350"/>
            <a:ext cx="18288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19</a:t>
            </a:fld>
            <a:endParaRPr lang="en-US" sz="1100">
              <a:solidFill>
                <a:schemeClr val="tx1"/>
              </a:solidFill>
            </a:endParaRPr>
          </a:p>
        </p:txBody>
      </p:sp>
      <p:graphicFrame>
        <p:nvGraphicFramePr>
          <p:cNvPr id="6" name="Content Placeholder 2">
            <a:extLst>
              <a:ext uri="{FF2B5EF4-FFF2-40B4-BE49-F238E27FC236}">
                <a16:creationId xmlns:a16="http://schemas.microsoft.com/office/drawing/2014/main" id="{DB2D3AD9-8400-039C-2917-37BF7736A8A7}"/>
              </a:ext>
            </a:extLst>
          </p:cNvPr>
          <p:cNvGraphicFramePr>
            <a:graphicFrameLocks noGrp="1"/>
          </p:cNvGraphicFramePr>
          <p:nvPr>
            <p:ph idx="1"/>
            <p:extLst>
              <p:ext uri="{D42A27DB-BD31-4B8C-83A1-F6EECF244321}">
                <p14:modId xmlns:p14="http://schemas.microsoft.com/office/powerpoint/2010/main" val="356392545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0431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3737F-CCC0-4FAC-FA9B-7FC9B44E46DD}"/>
              </a:ext>
            </a:extLst>
          </p:cNvPr>
          <p:cNvSpPr>
            <a:spLocks noGrp="1"/>
          </p:cNvSpPr>
          <p:nvPr>
            <p:ph type="title"/>
          </p:nvPr>
        </p:nvSpPr>
        <p:spPr>
          <a:xfrm>
            <a:off x="635000" y="640823"/>
            <a:ext cx="3418659" cy="5583148"/>
          </a:xfrm>
        </p:spPr>
        <p:txBody>
          <a:bodyPr anchor="ctr">
            <a:normAutofit/>
          </a:bodyPr>
          <a:lstStyle/>
          <a:p>
            <a:r>
              <a:rPr lang="en-US" sz="6000"/>
              <a:t>Web API</a:t>
            </a:r>
          </a:p>
        </p:txBody>
      </p:sp>
      <p:sp>
        <p:nvSpPr>
          <p:cNvPr id="15"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C69697"/>
          </a:solidFill>
          <a:ln w="34925">
            <a:solidFill>
              <a:srgbClr val="C6969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A683273-F6A4-3AD1-F581-AAD18B4A94A1}"/>
              </a:ext>
            </a:extLst>
          </p:cNvPr>
          <p:cNvSpPr>
            <a:spLocks noGrp="1"/>
          </p:cNvSpPr>
          <p:nvPr>
            <p:ph type="sldNum" sz="quarter" idx="12"/>
          </p:nvPr>
        </p:nvSpPr>
        <p:spPr>
          <a:xfrm>
            <a:off x="9728200" y="6356350"/>
            <a:ext cx="18288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2</a:t>
            </a:fld>
            <a:endParaRPr lang="en-US" sz="1100">
              <a:solidFill>
                <a:schemeClr val="tx1"/>
              </a:solidFill>
            </a:endParaRPr>
          </a:p>
        </p:txBody>
      </p:sp>
      <p:graphicFrame>
        <p:nvGraphicFramePr>
          <p:cNvPr id="16" name="Content Placeholder 2">
            <a:extLst>
              <a:ext uri="{FF2B5EF4-FFF2-40B4-BE49-F238E27FC236}">
                <a16:creationId xmlns:a16="http://schemas.microsoft.com/office/drawing/2014/main" id="{E0ED0800-8D47-E5EC-77A4-8D9DCEAEDC37}"/>
              </a:ext>
            </a:extLst>
          </p:cNvPr>
          <p:cNvGraphicFramePr>
            <a:graphicFrameLocks noGrp="1"/>
          </p:cNvGraphicFramePr>
          <p:nvPr>
            <p:ph idx="1"/>
            <p:extLst>
              <p:ext uri="{D42A27DB-BD31-4B8C-83A1-F6EECF244321}">
                <p14:modId xmlns:p14="http://schemas.microsoft.com/office/powerpoint/2010/main" val="366577543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5632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CFD2CA-C6B0-75D6-6871-557B1D561187}"/>
              </a:ext>
            </a:extLst>
          </p:cNvPr>
          <p:cNvSpPr>
            <a:spLocks noGrp="1"/>
          </p:cNvSpPr>
          <p:nvPr>
            <p:ph type="title"/>
          </p:nvPr>
        </p:nvSpPr>
        <p:spPr>
          <a:xfrm>
            <a:off x="630936" y="639520"/>
            <a:ext cx="3429000" cy="1719072"/>
          </a:xfrm>
        </p:spPr>
        <p:txBody>
          <a:bodyPr anchor="b">
            <a:normAutofit/>
          </a:bodyPr>
          <a:lstStyle/>
          <a:p>
            <a:r>
              <a:rPr lang="en-US"/>
              <a:t>3. HTTP Response</a:t>
            </a:r>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C69697"/>
          </a:solidFill>
          <a:ln w="38100" cap="rnd">
            <a:solidFill>
              <a:srgbClr val="C6969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10BC94-4C52-DB1D-E66C-775A8052120E}"/>
              </a:ext>
            </a:extLst>
          </p:cNvPr>
          <p:cNvSpPr>
            <a:spLocks noGrp="1"/>
          </p:cNvSpPr>
          <p:nvPr>
            <p:ph idx="1"/>
          </p:nvPr>
        </p:nvSpPr>
        <p:spPr>
          <a:xfrm>
            <a:off x="630936" y="2807208"/>
            <a:ext cx="3429000" cy="3410712"/>
          </a:xfrm>
        </p:spPr>
        <p:txBody>
          <a:bodyPr anchor="t">
            <a:normAutofit/>
          </a:bodyPr>
          <a:lstStyle/>
          <a:p>
            <a:pPr>
              <a:buFontTx/>
              <a:buChar char="-"/>
            </a:pPr>
            <a:r>
              <a:rPr lang="en-US" sz="2400"/>
              <a:t>Cấu trúc gần giống HTTP request.</a:t>
            </a:r>
          </a:p>
          <a:p>
            <a:pPr>
              <a:buFontTx/>
              <a:buChar char="-"/>
            </a:pPr>
            <a:r>
              <a:rPr lang="en-US" sz="2400"/>
              <a:t>Là Status-Line thay vì Request-Line như HTTP request.</a:t>
            </a:r>
          </a:p>
        </p:txBody>
      </p:sp>
      <p:sp>
        <p:nvSpPr>
          <p:cNvPr id="4" name="Slide Number Placeholder 3">
            <a:extLst>
              <a:ext uri="{FF2B5EF4-FFF2-40B4-BE49-F238E27FC236}">
                <a16:creationId xmlns:a16="http://schemas.microsoft.com/office/drawing/2014/main" id="{D03FF04D-48EF-825D-E403-245EF69E547B}"/>
              </a:ext>
            </a:extLst>
          </p:cNvPr>
          <p:cNvSpPr>
            <a:spLocks noGrp="1"/>
          </p:cNvSpPr>
          <p:nvPr>
            <p:ph type="sldNum" sz="quarter" idx="12"/>
          </p:nvPr>
        </p:nvSpPr>
        <p:spPr>
          <a:xfrm>
            <a:off x="9729216" y="6356350"/>
            <a:ext cx="18288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20</a:t>
            </a:fld>
            <a:endParaRPr lang="en-US" sz="1100">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Picture 4" descr="Graphical user interface, text, application&#10;&#10;Description automatically generated">
            <a:extLst>
              <a:ext uri="{FF2B5EF4-FFF2-40B4-BE49-F238E27FC236}">
                <a16:creationId xmlns:a16="http://schemas.microsoft.com/office/drawing/2014/main" id="{222152AF-91AA-E578-70B5-3B2386EB7411}"/>
              </a:ext>
            </a:extLst>
          </p:cNvPr>
          <p:cNvPicPr>
            <a:picLocks noChangeAspect="1"/>
          </p:cNvPicPr>
          <p:nvPr/>
        </p:nvPicPr>
        <p:blipFill>
          <a:blip r:embed="rId4"/>
          <a:stretch>
            <a:fillRect/>
          </a:stretch>
        </p:blipFill>
        <p:spPr>
          <a:xfrm>
            <a:off x="4654296" y="2384812"/>
            <a:ext cx="6903720" cy="2088375"/>
          </a:xfrm>
          <a:prstGeom prst="rect">
            <a:avLst/>
          </a:prstGeom>
        </p:spPr>
      </p:pic>
      <p:sp>
        <p:nvSpPr>
          <p:cNvPr id="6" name="TextBox 5">
            <a:extLst>
              <a:ext uri="{FF2B5EF4-FFF2-40B4-BE49-F238E27FC236}">
                <a16:creationId xmlns:a16="http://schemas.microsoft.com/office/drawing/2014/main" id="{564A602E-5873-D944-33A1-8F3419F8E1A5}"/>
              </a:ext>
            </a:extLst>
          </p:cNvPr>
          <p:cNvSpPr txBox="1"/>
          <p:nvPr/>
        </p:nvSpPr>
        <p:spPr>
          <a:xfrm>
            <a:off x="6475445" y="4702629"/>
            <a:ext cx="2406428" cy="369332"/>
          </a:xfrm>
          <a:prstGeom prst="rect">
            <a:avLst/>
          </a:prstGeom>
          <a:noFill/>
        </p:spPr>
        <p:txBody>
          <a:bodyPr wrap="none" rtlCol="0">
            <a:spAutoFit/>
          </a:bodyPr>
          <a:lstStyle/>
          <a:p>
            <a:r>
              <a:rPr lang="en-US"/>
              <a:t>Ví dụ HTTP Response</a:t>
            </a:r>
          </a:p>
        </p:txBody>
      </p:sp>
    </p:spTree>
    <p:extLst>
      <p:ext uri="{BB962C8B-B14F-4D97-AF65-F5344CB8AC3E}">
        <p14:creationId xmlns:p14="http://schemas.microsoft.com/office/powerpoint/2010/main" val="1862926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C69697"/>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D052DA3-2F4D-70EC-3CF3-2FB7FF8C9B92}"/>
              </a:ext>
            </a:extLst>
          </p:cNvPr>
          <p:cNvSpPr>
            <a:spLocks noGrp="1"/>
          </p:cNvSpPr>
          <p:nvPr>
            <p:ph type="title"/>
          </p:nvPr>
        </p:nvSpPr>
        <p:spPr>
          <a:xfrm>
            <a:off x="838200" y="401221"/>
            <a:ext cx="10515600" cy="1348065"/>
          </a:xfrm>
        </p:spPr>
        <p:txBody>
          <a:bodyPr>
            <a:normAutofit/>
          </a:bodyPr>
          <a:lstStyle/>
          <a:p>
            <a:r>
              <a:rPr lang="en-US" sz="6800">
                <a:solidFill>
                  <a:schemeClr val="bg1"/>
                </a:solidFill>
              </a:rPr>
              <a:t>Status-Line</a:t>
            </a:r>
          </a:p>
        </p:txBody>
      </p:sp>
      <p:sp>
        <p:nvSpPr>
          <p:cNvPr id="4" name="Slide Number Placeholder 3">
            <a:extLst>
              <a:ext uri="{FF2B5EF4-FFF2-40B4-BE49-F238E27FC236}">
                <a16:creationId xmlns:a16="http://schemas.microsoft.com/office/drawing/2014/main" id="{9E0F2579-D23C-F88A-9A60-F31BF99C2B3D}"/>
              </a:ext>
            </a:extLst>
          </p:cNvPr>
          <p:cNvSpPr>
            <a:spLocks noGrp="1"/>
          </p:cNvSpPr>
          <p:nvPr>
            <p:ph type="sldNum" sz="quarter" idx="12"/>
          </p:nvPr>
        </p:nvSpPr>
        <p:spPr>
          <a:xfrm>
            <a:off x="8610600" y="6356350"/>
            <a:ext cx="27432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21</a:t>
            </a:fld>
            <a:endParaRPr lang="en-US" sz="1100">
              <a:solidFill>
                <a:schemeClr val="tx1"/>
              </a:solidFill>
            </a:endParaRPr>
          </a:p>
        </p:txBody>
      </p:sp>
      <p:graphicFrame>
        <p:nvGraphicFramePr>
          <p:cNvPr id="6" name="Content Placeholder 2">
            <a:extLst>
              <a:ext uri="{FF2B5EF4-FFF2-40B4-BE49-F238E27FC236}">
                <a16:creationId xmlns:a16="http://schemas.microsoft.com/office/drawing/2014/main" id="{00E435F3-0DB8-DD34-CA91-0CE2A29EDCA8}"/>
              </a:ext>
            </a:extLst>
          </p:cNvPr>
          <p:cNvGraphicFramePr>
            <a:graphicFrameLocks noGrp="1"/>
          </p:cNvGraphicFramePr>
          <p:nvPr>
            <p:ph idx="1"/>
            <p:extLst>
              <p:ext uri="{D42A27DB-BD31-4B8C-83A1-F6EECF244321}">
                <p14:modId xmlns:p14="http://schemas.microsoft.com/office/powerpoint/2010/main" val="786190297"/>
              </p:ext>
            </p:extLst>
          </p:nvPr>
        </p:nvGraphicFramePr>
        <p:xfrm>
          <a:off x="838200" y="2748635"/>
          <a:ext cx="10515600" cy="3237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0894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C10CBC8-7837-4750-8EE9-B4C3D5048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9014793-11D4-4A17-9261-1A2E683AD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104482" y="-5104482"/>
            <a:ext cx="1983037" cy="12192001"/>
          </a:xfrm>
          <a:custGeom>
            <a:avLst/>
            <a:gdLst>
              <a:gd name="connsiteX0" fmla="*/ 0 w 1983037"/>
              <a:gd name="connsiteY0" fmla="*/ 0 h 12192001"/>
              <a:gd name="connsiteX1" fmla="*/ 0 w 1983037"/>
              <a:gd name="connsiteY1" fmla="*/ 12192001 h 12192001"/>
              <a:gd name="connsiteX2" fmla="*/ 1945626 w 1983037"/>
              <a:gd name="connsiteY2" fmla="*/ 12192001 h 12192001"/>
              <a:gd name="connsiteX3" fmla="*/ 1914883 w 1983037"/>
              <a:gd name="connsiteY3" fmla="*/ 11926947 h 12192001"/>
              <a:gd name="connsiteX4" fmla="*/ 1887405 w 1983037"/>
              <a:gd name="connsiteY4" fmla="*/ 10882179 h 12192001"/>
              <a:gd name="connsiteX5" fmla="*/ 1955094 w 1983037"/>
              <a:gd name="connsiteY5" fmla="*/ 9717835 h 12192001"/>
              <a:gd name="connsiteX6" fmla="*/ 1955094 w 1983037"/>
              <a:gd name="connsiteY6" fmla="*/ 9338013 h 12192001"/>
              <a:gd name="connsiteX7" fmla="*/ 1947423 w 1983037"/>
              <a:gd name="connsiteY7" fmla="*/ 8936699 h 12192001"/>
              <a:gd name="connsiteX8" fmla="*/ 1949002 w 1983037"/>
              <a:gd name="connsiteY8" fmla="*/ 7709920 h 12192001"/>
              <a:gd name="connsiteX9" fmla="*/ 1930276 w 1983037"/>
              <a:gd name="connsiteY9" fmla="*/ 6277504 h 12192001"/>
              <a:gd name="connsiteX10" fmla="*/ 1954643 w 1983037"/>
              <a:gd name="connsiteY10" fmla="*/ 5307481 h 12192001"/>
              <a:gd name="connsiteX11" fmla="*/ 1944941 w 1983037"/>
              <a:gd name="connsiteY11" fmla="*/ 4949831 h 12192001"/>
              <a:gd name="connsiteX12" fmla="*/ 1961187 w 1983037"/>
              <a:gd name="connsiteY12" fmla="*/ 4137481 h 12192001"/>
              <a:gd name="connsiteX13" fmla="*/ 1964118 w 1983037"/>
              <a:gd name="connsiteY13" fmla="*/ 3194148 h 12192001"/>
              <a:gd name="connsiteX14" fmla="*/ 1914708 w 1983037"/>
              <a:gd name="connsiteY14" fmla="*/ 1979808 h 12192001"/>
              <a:gd name="connsiteX15" fmla="*/ 1949679 w 1983037"/>
              <a:gd name="connsiteY15" fmla="*/ 1443897 h 12192001"/>
              <a:gd name="connsiteX16" fmla="*/ 1942685 w 1983037"/>
              <a:gd name="connsiteY16" fmla="*/ 749860 h 12192001"/>
              <a:gd name="connsiteX17" fmla="*/ 1933706 w 1983037"/>
              <a:gd name="connsiteY17" fmla="*/ 168558 h 12192001"/>
              <a:gd name="connsiteX18" fmla="*/ 1950785 w 1983037"/>
              <a:gd name="connsiteY18"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3037" h="12192001">
                <a:moveTo>
                  <a:pt x="0" y="0"/>
                </a:moveTo>
                <a:lnTo>
                  <a:pt x="0" y="12192001"/>
                </a:lnTo>
                <a:lnTo>
                  <a:pt x="1945626" y="12192001"/>
                </a:lnTo>
                <a:lnTo>
                  <a:pt x="1914883" y="11926947"/>
                </a:lnTo>
                <a:cubicBezTo>
                  <a:pt x="1884529" y="11579709"/>
                  <a:pt x="1881652" y="11231009"/>
                  <a:pt x="1887405" y="10882179"/>
                </a:cubicBezTo>
                <a:cubicBezTo>
                  <a:pt x="1893725" y="10493309"/>
                  <a:pt x="1911547" y="10104667"/>
                  <a:pt x="1955094" y="9717835"/>
                </a:cubicBezTo>
                <a:cubicBezTo>
                  <a:pt x="1966715" y="9591491"/>
                  <a:pt x="1966715" y="9464357"/>
                  <a:pt x="1955094" y="9338013"/>
                </a:cubicBezTo>
                <a:cubicBezTo>
                  <a:pt x="1945663" y="9204453"/>
                  <a:pt x="1943091" y="9070511"/>
                  <a:pt x="1947423" y="8936699"/>
                </a:cubicBezTo>
                <a:cubicBezTo>
                  <a:pt x="1960283" y="8527701"/>
                  <a:pt x="1930726" y="8118470"/>
                  <a:pt x="1949002" y="7709920"/>
                </a:cubicBezTo>
                <a:cubicBezTo>
                  <a:pt x="1970436" y="7231918"/>
                  <a:pt x="1945393" y="6755049"/>
                  <a:pt x="1930276" y="6277504"/>
                </a:cubicBezTo>
                <a:cubicBezTo>
                  <a:pt x="1920123" y="5954014"/>
                  <a:pt x="1913803" y="5630292"/>
                  <a:pt x="1954643" y="5307481"/>
                </a:cubicBezTo>
                <a:cubicBezTo>
                  <a:pt x="1969761" y="5188718"/>
                  <a:pt x="1956899" y="5068596"/>
                  <a:pt x="1944941" y="4949831"/>
                </a:cubicBezTo>
                <a:cubicBezTo>
                  <a:pt x="1917866" y="4678139"/>
                  <a:pt x="1932758" y="4407584"/>
                  <a:pt x="1961187" y="4137481"/>
                </a:cubicBezTo>
                <a:cubicBezTo>
                  <a:pt x="1994579" y="3823035"/>
                  <a:pt x="1984877" y="3508818"/>
                  <a:pt x="1964118" y="3194148"/>
                </a:cubicBezTo>
                <a:cubicBezTo>
                  <a:pt x="1937270" y="2789895"/>
                  <a:pt x="1903424" y="2387003"/>
                  <a:pt x="1914708" y="1979808"/>
                </a:cubicBezTo>
                <a:cubicBezTo>
                  <a:pt x="1919446" y="1800868"/>
                  <a:pt x="1935466" y="1622384"/>
                  <a:pt x="1949679" y="1443897"/>
                </a:cubicBezTo>
                <a:cubicBezTo>
                  <a:pt x="1964278" y="1212701"/>
                  <a:pt x="1961931" y="980722"/>
                  <a:pt x="1942685" y="749860"/>
                </a:cubicBezTo>
                <a:cubicBezTo>
                  <a:pt x="1929825" y="555933"/>
                  <a:pt x="1921533" y="362007"/>
                  <a:pt x="1933706" y="168558"/>
                </a:cubicBezTo>
                <a:lnTo>
                  <a:pt x="1950785" y="0"/>
                </a:lnTo>
                <a:close/>
              </a:path>
            </a:pathLst>
          </a:custGeom>
          <a:solidFill>
            <a:srgbClr val="C696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052DA3-2F4D-70EC-3CF3-2FB7FF8C9B92}"/>
              </a:ext>
            </a:extLst>
          </p:cNvPr>
          <p:cNvSpPr>
            <a:spLocks noGrp="1"/>
          </p:cNvSpPr>
          <p:nvPr>
            <p:ph type="title"/>
          </p:nvPr>
        </p:nvSpPr>
        <p:spPr>
          <a:xfrm>
            <a:off x="838200" y="365125"/>
            <a:ext cx="10515600" cy="1325563"/>
          </a:xfrm>
        </p:spPr>
        <p:txBody>
          <a:bodyPr>
            <a:normAutofit/>
          </a:bodyPr>
          <a:lstStyle/>
          <a:p>
            <a:r>
              <a:rPr lang="en-US" sz="7200">
                <a:solidFill>
                  <a:schemeClr val="bg1"/>
                </a:solidFill>
              </a:rPr>
              <a:t>4. HTTP Status Code</a:t>
            </a:r>
          </a:p>
        </p:txBody>
      </p:sp>
      <p:sp>
        <p:nvSpPr>
          <p:cNvPr id="4" name="Slide Number Placeholder 3">
            <a:extLst>
              <a:ext uri="{FF2B5EF4-FFF2-40B4-BE49-F238E27FC236}">
                <a16:creationId xmlns:a16="http://schemas.microsoft.com/office/drawing/2014/main" id="{9E0F2579-D23C-F88A-9A60-F31BF99C2B3D}"/>
              </a:ext>
            </a:extLst>
          </p:cNvPr>
          <p:cNvSpPr>
            <a:spLocks noGrp="1"/>
          </p:cNvSpPr>
          <p:nvPr>
            <p:ph type="sldNum" sz="quarter" idx="12"/>
          </p:nvPr>
        </p:nvSpPr>
        <p:spPr>
          <a:xfrm>
            <a:off x="8610600" y="6356350"/>
            <a:ext cx="27432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22</a:t>
            </a:fld>
            <a:endParaRPr lang="en-US" sz="1100">
              <a:solidFill>
                <a:schemeClr val="tx1"/>
              </a:solidFill>
            </a:endParaRPr>
          </a:p>
        </p:txBody>
      </p:sp>
      <p:graphicFrame>
        <p:nvGraphicFramePr>
          <p:cNvPr id="6" name="Content Placeholder 2">
            <a:extLst>
              <a:ext uri="{FF2B5EF4-FFF2-40B4-BE49-F238E27FC236}">
                <a16:creationId xmlns:a16="http://schemas.microsoft.com/office/drawing/2014/main" id="{0715603A-8F3A-CE21-F52E-0A833F012CF5}"/>
              </a:ext>
            </a:extLst>
          </p:cNvPr>
          <p:cNvGraphicFramePr>
            <a:graphicFrameLocks noGrp="1"/>
          </p:cNvGraphicFramePr>
          <p:nvPr>
            <p:ph idx="1"/>
            <p:extLst>
              <p:ext uri="{D42A27DB-BD31-4B8C-83A1-F6EECF244321}">
                <p14:modId xmlns:p14="http://schemas.microsoft.com/office/powerpoint/2010/main" val="2315515363"/>
              </p:ext>
            </p:extLst>
          </p:nvPr>
        </p:nvGraphicFramePr>
        <p:xfrm>
          <a:off x="838200" y="2223655"/>
          <a:ext cx="10515600" cy="39533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6733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3DAA0EF-336D-4CDC-A9A2-8460363E2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D079A19-B31E-4129-A464-7547FF05A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solidFill>
            <a:srgbClr val="C696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052DA3-2F4D-70EC-3CF3-2FB7FF8C9B92}"/>
              </a:ext>
            </a:extLst>
          </p:cNvPr>
          <p:cNvSpPr>
            <a:spLocks noGrp="1"/>
          </p:cNvSpPr>
          <p:nvPr>
            <p:ph type="title"/>
          </p:nvPr>
        </p:nvSpPr>
        <p:spPr>
          <a:xfrm>
            <a:off x="635001" y="640823"/>
            <a:ext cx="3103194" cy="5583148"/>
          </a:xfrm>
        </p:spPr>
        <p:txBody>
          <a:bodyPr anchor="ctr">
            <a:normAutofit/>
          </a:bodyPr>
          <a:lstStyle/>
          <a:p>
            <a:r>
              <a:rPr lang="en-US" sz="4100">
                <a:solidFill>
                  <a:schemeClr val="bg1"/>
                </a:solidFill>
              </a:rPr>
              <a:t>1xx: Information </a:t>
            </a:r>
          </a:p>
        </p:txBody>
      </p:sp>
      <p:sp>
        <p:nvSpPr>
          <p:cNvPr id="4" name="Slide Number Placeholder 3">
            <a:extLst>
              <a:ext uri="{FF2B5EF4-FFF2-40B4-BE49-F238E27FC236}">
                <a16:creationId xmlns:a16="http://schemas.microsoft.com/office/drawing/2014/main" id="{9E0F2579-D23C-F88A-9A60-F31BF99C2B3D}"/>
              </a:ext>
            </a:extLst>
          </p:cNvPr>
          <p:cNvSpPr>
            <a:spLocks noGrp="1"/>
          </p:cNvSpPr>
          <p:nvPr>
            <p:ph type="sldNum" sz="quarter" idx="12"/>
          </p:nvPr>
        </p:nvSpPr>
        <p:spPr>
          <a:xfrm>
            <a:off x="9728200" y="6356350"/>
            <a:ext cx="18288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23</a:t>
            </a:fld>
            <a:endParaRPr lang="en-US" sz="1100">
              <a:solidFill>
                <a:schemeClr val="tx1"/>
              </a:solidFill>
            </a:endParaRPr>
          </a:p>
        </p:txBody>
      </p:sp>
      <p:graphicFrame>
        <p:nvGraphicFramePr>
          <p:cNvPr id="6" name="Content Placeholder 2">
            <a:extLst>
              <a:ext uri="{FF2B5EF4-FFF2-40B4-BE49-F238E27FC236}">
                <a16:creationId xmlns:a16="http://schemas.microsoft.com/office/drawing/2014/main" id="{5A8E2D81-3AD2-6EC5-82EE-700E9B7AEBF1}"/>
              </a:ext>
            </a:extLst>
          </p:cNvPr>
          <p:cNvGraphicFramePr>
            <a:graphicFrameLocks noGrp="1"/>
          </p:cNvGraphicFramePr>
          <p:nvPr>
            <p:ph idx="1"/>
            <p:extLst>
              <p:ext uri="{D42A27DB-BD31-4B8C-83A1-F6EECF244321}">
                <p14:modId xmlns:p14="http://schemas.microsoft.com/office/powerpoint/2010/main" val="259639225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23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3DAA0EF-336D-4CDC-A9A2-8460363E2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D079A19-B31E-4129-A464-7547FF05A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solidFill>
            <a:srgbClr val="C696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052DA3-2F4D-70EC-3CF3-2FB7FF8C9B92}"/>
              </a:ext>
            </a:extLst>
          </p:cNvPr>
          <p:cNvSpPr>
            <a:spLocks noGrp="1"/>
          </p:cNvSpPr>
          <p:nvPr>
            <p:ph type="title"/>
          </p:nvPr>
        </p:nvSpPr>
        <p:spPr>
          <a:xfrm>
            <a:off x="635001" y="640823"/>
            <a:ext cx="3103194" cy="5583148"/>
          </a:xfrm>
        </p:spPr>
        <p:txBody>
          <a:bodyPr anchor="ctr">
            <a:normAutofit/>
          </a:bodyPr>
          <a:lstStyle/>
          <a:p>
            <a:r>
              <a:rPr lang="en-US">
                <a:solidFill>
                  <a:schemeClr val="bg1"/>
                </a:solidFill>
              </a:rPr>
              <a:t>2xx Success</a:t>
            </a:r>
          </a:p>
        </p:txBody>
      </p:sp>
      <p:sp>
        <p:nvSpPr>
          <p:cNvPr id="4" name="Slide Number Placeholder 3">
            <a:extLst>
              <a:ext uri="{FF2B5EF4-FFF2-40B4-BE49-F238E27FC236}">
                <a16:creationId xmlns:a16="http://schemas.microsoft.com/office/drawing/2014/main" id="{9E0F2579-D23C-F88A-9A60-F31BF99C2B3D}"/>
              </a:ext>
            </a:extLst>
          </p:cNvPr>
          <p:cNvSpPr>
            <a:spLocks noGrp="1"/>
          </p:cNvSpPr>
          <p:nvPr>
            <p:ph type="sldNum" sz="quarter" idx="12"/>
          </p:nvPr>
        </p:nvSpPr>
        <p:spPr>
          <a:xfrm>
            <a:off x="9728200" y="6356350"/>
            <a:ext cx="18288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24</a:t>
            </a:fld>
            <a:endParaRPr lang="en-US" sz="1100">
              <a:solidFill>
                <a:schemeClr val="tx1"/>
              </a:solidFill>
            </a:endParaRPr>
          </a:p>
        </p:txBody>
      </p:sp>
      <p:graphicFrame>
        <p:nvGraphicFramePr>
          <p:cNvPr id="6" name="Content Placeholder 2">
            <a:extLst>
              <a:ext uri="{FF2B5EF4-FFF2-40B4-BE49-F238E27FC236}">
                <a16:creationId xmlns:a16="http://schemas.microsoft.com/office/drawing/2014/main" id="{FAA4F891-CC33-C6B0-0CC1-1DDC2CA78AD0}"/>
              </a:ext>
            </a:extLst>
          </p:cNvPr>
          <p:cNvGraphicFramePr>
            <a:graphicFrameLocks noGrp="1"/>
          </p:cNvGraphicFramePr>
          <p:nvPr>
            <p:ph idx="1"/>
            <p:extLst>
              <p:ext uri="{D42A27DB-BD31-4B8C-83A1-F6EECF244321}">
                <p14:modId xmlns:p14="http://schemas.microsoft.com/office/powerpoint/2010/main" val="150701711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1455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3DAA0EF-336D-4CDC-A9A2-8460363E2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D079A19-B31E-4129-A464-7547FF05A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solidFill>
            <a:srgbClr val="C696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052DA3-2F4D-70EC-3CF3-2FB7FF8C9B92}"/>
              </a:ext>
            </a:extLst>
          </p:cNvPr>
          <p:cNvSpPr>
            <a:spLocks noGrp="1"/>
          </p:cNvSpPr>
          <p:nvPr>
            <p:ph type="title"/>
          </p:nvPr>
        </p:nvSpPr>
        <p:spPr>
          <a:xfrm>
            <a:off x="635001" y="640823"/>
            <a:ext cx="3103194" cy="5583148"/>
          </a:xfrm>
        </p:spPr>
        <p:txBody>
          <a:bodyPr anchor="ctr">
            <a:normAutofit/>
          </a:bodyPr>
          <a:lstStyle/>
          <a:p>
            <a:r>
              <a:rPr lang="en-US" sz="4100">
                <a:solidFill>
                  <a:schemeClr val="bg1"/>
                </a:solidFill>
              </a:rPr>
              <a:t>3xx Redirection</a:t>
            </a:r>
          </a:p>
        </p:txBody>
      </p:sp>
      <p:sp>
        <p:nvSpPr>
          <p:cNvPr id="4" name="Slide Number Placeholder 3">
            <a:extLst>
              <a:ext uri="{FF2B5EF4-FFF2-40B4-BE49-F238E27FC236}">
                <a16:creationId xmlns:a16="http://schemas.microsoft.com/office/drawing/2014/main" id="{9E0F2579-D23C-F88A-9A60-F31BF99C2B3D}"/>
              </a:ext>
            </a:extLst>
          </p:cNvPr>
          <p:cNvSpPr>
            <a:spLocks noGrp="1"/>
          </p:cNvSpPr>
          <p:nvPr>
            <p:ph type="sldNum" sz="quarter" idx="12"/>
          </p:nvPr>
        </p:nvSpPr>
        <p:spPr>
          <a:xfrm>
            <a:off x="9728200" y="6356350"/>
            <a:ext cx="18288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25</a:t>
            </a:fld>
            <a:endParaRPr lang="en-US" sz="1100">
              <a:solidFill>
                <a:schemeClr val="tx1"/>
              </a:solidFill>
            </a:endParaRPr>
          </a:p>
        </p:txBody>
      </p:sp>
      <p:graphicFrame>
        <p:nvGraphicFramePr>
          <p:cNvPr id="6" name="Content Placeholder 2">
            <a:extLst>
              <a:ext uri="{FF2B5EF4-FFF2-40B4-BE49-F238E27FC236}">
                <a16:creationId xmlns:a16="http://schemas.microsoft.com/office/drawing/2014/main" id="{6289E8DA-A0C5-8E53-9A3C-E9AFBD58CFD5}"/>
              </a:ext>
            </a:extLst>
          </p:cNvPr>
          <p:cNvGraphicFramePr>
            <a:graphicFrameLocks noGrp="1"/>
          </p:cNvGraphicFramePr>
          <p:nvPr>
            <p:ph idx="1"/>
            <p:extLst>
              <p:ext uri="{D42A27DB-BD31-4B8C-83A1-F6EECF244321}">
                <p14:modId xmlns:p14="http://schemas.microsoft.com/office/powerpoint/2010/main" val="3053591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0472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3DAA0EF-336D-4CDC-A9A2-8460363E2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D079A19-B31E-4129-A464-7547FF05A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solidFill>
            <a:srgbClr val="C696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052DA3-2F4D-70EC-3CF3-2FB7FF8C9B92}"/>
              </a:ext>
            </a:extLst>
          </p:cNvPr>
          <p:cNvSpPr>
            <a:spLocks noGrp="1"/>
          </p:cNvSpPr>
          <p:nvPr>
            <p:ph type="title"/>
          </p:nvPr>
        </p:nvSpPr>
        <p:spPr>
          <a:xfrm>
            <a:off x="635001" y="640823"/>
            <a:ext cx="3103194" cy="5583148"/>
          </a:xfrm>
        </p:spPr>
        <p:txBody>
          <a:bodyPr anchor="ctr">
            <a:normAutofit/>
          </a:bodyPr>
          <a:lstStyle/>
          <a:p>
            <a:r>
              <a:rPr lang="en-US">
                <a:solidFill>
                  <a:schemeClr val="bg1"/>
                </a:solidFill>
              </a:rPr>
              <a:t>4xx Client Error</a:t>
            </a:r>
          </a:p>
        </p:txBody>
      </p:sp>
      <p:sp>
        <p:nvSpPr>
          <p:cNvPr id="4" name="Slide Number Placeholder 3">
            <a:extLst>
              <a:ext uri="{FF2B5EF4-FFF2-40B4-BE49-F238E27FC236}">
                <a16:creationId xmlns:a16="http://schemas.microsoft.com/office/drawing/2014/main" id="{9E0F2579-D23C-F88A-9A60-F31BF99C2B3D}"/>
              </a:ext>
            </a:extLst>
          </p:cNvPr>
          <p:cNvSpPr>
            <a:spLocks noGrp="1"/>
          </p:cNvSpPr>
          <p:nvPr>
            <p:ph type="sldNum" sz="quarter" idx="12"/>
          </p:nvPr>
        </p:nvSpPr>
        <p:spPr>
          <a:xfrm>
            <a:off x="9728200" y="6356350"/>
            <a:ext cx="18288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26</a:t>
            </a:fld>
            <a:endParaRPr lang="en-US" sz="1100">
              <a:solidFill>
                <a:schemeClr val="tx1"/>
              </a:solidFill>
            </a:endParaRPr>
          </a:p>
        </p:txBody>
      </p:sp>
      <p:graphicFrame>
        <p:nvGraphicFramePr>
          <p:cNvPr id="6" name="Content Placeholder 2">
            <a:extLst>
              <a:ext uri="{FF2B5EF4-FFF2-40B4-BE49-F238E27FC236}">
                <a16:creationId xmlns:a16="http://schemas.microsoft.com/office/drawing/2014/main" id="{40B7EF91-DF4F-5EB4-4C7E-30F046EFEB94}"/>
              </a:ext>
            </a:extLst>
          </p:cNvPr>
          <p:cNvGraphicFramePr>
            <a:graphicFrameLocks noGrp="1"/>
          </p:cNvGraphicFramePr>
          <p:nvPr>
            <p:ph idx="1"/>
            <p:extLst>
              <p:ext uri="{D42A27DB-BD31-4B8C-83A1-F6EECF244321}">
                <p14:modId xmlns:p14="http://schemas.microsoft.com/office/powerpoint/2010/main" val="264888946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9798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3DAA0EF-336D-4CDC-A9A2-8460363E2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D079A19-B31E-4129-A464-7547FF05A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solidFill>
            <a:srgbClr val="C696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052DA3-2F4D-70EC-3CF3-2FB7FF8C9B92}"/>
              </a:ext>
            </a:extLst>
          </p:cNvPr>
          <p:cNvSpPr>
            <a:spLocks noGrp="1"/>
          </p:cNvSpPr>
          <p:nvPr>
            <p:ph type="title"/>
          </p:nvPr>
        </p:nvSpPr>
        <p:spPr>
          <a:xfrm>
            <a:off x="635001" y="640823"/>
            <a:ext cx="3103194" cy="5583148"/>
          </a:xfrm>
        </p:spPr>
        <p:txBody>
          <a:bodyPr anchor="ctr">
            <a:normAutofit/>
          </a:bodyPr>
          <a:lstStyle/>
          <a:p>
            <a:r>
              <a:rPr lang="en-US">
                <a:solidFill>
                  <a:schemeClr val="bg1"/>
                </a:solidFill>
              </a:rPr>
              <a:t>5xx Server Error</a:t>
            </a:r>
          </a:p>
        </p:txBody>
      </p:sp>
      <p:sp>
        <p:nvSpPr>
          <p:cNvPr id="4" name="Slide Number Placeholder 3">
            <a:extLst>
              <a:ext uri="{FF2B5EF4-FFF2-40B4-BE49-F238E27FC236}">
                <a16:creationId xmlns:a16="http://schemas.microsoft.com/office/drawing/2014/main" id="{9E0F2579-D23C-F88A-9A60-F31BF99C2B3D}"/>
              </a:ext>
            </a:extLst>
          </p:cNvPr>
          <p:cNvSpPr>
            <a:spLocks noGrp="1"/>
          </p:cNvSpPr>
          <p:nvPr>
            <p:ph type="sldNum" sz="quarter" idx="12"/>
          </p:nvPr>
        </p:nvSpPr>
        <p:spPr>
          <a:xfrm>
            <a:off x="9728200" y="6356350"/>
            <a:ext cx="18288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27</a:t>
            </a:fld>
            <a:endParaRPr lang="en-US" sz="1100">
              <a:solidFill>
                <a:schemeClr val="tx1"/>
              </a:solidFill>
            </a:endParaRPr>
          </a:p>
        </p:txBody>
      </p:sp>
      <p:graphicFrame>
        <p:nvGraphicFramePr>
          <p:cNvPr id="6" name="Content Placeholder 2">
            <a:extLst>
              <a:ext uri="{FF2B5EF4-FFF2-40B4-BE49-F238E27FC236}">
                <a16:creationId xmlns:a16="http://schemas.microsoft.com/office/drawing/2014/main" id="{CDA06FF4-AC2F-83BA-6DDA-E371424BC540}"/>
              </a:ext>
            </a:extLst>
          </p:cNvPr>
          <p:cNvGraphicFramePr>
            <a:graphicFrameLocks noGrp="1"/>
          </p:cNvGraphicFramePr>
          <p:nvPr>
            <p:ph idx="1"/>
            <p:extLst>
              <p:ext uri="{D42A27DB-BD31-4B8C-83A1-F6EECF244321}">
                <p14:modId xmlns:p14="http://schemas.microsoft.com/office/powerpoint/2010/main" val="282504900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634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0">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C69697"/>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D052DA3-2F4D-70EC-3CF3-2FB7FF8C9B92}"/>
              </a:ext>
            </a:extLst>
          </p:cNvPr>
          <p:cNvSpPr>
            <a:spLocks noGrp="1"/>
          </p:cNvSpPr>
          <p:nvPr>
            <p:ph type="title"/>
          </p:nvPr>
        </p:nvSpPr>
        <p:spPr>
          <a:xfrm>
            <a:off x="838200" y="401221"/>
            <a:ext cx="10515600" cy="1348065"/>
          </a:xfrm>
        </p:spPr>
        <p:txBody>
          <a:bodyPr>
            <a:normAutofit/>
          </a:bodyPr>
          <a:lstStyle/>
          <a:p>
            <a:r>
              <a:rPr lang="en-US" sz="6800">
                <a:solidFill>
                  <a:schemeClr val="bg1"/>
                </a:solidFill>
              </a:rPr>
              <a:t>5. JSON data Object</a:t>
            </a:r>
          </a:p>
        </p:txBody>
      </p:sp>
      <p:sp>
        <p:nvSpPr>
          <p:cNvPr id="3" name="Content Placeholder 2">
            <a:extLst>
              <a:ext uri="{FF2B5EF4-FFF2-40B4-BE49-F238E27FC236}">
                <a16:creationId xmlns:a16="http://schemas.microsoft.com/office/drawing/2014/main" id="{B17E1265-578F-A06F-726B-8EDCA61830A6}"/>
              </a:ext>
            </a:extLst>
          </p:cNvPr>
          <p:cNvSpPr>
            <a:spLocks noGrp="1"/>
          </p:cNvSpPr>
          <p:nvPr>
            <p:ph idx="1"/>
          </p:nvPr>
        </p:nvSpPr>
        <p:spPr>
          <a:xfrm>
            <a:off x="838200" y="2586789"/>
            <a:ext cx="10515600" cy="3590174"/>
          </a:xfrm>
        </p:spPr>
        <p:txBody>
          <a:bodyPr>
            <a:normAutofit/>
          </a:bodyPr>
          <a:lstStyle/>
          <a:p>
            <a:pPr marL="514350" indent="-514350">
              <a:buAutoNum type="arabicPeriod"/>
            </a:pPr>
            <a:r>
              <a:rPr lang="en-US"/>
              <a:t>Khái niệm JSON</a:t>
            </a:r>
          </a:p>
          <a:p>
            <a:pPr marL="514350" indent="-514350">
              <a:buAutoNum type="arabicPeriod"/>
            </a:pPr>
            <a:r>
              <a:rPr lang="vi-VN"/>
              <a:t>Ư</a:t>
            </a:r>
            <a:r>
              <a:rPr lang="en-US"/>
              <a:t>u điểm</a:t>
            </a:r>
          </a:p>
          <a:p>
            <a:pPr marL="514350" indent="-514350">
              <a:buAutoNum type="arabicPeriod"/>
            </a:pPr>
            <a:r>
              <a:rPr lang="en-US"/>
              <a:t>Cấu trúc chuỗi JSON Format</a:t>
            </a:r>
          </a:p>
          <a:p>
            <a:pPr marL="514350" indent="-514350">
              <a:buAutoNum type="arabicPeriod"/>
            </a:pPr>
            <a:endParaRPr lang="en-US"/>
          </a:p>
        </p:txBody>
      </p:sp>
      <p:sp>
        <p:nvSpPr>
          <p:cNvPr id="4" name="Slide Number Placeholder 3">
            <a:extLst>
              <a:ext uri="{FF2B5EF4-FFF2-40B4-BE49-F238E27FC236}">
                <a16:creationId xmlns:a16="http://schemas.microsoft.com/office/drawing/2014/main" id="{9E0F2579-D23C-F88A-9A60-F31BF99C2B3D}"/>
              </a:ext>
            </a:extLst>
          </p:cNvPr>
          <p:cNvSpPr>
            <a:spLocks noGrp="1"/>
          </p:cNvSpPr>
          <p:nvPr>
            <p:ph type="sldNum" sz="quarter" idx="12"/>
          </p:nvPr>
        </p:nvSpPr>
        <p:spPr>
          <a:xfrm>
            <a:off x="8610600" y="6356350"/>
            <a:ext cx="27432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28</a:t>
            </a:fld>
            <a:endParaRPr lang="en-US" sz="1100">
              <a:solidFill>
                <a:schemeClr val="tx1"/>
              </a:solidFill>
            </a:endParaRPr>
          </a:p>
        </p:txBody>
      </p:sp>
    </p:spTree>
    <p:extLst>
      <p:ext uri="{BB962C8B-B14F-4D97-AF65-F5344CB8AC3E}">
        <p14:creationId xmlns:p14="http://schemas.microsoft.com/office/powerpoint/2010/main" val="3997830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C69697"/>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D052DA3-2F4D-70EC-3CF3-2FB7FF8C9B92}"/>
              </a:ext>
            </a:extLst>
          </p:cNvPr>
          <p:cNvSpPr>
            <a:spLocks noGrp="1"/>
          </p:cNvSpPr>
          <p:nvPr>
            <p:ph type="title"/>
          </p:nvPr>
        </p:nvSpPr>
        <p:spPr>
          <a:xfrm>
            <a:off x="838200" y="401221"/>
            <a:ext cx="10515600" cy="1348065"/>
          </a:xfrm>
        </p:spPr>
        <p:txBody>
          <a:bodyPr>
            <a:normAutofit/>
          </a:bodyPr>
          <a:lstStyle/>
          <a:p>
            <a:r>
              <a:rPr lang="en-US" sz="6800">
                <a:solidFill>
                  <a:schemeClr val="bg1"/>
                </a:solidFill>
              </a:rPr>
              <a:t>Khái niệm JSON</a:t>
            </a:r>
          </a:p>
        </p:txBody>
      </p:sp>
      <p:sp>
        <p:nvSpPr>
          <p:cNvPr id="3" name="Content Placeholder 2">
            <a:extLst>
              <a:ext uri="{FF2B5EF4-FFF2-40B4-BE49-F238E27FC236}">
                <a16:creationId xmlns:a16="http://schemas.microsoft.com/office/drawing/2014/main" id="{B17E1265-578F-A06F-726B-8EDCA61830A6}"/>
              </a:ext>
            </a:extLst>
          </p:cNvPr>
          <p:cNvSpPr>
            <a:spLocks noGrp="1"/>
          </p:cNvSpPr>
          <p:nvPr>
            <p:ph idx="1"/>
          </p:nvPr>
        </p:nvSpPr>
        <p:spPr>
          <a:xfrm>
            <a:off x="838200" y="2586789"/>
            <a:ext cx="10515600" cy="3590174"/>
          </a:xfrm>
        </p:spPr>
        <p:txBody>
          <a:bodyPr>
            <a:normAutofit/>
          </a:bodyPr>
          <a:lstStyle/>
          <a:p>
            <a:r>
              <a:rPr lang="en-US"/>
              <a:t>JSON (JavaScript Object Notation): là một kiểu định dạng dữ liệu tuân theo quy tắc nhất định, hầu hết mọi ngôn ngữ lập trình có thể đọc được.</a:t>
            </a:r>
          </a:p>
          <a:p>
            <a:r>
              <a:rPr lang="en-US"/>
              <a:t>Một trong những tiêu chuẩn mở giúp trao đổi dữ liệu có trên website.</a:t>
            </a:r>
          </a:p>
          <a:p>
            <a:r>
              <a:rPr lang="en-US"/>
              <a:t>Định dạng giúp lưu trữ thông tin có cấu trúc.</a:t>
            </a:r>
          </a:p>
          <a:p>
            <a:r>
              <a:rPr lang="en-US"/>
              <a:t>Truyền tải dữ liệu giữa server và client.</a:t>
            </a:r>
          </a:p>
          <a:p>
            <a:pPr marL="0" indent="0">
              <a:buNone/>
            </a:pPr>
            <a:endParaRPr lang="en-US"/>
          </a:p>
        </p:txBody>
      </p:sp>
      <p:sp>
        <p:nvSpPr>
          <p:cNvPr id="4" name="Slide Number Placeholder 3">
            <a:extLst>
              <a:ext uri="{FF2B5EF4-FFF2-40B4-BE49-F238E27FC236}">
                <a16:creationId xmlns:a16="http://schemas.microsoft.com/office/drawing/2014/main" id="{9E0F2579-D23C-F88A-9A60-F31BF99C2B3D}"/>
              </a:ext>
            </a:extLst>
          </p:cNvPr>
          <p:cNvSpPr>
            <a:spLocks noGrp="1"/>
          </p:cNvSpPr>
          <p:nvPr>
            <p:ph type="sldNum" sz="quarter" idx="12"/>
          </p:nvPr>
        </p:nvSpPr>
        <p:spPr>
          <a:xfrm>
            <a:off x="8610600" y="6356350"/>
            <a:ext cx="27432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29</a:t>
            </a:fld>
            <a:endParaRPr lang="en-US" sz="1100">
              <a:solidFill>
                <a:schemeClr val="tx1"/>
              </a:solidFill>
            </a:endParaRPr>
          </a:p>
        </p:txBody>
      </p:sp>
    </p:spTree>
    <p:extLst>
      <p:ext uri="{BB962C8B-B14F-4D97-AF65-F5344CB8AC3E}">
        <p14:creationId xmlns:p14="http://schemas.microsoft.com/office/powerpoint/2010/main" val="26885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3737F-CCC0-4FAC-FA9B-7FC9B44E46DD}"/>
              </a:ext>
            </a:extLst>
          </p:cNvPr>
          <p:cNvSpPr>
            <a:spLocks noGrp="1"/>
          </p:cNvSpPr>
          <p:nvPr>
            <p:ph type="title"/>
          </p:nvPr>
        </p:nvSpPr>
        <p:spPr>
          <a:xfrm>
            <a:off x="635000" y="634029"/>
            <a:ext cx="10921640" cy="1314698"/>
          </a:xfrm>
        </p:spPr>
        <p:txBody>
          <a:bodyPr anchor="ctr">
            <a:normAutofit/>
          </a:bodyPr>
          <a:lstStyle/>
          <a:p>
            <a:pPr algn="ctr">
              <a:lnSpc>
                <a:spcPct val="100000"/>
              </a:lnSpc>
            </a:pPr>
            <a:r>
              <a:rPr lang="en-US" sz="7200"/>
              <a:t>I. Khái niệm API</a:t>
            </a:r>
          </a:p>
        </p:txBody>
      </p:sp>
      <p:sp>
        <p:nvSpPr>
          <p:cNvPr id="1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rgbClr val="C69697"/>
          </a:solidFill>
          <a:ln w="34925">
            <a:solidFill>
              <a:srgbClr val="C6969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ADDC9FE-540E-76AE-F2FF-E7783B194AA4}"/>
              </a:ext>
            </a:extLst>
          </p:cNvPr>
          <p:cNvGraphicFramePr>
            <a:graphicFrameLocks noGrp="1"/>
          </p:cNvGraphicFramePr>
          <p:nvPr>
            <p:ph idx="1"/>
            <p:extLst>
              <p:ext uri="{D42A27DB-BD31-4B8C-83A1-F6EECF244321}">
                <p14:modId xmlns:p14="http://schemas.microsoft.com/office/powerpoint/2010/main" val="1745929765"/>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D03C3071-6A64-6115-564B-5544100EC795}"/>
              </a:ext>
            </a:extLst>
          </p:cNvPr>
          <p:cNvSpPr>
            <a:spLocks noGrp="1"/>
          </p:cNvSpPr>
          <p:nvPr>
            <p:ph type="sldNum" sz="quarter" idx="12"/>
          </p:nvPr>
        </p:nvSpPr>
        <p:spPr/>
        <p:txBody>
          <a:bodyPr/>
          <a:lstStyle/>
          <a:p>
            <a:fld id="{A7CD31F4-64FA-4BA0-9498-67783267A8C8}" type="slidenum">
              <a:rPr lang="en-US" smtClean="0"/>
              <a:t>3</a:t>
            </a:fld>
            <a:endParaRPr lang="en-US"/>
          </a:p>
        </p:txBody>
      </p:sp>
    </p:spTree>
    <p:extLst>
      <p:ext uri="{BB962C8B-B14F-4D97-AF65-F5344CB8AC3E}">
        <p14:creationId xmlns:p14="http://schemas.microsoft.com/office/powerpoint/2010/main" val="1035724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52DA3-2F4D-70EC-3CF3-2FB7FF8C9B92}"/>
              </a:ext>
            </a:extLst>
          </p:cNvPr>
          <p:cNvSpPr>
            <a:spLocks noGrp="1"/>
          </p:cNvSpPr>
          <p:nvPr>
            <p:ph type="title"/>
          </p:nvPr>
        </p:nvSpPr>
        <p:spPr>
          <a:xfrm>
            <a:off x="635000" y="640823"/>
            <a:ext cx="3418659" cy="5583148"/>
          </a:xfrm>
        </p:spPr>
        <p:txBody>
          <a:bodyPr anchor="ctr">
            <a:normAutofit/>
          </a:bodyPr>
          <a:lstStyle/>
          <a:p>
            <a:r>
              <a:rPr lang="vi-VN" sz="6000"/>
              <a:t>Ư</a:t>
            </a:r>
            <a:r>
              <a:rPr lang="en-US" sz="6000"/>
              <a:t>u điểm</a:t>
            </a:r>
          </a:p>
        </p:txBody>
      </p:sp>
      <p:sp>
        <p:nvSpPr>
          <p:cNvPr id="1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C69697"/>
          </a:solidFill>
          <a:ln w="34925">
            <a:solidFill>
              <a:srgbClr val="C6969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E0F2579-D23C-F88A-9A60-F31BF99C2B3D}"/>
              </a:ext>
            </a:extLst>
          </p:cNvPr>
          <p:cNvSpPr>
            <a:spLocks noGrp="1"/>
          </p:cNvSpPr>
          <p:nvPr>
            <p:ph type="sldNum" sz="quarter" idx="12"/>
          </p:nvPr>
        </p:nvSpPr>
        <p:spPr>
          <a:xfrm>
            <a:off x="9728200" y="6356350"/>
            <a:ext cx="18288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30</a:t>
            </a:fld>
            <a:endParaRPr lang="en-US" sz="1100">
              <a:solidFill>
                <a:schemeClr val="tx1"/>
              </a:solidFill>
            </a:endParaRPr>
          </a:p>
        </p:txBody>
      </p:sp>
      <p:graphicFrame>
        <p:nvGraphicFramePr>
          <p:cNvPr id="6" name="Content Placeholder 2">
            <a:extLst>
              <a:ext uri="{FF2B5EF4-FFF2-40B4-BE49-F238E27FC236}">
                <a16:creationId xmlns:a16="http://schemas.microsoft.com/office/drawing/2014/main" id="{C467799E-7C27-2FF4-0846-BE085D9D11D1}"/>
              </a:ext>
            </a:extLst>
          </p:cNvPr>
          <p:cNvGraphicFramePr>
            <a:graphicFrameLocks noGrp="1"/>
          </p:cNvGraphicFramePr>
          <p:nvPr>
            <p:ph idx="1"/>
            <p:extLst>
              <p:ext uri="{D42A27DB-BD31-4B8C-83A1-F6EECF244321}">
                <p14:modId xmlns:p14="http://schemas.microsoft.com/office/powerpoint/2010/main" val="249925615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5608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52DA3-2F4D-70EC-3CF3-2FB7FF8C9B92}"/>
              </a:ext>
            </a:extLst>
          </p:cNvPr>
          <p:cNvSpPr>
            <a:spLocks noGrp="1"/>
          </p:cNvSpPr>
          <p:nvPr>
            <p:ph type="title"/>
          </p:nvPr>
        </p:nvSpPr>
        <p:spPr>
          <a:xfrm>
            <a:off x="635000" y="634029"/>
            <a:ext cx="10921640" cy="1314698"/>
          </a:xfrm>
        </p:spPr>
        <p:txBody>
          <a:bodyPr anchor="ctr">
            <a:normAutofit/>
          </a:bodyPr>
          <a:lstStyle/>
          <a:p>
            <a:pPr algn="ctr">
              <a:lnSpc>
                <a:spcPct val="100000"/>
              </a:lnSpc>
            </a:pPr>
            <a:r>
              <a:rPr lang="en-US" sz="6100"/>
              <a:t>Cấu trúc chuỗi JSON Format</a:t>
            </a:r>
          </a:p>
        </p:txBody>
      </p:sp>
      <p:sp>
        <p:nvSpPr>
          <p:cNvPr id="4" name="Slide Number Placeholder 3">
            <a:extLst>
              <a:ext uri="{FF2B5EF4-FFF2-40B4-BE49-F238E27FC236}">
                <a16:creationId xmlns:a16="http://schemas.microsoft.com/office/drawing/2014/main" id="{9E0F2579-D23C-F88A-9A60-F31BF99C2B3D}"/>
              </a:ext>
            </a:extLst>
          </p:cNvPr>
          <p:cNvSpPr>
            <a:spLocks noGrp="1"/>
          </p:cNvSpPr>
          <p:nvPr>
            <p:ph type="sldNum" sz="quarter" idx="12"/>
          </p:nvPr>
        </p:nvSpPr>
        <p:spPr>
          <a:xfrm>
            <a:off x="9728200" y="136525"/>
            <a:ext cx="18288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31</a:t>
            </a:fld>
            <a:endParaRPr lang="en-US" sz="1100">
              <a:solidFill>
                <a:schemeClr val="tx1"/>
              </a:solidFill>
            </a:endParaRPr>
          </a:p>
        </p:txBody>
      </p:sp>
      <p:sp>
        <p:nvSpPr>
          <p:cNvPr id="15"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rgbClr val="C69697"/>
          </a:solidFill>
          <a:ln w="34925">
            <a:solidFill>
              <a:srgbClr val="C6969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548B0CE1-88F1-B526-2AC7-1446E468B219}"/>
              </a:ext>
            </a:extLst>
          </p:cNvPr>
          <p:cNvGraphicFramePr>
            <a:graphicFrameLocks noGrp="1"/>
          </p:cNvGraphicFramePr>
          <p:nvPr>
            <p:ph idx="1"/>
            <p:extLst>
              <p:ext uri="{D42A27DB-BD31-4B8C-83A1-F6EECF244321}">
                <p14:modId xmlns:p14="http://schemas.microsoft.com/office/powerpoint/2010/main" val="3090544751"/>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25340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52DA3-2F4D-70EC-3CF3-2FB7FF8C9B92}"/>
              </a:ext>
            </a:extLst>
          </p:cNvPr>
          <p:cNvSpPr>
            <a:spLocks noGrp="1"/>
          </p:cNvSpPr>
          <p:nvPr>
            <p:ph type="title"/>
          </p:nvPr>
        </p:nvSpPr>
        <p:spPr>
          <a:xfrm>
            <a:off x="635000" y="640823"/>
            <a:ext cx="3418659" cy="5583148"/>
          </a:xfrm>
        </p:spPr>
        <p:txBody>
          <a:bodyPr anchor="ctr">
            <a:normAutofit/>
          </a:bodyPr>
          <a:lstStyle/>
          <a:p>
            <a:r>
              <a:rPr lang="en-US" sz="6000"/>
              <a:t>Định nghĩa Object</a:t>
            </a:r>
          </a:p>
        </p:txBody>
      </p:sp>
      <p:sp>
        <p:nvSpPr>
          <p:cNvPr id="15"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C69697"/>
          </a:solidFill>
          <a:ln w="34925">
            <a:solidFill>
              <a:srgbClr val="C6969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E0F2579-D23C-F88A-9A60-F31BF99C2B3D}"/>
              </a:ext>
            </a:extLst>
          </p:cNvPr>
          <p:cNvSpPr>
            <a:spLocks noGrp="1"/>
          </p:cNvSpPr>
          <p:nvPr>
            <p:ph type="sldNum" sz="quarter" idx="12"/>
          </p:nvPr>
        </p:nvSpPr>
        <p:spPr>
          <a:xfrm>
            <a:off x="9728200" y="6356350"/>
            <a:ext cx="18288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32</a:t>
            </a:fld>
            <a:endParaRPr lang="en-US" sz="1100">
              <a:solidFill>
                <a:schemeClr val="tx1"/>
              </a:solidFill>
            </a:endParaRPr>
          </a:p>
        </p:txBody>
      </p:sp>
      <p:graphicFrame>
        <p:nvGraphicFramePr>
          <p:cNvPr id="16" name="Content Placeholder 2">
            <a:extLst>
              <a:ext uri="{FF2B5EF4-FFF2-40B4-BE49-F238E27FC236}">
                <a16:creationId xmlns:a16="http://schemas.microsoft.com/office/drawing/2014/main" id="{33A0E85D-2601-33B4-62EF-AF14E7D3B6EC}"/>
              </a:ext>
            </a:extLst>
          </p:cNvPr>
          <p:cNvGraphicFramePr>
            <a:graphicFrameLocks noGrp="1"/>
          </p:cNvGraphicFramePr>
          <p:nvPr>
            <p:ph idx="1"/>
            <p:extLst>
              <p:ext uri="{D42A27DB-BD31-4B8C-83A1-F6EECF244321}">
                <p14:modId xmlns:p14="http://schemas.microsoft.com/office/powerpoint/2010/main" val="99115668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2359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52DA3-2F4D-70EC-3CF3-2FB7FF8C9B92}"/>
              </a:ext>
            </a:extLst>
          </p:cNvPr>
          <p:cNvSpPr>
            <a:spLocks noGrp="1"/>
          </p:cNvSpPr>
          <p:nvPr>
            <p:ph type="title"/>
          </p:nvPr>
        </p:nvSpPr>
        <p:spPr>
          <a:xfrm>
            <a:off x="635000" y="640823"/>
            <a:ext cx="3418659" cy="5583148"/>
          </a:xfrm>
        </p:spPr>
        <p:txBody>
          <a:bodyPr anchor="ctr">
            <a:normAutofit/>
          </a:bodyPr>
          <a:lstStyle/>
          <a:p>
            <a:r>
              <a:rPr lang="en-US" sz="6000"/>
              <a:t>Các kiểu Object</a:t>
            </a:r>
          </a:p>
        </p:txBody>
      </p:sp>
      <p:sp>
        <p:nvSpPr>
          <p:cNvPr id="1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C69697"/>
          </a:solidFill>
          <a:ln w="34925">
            <a:solidFill>
              <a:srgbClr val="C6969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E0F2579-D23C-F88A-9A60-F31BF99C2B3D}"/>
              </a:ext>
            </a:extLst>
          </p:cNvPr>
          <p:cNvSpPr>
            <a:spLocks noGrp="1"/>
          </p:cNvSpPr>
          <p:nvPr>
            <p:ph type="sldNum" sz="quarter" idx="12"/>
          </p:nvPr>
        </p:nvSpPr>
        <p:spPr>
          <a:xfrm>
            <a:off x="9728200" y="6356350"/>
            <a:ext cx="18288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33</a:t>
            </a:fld>
            <a:endParaRPr lang="en-US" sz="1100">
              <a:solidFill>
                <a:schemeClr val="tx1"/>
              </a:solidFill>
            </a:endParaRPr>
          </a:p>
        </p:txBody>
      </p:sp>
      <p:graphicFrame>
        <p:nvGraphicFramePr>
          <p:cNvPr id="6" name="Content Placeholder 2">
            <a:extLst>
              <a:ext uri="{FF2B5EF4-FFF2-40B4-BE49-F238E27FC236}">
                <a16:creationId xmlns:a16="http://schemas.microsoft.com/office/drawing/2014/main" id="{8D762309-C19D-8299-20AB-5C8CE4A8B6AD}"/>
              </a:ext>
            </a:extLst>
          </p:cNvPr>
          <p:cNvGraphicFramePr>
            <a:graphicFrameLocks noGrp="1"/>
          </p:cNvGraphicFramePr>
          <p:nvPr>
            <p:ph idx="1"/>
            <p:extLst>
              <p:ext uri="{D42A27DB-BD31-4B8C-83A1-F6EECF244321}">
                <p14:modId xmlns:p14="http://schemas.microsoft.com/office/powerpoint/2010/main" val="245373188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03857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635000" y="640823"/>
            <a:ext cx="3418659" cy="5583148"/>
          </a:xfrm>
        </p:spPr>
        <p:txBody>
          <a:bodyPr anchor="ctr">
            <a:normAutofit/>
          </a:bodyPr>
          <a:lstStyle/>
          <a:p>
            <a:r>
              <a:rPr lang="en-US" sz="6000"/>
              <a:t>Ngôn ngữ SQL</a:t>
            </a:r>
          </a:p>
        </p:txBody>
      </p:sp>
      <p:sp>
        <p:nvSpPr>
          <p:cNvPr id="1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C69697"/>
          </a:solidFill>
          <a:ln w="34925">
            <a:solidFill>
              <a:srgbClr val="C6969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9728200" y="6356350"/>
            <a:ext cx="18288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34</a:t>
            </a:fld>
            <a:endParaRPr lang="en-US" sz="1100">
              <a:solidFill>
                <a:schemeClr val="tx1"/>
              </a:solidFill>
            </a:endParaRPr>
          </a:p>
        </p:txBody>
      </p:sp>
      <p:graphicFrame>
        <p:nvGraphicFramePr>
          <p:cNvPr id="6" name="Content Placeholder 2">
            <a:extLst>
              <a:ext uri="{FF2B5EF4-FFF2-40B4-BE49-F238E27FC236}">
                <a16:creationId xmlns:a16="http://schemas.microsoft.com/office/drawing/2014/main" id="{FD18B600-BA3C-67C6-9C29-93A102357AEF}"/>
              </a:ext>
            </a:extLst>
          </p:cNvPr>
          <p:cNvGraphicFramePr>
            <a:graphicFrameLocks noGrp="1"/>
          </p:cNvGraphicFramePr>
          <p:nvPr>
            <p:ph idx="1"/>
            <p:extLst>
              <p:ext uri="{D42A27DB-BD31-4B8C-83A1-F6EECF244321}">
                <p14:modId xmlns:p14="http://schemas.microsoft.com/office/powerpoint/2010/main" val="400133998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92401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3DAA0EF-336D-4CDC-A9A2-8460363E2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D079A19-B31E-4129-A464-7547FF05A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solidFill>
            <a:srgbClr val="C696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635001" y="640823"/>
            <a:ext cx="3103194" cy="5583148"/>
          </a:xfrm>
        </p:spPr>
        <p:txBody>
          <a:bodyPr anchor="ctr">
            <a:normAutofit/>
          </a:bodyPr>
          <a:lstStyle/>
          <a:p>
            <a:r>
              <a:rPr lang="en-US">
                <a:solidFill>
                  <a:schemeClr val="bg1"/>
                </a:solidFill>
              </a:rPr>
              <a:t>I. Khái niệm</a:t>
            </a:r>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9728200" y="6356350"/>
            <a:ext cx="18288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35</a:t>
            </a:fld>
            <a:endParaRPr lang="en-US" sz="1100">
              <a:solidFill>
                <a:schemeClr val="tx1"/>
              </a:solidFill>
            </a:endParaRPr>
          </a:p>
        </p:txBody>
      </p:sp>
      <p:graphicFrame>
        <p:nvGraphicFramePr>
          <p:cNvPr id="6" name="Content Placeholder 2">
            <a:extLst>
              <a:ext uri="{FF2B5EF4-FFF2-40B4-BE49-F238E27FC236}">
                <a16:creationId xmlns:a16="http://schemas.microsoft.com/office/drawing/2014/main" id="{5D423D0D-26AB-156A-51F6-99562DC70C7D}"/>
              </a:ext>
            </a:extLst>
          </p:cNvPr>
          <p:cNvGraphicFramePr>
            <a:graphicFrameLocks noGrp="1"/>
          </p:cNvGraphicFramePr>
          <p:nvPr>
            <p:ph idx="1"/>
            <p:extLst>
              <p:ext uri="{D42A27DB-BD31-4B8C-83A1-F6EECF244321}">
                <p14:modId xmlns:p14="http://schemas.microsoft.com/office/powerpoint/2010/main" val="513569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6569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C69697"/>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841248" y="644652"/>
            <a:ext cx="3182112" cy="5568696"/>
          </a:xfrm>
        </p:spPr>
        <p:txBody>
          <a:bodyPr>
            <a:normAutofit/>
          </a:bodyPr>
          <a:lstStyle/>
          <a:p>
            <a:pPr>
              <a:lnSpc>
                <a:spcPct val="100000"/>
              </a:lnSpc>
            </a:pPr>
            <a:r>
              <a:rPr lang="en-US" sz="5600">
                <a:solidFill>
                  <a:srgbClr val="FFFFFF"/>
                </a:solidFill>
              </a:rPr>
              <a:t>II. Những thành phần của hệ thống SQL</a:t>
            </a:r>
          </a:p>
        </p:txBody>
      </p:sp>
      <p:sp>
        <p:nvSpPr>
          <p:cNvPr id="3" name="Content Placeholder 2">
            <a:extLst>
              <a:ext uri="{FF2B5EF4-FFF2-40B4-BE49-F238E27FC236}">
                <a16:creationId xmlns:a16="http://schemas.microsoft.com/office/drawing/2014/main" id="{B80BD9AD-3A28-8B1D-B890-22FCE691C373}"/>
              </a:ext>
            </a:extLst>
          </p:cNvPr>
          <p:cNvSpPr>
            <a:spLocks noGrp="1"/>
          </p:cNvSpPr>
          <p:nvPr>
            <p:ph idx="1"/>
          </p:nvPr>
        </p:nvSpPr>
        <p:spPr>
          <a:xfrm>
            <a:off x="5494350" y="644652"/>
            <a:ext cx="5856401" cy="5568696"/>
          </a:xfrm>
        </p:spPr>
        <p:txBody>
          <a:bodyPr anchor="ctr">
            <a:normAutofit/>
          </a:bodyPr>
          <a:lstStyle/>
          <a:p>
            <a:r>
              <a:rPr lang="en-US"/>
              <a:t>Bảng SQL:</a:t>
            </a:r>
          </a:p>
          <a:p>
            <a:pPr marL="0" indent="0">
              <a:buNone/>
            </a:pPr>
            <a:r>
              <a:rPr lang="en-US"/>
              <a:t>	Là phần tử cơ bản của cơ 	cở dữ liệu quan hệ.</a:t>
            </a:r>
          </a:p>
          <a:p>
            <a:pPr marL="0" indent="0">
              <a:buNone/>
            </a:pPr>
            <a:r>
              <a:rPr lang="en-US"/>
              <a:t>	Bảng cơ sở dữ liệu SQL bao 	gồm các hàng và cột.</a:t>
            </a:r>
          </a:p>
          <a:p>
            <a:pPr marL="0" indent="0">
              <a:buNone/>
            </a:pPr>
            <a:endParaRPr lang="en-US"/>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9704832" y="6356350"/>
            <a:ext cx="164592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36</a:t>
            </a:fld>
            <a:endParaRPr lang="en-US" sz="1100">
              <a:solidFill>
                <a:schemeClr val="tx1"/>
              </a:solidFill>
            </a:endParaRPr>
          </a:p>
        </p:txBody>
      </p:sp>
    </p:spTree>
    <p:extLst>
      <p:ext uri="{BB962C8B-B14F-4D97-AF65-F5344CB8AC3E}">
        <p14:creationId xmlns:p14="http://schemas.microsoft.com/office/powerpoint/2010/main" val="31972417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C69697"/>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841248" y="644652"/>
            <a:ext cx="3182112" cy="5568696"/>
          </a:xfrm>
        </p:spPr>
        <p:txBody>
          <a:bodyPr>
            <a:normAutofit/>
          </a:bodyPr>
          <a:lstStyle/>
          <a:p>
            <a:pPr>
              <a:lnSpc>
                <a:spcPct val="100000"/>
              </a:lnSpc>
            </a:pPr>
            <a:r>
              <a:rPr lang="en-US" sz="5600">
                <a:solidFill>
                  <a:srgbClr val="FFFFFF"/>
                </a:solidFill>
              </a:rPr>
              <a:t>II. Những thành phần của hệ thống SQL</a:t>
            </a:r>
          </a:p>
        </p:txBody>
      </p:sp>
      <p:sp>
        <p:nvSpPr>
          <p:cNvPr id="3" name="Content Placeholder 2">
            <a:extLst>
              <a:ext uri="{FF2B5EF4-FFF2-40B4-BE49-F238E27FC236}">
                <a16:creationId xmlns:a16="http://schemas.microsoft.com/office/drawing/2014/main" id="{B80BD9AD-3A28-8B1D-B890-22FCE691C373}"/>
              </a:ext>
            </a:extLst>
          </p:cNvPr>
          <p:cNvSpPr>
            <a:spLocks noGrp="1"/>
          </p:cNvSpPr>
          <p:nvPr>
            <p:ph idx="1"/>
          </p:nvPr>
        </p:nvSpPr>
        <p:spPr>
          <a:xfrm>
            <a:off x="5494350" y="644652"/>
            <a:ext cx="5856401" cy="5568696"/>
          </a:xfrm>
        </p:spPr>
        <p:txBody>
          <a:bodyPr anchor="ctr">
            <a:normAutofit/>
          </a:bodyPr>
          <a:lstStyle/>
          <a:p>
            <a:r>
              <a:rPr lang="en-US"/>
              <a:t>Câu lệnh SQL:</a:t>
            </a:r>
          </a:p>
          <a:p>
            <a:pPr marL="0" indent="0">
              <a:buNone/>
            </a:pPr>
            <a:r>
              <a:rPr lang="en-US"/>
              <a:t>	Các lệnh hướng dẫn hợp lệ mà hệ thống quản lý cơ sở dữ liệu quan hệ hiểu được.</a:t>
            </a:r>
          </a:p>
          <a:p>
            <a:pPr marL="0" indent="0">
              <a:buNone/>
            </a:pPr>
            <a:r>
              <a:rPr lang="en-US"/>
              <a:t>	Được xây dựng bằng nhiều phần tử ngôn ngữ SQL khác nhau.</a:t>
            </a:r>
          </a:p>
          <a:p>
            <a:pPr marL="0" indent="0">
              <a:buNone/>
            </a:pPr>
            <a:r>
              <a:rPr lang="en-US"/>
              <a:t>	Phần tử ngôn ngữ SQL là các thành phần như mã định danh, biến, điều kiện tìm kiếm.</a:t>
            </a:r>
          </a:p>
          <a:p>
            <a:pPr marL="0" indent="0">
              <a:buNone/>
            </a:pPr>
            <a:endParaRPr lang="en-US"/>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9704832" y="6356350"/>
            <a:ext cx="164592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37</a:t>
            </a:fld>
            <a:endParaRPr lang="en-US" sz="1100">
              <a:solidFill>
                <a:schemeClr val="tx1"/>
              </a:solidFill>
            </a:endParaRPr>
          </a:p>
        </p:txBody>
      </p:sp>
    </p:spTree>
    <p:extLst>
      <p:ext uri="{BB962C8B-B14F-4D97-AF65-F5344CB8AC3E}">
        <p14:creationId xmlns:p14="http://schemas.microsoft.com/office/powerpoint/2010/main" val="18375912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C69697"/>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841248" y="644652"/>
            <a:ext cx="3182112" cy="5568696"/>
          </a:xfrm>
        </p:spPr>
        <p:txBody>
          <a:bodyPr>
            <a:normAutofit/>
          </a:bodyPr>
          <a:lstStyle/>
          <a:p>
            <a:pPr>
              <a:lnSpc>
                <a:spcPct val="100000"/>
              </a:lnSpc>
            </a:pPr>
            <a:r>
              <a:rPr lang="en-US" sz="5600">
                <a:solidFill>
                  <a:srgbClr val="FFFFFF"/>
                </a:solidFill>
              </a:rPr>
              <a:t>II. Những thành phần của hệ thống SQL</a:t>
            </a:r>
          </a:p>
        </p:txBody>
      </p:sp>
      <p:sp>
        <p:nvSpPr>
          <p:cNvPr id="3" name="Content Placeholder 2">
            <a:extLst>
              <a:ext uri="{FF2B5EF4-FFF2-40B4-BE49-F238E27FC236}">
                <a16:creationId xmlns:a16="http://schemas.microsoft.com/office/drawing/2014/main" id="{B80BD9AD-3A28-8B1D-B890-22FCE691C373}"/>
              </a:ext>
            </a:extLst>
          </p:cNvPr>
          <p:cNvSpPr>
            <a:spLocks noGrp="1"/>
          </p:cNvSpPr>
          <p:nvPr>
            <p:ph idx="1"/>
          </p:nvPr>
        </p:nvSpPr>
        <p:spPr>
          <a:xfrm>
            <a:off x="5494350" y="644652"/>
            <a:ext cx="5856401" cy="5568696"/>
          </a:xfrm>
        </p:spPr>
        <p:txBody>
          <a:bodyPr anchor="ctr">
            <a:normAutofit/>
          </a:bodyPr>
          <a:lstStyle/>
          <a:p>
            <a:r>
              <a:rPr lang="en-US"/>
              <a:t>Quy trình được lưu trữ:</a:t>
            </a:r>
          </a:p>
          <a:p>
            <a:pPr marL="0" indent="0">
              <a:buNone/>
            </a:pPr>
            <a:r>
              <a:rPr lang="en-US"/>
              <a:t>	Tập hợp bao gồm một hoặc 	nhiều câu lệnh SQL.</a:t>
            </a:r>
          </a:p>
          <a:p>
            <a:pPr marL="0" indent="0">
              <a:buNone/>
            </a:pPr>
            <a:r>
              <a:rPr lang="en-US"/>
              <a:t>	Được sử dụng để cải thiện 	hiệu quả và hiệu suất.</a:t>
            </a:r>
          </a:p>
          <a:p>
            <a:pPr marL="0" indent="0">
              <a:buNone/>
            </a:pPr>
            <a:endParaRPr lang="en-US"/>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9704832" y="6356350"/>
            <a:ext cx="164592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38</a:t>
            </a:fld>
            <a:endParaRPr lang="en-US" sz="1100">
              <a:solidFill>
                <a:schemeClr val="tx1"/>
              </a:solidFill>
            </a:endParaRPr>
          </a:p>
        </p:txBody>
      </p:sp>
    </p:spTree>
    <p:extLst>
      <p:ext uri="{BB962C8B-B14F-4D97-AF65-F5344CB8AC3E}">
        <p14:creationId xmlns:p14="http://schemas.microsoft.com/office/powerpoint/2010/main" val="40104012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C69697"/>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841248" y="644652"/>
            <a:ext cx="3182112" cy="5568696"/>
          </a:xfrm>
        </p:spPr>
        <p:txBody>
          <a:bodyPr>
            <a:normAutofit/>
          </a:bodyPr>
          <a:lstStyle/>
          <a:p>
            <a:pPr>
              <a:lnSpc>
                <a:spcPct val="100000"/>
              </a:lnSpc>
            </a:pPr>
            <a:r>
              <a:rPr lang="en-US" sz="6600">
                <a:solidFill>
                  <a:srgbClr val="FFFFFF"/>
                </a:solidFill>
              </a:rPr>
              <a:t>III. Cách SQL hoạt động</a:t>
            </a:r>
          </a:p>
        </p:txBody>
      </p:sp>
      <p:sp>
        <p:nvSpPr>
          <p:cNvPr id="3" name="Content Placeholder 2">
            <a:extLst>
              <a:ext uri="{FF2B5EF4-FFF2-40B4-BE49-F238E27FC236}">
                <a16:creationId xmlns:a16="http://schemas.microsoft.com/office/drawing/2014/main" id="{B80BD9AD-3A28-8B1D-B890-22FCE691C373}"/>
              </a:ext>
            </a:extLst>
          </p:cNvPr>
          <p:cNvSpPr>
            <a:spLocks noGrp="1"/>
          </p:cNvSpPr>
          <p:nvPr>
            <p:ph idx="1"/>
          </p:nvPr>
        </p:nvSpPr>
        <p:spPr>
          <a:xfrm>
            <a:off x="5494350" y="644652"/>
            <a:ext cx="5856401" cy="5568696"/>
          </a:xfrm>
        </p:spPr>
        <p:txBody>
          <a:bodyPr anchor="ctr">
            <a:normAutofit/>
          </a:bodyPr>
          <a:lstStyle/>
          <a:p>
            <a:pPr>
              <a:lnSpc>
                <a:spcPct val="90000"/>
              </a:lnSpc>
            </a:pPr>
            <a:r>
              <a:rPr lang="en-US" sz="2400"/>
              <a:t>Trình phân tích cú pháp:</a:t>
            </a:r>
          </a:p>
          <a:p>
            <a:pPr marL="0" indent="0">
              <a:lnSpc>
                <a:spcPct val="90000"/>
              </a:lnSpc>
              <a:buNone/>
            </a:pPr>
            <a:r>
              <a:rPr lang="en-US" sz="2400"/>
              <a:t>	Bắt đầu bằng các token hóa hoặc thay thế một số từ trong câu lệnh SQL bằng các ký hiệu đặc biệt. Sau đó sẽ kiểm tra câu lệnh để tìm kiếm những yếu tố sau:</a:t>
            </a:r>
          </a:p>
          <a:p>
            <a:pPr marL="0" indent="0">
              <a:lnSpc>
                <a:spcPct val="90000"/>
              </a:lnSpc>
              <a:buNone/>
            </a:pPr>
            <a:r>
              <a:rPr lang="en-US" sz="2400"/>
              <a:t>		Tính đúng đắn: Xác minh 	câu lệnh SQL tuân theo ngữ 	nghĩa SAL, hay các quy tắc đảm 	bảo tính đúng đắn của câu lệnh 	truy vấn.</a:t>
            </a:r>
          </a:p>
          <a:p>
            <a:pPr marL="0" indent="0">
              <a:lnSpc>
                <a:spcPct val="90000"/>
              </a:lnSpc>
              <a:buNone/>
            </a:pPr>
            <a:r>
              <a:rPr lang="en-US" sz="2400"/>
              <a:t>		Quyền hạn: Xác thực 	người dung đang chạy truy vấn 	có quyền cần thiết để thao tác 	với dữ liệu tương ứng.</a:t>
            </a:r>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9704832" y="6356350"/>
            <a:ext cx="164592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39</a:t>
            </a:fld>
            <a:endParaRPr lang="en-US" sz="1100">
              <a:solidFill>
                <a:schemeClr val="tx1"/>
              </a:solidFill>
            </a:endParaRPr>
          </a:p>
        </p:txBody>
      </p:sp>
    </p:spTree>
    <p:extLst>
      <p:ext uri="{BB962C8B-B14F-4D97-AF65-F5344CB8AC3E}">
        <p14:creationId xmlns:p14="http://schemas.microsoft.com/office/powerpoint/2010/main" val="177743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3737F-CCC0-4FAC-FA9B-7FC9B44E46DD}"/>
              </a:ext>
            </a:extLst>
          </p:cNvPr>
          <p:cNvSpPr>
            <a:spLocks noGrp="1"/>
          </p:cNvSpPr>
          <p:nvPr>
            <p:ph type="title"/>
          </p:nvPr>
        </p:nvSpPr>
        <p:spPr>
          <a:xfrm>
            <a:off x="630936" y="630936"/>
            <a:ext cx="3419856" cy="1463040"/>
          </a:xfrm>
        </p:spPr>
        <p:txBody>
          <a:bodyPr anchor="ctr">
            <a:normAutofit/>
          </a:bodyPr>
          <a:lstStyle/>
          <a:p>
            <a:pPr>
              <a:lnSpc>
                <a:spcPct val="100000"/>
              </a:lnSpc>
            </a:pPr>
            <a:r>
              <a:rPr lang="en-US" sz="4100"/>
              <a:t>II. Cách API hoạt động</a:t>
            </a:r>
          </a:p>
        </p:txBody>
      </p:sp>
      <p:sp>
        <p:nvSpPr>
          <p:cNvPr id="3" name="Content Placeholder 2">
            <a:extLst>
              <a:ext uri="{FF2B5EF4-FFF2-40B4-BE49-F238E27FC236}">
                <a16:creationId xmlns:a16="http://schemas.microsoft.com/office/drawing/2014/main" id="{F7195300-5706-D018-3946-9F4D95019BC9}"/>
              </a:ext>
            </a:extLst>
          </p:cNvPr>
          <p:cNvSpPr>
            <a:spLocks noGrp="1"/>
          </p:cNvSpPr>
          <p:nvPr>
            <p:ph idx="1"/>
          </p:nvPr>
        </p:nvSpPr>
        <p:spPr>
          <a:xfrm>
            <a:off x="4654295" y="630936"/>
            <a:ext cx="6894576" cy="1463040"/>
          </a:xfrm>
        </p:spPr>
        <p:txBody>
          <a:bodyPr anchor="ctr">
            <a:normAutofit/>
          </a:bodyPr>
          <a:lstStyle/>
          <a:p>
            <a:pPr>
              <a:lnSpc>
                <a:spcPct val="90000"/>
              </a:lnSpc>
            </a:pPr>
            <a:r>
              <a:rPr lang="en-US" sz="2000"/>
              <a:t>Giao diện API hoạt động bằng cách đặt lên trên các Server Side Scripts, Classes và Functions</a:t>
            </a:r>
          </a:p>
          <a:p>
            <a:pPr>
              <a:lnSpc>
                <a:spcPct val="90000"/>
              </a:lnSpc>
            </a:pPr>
            <a:r>
              <a:rPr lang="en-US" sz="2000"/>
              <a:t>API được xây dựng trên chính 2 thành phần: Request và Response</a:t>
            </a:r>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1" name="Ink 1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3"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rgbClr val="C69697"/>
          </a:solidFill>
          <a:ln w="34925">
            <a:solidFill>
              <a:srgbClr val="C6969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B37B042-EC11-D6E8-712D-664E73694F6D}"/>
              </a:ext>
            </a:extLst>
          </p:cNvPr>
          <p:cNvPicPr>
            <a:picLocks noChangeAspect="1"/>
          </p:cNvPicPr>
          <p:nvPr/>
        </p:nvPicPr>
        <p:blipFill>
          <a:blip r:embed="rId4"/>
          <a:stretch>
            <a:fillRect/>
          </a:stretch>
        </p:blipFill>
        <p:spPr>
          <a:xfrm>
            <a:off x="703029" y="2290936"/>
            <a:ext cx="10773750" cy="3959352"/>
          </a:xfrm>
          <a:prstGeom prst="rect">
            <a:avLst/>
          </a:prstGeom>
        </p:spPr>
      </p:pic>
      <p:sp>
        <p:nvSpPr>
          <p:cNvPr id="5" name="Slide Number Placeholder 4">
            <a:extLst>
              <a:ext uri="{FF2B5EF4-FFF2-40B4-BE49-F238E27FC236}">
                <a16:creationId xmlns:a16="http://schemas.microsoft.com/office/drawing/2014/main" id="{1B0B5F36-FEDA-7402-34D9-81716D00EA55}"/>
              </a:ext>
            </a:extLst>
          </p:cNvPr>
          <p:cNvSpPr>
            <a:spLocks noGrp="1"/>
          </p:cNvSpPr>
          <p:nvPr>
            <p:ph type="sldNum" sz="quarter" idx="12"/>
          </p:nvPr>
        </p:nvSpPr>
        <p:spPr/>
        <p:txBody>
          <a:bodyPr/>
          <a:lstStyle/>
          <a:p>
            <a:fld id="{A7CD31F4-64FA-4BA0-9498-67783267A8C8}" type="slidenum">
              <a:rPr lang="en-US" smtClean="0"/>
              <a:t>4</a:t>
            </a:fld>
            <a:endParaRPr lang="en-US"/>
          </a:p>
        </p:txBody>
      </p:sp>
    </p:spTree>
    <p:extLst>
      <p:ext uri="{BB962C8B-B14F-4D97-AF65-F5344CB8AC3E}">
        <p14:creationId xmlns:p14="http://schemas.microsoft.com/office/powerpoint/2010/main" val="20289895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C69697"/>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841248" y="644652"/>
            <a:ext cx="3182112" cy="5568696"/>
          </a:xfrm>
        </p:spPr>
        <p:txBody>
          <a:bodyPr>
            <a:normAutofit/>
          </a:bodyPr>
          <a:lstStyle/>
          <a:p>
            <a:pPr>
              <a:lnSpc>
                <a:spcPct val="100000"/>
              </a:lnSpc>
            </a:pPr>
            <a:r>
              <a:rPr lang="en-US" sz="6600">
                <a:solidFill>
                  <a:srgbClr val="FFFFFF"/>
                </a:solidFill>
              </a:rPr>
              <a:t>III. Cách SQL hoạt động</a:t>
            </a:r>
          </a:p>
        </p:txBody>
      </p:sp>
      <p:sp>
        <p:nvSpPr>
          <p:cNvPr id="3" name="Content Placeholder 2">
            <a:extLst>
              <a:ext uri="{FF2B5EF4-FFF2-40B4-BE49-F238E27FC236}">
                <a16:creationId xmlns:a16="http://schemas.microsoft.com/office/drawing/2014/main" id="{B80BD9AD-3A28-8B1D-B890-22FCE691C373}"/>
              </a:ext>
            </a:extLst>
          </p:cNvPr>
          <p:cNvSpPr>
            <a:spLocks noGrp="1"/>
          </p:cNvSpPr>
          <p:nvPr>
            <p:ph idx="1"/>
          </p:nvPr>
        </p:nvSpPr>
        <p:spPr>
          <a:xfrm>
            <a:off x="5494350" y="644652"/>
            <a:ext cx="5856401" cy="5568696"/>
          </a:xfrm>
        </p:spPr>
        <p:txBody>
          <a:bodyPr anchor="ctr">
            <a:normAutofit/>
          </a:bodyPr>
          <a:lstStyle/>
          <a:p>
            <a:r>
              <a:rPr lang="en-US"/>
              <a:t>Công cụ quan hệ: tạo kế hoặc truy xuất, ghi hoặc cập nhật dữ liệu tương ứng theo cách hiệu quả nhất.</a:t>
            </a:r>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9704832" y="6356350"/>
            <a:ext cx="164592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40</a:t>
            </a:fld>
            <a:endParaRPr lang="en-US" sz="1100">
              <a:solidFill>
                <a:schemeClr val="tx1"/>
              </a:solidFill>
            </a:endParaRPr>
          </a:p>
        </p:txBody>
      </p:sp>
    </p:spTree>
    <p:extLst>
      <p:ext uri="{BB962C8B-B14F-4D97-AF65-F5344CB8AC3E}">
        <p14:creationId xmlns:p14="http://schemas.microsoft.com/office/powerpoint/2010/main" val="30317862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C69697"/>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841248" y="644652"/>
            <a:ext cx="3182112" cy="5568696"/>
          </a:xfrm>
        </p:spPr>
        <p:txBody>
          <a:bodyPr>
            <a:normAutofit/>
          </a:bodyPr>
          <a:lstStyle/>
          <a:p>
            <a:pPr>
              <a:lnSpc>
                <a:spcPct val="100000"/>
              </a:lnSpc>
            </a:pPr>
            <a:r>
              <a:rPr lang="en-US" sz="6600">
                <a:solidFill>
                  <a:srgbClr val="FFFFFF"/>
                </a:solidFill>
              </a:rPr>
              <a:t>III. Cách SQL hoạt động</a:t>
            </a:r>
          </a:p>
        </p:txBody>
      </p:sp>
      <p:sp>
        <p:nvSpPr>
          <p:cNvPr id="3" name="Content Placeholder 2">
            <a:extLst>
              <a:ext uri="{FF2B5EF4-FFF2-40B4-BE49-F238E27FC236}">
                <a16:creationId xmlns:a16="http://schemas.microsoft.com/office/drawing/2014/main" id="{B80BD9AD-3A28-8B1D-B890-22FCE691C373}"/>
              </a:ext>
            </a:extLst>
          </p:cNvPr>
          <p:cNvSpPr>
            <a:spLocks noGrp="1"/>
          </p:cNvSpPr>
          <p:nvPr>
            <p:ph idx="1"/>
          </p:nvPr>
        </p:nvSpPr>
        <p:spPr>
          <a:xfrm>
            <a:off x="5494350" y="644652"/>
            <a:ext cx="5856401" cy="5568696"/>
          </a:xfrm>
        </p:spPr>
        <p:txBody>
          <a:bodyPr anchor="ctr">
            <a:normAutofit/>
          </a:bodyPr>
          <a:lstStyle/>
          <a:p>
            <a:r>
              <a:rPr lang="en-US"/>
              <a:t>Công cụ lưu trữ: </a:t>
            </a:r>
          </a:p>
          <a:p>
            <a:pPr marL="0" indent="0">
              <a:buNone/>
            </a:pPr>
            <a:r>
              <a:rPr lang="en-US"/>
              <a:t>	Là thành phần phần mềm xử lý mã byte và chạy câu lệnh SQL dự định.</a:t>
            </a:r>
          </a:p>
          <a:p>
            <a:pPr marL="0" indent="0">
              <a:buNone/>
            </a:pPr>
            <a:r>
              <a:rPr lang="en-US"/>
              <a:t>	Đọc và lưu trữ dữ liệu trên các tệp cơ sở dữ liệu.</a:t>
            </a:r>
          </a:p>
          <a:p>
            <a:pPr marL="0" indent="0">
              <a:buNone/>
            </a:pPr>
            <a:r>
              <a:rPr lang="en-US"/>
              <a:t>	Trả về kết quả cho ứng dụng yêu cầu sau khi hoàn tất.</a:t>
            </a:r>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9704832" y="6356350"/>
            <a:ext cx="164592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41</a:t>
            </a:fld>
            <a:endParaRPr lang="en-US" sz="1100">
              <a:solidFill>
                <a:schemeClr val="tx1"/>
              </a:solidFill>
            </a:endParaRPr>
          </a:p>
        </p:txBody>
      </p:sp>
    </p:spTree>
    <p:extLst>
      <p:ext uri="{BB962C8B-B14F-4D97-AF65-F5344CB8AC3E}">
        <p14:creationId xmlns:p14="http://schemas.microsoft.com/office/powerpoint/2010/main" val="10161474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C69697"/>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841248" y="644652"/>
            <a:ext cx="3182112" cy="5568696"/>
          </a:xfrm>
        </p:spPr>
        <p:txBody>
          <a:bodyPr>
            <a:normAutofit/>
          </a:bodyPr>
          <a:lstStyle/>
          <a:p>
            <a:r>
              <a:rPr lang="en-US" sz="6600">
                <a:solidFill>
                  <a:srgbClr val="FFFFFF"/>
                </a:solidFill>
              </a:rPr>
              <a:t>IV. Lệnh SQL</a:t>
            </a:r>
          </a:p>
        </p:txBody>
      </p:sp>
      <p:sp>
        <p:nvSpPr>
          <p:cNvPr id="3" name="Content Placeholder 2">
            <a:extLst>
              <a:ext uri="{FF2B5EF4-FFF2-40B4-BE49-F238E27FC236}">
                <a16:creationId xmlns:a16="http://schemas.microsoft.com/office/drawing/2014/main" id="{B80BD9AD-3A28-8B1D-B890-22FCE691C373}"/>
              </a:ext>
            </a:extLst>
          </p:cNvPr>
          <p:cNvSpPr>
            <a:spLocks noGrp="1"/>
          </p:cNvSpPr>
          <p:nvPr>
            <p:ph idx="1"/>
          </p:nvPr>
        </p:nvSpPr>
        <p:spPr>
          <a:xfrm>
            <a:off x="5494350" y="644652"/>
            <a:ext cx="5856401" cy="5568696"/>
          </a:xfrm>
        </p:spPr>
        <p:txBody>
          <a:bodyPr anchor="ctr">
            <a:normAutofit/>
          </a:bodyPr>
          <a:lstStyle/>
          <a:p>
            <a:r>
              <a:rPr lang="en-US"/>
              <a:t>Là những từ khóa hoặc câu lệnh SQL cụ thể.</a:t>
            </a:r>
          </a:p>
          <a:p>
            <a:r>
              <a:rPr lang="en-US"/>
              <a:t>Gồm: ngôn ngữ định nghĩa dữ liệu, ngôn ngữ truy xuất dữ liệu, ngôn ngữ thao tác dữ liệu, ngôn ngữ kiểm soát dữ liệu, ngôn ngữ kiểm soát dữ liệu, ngôn ngữ kiểm soát giao dịch.</a:t>
            </a:r>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9704832" y="6356350"/>
            <a:ext cx="164592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42</a:t>
            </a:fld>
            <a:endParaRPr lang="en-US" sz="1100">
              <a:solidFill>
                <a:schemeClr val="tx1"/>
              </a:solidFill>
            </a:endParaRPr>
          </a:p>
        </p:txBody>
      </p:sp>
    </p:spTree>
    <p:extLst>
      <p:ext uri="{BB962C8B-B14F-4D97-AF65-F5344CB8AC3E}">
        <p14:creationId xmlns:p14="http://schemas.microsoft.com/office/powerpoint/2010/main" val="35635534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635000" y="634029"/>
            <a:ext cx="10921640" cy="1314698"/>
          </a:xfrm>
        </p:spPr>
        <p:txBody>
          <a:bodyPr anchor="ctr">
            <a:normAutofit/>
          </a:bodyPr>
          <a:lstStyle/>
          <a:p>
            <a:pPr algn="ctr">
              <a:lnSpc>
                <a:spcPct val="100000"/>
              </a:lnSpc>
            </a:pPr>
            <a:r>
              <a:rPr lang="en-US" sz="5000"/>
              <a:t>Ngôn ngữ định nghĩa dữ liệu (DDL)</a:t>
            </a:r>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9728200" y="136525"/>
            <a:ext cx="18288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43</a:t>
            </a:fld>
            <a:endParaRPr lang="en-US" sz="1100">
              <a:solidFill>
                <a:schemeClr val="tx1"/>
              </a:solidFill>
            </a:endParaRPr>
          </a:p>
        </p:txBody>
      </p:sp>
      <p:sp>
        <p:nvSpPr>
          <p:cNvPr id="1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rgbClr val="C69697"/>
          </a:solidFill>
          <a:ln w="34925">
            <a:solidFill>
              <a:srgbClr val="C6969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638FA3A7-13B9-45F2-CC74-F79A75A03BBD}"/>
              </a:ext>
            </a:extLst>
          </p:cNvPr>
          <p:cNvGraphicFramePr>
            <a:graphicFrameLocks noGrp="1"/>
          </p:cNvGraphicFramePr>
          <p:nvPr>
            <p:ph idx="1"/>
            <p:extLst>
              <p:ext uri="{D42A27DB-BD31-4B8C-83A1-F6EECF244321}">
                <p14:modId xmlns:p14="http://schemas.microsoft.com/office/powerpoint/2010/main" val="2548887941"/>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17165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635000" y="634029"/>
            <a:ext cx="10921640" cy="1314698"/>
          </a:xfrm>
        </p:spPr>
        <p:txBody>
          <a:bodyPr anchor="ctr">
            <a:normAutofit/>
          </a:bodyPr>
          <a:lstStyle/>
          <a:p>
            <a:pPr algn="ctr">
              <a:lnSpc>
                <a:spcPct val="100000"/>
              </a:lnSpc>
            </a:pPr>
            <a:r>
              <a:rPr lang="en-US" sz="5600"/>
              <a:t>Ngôn ngữ truy vấn dữ liệu (DQL)</a:t>
            </a:r>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9728200" y="136525"/>
            <a:ext cx="18288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44</a:t>
            </a:fld>
            <a:endParaRPr lang="en-US" sz="1100">
              <a:solidFill>
                <a:schemeClr val="tx1"/>
              </a:solidFill>
            </a:endParaRPr>
          </a:p>
        </p:txBody>
      </p:sp>
      <p:sp>
        <p:nvSpPr>
          <p:cNvPr id="1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rgbClr val="C69697"/>
          </a:solidFill>
          <a:ln w="34925">
            <a:solidFill>
              <a:srgbClr val="C6969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FBB6FFA9-8477-F709-8B5C-4F34CF7ACEC6}"/>
              </a:ext>
            </a:extLst>
          </p:cNvPr>
          <p:cNvGraphicFramePr>
            <a:graphicFrameLocks noGrp="1"/>
          </p:cNvGraphicFramePr>
          <p:nvPr>
            <p:ph idx="1"/>
            <p:extLst>
              <p:ext uri="{D42A27DB-BD31-4B8C-83A1-F6EECF244321}">
                <p14:modId xmlns:p14="http://schemas.microsoft.com/office/powerpoint/2010/main" val="3370197589"/>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27723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635000" y="634029"/>
            <a:ext cx="10921640" cy="1314698"/>
          </a:xfrm>
        </p:spPr>
        <p:txBody>
          <a:bodyPr anchor="ctr">
            <a:normAutofit/>
          </a:bodyPr>
          <a:lstStyle/>
          <a:p>
            <a:pPr algn="ctr">
              <a:lnSpc>
                <a:spcPct val="100000"/>
              </a:lnSpc>
            </a:pPr>
            <a:r>
              <a:rPr lang="en-US" sz="5000"/>
              <a:t>Ngôn ngữ thao tác dữ liệu (DML)</a:t>
            </a:r>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9728200" y="136525"/>
            <a:ext cx="18288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45</a:t>
            </a:fld>
            <a:endParaRPr lang="en-US" sz="1100">
              <a:solidFill>
                <a:schemeClr val="tx1"/>
              </a:solidFill>
            </a:endParaRPr>
          </a:p>
        </p:txBody>
      </p:sp>
      <p:sp>
        <p:nvSpPr>
          <p:cNvPr id="1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rgbClr val="C69697"/>
          </a:solidFill>
          <a:ln w="34925">
            <a:solidFill>
              <a:srgbClr val="C6969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C23C612F-99CF-488E-A5B7-FC66ACFD849B}"/>
              </a:ext>
            </a:extLst>
          </p:cNvPr>
          <p:cNvGraphicFramePr>
            <a:graphicFrameLocks noGrp="1"/>
          </p:cNvGraphicFramePr>
          <p:nvPr>
            <p:ph idx="1"/>
            <p:extLst>
              <p:ext uri="{D42A27DB-BD31-4B8C-83A1-F6EECF244321}">
                <p14:modId xmlns:p14="http://schemas.microsoft.com/office/powerpoint/2010/main" val="511748218"/>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41040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635000" y="634029"/>
            <a:ext cx="10921640" cy="1314698"/>
          </a:xfrm>
        </p:spPr>
        <p:txBody>
          <a:bodyPr anchor="ctr">
            <a:normAutofit/>
          </a:bodyPr>
          <a:lstStyle/>
          <a:p>
            <a:pPr algn="ctr">
              <a:lnSpc>
                <a:spcPct val="100000"/>
              </a:lnSpc>
            </a:pPr>
            <a:r>
              <a:rPr lang="en-US" sz="5000"/>
              <a:t>Ngôn ngữ kiểm soát dữ liệu (DCL) </a:t>
            </a:r>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9728200" y="136525"/>
            <a:ext cx="18288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46</a:t>
            </a:fld>
            <a:endParaRPr lang="en-US" sz="1100">
              <a:solidFill>
                <a:schemeClr val="tx1"/>
              </a:solidFill>
            </a:endParaRPr>
          </a:p>
        </p:txBody>
      </p:sp>
      <p:sp>
        <p:nvSpPr>
          <p:cNvPr id="1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rgbClr val="C69697"/>
          </a:solidFill>
          <a:ln w="34925">
            <a:solidFill>
              <a:srgbClr val="C6969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B695B5E2-B76C-6CFB-DD08-F81D50606B66}"/>
              </a:ext>
            </a:extLst>
          </p:cNvPr>
          <p:cNvGraphicFramePr>
            <a:graphicFrameLocks noGrp="1"/>
          </p:cNvGraphicFramePr>
          <p:nvPr>
            <p:ph idx="1"/>
            <p:extLst>
              <p:ext uri="{D42A27DB-BD31-4B8C-83A1-F6EECF244321}">
                <p14:modId xmlns:p14="http://schemas.microsoft.com/office/powerpoint/2010/main" val="3295664329"/>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38606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635000" y="634029"/>
            <a:ext cx="10921640" cy="1314698"/>
          </a:xfrm>
        </p:spPr>
        <p:txBody>
          <a:bodyPr anchor="ctr">
            <a:normAutofit/>
          </a:bodyPr>
          <a:lstStyle/>
          <a:p>
            <a:pPr algn="ctr">
              <a:lnSpc>
                <a:spcPct val="100000"/>
              </a:lnSpc>
            </a:pPr>
            <a:r>
              <a:rPr lang="en-US" sz="5000"/>
              <a:t>Ngôn ngữ kiểm soát giao dịch (TCL)</a:t>
            </a:r>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9728200" y="136525"/>
            <a:ext cx="18288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47</a:t>
            </a:fld>
            <a:endParaRPr lang="en-US" sz="1100">
              <a:solidFill>
                <a:schemeClr val="tx1"/>
              </a:solidFill>
            </a:endParaRPr>
          </a:p>
        </p:txBody>
      </p:sp>
      <p:sp>
        <p:nvSpPr>
          <p:cNvPr id="1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rgbClr val="C69697"/>
          </a:solidFill>
          <a:ln w="34925">
            <a:solidFill>
              <a:srgbClr val="C6969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E8BC3308-0CB2-931D-2D3E-3E5125B5A5EB}"/>
              </a:ext>
            </a:extLst>
          </p:cNvPr>
          <p:cNvGraphicFramePr>
            <a:graphicFrameLocks noGrp="1"/>
          </p:cNvGraphicFramePr>
          <p:nvPr>
            <p:ph idx="1"/>
            <p:extLst>
              <p:ext uri="{D42A27DB-BD31-4B8C-83A1-F6EECF244321}">
                <p14:modId xmlns:p14="http://schemas.microsoft.com/office/powerpoint/2010/main" val="1896566936"/>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34265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635000" y="634029"/>
            <a:ext cx="10921640" cy="1314698"/>
          </a:xfrm>
        </p:spPr>
        <p:txBody>
          <a:bodyPr anchor="ctr">
            <a:normAutofit/>
          </a:bodyPr>
          <a:lstStyle/>
          <a:p>
            <a:pPr algn="ctr">
              <a:lnSpc>
                <a:spcPct val="100000"/>
              </a:lnSpc>
            </a:pPr>
            <a:r>
              <a:rPr lang="en-US" sz="7200"/>
              <a:t>V. View</a:t>
            </a:r>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9728200" y="136525"/>
            <a:ext cx="18288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48</a:t>
            </a:fld>
            <a:endParaRPr lang="en-US" sz="1100">
              <a:solidFill>
                <a:schemeClr val="tx1"/>
              </a:solidFill>
            </a:endParaRPr>
          </a:p>
        </p:txBody>
      </p:sp>
      <p:sp>
        <p:nvSpPr>
          <p:cNvPr id="1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rgbClr val="C69697"/>
          </a:solidFill>
          <a:ln w="34925">
            <a:solidFill>
              <a:srgbClr val="C6969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9B9963EC-FFBB-F585-2580-C4A8A7CDA4C2}"/>
              </a:ext>
            </a:extLst>
          </p:cNvPr>
          <p:cNvGraphicFramePr>
            <a:graphicFrameLocks noGrp="1"/>
          </p:cNvGraphicFramePr>
          <p:nvPr>
            <p:ph idx="1"/>
            <p:extLst>
              <p:ext uri="{D42A27DB-BD31-4B8C-83A1-F6EECF244321}">
                <p14:modId xmlns:p14="http://schemas.microsoft.com/office/powerpoint/2010/main" val="550510357"/>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10892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635000" y="634029"/>
            <a:ext cx="10921640" cy="1314698"/>
          </a:xfrm>
        </p:spPr>
        <p:txBody>
          <a:bodyPr anchor="ctr">
            <a:normAutofit/>
          </a:bodyPr>
          <a:lstStyle/>
          <a:p>
            <a:pPr algn="ctr">
              <a:lnSpc>
                <a:spcPct val="100000"/>
              </a:lnSpc>
            </a:pPr>
            <a:r>
              <a:rPr lang="vi-VN" sz="7200"/>
              <a:t>Ư</a:t>
            </a:r>
            <a:r>
              <a:rPr lang="en-US" sz="7200"/>
              <a:t>u điểm</a:t>
            </a:r>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9728200" y="136525"/>
            <a:ext cx="18288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49</a:t>
            </a:fld>
            <a:endParaRPr lang="en-US" sz="1100">
              <a:solidFill>
                <a:schemeClr val="tx1"/>
              </a:solidFill>
            </a:endParaRPr>
          </a:p>
        </p:txBody>
      </p:sp>
      <p:sp>
        <p:nvSpPr>
          <p:cNvPr id="1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rgbClr val="C69697"/>
          </a:solidFill>
          <a:ln w="34925">
            <a:solidFill>
              <a:srgbClr val="C6969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1793179E-A27A-0EC7-82AD-469754FFFED0}"/>
              </a:ext>
            </a:extLst>
          </p:cNvPr>
          <p:cNvGraphicFramePr>
            <a:graphicFrameLocks noGrp="1"/>
          </p:cNvGraphicFramePr>
          <p:nvPr>
            <p:ph idx="1"/>
            <p:extLst>
              <p:ext uri="{D42A27DB-BD31-4B8C-83A1-F6EECF244321}">
                <p14:modId xmlns:p14="http://schemas.microsoft.com/office/powerpoint/2010/main" val="823467643"/>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5130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7D3737F-CCC0-4FAC-FA9B-7FC9B44E46DD}"/>
              </a:ext>
            </a:extLst>
          </p:cNvPr>
          <p:cNvSpPr>
            <a:spLocks noGrp="1"/>
          </p:cNvSpPr>
          <p:nvPr>
            <p:ph type="title"/>
          </p:nvPr>
        </p:nvSpPr>
        <p:spPr>
          <a:xfrm>
            <a:off x="838200" y="673770"/>
            <a:ext cx="3220329" cy="2027227"/>
          </a:xfrm>
        </p:spPr>
        <p:txBody>
          <a:bodyPr anchor="t">
            <a:normAutofit/>
          </a:bodyPr>
          <a:lstStyle/>
          <a:p>
            <a:pPr>
              <a:lnSpc>
                <a:spcPct val="100000"/>
              </a:lnSpc>
            </a:pPr>
            <a:r>
              <a:rPr lang="en-US" sz="3600">
                <a:solidFill>
                  <a:schemeClr val="bg1"/>
                </a:solidFill>
              </a:rPr>
              <a:t>III. Ưu nhược điểm của API</a:t>
            </a:r>
          </a:p>
        </p:txBody>
      </p:sp>
      <p:graphicFrame>
        <p:nvGraphicFramePr>
          <p:cNvPr id="5" name="Content Placeholder 2">
            <a:extLst>
              <a:ext uri="{FF2B5EF4-FFF2-40B4-BE49-F238E27FC236}">
                <a16:creationId xmlns:a16="http://schemas.microsoft.com/office/drawing/2014/main" id="{7FD96B3B-358E-43DE-1584-F888E73430D1}"/>
              </a:ext>
            </a:extLst>
          </p:cNvPr>
          <p:cNvGraphicFramePr>
            <a:graphicFrameLocks noGrp="1"/>
          </p:cNvGraphicFramePr>
          <p:nvPr>
            <p:ph idx="1"/>
            <p:extLst>
              <p:ext uri="{D42A27DB-BD31-4B8C-83A1-F6EECF244321}">
                <p14:modId xmlns:p14="http://schemas.microsoft.com/office/powerpoint/2010/main" val="1310382333"/>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99AC6C9D-3306-A8D7-11AB-F005DAFE66F4}"/>
              </a:ext>
            </a:extLst>
          </p:cNvPr>
          <p:cNvSpPr>
            <a:spLocks noGrp="1"/>
          </p:cNvSpPr>
          <p:nvPr>
            <p:ph type="sldNum" sz="quarter" idx="12"/>
          </p:nvPr>
        </p:nvSpPr>
        <p:spPr/>
        <p:txBody>
          <a:bodyPr/>
          <a:lstStyle/>
          <a:p>
            <a:fld id="{A7CD31F4-64FA-4BA0-9498-67783267A8C8}" type="slidenum">
              <a:rPr lang="en-US" smtClean="0"/>
              <a:t>5</a:t>
            </a:fld>
            <a:endParaRPr lang="en-US"/>
          </a:p>
        </p:txBody>
      </p:sp>
    </p:spTree>
    <p:extLst>
      <p:ext uri="{BB962C8B-B14F-4D97-AF65-F5344CB8AC3E}">
        <p14:creationId xmlns:p14="http://schemas.microsoft.com/office/powerpoint/2010/main" val="27464236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640080" y="325369"/>
            <a:ext cx="4368602" cy="1956841"/>
          </a:xfrm>
        </p:spPr>
        <p:txBody>
          <a:bodyPr anchor="b">
            <a:normAutofit/>
          </a:bodyPr>
          <a:lstStyle/>
          <a:p>
            <a:pPr>
              <a:lnSpc>
                <a:spcPct val="100000"/>
              </a:lnSpc>
            </a:pPr>
            <a:r>
              <a:rPr lang="en-US" sz="5600"/>
              <a:t>Nhược điểm</a:t>
            </a:r>
          </a:p>
        </p:txBody>
      </p:sp>
      <p:sp>
        <p:nvSpPr>
          <p:cNvPr id="1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C69697"/>
          </a:solidFill>
          <a:ln w="38100" cap="rnd">
            <a:solidFill>
              <a:srgbClr val="C6969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0BD9AD-3A28-8B1D-B890-22FCE691C373}"/>
              </a:ext>
            </a:extLst>
          </p:cNvPr>
          <p:cNvSpPr>
            <a:spLocks noGrp="1"/>
          </p:cNvSpPr>
          <p:nvPr>
            <p:ph idx="1"/>
          </p:nvPr>
        </p:nvSpPr>
        <p:spPr>
          <a:xfrm>
            <a:off x="640080" y="2872899"/>
            <a:ext cx="4243589" cy="3320668"/>
          </a:xfrm>
        </p:spPr>
        <p:txBody>
          <a:bodyPr>
            <a:normAutofit/>
          </a:bodyPr>
          <a:lstStyle/>
          <a:p>
            <a:r>
              <a:rPr lang="en-US"/>
              <a:t>Tốn thêm tài nguyên trên Server (memory, process)</a:t>
            </a:r>
          </a:p>
          <a:p>
            <a:endParaRPr lang="en-US"/>
          </a:p>
          <a:p>
            <a:pPr marL="0" indent="0">
              <a:buNone/>
            </a:pPr>
            <a:endParaRPr lang="en-US"/>
          </a:p>
        </p:txBody>
      </p:sp>
      <p:pic>
        <p:nvPicPr>
          <p:cNvPr id="6" name="Picture 5" descr="Electronic circuit board">
            <a:extLst>
              <a:ext uri="{FF2B5EF4-FFF2-40B4-BE49-F238E27FC236}">
                <a16:creationId xmlns:a16="http://schemas.microsoft.com/office/drawing/2014/main" id="{E1D39CA0-3131-0705-EB52-4D908E83488A}"/>
              </a:ext>
            </a:extLst>
          </p:cNvPr>
          <p:cNvPicPr>
            <a:picLocks noChangeAspect="1"/>
          </p:cNvPicPr>
          <p:nvPr/>
        </p:nvPicPr>
        <p:blipFill rotWithShape="1">
          <a:blip r:embed="rId2"/>
          <a:srcRect l="32439" r="60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10411012" y="6356350"/>
            <a:ext cx="942788" cy="365125"/>
          </a:xfrm>
        </p:spPr>
        <p:txBody>
          <a:bodyPr>
            <a:normAutofit/>
          </a:bodyPr>
          <a:lstStyle/>
          <a:p>
            <a:pPr>
              <a:lnSpc>
                <a:spcPct val="90000"/>
              </a:lnSpc>
              <a:spcAft>
                <a:spcPts val="600"/>
              </a:spcAft>
            </a:pPr>
            <a:fld id="{A7CD31F4-64FA-4BA0-9498-67783267A8C8}" type="slidenum">
              <a:rPr lang="en-US" sz="1100">
                <a:solidFill>
                  <a:srgbClr val="FBF9F6"/>
                </a:solidFill>
              </a:rPr>
              <a:pPr>
                <a:lnSpc>
                  <a:spcPct val="90000"/>
                </a:lnSpc>
                <a:spcAft>
                  <a:spcPts val="600"/>
                </a:spcAft>
              </a:pPr>
              <a:t>50</a:t>
            </a:fld>
            <a:endParaRPr lang="en-US" sz="1100">
              <a:solidFill>
                <a:srgbClr val="FBF9F6"/>
              </a:solidFill>
            </a:endParaRPr>
          </a:p>
        </p:txBody>
      </p:sp>
    </p:spTree>
    <p:extLst>
      <p:ext uri="{BB962C8B-B14F-4D97-AF65-F5344CB8AC3E}">
        <p14:creationId xmlns:p14="http://schemas.microsoft.com/office/powerpoint/2010/main" val="21776764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635000" y="634029"/>
            <a:ext cx="10921640" cy="1314698"/>
          </a:xfrm>
        </p:spPr>
        <p:txBody>
          <a:bodyPr anchor="ctr">
            <a:normAutofit/>
          </a:bodyPr>
          <a:lstStyle/>
          <a:p>
            <a:pPr algn="ctr">
              <a:lnSpc>
                <a:spcPct val="100000"/>
              </a:lnSpc>
            </a:pPr>
            <a:r>
              <a:rPr lang="en-US" sz="5600"/>
              <a:t>VI. Function và Store Procedure</a:t>
            </a:r>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9728200" y="136525"/>
            <a:ext cx="18288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51</a:t>
            </a:fld>
            <a:endParaRPr lang="en-US" sz="1100">
              <a:solidFill>
                <a:schemeClr val="tx1"/>
              </a:solidFill>
            </a:endParaRPr>
          </a:p>
        </p:txBody>
      </p:sp>
      <p:sp>
        <p:nvSpPr>
          <p:cNvPr id="1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rgbClr val="C69697"/>
          </a:solidFill>
          <a:ln w="34925">
            <a:solidFill>
              <a:srgbClr val="C6969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03C6DBB9-8FEB-6B19-0F62-19362D56B35D}"/>
              </a:ext>
            </a:extLst>
          </p:cNvPr>
          <p:cNvGraphicFramePr>
            <a:graphicFrameLocks noGrp="1"/>
          </p:cNvGraphicFramePr>
          <p:nvPr>
            <p:ph idx="1"/>
            <p:extLst>
              <p:ext uri="{D42A27DB-BD31-4B8C-83A1-F6EECF244321}">
                <p14:modId xmlns:p14="http://schemas.microsoft.com/office/powerpoint/2010/main" val="4275281847"/>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36239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3DAA0EF-336D-4CDC-A9A2-8460363E2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D079A19-B31E-4129-A464-7547FF05A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solidFill>
            <a:srgbClr val="C696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635001" y="640823"/>
            <a:ext cx="3103194" cy="5583148"/>
          </a:xfrm>
        </p:spPr>
        <p:txBody>
          <a:bodyPr anchor="ctr">
            <a:normAutofit/>
          </a:bodyPr>
          <a:lstStyle/>
          <a:p>
            <a:r>
              <a:rPr lang="en-US">
                <a:solidFill>
                  <a:schemeClr val="bg1"/>
                </a:solidFill>
              </a:rPr>
              <a:t>Cú pháp</a:t>
            </a:r>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9728200" y="6356350"/>
            <a:ext cx="18288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52</a:t>
            </a:fld>
            <a:endParaRPr lang="en-US" sz="1100">
              <a:solidFill>
                <a:schemeClr val="tx1"/>
              </a:solidFill>
            </a:endParaRPr>
          </a:p>
        </p:txBody>
      </p:sp>
      <p:graphicFrame>
        <p:nvGraphicFramePr>
          <p:cNvPr id="6" name="Content Placeholder 2">
            <a:extLst>
              <a:ext uri="{FF2B5EF4-FFF2-40B4-BE49-F238E27FC236}">
                <a16:creationId xmlns:a16="http://schemas.microsoft.com/office/drawing/2014/main" id="{011B8C51-87A8-1371-CBAE-BC4C383F192D}"/>
              </a:ext>
            </a:extLst>
          </p:cNvPr>
          <p:cNvGraphicFramePr>
            <a:graphicFrameLocks noGrp="1"/>
          </p:cNvGraphicFramePr>
          <p:nvPr>
            <p:ph idx="1"/>
            <p:extLst>
              <p:ext uri="{D42A27DB-BD31-4B8C-83A1-F6EECF244321}">
                <p14:modId xmlns:p14="http://schemas.microsoft.com/office/powerpoint/2010/main" val="61826883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28927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946F6A7-0B48-49A7-8E23-3C1F0993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594482 h 5722227"/>
              <a:gd name="connsiteX1" fmla="*/ 594482 w 11040872"/>
              <a:gd name="connsiteY1" fmla="*/ 0 h 5722227"/>
              <a:gd name="connsiteX2" fmla="*/ 1448314 w 11040872"/>
              <a:gd name="connsiteY2" fmla="*/ 0 h 5722227"/>
              <a:gd name="connsiteX3" fmla="*/ 1908070 w 11040872"/>
              <a:gd name="connsiteY3" fmla="*/ 0 h 5722227"/>
              <a:gd name="connsiteX4" fmla="*/ 2564864 w 11040872"/>
              <a:gd name="connsiteY4" fmla="*/ 0 h 5722227"/>
              <a:gd name="connsiteX5" fmla="*/ 3320177 w 11040872"/>
              <a:gd name="connsiteY5" fmla="*/ 0 h 5722227"/>
              <a:gd name="connsiteX6" fmla="*/ 4174009 w 11040872"/>
              <a:gd name="connsiteY6" fmla="*/ 0 h 5722227"/>
              <a:gd name="connsiteX7" fmla="*/ 4929322 w 11040872"/>
              <a:gd name="connsiteY7" fmla="*/ 0 h 5722227"/>
              <a:gd name="connsiteX8" fmla="*/ 5783154 w 11040872"/>
              <a:gd name="connsiteY8" fmla="*/ 0 h 5722227"/>
              <a:gd name="connsiteX9" fmla="*/ 6538466 w 11040872"/>
              <a:gd name="connsiteY9" fmla="*/ 0 h 5722227"/>
              <a:gd name="connsiteX10" fmla="*/ 6998222 w 11040872"/>
              <a:gd name="connsiteY10" fmla="*/ 0 h 5722227"/>
              <a:gd name="connsiteX11" fmla="*/ 7753535 w 11040872"/>
              <a:gd name="connsiteY11" fmla="*/ 0 h 5722227"/>
              <a:gd name="connsiteX12" fmla="*/ 8311810 w 11040872"/>
              <a:gd name="connsiteY12" fmla="*/ 0 h 5722227"/>
              <a:gd name="connsiteX13" fmla="*/ 8771566 w 11040872"/>
              <a:gd name="connsiteY13" fmla="*/ 0 h 5722227"/>
              <a:gd name="connsiteX14" fmla="*/ 9132802 w 11040872"/>
              <a:gd name="connsiteY14" fmla="*/ 0 h 5722227"/>
              <a:gd name="connsiteX15" fmla="*/ 9592558 w 11040872"/>
              <a:gd name="connsiteY15" fmla="*/ 0 h 5722227"/>
              <a:gd name="connsiteX16" fmla="*/ 10446390 w 11040872"/>
              <a:gd name="connsiteY16" fmla="*/ 0 h 5722227"/>
              <a:gd name="connsiteX17" fmla="*/ 11040872 w 11040872"/>
              <a:gd name="connsiteY17" fmla="*/ 594482 h 5722227"/>
              <a:gd name="connsiteX18" fmla="*/ 11040872 w 11040872"/>
              <a:gd name="connsiteY18" fmla="*/ 1332756 h 5722227"/>
              <a:gd name="connsiteX19" fmla="*/ 11040872 w 11040872"/>
              <a:gd name="connsiteY19" fmla="*/ 2071031 h 5722227"/>
              <a:gd name="connsiteX20" fmla="*/ 11040872 w 11040872"/>
              <a:gd name="connsiteY20" fmla="*/ 2627974 h 5722227"/>
              <a:gd name="connsiteX21" fmla="*/ 11040872 w 11040872"/>
              <a:gd name="connsiteY21" fmla="*/ 3366249 h 5722227"/>
              <a:gd name="connsiteX22" fmla="*/ 11040872 w 11040872"/>
              <a:gd name="connsiteY22" fmla="*/ 3923192 h 5722227"/>
              <a:gd name="connsiteX23" fmla="*/ 11040872 w 11040872"/>
              <a:gd name="connsiteY23" fmla="*/ 5127745 h 5722227"/>
              <a:gd name="connsiteX24" fmla="*/ 10446390 w 11040872"/>
              <a:gd name="connsiteY24" fmla="*/ 5722227 h 5722227"/>
              <a:gd name="connsiteX25" fmla="*/ 9986634 w 11040872"/>
              <a:gd name="connsiteY25" fmla="*/ 5722227 h 5722227"/>
              <a:gd name="connsiteX26" fmla="*/ 9132802 w 11040872"/>
              <a:gd name="connsiteY26" fmla="*/ 5722227 h 5722227"/>
              <a:gd name="connsiteX27" fmla="*/ 8771566 w 11040872"/>
              <a:gd name="connsiteY27" fmla="*/ 5722227 h 5722227"/>
              <a:gd name="connsiteX28" fmla="*/ 8114772 w 11040872"/>
              <a:gd name="connsiteY28" fmla="*/ 5722227 h 5722227"/>
              <a:gd name="connsiteX29" fmla="*/ 7556497 w 11040872"/>
              <a:gd name="connsiteY29" fmla="*/ 5722227 h 5722227"/>
              <a:gd name="connsiteX30" fmla="*/ 6998222 w 11040872"/>
              <a:gd name="connsiteY30" fmla="*/ 5722227 h 5722227"/>
              <a:gd name="connsiteX31" fmla="*/ 6439947 w 11040872"/>
              <a:gd name="connsiteY31" fmla="*/ 5722227 h 5722227"/>
              <a:gd name="connsiteX32" fmla="*/ 6078711 w 11040872"/>
              <a:gd name="connsiteY32" fmla="*/ 5722227 h 5722227"/>
              <a:gd name="connsiteX33" fmla="*/ 5224879 w 11040872"/>
              <a:gd name="connsiteY33" fmla="*/ 5722227 h 5722227"/>
              <a:gd name="connsiteX34" fmla="*/ 4371047 w 11040872"/>
              <a:gd name="connsiteY34" fmla="*/ 5722227 h 5722227"/>
              <a:gd name="connsiteX35" fmla="*/ 4009810 w 11040872"/>
              <a:gd name="connsiteY35" fmla="*/ 5722227 h 5722227"/>
              <a:gd name="connsiteX36" fmla="*/ 3550054 w 11040872"/>
              <a:gd name="connsiteY36" fmla="*/ 5722227 h 5722227"/>
              <a:gd name="connsiteX37" fmla="*/ 2893261 w 11040872"/>
              <a:gd name="connsiteY37" fmla="*/ 5722227 h 5722227"/>
              <a:gd name="connsiteX38" fmla="*/ 2137948 w 11040872"/>
              <a:gd name="connsiteY38" fmla="*/ 5722227 h 5722227"/>
              <a:gd name="connsiteX39" fmla="*/ 1579673 w 11040872"/>
              <a:gd name="connsiteY39" fmla="*/ 5722227 h 5722227"/>
              <a:gd name="connsiteX40" fmla="*/ 594482 w 11040872"/>
              <a:gd name="connsiteY40" fmla="*/ 5722227 h 5722227"/>
              <a:gd name="connsiteX41" fmla="*/ 0 w 11040872"/>
              <a:gd name="connsiteY41" fmla="*/ 5127745 h 5722227"/>
              <a:gd name="connsiteX42" fmla="*/ 0 w 11040872"/>
              <a:gd name="connsiteY42" fmla="*/ 4389471 h 5722227"/>
              <a:gd name="connsiteX43" fmla="*/ 0 w 11040872"/>
              <a:gd name="connsiteY43" fmla="*/ 3787194 h 5722227"/>
              <a:gd name="connsiteX44" fmla="*/ 0 w 11040872"/>
              <a:gd name="connsiteY44" fmla="*/ 3139585 h 5722227"/>
              <a:gd name="connsiteX45" fmla="*/ 0 w 11040872"/>
              <a:gd name="connsiteY45" fmla="*/ 2582642 h 5722227"/>
              <a:gd name="connsiteX46" fmla="*/ 0 w 11040872"/>
              <a:gd name="connsiteY46" fmla="*/ 1844367 h 5722227"/>
              <a:gd name="connsiteX47" fmla="*/ 0 w 11040872"/>
              <a:gd name="connsiteY47" fmla="*/ 1332756 h 5722227"/>
              <a:gd name="connsiteX48" fmla="*/ 0 w 11040872"/>
              <a:gd name="connsiteY48" fmla="*/ 594482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w="11040872" h="5722227" stroke="0" extrusionOk="0">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rgbClr val="C69697"/>
          </a:solidFill>
          <a:ln w="25400">
            <a:solidFill>
              <a:srgbClr val="C69697"/>
            </a:solidFill>
            <a:round/>
            <a:extLst>
              <a:ext uri="{C807C97D-BFC1-408E-A445-0C87EB9F89A2}">
                <ask:lineSketchStyleProps xmlns:ask="http://schemas.microsoft.com/office/drawing/2018/sketchyshapes" sd="1219033472">
                  <a:prstGeom prst="roundRect">
                    <a:avLst>
                      <a:gd name="adj" fmla="val 103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1151467" y="887973"/>
            <a:ext cx="9889067" cy="1325563"/>
          </a:xfrm>
        </p:spPr>
        <p:txBody>
          <a:bodyPr>
            <a:normAutofit/>
          </a:bodyPr>
          <a:lstStyle/>
          <a:p>
            <a:r>
              <a:rPr lang="en-US" sz="6600">
                <a:solidFill>
                  <a:schemeClr val="bg1"/>
                </a:solidFill>
              </a:rPr>
              <a:t>Cú pháp</a:t>
            </a:r>
          </a:p>
        </p:txBody>
      </p:sp>
      <p:sp>
        <p:nvSpPr>
          <p:cNvPr id="13" name="Rectangle 6">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0BD9AD-3A28-8B1D-B890-22FCE691C373}"/>
              </a:ext>
            </a:extLst>
          </p:cNvPr>
          <p:cNvSpPr>
            <a:spLocks noGrp="1"/>
          </p:cNvSpPr>
          <p:nvPr>
            <p:ph idx="1"/>
          </p:nvPr>
        </p:nvSpPr>
        <p:spPr>
          <a:xfrm>
            <a:off x="1151467" y="2607733"/>
            <a:ext cx="9889067" cy="3285067"/>
          </a:xfrm>
        </p:spPr>
        <p:txBody>
          <a:bodyPr>
            <a:normAutofit/>
          </a:bodyPr>
          <a:lstStyle/>
          <a:p>
            <a:pPr>
              <a:lnSpc>
                <a:spcPct val="90000"/>
              </a:lnSpc>
            </a:pPr>
            <a:r>
              <a:rPr lang="en-US" sz="2400">
                <a:solidFill>
                  <a:schemeClr val="bg1"/>
                </a:solidFill>
              </a:rPr>
              <a:t>Hiển thị thông tin:</a:t>
            </a:r>
          </a:p>
          <a:p>
            <a:pPr marL="0" indent="0">
              <a:lnSpc>
                <a:spcPct val="90000"/>
              </a:lnSpc>
              <a:buNone/>
            </a:pPr>
            <a:r>
              <a:rPr lang="en-US" sz="2400">
                <a:solidFill>
                  <a:schemeClr val="bg1"/>
                </a:solidFill>
              </a:rPr>
              <a:t>	SHOW FUNCTION STATUS;</a:t>
            </a:r>
          </a:p>
          <a:p>
            <a:pPr marL="0" indent="0">
              <a:lnSpc>
                <a:spcPct val="90000"/>
              </a:lnSpc>
              <a:buNone/>
            </a:pPr>
            <a:r>
              <a:rPr lang="en-US" sz="2400">
                <a:solidFill>
                  <a:schemeClr val="bg1"/>
                </a:solidFill>
              </a:rPr>
              <a:t>	SHOW PROCEDURE STATUS;</a:t>
            </a:r>
          </a:p>
          <a:p>
            <a:pPr marL="0" indent="0">
              <a:lnSpc>
                <a:spcPct val="90000"/>
              </a:lnSpc>
              <a:buNone/>
            </a:pPr>
            <a:endParaRPr lang="en-US" sz="2400">
              <a:solidFill>
                <a:schemeClr val="bg1"/>
              </a:solidFill>
            </a:endParaRPr>
          </a:p>
          <a:p>
            <a:pPr marL="0" indent="0">
              <a:lnSpc>
                <a:spcPct val="90000"/>
              </a:lnSpc>
              <a:buNone/>
            </a:pPr>
            <a:r>
              <a:rPr lang="en-US" sz="2400">
                <a:solidFill>
                  <a:schemeClr val="bg1"/>
                </a:solidFill>
              </a:rPr>
              <a:t>	SHOW FUNCTION STATUS LIKE 'repeat%’;</a:t>
            </a:r>
          </a:p>
          <a:p>
            <a:pPr marL="0" indent="0">
              <a:lnSpc>
                <a:spcPct val="90000"/>
              </a:lnSpc>
              <a:buNone/>
            </a:pPr>
            <a:r>
              <a:rPr lang="en-US" sz="2400">
                <a:solidFill>
                  <a:schemeClr val="bg1"/>
                </a:solidFill>
              </a:rPr>
              <a:t>	SHOW PROCEDURE STATUS LIKE 'film%’;</a:t>
            </a:r>
          </a:p>
          <a:p>
            <a:pPr marL="0" indent="0">
              <a:lnSpc>
                <a:spcPct val="90000"/>
              </a:lnSpc>
              <a:buNone/>
            </a:pPr>
            <a:r>
              <a:rPr lang="en-US" sz="2400">
                <a:solidFill>
                  <a:schemeClr val="bg1"/>
                </a:solidFill>
              </a:rPr>
              <a:t>	SHOW CREATE PROCEDURE 'name';</a:t>
            </a:r>
          </a:p>
          <a:p>
            <a:pPr marL="0" indent="0">
              <a:lnSpc>
                <a:spcPct val="90000"/>
              </a:lnSpc>
              <a:buNone/>
            </a:pPr>
            <a:endParaRPr lang="en-US" sz="2400">
              <a:solidFill>
                <a:schemeClr val="bg1"/>
              </a:solidFill>
            </a:endParaRPr>
          </a:p>
          <a:p>
            <a:pPr marL="0" indent="0">
              <a:lnSpc>
                <a:spcPct val="90000"/>
              </a:lnSpc>
              <a:buNone/>
            </a:pPr>
            <a:endParaRPr lang="en-US" sz="2400">
              <a:solidFill>
                <a:schemeClr val="bg1"/>
              </a:solidFill>
            </a:endParaRPr>
          </a:p>
          <a:p>
            <a:pPr marL="0" indent="0">
              <a:lnSpc>
                <a:spcPct val="90000"/>
              </a:lnSpc>
              <a:buNone/>
            </a:pPr>
            <a:endParaRPr lang="en-US" sz="2400">
              <a:solidFill>
                <a:schemeClr val="bg1"/>
              </a:solidFill>
            </a:endParaRPr>
          </a:p>
          <a:p>
            <a:pPr>
              <a:lnSpc>
                <a:spcPct val="90000"/>
              </a:lnSpc>
            </a:pPr>
            <a:endParaRPr lang="en-US" sz="2400">
              <a:solidFill>
                <a:schemeClr val="bg1"/>
              </a:solidFill>
            </a:endParaRPr>
          </a:p>
          <a:p>
            <a:pPr marL="0" indent="0">
              <a:lnSpc>
                <a:spcPct val="90000"/>
              </a:lnSpc>
              <a:buNone/>
            </a:pPr>
            <a:endParaRPr lang="en-US" sz="2400">
              <a:solidFill>
                <a:schemeClr val="bg1"/>
              </a:solidFill>
            </a:endParaRPr>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8610600" y="6356350"/>
            <a:ext cx="27432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53</a:t>
            </a:fld>
            <a:endParaRPr lang="en-US" sz="1100">
              <a:solidFill>
                <a:schemeClr val="tx1"/>
              </a:solidFill>
            </a:endParaRPr>
          </a:p>
        </p:txBody>
      </p:sp>
    </p:spTree>
    <p:extLst>
      <p:ext uri="{BB962C8B-B14F-4D97-AF65-F5344CB8AC3E}">
        <p14:creationId xmlns:p14="http://schemas.microsoft.com/office/powerpoint/2010/main" val="37319251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46F6A7-0B48-49A7-8E23-3C1F0993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594482 h 5722227"/>
              <a:gd name="connsiteX1" fmla="*/ 594482 w 11040872"/>
              <a:gd name="connsiteY1" fmla="*/ 0 h 5722227"/>
              <a:gd name="connsiteX2" fmla="*/ 1448314 w 11040872"/>
              <a:gd name="connsiteY2" fmla="*/ 0 h 5722227"/>
              <a:gd name="connsiteX3" fmla="*/ 1908070 w 11040872"/>
              <a:gd name="connsiteY3" fmla="*/ 0 h 5722227"/>
              <a:gd name="connsiteX4" fmla="*/ 2564864 w 11040872"/>
              <a:gd name="connsiteY4" fmla="*/ 0 h 5722227"/>
              <a:gd name="connsiteX5" fmla="*/ 3320177 w 11040872"/>
              <a:gd name="connsiteY5" fmla="*/ 0 h 5722227"/>
              <a:gd name="connsiteX6" fmla="*/ 4174009 w 11040872"/>
              <a:gd name="connsiteY6" fmla="*/ 0 h 5722227"/>
              <a:gd name="connsiteX7" fmla="*/ 4929322 w 11040872"/>
              <a:gd name="connsiteY7" fmla="*/ 0 h 5722227"/>
              <a:gd name="connsiteX8" fmla="*/ 5783154 w 11040872"/>
              <a:gd name="connsiteY8" fmla="*/ 0 h 5722227"/>
              <a:gd name="connsiteX9" fmla="*/ 6538466 w 11040872"/>
              <a:gd name="connsiteY9" fmla="*/ 0 h 5722227"/>
              <a:gd name="connsiteX10" fmla="*/ 6998222 w 11040872"/>
              <a:gd name="connsiteY10" fmla="*/ 0 h 5722227"/>
              <a:gd name="connsiteX11" fmla="*/ 7753535 w 11040872"/>
              <a:gd name="connsiteY11" fmla="*/ 0 h 5722227"/>
              <a:gd name="connsiteX12" fmla="*/ 8311810 w 11040872"/>
              <a:gd name="connsiteY12" fmla="*/ 0 h 5722227"/>
              <a:gd name="connsiteX13" fmla="*/ 8771566 w 11040872"/>
              <a:gd name="connsiteY13" fmla="*/ 0 h 5722227"/>
              <a:gd name="connsiteX14" fmla="*/ 9132802 w 11040872"/>
              <a:gd name="connsiteY14" fmla="*/ 0 h 5722227"/>
              <a:gd name="connsiteX15" fmla="*/ 9592558 w 11040872"/>
              <a:gd name="connsiteY15" fmla="*/ 0 h 5722227"/>
              <a:gd name="connsiteX16" fmla="*/ 10446390 w 11040872"/>
              <a:gd name="connsiteY16" fmla="*/ 0 h 5722227"/>
              <a:gd name="connsiteX17" fmla="*/ 11040872 w 11040872"/>
              <a:gd name="connsiteY17" fmla="*/ 594482 h 5722227"/>
              <a:gd name="connsiteX18" fmla="*/ 11040872 w 11040872"/>
              <a:gd name="connsiteY18" fmla="*/ 1332756 h 5722227"/>
              <a:gd name="connsiteX19" fmla="*/ 11040872 w 11040872"/>
              <a:gd name="connsiteY19" fmla="*/ 2071031 h 5722227"/>
              <a:gd name="connsiteX20" fmla="*/ 11040872 w 11040872"/>
              <a:gd name="connsiteY20" fmla="*/ 2627974 h 5722227"/>
              <a:gd name="connsiteX21" fmla="*/ 11040872 w 11040872"/>
              <a:gd name="connsiteY21" fmla="*/ 3366249 h 5722227"/>
              <a:gd name="connsiteX22" fmla="*/ 11040872 w 11040872"/>
              <a:gd name="connsiteY22" fmla="*/ 3923192 h 5722227"/>
              <a:gd name="connsiteX23" fmla="*/ 11040872 w 11040872"/>
              <a:gd name="connsiteY23" fmla="*/ 5127745 h 5722227"/>
              <a:gd name="connsiteX24" fmla="*/ 10446390 w 11040872"/>
              <a:gd name="connsiteY24" fmla="*/ 5722227 h 5722227"/>
              <a:gd name="connsiteX25" fmla="*/ 9986634 w 11040872"/>
              <a:gd name="connsiteY25" fmla="*/ 5722227 h 5722227"/>
              <a:gd name="connsiteX26" fmla="*/ 9132802 w 11040872"/>
              <a:gd name="connsiteY26" fmla="*/ 5722227 h 5722227"/>
              <a:gd name="connsiteX27" fmla="*/ 8771566 w 11040872"/>
              <a:gd name="connsiteY27" fmla="*/ 5722227 h 5722227"/>
              <a:gd name="connsiteX28" fmla="*/ 8114772 w 11040872"/>
              <a:gd name="connsiteY28" fmla="*/ 5722227 h 5722227"/>
              <a:gd name="connsiteX29" fmla="*/ 7556497 w 11040872"/>
              <a:gd name="connsiteY29" fmla="*/ 5722227 h 5722227"/>
              <a:gd name="connsiteX30" fmla="*/ 6998222 w 11040872"/>
              <a:gd name="connsiteY30" fmla="*/ 5722227 h 5722227"/>
              <a:gd name="connsiteX31" fmla="*/ 6439947 w 11040872"/>
              <a:gd name="connsiteY31" fmla="*/ 5722227 h 5722227"/>
              <a:gd name="connsiteX32" fmla="*/ 6078711 w 11040872"/>
              <a:gd name="connsiteY32" fmla="*/ 5722227 h 5722227"/>
              <a:gd name="connsiteX33" fmla="*/ 5224879 w 11040872"/>
              <a:gd name="connsiteY33" fmla="*/ 5722227 h 5722227"/>
              <a:gd name="connsiteX34" fmla="*/ 4371047 w 11040872"/>
              <a:gd name="connsiteY34" fmla="*/ 5722227 h 5722227"/>
              <a:gd name="connsiteX35" fmla="*/ 4009810 w 11040872"/>
              <a:gd name="connsiteY35" fmla="*/ 5722227 h 5722227"/>
              <a:gd name="connsiteX36" fmla="*/ 3550054 w 11040872"/>
              <a:gd name="connsiteY36" fmla="*/ 5722227 h 5722227"/>
              <a:gd name="connsiteX37" fmla="*/ 2893261 w 11040872"/>
              <a:gd name="connsiteY37" fmla="*/ 5722227 h 5722227"/>
              <a:gd name="connsiteX38" fmla="*/ 2137948 w 11040872"/>
              <a:gd name="connsiteY38" fmla="*/ 5722227 h 5722227"/>
              <a:gd name="connsiteX39" fmla="*/ 1579673 w 11040872"/>
              <a:gd name="connsiteY39" fmla="*/ 5722227 h 5722227"/>
              <a:gd name="connsiteX40" fmla="*/ 594482 w 11040872"/>
              <a:gd name="connsiteY40" fmla="*/ 5722227 h 5722227"/>
              <a:gd name="connsiteX41" fmla="*/ 0 w 11040872"/>
              <a:gd name="connsiteY41" fmla="*/ 5127745 h 5722227"/>
              <a:gd name="connsiteX42" fmla="*/ 0 w 11040872"/>
              <a:gd name="connsiteY42" fmla="*/ 4389471 h 5722227"/>
              <a:gd name="connsiteX43" fmla="*/ 0 w 11040872"/>
              <a:gd name="connsiteY43" fmla="*/ 3787194 h 5722227"/>
              <a:gd name="connsiteX44" fmla="*/ 0 w 11040872"/>
              <a:gd name="connsiteY44" fmla="*/ 3139585 h 5722227"/>
              <a:gd name="connsiteX45" fmla="*/ 0 w 11040872"/>
              <a:gd name="connsiteY45" fmla="*/ 2582642 h 5722227"/>
              <a:gd name="connsiteX46" fmla="*/ 0 w 11040872"/>
              <a:gd name="connsiteY46" fmla="*/ 1844367 h 5722227"/>
              <a:gd name="connsiteX47" fmla="*/ 0 w 11040872"/>
              <a:gd name="connsiteY47" fmla="*/ 1332756 h 5722227"/>
              <a:gd name="connsiteX48" fmla="*/ 0 w 11040872"/>
              <a:gd name="connsiteY48" fmla="*/ 594482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w="11040872" h="5722227" stroke="0" extrusionOk="0">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rgbClr val="C69697"/>
          </a:solidFill>
          <a:ln w="25400">
            <a:solidFill>
              <a:srgbClr val="C69697"/>
            </a:solidFill>
            <a:round/>
            <a:extLst>
              <a:ext uri="{C807C97D-BFC1-408E-A445-0C87EB9F89A2}">
                <ask:lineSketchStyleProps xmlns:ask="http://schemas.microsoft.com/office/drawing/2018/sketchyshapes" sd="1219033472">
                  <a:prstGeom prst="roundRect">
                    <a:avLst>
                      <a:gd name="adj" fmla="val 103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1151467" y="887973"/>
            <a:ext cx="9889067" cy="1325563"/>
          </a:xfrm>
        </p:spPr>
        <p:txBody>
          <a:bodyPr>
            <a:normAutofit/>
          </a:bodyPr>
          <a:lstStyle/>
          <a:p>
            <a:pPr>
              <a:lnSpc>
                <a:spcPct val="100000"/>
              </a:lnSpc>
            </a:pPr>
            <a:r>
              <a:rPr lang="en-US" sz="3600">
                <a:solidFill>
                  <a:schemeClr val="bg1"/>
                </a:solidFill>
              </a:rPr>
              <a:t>Một số cấu trúc điều khiển dung trong hàm, thủ tục</a:t>
            </a:r>
          </a:p>
        </p:txBody>
      </p:sp>
      <p:sp>
        <p:nvSpPr>
          <p:cNvPr id="13" name="Rectangle 6">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0BD9AD-3A28-8B1D-B890-22FCE691C373}"/>
              </a:ext>
            </a:extLst>
          </p:cNvPr>
          <p:cNvSpPr>
            <a:spLocks noGrp="1"/>
          </p:cNvSpPr>
          <p:nvPr>
            <p:ph idx="1"/>
          </p:nvPr>
        </p:nvSpPr>
        <p:spPr>
          <a:xfrm>
            <a:off x="1151467" y="2607733"/>
            <a:ext cx="9889067" cy="3285067"/>
          </a:xfrm>
        </p:spPr>
        <p:txBody>
          <a:bodyPr>
            <a:normAutofit/>
          </a:bodyPr>
          <a:lstStyle/>
          <a:p>
            <a:pPr>
              <a:lnSpc>
                <a:spcPct val="90000"/>
              </a:lnSpc>
            </a:pPr>
            <a:r>
              <a:rPr lang="en-US" sz="2000">
                <a:solidFill>
                  <a:schemeClr val="bg1"/>
                </a:solidFill>
              </a:rPr>
              <a:t>Mệnh đề IF THEN:</a:t>
            </a:r>
          </a:p>
          <a:p>
            <a:pPr marL="0" indent="0">
              <a:lnSpc>
                <a:spcPct val="90000"/>
              </a:lnSpc>
              <a:buNone/>
            </a:pPr>
            <a:r>
              <a:rPr lang="en-US" sz="2000">
                <a:solidFill>
                  <a:schemeClr val="bg1"/>
                </a:solidFill>
              </a:rPr>
              <a:t>	IF condition THEN</a:t>
            </a:r>
          </a:p>
          <a:p>
            <a:pPr marL="0" indent="0">
              <a:lnSpc>
                <a:spcPct val="90000"/>
              </a:lnSpc>
              <a:buNone/>
            </a:pPr>
            <a:r>
              <a:rPr lang="en-US" sz="2000">
                <a:solidFill>
                  <a:schemeClr val="bg1"/>
                </a:solidFill>
              </a:rPr>
              <a:t>    		commands;</a:t>
            </a:r>
          </a:p>
          <a:p>
            <a:pPr marL="0" indent="0">
              <a:lnSpc>
                <a:spcPct val="90000"/>
              </a:lnSpc>
              <a:buNone/>
            </a:pPr>
            <a:r>
              <a:rPr lang="en-US" sz="2000">
                <a:solidFill>
                  <a:schemeClr val="bg1"/>
                </a:solidFill>
              </a:rPr>
              <a:t>	[ELSE IF condition THEN</a:t>
            </a:r>
          </a:p>
          <a:p>
            <a:pPr marL="0" indent="0">
              <a:lnSpc>
                <a:spcPct val="90000"/>
              </a:lnSpc>
              <a:buNone/>
            </a:pPr>
            <a:r>
              <a:rPr lang="en-US" sz="2000">
                <a:solidFill>
                  <a:schemeClr val="bg1"/>
                </a:solidFill>
              </a:rPr>
              <a:t>    		commands;]</a:t>
            </a:r>
          </a:p>
          <a:p>
            <a:pPr marL="0" indent="0">
              <a:lnSpc>
                <a:spcPct val="90000"/>
              </a:lnSpc>
              <a:buNone/>
            </a:pPr>
            <a:r>
              <a:rPr lang="en-US" sz="2000">
                <a:solidFill>
                  <a:schemeClr val="bg1"/>
                </a:solidFill>
              </a:rPr>
              <a:t>	[ELSE</a:t>
            </a:r>
          </a:p>
          <a:p>
            <a:pPr marL="0" indent="0">
              <a:lnSpc>
                <a:spcPct val="90000"/>
              </a:lnSpc>
              <a:buNone/>
            </a:pPr>
            <a:r>
              <a:rPr lang="en-US" sz="2000">
                <a:solidFill>
                  <a:schemeClr val="bg1"/>
                </a:solidFill>
              </a:rPr>
              <a:t>    		commands;]</a:t>
            </a:r>
          </a:p>
          <a:p>
            <a:pPr marL="0" indent="0">
              <a:lnSpc>
                <a:spcPct val="90000"/>
              </a:lnSpc>
              <a:buNone/>
            </a:pPr>
            <a:r>
              <a:rPr lang="en-US" sz="2000">
                <a:solidFill>
                  <a:schemeClr val="bg1"/>
                </a:solidFill>
              </a:rPr>
              <a:t>	END IF;</a:t>
            </a:r>
          </a:p>
          <a:p>
            <a:pPr marL="0" indent="0">
              <a:lnSpc>
                <a:spcPct val="90000"/>
              </a:lnSpc>
              <a:buNone/>
            </a:pPr>
            <a:endParaRPr lang="en-US" sz="2000">
              <a:solidFill>
                <a:schemeClr val="bg1"/>
              </a:solidFill>
            </a:endParaRPr>
          </a:p>
          <a:p>
            <a:pPr marL="0" indent="0">
              <a:lnSpc>
                <a:spcPct val="90000"/>
              </a:lnSpc>
              <a:buNone/>
            </a:pPr>
            <a:endParaRPr lang="en-US" sz="2000">
              <a:solidFill>
                <a:schemeClr val="bg1"/>
              </a:solidFill>
            </a:endParaRPr>
          </a:p>
          <a:p>
            <a:pPr marL="0" indent="0">
              <a:lnSpc>
                <a:spcPct val="90000"/>
              </a:lnSpc>
              <a:buNone/>
            </a:pPr>
            <a:endParaRPr lang="en-US" sz="2000">
              <a:solidFill>
                <a:schemeClr val="bg1"/>
              </a:solidFill>
            </a:endParaRPr>
          </a:p>
          <a:p>
            <a:pPr marL="0" indent="0">
              <a:lnSpc>
                <a:spcPct val="90000"/>
              </a:lnSpc>
              <a:buNone/>
            </a:pPr>
            <a:endParaRPr lang="en-US" sz="2000">
              <a:solidFill>
                <a:schemeClr val="bg1"/>
              </a:solidFill>
            </a:endParaRPr>
          </a:p>
          <a:p>
            <a:pPr>
              <a:lnSpc>
                <a:spcPct val="90000"/>
              </a:lnSpc>
            </a:pPr>
            <a:endParaRPr lang="en-US" sz="2000">
              <a:solidFill>
                <a:schemeClr val="bg1"/>
              </a:solidFill>
            </a:endParaRPr>
          </a:p>
          <a:p>
            <a:pPr marL="0" indent="0">
              <a:lnSpc>
                <a:spcPct val="90000"/>
              </a:lnSpc>
              <a:buNone/>
            </a:pPr>
            <a:endParaRPr lang="en-US" sz="2000">
              <a:solidFill>
                <a:schemeClr val="bg1"/>
              </a:solidFill>
            </a:endParaRPr>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8610600" y="6356350"/>
            <a:ext cx="27432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54</a:t>
            </a:fld>
            <a:endParaRPr lang="en-US" sz="1100">
              <a:solidFill>
                <a:schemeClr val="tx1"/>
              </a:solidFill>
            </a:endParaRPr>
          </a:p>
        </p:txBody>
      </p:sp>
    </p:spTree>
    <p:extLst>
      <p:ext uri="{BB962C8B-B14F-4D97-AF65-F5344CB8AC3E}">
        <p14:creationId xmlns:p14="http://schemas.microsoft.com/office/powerpoint/2010/main" val="19245664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C69697"/>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841248" y="644652"/>
            <a:ext cx="3182112" cy="5568696"/>
          </a:xfrm>
        </p:spPr>
        <p:txBody>
          <a:bodyPr>
            <a:normAutofit/>
          </a:bodyPr>
          <a:lstStyle/>
          <a:p>
            <a:pPr>
              <a:lnSpc>
                <a:spcPct val="100000"/>
              </a:lnSpc>
            </a:pPr>
            <a:r>
              <a:rPr lang="en-US" sz="4600">
                <a:solidFill>
                  <a:srgbClr val="FFFFFF"/>
                </a:solidFill>
              </a:rPr>
              <a:t>Một số cấu trúc điều khiển dung trong hàm, thủ tục</a:t>
            </a:r>
          </a:p>
        </p:txBody>
      </p:sp>
      <p:sp>
        <p:nvSpPr>
          <p:cNvPr id="3" name="Content Placeholder 2">
            <a:extLst>
              <a:ext uri="{FF2B5EF4-FFF2-40B4-BE49-F238E27FC236}">
                <a16:creationId xmlns:a16="http://schemas.microsoft.com/office/drawing/2014/main" id="{B80BD9AD-3A28-8B1D-B890-22FCE691C373}"/>
              </a:ext>
            </a:extLst>
          </p:cNvPr>
          <p:cNvSpPr>
            <a:spLocks noGrp="1"/>
          </p:cNvSpPr>
          <p:nvPr>
            <p:ph idx="1"/>
          </p:nvPr>
        </p:nvSpPr>
        <p:spPr>
          <a:xfrm>
            <a:off x="5494350" y="644652"/>
            <a:ext cx="5856401" cy="5568696"/>
          </a:xfrm>
        </p:spPr>
        <p:txBody>
          <a:bodyPr anchor="ctr">
            <a:normAutofit/>
          </a:bodyPr>
          <a:lstStyle/>
          <a:p>
            <a:r>
              <a:rPr lang="en-US"/>
              <a:t>Mệnh đề REPEAT UNTIL:</a:t>
            </a:r>
          </a:p>
          <a:p>
            <a:pPr marL="0" indent="0">
              <a:buNone/>
            </a:pPr>
            <a:r>
              <a:rPr lang="en-US"/>
              <a:t>	[loopname:]</a:t>
            </a:r>
          </a:p>
          <a:p>
            <a:pPr marL="0" indent="0">
              <a:buNone/>
            </a:pPr>
            <a:r>
              <a:rPr lang="en-US"/>
              <a:t>	REPEAT commands;</a:t>
            </a:r>
          </a:p>
          <a:p>
            <a:pPr marL="0" indent="0">
              <a:buNone/>
            </a:pPr>
            <a:r>
              <a:rPr lang="en-US"/>
              <a:t>	UNTIL condition</a:t>
            </a:r>
          </a:p>
          <a:p>
            <a:pPr marL="0" indent="0">
              <a:buNone/>
            </a:pPr>
            <a:r>
              <a:rPr lang="en-US"/>
              <a:t>	END REPEAT</a:t>
            </a:r>
          </a:p>
          <a:p>
            <a:pPr marL="0" indent="0">
              <a:buNone/>
            </a:pPr>
            <a:r>
              <a:rPr lang="en-US"/>
              <a:t>	[loopname];</a:t>
            </a:r>
          </a:p>
          <a:p>
            <a:pPr marL="0" indent="0">
              <a:buNone/>
            </a:pPr>
            <a:endParaRPr lang="en-US"/>
          </a:p>
          <a:p>
            <a:pPr marL="0" indent="0">
              <a:buNone/>
            </a:pPr>
            <a:endParaRPr lang="en-US"/>
          </a:p>
          <a:p>
            <a:pPr marL="0" indent="0">
              <a:buNone/>
            </a:pPr>
            <a:endParaRPr lang="en-US"/>
          </a:p>
          <a:p>
            <a:pPr marL="0" indent="0">
              <a:buNone/>
            </a:pPr>
            <a:endParaRPr lang="en-US"/>
          </a:p>
          <a:p>
            <a:endParaRPr lang="en-US"/>
          </a:p>
          <a:p>
            <a:pPr marL="0" indent="0">
              <a:buNone/>
            </a:pPr>
            <a:endParaRPr lang="en-US"/>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9704832" y="6356350"/>
            <a:ext cx="164592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55</a:t>
            </a:fld>
            <a:endParaRPr lang="en-US" sz="1100">
              <a:solidFill>
                <a:schemeClr val="tx1"/>
              </a:solidFill>
            </a:endParaRPr>
          </a:p>
        </p:txBody>
      </p:sp>
    </p:spTree>
    <p:extLst>
      <p:ext uri="{BB962C8B-B14F-4D97-AF65-F5344CB8AC3E}">
        <p14:creationId xmlns:p14="http://schemas.microsoft.com/office/powerpoint/2010/main" val="25616576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46F6A7-0B48-49A7-8E23-3C1F0993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594482 h 5722227"/>
              <a:gd name="connsiteX1" fmla="*/ 594482 w 11040872"/>
              <a:gd name="connsiteY1" fmla="*/ 0 h 5722227"/>
              <a:gd name="connsiteX2" fmla="*/ 1448314 w 11040872"/>
              <a:gd name="connsiteY2" fmla="*/ 0 h 5722227"/>
              <a:gd name="connsiteX3" fmla="*/ 1908070 w 11040872"/>
              <a:gd name="connsiteY3" fmla="*/ 0 h 5722227"/>
              <a:gd name="connsiteX4" fmla="*/ 2564864 w 11040872"/>
              <a:gd name="connsiteY4" fmla="*/ 0 h 5722227"/>
              <a:gd name="connsiteX5" fmla="*/ 3320177 w 11040872"/>
              <a:gd name="connsiteY5" fmla="*/ 0 h 5722227"/>
              <a:gd name="connsiteX6" fmla="*/ 4174009 w 11040872"/>
              <a:gd name="connsiteY6" fmla="*/ 0 h 5722227"/>
              <a:gd name="connsiteX7" fmla="*/ 4929322 w 11040872"/>
              <a:gd name="connsiteY7" fmla="*/ 0 h 5722227"/>
              <a:gd name="connsiteX8" fmla="*/ 5783154 w 11040872"/>
              <a:gd name="connsiteY8" fmla="*/ 0 h 5722227"/>
              <a:gd name="connsiteX9" fmla="*/ 6538466 w 11040872"/>
              <a:gd name="connsiteY9" fmla="*/ 0 h 5722227"/>
              <a:gd name="connsiteX10" fmla="*/ 6998222 w 11040872"/>
              <a:gd name="connsiteY10" fmla="*/ 0 h 5722227"/>
              <a:gd name="connsiteX11" fmla="*/ 7753535 w 11040872"/>
              <a:gd name="connsiteY11" fmla="*/ 0 h 5722227"/>
              <a:gd name="connsiteX12" fmla="*/ 8311810 w 11040872"/>
              <a:gd name="connsiteY12" fmla="*/ 0 h 5722227"/>
              <a:gd name="connsiteX13" fmla="*/ 8771566 w 11040872"/>
              <a:gd name="connsiteY13" fmla="*/ 0 h 5722227"/>
              <a:gd name="connsiteX14" fmla="*/ 9132802 w 11040872"/>
              <a:gd name="connsiteY14" fmla="*/ 0 h 5722227"/>
              <a:gd name="connsiteX15" fmla="*/ 9592558 w 11040872"/>
              <a:gd name="connsiteY15" fmla="*/ 0 h 5722227"/>
              <a:gd name="connsiteX16" fmla="*/ 10446390 w 11040872"/>
              <a:gd name="connsiteY16" fmla="*/ 0 h 5722227"/>
              <a:gd name="connsiteX17" fmla="*/ 11040872 w 11040872"/>
              <a:gd name="connsiteY17" fmla="*/ 594482 h 5722227"/>
              <a:gd name="connsiteX18" fmla="*/ 11040872 w 11040872"/>
              <a:gd name="connsiteY18" fmla="*/ 1332756 h 5722227"/>
              <a:gd name="connsiteX19" fmla="*/ 11040872 w 11040872"/>
              <a:gd name="connsiteY19" fmla="*/ 2071031 h 5722227"/>
              <a:gd name="connsiteX20" fmla="*/ 11040872 w 11040872"/>
              <a:gd name="connsiteY20" fmla="*/ 2627974 h 5722227"/>
              <a:gd name="connsiteX21" fmla="*/ 11040872 w 11040872"/>
              <a:gd name="connsiteY21" fmla="*/ 3366249 h 5722227"/>
              <a:gd name="connsiteX22" fmla="*/ 11040872 w 11040872"/>
              <a:gd name="connsiteY22" fmla="*/ 3923192 h 5722227"/>
              <a:gd name="connsiteX23" fmla="*/ 11040872 w 11040872"/>
              <a:gd name="connsiteY23" fmla="*/ 5127745 h 5722227"/>
              <a:gd name="connsiteX24" fmla="*/ 10446390 w 11040872"/>
              <a:gd name="connsiteY24" fmla="*/ 5722227 h 5722227"/>
              <a:gd name="connsiteX25" fmla="*/ 9986634 w 11040872"/>
              <a:gd name="connsiteY25" fmla="*/ 5722227 h 5722227"/>
              <a:gd name="connsiteX26" fmla="*/ 9132802 w 11040872"/>
              <a:gd name="connsiteY26" fmla="*/ 5722227 h 5722227"/>
              <a:gd name="connsiteX27" fmla="*/ 8771566 w 11040872"/>
              <a:gd name="connsiteY27" fmla="*/ 5722227 h 5722227"/>
              <a:gd name="connsiteX28" fmla="*/ 8114772 w 11040872"/>
              <a:gd name="connsiteY28" fmla="*/ 5722227 h 5722227"/>
              <a:gd name="connsiteX29" fmla="*/ 7556497 w 11040872"/>
              <a:gd name="connsiteY29" fmla="*/ 5722227 h 5722227"/>
              <a:gd name="connsiteX30" fmla="*/ 6998222 w 11040872"/>
              <a:gd name="connsiteY30" fmla="*/ 5722227 h 5722227"/>
              <a:gd name="connsiteX31" fmla="*/ 6439947 w 11040872"/>
              <a:gd name="connsiteY31" fmla="*/ 5722227 h 5722227"/>
              <a:gd name="connsiteX32" fmla="*/ 6078711 w 11040872"/>
              <a:gd name="connsiteY32" fmla="*/ 5722227 h 5722227"/>
              <a:gd name="connsiteX33" fmla="*/ 5224879 w 11040872"/>
              <a:gd name="connsiteY33" fmla="*/ 5722227 h 5722227"/>
              <a:gd name="connsiteX34" fmla="*/ 4371047 w 11040872"/>
              <a:gd name="connsiteY34" fmla="*/ 5722227 h 5722227"/>
              <a:gd name="connsiteX35" fmla="*/ 4009810 w 11040872"/>
              <a:gd name="connsiteY35" fmla="*/ 5722227 h 5722227"/>
              <a:gd name="connsiteX36" fmla="*/ 3550054 w 11040872"/>
              <a:gd name="connsiteY36" fmla="*/ 5722227 h 5722227"/>
              <a:gd name="connsiteX37" fmla="*/ 2893261 w 11040872"/>
              <a:gd name="connsiteY37" fmla="*/ 5722227 h 5722227"/>
              <a:gd name="connsiteX38" fmla="*/ 2137948 w 11040872"/>
              <a:gd name="connsiteY38" fmla="*/ 5722227 h 5722227"/>
              <a:gd name="connsiteX39" fmla="*/ 1579673 w 11040872"/>
              <a:gd name="connsiteY39" fmla="*/ 5722227 h 5722227"/>
              <a:gd name="connsiteX40" fmla="*/ 594482 w 11040872"/>
              <a:gd name="connsiteY40" fmla="*/ 5722227 h 5722227"/>
              <a:gd name="connsiteX41" fmla="*/ 0 w 11040872"/>
              <a:gd name="connsiteY41" fmla="*/ 5127745 h 5722227"/>
              <a:gd name="connsiteX42" fmla="*/ 0 w 11040872"/>
              <a:gd name="connsiteY42" fmla="*/ 4389471 h 5722227"/>
              <a:gd name="connsiteX43" fmla="*/ 0 w 11040872"/>
              <a:gd name="connsiteY43" fmla="*/ 3787194 h 5722227"/>
              <a:gd name="connsiteX44" fmla="*/ 0 w 11040872"/>
              <a:gd name="connsiteY44" fmla="*/ 3139585 h 5722227"/>
              <a:gd name="connsiteX45" fmla="*/ 0 w 11040872"/>
              <a:gd name="connsiteY45" fmla="*/ 2582642 h 5722227"/>
              <a:gd name="connsiteX46" fmla="*/ 0 w 11040872"/>
              <a:gd name="connsiteY46" fmla="*/ 1844367 h 5722227"/>
              <a:gd name="connsiteX47" fmla="*/ 0 w 11040872"/>
              <a:gd name="connsiteY47" fmla="*/ 1332756 h 5722227"/>
              <a:gd name="connsiteX48" fmla="*/ 0 w 11040872"/>
              <a:gd name="connsiteY48" fmla="*/ 594482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w="11040872" h="5722227" stroke="0" extrusionOk="0">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rgbClr val="C69697"/>
          </a:solidFill>
          <a:ln w="25400">
            <a:solidFill>
              <a:srgbClr val="C69697"/>
            </a:solidFill>
            <a:round/>
            <a:extLst>
              <a:ext uri="{C807C97D-BFC1-408E-A445-0C87EB9F89A2}">
                <ask:lineSketchStyleProps xmlns:ask="http://schemas.microsoft.com/office/drawing/2018/sketchyshapes" sd="1219033472">
                  <a:prstGeom prst="roundRect">
                    <a:avLst>
                      <a:gd name="adj" fmla="val 103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1151467" y="887973"/>
            <a:ext cx="9889067" cy="1325563"/>
          </a:xfrm>
        </p:spPr>
        <p:txBody>
          <a:bodyPr>
            <a:normAutofit/>
          </a:bodyPr>
          <a:lstStyle/>
          <a:p>
            <a:pPr>
              <a:lnSpc>
                <a:spcPct val="100000"/>
              </a:lnSpc>
            </a:pPr>
            <a:r>
              <a:rPr lang="en-US" sz="3600">
                <a:solidFill>
                  <a:schemeClr val="bg1"/>
                </a:solidFill>
              </a:rPr>
              <a:t>Một số cấu trúc điều khiển dung trong hàm, thủ tục</a:t>
            </a:r>
          </a:p>
        </p:txBody>
      </p:sp>
      <p:sp>
        <p:nvSpPr>
          <p:cNvPr id="13" name="Rectangle 6">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0BD9AD-3A28-8B1D-B890-22FCE691C373}"/>
              </a:ext>
            </a:extLst>
          </p:cNvPr>
          <p:cNvSpPr>
            <a:spLocks noGrp="1"/>
          </p:cNvSpPr>
          <p:nvPr>
            <p:ph idx="1"/>
          </p:nvPr>
        </p:nvSpPr>
        <p:spPr>
          <a:xfrm>
            <a:off x="1151467" y="2607733"/>
            <a:ext cx="9889067" cy="3285067"/>
          </a:xfrm>
        </p:spPr>
        <p:txBody>
          <a:bodyPr>
            <a:normAutofit/>
          </a:bodyPr>
          <a:lstStyle/>
          <a:p>
            <a:pPr>
              <a:lnSpc>
                <a:spcPct val="90000"/>
              </a:lnSpc>
            </a:pPr>
            <a:r>
              <a:rPr lang="en-US">
                <a:solidFill>
                  <a:schemeClr val="bg1"/>
                </a:solidFill>
              </a:rPr>
              <a:t>Mệnh đề CASE:</a:t>
            </a:r>
          </a:p>
          <a:p>
            <a:pPr marL="0" indent="0">
              <a:lnSpc>
                <a:spcPct val="90000"/>
              </a:lnSpc>
              <a:buNone/>
            </a:pPr>
            <a:r>
              <a:rPr lang="en-US">
                <a:solidFill>
                  <a:schemeClr val="bg1"/>
                </a:solidFill>
              </a:rPr>
              <a:t>	CASE expression</a:t>
            </a:r>
          </a:p>
          <a:p>
            <a:pPr marL="0" indent="0">
              <a:lnSpc>
                <a:spcPct val="90000"/>
              </a:lnSpc>
              <a:buNone/>
            </a:pPr>
            <a:r>
              <a:rPr lang="en-US">
                <a:solidFill>
                  <a:schemeClr val="bg1"/>
                </a:solidFill>
              </a:rPr>
              <a:t>	WHEN value1 THEN commands;</a:t>
            </a:r>
          </a:p>
          <a:p>
            <a:pPr marL="0" indent="0">
              <a:lnSpc>
                <a:spcPct val="90000"/>
              </a:lnSpc>
              <a:buNone/>
            </a:pPr>
            <a:r>
              <a:rPr lang="en-US">
                <a:solidFill>
                  <a:schemeClr val="bg1"/>
                </a:solidFill>
              </a:rPr>
              <a:t>	[WHEN value2 THEN commands;]</a:t>
            </a:r>
          </a:p>
          <a:p>
            <a:pPr marL="0" indent="0">
              <a:lnSpc>
                <a:spcPct val="90000"/>
              </a:lnSpc>
              <a:buNone/>
            </a:pPr>
            <a:r>
              <a:rPr lang="en-US">
                <a:solidFill>
                  <a:schemeClr val="bg1"/>
                </a:solidFill>
              </a:rPr>
              <a:t>	[ELSE commands;]</a:t>
            </a:r>
          </a:p>
          <a:p>
            <a:pPr marL="0" indent="0">
              <a:lnSpc>
                <a:spcPct val="90000"/>
              </a:lnSpc>
              <a:buNone/>
            </a:pPr>
            <a:r>
              <a:rPr lang="en-US">
                <a:solidFill>
                  <a:schemeClr val="bg1"/>
                </a:solidFill>
              </a:rPr>
              <a:t>	END CASE;</a:t>
            </a:r>
          </a:p>
          <a:p>
            <a:pPr marL="0" indent="0">
              <a:lnSpc>
                <a:spcPct val="90000"/>
              </a:lnSpc>
              <a:buNone/>
            </a:pPr>
            <a:endParaRPr lang="en-US">
              <a:solidFill>
                <a:schemeClr val="bg1"/>
              </a:solidFill>
            </a:endParaRPr>
          </a:p>
          <a:p>
            <a:pPr marL="0" indent="0">
              <a:lnSpc>
                <a:spcPct val="90000"/>
              </a:lnSpc>
              <a:buNone/>
            </a:pPr>
            <a:endParaRPr lang="en-US">
              <a:solidFill>
                <a:schemeClr val="bg1"/>
              </a:solidFill>
            </a:endParaRPr>
          </a:p>
          <a:p>
            <a:pPr marL="0" indent="0">
              <a:lnSpc>
                <a:spcPct val="90000"/>
              </a:lnSpc>
              <a:buNone/>
            </a:pPr>
            <a:endParaRPr lang="en-US">
              <a:solidFill>
                <a:schemeClr val="bg1"/>
              </a:solidFill>
            </a:endParaRPr>
          </a:p>
          <a:p>
            <a:pPr marL="0" indent="0">
              <a:lnSpc>
                <a:spcPct val="90000"/>
              </a:lnSpc>
              <a:buNone/>
            </a:pPr>
            <a:endParaRPr lang="en-US">
              <a:solidFill>
                <a:schemeClr val="bg1"/>
              </a:solidFill>
            </a:endParaRPr>
          </a:p>
          <a:p>
            <a:pPr>
              <a:lnSpc>
                <a:spcPct val="90000"/>
              </a:lnSpc>
            </a:pPr>
            <a:endParaRPr lang="en-US">
              <a:solidFill>
                <a:schemeClr val="bg1"/>
              </a:solidFill>
            </a:endParaRPr>
          </a:p>
          <a:p>
            <a:pPr marL="0" indent="0">
              <a:lnSpc>
                <a:spcPct val="90000"/>
              </a:lnSpc>
              <a:buNone/>
            </a:pPr>
            <a:endParaRPr lang="en-US">
              <a:solidFill>
                <a:schemeClr val="bg1"/>
              </a:solidFill>
            </a:endParaRPr>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8610600" y="6356350"/>
            <a:ext cx="27432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56</a:t>
            </a:fld>
            <a:endParaRPr lang="en-US" sz="1100">
              <a:solidFill>
                <a:schemeClr val="tx1"/>
              </a:solidFill>
            </a:endParaRPr>
          </a:p>
        </p:txBody>
      </p:sp>
    </p:spTree>
    <p:extLst>
      <p:ext uri="{BB962C8B-B14F-4D97-AF65-F5344CB8AC3E}">
        <p14:creationId xmlns:p14="http://schemas.microsoft.com/office/powerpoint/2010/main" val="19476489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C69697"/>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841248" y="644652"/>
            <a:ext cx="3182112" cy="5568696"/>
          </a:xfrm>
        </p:spPr>
        <p:txBody>
          <a:bodyPr>
            <a:normAutofit/>
          </a:bodyPr>
          <a:lstStyle/>
          <a:p>
            <a:pPr>
              <a:lnSpc>
                <a:spcPct val="100000"/>
              </a:lnSpc>
            </a:pPr>
            <a:r>
              <a:rPr lang="en-US" sz="4600">
                <a:solidFill>
                  <a:srgbClr val="FFFFFF"/>
                </a:solidFill>
              </a:rPr>
              <a:t>Một số cấu trúc điều khiển dung trong hàm, thủ tục</a:t>
            </a:r>
          </a:p>
        </p:txBody>
      </p:sp>
      <p:sp>
        <p:nvSpPr>
          <p:cNvPr id="3" name="Content Placeholder 2">
            <a:extLst>
              <a:ext uri="{FF2B5EF4-FFF2-40B4-BE49-F238E27FC236}">
                <a16:creationId xmlns:a16="http://schemas.microsoft.com/office/drawing/2014/main" id="{B80BD9AD-3A28-8B1D-B890-22FCE691C373}"/>
              </a:ext>
            </a:extLst>
          </p:cNvPr>
          <p:cNvSpPr>
            <a:spLocks noGrp="1"/>
          </p:cNvSpPr>
          <p:nvPr>
            <p:ph idx="1"/>
          </p:nvPr>
        </p:nvSpPr>
        <p:spPr>
          <a:xfrm>
            <a:off x="5494350" y="644652"/>
            <a:ext cx="5856401" cy="5568696"/>
          </a:xfrm>
        </p:spPr>
        <p:txBody>
          <a:bodyPr anchor="ctr">
            <a:normAutofit/>
          </a:bodyPr>
          <a:lstStyle/>
          <a:p>
            <a:r>
              <a:rPr lang="en-US"/>
              <a:t>Mệnh đề WHILE:</a:t>
            </a:r>
          </a:p>
          <a:p>
            <a:pPr marL="0" indent="0">
              <a:buNone/>
            </a:pPr>
            <a:r>
              <a:rPr lang="en-US"/>
              <a:t>	[loopname:]</a:t>
            </a:r>
          </a:p>
          <a:p>
            <a:pPr marL="0" indent="0">
              <a:buNone/>
            </a:pPr>
            <a:r>
              <a:rPr lang="en-US"/>
              <a:t>	WHILE condition</a:t>
            </a:r>
          </a:p>
          <a:p>
            <a:pPr marL="0" indent="0">
              <a:buNone/>
            </a:pPr>
            <a:r>
              <a:rPr lang="en-US"/>
              <a:t>	DO commands;</a:t>
            </a:r>
          </a:p>
          <a:p>
            <a:pPr marL="0" indent="0">
              <a:buNone/>
            </a:pPr>
            <a:r>
              <a:rPr lang="en-US"/>
              <a:t>	END WHILE</a:t>
            </a:r>
          </a:p>
          <a:p>
            <a:pPr marL="0" indent="0">
              <a:buNone/>
            </a:pPr>
            <a:r>
              <a:rPr lang="en-US"/>
              <a:t>	[loopname];</a:t>
            </a:r>
          </a:p>
          <a:p>
            <a:pPr marL="0" indent="0">
              <a:buNone/>
            </a:pPr>
            <a:endParaRPr lang="en-US"/>
          </a:p>
          <a:p>
            <a:pPr marL="0" indent="0">
              <a:buNone/>
            </a:pPr>
            <a:endParaRPr lang="en-US"/>
          </a:p>
          <a:p>
            <a:pPr marL="0" indent="0">
              <a:buNone/>
            </a:pPr>
            <a:endParaRPr lang="en-US"/>
          </a:p>
          <a:p>
            <a:pPr marL="0" indent="0">
              <a:buNone/>
            </a:pPr>
            <a:endParaRPr lang="en-US"/>
          </a:p>
          <a:p>
            <a:endParaRPr lang="en-US"/>
          </a:p>
          <a:p>
            <a:pPr marL="0" indent="0">
              <a:buNone/>
            </a:pPr>
            <a:endParaRPr lang="en-US"/>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9704832" y="6356350"/>
            <a:ext cx="164592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57</a:t>
            </a:fld>
            <a:endParaRPr lang="en-US" sz="1100">
              <a:solidFill>
                <a:schemeClr val="tx1"/>
              </a:solidFill>
            </a:endParaRPr>
          </a:p>
        </p:txBody>
      </p:sp>
    </p:spTree>
    <p:extLst>
      <p:ext uri="{BB962C8B-B14F-4D97-AF65-F5344CB8AC3E}">
        <p14:creationId xmlns:p14="http://schemas.microsoft.com/office/powerpoint/2010/main" val="34659763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946F6A7-0B48-49A7-8E23-3C1F0993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594482 h 5722227"/>
              <a:gd name="connsiteX1" fmla="*/ 594482 w 11040872"/>
              <a:gd name="connsiteY1" fmla="*/ 0 h 5722227"/>
              <a:gd name="connsiteX2" fmla="*/ 1448314 w 11040872"/>
              <a:gd name="connsiteY2" fmla="*/ 0 h 5722227"/>
              <a:gd name="connsiteX3" fmla="*/ 1908070 w 11040872"/>
              <a:gd name="connsiteY3" fmla="*/ 0 h 5722227"/>
              <a:gd name="connsiteX4" fmla="*/ 2564864 w 11040872"/>
              <a:gd name="connsiteY4" fmla="*/ 0 h 5722227"/>
              <a:gd name="connsiteX5" fmla="*/ 3320177 w 11040872"/>
              <a:gd name="connsiteY5" fmla="*/ 0 h 5722227"/>
              <a:gd name="connsiteX6" fmla="*/ 4174009 w 11040872"/>
              <a:gd name="connsiteY6" fmla="*/ 0 h 5722227"/>
              <a:gd name="connsiteX7" fmla="*/ 4929322 w 11040872"/>
              <a:gd name="connsiteY7" fmla="*/ 0 h 5722227"/>
              <a:gd name="connsiteX8" fmla="*/ 5783154 w 11040872"/>
              <a:gd name="connsiteY8" fmla="*/ 0 h 5722227"/>
              <a:gd name="connsiteX9" fmla="*/ 6538466 w 11040872"/>
              <a:gd name="connsiteY9" fmla="*/ 0 h 5722227"/>
              <a:gd name="connsiteX10" fmla="*/ 6998222 w 11040872"/>
              <a:gd name="connsiteY10" fmla="*/ 0 h 5722227"/>
              <a:gd name="connsiteX11" fmla="*/ 7753535 w 11040872"/>
              <a:gd name="connsiteY11" fmla="*/ 0 h 5722227"/>
              <a:gd name="connsiteX12" fmla="*/ 8311810 w 11040872"/>
              <a:gd name="connsiteY12" fmla="*/ 0 h 5722227"/>
              <a:gd name="connsiteX13" fmla="*/ 8771566 w 11040872"/>
              <a:gd name="connsiteY13" fmla="*/ 0 h 5722227"/>
              <a:gd name="connsiteX14" fmla="*/ 9132802 w 11040872"/>
              <a:gd name="connsiteY14" fmla="*/ 0 h 5722227"/>
              <a:gd name="connsiteX15" fmla="*/ 9592558 w 11040872"/>
              <a:gd name="connsiteY15" fmla="*/ 0 h 5722227"/>
              <a:gd name="connsiteX16" fmla="*/ 10446390 w 11040872"/>
              <a:gd name="connsiteY16" fmla="*/ 0 h 5722227"/>
              <a:gd name="connsiteX17" fmla="*/ 11040872 w 11040872"/>
              <a:gd name="connsiteY17" fmla="*/ 594482 h 5722227"/>
              <a:gd name="connsiteX18" fmla="*/ 11040872 w 11040872"/>
              <a:gd name="connsiteY18" fmla="*/ 1332756 h 5722227"/>
              <a:gd name="connsiteX19" fmla="*/ 11040872 w 11040872"/>
              <a:gd name="connsiteY19" fmla="*/ 2071031 h 5722227"/>
              <a:gd name="connsiteX20" fmla="*/ 11040872 w 11040872"/>
              <a:gd name="connsiteY20" fmla="*/ 2627974 h 5722227"/>
              <a:gd name="connsiteX21" fmla="*/ 11040872 w 11040872"/>
              <a:gd name="connsiteY21" fmla="*/ 3366249 h 5722227"/>
              <a:gd name="connsiteX22" fmla="*/ 11040872 w 11040872"/>
              <a:gd name="connsiteY22" fmla="*/ 3923192 h 5722227"/>
              <a:gd name="connsiteX23" fmla="*/ 11040872 w 11040872"/>
              <a:gd name="connsiteY23" fmla="*/ 5127745 h 5722227"/>
              <a:gd name="connsiteX24" fmla="*/ 10446390 w 11040872"/>
              <a:gd name="connsiteY24" fmla="*/ 5722227 h 5722227"/>
              <a:gd name="connsiteX25" fmla="*/ 9986634 w 11040872"/>
              <a:gd name="connsiteY25" fmla="*/ 5722227 h 5722227"/>
              <a:gd name="connsiteX26" fmla="*/ 9132802 w 11040872"/>
              <a:gd name="connsiteY26" fmla="*/ 5722227 h 5722227"/>
              <a:gd name="connsiteX27" fmla="*/ 8771566 w 11040872"/>
              <a:gd name="connsiteY27" fmla="*/ 5722227 h 5722227"/>
              <a:gd name="connsiteX28" fmla="*/ 8114772 w 11040872"/>
              <a:gd name="connsiteY28" fmla="*/ 5722227 h 5722227"/>
              <a:gd name="connsiteX29" fmla="*/ 7556497 w 11040872"/>
              <a:gd name="connsiteY29" fmla="*/ 5722227 h 5722227"/>
              <a:gd name="connsiteX30" fmla="*/ 6998222 w 11040872"/>
              <a:gd name="connsiteY30" fmla="*/ 5722227 h 5722227"/>
              <a:gd name="connsiteX31" fmla="*/ 6439947 w 11040872"/>
              <a:gd name="connsiteY31" fmla="*/ 5722227 h 5722227"/>
              <a:gd name="connsiteX32" fmla="*/ 6078711 w 11040872"/>
              <a:gd name="connsiteY32" fmla="*/ 5722227 h 5722227"/>
              <a:gd name="connsiteX33" fmla="*/ 5224879 w 11040872"/>
              <a:gd name="connsiteY33" fmla="*/ 5722227 h 5722227"/>
              <a:gd name="connsiteX34" fmla="*/ 4371047 w 11040872"/>
              <a:gd name="connsiteY34" fmla="*/ 5722227 h 5722227"/>
              <a:gd name="connsiteX35" fmla="*/ 4009810 w 11040872"/>
              <a:gd name="connsiteY35" fmla="*/ 5722227 h 5722227"/>
              <a:gd name="connsiteX36" fmla="*/ 3550054 w 11040872"/>
              <a:gd name="connsiteY36" fmla="*/ 5722227 h 5722227"/>
              <a:gd name="connsiteX37" fmla="*/ 2893261 w 11040872"/>
              <a:gd name="connsiteY37" fmla="*/ 5722227 h 5722227"/>
              <a:gd name="connsiteX38" fmla="*/ 2137948 w 11040872"/>
              <a:gd name="connsiteY38" fmla="*/ 5722227 h 5722227"/>
              <a:gd name="connsiteX39" fmla="*/ 1579673 w 11040872"/>
              <a:gd name="connsiteY39" fmla="*/ 5722227 h 5722227"/>
              <a:gd name="connsiteX40" fmla="*/ 594482 w 11040872"/>
              <a:gd name="connsiteY40" fmla="*/ 5722227 h 5722227"/>
              <a:gd name="connsiteX41" fmla="*/ 0 w 11040872"/>
              <a:gd name="connsiteY41" fmla="*/ 5127745 h 5722227"/>
              <a:gd name="connsiteX42" fmla="*/ 0 w 11040872"/>
              <a:gd name="connsiteY42" fmla="*/ 4389471 h 5722227"/>
              <a:gd name="connsiteX43" fmla="*/ 0 w 11040872"/>
              <a:gd name="connsiteY43" fmla="*/ 3787194 h 5722227"/>
              <a:gd name="connsiteX44" fmla="*/ 0 w 11040872"/>
              <a:gd name="connsiteY44" fmla="*/ 3139585 h 5722227"/>
              <a:gd name="connsiteX45" fmla="*/ 0 w 11040872"/>
              <a:gd name="connsiteY45" fmla="*/ 2582642 h 5722227"/>
              <a:gd name="connsiteX46" fmla="*/ 0 w 11040872"/>
              <a:gd name="connsiteY46" fmla="*/ 1844367 h 5722227"/>
              <a:gd name="connsiteX47" fmla="*/ 0 w 11040872"/>
              <a:gd name="connsiteY47" fmla="*/ 1332756 h 5722227"/>
              <a:gd name="connsiteX48" fmla="*/ 0 w 11040872"/>
              <a:gd name="connsiteY48" fmla="*/ 594482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w="11040872" h="5722227" stroke="0" extrusionOk="0">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rgbClr val="C69697"/>
          </a:solidFill>
          <a:ln w="25400">
            <a:solidFill>
              <a:srgbClr val="C69697"/>
            </a:solidFill>
            <a:round/>
            <a:extLst>
              <a:ext uri="{C807C97D-BFC1-408E-A445-0C87EB9F89A2}">
                <ask:lineSketchStyleProps xmlns:ask="http://schemas.microsoft.com/office/drawing/2018/sketchyshapes" sd="1219033472">
                  <a:prstGeom prst="roundRect">
                    <a:avLst>
                      <a:gd name="adj" fmla="val 103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1151467" y="887973"/>
            <a:ext cx="9889067" cy="1325563"/>
          </a:xfrm>
        </p:spPr>
        <p:txBody>
          <a:bodyPr>
            <a:normAutofit/>
          </a:bodyPr>
          <a:lstStyle/>
          <a:p>
            <a:pPr>
              <a:lnSpc>
                <a:spcPct val="100000"/>
              </a:lnSpc>
            </a:pPr>
            <a:r>
              <a:rPr lang="en-US" sz="4600">
                <a:solidFill>
                  <a:schemeClr val="bg1"/>
                </a:solidFill>
              </a:rPr>
              <a:t>Con trỏ (cursor) trong hàm/thủ tục</a:t>
            </a:r>
          </a:p>
        </p:txBody>
      </p:sp>
      <p:sp>
        <p:nvSpPr>
          <p:cNvPr id="13" name="Rectangle 6">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0BD9AD-3A28-8B1D-B890-22FCE691C373}"/>
              </a:ext>
            </a:extLst>
          </p:cNvPr>
          <p:cNvSpPr>
            <a:spLocks noGrp="1"/>
          </p:cNvSpPr>
          <p:nvPr>
            <p:ph idx="1"/>
          </p:nvPr>
        </p:nvSpPr>
        <p:spPr>
          <a:xfrm>
            <a:off x="1151467" y="2607733"/>
            <a:ext cx="9889067" cy="3285067"/>
          </a:xfrm>
        </p:spPr>
        <p:txBody>
          <a:bodyPr>
            <a:normAutofit/>
          </a:bodyPr>
          <a:lstStyle/>
          <a:p>
            <a:pPr>
              <a:lnSpc>
                <a:spcPct val="90000"/>
              </a:lnSpc>
            </a:pPr>
            <a:r>
              <a:rPr lang="en-US" sz="2600">
                <a:solidFill>
                  <a:schemeClr val="bg1"/>
                </a:solidFill>
              </a:rPr>
              <a:t>MySQL hỗ trợ con trỏ trong hàm/thủ tục, trigger.</a:t>
            </a:r>
          </a:p>
          <a:p>
            <a:pPr>
              <a:lnSpc>
                <a:spcPct val="90000"/>
              </a:lnSpc>
            </a:pPr>
            <a:r>
              <a:rPr lang="en-US" sz="2600">
                <a:solidFill>
                  <a:schemeClr val="bg1"/>
                </a:solidFill>
              </a:rPr>
              <a:t>Co trỏ được sử dụng để duyệt các dòng kết quả trả lại bởi truy vấn, và xử lý từng dòng riêng lẻ.</a:t>
            </a:r>
          </a:p>
          <a:p>
            <a:pPr>
              <a:lnSpc>
                <a:spcPct val="90000"/>
              </a:lnSpc>
            </a:pPr>
            <a:r>
              <a:rPr lang="en-US" sz="2600">
                <a:solidFill>
                  <a:schemeClr val="bg1"/>
                </a:solidFill>
              </a:rPr>
              <a:t>Cú pháp:</a:t>
            </a:r>
          </a:p>
          <a:p>
            <a:pPr marL="0" indent="0">
              <a:lnSpc>
                <a:spcPct val="90000"/>
              </a:lnSpc>
              <a:buNone/>
            </a:pPr>
            <a:r>
              <a:rPr lang="en-US" sz="2600">
                <a:solidFill>
                  <a:schemeClr val="bg1"/>
                </a:solidFill>
              </a:rPr>
              <a:t>	DECLARE cursor_name CURSOR FOR SELECT_statement;</a:t>
            </a:r>
          </a:p>
          <a:p>
            <a:pPr marL="0" indent="0">
              <a:lnSpc>
                <a:spcPct val="90000"/>
              </a:lnSpc>
              <a:buNone/>
            </a:pPr>
            <a:r>
              <a:rPr lang="en-US" sz="2600">
                <a:solidFill>
                  <a:schemeClr val="bg1"/>
                </a:solidFill>
              </a:rPr>
              <a:t>	OPEN cursor_name;</a:t>
            </a:r>
          </a:p>
          <a:p>
            <a:pPr marL="0" indent="0">
              <a:lnSpc>
                <a:spcPct val="90000"/>
              </a:lnSpc>
              <a:buNone/>
            </a:pPr>
            <a:endParaRPr lang="en-US" sz="2600">
              <a:solidFill>
                <a:schemeClr val="bg1"/>
              </a:solidFill>
            </a:endParaRPr>
          </a:p>
          <a:p>
            <a:pPr marL="0" indent="0">
              <a:lnSpc>
                <a:spcPct val="90000"/>
              </a:lnSpc>
              <a:buNone/>
            </a:pPr>
            <a:endParaRPr lang="en-US" sz="2600">
              <a:solidFill>
                <a:schemeClr val="bg1"/>
              </a:solidFill>
            </a:endParaRPr>
          </a:p>
          <a:p>
            <a:pPr marL="0" indent="0">
              <a:lnSpc>
                <a:spcPct val="90000"/>
              </a:lnSpc>
              <a:buNone/>
            </a:pPr>
            <a:endParaRPr lang="en-US" sz="2600">
              <a:solidFill>
                <a:schemeClr val="bg1"/>
              </a:solidFill>
            </a:endParaRPr>
          </a:p>
          <a:p>
            <a:pPr marL="0" indent="0">
              <a:lnSpc>
                <a:spcPct val="90000"/>
              </a:lnSpc>
              <a:buNone/>
            </a:pPr>
            <a:endParaRPr lang="en-US" sz="2600">
              <a:solidFill>
                <a:schemeClr val="bg1"/>
              </a:solidFill>
            </a:endParaRPr>
          </a:p>
          <a:p>
            <a:pPr marL="0" indent="0">
              <a:lnSpc>
                <a:spcPct val="90000"/>
              </a:lnSpc>
              <a:buNone/>
            </a:pPr>
            <a:endParaRPr lang="en-US" sz="2600">
              <a:solidFill>
                <a:schemeClr val="bg1"/>
              </a:solidFill>
            </a:endParaRPr>
          </a:p>
          <a:p>
            <a:pPr>
              <a:lnSpc>
                <a:spcPct val="90000"/>
              </a:lnSpc>
            </a:pPr>
            <a:endParaRPr lang="en-US" sz="2600">
              <a:solidFill>
                <a:schemeClr val="bg1"/>
              </a:solidFill>
            </a:endParaRPr>
          </a:p>
          <a:p>
            <a:pPr marL="0" indent="0">
              <a:lnSpc>
                <a:spcPct val="90000"/>
              </a:lnSpc>
              <a:buNone/>
            </a:pPr>
            <a:endParaRPr lang="en-US" sz="2600">
              <a:solidFill>
                <a:schemeClr val="bg1"/>
              </a:solidFill>
            </a:endParaRPr>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8610600" y="6356350"/>
            <a:ext cx="27432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58</a:t>
            </a:fld>
            <a:endParaRPr lang="en-US" sz="1100">
              <a:solidFill>
                <a:schemeClr val="tx1"/>
              </a:solidFill>
            </a:endParaRPr>
          </a:p>
        </p:txBody>
      </p:sp>
    </p:spTree>
    <p:extLst>
      <p:ext uri="{BB962C8B-B14F-4D97-AF65-F5344CB8AC3E}">
        <p14:creationId xmlns:p14="http://schemas.microsoft.com/office/powerpoint/2010/main" val="11669748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C69697"/>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838200" y="401221"/>
            <a:ext cx="10515600" cy="1348065"/>
          </a:xfrm>
        </p:spPr>
        <p:txBody>
          <a:bodyPr>
            <a:normAutofit/>
          </a:bodyPr>
          <a:lstStyle/>
          <a:p>
            <a:pPr>
              <a:lnSpc>
                <a:spcPct val="100000"/>
              </a:lnSpc>
            </a:pPr>
            <a:r>
              <a:rPr lang="en-US" sz="4800">
                <a:solidFill>
                  <a:schemeClr val="bg1"/>
                </a:solidFill>
              </a:rPr>
              <a:t>Con trỏ (cursor) trong hàm/thủ tục</a:t>
            </a:r>
          </a:p>
        </p:txBody>
      </p:sp>
      <p:sp>
        <p:nvSpPr>
          <p:cNvPr id="3" name="Content Placeholder 2">
            <a:extLst>
              <a:ext uri="{FF2B5EF4-FFF2-40B4-BE49-F238E27FC236}">
                <a16:creationId xmlns:a16="http://schemas.microsoft.com/office/drawing/2014/main" id="{B80BD9AD-3A28-8B1D-B890-22FCE691C373}"/>
              </a:ext>
            </a:extLst>
          </p:cNvPr>
          <p:cNvSpPr>
            <a:spLocks noGrp="1"/>
          </p:cNvSpPr>
          <p:nvPr>
            <p:ph idx="1"/>
          </p:nvPr>
        </p:nvSpPr>
        <p:spPr>
          <a:xfrm>
            <a:off x="838200" y="2586789"/>
            <a:ext cx="10515600" cy="3590174"/>
          </a:xfrm>
        </p:spPr>
        <p:txBody>
          <a:bodyPr>
            <a:normAutofit/>
          </a:bodyPr>
          <a:lstStyle/>
          <a:p>
            <a:r>
              <a:rPr lang="en-US"/>
              <a:t>Lấy ra từng dòng và chuyển tới dòng kết quả tiếp theo sử dụng lệnh FETCH:</a:t>
            </a:r>
          </a:p>
          <a:p>
            <a:pPr marL="0" indent="0">
              <a:buNone/>
            </a:pPr>
            <a:r>
              <a:rPr lang="en-US"/>
              <a:t>	FETCH cursor_name INTO variable list;</a:t>
            </a:r>
          </a:p>
          <a:p>
            <a:pPr marL="0" indent="0">
              <a:buNone/>
            </a:pPr>
            <a:r>
              <a:rPr lang="en-US"/>
              <a:t>	CLOSE cursor_name;</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endParaRPr lang="en-US"/>
          </a:p>
          <a:p>
            <a:pPr marL="0" indent="0">
              <a:buNone/>
            </a:pPr>
            <a:endParaRPr lang="en-US"/>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8610600" y="6356350"/>
            <a:ext cx="27432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59</a:t>
            </a:fld>
            <a:endParaRPr lang="en-US" sz="1100">
              <a:solidFill>
                <a:schemeClr val="tx1"/>
              </a:solidFill>
            </a:endParaRPr>
          </a:p>
        </p:txBody>
      </p:sp>
    </p:spTree>
    <p:extLst>
      <p:ext uri="{BB962C8B-B14F-4D97-AF65-F5344CB8AC3E}">
        <p14:creationId xmlns:p14="http://schemas.microsoft.com/office/powerpoint/2010/main" val="215293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7D3737F-CCC0-4FAC-FA9B-7FC9B44E46DD}"/>
              </a:ext>
            </a:extLst>
          </p:cNvPr>
          <p:cNvSpPr>
            <a:spLocks noGrp="1"/>
          </p:cNvSpPr>
          <p:nvPr>
            <p:ph type="title"/>
          </p:nvPr>
        </p:nvSpPr>
        <p:spPr>
          <a:xfrm>
            <a:off x="838200" y="673770"/>
            <a:ext cx="3220329" cy="2027227"/>
          </a:xfrm>
        </p:spPr>
        <p:txBody>
          <a:bodyPr anchor="t">
            <a:normAutofit/>
          </a:bodyPr>
          <a:lstStyle/>
          <a:p>
            <a:pPr>
              <a:lnSpc>
                <a:spcPct val="100000"/>
              </a:lnSpc>
            </a:pPr>
            <a:r>
              <a:rPr lang="en-US" sz="3600">
                <a:solidFill>
                  <a:schemeClr val="bg1"/>
                </a:solidFill>
              </a:rPr>
              <a:t>III. Ưu nhược điểm của API</a:t>
            </a:r>
          </a:p>
        </p:txBody>
      </p:sp>
      <p:graphicFrame>
        <p:nvGraphicFramePr>
          <p:cNvPr id="5" name="Content Placeholder 2">
            <a:extLst>
              <a:ext uri="{FF2B5EF4-FFF2-40B4-BE49-F238E27FC236}">
                <a16:creationId xmlns:a16="http://schemas.microsoft.com/office/drawing/2014/main" id="{2260C012-DAA6-BFFC-11F8-D53B4FA1DCE4}"/>
              </a:ext>
            </a:extLst>
          </p:cNvPr>
          <p:cNvGraphicFramePr>
            <a:graphicFrameLocks noGrp="1"/>
          </p:cNvGraphicFramePr>
          <p:nvPr>
            <p:ph idx="1"/>
            <p:extLst>
              <p:ext uri="{D42A27DB-BD31-4B8C-83A1-F6EECF244321}">
                <p14:modId xmlns:p14="http://schemas.microsoft.com/office/powerpoint/2010/main" val="4256428151"/>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E5AA8A4D-23F8-5B6A-A7E9-0A98CA376E55}"/>
              </a:ext>
            </a:extLst>
          </p:cNvPr>
          <p:cNvSpPr>
            <a:spLocks noGrp="1"/>
          </p:cNvSpPr>
          <p:nvPr>
            <p:ph type="sldNum" sz="quarter" idx="12"/>
          </p:nvPr>
        </p:nvSpPr>
        <p:spPr/>
        <p:txBody>
          <a:bodyPr/>
          <a:lstStyle/>
          <a:p>
            <a:fld id="{A7CD31F4-64FA-4BA0-9498-67783267A8C8}" type="slidenum">
              <a:rPr lang="en-US" smtClean="0"/>
              <a:t>6</a:t>
            </a:fld>
            <a:endParaRPr lang="en-US"/>
          </a:p>
        </p:txBody>
      </p:sp>
    </p:spTree>
    <p:extLst>
      <p:ext uri="{BB962C8B-B14F-4D97-AF65-F5344CB8AC3E}">
        <p14:creationId xmlns:p14="http://schemas.microsoft.com/office/powerpoint/2010/main" val="29849262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635000" y="634029"/>
            <a:ext cx="10921640" cy="1314698"/>
          </a:xfrm>
        </p:spPr>
        <p:txBody>
          <a:bodyPr anchor="ctr">
            <a:normAutofit/>
          </a:bodyPr>
          <a:lstStyle/>
          <a:p>
            <a:pPr algn="ctr">
              <a:lnSpc>
                <a:spcPct val="100000"/>
              </a:lnSpc>
            </a:pPr>
            <a:r>
              <a:rPr lang="en-US" sz="6100"/>
              <a:t>Xử lý lỗi thông qua Handlers</a:t>
            </a:r>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9728200" y="136525"/>
            <a:ext cx="18288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60</a:t>
            </a:fld>
            <a:endParaRPr lang="en-US" sz="1100">
              <a:solidFill>
                <a:schemeClr val="tx1"/>
              </a:solidFill>
            </a:endParaRPr>
          </a:p>
        </p:txBody>
      </p:sp>
      <p:sp>
        <p:nvSpPr>
          <p:cNvPr id="1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rgbClr val="C69697"/>
          </a:solidFill>
          <a:ln w="34925">
            <a:solidFill>
              <a:srgbClr val="C6969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D033E363-A89B-448F-CD53-F1691529F01D}"/>
              </a:ext>
            </a:extLst>
          </p:cNvPr>
          <p:cNvGraphicFramePr>
            <a:graphicFrameLocks noGrp="1"/>
          </p:cNvGraphicFramePr>
          <p:nvPr>
            <p:ph idx="1"/>
            <p:extLst>
              <p:ext uri="{D42A27DB-BD31-4B8C-83A1-F6EECF244321}">
                <p14:modId xmlns:p14="http://schemas.microsoft.com/office/powerpoint/2010/main" val="1962075871"/>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85239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838200" y="673770"/>
            <a:ext cx="3220329" cy="2027227"/>
          </a:xfrm>
        </p:spPr>
        <p:txBody>
          <a:bodyPr anchor="t">
            <a:normAutofit/>
          </a:bodyPr>
          <a:lstStyle/>
          <a:p>
            <a:r>
              <a:rPr lang="vi-VN" sz="6100">
                <a:solidFill>
                  <a:schemeClr val="bg1"/>
                </a:solidFill>
              </a:rPr>
              <a:t>Ư</a:t>
            </a:r>
            <a:r>
              <a:rPr lang="en-US" sz="6100">
                <a:solidFill>
                  <a:schemeClr val="bg1"/>
                </a:solidFill>
              </a:rPr>
              <a:t>u điểm</a:t>
            </a:r>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10162031" y="6356350"/>
            <a:ext cx="118872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61</a:t>
            </a:fld>
            <a:endParaRPr lang="en-US" sz="1100">
              <a:solidFill>
                <a:schemeClr val="tx1"/>
              </a:solidFill>
            </a:endParaRPr>
          </a:p>
        </p:txBody>
      </p:sp>
      <p:graphicFrame>
        <p:nvGraphicFramePr>
          <p:cNvPr id="6" name="Content Placeholder 2">
            <a:extLst>
              <a:ext uri="{FF2B5EF4-FFF2-40B4-BE49-F238E27FC236}">
                <a16:creationId xmlns:a16="http://schemas.microsoft.com/office/drawing/2014/main" id="{807F8D19-C276-24C4-0F88-6BF2A4E77C2D}"/>
              </a:ext>
            </a:extLst>
          </p:cNvPr>
          <p:cNvGraphicFramePr>
            <a:graphicFrameLocks noGrp="1"/>
          </p:cNvGraphicFramePr>
          <p:nvPr>
            <p:ph idx="1"/>
            <p:extLst>
              <p:ext uri="{D42A27DB-BD31-4B8C-83A1-F6EECF244321}">
                <p14:modId xmlns:p14="http://schemas.microsoft.com/office/powerpoint/2010/main" val="195225133"/>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1585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838200" y="673770"/>
            <a:ext cx="3220329" cy="2027227"/>
          </a:xfrm>
        </p:spPr>
        <p:txBody>
          <a:bodyPr anchor="t">
            <a:normAutofit/>
          </a:bodyPr>
          <a:lstStyle/>
          <a:p>
            <a:pPr>
              <a:lnSpc>
                <a:spcPct val="100000"/>
              </a:lnSpc>
            </a:pPr>
            <a:r>
              <a:rPr lang="en-US" sz="5600">
                <a:solidFill>
                  <a:schemeClr val="bg1"/>
                </a:solidFill>
              </a:rPr>
              <a:t>Nhược điểm</a:t>
            </a:r>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10162031" y="6356350"/>
            <a:ext cx="118872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62</a:t>
            </a:fld>
            <a:endParaRPr lang="en-US" sz="1100">
              <a:solidFill>
                <a:schemeClr val="tx1"/>
              </a:solidFill>
            </a:endParaRPr>
          </a:p>
        </p:txBody>
      </p:sp>
      <p:graphicFrame>
        <p:nvGraphicFramePr>
          <p:cNvPr id="6" name="Content Placeholder 2">
            <a:extLst>
              <a:ext uri="{FF2B5EF4-FFF2-40B4-BE49-F238E27FC236}">
                <a16:creationId xmlns:a16="http://schemas.microsoft.com/office/drawing/2014/main" id="{DC505889-7BE2-3B48-D2FA-3C277DB4B120}"/>
              </a:ext>
            </a:extLst>
          </p:cNvPr>
          <p:cNvGraphicFramePr>
            <a:graphicFrameLocks noGrp="1"/>
          </p:cNvGraphicFramePr>
          <p:nvPr>
            <p:ph idx="1"/>
            <p:extLst>
              <p:ext uri="{D42A27DB-BD31-4B8C-83A1-F6EECF244321}">
                <p14:modId xmlns:p14="http://schemas.microsoft.com/office/powerpoint/2010/main" val="2017355249"/>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73035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635000" y="634029"/>
            <a:ext cx="10921640" cy="1314698"/>
          </a:xfrm>
        </p:spPr>
        <p:txBody>
          <a:bodyPr anchor="ctr">
            <a:normAutofit/>
          </a:bodyPr>
          <a:lstStyle/>
          <a:p>
            <a:pPr algn="ctr">
              <a:lnSpc>
                <a:spcPct val="100000"/>
              </a:lnSpc>
            </a:pPr>
            <a:r>
              <a:rPr lang="en-US" sz="7200"/>
              <a:t>VII. Trigger</a:t>
            </a:r>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9728200" y="136525"/>
            <a:ext cx="18288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63</a:t>
            </a:fld>
            <a:endParaRPr lang="en-US" sz="1100">
              <a:solidFill>
                <a:schemeClr val="tx1"/>
              </a:solidFill>
            </a:endParaRPr>
          </a:p>
        </p:txBody>
      </p:sp>
      <p:sp>
        <p:nvSpPr>
          <p:cNvPr id="1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rgbClr val="C69697"/>
          </a:solidFill>
          <a:ln w="34925">
            <a:solidFill>
              <a:srgbClr val="C6969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ECDF110C-7162-7CC5-B9EE-F4DE9F5DC779}"/>
              </a:ext>
            </a:extLst>
          </p:cNvPr>
          <p:cNvGraphicFramePr>
            <a:graphicFrameLocks noGrp="1"/>
          </p:cNvGraphicFramePr>
          <p:nvPr>
            <p:ph idx="1"/>
            <p:extLst>
              <p:ext uri="{D42A27DB-BD31-4B8C-83A1-F6EECF244321}">
                <p14:modId xmlns:p14="http://schemas.microsoft.com/office/powerpoint/2010/main" val="3174003066"/>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62034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C69697"/>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838200" y="401221"/>
            <a:ext cx="10515600" cy="1348065"/>
          </a:xfrm>
        </p:spPr>
        <p:txBody>
          <a:bodyPr>
            <a:normAutofit/>
          </a:bodyPr>
          <a:lstStyle/>
          <a:p>
            <a:r>
              <a:rPr lang="en-US" sz="6800">
                <a:solidFill>
                  <a:schemeClr val="bg1"/>
                </a:solidFill>
              </a:rPr>
              <a:t>Cú pháp</a:t>
            </a:r>
          </a:p>
        </p:txBody>
      </p:sp>
      <p:sp>
        <p:nvSpPr>
          <p:cNvPr id="3" name="Content Placeholder 2">
            <a:extLst>
              <a:ext uri="{FF2B5EF4-FFF2-40B4-BE49-F238E27FC236}">
                <a16:creationId xmlns:a16="http://schemas.microsoft.com/office/drawing/2014/main" id="{B80BD9AD-3A28-8B1D-B890-22FCE691C373}"/>
              </a:ext>
            </a:extLst>
          </p:cNvPr>
          <p:cNvSpPr>
            <a:spLocks noGrp="1"/>
          </p:cNvSpPr>
          <p:nvPr>
            <p:ph idx="1"/>
          </p:nvPr>
        </p:nvSpPr>
        <p:spPr>
          <a:xfrm>
            <a:off x="838200" y="2586789"/>
            <a:ext cx="10515600" cy="3590174"/>
          </a:xfrm>
        </p:spPr>
        <p:txBody>
          <a:bodyPr>
            <a:normAutofit/>
          </a:bodyPr>
          <a:lstStyle/>
          <a:p>
            <a:r>
              <a:rPr lang="en-US"/>
              <a:t>Tạo:</a:t>
            </a:r>
          </a:p>
          <a:p>
            <a:pPr marL="0" indent="0">
              <a:buNone/>
            </a:pPr>
            <a:r>
              <a:rPr lang="en-US"/>
              <a:t>	CREATE TRIGGER name BEFORE | AFTER INSERT | UPDATE | DELETE ON tablename</a:t>
            </a:r>
          </a:p>
          <a:p>
            <a:pPr marL="0" indent="0">
              <a:buNone/>
            </a:pPr>
            <a:r>
              <a:rPr lang="en-US"/>
              <a:t>	FOR EACH ROW sql-code</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endParaRPr lang="en-US"/>
          </a:p>
          <a:p>
            <a:pPr marL="0" indent="0">
              <a:buNone/>
            </a:pPr>
            <a:endParaRPr lang="en-US"/>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8610600" y="6356350"/>
            <a:ext cx="27432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64</a:t>
            </a:fld>
            <a:endParaRPr lang="en-US" sz="1100">
              <a:solidFill>
                <a:schemeClr val="tx1"/>
              </a:solidFill>
            </a:endParaRPr>
          </a:p>
        </p:txBody>
      </p:sp>
    </p:spTree>
    <p:extLst>
      <p:ext uri="{BB962C8B-B14F-4D97-AF65-F5344CB8AC3E}">
        <p14:creationId xmlns:p14="http://schemas.microsoft.com/office/powerpoint/2010/main" val="38283785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C69697"/>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838200" y="401221"/>
            <a:ext cx="10515600" cy="1348065"/>
          </a:xfrm>
        </p:spPr>
        <p:txBody>
          <a:bodyPr>
            <a:normAutofit/>
          </a:bodyPr>
          <a:lstStyle/>
          <a:p>
            <a:r>
              <a:rPr lang="en-US" sz="6800">
                <a:solidFill>
                  <a:schemeClr val="bg1"/>
                </a:solidFill>
              </a:rPr>
              <a:t>Cú pháp</a:t>
            </a:r>
          </a:p>
        </p:txBody>
      </p:sp>
      <p:sp>
        <p:nvSpPr>
          <p:cNvPr id="3" name="Content Placeholder 2">
            <a:extLst>
              <a:ext uri="{FF2B5EF4-FFF2-40B4-BE49-F238E27FC236}">
                <a16:creationId xmlns:a16="http://schemas.microsoft.com/office/drawing/2014/main" id="{B80BD9AD-3A28-8B1D-B890-22FCE691C373}"/>
              </a:ext>
            </a:extLst>
          </p:cNvPr>
          <p:cNvSpPr>
            <a:spLocks noGrp="1"/>
          </p:cNvSpPr>
          <p:nvPr>
            <p:ph idx="1"/>
          </p:nvPr>
        </p:nvSpPr>
        <p:spPr>
          <a:xfrm>
            <a:off x="838200" y="2586789"/>
            <a:ext cx="10515600" cy="3590174"/>
          </a:xfrm>
        </p:spPr>
        <p:txBody>
          <a:bodyPr>
            <a:normAutofit/>
          </a:bodyPr>
          <a:lstStyle/>
          <a:p>
            <a:r>
              <a:rPr lang="en-US"/>
              <a:t>Xóa:</a:t>
            </a:r>
          </a:p>
          <a:p>
            <a:pPr marL="0" indent="0">
              <a:buNone/>
            </a:pPr>
            <a:r>
              <a:rPr lang="en-US"/>
              <a:t>	DROP TRIGGER tablename.triggername</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endParaRPr lang="en-US"/>
          </a:p>
          <a:p>
            <a:pPr marL="0" indent="0">
              <a:buNone/>
            </a:pPr>
            <a:endParaRPr lang="en-US"/>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8610600" y="6356350"/>
            <a:ext cx="27432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65</a:t>
            </a:fld>
            <a:endParaRPr lang="en-US" sz="1100">
              <a:solidFill>
                <a:schemeClr val="tx1"/>
              </a:solidFill>
            </a:endParaRPr>
          </a:p>
        </p:txBody>
      </p:sp>
    </p:spTree>
    <p:extLst>
      <p:ext uri="{BB962C8B-B14F-4D97-AF65-F5344CB8AC3E}">
        <p14:creationId xmlns:p14="http://schemas.microsoft.com/office/powerpoint/2010/main" val="34747190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C69697"/>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838200" y="401221"/>
            <a:ext cx="10515600" cy="1348065"/>
          </a:xfrm>
        </p:spPr>
        <p:txBody>
          <a:bodyPr>
            <a:normAutofit/>
          </a:bodyPr>
          <a:lstStyle/>
          <a:p>
            <a:r>
              <a:rPr lang="en-US" sz="6800">
                <a:solidFill>
                  <a:schemeClr val="bg1"/>
                </a:solidFill>
              </a:rPr>
              <a:t>Cú pháp</a:t>
            </a:r>
          </a:p>
        </p:txBody>
      </p:sp>
      <p:sp>
        <p:nvSpPr>
          <p:cNvPr id="3" name="Content Placeholder 2">
            <a:extLst>
              <a:ext uri="{FF2B5EF4-FFF2-40B4-BE49-F238E27FC236}">
                <a16:creationId xmlns:a16="http://schemas.microsoft.com/office/drawing/2014/main" id="{B80BD9AD-3A28-8B1D-B890-22FCE691C373}"/>
              </a:ext>
            </a:extLst>
          </p:cNvPr>
          <p:cNvSpPr>
            <a:spLocks noGrp="1"/>
          </p:cNvSpPr>
          <p:nvPr>
            <p:ph idx="1"/>
          </p:nvPr>
        </p:nvSpPr>
        <p:spPr>
          <a:xfrm>
            <a:off x="838200" y="2586789"/>
            <a:ext cx="10515600" cy="3590174"/>
          </a:xfrm>
        </p:spPr>
        <p:txBody>
          <a:bodyPr>
            <a:normAutofit/>
          </a:bodyPr>
          <a:lstStyle/>
          <a:p>
            <a:r>
              <a:rPr lang="en-US"/>
              <a:t>Sửa, xem thông tin:</a:t>
            </a:r>
          </a:p>
          <a:p>
            <a:pPr marL="0" indent="0">
              <a:buNone/>
            </a:pPr>
            <a:r>
              <a:rPr lang="en-US"/>
              <a:t>	ALTER TRIGGER, SHOW CREATE TRIGGER, hoặc SHOW TRIGGER STATUS</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endParaRPr lang="en-US"/>
          </a:p>
          <a:p>
            <a:pPr marL="0" indent="0">
              <a:buNone/>
            </a:pPr>
            <a:endParaRPr lang="en-US"/>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8610600" y="6356350"/>
            <a:ext cx="27432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66</a:t>
            </a:fld>
            <a:endParaRPr lang="en-US" sz="1100">
              <a:solidFill>
                <a:schemeClr val="tx1"/>
              </a:solidFill>
            </a:endParaRPr>
          </a:p>
        </p:txBody>
      </p:sp>
    </p:spTree>
    <p:extLst>
      <p:ext uri="{BB962C8B-B14F-4D97-AF65-F5344CB8AC3E}">
        <p14:creationId xmlns:p14="http://schemas.microsoft.com/office/powerpoint/2010/main" val="8697197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C69697"/>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838200" y="401221"/>
            <a:ext cx="10515600" cy="1348065"/>
          </a:xfrm>
        </p:spPr>
        <p:txBody>
          <a:bodyPr>
            <a:normAutofit/>
          </a:bodyPr>
          <a:lstStyle/>
          <a:p>
            <a:r>
              <a:rPr lang="en-US" sz="6800">
                <a:solidFill>
                  <a:schemeClr val="bg1"/>
                </a:solidFill>
              </a:rPr>
              <a:t>Cú pháp</a:t>
            </a:r>
          </a:p>
        </p:txBody>
      </p:sp>
      <p:sp>
        <p:nvSpPr>
          <p:cNvPr id="3" name="Content Placeholder 2">
            <a:extLst>
              <a:ext uri="{FF2B5EF4-FFF2-40B4-BE49-F238E27FC236}">
                <a16:creationId xmlns:a16="http://schemas.microsoft.com/office/drawing/2014/main" id="{B80BD9AD-3A28-8B1D-B890-22FCE691C373}"/>
              </a:ext>
            </a:extLst>
          </p:cNvPr>
          <p:cNvSpPr>
            <a:spLocks noGrp="1"/>
          </p:cNvSpPr>
          <p:nvPr>
            <p:ph idx="1"/>
          </p:nvPr>
        </p:nvSpPr>
        <p:spPr>
          <a:xfrm>
            <a:off x="838200" y="2586789"/>
            <a:ext cx="10515600" cy="3590174"/>
          </a:xfrm>
        </p:spPr>
        <p:txBody>
          <a:bodyPr>
            <a:normAutofit/>
          </a:bodyPr>
          <a:lstStyle/>
          <a:p>
            <a:r>
              <a:rPr lang="en-US"/>
              <a:t>Hiển thị các trigger gắn với 1 bảng dữ liệu:</a:t>
            </a:r>
          </a:p>
          <a:p>
            <a:pPr marL="0" indent="0">
              <a:buNone/>
            </a:pPr>
            <a:r>
              <a:rPr lang="en-US"/>
              <a:t>	SELECT * FROM Information_Schema.Trigger</a:t>
            </a:r>
          </a:p>
          <a:p>
            <a:pPr marL="0" indent="0">
              <a:buNone/>
            </a:pPr>
            <a:r>
              <a:rPr lang="en-US"/>
              <a:t>	WHERE Trigger_schema = 'database_name' AND Event_object_table = 'table_name';</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endParaRPr lang="en-US"/>
          </a:p>
          <a:p>
            <a:pPr marL="0" indent="0">
              <a:buNone/>
            </a:pPr>
            <a:endParaRPr lang="en-US"/>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8610600" y="6356350"/>
            <a:ext cx="27432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67</a:t>
            </a:fld>
            <a:endParaRPr lang="en-US" sz="1100">
              <a:solidFill>
                <a:schemeClr val="tx1"/>
              </a:solidFill>
            </a:endParaRPr>
          </a:p>
        </p:txBody>
      </p:sp>
    </p:spTree>
    <p:extLst>
      <p:ext uri="{BB962C8B-B14F-4D97-AF65-F5344CB8AC3E}">
        <p14:creationId xmlns:p14="http://schemas.microsoft.com/office/powerpoint/2010/main" val="11962795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838200" y="673770"/>
            <a:ext cx="3220329" cy="2027227"/>
          </a:xfrm>
        </p:spPr>
        <p:txBody>
          <a:bodyPr anchor="t">
            <a:normAutofit/>
          </a:bodyPr>
          <a:lstStyle/>
          <a:p>
            <a:r>
              <a:rPr lang="en-US" sz="6100">
                <a:solidFill>
                  <a:schemeClr val="bg1"/>
                </a:solidFill>
              </a:rPr>
              <a:t>Cú pháp</a:t>
            </a:r>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10162031" y="6356350"/>
            <a:ext cx="118872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68</a:t>
            </a:fld>
            <a:endParaRPr lang="en-US" sz="1100">
              <a:solidFill>
                <a:schemeClr val="tx1"/>
              </a:solidFill>
            </a:endParaRPr>
          </a:p>
        </p:txBody>
      </p:sp>
      <p:graphicFrame>
        <p:nvGraphicFramePr>
          <p:cNvPr id="6" name="Content Placeholder 2">
            <a:extLst>
              <a:ext uri="{FF2B5EF4-FFF2-40B4-BE49-F238E27FC236}">
                <a16:creationId xmlns:a16="http://schemas.microsoft.com/office/drawing/2014/main" id="{74557D28-F3DD-AB1F-1C33-1D8A1BFE5B4E}"/>
              </a:ext>
            </a:extLst>
          </p:cNvPr>
          <p:cNvGraphicFramePr>
            <a:graphicFrameLocks noGrp="1"/>
          </p:cNvGraphicFramePr>
          <p:nvPr>
            <p:ph idx="1"/>
            <p:extLst>
              <p:ext uri="{D42A27DB-BD31-4B8C-83A1-F6EECF244321}">
                <p14:modId xmlns:p14="http://schemas.microsoft.com/office/powerpoint/2010/main" val="2768646674"/>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6196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635000" y="640823"/>
            <a:ext cx="3418659" cy="5583148"/>
          </a:xfrm>
        </p:spPr>
        <p:txBody>
          <a:bodyPr anchor="ctr">
            <a:normAutofit/>
          </a:bodyPr>
          <a:lstStyle/>
          <a:p>
            <a:r>
              <a:rPr lang="en-US" sz="5100"/>
              <a:t>VIII. Aggregate Functions</a:t>
            </a:r>
          </a:p>
        </p:txBody>
      </p:sp>
      <p:sp>
        <p:nvSpPr>
          <p:cNvPr id="1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C69697"/>
          </a:solidFill>
          <a:ln w="34925">
            <a:solidFill>
              <a:srgbClr val="C6969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9728200" y="6356350"/>
            <a:ext cx="18288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69</a:t>
            </a:fld>
            <a:endParaRPr lang="en-US" sz="1100">
              <a:solidFill>
                <a:schemeClr val="tx1"/>
              </a:solidFill>
            </a:endParaRPr>
          </a:p>
        </p:txBody>
      </p:sp>
      <p:graphicFrame>
        <p:nvGraphicFramePr>
          <p:cNvPr id="6" name="Content Placeholder 2">
            <a:extLst>
              <a:ext uri="{FF2B5EF4-FFF2-40B4-BE49-F238E27FC236}">
                <a16:creationId xmlns:a16="http://schemas.microsoft.com/office/drawing/2014/main" id="{E3A4F420-ED20-8026-3666-6259C99634DC}"/>
              </a:ext>
            </a:extLst>
          </p:cNvPr>
          <p:cNvGraphicFramePr>
            <a:graphicFrameLocks noGrp="1"/>
          </p:cNvGraphicFramePr>
          <p:nvPr>
            <p:ph idx="1"/>
            <p:extLst>
              <p:ext uri="{D42A27DB-BD31-4B8C-83A1-F6EECF244321}">
                <p14:modId xmlns:p14="http://schemas.microsoft.com/office/powerpoint/2010/main" val="66603115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0581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3737F-CCC0-4FAC-FA9B-7FC9B44E46DD}"/>
              </a:ext>
            </a:extLst>
          </p:cNvPr>
          <p:cNvSpPr>
            <a:spLocks noGrp="1"/>
          </p:cNvSpPr>
          <p:nvPr>
            <p:ph type="title"/>
          </p:nvPr>
        </p:nvSpPr>
        <p:spPr>
          <a:xfrm>
            <a:off x="635000" y="640823"/>
            <a:ext cx="3418659" cy="5583148"/>
          </a:xfrm>
        </p:spPr>
        <p:txBody>
          <a:bodyPr anchor="ctr">
            <a:normAutofit/>
          </a:bodyPr>
          <a:lstStyle/>
          <a:p>
            <a:r>
              <a:rPr lang="en-US" sz="6000"/>
              <a:t>IV. Giải pháp bảo mật hệ thống API</a:t>
            </a:r>
          </a:p>
        </p:txBody>
      </p:sp>
      <p:sp>
        <p:nvSpPr>
          <p:cNvPr id="1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C69697"/>
          </a:solidFill>
          <a:ln w="34925">
            <a:solidFill>
              <a:srgbClr val="C6969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0561779-B3AD-CD44-43B1-CABF878B5ABE}"/>
              </a:ext>
            </a:extLst>
          </p:cNvPr>
          <p:cNvGraphicFramePr>
            <a:graphicFrameLocks noGrp="1"/>
          </p:cNvGraphicFramePr>
          <p:nvPr>
            <p:ph idx="1"/>
            <p:extLst>
              <p:ext uri="{D42A27DB-BD31-4B8C-83A1-F6EECF244321}">
                <p14:modId xmlns:p14="http://schemas.microsoft.com/office/powerpoint/2010/main" val="99609336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34B40550-4460-F1D1-5284-56C5B70C4855}"/>
              </a:ext>
            </a:extLst>
          </p:cNvPr>
          <p:cNvSpPr>
            <a:spLocks noGrp="1"/>
          </p:cNvSpPr>
          <p:nvPr>
            <p:ph type="sldNum" sz="quarter" idx="12"/>
          </p:nvPr>
        </p:nvSpPr>
        <p:spPr/>
        <p:txBody>
          <a:bodyPr/>
          <a:lstStyle/>
          <a:p>
            <a:fld id="{A7CD31F4-64FA-4BA0-9498-67783267A8C8}" type="slidenum">
              <a:rPr lang="en-US" smtClean="0"/>
              <a:t>7</a:t>
            </a:fld>
            <a:endParaRPr lang="en-US"/>
          </a:p>
        </p:txBody>
      </p:sp>
    </p:spTree>
    <p:extLst>
      <p:ext uri="{BB962C8B-B14F-4D97-AF65-F5344CB8AC3E}">
        <p14:creationId xmlns:p14="http://schemas.microsoft.com/office/powerpoint/2010/main" val="23169806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C69697"/>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838200" y="401221"/>
            <a:ext cx="10515600" cy="1348065"/>
          </a:xfrm>
        </p:spPr>
        <p:txBody>
          <a:bodyPr>
            <a:normAutofit/>
          </a:bodyPr>
          <a:lstStyle/>
          <a:p>
            <a:r>
              <a:rPr lang="en-US" sz="6800">
                <a:solidFill>
                  <a:schemeClr val="bg1"/>
                </a:solidFill>
              </a:rPr>
              <a:t>1. Hàm Count</a:t>
            </a:r>
          </a:p>
        </p:txBody>
      </p:sp>
      <p:sp>
        <p:nvSpPr>
          <p:cNvPr id="3" name="Content Placeholder 2">
            <a:extLst>
              <a:ext uri="{FF2B5EF4-FFF2-40B4-BE49-F238E27FC236}">
                <a16:creationId xmlns:a16="http://schemas.microsoft.com/office/drawing/2014/main" id="{B80BD9AD-3A28-8B1D-B890-22FCE691C373}"/>
              </a:ext>
            </a:extLst>
          </p:cNvPr>
          <p:cNvSpPr>
            <a:spLocks noGrp="1"/>
          </p:cNvSpPr>
          <p:nvPr>
            <p:ph idx="1"/>
          </p:nvPr>
        </p:nvSpPr>
        <p:spPr>
          <a:xfrm>
            <a:off x="838200" y="2586789"/>
            <a:ext cx="10515600" cy="3590174"/>
          </a:xfrm>
        </p:spPr>
        <p:txBody>
          <a:bodyPr>
            <a:normAutofit/>
          </a:bodyPr>
          <a:lstStyle/>
          <a:p>
            <a:pPr>
              <a:lnSpc>
                <a:spcPct val="90000"/>
              </a:lnSpc>
              <a:buFontTx/>
              <a:buChar char="-"/>
            </a:pPr>
            <a:r>
              <a:rPr lang="en-US"/>
              <a:t>Là hàm đơn giản nhất và rất hữu ích trong việc đếm số lượng bản ghi.</a:t>
            </a:r>
          </a:p>
          <a:p>
            <a:pPr>
              <a:lnSpc>
                <a:spcPct val="90000"/>
              </a:lnSpc>
              <a:buFontTx/>
              <a:buChar char="-"/>
            </a:pPr>
            <a:r>
              <a:rPr lang="en-US"/>
              <a:t>Được trả về bởi một câu lệnh SELECT</a:t>
            </a:r>
          </a:p>
          <a:p>
            <a:pPr>
              <a:lnSpc>
                <a:spcPct val="90000"/>
              </a:lnSpc>
              <a:buFontTx/>
              <a:buChar char="-"/>
            </a:pPr>
            <a:r>
              <a:rPr lang="en-US"/>
              <a:t>Cú pháp:</a:t>
            </a:r>
          </a:p>
          <a:p>
            <a:pPr marL="0" indent="0">
              <a:lnSpc>
                <a:spcPct val="90000"/>
              </a:lnSpc>
              <a:buNone/>
            </a:pPr>
            <a:r>
              <a:rPr lang="en-US"/>
              <a:t>	SELECT COUNT(column) </a:t>
            </a:r>
          </a:p>
          <a:p>
            <a:pPr marL="0" indent="0">
              <a:lnSpc>
                <a:spcPct val="90000"/>
              </a:lnSpc>
              <a:buNone/>
            </a:pPr>
            <a:r>
              <a:rPr lang="en-US"/>
              <a:t>	FROM tables</a:t>
            </a:r>
          </a:p>
          <a:p>
            <a:pPr marL="0" indent="0">
              <a:lnSpc>
                <a:spcPct val="90000"/>
              </a:lnSpc>
              <a:buNone/>
            </a:pPr>
            <a:r>
              <a:rPr lang="en-US"/>
              <a:t>	WHERE conditions;</a:t>
            </a:r>
          </a:p>
          <a:p>
            <a:pPr marL="0" indent="0">
              <a:lnSpc>
                <a:spcPct val="90000"/>
              </a:lnSpc>
              <a:buNone/>
            </a:pPr>
            <a:endParaRPr lang="en-US"/>
          </a:p>
          <a:p>
            <a:pPr marL="0" indent="0">
              <a:lnSpc>
                <a:spcPct val="90000"/>
              </a:lnSpc>
              <a:buNone/>
            </a:pPr>
            <a:endParaRPr lang="en-US"/>
          </a:p>
          <a:p>
            <a:pPr marL="0" indent="0">
              <a:lnSpc>
                <a:spcPct val="90000"/>
              </a:lnSpc>
              <a:buNone/>
            </a:pPr>
            <a:endParaRPr lang="en-US"/>
          </a:p>
          <a:p>
            <a:pPr marL="0" indent="0">
              <a:lnSpc>
                <a:spcPct val="90000"/>
              </a:lnSpc>
              <a:buNone/>
            </a:pPr>
            <a:endParaRPr lang="en-US"/>
          </a:p>
          <a:p>
            <a:pPr marL="0" indent="0">
              <a:lnSpc>
                <a:spcPct val="90000"/>
              </a:lnSpc>
              <a:buNone/>
            </a:pPr>
            <a:endParaRPr lang="en-US"/>
          </a:p>
          <a:p>
            <a:pPr>
              <a:lnSpc>
                <a:spcPct val="90000"/>
              </a:lnSpc>
            </a:pPr>
            <a:endParaRPr lang="en-US"/>
          </a:p>
          <a:p>
            <a:pPr marL="0" indent="0">
              <a:lnSpc>
                <a:spcPct val="90000"/>
              </a:lnSpc>
              <a:buNone/>
            </a:pPr>
            <a:endParaRPr lang="en-US"/>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8610600" y="6356350"/>
            <a:ext cx="27432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70</a:t>
            </a:fld>
            <a:endParaRPr lang="en-US" sz="1100">
              <a:solidFill>
                <a:schemeClr val="tx1"/>
              </a:solidFill>
            </a:endParaRPr>
          </a:p>
        </p:txBody>
      </p:sp>
    </p:spTree>
    <p:extLst>
      <p:ext uri="{BB962C8B-B14F-4D97-AF65-F5344CB8AC3E}">
        <p14:creationId xmlns:p14="http://schemas.microsoft.com/office/powerpoint/2010/main" val="753738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C69697"/>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838200" y="401221"/>
            <a:ext cx="10515600" cy="1348065"/>
          </a:xfrm>
        </p:spPr>
        <p:txBody>
          <a:bodyPr>
            <a:normAutofit/>
          </a:bodyPr>
          <a:lstStyle/>
          <a:p>
            <a:r>
              <a:rPr lang="en-US" sz="6800">
                <a:solidFill>
                  <a:schemeClr val="bg1"/>
                </a:solidFill>
              </a:rPr>
              <a:t>2. Hàm Sum</a:t>
            </a:r>
          </a:p>
        </p:txBody>
      </p:sp>
      <p:sp>
        <p:nvSpPr>
          <p:cNvPr id="3" name="Content Placeholder 2">
            <a:extLst>
              <a:ext uri="{FF2B5EF4-FFF2-40B4-BE49-F238E27FC236}">
                <a16:creationId xmlns:a16="http://schemas.microsoft.com/office/drawing/2014/main" id="{B80BD9AD-3A28-8B1D-B890-22FCE691C373}"/>
              </a:ext>
            </a:extLst>
          </p:cNvPr>
          <p:cNvSpPr>
            <a:spLocks noGrp="1"/>
          </p:cNvSpPr>
          <p:nvPr>
            <p:ph idx="1"/>
          </p:nvPr>
        </p:nvSpPr>
        <p:spPr>
          <a:xfrm>
            <a:off x="838200" y="2586789"/>
            <a:ext cx="10515600" cy="3590174"/>
          </a:xfrm>
        </p:spPr>
        <p:txBody>
          <a:bodyPr>
            <a:normAutofit/>
          </a:bodyPr>
          <a:lstStyle/>
          <a:p>
            <a:pPr>
              <a:buFontTx/>
              <a:buChar char="-"/>
            </a:pPr>
            <a:r>
              <a:rPr lang="en-US"/>
              <a:t>Được sử dụng để tính tổng của một trường trong các bản ghi khác nhau</a:t>
            </a:r>
          </a:p>
          <a:p>
            <a:pPr>
              <a:buFontTx/>
              <a:buChar char="-"/>
            </a:pPr>
            <a:r>
              <a:rPr lang="en-US"/>
              <a:t>Cú pháp:</a:t>
            </a:r>
          </a:p>
          <a:p>
            <a:pPr marL="0" indent="0">
              <a:buNone/>
            </a:pPr>
            <a:r>
              <a:rPr lang="en-US"/>
              <a:t>	SELECT SUM(expression)</a:t>
            </a:r>
          </a:p>
          <a:p>
            <a:pPr marL="0" indent="0">
              <a:buNone/>
            </a:pPr>
            <a:r>
              <a:rPr lang="en-US"/>
              <a:t>	FROM tables</a:t>
            </a:r>
          </a:p>
          <a:p>
            <a:pPr marL="0" indent="0">
              <a:buNone/>
            </a:pPr>
            <a:r>
              <a:rPr lang="en-US"/>
              <a:t>	WHERE conditions;</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endParaRPr lang="en-US"/>
          </a:p>
          <a:p>
            <a:pPr marL="0" indent="0">
              <a:buNone/>
            </a:pPr>
            <a:endParaRPr lang="en-US"/>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8610600" y="6356350"/>
            <a:ext cx="27432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71</a:t>
            </a:fld>
            <a:endParaRPr lang="en-US" sz="1100">
              <a:solidFill>
                <a:schemeClr val="tx1"/>
              </a:solidFill>
            </a:endParaRPr>
          </a:p>
        </p:txBody>
      </p:sp>
    </p:spTree>
    <p:extLst>
      <p:ext uri="{BB962C8B-B14F-4D97-AF65-F5344CB8AC3E}">
        <p14:creationId xmlns:p14="http://schemas.microsoft.com/office/powerpoint/2010/main" val="35733024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C69697"/>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838200" y="401221"/>
            <a:ext cx="10515600" cy="1348065"/>
          </a:xfrm>
        </p:spPr>
        <p:txBody>
          <a:bodyPr>
            <a:normAutofit/>
          </a:bodyPr>
          <a:lstStyle/>
          <a:p>
            <a:r>
              <a:rPr lang="en-US" sz="6800">
                <a:solidFill>
                  <a:schemeClr val="bg1"/>
                </a:solidFill>
              </a:rPr>
              <a:t>3. Hàm Avg</a:t>
            </a:r>
          </a:p>
        </p:txBody>
      </p:sp>
      <p:sp>
        <p:nvSpPr>
          <p:cNvPr id="3" name="Content Placeholder 2">
            <a:extLst>
              <a:ext uri="{FF2B5EF4-FFF2-40B4-BE49-F238E27FC236}">
                <a16:creationId xmlns:a16="http://schemas.microsoft.com/office/drawing/2014/main" id="{B80BD9AD-3A28-8B1D-B890-22FCE691C373}"/>
              </a:ext>
            </a:extLst>
          </p:cNvPr>
          <p:cNvSpPr>
            <a:spLocks noGrp="1"/>
          </p:cNvSpPr>
          <p:nvPr>
            <p:ph idx="1"/>
          </p:nvPr>
        </p:nvSpPr>
        <p:spPr>
          <a:xfrm>
            <a:off x="838200" y="2586789"/>
            <a:ext cx="10515600" cy="3590174"/>
          </a:xfrm>
        </p:spPr>
        <p:txBody>
          <a:bodyPr>
            <a:normAutofit/>
          </a:bodyPr>
          <a:lstStyle/>
          <a:p>
            <a:pPr>
              <a:buFontTx/>
              <a:buChar char="-"/>
            </a:pPr>
            <a:r>
              <a:rPr lang="en-US"/>
              <a:t>Được sử dụng để tính giá trị trung bình của một trường trong các bản ghi khác nhau.</a:t>
            </a:r>
          </a:p>
          <a:p>
            <a:pPr>
              <a:buFontTx/>
              <a:buChar char="-"/>
            </a:pPr>
            <a:r>
              <a:rPr lang="en-US"/>
              <a:t>Cú pháp:</a:t>
            </a:r>
          </a:p>
          <a:p>
            <a:pPr marL="0" indent="0">
              <a:buNone/>
            </a:pPr>
            <a:r>
              <a:rPr lang="en-US"/>
              <a:t>	SELECT AVG(column_name)</a:t>
            </a:r>
          </a:p>
          <a:p>
            <a:pPr marL="0" indent="0">
              <a:buNone/>
            </a:pPr>
            <a:r>
              <a:rPr lang="en-US"/>
              <a:t>	FROM tables_name;</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endParaRPr lang="en-US"/>
          </a:p>
          <a:p>
            <a:pPr marL="0" indent="0">
              <a:buNone/>
            </a:pPr>
            <a:endParaRPr lang="en-US"/>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8610600" y="6356350"/>
            <a:ext cx="27432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72</a:t>
            </a:fld>
            <a:endParaRPr lang="en-US" sz="1100">
              <a:solidFill>
                <a:schemeClr val="tx1"/>
              </a:solidFill>
            </a:endParaRPr>
          </a:p>
        </p:txBody>
      </p:sp>
    </p:spTree>
    <p:extLst>
      <p:ext uri="{BB962C8B-B14F-4D97-AF65-F5344CB8AC3E}">
        <p14:creationId xmlns:p14="http://schemas.microsoft.com/office/powerpoint/2010/main" val="12813077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C69697"/>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838200" y="401221"/>
            <a:ext cx="10515600" cy="1348065"/>
          </a:xfrm>
        </p:spPr>
        <p:txBody>
          <a:bodyPr>
            <a:normAutofit/>
          </a:bodyPr>
          <a:lstStyle/>
          <a:p>
            <a:r>
              <a:rPr lang="en-US" sz="6800">
                <a:solidFill>
                  <a:schemeClr val="bg1"/>
                </a:solidFill>
              </a:rPr>
              <a:t>4. Hàm Min</a:t>
            </a:r>
          </a:p>
        </p:txBody>
      </p:sp>
      <p:sp>
        <p:nvSpPr>
          <p:cNvPr id="3" name="Content Placeholder 2">
            <a:extLst>
              <a:ext uri="{FF2B5EF4-FFF2-40B4-BE49-F238E27FC236}">
                <a16:creationId xmlns:a16="http://schemas.microsoft.com/office/drawing/2014/main" id="{B80BD9AD-3A28-8B1D-B890-22FCE691C373}"/>
              </a:ext>
            </a:extLst>
          </p:cNvPr>
          <p:cNvSpPr>
            <a:spLocks noGrp="1"/>
          </p:cNvSpPr>
          <p:nvPr>
            <p:ph idx="1"/>
          </p:nvPr>
        </p:nvSpPr>
        <p:spPr>
          <a:xfrm>
            <a:off x="838200" y="2586789"/>
            <a:ext cx="10515600" cy="3590174"/>
          </a:xfrm>
        </p:spPr>
        <p:txBody>
          <a:bodyPr>
            <a:normAutofit/>
          </a:bodyPr>
          <a:lstStyle/>
          <a:p>
            <a:pPr>
              <a:buFontTx/>
              <a:buChar char="-"/>
            </a:pPr>
            <a:r>
              <a:rPr lang="en-US"/>
              <a:t>Được sử dụng để tìm ra bản ghi có giá trị nhỏ nhất trong một tập hợp bản ghi.</a:t>
            </a:r>
          </a:p>
          <a:p>
            <a:pPr>
              <a:buFontTx/>
              <a:buChar char="-"/>
            </a:pPr>
            <a:r>
              <a:rPr lang="en-US"/>
              <a:t>Cú pháp:</a:t>
            </a:r>
          </a:p>
          <a:p>
            <a:pPr marL="0" indent="0">
              <a:buNone/>
            </a:pPr>
            <a:r>
              <a:rPr lang="en-US"/>
              <a:t>	SELECT MIN(column_name)</a:t>
            </a:r>
          </a:p>
          <a:p>
            <a:pPr marL="0" indent="0">
              <a:buNone/>
            </a:pPr>
            <a:r>
              <a:rPr lang="en-US"/>
              <a:t>	FROM tables_name;</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endParaRPr lang="en-US"/>
          </a:p>
          <a:p>
            <a:pPr marL="0" indent="0">
              <a:buNone/>
            </a:pPr>
            <a:endParaRPr lang="en-US"/>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8610600" y="6356350"/>
            <a:ext cx="27432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73</a:t>
            </a:fld>
            <a:endParaRPr lang="en-US" sz="1100">
              <a:solidFill>
                <a:schemeClr val="tx1"/>
              </a:solidFill>
            </a:endParaRPr>
          </a:p>
        </p:txBody>
      </p:sp>
    </p:spTree>
    <p:extLst>
      <p:ext uri="{BB962C8B-B14F-4D97-AF65-F5344CB8AC3E}">
        <p14:creationId xmlns:p14="http://schemas.microsoft.com/office/powerpoint/2010/main" val="27147542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C69697"/>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28A8727-6FBF-E6AF-461D-CFDB99E434E3}"/>
              </a:ext>
            </a:extLst>
          </p:cNvPr>
          <p:cNvSpPr>
            <a:spLocks noGrp="1"/>
          </p:cNvSpPr>
          <p:nvPr>
            <p:ph type="title"/>
          </p:nvPr>
        </p:nvSpPr>
        <p:spPr>
          <a:xfrm>
            <a:off x="838200" y="401221"/>
            <a:ext cx="10515600" cy="1348065"/>
          </a:xfrm>
        </p:spPr>
        <p:txBody>
          <a:bodyPr>
            <a:normAutofit/>
          </a:bodyPr>
          <a:lstStyle/>
          <a:p>
            <a:r>
              <a:rPr lang="en-US" sz="6800">
                <a:solidFill>
                  <a:schemeClr val="bg1"/>
                </a:solidFill>
              </a:rPr>
              <a:t>5. Hàm Max</a:t>
            </a:r>
          </a:p>
        </p:txBody>
      </p:sp>
      <p:sp>
        <p:nvSpPr>
          <p:cNvPr id="3" name="Content Placeholder 2">
            <a:extLst>
              <a:ext uri="{FF2B5EF4-FFF2-40B4-BE49-F238E27FC236}">
                <a16:creationId xmlns:a16="http://schemas.microsoft.com/office/drawing/2014/main" id="{B80BD9AD-3A28-8B1D-B890-22FCE691C373}"/>
              </a:ext>
            </a:extLst>
          </p:cNvPr>
          <p:cNvSpPr>
            <a:spLocks noGrp="1"/>
          </p:cNvSpPr>
          <p:nvPr>
            <p:ph idx="1"/>
          </p:nvPr>
        </p:nvSpPr>
        <p:spPr>
          <a:xfrm>
            <a:off x="838200" y="2586789"/>
            <a:ext cx="10515600" cy="3590174"/>
          </a:xfrm>
        </p:spPr>
        <p:txBody>
          <a:bodyPr>
            <a:normAutofit/>
          </a:bodyPr>
          <a:lstStyle/>
          <a:p>
            <a:pPr>
              <a:buFontTx/>
              <a:buChar char="-"/>
            </a:pPr>
            <a:r>
              <a:rPr lang="en-US"/>
              <a:t>Được sử dụng để tìm ra bản ghi có giá trị lớn nhất trong một tập hợp bản ghi.</a:t>
            </a:r>
          </a:p>
          <a:p>
            <a:pPr>
              <a:buFontTx/>
              <a:buChar char="-"/>
            </a:pPr>
            <a:r>
              <a:rPr lang="en-US"/>
              <a:t>Cú pháp:</a:t>
            </a:r>
          </a:p>
          <a:p>
            <a:pPr marL="0" indent="0">
              <a:buNone/>
            </a:pPr>
            <a:r>
              <a:rPr lang="en-US"/>
              <a:t>	SELECT MAX(column_name)</a:t>
            </a:r>
          </a:p>
          <a:p>
            <a:pPr marL="0" indent="0">
              <a:buNone/>
            </a:pPr>
            <a:r>
              <a:rPr lang="en-US"/>
              <a:t>	FROM tables_name;</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endParaRPr lang="en-US"/>
          </a:p>
          <a:p>
            <a:pPr marL="0" indent="0">
              <a:buNone/>
            </a:pPr>
            <a:endParaRPr lang="en-US"/>
          </a:p>
        </p:txBody>
      </p:sp>
      <p:sp>
        <p:nvSpPr>
          <p:cNvPr id="4" name="Slide Number Placeholder 3">
            <a:extLst>
              <a:ext uri="{FF2B5EF4-FFF2-40B4-BE49-F238E27FC236}">
                <a16:creationId xmlns:a16="http://schemas.microsoft.com/office/drawing/2014/main" id="{5CB5C0EF-8DC1-D2C5-1414-06B04C45F877}"/>
              </a:ext>
            </a:extLst>
          </p:cNvPr>
          <p:cNvSpPr>
            <a:spLocks noGrp="1"/>
          </p:cNvSpPr>
          <p:nvPr>
            <p:ph type="sldNum" sz="quarter" idx="12"/>
          </p:nvPr>
        </p:nvSpPr>
        <p:spPr>
          <a:xfrm>
            <a:off x="8610600" y="6356350"/>
            <a:ext cx="27432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74</a:t>
            </a:fld>
            <a:endParaRPr lang="en-US" sz="1100">
              <a:solidFill>
                <a:schemeClr val="tx1"/>
              </a:solidFill>
            </a:endParaRPr>
          </a:p>
        </p:txBody>
      </p:sp>
    </p:spTree>
    <p:extLst>
      <p:ext uri="{BB962C8B-B14F-4D97-AF65-F5344CB8AC3E}">
        <p14:creationId xmlns:p14="http://schemas.microsoft.com/office/powerpoint/2010/main" val="1133549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3737F-CCC0-4FAC-FA9B-7FC9B44E46DD}"/>
              </a:ext>
            </a:extLst>
          </p:cNvPr>
          <p:cNvSpPr>
            <a:spLocks noGrp="1"/>
          </p:cNvSpPr>
          <p:nvPr>
            <p:ph type="title"/>
          </p:nvPr>
        </p:nvSpPr>
        <p:spPr>
          <a:xfrm>
            <a:off x="630936" y="639520"/>
            <a:ext cx="3429000" cy="1719072"/>
          </a:xfrm>
        </p:spPr>
        <p:txBody>
          <a:bodyPr anchor="b">
            <a:normAutofit/>
          </a:bodyPr>
          <a:lstStyle/>
          <a:p>
            <a:pPr>
              <a:lnSpc>
                <a:spcPct val="100000"/>
              </a:lnSpc>
            </a:pPr>
            <a:r>
              <a:rPr lang="en-US" sz="2800"/>
              <a:t>V. REST – RESTful API trong thiết kế website</a:t>
            </a:r>
          </a:p>
        </p:txBody>
      </p:sp>
      <p:sp>
        <p:nvSpPr>
          <p:cNvPr id="1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C69697"/>
          </a:solidFill>
          <a:ln w="38100" cap="rnd">
            <a:solidFill>
              <a:srgbClr val="C6969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7195300-5706-D018-3946-9F4D95019BC9}"/>
              </a:ext>
            </a:extLst>
          </p:cNvPr>
          <p:cNvSpPr>
            <a:spLocks noGrp="1"/>
          </p:cNvSpPr>
          <p:nvPr>
            <p:ph idx="1"/>
          </p:nvPr>
        </p:nvSpPr>
        <p:spPr>
          <a:xfrm>
            <a:off x="630936" y="2807208"/>
            <a:ext cx="3429000" cy="3410712"/>
          </a:xfrm>
        </p:spPr>
        <p:txBody>
          <a:bodyPr anchor="t">
            <a:normAutofit/>
          </a:bodyPr>
          <a:lstStyle/>
          <a:p>
            <a:pPr>
              <a:buFontTx/>
              <a:buChar char="-"/>
            </a:pPr>
            <a:r>
              <a:rPr lang="en-US" sz="2400"/>
              <a:t>Web API là công nghệ mới nhất, tân tiến và đột phá nhất hiện nay.</a:t>
            </a:r>
          </a:p>
          <a:p>
            <a:pPr>
              <a:buFontTx/>
              <a:buChar char="-"/>
            </a:pPr>
            <a:r>
              <a:rPr lang="en-US" sz="2400"/>
              <a:t>Vẫn tuân thủ các tiêu chuẩn cuat một API phổ biến.</a:t>
            </a:r>
          </a:p>
          <a:p>
            <a:pPr>
              <a:buFontTx/>
              <a:buChar char="-"/>
            </a:pPr>
            <a:r>
              <a:rPr lang="vi-VN" sz="2400"/>
              <a:t>Ư</a:t>
            </a:r>
            <a:r>
              <a:rPr lang="en-US" sz="2400"/>
              <a:t>u điểm vượt trội.</a:t>
            </a:r>
          </a:p>
          <a:p>
            <a:pPr marL="0" indent="0">
              <a:buNone/>
            </a:pPr>
            <a:endParaRPr lang="en-US" sz="2400"/>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Picture 3">
            <a:extLst>
              <a:ext uri="{FF2B5EF4-FFF2-40B4-BE49-F238E27FC236}">
                <a16:creationId xmlns:a16="http://schemas.microsoft.com/office/drawing/2014/main" id="{B98E9544-80EF-8439-4434-8B31500C53E5}"/>
              </a:ext>
            </a:extLst>
          </p:cNvPr>
          <p:cNvPicPr>
            <a:picLocks noChangeAspect="1"/>
          </p:cNvPicPr>
          <p:nvPr/>
        </p:nvPicPr>
        <p:blipFill>
          <a:blip r:embed="rId4"/>
          <a:stretch>
            <a:fillRect/>
          </a:stretch>
        </p:blipFill>
        <p:spPr>
          <a:xfrm>
            <a:off x="4654296" y="883254"/>
            <a:ext cx="6903720" cy="5091492"/>
          </a:xfrm>
          <a:prstGeom prst="rect">
            <a:avLst/>
          </a:prstGeom>
        </p:spPr>
      </p:pic>
      <p:sp>
        <p:nvSpPr>
          <p:cNvPr id="5" name="Slide Number Placeholder 4">
            <a:extLst>
              <a:ext uri="{FF2B5EF4-FFF2-40B4-BE49-F238E27FC236}">
                <a16:creationId xmlns:a16="http://schemas.microsoft.com/office/drawing/2014/main" id="{7209FDE2-5381-658C-7539-7F8F41A8F730}"/>
              </a:ext>
            </a:extLst>
          </p:cNvPr>
          <p:cNvSpPr>
            <a:spLocks noGrp="1"/>
          </p:cNvSpPr>
          <p:nvPr>
            <p:ph type="sldNum" sz="quarter" idx="12"/>
          </p:nvPr>
        </p:nvSpPr>
        <p:spPr/>
        <p:txBody>
          <a:bodyPr/>
          <a:lstStyle/>
          <a:p>
            <a:fld id="{A7CD31F4-64FA-4BA0-9498-67783267A8C8}" type="slidenum">
              <a:rPr lang="en-US" smtClean="0"/>
              <a:t>8</a:t>
            </a:fld>
            <a:endParaRPr lang="en-US"/>
          </a:p>
        </p:txBody>
      </p:sp>
    </p:spTree>
    <p:extLst>
      <p:ext uri="{BB962C8B-B14F-4D97-AF65-F5344CB8AC3E}">
        <p14:creationId xmlns:p14="http://schemas.microsoft.com/office/powerpoint/2010/main" val="697958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3737F-CCC0-4FAC-FA9B-7FC9B44E46DD}"/>
              </a:ext>
            </a:extLst>
          </p:cNvPr>
          <p:cNvSpPr>
            <a:spLocks noGrp="1"/>
          </p:cNvSpPr>
          <p:nvPr>
            <p:ph type="title"/>
          </p:nvPr>
        </p:nvSpPr>
        <p:spPr>
          <a:xfrm>
            <a:off x="635000" y="634029"/>
            <a:ext cx="10921640" cy="1314698"/>
          </a:xfrm>
        </p:spPr>
        <p:txBody>
          <a:bodyPr anchor="ctr">
            <a:normAutofit/>
          </a:bodyPr>
          <a:lstStyle/>
          <a:p>
            <a:pPr algn="ctr">
              <a:lnSpc>
                <a:spcPct val="100000"/>
              </a:lnSpc>
            </a:pPr>
            <a:r>
              <a:rPr lang="en-US" sz="7200"/>
              <a:t>1. REST và RESTful API</a:t>
            </a:r>
          </a:p>
        </p:txBody>
      </p:sp>
      <p:sp>
        <p:nvSpPr>
          <p:cNvPr id="4" name="Slide Number Placeholder 3">
            <a:extLst>
              <a:ext uri="{FF2B5EF4-FFF2-40B4-BE49-F238E27FC236}">
                <a16:creationId xmlns:a16="http://schemas.microsoft.com/office/drawing/2014/main" id="{DBE7FAA5-5411-438F-E00A-5AAF0E1C1965}"/>
              </a:ext>
            </a:extLst>
          </p:cNvPr>
          <p:cNvSpPr>
            <a:spLocks noGrp="1"/>
          </p:cNvSpPr>
          <p:nvPr>
            <p:ph type="sldNum" sz="quarter" idx="12"/>
          </p:nvPr>
        </p:nvSpPr>
        <p:spPr>
          <a:xfrm>
            <a:off x="9728200" y="136525"/>
            <a:ext cx="1828800" cy="365125"/>
          </a:xfrm>
        </p:spPr>
        <p:txBody>
          <a:bodyPr>
            <a:normAutofit/>
          </a:bodyPr>
          <a:lstStyle/>
          <a:p>
            <a:pPr>
              <a:lnSpc>
                <a:spcPct val="90000"/>
              </a:lnSpc>
              <a:spcAft>
                <a:spcPts val="600"/>
              </a:spcAft>
            </a:pPr>
            <a:fld id="{A7CD31F4-64FA-4BA0-9498-67783267A8C8}" type="slidenum">
              <a:rPr lang="en-US" sz="1100">
                <a:solidFill>
                  <a:schemeClr val="tx1"/>
                </a:solidFill>
              </a:rPr>
              <a:pPr>
                <a:lnSpc>
                  <a:spcPct val="90000"/>
                </a:lnSpc>
                <a:spcAft>
                  <a:spcPts val="600"/>
                </a:spcAft>
              </a:pPr>
              <a:t>9</a:t>
            </a:fld>
            <a:endParaRPr lang="en-US" sz="1100">
              <a:solidFill>
                <a:schemeClr val="tx1"/>
              </a:solidFill>
            </a:endParaRPr>
          </a:p>
        </p:txBody>
      </p:sp>
      <p:sp>
        <p:nvSpPr>
          <p:cNvPr id="1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rgbClr val="C69697"/>
          </a:solidFill>
          <a:ln w="34925">
            <a:solidFill>
              <a:srgbClr val="C6969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842E4A47-1918-2BD5-DE15-D87D2E012632}"/>
              </a:ext>
            </a:extLst>
          </p:cNvPr>
          <p:cNvGraphicFramePr>
            <a:graphicFrameLocks noGrp="1"/>
          </p:cNvGraphicFramePr>
          <p:nvPr>
            <p:ph idx="1"/>
            <p:extLst>
              <p:ext uri="{D42A27DB-BD31-4B8C-83A1-F6EECF244321}">
                <p14:modId xmlns:p14="http://schemas.microsoft.com/office/powerpoint/2010/main" val="739597683"/>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9857740"/>
      </p:ext>
    </p:extLst>
  </p:cSld>
  <p:clrMapOvr>
    <a:masterClrMapping/>
  </p:clrMapOvr>
</p:sld>
</file>

<file path=ppt/theme/theme1.xml><?xml version="1.0" encoding="utf-8"?>
<a:theme xmlns:a="http://schemas.openxmlformats.org/drawingml/2006/main" name="SketchyVTI">
  <a:themeElements>
    <a:clrScheme name="AnalogousFromLightSeedLeftStep">
      <a:dk1>
        <a:srgbClr val="000000"/>
      </a:dk1>
      <a:lt1>
        <a:srgbClr val="FFFFFF"/>
      </a:lt1>
      <a:dk2>
        <a:srgbClr val="412429"/>
      </a:dk2>
      <a:lt2>
        <a:srgbClr val="E2E8E8"/>
      </a:lt2>
      <a:accent1>
        <a:srgbClr val="C69697"/>
      </a:accent1>
      <a:accent2>
        <a:srgbClr val="BA7F98"/>
      </a:accent2>
      <a:accent3>
        <a:srgbClr val="C493BD"/>
      </a:accent3>
      <a:accent4>
        <a:srgbClr val="AA7FBA"/>
      </a:accent4>
      <a:accent5>
        <a:srgbClr val="A696C6"/>
      </a:accent5>
      <a:accent6>
        <a:srgbClr val="7F84BA"/>
      </a:accent6>
      <a:hlink>
        <a:srgbClr val="568D8D"/>
      </a:hlink>
      <a:folHlink>
        <a:srgbClr val="7F7F7F"/>
      </a:folHlink>
    </a:clrScheme>
    <a:fontScheme name="Custom 2">
      <a:majorFont>
        <a:latin typeface="Microsoft GothicNeo"/>
        <a:ea typeface=""/>
        <a:cs typeface=""/>
      </a:majorFont>
      <a:minorFont>
        <a:latin typeface="Microsoft GothicNe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656</TotalTime>
  <Words>3791</Words>
  <Application>Microsoft Office PowerPoint</Application>
  <PresentationFormat>Widescreen</PresentationFormat>
  <Paragraphs>532</Paragraphs>
  <Slides>74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74</vt:i4>
      </vt:variant>
    </vt:vector>
  </HeadingPairs>
  <TitlesOfParts>
    <vt:vector size="78" baseType="lpstr">
      <vt:lpstr>Microsoft GothicNeo</vt:lpstr>
      <vt:lpstr>Arial</vt:lpstr>
      <vt:lpstr>Calibri</vt:lpstr>
      <vt:lpstr>SketchyVTI</vt:lpstr>
      <vt:lpstr>Web API và ngôn ngữ SQL</vt:lpstr>
      <vt:lpstr>Web API</vt:lpstr>
      <vt:lpstr>I. Khái niệm API</vt:lpstr>
      <vt:lpstr>II. Cách API hoạt động</vt:lpstr>
      <vt:lpstr>III. Ưu nhược điểm của API</vt:lpstr>
      <vt:lpstr>III. Ưu nhược điểm của API</vt:lpstr>
      <vt:lpstr>IV. Giải pháp bảo mật hệ thống API</vt:lpstr>
      <vt:lpstr>V. REST – RESTful API trong thiết kế website</vt:lpstr>
      <vt:lpstr>1. REST và RESTful API</vt:lpstr>
      <vt:lpstr>2. Bốn lệnh CRUD cơ bản</vt:lpstr>
      <vt:lpstr>VI. Web API</vt:lpstr>
      <vt:lpstr>VII. .NET Web API</vt:lpstr>
      <vt:lpstr>1. Khái niệm</vt:lpstr>
      <vt:lpstr>2. HTTP Request</vt:lpstr>
      <vt:lpstr>Request-Line</vt:lpstr>
      <vt:lpstr>Request-header</vt:lpstr>
      <vt:lpstr>Phương thức GET và POST</vt:lpstr>
      <vt:lpstr>Phương thức GET và POST</vt:lpstr>
      <vt:lpstr>Các phương thức khác</vt:lpstr>
      <vt:lpstr>3. HTTP Response</vt:lpstr>
      <vt:lpstr>Status-Line</vt:lpstr>
      <vt:lpstr>4. HTTP Status Code</vt:lpstr>
      <vt:lpstr>1xx: Information </vt:lpstr>
      <vt:lpstr>2xx Success</vt:lpstr>
      <vt:lpstr>3xx Redirection</vt:lpstr>
      <vt:lpstr>4xx Client Error</vt:lpstr>
      <vt:lpstr>5xx Server Error</vt:lpstr>
      <vt:lpstr>5. JSON data Object</vt:lpstr>
      <vt:lpstr>Khái niệm JSON</vt:lpstr>
      <vt:lpstr>Ưu điểm</vt:lpstr>
      <vt:lpstr>Cấu trúc chuỗi JSON Format</vt:lpstr>
      <vt:lpstr>Định nghĩa Object</vt:lpstr>
      <vt:lpstr>Các kiểu Object</vt:lpstr>
      <vt:lpstr>Ngôn ngữ SQL</vt:lpstr>
      <vt:lpstr>I. Khái niệm</vt:lpstr>
      <vt:lpstr>II. Những thành phần của hệ thống SQL</vt:lpstr>
      <vt:lpstr>II. Những thành phần của hệ thống SQL</vt:lpstr>
      <vt:lpstr>II. Những thành phần của hệ thống SQL</vt:lpstr>
      <vt:lpstr>III. Cách SQL hoạt động</vt:lpstr>
      <vt:lpstr>III. Cách SQL hoạt động</vt:lpstr>
      <vt:lpstr>III. Cách SQL hoạt động</vt:lpstr>
      <vt:lpstr>IV. Lệnh SQL</vt:lpstr>
      <vt:lpstr>Ngôn ngữ định nghĩa dữ liệu (DDL)</vt:lpstr>
      <vt:lpstr>Ngôn ngữ truy vấn dữ liệu (DQL)</vt:lpstr>
      <vt:lpstr>Ngôn ngữ thao tác dữ liệu (DML)</vt:lpstr>
      <vt:lpstr>Ngôn ngữ kiểm soát dữ liệu (DCL) </vt:lpstr>
      <vt:lpstr>Ngôn ngữ kiểm soát giao dịch (TCL)</vt:lpstr>
      <vt:lpstr>V. View</vt:lpstr>
      <vt:lpstr>Ưu điểm</vt:lpstr>
      <vt:lpstr>Nhược điểm</vt:lpstr>
      <vt:lpstr>VI. Function và Store Procedure</vt:lpstr>
      <vt:lpstr>Cú pháp</vt:lpstr>
      <vt:lpstr>Cú pháp</vt:lpstr>
      <vt:lpstr>Một số cấu trúc điều khiển dung trong hàm, thủ tục</vt:lpstr>
      <vt:lpstr>Một số cấu trúc điều khiển dung trong hàm, thủ tục</vt:lpstr>
      <vt:lpstr>Một số cấu trúc điều khiển dung trong hàm, thủ tục</vt:lpstr>
      <vt:lpstr>Một số cấu trúc điều khiển dung trong hàm, thủ tục</vt:lpstr>
      <vt:lpstr>Con trỏ (cursor) trong hàm/thủ tục</vt:lpstr>
      <vt:lpstr>Con trỏ (cursor) trong hàm/thủ tục</vt:lpstr>
      <vt:lpstr>Xử lý lỗi thông qua Handlers</vt:lpstr>
      <vt:lpstr>Ưu điểm</vt:lpstr>
      <vt:lpstr>Nhược điểm</vt:lpstr>
      <vt:lpstr>VII. Trigger</vt:lpstr>
      <vt:lpstr>Cú pháp</vt:lpstr>
      <vt:lpstr>Cú pháp</vt:lpstr>
      <vt:lpstr>Cú pháp</vt:lpstr>
      <vt:lpstr>Cú pháp</vt:lpstr>
      <vt:lpstr>Cú pháp</vt:lpstr>
      <vt:lpstr>VIII. Aggregate Functions</vt:lpstr>
      <vt:lpstr>1. Hàm Count</vt:lpstr>
      <vt:lpstr>2. Hàm Sum</vt:lpstr>
      <vt:lpstr>3. Hàm Avg</vt:lpstr>
      <vt:lpstr>4. Hàm Min</vt:lpstr>
      <vt:lpstr>5. Hàm Max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API và ngôn ngữ SQL</dc:title>
  <dc:creator>Lê Quang Hùng</dc:creator>
  <cp:lastModifiedBy>Lê Quang Hùng</cp:lastModifiedBy>
  <cp:revision>76</cp:revision>
  <dcterms:created xsi:type="dcterms:W3CDTF">2023-03-19T10:34:08Z</dcterms:created>
  <dcterms:modified xsi:type="dcterms:W3CDTF">2023-03-20T07:52:34Z</dcterms:modified>
</cp:coreProperties>
</file>