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Montserrat"/>
      <p:regular r:id="rId21"/>
      <p:bold r:id="rId22"/>
      <p:italic r:id="rId23"/>
      <p:boldItalic r:id="rId24"/>
    </p:embeddedFont>
    <p:embeddedFont>
      <p:font typeface="Montserrat Medium"/>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9" roundtripDataSignature="AMtx7mhjKKHgZIia01mVoF60tYug8hqn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Medium-bold.fntdata"/><Relationship Id="rId25" Type="http://schemas.openxmlformats.org/officeDocument/2006/relationships/font" Target="fonts/MontserratMedium-regular.fntdata"/><Relationship Id="rId28" Type="http://schemas.openxmlformats.org/officeDocument/2006/relationships/font" Target="fonts/MontserratMedium-boldItalic.fntdata"/><Relationship Id="rId27" Type="http://schemas.openxmlformats.org/officeDocument/2006/relationships/font" Target="fonts/MontserratMedium-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artner.com/smarterwithgartner/why-organizations-choose-a-multicloud-strategy" TargetMode="External"/><Relationship Id="rId3" Type="http://schemas.openxmlformats.org/officeDocument/2006/relationships/hyperlink" Target="https://www.gartner.com/smarterwithgartner/why-organizations-choose-a-multicloud-strategy"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i="1"/>
          </a:p>
        </p:txBody>
      </p:sp>
      <p:sp>
        <p:nvSpPr>
          <p:cNvPr id="368" name="Google Shape;368;p9: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 name="Google Shape;41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100"/>
              <a:buNone/>
            </a:pPr>
            <a:r>
              <a:rPr lang="en"/>
              <a:t>In order to understand the value and opportunity in the cloud, we need to focus on how organizations have gravitated toward multi-cloud and hybrid-cloud environments. Whether it’s by design or through mergers and acquisitions, multi-cloud is the new normal. According to Gartner, 81% of organizations said they are working with </a:t>
            </a:r>
            <a:r>
              <a:rPr lang="en" u="sng">
                <a:solidFill>
                  <a:schemeClr val="hlink"/>
                </a:solidFill>
                <a:hlinkClick r:id="rId2"/>
              </a:rPr>
              <a:t>two or more public cloud providers</a:t>
            </a:r>
            <a:r>
              <a:rPr lang="en"/>
              <a:t>.</a:t>
            </a:r>
            <a:endParaRPr/>
          </a:p>
          <a:p>
            <a:pPr indent="0" lvl="0" marL="0" rtl="0" algn="l">
              <a:lnSpc>
                <a:spcPct val="100000"/>
              </a:lnSpc>
              <a:spcBef>
                <a:spcPts val="360"/>
              </a:spcBef>
              <a:spcAft>
                <a:spcPts val="0"/>
              </a:spcAft>
              <a:buSzPts val="1100"/>
              <a:buNone/>
            </a:pPr>
            <a:r>
              <a:t/>
            </a:r>
            <a:endParaRPr/>
          </a:p>
          <a:p>
            <a:pPr indent="0" lvl="0" marL="0" rtl="0" algn="l">
              <a:lnSpc>
                <a:spcPct val="100000"/>
              </a:lnSpc>
              <a:spcBef>
                <a:spcPts val="360"/>
              </a:spcBef>
              <a:spcAft>
                <a:spcPts val="0"/>
              </a:spcAft>
              <a:buSzPts val="1100"/>
              <a:buNone/>
            </a:pPr>
            <a:r>
              <a:rPr lang="en"/>
              <a:t>The first way organizations have moved to the cloud is via lift-and-shift architectures. Here, organizations focus on leveraging virtualization running in the public cloud to reduce their on-premises data center footprint. This improves operability in order to begin benefitting from cloud services. While this has been a major effort of the last several years, we now see cloud native application architectures as the new focus for our customers.</a:t>
            </a:r>
            <a:endParaRPr/>
          </a:p>
          <a:p>
            <a:pPr indent="0" lvl="0" marL="0" rtl="0" algn="l">
              <a:lnSpc>
                <a:spcPct val="100000"/>
              </a:lnSpc>
              <a:spcBef>
                <a:spcPts val="360"/>
              </a:spcBef>
              <a:spcAft>
                <a:spcPts val="0"/>
              </a:spcAft>
              <a:buSzPts val="1100"/>
              <a:buNone/>
            </a:pPr>
            <a:r>
              <a:t/>
            </a:r>
            <a:endParaRPr/>
          </a:p>
          <a:p>
            <a:pPr indent="0" lvl="0" marL="0" rtl="0" algn="l">
              <a:lnSpc>
                <a:spcPct val="100000"/>
              </a:lnSpc>
              <a:spcBef>
                <a:spcPts val="360"/>
              </a:spcBef>
              <a:spcAft>
                <a:spcPts val="0"/>
              </a:spcAft>
              <a:buSzPts val="1100"/>
              <a:buNone/>
            </a:pPr>
            <a:r>
              <a:rPr lang="en"/>
              <a:t>Here organizations are leveraging new cloud native technologies, where microservices architectures like containers, Kubernetes, Platform-as-a-Service (PaaS), and serverless, allow applications to be spun up and down on demand. These architectures also allow for modern GitOps and DevOps driven workflows where applications are deployed using automation at weekly or daily releases. Importantly, cloud native applications can run in public or private clouds, to take advantage of modern technology stacks offered by the Cloud Service Providers, or leading ecosystem players such as Red Hat OpenShift or VMware Tanzu.</a:t>
            </a:r>
            <a:endParaRPr/>
          </a:p>
          <a:p>
            <a:pPr indent="0" lvl="0" marL="0" rtl="0" algn="l">
              <a:lnSpc>
                <a:spcPct val="100000"/>
              </a:lnSpc>
              <a:spcBef>
                <a:spcPts val="360"/>
              </a:spcBef>
              <a:spcAft>
                <a:spcPts val="0"/>
              </a:spcAft>
              <a:buSzPts val="1100"/>
              <a:buNone/>
            </a:pPr>
            <a:r>
              <a:t/>
            </a:r>
            <a:endParaRPr/>
          </a:p>
          <a:p>
            <a:pPr indent="0" lvl="0" marL="0" rtl="0" algn="l">
              <a:lnSpc>
                <a:spcPct val="100000"/>
              </a:lnSpc>
              <a:spcBef>
                <a:spcPts val="360"/>
              </a:spcBef>
              <a:spcAft>
                <a:spcPts val="0"/>
              </a:spcAft>
              <a:buSzPts val="1100"/>
              <a:buNone/>
            </a:pPr>
            <a:r>
              <a:rPr lang="en"/>
              <a:t>Source: Gartner: </a:t>
            </a:r>
            <a:r>
              <a:rPr lang="en" u="sng">
                <a:solidFill>
                  <a:schemeClr val="hlink"/>
                </a:solidFill>
                <a:hlinkClick r:id="rId3"/>
              </a:rPr>
              <a:t>Why Organizations Choose a Multi-Cloud Strategy</a:t>
            </a:r>
            <a:endParaRPr/>
          </a:p>
        </p:txBody>
      </p:sp>
      <p:sp>
        <p:nvSpPr>
          <p:cNvPr id="145" name="Google Shape;145;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60"/>
              </a:spcBef>
              <a:spcAft>
                <a:spcPts val="0"/>
              </a:spcAft>
              <a:buClr>
                <a:schemeClr val="dk1"/>
              </a:buClr>
              <a:buSzPts val="1100"/>
              <a:buFont typeface="Arial"/>
              <a:buNone/>
            </a:pPr>
            <a:r>
              <a:t/>
            </a:r>
            <a:endParaRPr i="1">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Clr>
                <a:srgbClr val="3C3C38"/>
              </a:buClr>
              <a:buSzPts val="1100"/>
              <a:buNone/>
            </a:pPr>
            <a:r>
              <a:t/>
            </a:r>
            <a:endParaRPr>
              <a:solidFill>
                <a:srgbClr val="3C3C38"/>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0968e3a7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0968e3a7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Now back our Coming together;-&gt; lets start with the journey</a:t>
            </a:r>
            <a:endParaRPr/>
          </a:p>
          <a:p>
            <a:pPr indent="-298450" lvl="0" marL="457200" rtl="0" algn="l">
              <a:lnSpc>
                <a:spcPct val="100000"/>
              </a:lnSpc>
              <a:spcBef>
                <a:spcPts val="0"/>
              </a:spcBef>
              <a:spcAft>
                <a:spcPts val="0"/>
              </a:spcAft>
              <a:buSzPts val="1100"/>
              <a:buChar char="●"/>
            </a:pPr>
            <a:r>
              <a:rPr lang="en"/>
              <a:t>When you are journeying into container, how confident are you in your security posture taking into consideration security practices you have in place</a:t>
            </a:r>
            <a:endParaRPr/>
          </a:p>
          <a:p>
            <a:pPr indent="-228600" lvl="0" marL="457200" rtl="0" algn="l">
              <a:lnSpc>
                <a:spcPct val="100000"/>
              </a:lnSpc>
              <a:spcBef>
                <a:spcPts val="0"/>
              </a:spcBef>
              <a:spcAft>
                <a:spcPts val="0"/>
              </a:spcAft>
              <a:buSzPts val="1100"/>
              <a:buNone/>
            </a:pPr>
            <a:r>
              <a:t/>
            </a:r>
            <a:endParaRPr/>
          </a:p>
          <a:p>
            <a:pPr indent="-228600" lvl="0" marL="457200" rtl="0" algn="l">
              <a:lnSpc>
                <a:spcPct val="100000"/>
              </a:lnSpc>
              <a:spcBef>
                <a:spcPts val="0"/>
              </a:spcBef>
              <a:spcAft>
                <a:spcPts val="0"/>
              </a:spcAft>
              <a:buSzPts val="1100"/>
              <a:buNone/>
            </a:pPr>
            <a:r>
              <a:t/>
            </a:r>
            <a:endParaRPr/>
          </a:p>
          <a:p>
            <a:pPr indent="-298450" lvl="0" marL="457200" rtl="0" algn="l">
              <a:lnSpc>
                <a:spcPct val="100000"/>
              </a:lnSpc>
              <a:spcBef>
                <a:spcPts val="0"/>
              </a:spcBef>
              <a:spcAft>
                <a:spcPts val="0"/>
              </a:spcAft>
              <a:buSzPts val="1100"/>
              <a:buChar char="●"/>
            </a:pPr>
            <a:r>
              <a:rPr lang="en"/>
              <a:t>Continuously monitor your pipeline and provide DevOps team with security compliance and vulnerability risk</a:t>
            </a:r>
            <a:endParaRPr/>
          </a:p>
          <a:p>
            <a:pPr indent="-228600" lvl="0" marL="457200" rtl="0" algn="l">
              <a:lnSpc>
                <a:spcPct val="100000"/>
              </a:lnSpc>
              <a:spcBef>
                <a:spcPts val="0"/>
              </a:spcBef>
              <a:spcAft>
                <a:spcPts val="0"/>
              </a:spcAft>
              <a:buSzPts val="1100"/>
              <a:buNone/>
            </a:pPr>
            <a:r>
              <a:t/>
            </a:r>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Prisma™ Cloud offers built-in coverage of Red Hat CVEs directly from the Red Hat OVAL feed</a:t>
            </a:r>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lang="en"/>
              <a:t>Ensure quality of images at rest -&gt;</a:t>
            </a:r>
            <a:r>
              <a:rPr b="0" i="0" lang="en" sz="1100" u="none" cap="none" strike="noStrike">
                <a:solidFill>
                  <a:srgbClr val="000000"/>
                </a:solidFill>
                <a:latin typeface="Arial"/>
                <a:ea typeface="Arial"/>
                <a:cs typeface="Arial"/>
                <a:sym typeface="Arial"/>
              </a:rPr>
              <a:t>Quay registry</a:t>
            </a:r>
            <a:endParaRPr/>
          </a:p>
          <a:p>
            <a:pPr indent="0" lvl="0" marL="15875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a:p>
            <a:pPr indent="0" lvl="0" marL="158750" rtl="0" algn="l">
              <a:lnSpc>
                <a:spcPct val="100000"/>
              </a:lnSpc>
              <a:spcBef>
                <a:spcPts val="0"/>
              </a:spcBef>
              <a:spcAft>
                <a:spcPts val="0"/>
              </a:spcAft>
              <a:buSzPts val="1100"/>
              <a:buNone/>
            </a:pPr>
            <a:r>
              <a:rPr b="0" i="0" lang="en" sz="1100" u="none" cap="none" strike="noStrike">
                <a:solidFill>
                  <a:srgbClr val="000000"/>
                </a:solidFill>
                <a:latin typeface="Arial"/>
                <a:ea typeface="Arial"/>
                <a:cs typeface="Arial"/>
                <a:sym typeface="Arial"/>
              </a:rPr>
              <a:t>and supports open container standards like CRI-O that power the OpenShift Container Platform.</a:t>
            </a:r>
            <a:endParaRPr/>
          </a:p>
          <a:p>
            <a:pPr indent="-298450" lvl="0" marL="457200" rtl="0" algn="l">
              <a:lnSpc>
                <a:spcPct val="100000"/>
              </a:lnSpc>
              <a:spcBef>
                <a:spcPts val="0"/>
              </a:spcBef>
              <a:spcAft>
                <a:spcPts val="0"/>
              </a:spcAft>
              <a:buSzPts val="1100"/>
              <a:buChar char="●"/>
            </a:pPr>
            <a:r>
              <a:rPr lang="en"/>
              <a:t>Protect running containers against their required behaviours</a:t>
            </a:r>
            <a:endParaRPr/>
          </a:p>
          <a:p>
            <a:pPr indent="-298450" lvl="0" marL="457200" rtl="0" algn="l">
              <a:lnSpc>
                <a:spcPct val="100000"/>
              </a:lnSpc>
              <a:spcBef>
                <a:spcPts val="0"/>
              </a:spcBef>
              <a:spcAft>
                <a:spcPts val="0"/>
              </a:spcAft>
              <a:buSzPts val="1100"/>
              <a:buChar char="●"/>
            </a:pPr>
            <a:r>
              <a:rPr lang="en"/>
              <a:t>Compliment RH orchestration with further granular controls</a:t>
            </a:r>
            <a:endParaRPr/>
          </a:p>
          <a:p>
            <a:pPr indent="-298450" lvl="0" marL="457200" rtl="0" algn="l">
              <a:lnSpc>
                <a:spcPct val="100000"/>
              </a:lnSpc>
              <a:spcBef>
                <a:spcPts val="0"/>
              </a:spcBef>
              <a:spcAft>
                <a:spcPts val="0"/>
              </a:spcAft>
              <a:buSzPts val="1100"/>
              <a:buChar char="●"/>
            </a:pPr>
            <a:r>
              <a:rPr lang="en"/>
              <a:t>Secure running Host from behavioural drifts</a:t>
            </a:r>
            <a:endParaRPr/>
          </a:p>
          <a:p>
            <a:pPr indent="-228600" lvl="0" marL="457200" rtl="0" algn="l">
              <a:lnSpc>
                <a:spcPct val="100000"/>
              </a:lnSpc>
              <a:spcBef>
                <a:spcPts val="0"/>
              </a:spcBef>
              <a:spcAft>
                <a:spcPts val="0"/>
              </a:spcAft>
              <a:buSzPts val="1100"/>
              <a:buNone/>
            </a:pPr>
            <a:r>
              <a:t/>
            </a:r>
            <a:endParaRPr/>
          </a:p>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 Id="rId3"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jp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4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4.png"/><Relationship Id="rId4"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6.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30.png"/><Relationship Id="rId4"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4.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4.png"/><Relationship Id="rId4"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6.pn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30.pn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4.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pic>
        <p:nvPicPr>
          <p:cNvPr id="12" name="Google Shape;12;p12"/>
          <p:cNvPicPr preferRelativeResize="0"/>
          <p:nvPr/>
        </p:nvPicPr>
        <p:blipFill rotWithShape="1">
          <a:blip r:embed="rId2">
            <a:alphaModFix/>
          </a:blip>
          <a:srcRect b="0" l="0" r="0" t="0"/>
          <a:stretch/>
        </p:blipFill>
        <p:spPr>
          <a:xfrm>
            <a:off x="4350" y="-125"/>
            <a:ext cx="9144000" cy="5143500"/>
          </a:xfrm>
          <a:prstGeom prst="rect">
            <a:avLst/>
          </a:prstGeom>
          <a:noFill/>
          <a:ln>
            <a:noFill/>
          </a:ln>
        </p:spPr>
      </p:pic>
      <p:sp>
        <p:nvSpPr>
          <p:cNvPr id="13" name="Google Shape;13;p12"/>
          <p:cNvSpPr/>
          <p:nvPr/>
        </p:nvSpPr>
        <p:spPr>
          <a:xfrm>
            <a:off x="-11250" y="4096775"/>
            <a:ext cx="9159600" cy="1046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2"/>
          <p:cNvSpPr txBox="1"/>
          <p:nvPr>
            <p:ph type="ctrTitle"/>
          </p:nvPr>
        </p:nvSpPr>
        <p:spPr>
          <a:xfrm>
            <a:off x="311700" y="1339825"/>
            <a:ext cx="4647000" cy="1338000"/>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Clr>
                <a:srgbClr val="000000"/>
              </a:buClr>
              <a:buSzPts val="3600"/>
              <a:buNone/>
              <a:defRPr sz="3600">
                <a:solidFill>
                  <a:srgbClr val="000000"/>
                </a:solidFill>
              </a:defRPr>
            </a:lvl1pPr>
            <a:lvl2pPr lvl="1" algn="l">
              <a:lnSpc>
                <a:spcPct val="90000"/>
              </a:lnSpc>
              <a:spcBef>
                <a:spcPts val="0"/>
              </a:spcBef>
              <a:spcAft>
                <a:spcPts val="0"/>
              </a:spcAft>
              <a:buSzPts val="3600"/>
              <a:buNone/>
              <a:defRPr sz="3600"/>
            </a:lvl2pPr>
            <a:lvl3pPr lvl="2" algn="l">
              <a:lnSpc>
                <a:spcPct val="90000"/>
              </a:lnSpc>
              <a:spcBef>
                <a:spcPts val="0"/>
              </a:spcBef>
              <a:spcAft>
                <a:spcPts val="0"/>
              </a:spcAft>
              <a:buSzPts val="3600"/>
              <a:buNone/>
              <a:defRPr sz="3600"/>
            </a:lvl3pPr>
            <a:lvl4pPr lvl="3" algn="l">
              <a:lnSpc>
                <a:spcPct val="90000"/>
              </a:lnSpc>
              <a:spcBef>
                <a:spcPts val="0"/>
              </a:spcBef>
              <a:spcAft>
                <a:spcPts val="0"/>
              </a:spcAft>
              <a:buSzPts val="3600"/>
              <a:buNone/>
              <a:defRPr sz="3600"/>
            </a:lvl4pPr>
            <a:lvl5pPr lvl="4" algn="l">
              <a:lnSpc>
                <a:spcPct val="90000"/>
              </a:lnSpc>
              <a:spcBef>
                <a:spcPts val="0"/>
              </a:spcBef>
              <a:spcAft>
                <a:spcPts val="0"/>
              </a:spcAft>
              <a:buSzPts val="3600"/>
              <a:buNone/>
              <a:defRPr sz="3600"/>
            </a:lvl5pPr>
            <a:lvl6pPr lvl="5" algn="l">
              <a:lnSpc>
                <a:spcPct val="90000"/>
              </a:lnSpc>
              <a:spcBef>
                <a:spcPts val="0"/>
              </a:spcBef>
              <a:spcAft>
                <a:spcPts val="0"/>
              </a:spcAft>
              <a:buSzPts val="3600"/>
              <a:buNone/>
              <a:defRPr sz="3600"/>
            </a:lvl6pPr>
            <a:lvl7pPr lvl="6" algn="l">
              <a:lnSpc>
                <a:spcPct val="90000"/>
              </a:lnSpc>
              <a:spcBef>
                <a:spcPts val="0"/>
              </a:spcBef>
              <a:spcAft>
                <a:spcPts val="0"/>
              </a:spcAft>
              <a:buSzPts val="3600"/>
              <a:buNone/>
              <a:defRPr sz="3600"/>
            </a:lvl7pPr>
            <a:lvl8pPr lvl="7" algn="l">
              <a:lnSpc>
                <a:spcPct val="90000"/>
              </a:lnSpc>
              <a:spcBef>
                <a:spcPts val="0"/>
              </a:spcBef>
              <a:spcAft>
                <a:spcPts val="0"/>
              </a:spcAft>
              <a:buSzPts val="3600"/>
              <a:buNone/>
              <a:defRPr sz="3600"/>
            </a:lvl8pPr>
            <a:lvl9pPr lvl="8" algn="l">
              <a:lnSpc>
                <a:spcPct val="90000"/>
              </a:lnSpc>
              <a:spcBef>
                <a:spcPts val="0"/>
              </a:spcBef>
              <a:spcAft>
                <a:spcPts val="0"/>
              </a:spcAft>
              <a:buSzPts val="3600"/>
              <a:buNone/>
              <a:defRPr sz="3600"/>
            </a:lvl9pPr>
          </a:lstStyle>
          <a:p/>
        </p:txBody>
      </p:sp>
      <p:sp>
        <p:nvSpPr>
          <p:cNvPr id="15" name="Google Shape;15;p12"/>
          <p:cNvSpPr txBox="1"/>
          <p:nvPr>
            <p:ph idx="1" type="subTitle"/>
          </p:nvPr>
        </p:nvSpPr>
        <p:spPr>
          <a:xfrm>
            <a:off x="311700" y="2677900"/>
            <a:ext cx="46470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16" name="Google Shape;16;p12"/>
          <p:cNvPicPr preferRelativeResize="0"/>
          <p:nvPr/>
        </p:nvPicPr>
        <p:blipFill rotWithShape="1">
          <a:blip r:embed="rId3">
            <a:alphaModFix/>
          </a:blip>
          <a:srcRect b="0" l="0" r="0" t="0"/>
          <a:stretch/>
        </p:blipFill>
        <p:spPr>
          <a:xfrm>
            <a:off x="412875" y="360050"/>
            <a:ext cx="1497299" cy="273850"/>
          </a:xfrm>
          <a:prstGeom prst="rect">
            <a:avLst/>
          </a:prstGeom>
          <a:noFill/>
          <a:ln>
            <a:noFill/>
          </a:ln>
        </p:spPr>
      </p:pic>
      <p:sp>
        <p:nvSpPr>
          <p:cNvPr id="17" name="Google Shape;17;p12"/>
          <p:cNvSpPr txBox="1"/>
          <p:nvPr>
            <p:ph idx="2" type="subTitle"/>
          </p:nvPr>
        </p:nvSpPr>
        <p:spPr>
          <a:xfrm>
            <a:off x="412875" y="4096775"/>
            <a:ext cx="3554700" cy="109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b="1" sz="1000">
                <a:solidFill>
                  <a:srgbClr val="FFFFFF"/>
                </a:solidFill>
              </a:defRPr>
            </a:lvl1pPr>
            <a:lvl2pPr lvl="1" algn="l">
              <a:lnSpc>
                <a:spcPct val="100000"/>
              </a:lnSpc>
              <a:spcBef>
                <a:spcPts val="1400"/>
              </a:spcBef>
              <a:spcAft>
                <a:spcPts val="0"/>
              </a:spcAft>
              <a:buSzPts val="1200"/>
              <a:buNone/>
              <a:defRPr b="1" sz="1000">
                <a:solidFill>
                  <a:srgbClr val="FFFFFF"/>
                </a:solidFill>
              </a:defRPr>
            </a:lvl2pPr>
            <a:lvl3pPr lvl="2" algn="l">
              <a:lnSpc>
                <a:spcPct val="100000"/>
              </a:lnSpc>
              <a:spcBef>
                <a:spcPts val="1400"/>
              </a:spcBef>
              <a:spcAft>
                <a:spcPts val="0"/>
              </a:spcAft>
              <a:buSzPts val="1000"/>
              <a:buNone/>
              <a:defRPr b="1" sz="1000">
                <a:solidFill>
                  <a:srgbClr val="FFFFFF"/>
                </a:solidFill>
              </a:defRPr>
            </a:lvl3pPr>
            <a:lvl4pPr lvl="3" algn="l">
              <a:lnSpc>
                <a:spcPct val="100000"/>
              </a:lnSpc>
              <a:spcBef>
                <a:spcPts val="1400"/>
              </a:spcBef>
              <a:spcAft>
                <a:spcPts val="0"/>
              </a:spcAft>
              <a:buSzPts val="1000"/>
              <a:buNone/>
              <a:defRPr b="1" sz="1000">
                <a:solidFill>
                  <a:srgbClr val="FFFFFF"/>
                </a:solidFill>
              </a:defRPr>
            </a:lvl4pPr>
            <a:lvl5pPr lvl="4" algn="l">
              <a:lnSpc>
                <a:spcPct val="100000"/>
              </a:lnSpc>
              <a:spcBef>
                <a:spcPts val="1400"/>
              </a:spcBef>
              <a:spcAft>
                <a:spcPts val="0"/>
              </a:spcAft>
              <a:buSzPts val="1000"/>
              <a:buNone/>
              <a:defRPr b="1" sz="1000">
                <a:solidFill>
                  <a:srgbClr val="FFFFFF"/>
                </a:solidFill>
              </a:defRPr>
            </a:lvl5pPr>
            <a:lvl6pPr lvl="5" algn="l">
              <a:lnSpc>
                <a:spcPct val="100000"/>
              </a:lnSpc>
              <a:spcBef>
                <a:spcPts val="1400"/>
              </a:spcBef>
              <a:spcAft>
                <a:spcPts val="0"/>
              </a:spcAft>
              <a:buSzPts val="1000"/>
              <a:buNone/>
              <a:defRPr b="1" sz="1000">
                <a:solidFill>
                  <a:srgbClr val="FFFFFF"/>
                </a:solidFill>
              </a:defRPr>
            </a:lvl6pPr>
            <a:lvl7pPr lvl="6" algn="l">
              <a:lnSpc>
                <a:spcPct val="100000"/>
              </a:lnSpc>
              <a:spcBef>
                <a:spcPts val="1400"/>
              </a:spcBef>
              <a:spcAft>
                <a:spcPts val="0"/>
              </a:spcAft>
              <a:buSzPts val="1000"/>
              <a:buNone/>
              <a:defRPr b="1" sz="1000">
                <a:solidFill>
                  <a:srgbClr val="FFFFFF"/>
                </a:solidFill>
              </a:defRPr>
            </a:lvl7pPr>
            <a:lvl8pPr lvl="7" algn="l">
              <a:lnSpc>
                <a:spcPct val="100000"/>
              </a:lnSpc>
              <a:spcBef>
                <a:spcPts val="1400"/>
              </a:spcBef>
              <a:spcAft>
                <a:spcPts val="0"/>
              </a:spcAft>
              <a:buSzPts val="1000"/>
              <a:buNone/>
              <a:defRPr b="1" sz="1000">
                <a:solidFill>
                  <a:srgbClr val="FFFFFF"/>
                </a:solidFill>
              </a:defRPr>
            </a:lvl8pPr>
            <a:lvl9pPr lvl="8" algn="l">
              <a:lnSpc>
                <a:spcPct val="100000"/>
              </a:lnSpc>
              <a:spcBef>
                <a:spcPts val="1400"/>
              </a:spcBef>
              <a:spcAft>
                <a:spcPts val="1400"/>
              </a:spcAft>
              <a:buSzPts val="1000"/>
              <a:buNone/>
              <a:defRPr b="1" sz="1000">
                <a:solidFill>
                  <a:srgbClr val="FFFFFF"/>
                </a:solidFill>
              </a:defRPr>
            </a:lvl9pPr>
          </a:lstStyle>
          <a:p/>
        </p:txBody>
      </p:sp>
      <p:sp>
        <p:nvSpPr>
          <p:cNvPr id="18" name="Google Shape;18;p12"/>
          <p:cNvSpPr txBox="1"/>
          <p:nvPr>
            <p:ph idx="3" type="subTitle"/>
          </p:nvPr>
        </p:nvSpPr>
        <p:spPr>
          <a:xfrm>
            <a:off x="5477650" y="4096775"/>
            <a:ext cx="3554700" cy="1095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b="1" sz="1000">
                <a:solidFill>
                  <a:srgbClr val="FFFFFF"/>
                </a:solidFill>
              </a:defRPr>
            </a:lvl1pPr>
            <a:lvl2pPr lvl="1" algn="r">
              <a:lnSpc>
                <a:spcPct val="100000"/>
              </a:lnSpc>
              <a:spcBef>
                <a:spcPts val="1400"/>
              </a:spcBef>
              <a:spcAft>
                <a:spcPts val="0"/>
              </a:spcAft>
              <a:buSzPts val="1200"/>
              <a:buNone/>
              <a:defRPr b="1" sz="1000">
                <a:solidFill>
                  <a:srgbClr val="FFFFFF"/>
                </a:solidFill>
              </a:defRPr>
            </a:lvl2pPr>
            <a:lvl3pPr lvl="2" algn="r">
              <a:lnSpc>
                <a:spcPct val="100000"/>
              </a:lnSpc>
              <a:spcBef>
                <a:spcPts val="1400"/>
              </a:spcBef>
              <a:spcAft>
                <a:spcPts val="0"/>
              </a:spcAft>
              <a:buSzPts val="1000"/>
              <a:buNone/>
              <a:defRPr b="1" sz="1000">
                <a:solidFill>
                  <a:srgbClr val="FFFFFF"/>
                </a:solidFill>
              </a:defRPr>
            </a:lvl3pPr>
            <a:lvl4pPr lvl="3" algn="r">
              <a:lnSpc>
                <a:spcPct val="100000"/>
              </a:lnSpc>
              <a:spcBef>
                <a:spcPts val="1400"/>
              </a:spcBef>
              <a:spcAft>
                <a:spcPts val="0"/>
              </a:spcAft>
              <a:buSzPts val="1000"/>
              <a:buNone/>
              <a:defRPr b="1" sz="1000">
                <a:solidFill>
                  <a:srgbClr val="FFFFFF"/>
                </a:solidFill>
              </a:defRPr>
            </a:lvl4pPr>
            <a:lvl5pPr lvl="4" algn="r">
              <a:lnSpc>
                <a:spcPct val="100000"/>
              </a:lnSpc>
              <a:spcBef>
                <a:spcPts val="1400"/>
              </a:spcBef>
              <a:spcAft>
                <a:spcPts val="0"/>
              </a:spcAft>
              <a:buSzPts val="1000"/>
              <a:buNone/>
              <a:defRPr b="1" sz="1000">
                <a:solidFill>
                  <a:srgbClr val="FFFFFF"/>
                </a:solidFill>
              </a:defRPr>
            </a:lvl5pPr>
            <a:lvl6pPr lvl="5" algn="r">
              <a:lnSpc>
                <a:spcPct val="100000"/>
              </a:lnSpc>
              <a:spcBef>
                <a:spcPts val="1400"/>
              </a:spcBef>
              <a:spcAft>
                <a:spcPts val="0"/>
              </a:spcAft>
              <a:buSzPts val="1000"/>
              <a:buNone/>
              <a:defRPr b="1" sz="1000">
                <a:solidFill>
                  <a:srgbClr val="FFFFFF"/>
                </a:solidFill>
              </a:defRPr>
            </a:lvl6pPr>
            <a:lvl7pPr lvl="6" algn="r">
              <a:lnSpc>
                <a:spcPct val="100000"/>
              </a:lnSpc>
              <a:spcBef>
                <a:spcPts val="1400"/>
              </a:spcBef>
              <a:spcAft>
                <a:spcPts val="0"/>
              </a:spcAft>
              <a:buSzPts val="1000"/>
              <a:buNone/>
              <a:defRPr b="1" sz="1000">
                <a:solidFill>
                  <a:srgbClr val="FFFFFF"/>
                </a:solidFill>
              </a:defRPr>
            </a:lvl7pPr>
            <a:lvl8pPr lvl="7" algn="r">
              <a:lnSpc>
                <a:spcPct val="100000"/>
              </a:lnSpc>
              <a:spcBef>
                <a:spcPts val="1400"/>
              </a:spcBef>
              <a:spcAft>
                <a:spcPts val="0"/>
              </a:spcAft>
              <a:buSzPts val="1000"/>
              <a:buNone/>
              <a:defRPr b="1" sz="1000">
                <a:solidFill>
                  <a:srgbClr val="FFFFFF"/>
                </a:solidFill>
              </a:defRPr>
            </a:lvl8pPr>
            <a:lvl9pPr lvl="8" algn="r">
              <a:lnSpc>
                <a:spcPct val="100000"/>
              </a:lnSpc>
              <a:spcBef>
                <a:spcPts val="1400"/>
              </a:spcBef>
              <a:spcAft>
                <a:spcPts val="1400"/>
              </a:spcAft>
              <a:buSzPts val="1000"/>
              <a:buNone/>
              <a:defRPr b="1" sz="1000">
                <a:solidFill>
                  <a:srgbClr val="FFFFFF"/>
                </a:solidFill>
              </a:defRPr>
            </a:lvl9pPr>
          </a:lstStyle>
          <a:p/>
        </p:txBody>
      </p:sp>
    </p:spTree>
  </p:cSld>
  <p:clrMapOvr>
    <a:masterClrMapping/>
  </p:clrMapOvr>
  <p:extLst>
    <p:ext uri="{DCECCB84-F9BA-43D5-87BE-67443E8EF086}">
      <p15:sldGuideLst>
        <p15:guide id="1" pos="72">
          <p15:clr>
            <a:srgbClr val="FA7B17"/>
          </p15:clr>
        </p15:guide>
        <p15:guide id="2" pos="5688">
          <p15:clr>
            <a:srgbClr val="FA7B17"/>
          </p15:clr>
        </p15:guide>
        <p15:guide id="3" orient="horz" pos="72">
          <p15:clr>
            <a:srgbClr val="FA7B17"/>
          </p15:clr>
        </p15:guide>
        <p15:guide id="4" orient="horz" pos="3168">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rata Section Divider">
  <p:cSld name="SECTION_HEADER_2">
    <p:spTree>
      <p:nvGrpSpPr>
        <p:cNvPr id="69" name="Shape 69"/>
        <p:cNvGrpSpPr/>
        <p:nvPr/>
      </p:nvGrpSpPr>
      <p:grpSpPr>
        <a:xfrm>
          <a:off x="0" y="0"/>
          <a:ext cx="0" cy="0"/>
          <a:chOff x="0" y="0"/>
          <a:chExt cx="0" cy="0"/>
        </a:xfrm>
      </p:grpSpPr>
      <p:pic>
        <p:nvPicPr>
          <p:cNvPr id="70" name="Google Shape;70;p21"/>
          <p:cNvPicPr preferRelativeResize="0"/>
          <p:nvPr/>
        </p:nvPicPr>
        <p:blipFill rotWithShape="1">
          <a:blip r:embed="rId2">
            <a:alphaModFix/>
          </a:blip>
          <a:srcRect b="0" l="0" r="0" t="0"/>
          <a:stretch/>
        </p:blipFill>
        <p:spPr>
          <a:xfrm>
            <a:off x="0" y="0"/>
            <a:ext cx="9143998" cy="5145565"/>
          </a:xfrm>
          <a:prstGeom prst="rect">
            <a:avLst/>
          </a:prstGeom>
          <a:noFill/>
          <a:ln>
            <a:noFill/>
          </a:ln>
        </p:spPr>
      </p:pic>
      <p:sp>
        <p:nvSpPr>
          <p:cNvPr id="71" name="Google Shape;71;p2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3600"/>
              <a:buNone/>
              <a:defRPr sz="3600">
                <a:solidFill>
                  <a:srgbClr val="FFFFFF"/>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pic>
        <p:nvPicPr>
          <p:cNvPr id="72" name="Google Shape;72;p21"/>
          <p:cNvPicPr preferRelativeResize="0"/>
          <p:nvPr/>
        </p:nvPicPr>
        <p:blipFill rotWithShape="1">
          <a:blip r:embed="rId3">
            <a:alphaModFix/>
          </a:blip>
          <a:srcRect b="0" l="0" r="0" t="0"/>
          <a:stretch/>
        </p:blipFill>
        <p:spPr>
          <a:xfrm>
            <a:off x="8155273" y="4933138"/>
            <a:ext cx="816176" cy="1492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isma Section Divider">
  <p:cSld name="SECTION_HEADER_2_1">
    <p:spTree>
      <p:nvGrpSpPr>
        <p:cNvPr id="73" name="Shape 73"/>
        <p:cNvGrpSpPr/>
        <p:nvPr/>
      </p:nvGrpSpPr>
      <p:grpSpPr>
        <a:xfrm>
          <a:off x="0" y="0"/>
          <a:ext cx="0" cy="0"/>
          <a:chOff x="0" y="0"/>
          <a:chExt cx="0" cy="0"/>
        </a:xfrm>
      </p:grpSpPr>
      <p:pic>
        <p:nvPicPr>
          <p:cNvPr id="74" name="Google Shape;74;p22"/>
          <p:cNvPicPr preferRelativeResize="0"/>
          <p:nvPr/>
        </p:nvPicPr>
        <p:blipFill rotWithShape="1">
          <a:blip r:embed="rId2">
            <a:alphaModFix/>
          </a:blip>
          <a:srcRect b="0" l="0" r="0" t="0"/>
          <a:stretch/>
        </p:blipFill>
        <p:spPr>
          <a:xfrm>
            <a:off x="0" y="-4772"/>
            <a:ext cx="9144000" cy="5148271"/>
          </a:xfrm>
          <a:prstGeom prst="rect">
            <a:avLst/>
          </a:prstGeom>
          <a:noFill/>
          <a:ln>
            <a:noFill/>
          </a:ln>
        </p:spPr>
      </p:pic>
      <p:sp>
        <p:nvSpPr>
          <p:cNvPr id="75" name="Google Shape;75;p2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3600"/>
              <a:buNone/>
              <a:defRPr sz="3600">
                <a:solidFill>
                  <a:srgbClr val="FFFFFF"/>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pic>
        <p:nvPicPr>
          <p:cNvPr id="76" name="Google Shape;76;p22"/>
          <p:cNvPicPr preferRelativeResize="0"/>
          <p:nvPr/>
        </p:nvPicPr>
        <p:blipFill rotWithShape="1">
          <a:blip r:embed="rId3">
            <a:alphaModFix/>
          </a:blip>
          <a:srcRect b="0" l="0" r="0" t="0"/>
          <a:stretch/>
        </p:blipFill>
        <p:spPr>
          <a:xfrm>
            <a:off x="8155273" y="4933138"/>
            <a:ext cx="816176" cy="1492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rtex Section Divider">
  <p:cSld name="SECTION_HEADER_2_1_1">
    <p:spTree>
      <p:nvGrpSpPr>
        <p:cNvPr id="77" name="Shape 77"/>
        <p:cNvGrpSpPr/>
        <p:nvPr/>
      </p:nvGrpSpPr>
      <p:grpSpPr>
        <a:xfrm>
          <a:off x="0" y="0"/>
          <a:ext cx="0" cy="0"/>
          <a:chOff x="0" y="0"/>
          <a:chExt cx="0" cy="0"/>
        </a:xfrm>
      </p:grpSpPr>
      <p:pic>
        <p:nvPicPr>
          <p:cNvPr id="78" name="Google Shape;78;p23"/>
          <p:cNvPicPr preferRelativeResize="0"/>
          <p:nvPr/>
        </p:nvPicPr>
        <p:blipFill rotWithShape="1">
          <a:blip r:embed="rId2">
            <a:alphaModFix/>
          </a:blip>
          <a:srcRect b="0" l="0" r="0" t="0"/>
          <a:stretch/>
        </p:blipFill>
        <p:spPr>
          <a:xfrm>
            <a:off x="0" y="0"/>
            <a:ext cx="9143998" cy="5145565"/>
          </a:xfrm>
          <a:prstGeom prst="rect">
            <a:avLst/>
          </a:prstGeom>
          <a:noFill/>
          <a:ln>
            <a:noFill/>
          </a:ln>
        </p:spPr>
      </p:pic>
      <p:sp>
        <p:nvSpPr>
          <p:cNvPr id="79" name="Google Shape;79;p2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3600"/>
              <a:buNone/>
              <a:defRPr sz="3600">
                <a:solidFill>
                  <a:srgbClr val="FFFFFF"/>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pic>
        <p:nvPicPr>
          <p:cNvPr id="80" name="Google Shape;80;p23"/>
          <p:cNvPicPr preferRelativeResize="0"/>
          <p:nvPr/>
        </p:nvPicPr>
        <p:blipFill rotWithShape="1">
          <a:blip r:embed="rId3">
            <a:alphaModFix/>
          </a:blip>
          <a:srcRect b="0" l="0" r="0" t="0"/>
          <a:stretch/>
        </p:blipFill>
        <p:spPr>
          <a:xfrm>
            <a:off x="8155273" y="4933138"/>
            <a:ext cx="816176" cy="1492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nit42 Section Divider">
  <p:cSld name="SECTION_HEADER_2_1_1_1">
    <p:spTree>
      <p:nvGrpSpPr>
        <p:cNvPr id="81" name="Shape 81"/>
        <p:cNvGrpSpPr/>
        <p:nvPr/>
      </p:nvGrpSpPr>
      <p:grpSpPr>
        <a:xfrm>
          <a:off x="0" y="0"/>
          <a:ext cx="0" cy="0"/>
          <a:chOff x="0" y="0"/>
          <a:chExt cx="0" cy="0"/>
        </a:xfrm>
      </p:grpSpPr>
      <p:sp>
        <p:nvSpPr>
          <p:cNvPr id="82" name="Google Shape;82;p24"/>
          <p:cNvSpPr/>
          <p:nvPr/>
        </p:nvSpPr>
        <p:spPr>
          <a:xfrm>
            <a:off x="-89925" y="-35975"/>
            <a:ext cx="9351900" cy="5269500"/>
          </a:xfrm>
          <a:prstGeom prst="rect">
            <a:avLst/>
          </a:prstGeom>
          <a:solidFill>
            <a:srgbClr val="C846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3600"/>
              <a:buNone/>
              <a:defRPr sz="3600">
                <a:solidFill>
                  <a:srgbClr val="FFFFFF"/>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pic>
        <p:nvPicPr>
          <p:cNvPr id="84" name="Google Shape;84;p24"/>
          <p:cNvPicPr preferRelativeResize="0"/>
          <p:nvPr/>
        </p:nvPicPr>
        <p:blipFill rotWithShape="1">
          <a:blip r:embed="rId2">
            <a:alphaModFix/>
          </a:blip>
          <a:srcRect b="0" l="0" r="0" t="0"/>
          <a:stretch/>
        </p:blipFill>
        <p:spPr>
          <a:xfrm>
            <a:off x="8155273" y="4933138"/>
            <a:ext cx="816176" cy="149275"/>
          </a:xfrm>
          <a:prstGeom prst="rect">
            <a:avLst/>
          </a:prstGeom>
          <a:noFill/>
          <a:ln>
            <a:noFill/>
          </a:ln>
        </p:spPr>
      </p:pic>
      <p:pic>
        <p:nvPicPr>
          <p:cNvPr id="85" name="Google Shape;85;p24"/>
          <p:cNvPicPr preferRelativeResize="0"/>
          <p:nvPr/>
        </p:nvPicPr>
        <p:blipFill rotWithShape="1">
          <a:blip r:embed="rId3">
            <a:alphaModFix amt="20000"/>
          </a:blip>
          <a:srcRect b="12757" l="0" r="0" t="12758"/>
          <a:stretch/>
        </p:blipFill>
        <p:spPr>
          <a:xfrm>
            <a:off x="211350" y="-35975"/>
            <a:ext cx="8862198" cy="5269499"/>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kyo Section Divider">
  <p:cSld name="SECTION_HEADER_2_1_1_1_1">
    <p:spTree>
      <p:nvGrpSpPr>
        <p:cNvPr id="86" name="Shape 86"/>
        <p:cNvGrpSpPr/>
        <p:nvPr/>
      </p:nvGrpSpPr>
      <p:grpSpPr>
        <a:xfrm>
          <a:off x="0" y="0"/>
          <a:ext cx="0" cy="0"/>
          <a:chOff x="0" y="0"/>
          <a:chExt cx="0" cy="0"/>
        </a:xfrm>
      </p:grpSpPr>
      <p:sp>
        <p:nvSpPr>
          <p:cNvPr id="87" name="Google Shape;87;p25"/>
          <p:cNvSpPr/>
          <p:nvPr/>
        </p:nvSpPr>
        <p:spPr>
          <a:xfrm>
            <a:off x="-89925" y="-35975"/>
            <a:ext cx="9351900" cy="5269500"/>
          </a:xfrm>
          <a:prstGeom prst="rect">
            <a:avLst/>
          </a:prstGeom>
          <a:solidFill>
            <a:srgbClr val="7C8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8" name="Google Shape;88;p25"/>
          <p:cNvPicPr preferRelativeResize="0"/>
          <p:nvPr/>
        </p:nvPicPr>
        <p:blipFill rotWithShape="1">
          <a:blip r:embed="rId2">
            <a:alphaModFix amt="10000"/>
          </a:blip>
          <a:srcRect b="13307" l="0" r="0" t="14049"/>
          <a:stretch/>
        </p:blipFill>
        <p:spPr>
          <a:xfrm>
            <a:off x="458025" y="-35975"/>
            <a:ext cx="7697249" cy="5269498"/>
          </a:xfrm>
          <a:prstGeom prst="rect">
            <a:avLst/>
          </a:prstGeom>
          <a:noFill/>
          <a:ln>
            <a:noFill/>
          </a:ln>
        </p:spPr>
      </p:pic>
      <p:sp>
        <p:nvSpPr>
          <p:cNvPr id="89" name="Google Shape;89;p2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3600"/>
              <a:buNone/>
              <a:defRPr sz="3600">
                <a:solidFill>
                  <a:srgbClr val="FFFFFF"/>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pic>
        <p:nvPicPr>
          <p:cNvPr id="90" name="Google Shape;90;p25"/>
          <p:cNvPicPr preferRelativeResize="0"/>
          <p:nvPr/>
        </p:nvPicPr>
        <p:blipFill rotWithShape="1">
          <a:blip r:embed="rId3">
            <a:alphaModFix/>
          </a:blip>
          <a:srcRect b="0" l="0" r="0" t="0"/>
          <a:stretch/>
        </p:blipFill>
        <p:spPr>
          <a:xfrm>
            <a:off x="8155273" y="4933138"/>
            <a:ext cx="816176" cy="1492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Column Content" type="twoColTx">
  <p:cSld name="TITLE_AND_TWO_COLUMNS">
    <p:spTree>
      <p:nvGrpSpPr>
        <p:cNvPr id="91" name="Shape 91"/>
        <p:cNvGrpSpPr/>
        <p:nvPr/>
      </p:nvGrpSpPr>
      <p:grpSpPr>
        <a:xfrm>
          <a:off x="0" y="0"/>
          <a:ext cx="0" cy="0"/>
          <a:chOff x="0" y="0"/>
          <a:chExt cx="0" cy="0"/>
        </a:xfrm>
      </p:grpSpPr>
      <p:sp>
        <p:nvSpPr>
          <p:cNvPr id="92" name="Google Shape;92;p26"/>
          <p:cNvSpPr txBox="1"/>
          <p:nvPr>
            <p:ph idx="1" type="body"/>
          </p:nvPr>
        </p:nvSpPr>
        <p:spPr>
          <a:xfrm>
            <a:off x="4832400" y="777240"/>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a:lvl1pPr>
            <a:lvl2pPr indent="-304800" lvl="1" marL="914400" algn="l">
              <a:lnSpc>
                <a:spcPct val="100000"/>
              </a:lnSpc>
              <a:spcBef>
                <a:spcPts val="1400"/>
              </a:spcBef>
              <a:spcAft>
                <a:spcPts val="0"/>
              </a:spcAft>
              <a:buSzPts val="1200"/>
              <a:buChar char="○"/>
              <a:defRPr sz="1200"/>
            </a:lvl2pPr>
            <a:lvl3pPr indent="-292100" lvl="2" marL="1371600" algn="l">
              <a:lnSpc>
                <a:spcPct val="100000"/>
              </a:lnSpc>
              <a:spcBef>
                <a:spcPts val="1200"/>
              </a:spcBef>
              <a:spcAft>
                <a:spcPts val="0"/>
              </a:spcAft>
              <a:buSzPts val="1000"/>
              <a:buChar char="■"/>
              <a:defRPr/>
            </a:lvl3pPr>
            <a:lvl4pPr indent="-292100" lvl="3" marL="1828800" algn="l">
              <a:lnSpc>
                <a:spcPct val="100000"/>
              </a:lnSpc>
              <a:spcBef>
                <a:spcPts val="1000"/>
              </a:spcBef>
              <a:spcAft>
                <a:spcPts val="0"/>
              </a:spcAft>
              <a:buSzPts val="1000"/>
              <a:buChar char="●"/>
              <a:defRPr/>
            </a:lvl4pPr>
            <a:lvl5pPr indent="-292100" lvl="4" marL="2286000" algn="l">
              <a:lnSpc>
                <a:spcPct val="100000"/>
              </a:lnSpc>
              <a:spcBef>
                <a:spcPts val="800"/>
              </a:spcBef>
              <a:spcAft>
                <a:spcPts val="0"/>
              </a:spcAft>
              <a:buSzPts val="1000"/>
              <a:buChar char="○"/>
              <a:defRPr/>
            </a:lvl5pPr>
            <a:lvl6pPr indent="-292100" lvl="5" marL="2743200" algn="l">
              <a:lnSpc>
                <a:spcPct val="100000"/>
              </a:lnSpc>
              <a:spcBef>
                <a:spcPts val="600"/>
              </a:spcBef>
              <a:spcAft>
                <a:spcPts val="0"/>
              </a:spcAft>
              <a:buSzPts val="1000"/>
              <a:buChar char="■"/>
              <a:defRPr/>
            </a:lvl6pPr>
            <a:lvl7pPr indent="-292100" lvl="6" marL="3200400" algn="l">
              <a:lnSpc>
                <a:spcPct val="100000"/>
              </a:lnSpc>
              <a:spcBef>
                <a:spcPts val="400"/>
              </a:spcBef>
              <a:spcAft>
                <a:spcPts val="0"/>
              </a:spcAft>
              <a:buSzPts val="1000"/>
              <a:buChar char="●"/>
              <a:defRPr/>
            </a:lvl7pPr>
            <a:lvl8pPr indent="-292100" lvl="7" marL="3657600" algn="l">
              <a:lnSpc>
                <a:spcPct val="100000"/>
              </a:lnSpc>
              <a:spcBef>
                <a:spcPts val="400"/>
              </a:spcBef>
              <a:spcAft>
                <a:spcPts val="0"/>
              </a:spcAft>
              <a:buSzPts val="1000"/>
              <a:buChar char="○"/>
              <a:defRPr/>
            </a:lvl8pPr>
            <a:lvl9pPr indent="-292100" lvl="8" marL="4114800" algn="l">
              <a:lnSpc>
                <a:spcPct val="100000"/>
              </a:lnSpc>
              <a:spcBef>
                <a:spcPts val="400"/>
              </a:spcBef>
              <a:spcAft>
                <a:spcPts val="400"/>
              </a:spcAft>
              <a:buSzPts val="1000"/>
              <a:buChar char="■"/>
              <a:defRPr/>
            </a:lvl9pPr>
          </a:lstStyle>
          <a:p/>
        </p:txBody>
      </p:sp>
      <p:sp>
        <p:nvSpPr>
          <p:cNvPr id="93" name="Google Shape;93;p26"/>
          <p:cNvSpPr txBox="1"/>
          <p:nvPr>
            <p:ph type="title"/>
          </p:nvPr>
        </p:nvSpPr>
        <p:spPr>
          <a:xfrm>
            <a:off x="311700" y="23107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94" name="Google Shape;94;p26"/>
          <p:cNvSpPr txBox="1"/>
          <p:nvPr>
            <p:ph idx="2" type="body"/>
          </p:nvPr>
        </p:nvSpPr>
        <p:spPr>
          <a:xfrm>
            <a:off x="311700" y="777240"/>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a:lvl1pPr>
            <a:lvl2pPr indent="-304800" lvl="1" marL="914400" algn="l">
              <a:lnSpc>
                <a:spcPct val="100000"/>
              </a:lnSpc>
              <a:spcBef>
                <a:spcPts val="1400"/>
              </a:spcBef>
              <a:spcAft>
                <a:spcPts val="0"/>
              </a:spcAft>
              <a:buSzPts val="1200"/>
              <a:buChar char="○"/>
              <a:defRPr sz="1200"/>
            </a:lvl2pPr>
            <a:lvl3pPr indent="-292100" lvl="2" marL="1371600" algn="l">
              <a:lnSpc>
                <a:spcPct val="100000"/>
              </a:lnSpc>
              <a:spcBef>
                <a:spcPts val="1200"/>
              </a:spcBef>
              <a:spcAft>
                <a:spcPts val="0"/>
              </a:spcAft>
              <a:buSzPts val="1000"/>
              <a:buChar char="■"/>
              <a:defRPr/>
            </a:lvl3pPr>
            <a:lvl4pPr indent="-292100" lvl="3" marL="1828800" algn="l">
              <a:lnSpc>
                <a:spcPct val="100000"/>
              </a:lnSpc>
              <a:spcBef>
                <a:spcPts val="1000"/>
              </a:spcBef>
              <a:spcAft>
                <a:spcPts val="0"/>
              </a:spcAft>
              <a:buSzPts val="1000"/>
              <a:buChar char="●"/>
              <a:defRPr/>
            </a:lvl4pPr>
            <a:lvl5pPr indent="-292100" lvl="4" marL="2286000" algn="l">
              <a:lnSpc>
                <a:spcPct val="100000"/>
              </a:lnSpc>
              <a:spcBef>
                <a:spcPts val="800"/>
              </a:spcBef>
              <a:spcAft>
                <a:spcPts val="0"/>
              </a:spcAft>
              <a:buSzPts val="1000"/>
              <a:buChar char="○"/>
              <a:defRPr/>
            </a:lvl5pPr>
            <a:lvl6pPr indent="-292100" lvl="5" marL="2743200" algn="l">
              <a:lnSpc>
                <a:spcPct val="100000"/>
              </a:lnSpc>
              <a:spcBef>
                <a:spcPts val="600"/>
              </a:spcBef>
              <a:spcAft>
                <a:spcPts val="0"/>
              </a:spcAft>
              <a:buSzPts val="1000"/>
              <a:buChar char="■"/>
              <a:defRPr/>
            </a:lvl6pPr>
            <a:lvl7pPr indent="-292100" lvl="6" marL="3200400" algn="l">
              <a:lnSpc>
                <a:spcPct val="100000"/>
              </a:lnSpc>
              <a:spcBef>
                <a:spcPts val="400"/>
              </a:spcBef>
              <a:spcAft>
                <a:spcPts val="0"/>
              </a:spcAft>
              <a:buSzPts val="1000"/>
              <a:buChar char="●"/>
              <a:defRPr/>
            </a:lvl7pPr>
            <a:lvl8pPr indent="-292100" lvl="7" marL="3657600" algn="l">
              <a:lnSpc>
                <a:spcPct val="100000"/>
              </a:lnSpc>
              <a:spcBef>
                <a:spcPts val="400"/>
              </a:spcBef>
              <a:spcAft>
                <a:spcPts val="0"/>
              </a:spcAft>
              <a:buSzPts val="1000"/>
              <a:buChar char="○"/>
              <a:defRPr/>
            </a:lvl8pPr>
            <a:lvl9pPr indent="-292100" lvl="8" marL="4114800" algn="l">
              <a:lnSpc>
                <a:spcPct val="100000"/>
              </a:lnSpc>
              <a:spcBef>
                <a:spcPts val="400"/>
              </a:spcBef>
              <a:spcAft>
                <a:spcPts val="400"/>
              </a:spcAft>
              <a:buSzPts val="1000"/>
              <a:buChar char="■"/>
              <a:defRPr/>
            </a:lvl9pPr>
          </a:lstStyle>
          <a:p/>
        </p:txBody>
      </p:sp>
      <p:sp>
        <p:nvSpPr>
          <p:cNvPr id="95" name="Google Shape;95;p26"/>
          <p:cNvSpPr txBox="1"/>
          <p:nvPr>
            <p:ph idx="12" type="sldNum"/>
          </p:nvPr>
        </p:nvSpPr>
        <p:spPr>
          <a:xfrm>
            <a:off x="311700" y="4872025"/>
            <a:ext cx="4309200" cy="2715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Montserrat"/>
                <a:ea typeface="Montserrat"/>
                <a:cs typeface="Montserrat"/>
                <a:sym typeface="Montserrat"/>
              </a:defRPr>
            </a:lvl1pPr>
            <a:lvl2pPr indent="0" lvl="1" marL="0" marR="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Montserrat"/>
                <a:ea typeface="Montserrat"/>
                <a:cs typeface="Montserrat"/>
                <a:sym typeface="Montserrat"/>
              </a:defRPr>
            </a:lvl2pPr>
            <a:lvl3pPr indent="0" lvl="2" marL="0" marR="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Montserrat"/>
                <a:ea typeface="Montserrat"/>
                <a:cs typeface="Montserrat"/>
                <a:sym typeface="Montserrat"/>
              </a:defRPr>
            </a:lvl3pPr>
            <a:lvl4pPr indent="0" lvl="3" marL="0" marR="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Montserrat"/>
                <a:ea typeface="Montserrat"/>
                <a:cs typeface="Montserrat"/>
                <a:sym typeface="Montserrat"/>
              </a:defRPr>
            </a:lvl4pPr>
            <a:lvl5pPr indent="0" lvl="4" marL="0" marR="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Montserrat"/>
                <a:ea typeface="Montserrat"/>
                <a:cs typeface="Montserrat"/>
                <a:sym typeface="Montserrat"/>
              </a:defRPr>
            </a:lvl5pPr>
            <a:lvl6pPr indent="0" lvl="5" marL="0" marR="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Montserrat"/>
                <a:ea typeface="Montserrat"/>
                <a:cs typeface="Montserrat"/>
                <a:sym typeface="Montserrat"/>
              </a:defRPr>
            </a:lvl6pPr>
            <a:lvl7pPr indent="0" lvl="6" marL="0" marR="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Montserrat"/>
                <a:ea typeface="Montserrat"/>
                <a:cs typeface="Montserrat"/>
                <a:sym typeface="Montserrat"/>
              </a:defRPr>
            </a:lvl7pPr>
            <a:lvl8pPr indent="0" lvl="7" marL="0" marR="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Montserrat"/>
                <a:ea typeface="Montserrat"/>
                <a:cs typeface="Montserrat"/>
                <a:sym typeface="Montserrat"/>
              </a:defRPr>
            </a:lvl8pPr>
            <a:lvl9pPr indent="0" lvl="8" marL="0" marR="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
              <a:t>‹#›</a:t>
            </a:fld>
            <a:r>
              <a:rPr b="0" lang="en"/>
              <a:t>  |  © 2021 Palo Alto Networks, Inc. All rights reserved. Proprietary and confidential information.</a:t>
            </a:r>
            <a:endParaRPr>
              <a:solidFill>
                <a:srgbClr val="FFFFFF"/>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Content with Side Graphic">
  <p:cSld name="TITLE_AND_BODY_1">
    <p:spTree>
      <p:nvGrpSpPr>
        <p:cNvPr id="96" name="Shape 96"/>
        <p:cNvGrpSpPr/>
        <p:nvPr/>
      </p:nvGrpSpPr>
      <p:grpSpPr>
        <a:xfrm>
          <a:off x="0" y="0"/>
          <a:ext cx="0" cy="0"/>
          <a:chOff x="0" y="0"/>
          <a:chExt cx="0" cy="0"/>
        </a:xfrm>
      </p:grpSpPr>
      <p:sp>
        <p:nvSpPr>
          <p:cNvPr id="97" name="Google Shape;97;p27"/>
          <p:cNvSpPr txBox="1"/>
          <p:nvPr>
            <p:ph type="title"/>
          </p:nvPr>
        </p:nvSpPr>
        <p:spPr>
          <a:xfrm>
            <a:off x="311700" y="23107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98" name="Google Shape;98;p27"/>
          <p:cNvSpPr txBox="1"/>
          <p:nvPr>
            <p:ph idx="1" type="body"/>
          </p:nvPr>
        </p:nvSpPr>
        <p:spPr>
          <a:xfrm>
            <a:off x="311700" y="777250"/>
            <a:ext cx="56286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a:lvl1pPr>
            <a:lvl2pPr indent="-304800" lvl="1" marL="914400" algn="l">
              <a:lnSpc>
                <a:spcPct val="100000"/>
              </a:lnSpc>
              <a:spcBef>
                <a:spcPts val="1400"/>
              </a:spcBef>
              <a:spcAft>
                <a:spcPts val="0"/>
              </a:spcAft>
              <a:buSzPts val="1200"/>
              <a:buChar char="○"/>
              <a:defRPr sz="1200"/>
            </a:lvl2pPr>
            <a:lvl3pPr indent="-292100" lvl="2" marL="1371600" algn="l">
              <a:lnSpc>
                <a:spcPct val="100000"/>
              </a:lnSpc>
              <a:spcBef>
                <a:spcPts val="1200"/>
              </a:spcBef>
              <a:spcAft>
                <a:spcPts val="0"/>
              </a:spcAft>
              <a:buSzPts val="1000"/>
              <a:buChar char="■"/>
              <a:defRPr/>
            </a:lvl3pPr>
            <a:lvl4pPr indent="-292100" lvl="3" marL="1828800" algn="l">
              <a:lnSpc>
                <a:spcPct val="100000"/>
              </a:lnSpc>
              <a:spcBef>
                <a:spcPts val="1000"/>
              </a:spcBef>
              <a:spcAft>
                <a:spcPts val="0"/>
              </a:spcAft>
              <a:buSzPts val="1000"/>
              <a:buChar char="●"/>
              <a:defRPr/>
            </a:lvl4pPr>
            <a:lvl5pPr indent="-292100" lvl="4" marL="2286000" algn="l">
              <a:lnSpc>
                <a:spcPct val="100000"/>
              </a:lnSpc>
              <a:spcBef>
                <a:spcPts val="800"/>
              </a:spcBef>
              <a:spcAft>
                <a:spcPts val="0"/>
              </a:spcAft>
              <a:buSzPts val="1000"/>
              <a:buChar char="○"/>
              <a:defRPr/>
            </a:lvl5pPr>
            <a:lvl6pPr indent="-292100" lvl="5" marL="2743200" algn="l">
              <a:lnSpc>
                <a:spcPct val="100000"/>
              </a:lnSpc>
              <a:spcBef>
                <a:spcPts val="600"/>
              </a:spcBef>
              <a:spcAft>
                <a:spcPts val="0"/>
              </a:spcAft>
              <a:buSzPts val="1000"/>
              <a:buChar char="■"/>
              <a:defRPr/>
            </a:lvl6pPr>
            <a:lvl7pPr indent="-292100" lvl="6" marL="3200400" algn="l">
              <a:lnSpc>
                <a:spcPct val="100000"/>
              </a:lnSpc>
              <a:spcBef>
                <a:spcPts val="400"/>
              </a:spcBef>
              <a:spcAft>
                <a:spcPts val="0"/>
              </a:spcAft>
              <a:buSzPts val="1000"/>
              <a:buChar char="●"/>
              <a:defRPr/>
            </a:lvl7pPr>
            <a:lvl8pPr indent="-292100" lvl="7" marL="3657600" algn="l">
              <a:lnSpc>
                <a:spcPct val="100000"/>
              </a:lnSpc>
              <a:spcBef>
                <a:spcPts val="400"/>
              </a:spcBef>
              <a:spcAft>
                <a:spcPts val="0"/>
              </a:spcAft>
              <a:buSzPts val="1000"/>
              <a:buChar char="○"/>
              <a:defRPr/>
            </a:lvl8pPr>
            <a:lvl9pPr indent="-292100" lvl="8" marL="4114800" algn="l">
              <a:lnSpc>
                <a:spcPct val="100000"/>
              </a:lnSpc>
              <a:spcBef>
                <a:spcPts val="400"/>
              </a:spcBef>
              <a:spcAft>
                <a:spcPts val="400"/>
              </a:spcAft>
              <a:buSzPts val="1000"/>
              <a:buChar char="■"/>
              <a:defRPr/>
            </a:lvl9pPr>
          </a:lstStyle>
          <a:p/>
        </p:txBody>
      </p:sp>
      <p:sp>
        <p:nvSpPr>
          <p:cNvPr id="99" name="Google Shape;99;p27"/>
          <p:cNvSpPr txBox="1"/>
          <p:nvPr>
            <p:ph idx="12" type="sldNum"/>
          </p:nvPr>
        </p:nvSpPr>
        <p:spPr>
          <a:xfrm>
            <a:off x="311700" y="4872025"/>
            <a:ext cx="4309200" cy="2715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Montserrat"/>
                <a:ea typeface="Montserrat"/>
                <a:cs typeface="Montserrat"/>
                <a:sym typeface="Montserrat"/>
              </a:defRPr>
            </a:lvl1pPr>
            <a:lvl2pPr indent="0" lvl="1" marL="0" marR="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Montserrat"/>
                <a:ea typeface="Montserrat"/>
                <a:cs typeface="Montserrat"/>
                <a:sym typeface="Montserrat"/>
              </a:defRPr>
            </a:lvl2pPr>
            <a:lvl3pPr indent="0" lvl="2" marL="0" marR="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Montserrat"/>
                <a:ea typeface="Montserrat"/>
                <a:cs typeface="Montserrat"/>
                <a:sym typeface="Montserrat"/>
              </a:defRPr>
            </a:lvl3pPr>
            <a:lvl4pPr indent="0" lvl="3" marL="0" marR="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Montserrat"/>
                <a:ea typeface="Montserrat"/>
                <a:cs typeface="Montserrat"/>
                <a:sym typeface="Montserrat"/>
              </a:defRPr>
            </a:lvl4pPr>
            <a:lvl5pPr indent="0" lvl="4" marL="0" marR="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Montserrat"/>
                <a:ea typeface="Montserrat"/>
                <a:cs typeface="Montserrat"/>
                <a:sym typeface="Montserrat"/>
              </a:defRPr>
            </a:lvl5pPr>
            <a:lvl6pPr indent="0" lvl="5" marL="0" marR="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Montserrat"/>
                <a:ea typeface="Montserrat"/>
                <a:cs typeface="Montserrat"/>
                <a:sym typeface="Montserrat"/>
              </a:defRPr>
            </a:lvl6pPr>
            <a:lvl7pPr indent="0" lvl="6" marL="0" marR="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Montserrat"/>
                <a:ea typeface="Montserrat"/>
                <a:cs typeface="Montserrat"/>
                <a:sym typeface="Montserrat"/>
              </a:defRPr>
            </a:lvl7pPr>
            <a:lvl8pPr indent="0" lvl="7" marL="0" marR="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Montserrat"/>
                <a:ea typeface="Montserrat"/>
                <a:cs typeface="Montserrat"/>
                <a:sym typeface="Montserrat"/>
              </a:defRPr>
            </a:lvl8pPr>
            <a:lvl9pPr indent="0" lvl="8" marL="0" marR="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
              <a:t>‹#›</a:t>
            </a:fld>
            <a:r>
              <a:rPr b="0" lang="en"/>
              <a:t>  |  © 2021 Palo Alto Networks, Inc. All rights reserved. Proprietary and confidential information.</a:t>
            </a:r>
            <a:endParaRPr>
              <a:solidFill>
                <a:srgbClr val="FFFFFF"/>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lide">
  <p:cSld name="TITLE_2">
    <p:spTree>
      <p:nvGrpSpPr>
        <p:cNvPr id="100" name="Shape 100"/>
        <p:cNvGrpSpPr/>
        <p:nvPr/>
      </p:nvGrpSpPr>
      <p:grpSpPr>
        <a:xfrm>
          <a:off x="0" y="0"/>
          <a:ext cx="0" cy="0"/>
          <a:chOff x="0" y="0"/>
          <a:chExt cx="0" cy="0"/>
        </a:xfrm>
      </p:grpSpPr>
      <p:pic>
        <p:nvPicPr>
          <p:cNvPr id="101" name="Google Shape;101;p28"/>
          <p:cNvPicPr preferRelativeResize="0"/>
          <p:nvPr/>
        </p:nvPicPr>
        <p:blipFill rotWithShape="1">
          <a:blip r:embed="rId2">
            <a:alphaModFix/>
          </a:blip>
          <a:srcRect b="0" l="0" r="0" t="0"/>
          <a:stretch/>
        </p:blipFill>
        <p:spPr>
          <a:xfrm>
            <a:off x="4350" y="-125"/>
            <a:ext cx="9144000" cy="5143500"/>
          </a:xfrm>
          <a:prstGeom prst="rect">
            <a:avLst/>
          </a:prstGeom>
          <a:noFill/>
          <a:ln>
            <a:noFill/>
          </a:ln>
        </p:spPr>
      </p:pic>
      <p:sp>
        <p:nvSpPr>
          <p:cNvPr id="102" name="Google Shape;102;p28"/>
          <p:cNvSpPr/>
          <p:nvPr/>
        </p:nvSpPr>
        <p:spPr>
          <a:xfrm>
            <a:off x="-11250" y="4096775"/>
            <a:ext cx="9159600" cy="1095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3" name="Google Shape;103;p28"/>
          <p:cNvPicPr preferRelativeResize="0"/>
          <p:nvPr/>
        </p:nvPicPr>
        <p:blipFill rotWithShape="1">
          <a:blip r:embed="rId3">
            <a:alphaModFix/>
          </a:blip>
          <a:srcRect b="0" l="0" r="0" t="0"/>
          <a:stretch/>
        </p:blipFill>
        <p:spPr>
          <a:xfrm>
            <a:off x="412875" y="360050"/>
            <a:ext cx="1497299" cy="273850"/>
          </a:xfrm>
          <a:prstGeom prst="rect">
            <a:avLst/>
          </a:prstGeom>
          <a:noFill/>
          <a:ln>
            <a:noFill/>
          </a:ln>
        </p:spPr>
      </p:pic>
      <p:sp>
        <p:nvSpPr>
          <p:cNvPr id="104" name="Google Shape;104;p28"/>
          <p:cNvSpPr txBox="1"/>
          <p:nvPr/>
        </p:nvSpPr>
        <p:spPr>
          <a:xfrm>
            <a:off x="311700" y="1657031"/>
            <a:ext cx="3978000" cy="64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rgbClr val="000000"/>
                </a:solidFill>
                <a:latin typeface="Montserrat"/>
                <a:ea typeface="Montserrat"/>
                <a:cs typeface="Montserrat"/>
                <a:sym typeface="Montserrat"/>
              </a:rPr>
              <a:t>Thank you</a:t>
            </a:r>
            <a:endParaRPr b="0" i="0" sz="1800" u="none" cap="none" strike="noStrike">
              <a:solidFill>
                <a:schemeClr val="dk2"/>
              </a:solidFill>
              <a:latin typeface="Montserrat"/>
              <a:ea typeface="Montserrat"/>
              <a:cs typeface="Montserrat"/>
              <a:sym typeface="Montserrat"/>
            </a:endParaRPr>
          </a:p>
        </p:txBody>
      </p:sp>
      <p:sp>
        <p:nvSpPr>
          <p:cNvPr id="105" name="Google Shape;105;p28"/>
          <p:cNvSpPr txBox="1"/>
          <p:nvPr/>
        </p:nvSpPr>
        <p:spPr>
          <a:xfrm>
            <a:off x="311700" y="4096778"/>
            <a:ext cx="1753200" cy="35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FFFFFF"/>
                </a:solidFill>
                <a:latin typeface="Montserrat"/>
                <a:ea typeface="Montserrat"/>
                <a:cs typeface="Montserrat"/>
                <a:sym typeface="Montserrat"/>
              </a:rPr>
              <a:t>paloaltonetworks.com</a:t>
            </a:r>
            <a:endParaRPr b="0" i="0" sz="1000" u="none" cap="none" strike="noStrike">
              <a:solidFill>
                <a:srgbClr val="FFFFFF"/>
              </a:solidFill>
              <a:latin typeface="Montserrat"/>
              <a:ea typeface="Montserrat"/>
              <a:cs typeface="Montserrat"/>
              <a:sym typeface="Montserrat"/>
            </a:endParaRPr>
          </a:p>
        </p:txBody>
      </p:sp>
    </p:spTree>
  </p:cSld>
  <p:clrMapOvr>
    <a:masterClrMapping/>
  </p:clrMapOvr>
  <p:extLst>
    <p:ext uri="{DCECCB84-F9BA-43D5-87BE-67443E8EF086}">
      <p15:sldGuideLst>
        <p15:guide id="1" pos="72">
          <p15:clr>
            <a:srgbClr val="FA7B17"/>
          </p15:clr>
        </p15:guide>
        <p15:guide id="2" pos="5688">
          <p15:clr>
            <a:srgbClr val="FA7B17"/>
          </p15:clr>
        </p15:guide>
        <p15:guide id="3" orient="horz" pos="72">
          <p15:clr>
            <a:srgbClr val="FA7B17"/>
          </p15:clr>
        </p15:guide>
        <p15:guide id="4" orient="horz" pos="3168">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rata Thank You Slide">
  <p:cSld name="TITLE_1_2_2">
    <p:spTree>
      <p:nvGrpSpPr>
        <p:cNvPr id="106" name="Shape 106"/>
        <p:cNvGrpSpPr/>
        <p:nvPr/>
      </p:nvGrpSpPr>
      <p:grpSpPr>
        <a:xfrm>
          <a:off x="0" y="0"/>
          <a:ext cx="0" cy="0"/>
          <a:chOff x="0" y="0"/>
          <a:chExt cx="0" cy="0"/>
        </a:xfrm>
      </p:grpSpPr>
      <p:pic>
        <p:nvPicPr>
          <p:cNvPr id="107" name="Google Shape;107;p29"/>
          <p:cNvPicPr preferRelativeResize="0"/>
          <p:nvPr/>
        </p:nvPicPr>
        <p:blipFill rotWithShape="1">
          <a:blip r:embed="rId2">
            <a:alphaModFix/>
          </a:blip>
          <a:srcRect b="0" l="0" r="0" t="0"/>
          <a:stretch/>
        </p:blipFill>
        <p:spPr>
          <a:xfrm>
            <a:off x="3450" y="1214"/>
            <a:ext cx="9143998" cy="5140822"/>
          </a:xfrm>
          <a:prstGeom prst="rect">
            <a:avLst/>
          </a:prstGeom>
          <a:noFill/>
          <a:ln>
            <a:noFill/>
          </a:ln>
        </p:spPr>
      </p:pic>
      <p:sp>
        <p:nvSpPr>
          <p:cNvPr id="108" name="Google Shape;108;p29"/>
          <p:cNvSpPr/>
          <p:nvPr/>
        </p:nvSpPr>
        <p:spPr>
          <a:xfrm>
            <a:off x="0" y="4096775"/>
            <a:ext cx="9144000" cy="1046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9" name="Google Shape;109;p29"/>
          <p:cNvPicPr preferRelativeResize="0"/>
          <p:nvPr/>
        </p:nvPicPr>
        <p:blipFill rotWithShape="1">
          <a:blip r:embed="rId3">
            <a:alphaModFix/>
          </a:blip>
          <a:srcRect b="0" l="0" r="0" t="0"/>
          <a:stretch/>
        </p:blipFill>
        <p:spPr>
          <a:xfrm>
            <a:off x="7517452" y="4717877"/>
            <a:ext cx="1481172" cy="270900"/>
          </a:xfrm>
          <a:prstGeom prst="rect">
            <a:avLst/>
          </a:prstGeom>
          <a:noFill/>
          <a:ln>
            <a:noFill/>
          </a:ln>
        </p:spPr>
      </p:pic>
      <p:pic>
        <p:nvPicPr>
          <p:cNvPr id="110" name="Google Shape;110;p29"/>
          <p:cNvPicPr preferRelativeResize="0"/>
          <p:nvPr/>
        </p:nvPicPr>
        <p:blipFill rotWithShape="1">
          <a:blip r:embed="rId4">
            <a:alphaModFix/>
          </a:blip>
          <a:srcRect b="0" l="0" r="0" t="0"/>
          <a:stretch/>
        </p:blipFill>
        <p:spPr>
          <a:xfrm>
            <a:off x="402650" y="372200"/>
            <a:ext cx="1368024" cy="270900"/>
          </a:xfrm>
          <a:prstGeom prst="rect">
            <a:avLst/>
          </a:prstGeom>
          <a:noFill/>
          <a:ln>
            <a:noFill/>
          </a:ln>
        </p:spPr>
      </p:pic>
      <p:sp>
        <p:nvSpPr>
          <p:cNvPr id="111" name="Google Shape;111;p29"/>
          <p:cNvSpPr txBox="1"/>
          <p:nvPr/>
        </p:nvSpPr>
        <p:spPr>
          <a:xfrm>
            <a:off x="311700" y="1657031"/>
            <a:ext cx="3978000" cy="64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rgbClr val="000000"/>
                </a:solidFill>
                <a:latin typeface="Montserrat"/>
                <a:ea typeface="Montserrat"/>
                <a:cs typeface="Montserrat"/>
                <a:sym typeface="Montserrat"/>
              </a:rPr>
              <a:t>Thank you</a:t>
            </a:r>
            <a:endParaRPr b="0" i="0" sz="1800" u="none" cap="none" strike="noStrike">
              <a:solidFill>
                <a:schemeClr val="dk2"/>
              </a:solidFill>
              <a:latin typeface="Montserrat"/>
              <a:ea typeface="Montserrat"/>
              <a:cs typeface="Montserrat"/>
              <a:sym typeface="Montserrat"/>
            </a:endParaRPr>
          </a:p>
        </p:txBody>
      </p:sp>
      <p:sp>
        <p:nvSpPr>
          <p:cNvPr id="112" name="Google Shape;112;p29"/>
          <p:cNvSpPr txBox="1"/>
          <p:nvPr/>
        </p:nvSpPr>
        <p:spPr>
          <a:xfrm>
            <a:off x="311700" y="4096778"/>
            <a:ext cx="1753200" cy="35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FFFFFF"/>
                </a:solidFill>
                <a:latin typeface="Montserrat"/>
                <a:ea typeface="Montserrat"/>
                <a:cs typeface="Montserrat"/>
                <a:sym typeface="Montserrat"/>
              </a:rPr>
              <a:t>paloaltonetworks.com</a:t>
            </a:r>
            <a:endParaRPr b="0" i="0" sz="1000" u="none" cap="none" strike="noStrike">
              <a:solidFill>
                <a:srgbClr val="FFFFFF"/>
              </a:solidFill>
              <a:latin typeface="Montserrat"/>
              <a:ea typeface="Montserrat"/>
              <a:cs typeface="Montserrat"/>
              <a:sym typeface="Montserrat"/>
            </a:endParaRPr>
          </a:p>
        </p:txBody>
      </p:sp>
    </p:spTree>
  </p:cSld>
  <p:clrMapOvr>
    <a:masterClrMapping/>
  </p:clrMapOvr>
  <p:extLst>
    <p:ext uri="{DCECCB84-F9BA-43D5-87BE-67443E8EF086}">
      <p15:sldGuideLst>
        <p15:guide id="1" pos="72">
          <p15:clr>
            <a:srgbClr val="FA7B17"/>
          </p15:clr>
        </p15:guide>
        <p15:guide id="2" pos="5688">
          <p15:clr>
            <a:srgbClr val="FA7B17"/>
          </p15:clr>
        </p15:guide>
        <p15:guide id="3" orient="horz" pos="72">
          <p15:clr>
            <a:srgbClr val="FA7B17"/>
          </p15:clr>
        </p15:guide>
        <p15:guide id="4" orient="horz" pos="3168">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isma Thank You Slide">
  <p:cSld name="TITLE_1_1_3">
    <p:spTree>
      <p:nvGrpSpPr>
        <p:cNvPr id="113" name="Shape 113"/>
        <p:cNvGrpSpPr/>
        <p:nvPr/>
      </p:nvGrpSpPr>
      <p:grpSpPr>
        <a:xfrm>
          <a:off x="0" y="0"/>
          <a:ext cx="0" cy="0"/>
          <a:chOff x="0" y="0"/>
          <a:chExt cx="0" cy="0"/>
        </a:xfrm>
      </p:grpSpPr>
      <p:pic>
        <p:nvPicPr>
          <p:cNvPr id="114" name="Google Shape;114;p30"/>
          <p:cNvPicPr preferRelativeResize="0"/>
          <p:nvPr/>
        </p:nvPicPr>
        <p:blipFill rotWithShape="1">
          <a:blip r:embed="rId2">
            <a:alphaModFix/>
          </a:blip>
          <a:srcRect b="0" l="0" r="0" t="0"/>
          <a:stretch/>
        </p:blipFill>
        <p:spPr>
          <a:xfrm>
            <a:off x="8454" y="-125"/>
            <a:ext cx="9135542" cy="5143501"/>
          </a:xfrm>
          <a:prstGeom prst="rect">
            <a:avLst/>
          </a:prstGeom>
          <a:noFill/>
          <a:ln>
            <a:noFill/>
          </a:ln>
        </p:spPr>
      </p:pic>
      <p:pic>
        <p:nvPicPr>
          <p:cNvPr id="115" name="Google Shape;115;p30"/>
          <p:cNvPicPr preferRelativeResize="0"/>
          <p:nvPr/>
        </p:nvPicPr>
        <p:blipFill rotWithShape="1">
          <a:blip r:embed="rId3">
            <a:alphaModFix/>
          </a:blip>
          <a:srcRect b="0" l="0" r="0" t="0"/>
          <a:stretch/>
        </p:blipFill>
        <p:spPr>
          <a:xfrm>
            <a:off x="412875" y="360050"/>
            <a:ext cx="1414390" cy="286900"/>
          </a:xfrm>
          <a:prstGeom prst="rect">
            <a:avLst/>
          </a:prstGeom>
          <a:noFill/>
          <a:ln>
            <a:noFill/>
          </a:ln>
        </p:spPr>
      </p:pic>
      <p:sp>
        <p:nvSpPr>
          <p:cNvPr id="116" name="Google Shape;116;p30"/>
          <p:cNvSpPr/>
          <p:nvPr/>
        </p:nvSpPr>
        <p:spPr>
          <a:xfrm>
            <a:off x="0" y="4096775"/>
            <a:ext cx="9144000" cy="10467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7" name="Google Shape;117;p30"/>
          <p:cNvPicPr preferRelativeResize="0"/>
          <p:nvPr/>
        </p:nvPicPr>
        <p:blipFill rotWithShape="1">
          <a:blip r:embed="rId4">
            <a:alphaModFix/>
          </a:blip>
          <a:srcRect b="0" l="0" r="0" t="0"/>
          <a:stretch/>
        </p:blipFill>
        <p:spPr>
          <a:xfrm>
            <a:off x="7517452" y="4717877"/>
            <a:ext cx="1481172" cy="270900"/>
          </a:xfrm>
          <a:prstGeom prst="rect">
            <a:avLst/>
          </a:prstGeom>
          <a:noFill/>
          <a:ln>
            <a:noFill/>
          </a:ln>
        </p:spPr>
      </p:pic>
      <p:sp>
        <p:nvSpPr>
          <p:cNvPr id="118" name="Google Shape;118;p30"/>
          <p:cNvSpPr txBox="1"/>
          <p:nvPr/>
        </p:nvSpPr>
        <p:spPr>
          <a:xfrm>
            <a:off x="311700" y="1657031"/>
            <a:ext cx="3978000" cy="64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rgbClr val="000000"/>
                </a:solidFill>
                <a:latin typeface="Montserrat"/>
                <a:ea typeface="Montserrat"/>
                <a:cs typeface="Montserrat"/>
                <a:sym typeface="Montserrat"/>
              </a:rPr>
              <a:t>Thank you</a:t>
            </a:r>
            <a:endParaRPr b="0" i="0" sz="1800" u="none" cap="none" strike="noStrike">
              <a:solidFill>
                <a:schemeClr val="dk2"/>
              </a:solidFill>
              <a:latin typeface="Montserrat"/>
              <a:ea typeface="Montserrat"/>
              <a:cs typeface="Montserrat"/>
              <a:sym typeface="Montserrat"/>
            </a:endParaRPr>
          </a:p>
        </p:txBody>
      </p:sp>
      <p:sp>
        <p:nvSpPr>
          <p:cNvPr id="119" name="Google Shape;119;p30"/>
          <p:cNvSpPr txBox="1"/>
          <p:nvPr/>
        </p:nvSpPr>
        <p:spPr>
          <a:xfrm>
            <a:off x="311700" y="4096778"/>
            <a:ext cx="1753200" cy="35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FFFFFF"/>
                </a:solidFill>
                <a:latin typeface="Montserrat"/>
                <a:ea typeface="Montserrat"/>
                <a:cs typeface="Montserrat"/>
                <a:sym typeface="Montserrat"/>
              </a:rPr>
              <a:t>paloaltonetworks.com</a:t>
            </a:r>
            <a:endParaRPr b="0" i="0" sz="1000" u="none" cap="none" strike="noStrike">
              <a:solidFill>
                <a:srgbClr val="FFFFFF"/>
              </a:solidFill>
              <a:latin typeface="Montserrat"/>
              <a:ea typeface="Montserrat"/>
              <a:cs typeface="Montserrat"/>
              <a:sym typeface="Montserrat"/>
            </a:endParaRPr>
          </a:p>
        </p:txBody>
      </p:sp>
    </p:spTree>
  </p:cSld>
  <p:clrMapOvr>
    <a:masterClrMapping/>
  </p:clrMapOvr>
  <p:extLst>
    <p:ext uri="{DCECCB84-F9BA-43D5-87BE-67443E8EF086}">
      <p15:sldGuideLst>
        <p15:guide id="1" pos="72">
          <p15:clr>
            <a:srgbClr val="FA7B17"/>
          </p15:clr>
        </p15:guide>
        <p15:guide id="2" pos="5688">
          <p15:clr>
            <a:srgbClr val="FA7B17"/>
          </p15:clr>
        </p15:guide>
        <p15:guide id="3" orient="horz" pos="72">
          <p15:clr>
            <a:srgbClr val="FA7B17"/>
          </p15:clr>
        </p15:guide>
        <p15:guide id="4" orient="horz" pos="3168">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Content" type="tx">
  <p:cSld name="TITLE_AND_BODY">
    <p:spTree>
      <p:nvGrpSpPr>
        <p:cNvPr id="19" name="Shape 19"/>
        <p:cNvGrpSpPr/>
        <p:nvPr/>
      </p:nvGrpSpPr>
      <p:grpSpPr>
        <a:xfrm>
          <a:off x="0" y="0"/>
          <a:ext cx="0" cy="0"/>
          <a:chOff x="0" y="0"/>
          <a:chExt cx="0" cy="0"/>
        </a:xfrm>
      </p:grpSpPr>
      <p:sp>
        <p:nvSpPr>
          <p:cNvPr id="20" name="Google Shape;20;p13"/>
          <p:cNvSpPr txBox="1"/>
          <p:nvPr>
            <p:ph type="title"/>
          </p:nvPr>
        </p:nvSpPr>
        <p:spPr>
          <a:xfrm>
            <a:off x="311700" y="23107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21" name="Google Shape;21;p13"/>
          <p:cNvSpPr txBox="1"/>
          <p:nvPr>
            <p:ph idx="1" type="body"/>
          </p:nvPr>
        </p:nvSpPr>
        <p:spPr>
          <a:xfrm>
            <a:off x="311700" y="777240"/>
            <a:ext cx="85206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a:lvl1pPr>
            <a:lvl2pPr indent="-304800" lvl="1" marL="914400" algn="l">
              <a:lnSpc>
                <a:spcPct val="100000"/>
              </a:lnSpc>
              <a:spcBef>
                <a:spcPts val="1400"/>
              </a:spcBef>
              <a:spcAft>
                <a:spcPts val="0"/>
              </a:spcAft>
              <a:buSzPts val="1200"/>
              <a:buChar char="○"/>
              <a:defRPr sz="1200"/>
            </a:lvl2pPr>
            <a:lvl3pPr indent="-292100" lvl="2" marL="1371600" algn="l">
              <a:lnSpc>
                <a:spcPct val="100000"/>
              </a:lnSpc>
              <a:spcBef>
                <a:spcPts val="1200"/>
              </a:spcBef>
              <a:spcAft>
                <a:spcPts val="0"/>
              </a:spcAft>
              <a:buSzPts val="1000"/>
              <a:buChar char="■"/>
              <a:defRPr/>
            </a:lvl3pPr>
            <a:lvl4pPr indent="-292100" lvl="3" marL="1828800" algn="l">
              <a:lnSpc>
                <a:spcPct val="100000"/>
              </a:lnSpc>
              <a:spcBef>
                <a:spcPts val="1000"/>
              </a:spcBef>
              <a:spcAft>
                <a:spcPts val="0"/>
              </a:spcAft>
              <a:buSzPts val="1000"/>
              <a:buChar char="●"/>
              <a:defRPr/>
            </a:lvl4pPr>
            <a:lvl5pPr indent="-292100" lvl="4" marL="2286000" algn="l">
              <a:lnSpc>
                <a:spcPct val="100000"/>
              </a:lnSpc>
              <a:spcBef>
                <a:spcPts val="800"/>
              </a:spcBef>
              <a:spcAft>
                <a:spcPts val="0"/>
              </a:spcAft>
              <a:buSzPts val="1000"/>
              <a:buChar char="○"/>
              <a:defRPr/>
            </a:lvl5pPr>
            <a:lvl6pPr indent="-292100" lvl="5" marL="2743200" algn="l">
              <a:lnSpc>
                <a:spcPct val="100000"/>
              </a:lnSpc>
              <a:spcBef>
                <a:spcPts val="600"/>
              </a:spcBef>
              <a:spcAft>
                <a:spcPts val="0"/>
              </a:spcAft>
              <a:buSzPts val="1000"/>
              <a:buChar char="■"/>
              <a:defRPr/>
            </a:lvl6pPr>
            <a:lvl7pPr indent="-292100" lvl="6" marL="3200400" algn="l">
              <a:lnSpc>
                <a:spcPct val="100000"/>
              </a:lnSpc>
              <a:spcBef>
                <a:spcPts val="400"/>
              </a:spcBef>
              <a:spcAft>
                <a:spcPts val="0"/>
              </a:spcAft>
              <a:buSzPts val="1000"/>
              <a:buChar char="●"/>
              <a:defRPr/>
            </a:lvl7pPr>
            <a:lvl8pPr indent="-292100" lvl="7" marL="3657600" algn="l">
              <a:lnSpc>
                <a:spcPct val="100000"/>
              </a:lnSpc>
              <a:spcBef>
                <a:spcPts val="400"/>
              </a:spcBef>
              <a:spcAft>
                <a:spcPts val="0"/>
              </a:spcAft>
              <a:buSzPts val="1000"/>
              <a:buChar char="○"/>
              <a:defRPr/>
            </a:lvl8pPr>
            <a:lvl9pPr indent="-292100" lvl="8" marL="4114800" algn="l">
              <a:lnSpc>
                <a:spcPct val="100000"/>
              </a:lnSpc>
              <a:spcBef>
                <a:spcPts val="400"/>
              </a:spcBef>
              <a:spcAft>
                <a:spcPts val="400"/>
              </a:spcAft>
              <a:buSzPts val="1000"/>
              <a:buChar char="■"/>
              <a:defRPr/>
            </a:lvl9pPr>
          </a:lstStyle>
          <a:p/>
        </p:txBody>
      </p:sp>
      <p:sp>
        <p:nvSpPr>
          <p:cNvPr id="22" name="Google Shape;22;p13"/>
          <p:cNvSpPr txBox="1"/>
          <p:nvPr>
            <p:ph idx="12" type="sldNum"/>
          </p:nvPr>
        </p:nvSpPr>
        <p:spPr>
          <a:xfrm>
            <a:off x="311700" y="4872025"/>
            <a:ext cx="4309200" cy="2715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Montserrat"/>
                <a:ea typeface="Montserrat"/>
                <a:cs typeface="Montserrat"/>
                <a:sym typeface="Montserrat"/>
              </a:defRPr>
            </a:lvl1pPr>
            <a:lvl2pPr indent="0" lvl="1" marL="0" marR="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Montserrat"/>
                <a:ea typeface="Montserrat"/>
                <a:cs typeface="Montserrat"/>
                <a:sym typeface="Montserrat"/>
              </a:defRPr>
            </a:lvl2pPr>
            <a:lvl3pPr indent="0" lvl="2" marL="0" marR="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Montserrat"/>
                <a:ea typeface="Montserrat"/>
                <a:cs typeface="Montserrat"/>
                <a:sym typeface="Montserrat"/>
              </a:defRPr>
            </a:lvl3pPr>
            <a:lvl4pPr indent="0" lvl="3" marL="0" marR="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Montserrat"/>
                <a:ea typeface="Montserrat"/>
                <a:cs typeface="Montserrat"/>
                <a:sym typeface="Montserrat"/>
              </a:defRPr>
            </a:lvl4pPr>
            <a:lvl5pPr indent="0" lvl="4" marL="0" marR="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Montserrat"/>
                <a:ea typeface="Montserrat"/>
                <a:cs typeface="Montserrat"/>
                <a:sym typeface="Montserrat"/>
              </a:defRPr>
            </a:lvl5pPr>
            <a:lvl6pPr indent="0" lvl="5" marL="0" marR="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Montserrat"/>
                <a:ea typeface="Montserrat"/>
                <a:cs typeface="Montserrat"/>
                <a:sym typeface="Montserrat"/>
              </a:defRPr>
            </a:lvl6pPr>
            <a:lvl7pPr indent="0" lvl="6" marL="0" marR="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Montserrat"/>
                <a:ea typeface="Montserrat"/>
                <a:cs typeface="Montserrat"/>
                <a:sym typeface="Montserrat"/>
              </a:defRPr>
            </a:lvl7pPr>
            <a:lvl8pPr indent="0" lvl="7" marL="0" marR="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Montserrat"/>
                <a:ea typeface="Montserrat"/>
                <a:cs typeface="Montserrat"/>
                <a:sym typeface="Montserrat"/>
              </a:defRPr>
            </a:lvl8pPr>
            <a:lvl9pPr indent="0" lvl="8" marL="0" marR="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
              <a:t>‹#›</a:t>
            </a:fld>
            <a:r>
              <a:rPr b="0" lang="en"/>
              <a:t>  |  © 2021 Palo Alto Networks, Inc. All rights reserved. Proprietary and confidential information.</a:t>
            </a:r>
            <a:endParaRPr>
              <a:solidFill>
                <a:srgbClr val="FFFFFF"/>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rtex Thank You Slide">
  <p:cSld name="TITLE_1_1_1_2">
    <p:spTree>
      <p:nvGrpSpPr>
        <p:cNvPr id="120" name="Shape 120"/>
        <p:cNvGrpSpPr/>
        <p:nvPr/>
      </p:nvGrpSpPr>
      <p:grpSpPr>
        <a:xfrm>
          <a:off x="0" y="0"/>
          <a:ext cx="0" cy="0"/>
          <a:chOff x="0" y="0"/>
          <a:chExt cx="0" cy="0"/>
        </a:xfrm>
      </p:grpSpPr>
      <p:pic>
        <p:nvPicPr>
          <p:cNvPr id="121" name="Google Shape;121;p31"/>
          <p:cNvPicPr preferRelativeResize="0"/>
          <p:nvPr/>
        </p:nvPicPr>
        <p:blipFill rotWithShape="1">
          <a:blip r:embed="rId2">
            <a:alphaModFix/>
          </a:blip>
          <a:srcRect b="0" l="0" r="0" t="0"/>
          <a:stretch/>
        </p:blipFill>
        <p:spPr>
          <a:xfrm>
            <a:off x="0" y="0"/>
            <a:ext cx="9143998" cy="5145601"/>
          </a:xfrm>
          <a:prstGeom prst="rect">
            <a:avLst/>
          </a:prstGeom>
          <a:noFill/>
          <a:ln>
            <a:noFill/>
          </a:ln>
        </p:spPr>
      </p:pic>
      <p:pic>
        <p:nvPicPr>
          <p:cNvPr id="122" name="Google Shape;122;p31"/>
          <p:cNvPicPr preferRelativeResize="0"/>
          <p:nvPr/>
        </p:nvPicPr>
        <p:blipFill rotWithShape="1">
          <a:blip r:embed="rId3">
            <a:alphaModFix/>
          </a:blip>
          <a:srcRect b="0" l="0" r="0" t="0"/>
          <a:stretch/>
        </p:blipFill>
        <p:spPr>
          <a:xfrm>
            <a:off x="412875" y="360050"/>
            <a:ext cx="1439175" cy="270750"/>
          </a:xfrm>
          <a:prstGeom prst="rect">
            <a:avLst/>
          </a:prstGeom>
          <a:noFill/>
          <a:ln>
            <a:noFill/>
          </a:ln>
        </p:spPr>
      </p:pic>
      <p:sp>
        <p:nvSpPr>
          <p:cNvPr id="123" name="Google Shape;123;p31"/>
          <p:cNvSpPr/>
          <p:nvPr/>
        </p:nvSpPr>
        <p:spPr>
          <a:xfrm>
            <a:off x="0" y="4096775"/>
            <a:ext cx="9144000" cy="10467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4" name="Google Shape;124;p31"/>
          <p:cNvPicPr preferRelativeResize="0"/>
          <p:nvPr/>
        </p:nvPicPr>
        <p:blipFill rotWithShape="1">
          <a:blip r:embed="rId4">
            <a:alphaModFix/>
          </a:blip>
          <a:srcRect b="0" l="0" r="0" t="0"/>
          <a:stretch/>
        </p:blipFill>
        <p:spPr>
          <a:xfrm>
            <a:off x="7517452" y="4717877"/>
            <a:ext cx="1481172" cy="270900"/>
          </a:xfrm>
          <a:prstGeom prst="rect">
            <a:avLst/>
          </a:prstGeom>
          <a:noFill/>
          <a:ln>
            <a:noFill/>
          </a:ln>
        </p:spPr>
      </p:pic>
      <p:sp>
        <p:nvSpPr>
          <p:cNvPr id="125" name="Google Shape;125;p31"/>
          <p:cNvSpPr txBox="1"/>
          <p:nvPr/>
        </p:nvSpPr>
        <p:spPr>
          <a:xfrm>
            <a:off x="311700" y="1657031"/>
            <a:ext cx="3978000" cy="64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rgbClr val="000000"/>
                </a:solidFill>
                <a:latin typeface="Montserrat"/>
                <a:ea typeface="Montserrat"/>
                <a:cs typeface="Montserrat"/>
                <a:sym typeface="Montserrat"/>
              </a:rPr>
              <a:t>Thank you</a:t>
            </a:r>
            <a:endParaRPr b="0" i="0" sz="1800" u="none" cap="none" strike="noStrike">
              <a:solidFill>
                <a:schemeClr val="dk2"/>
              </a:solidFill>
              <a:latin typeface="Montserrat"/>
              <a:ea typeface="Montserrat"/>
              <a:cs typeface="Montserrat"/>
              <a:sym typeface="Montserrat"/>
            </a:endParaRPr>
          </a:p>
        </p:txBody>
      </p:sp>
      <p:sp>
        <p:nvSpPr>
          <p:cNvPr id="126" name="Google Shape;126;p31"/>
          <p:cNvSpPr txBox="1"/>
          <p:nvPr/>
        </p:nvSpPr>
        <p:spPr>
          <a:xfrm>
            <a:off x="311700" y="4096778"/>
            <a:ext cx="1753200" cy="35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FFFFFF"/>
                </a:solidFill>
                <a:latin typeface="Montserrat"/>
                <a:ea typeface="Montserrat"/>
                <a:cs typeface="Montserrat"/>
                <a:sym typeface="Montserrat"/>
              </a:rPr>
              <a:t>paloaltonetworks.com</a:t>
            </a:r>
            <a:endParaRPr b="0" i="0" sz="1000" u="none" cap="none" strike="noStrike">
              <a:solidFill>
                <a:srgbClr val="FFFFFF"/>
              </a:solidFill>
              <a:latin typeface="Montserrat"/>
              <a:ea typeface="Montserrat"/>
              <a:cs typeface="Montserrat"/>
              <a:sym typeface="Montserrat"/>
            </a:endParaRPr>
          </a:p>
        </p:txBody>
      </p:sp>
    </p:spTree>
  </p:cSld>
  <p:clrMapOvr>
    <a:masterClrMapping/>
  </p:clrMapOvr>
  <p:extLst>
    <p:ext uri="{DCECCB84-F9BA-43D5-87BE-67443E8EF086}">
      <p15:sldGuideLst>
        <p15:guide id="1" pos="72">
          <p15:clr>
            <a:srgbClr val="FA7B17"/>
          </p15:clr>
        </p15:guide>
        <p15:guide id="2" pos="5688">
          <p15:clr>
            <a:srgbClr val="FA7B17"/>
          </p15:clr>
        </p15:guide>
        <p15:guide id="3" orient="horz" pos="72">
          <p15:clr>
            <a:srgbClr val="FA7B17"/>
          </p15:clr>
        </p15:guide>
        <p15:guide id="4" orient="horz" pos="3168">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nit 42 Thank You Slide">
  <p:cSld name="TITLE_1_1_1_2_1">
    <p:spTree>
      <p:nvGrpSpPr>
        <p:cNvPr id="127" name="Shape 127"/>
        <p:cNvGrpSpPr/>
        <p:nvPr/>
      </p:nvGrpSpPr>
      <p:grpSpPr>
        <a:xfrm>
          <a:off x="0" y="0"/>
          <a:ext cx="0" cy="0"/>
          <a:chOff x="0" y="0"/>
          <a:chExt cx="0" cy="0"/>
        </a:xfrm>
      </p:grpSpPr>
      <p:sp>
        <p:nvSpPr>
          <p:cNvPr id="128" name="Google Shape;128;p32"/>
          <p:cNvSpPr/>
          <p:nvPr/>
        </p:nvSpPr>
        <p:spPr>
          <a:xfrm>
            <a:off x="810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9" name="Google Shape;129;p32"/>
          <p:cNvPicPr preferRelativeResize="0"/>
          <p:nvPr/>
        </p:nvPicPr>
        <p:blipFill rotWithShape="1">
          <a:blip r:embed="rId2">
            <a:alphaModFix/>
          </a:blip>
          <a:srcRect b="-5039" l="-46162" r="20344" t="12720"/>
          <a:stretch/>
        </p:blipFill>
        <p:spPr>
          <a:xfrm>
            <a:off x="362459" y="0"/>
            <a:ext cx="8781542" cy="5143497"/>
          </a:xfrm>
          <a:prstGeom prst="rect">
            <a:avLst/>
          </a:prstGeom>
          <a:noFill/>
          <a:ln>
            <a:noFill/>
          </a:ln>
        </p:spPr>
      </p:pic>
      <p:pic>
        <p:nvPicPr>
          <p:cNvPr id="130" name="Google Shape;130;p32"/>
          <p:cNvPicPr preferRelativeResize="0"/>
          <p:nvPr/>
        </p:nvPicPr>
        <p:blipFill rotWithShape="1">
          <a:blip r:embed="rId3">
            <a:alphaModFix/>
          </a:blip>
          <a:srcRect b="0" l="0" r="0" t="0"/>
          <a:stretch/>
        </p:blipFill>
        <p:spPr>
          <a:xfrm>
            <a:off x="410541" y="372197"/>
            <a:ext cx="1368027" cy="276339"/>
          </a:xfrm>
          <a:prstGeom prst="rect">
            <a:avLst/>
          </a:prstGeom>
          <a:noFill/>
          <a:ln>
            <a:noFill/>
          </a:ln>
        </p:spPr>
      </p:pic>
      <p:sp>
        <p:nvSpPr>
          <p:cNvPr id="131" name="Google Shape;131;p32"/>
          <p:cNvSpPr/>
          <p:nvPr/>
        </p:nvSpPr>
        <p:spPr>
          <a:xfrm>
            <a:off x="0" y="4096775"/>
            <a:ext cx="9144000" cy="1046700"/>
          </a:xfrm>
          <a:prstGeom prst="rect">
            <a:avLst/>
          </a:prstGeom>
          <a:solidFill>
            <a:srgbClr val="C747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2" name="Google Shape;132;p32"/>
          <p:cNvPicPr preferRelativeResize="0"/>
          <p:nvPr/>
        </p:nvPicPr>
        <p:blipFill rotWithShape="1">
          <a:blip r:embed="rId4">
            <a:alphaModFix/>
          </a:blip>
          <a:srcRect b="0" l="0" r="0" t="0"/>
          <a:stretch/>
        </p:blipFill>
        <p:spPr>
          <a:xfrm>
            <a:off x="7517452" y="4717877"/>
            <a:ext cx="1481172" cy="270900"/>
          </a:xfrm>
          <a:prstGeom prst="rect">
            <a:avLst/>
          </a:prstGeom>
          <a:noFill/>
          <a:ln>
            <a:noFill/>
          </a:ln>
        </p:spPr>
      </p:pic>
      <p:sp>
        <p:nvSpPr>
          <p:cNvPr id="133" name="Google Shape;133;p32"/>
          <p:cNvSpPr txBox="1"/>
          <p:nvPr/>
        </p:nvSpPr>
        <p:spPr>
          <a:xfrm>
            <a:off x="311700" y="1657031"/>
            <a:ext cx="3978000" cy="64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rgbClr val="000000"/>
                </a:solidFill>
                <a:latin typeface="Montserrat"/>
                <a:ea typeface="Montserrat"/>
                <a:cs typeface="Montserrat"/>
                <a:sym typeface="Montserrat"/>
              </a:rPr>
              <a:t>Thank you</a:t>
            </a:r>
            <a:endParaRPr b="0" i="0" sz="1800" u="none" cap="none" strike="noStrike">
              <a:solidFill>
                <a:schemeClr val="dk2"/>
              </a:solidFill>
              <a:latin typeface="Montserrat"/>
              <a:ea typeface="Montserrat"/>
              <a:cs typeface="Montserrat"/>
              <a:sym typeface="Montserrat"/>
            </a:endParaRPr>
          </a:p>
        </p:txBody>
      </p:sp>
      <p:sp>
        <p:nvSpPr>
          <p:cNvPr id="134" name="Google Shape;134;p32"/>
          <p:cNvSpPr txBox="1"/>
          <p:nvPr/>
        </p:nvSpPr>
        <p:spPr>
          <a:xfrm>
            <a:off x="311700" y="4096778"/>
            <a:ext cx="1753200" cy="35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FFFFFF"/>
                </a:solidFill>
                <a:latin typeface="Montserrat"/>
                <a:ea typeface="Montserrat"/>
                <a:cs typeface="Montserrat"/>
                <a:sym typeface="Montserrat"/>
              </a:rPr>
              <a:t>paloaltonetworks.com</a:t>
            </a:r>
            <a:endParaRPr b="0" i="0" sz="1000" u="none" cap="none" strike="noStrike">
              <a:solidFill>
                <a:srgbClr val="FFFFFF"/>
              </a:solidFill>
              <a:latin typeface="Montserrat"/>
              <a:ea typeface="Montserrat"/>
              <a:cs typeface="Montserrat"/>
              <a:sym typeface="Montserrat"/>
            </a:endParaRPr>
          </a:p>
        </p:txBody>
      </p:sp>
    </p:spTree>
  </p:cSld>
  <p:clrMapOvr>
    <a:masterClrMapping/>
  </p:clrMapOvr>
  <p:extLst>
    <p:ext uri="{DCECCB84-F9BA-43D5-87BE-67443E8EF086}">
      <p15:sldGuideLst>
        <p15:guide id="1" pos="72">
          <p15:clr>
            <a:srgbClr val="FA7B17"/>
          </p15:clr>
        </p15:guide>
        <p15:guide id="2" pos="5688">
          <p15:clr>
            <a:srgbClr val="FA7B17"/>
          </p15:clr>
        </p15:guide>
        <p15:guide id="3" orient="horz" pos="72">
          <p15:clr>
            <a:srgbClr val="FA7B17"/>
          </p15:clr>
        </p15:guide>
        <p15:guide id="4" orient="horz" pos="316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14"/>
          <p:cNvSpPr txBox="1"/>
          <p:nvPr>
            <p:ph type="title"/>
          </p:nvPr>
        </p:nvSpPr>
        <p:spPr>
          <a:xfrm>
            <a:off x="311700" y="23107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25" name="Google Shape;25;p14"/>
          <p:cNvSpPr txBox="1"/>
          <p:nvPr>
            <p:ph idx="12" type="sldNum"/>
          </p:nvPr>
        </p:nvSpPr>
        <p:spPr>
          <a:xfrm>
            <a:off x="311700" y="4872025"/>
            <a:ext cx="4309200" cy="2715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Montserrat"/>
                <a:ea typeface="Montserrat"/>
                <a:cs typeface="Montserrat"/>
                <a:sym typeface="Montserrat"/>
              </a:defRPr>
            </a:lvl1pPr>
            <a:lvl2pPr indent="0" lvl="1" marL="0" marR="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Montserrat"/>
                <a:ea typeface="Montserrat"/>
                <a:cs typeface="Montserrat"/>
                <a:sym typeface="Montserrat"/>
              </a:defRPr>
            </a:lvl2pPr>
            <a:lvl3pPr indent="0" lvl="2" marL="0" marR="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Montserrat"/>
                <a:ea typeface="Montserrat"/>
                <a:cs typeface="Montserrat"/>
                <a:sym typeface="Montserrat"/>
              </a:defRPr>
            </a:lvl3pPr>
            <a:lvl4pPr indent="0" lvl="3" marL="0" marR="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Montserrat"/>
                <a:ea typeface="Montserrat"/>
                <a:cs typeface="Montserrat"/>
                <a:sym typeface="Montserrat"/>
              </a:defRPr>
            </a:lvl4pPr>
            <a:lvl5pPr indent="0" lvl="4" marL="0" marR="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Montserrat"/>
                <a:ea typeface="Montserrat"/>
                <a:cs typeface="Montserrat"/>
                <a:sym typeface="Montserrat"/>
              </a:defRPr>
            </a:lvl5pPr>
            <a:lvl6pPr indent="0" lvl="5" marL="0" marR="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Montserrat"/>
                <a:ea typeface="Montserrat"/>
                <a:cs typeface="Montserrat"/>
                <a:sym typeface="Montserrat"/>
              </a:defRPr>
            </a:lvl6pPr>
            <a:lvl7pPr indent="0" lvl="6" marL="0" marR="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Montserrat"/>
                <a:ea typeface="Montserrat"/>
                <a:cs typeface="Montserrat"/>
                <a:sym typeface="Montserrat"/>
              </a:defRPr>
            </a:lvl7pPr>
            <a:lvl8pPr indent="0" lvl="7" marL="0" marR="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Montserrat"/>
                <a:ea typeface="Montserrat"/>
                <a:cs typeface="Montserrat"/>
                <a:sym typeface="Montserrat"/>
              </a:defRPr>
            </a:lvl8pPr>
            <a:lvl9pPr indent="0" lvl="8" marL="0" marR="0" algn="l">
              <a:lnSpc>
                <a:spcPct val="100000"/>
              </a:lnSpc>
              <a:spcBef>
                <a:spcPts val="0"/>
              </a:spcBef>
              <a:spcAft>
                <a:spcPts val="0"/>
              </a:spcAft>
              <a:buClr>
                <a:srgbClr val="000000"/>
              </a:buClr>
              <a:buSzPts val="600"/>
              <a:buFont typeface="Arial"/>
              <a:buNone/>
              <a:defRPr b="1" i="0" sz="600" u="none" cap="none" strike="noStrike">
                <a:solidFill>
                  <a:schemeClr val="lt1"/>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
              <a:t>‹#›</a:t>
            </a:fld>
            <a:r>
              <a:rPr b="0" lang="en"/>
              <a:t>  |  © 2021 Palo Alto Networks, Inc. All rights reserved. Proprietary and confidential information.</a:t>
            </a:r>
            <a:endParaRPr>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ustom Layout">
  <p:cSld name="4_Custom Layout">
    <p:bg>
      <p:bgPr>
        <a:solidFill>
          <a:schemeClr val="lt1"/>
        </a:solidFill>
      </p:bgPr>
    </p:bg>
    <p:spTree>
      <p:nvGrpSpPr>
        <p:cNvPr id="26" name="Shape 26"/>
        <p:cNvGrpSpPr/>
        <p:nvPr/>
      </p:nvGrpSpPr>
      <p:grpSpPr>
        <a:xfrm>
          <a:off x="0" y="0"/>
          <a:ext cx="0" cy="0"/>
          <a:chOff x="0" y="0"/>
          <a:chExt cx="0" cy="0"/>
        </a:xfrm>
      </p:grpSpPr>
      <p:sp>
        <p:nvSpPr>
          <p:cNvPr id="27" name="Google Shape;27;p15"/>
          <p:cNvSpPr txBox="1"/>
          <p:nvPr>
            <p:ph type="ctrTitle"/>
          </p:nvPr>
        </p:nvSpPr>
        <p:spPr>
          <a:xfrm>
            <a:off x="628650" y="576012"/>
            <a:ext cx="6947100" cy="1566225"/>
          </a:xfrm>
          <a:prstGeom prst="rect">
            <a:avLst/>
          </a:prstGeom>
          <a:noFill/>
          <a:ln>
            <a:noFill/>
          </a:ln>
        </p:spPr>
        <p:txBody>
          <a:bodyPr anchorCtr="0" anchor="t" bIns="45700" lIns="91425" spcFirstLastPara="1" rIns="91425" wrap="square" tIns="45700">
            <a:noAutofit/>
          </a:bodyPr>
          <a:lstStyle>
            <a:lvl1pPr lvl="0" marR="0" algn="l">
              <a:lnSpc>
                <a:spcPct val="90000"/>
              </a:lnSpc>
              <a:spcBef>
                <a:spcPts val="0"/>
              </a:spcBef>
              <a:spcAft>
                <a:spcPts val="0"/>
              </a:spcAft>
              <a:buSzPts val="1400"/>
              <a:buNone/>
              <a:defRPr b="1" i="0" sz="2700" u="none" cap="none" strike="noStrike">
                <a:solidFill>
                  <a:schemeClr val="accent1"/>
                </a:solidFill>
                <a:latin typeface="Arial"/>
                <a:ea typeface="Arial"/>
                <a:cs typeface="Arial"/>
                <a:sym typeface="Arial"/>
              </a:defRPr>
            </a:lvl1pPr>
            <a:lvl2pPr lvl="1" marR="0" algn="l">
              <a:lnSpc>
                <a:spcPct val="90000"/>
              </a:lnSpc>
              <a:spcBef>
                <a:spcPts val="0"/>
              </a:spcBef>
              <a:spcAft>
                <a:spcPts val="0"/>
              </a:spcAft>
              <a:buSzPts val="1400"/>
              <a:buNone/>
              <a:defRPr b="0" i="0" sz="3300" u="none" cap="none" strike="noStrike">
                <a:solidFill>
                  <a:schemeClr val="dk1"/>
                </a:solidFill>
                <a:latin typeface="Arial"/>
                <a:ea typeface="Arial"/>
                <a:cs typeface="Arial"/>
                <a:sym typeface="Arial"/>
              </a:defRPr>
            </a:lvl2pPr>
            <a:lvl3pPr lvl="2" marR="0" algn="l">
              <a:lnSpc>
                <a:spcPct val="90000"/>
              </a:lnSpc>
              <a:spcBef>
                <a:spcPts val="0"/>
              </a:spcBef>
              <a:spcAft>
                <a:spcPts val="0"/>
              </a:spcAft>
              <a:buSzPts val="1400"/>
              <a:buNone/>
              <a:defRPr b="0" i="0" sz="3300" u="none" cap="none" strike="noStrike">
                <a:solidFill>
                  <a:schemeClr val="dk1"/>
                </a:solidFill>
                <a:latin typeface="Arial"/>
                <a:ea typeface="Arial"/>
                <a:cs typeface="Arial"/>
                <a:sym typeface="Arial"/>
              </a:defRPr>
            </a:lvl3pPr>
            <a:lvl4pPr lvl="3" marR="0" algn="l">
              <a:lnSpc>
                <a:spcPct val="90000"/>
              </a:lnSpc>
              <a:spcBef>
                <a:spcPts val="0"/>
              </a:spcBef>
              <a:spcAft>
                <a:spcPts val="0"/>
              </a:spcAft>
              <a:buSzPts val="1400"/>
              <a:buNone/>
              <a:defRPr b="0" i="0" sz="3300" u="none" cap="none" strike="noStrike">
                <a:solidFill>
                  <a:schemeClr val="dk1"/>
                </a:solidFill>
                <a:latin typeface="Arial"/>
                <a:ea typeface="Arial"/>
                <a:cs typeface="Arial"/>
                <a:sym typeface="Arial"/>
              </a:defRPr>
            </a:lvl4pPr>
            <a:lvl5pPr lvl="4" marR="0" algn="l">
              <a:lnSpc>
                <a:spcPct val="90000"/>
              </a:lnSpc>
              <a:spcBef>
                <a:spcPts val="0"/>
              </a:spcBef>
              <a:spcAft>
                <a:spcPts val="0"/>
              </a:spcAft>
              <a:buSzPts val="1400"/>
              <a:buNone/>
              <a:defRPr b="0" i="0" sz="3300" u="none" cap="none" strike="noStrike">
                <a:solidFill>
                  <a:schemeClr val="dk1"/>
                </a:solidFill>
                <a:latin typeface="Arial"/>
                <a:ea typeface="Arial"/>
                <a:cs typeface="Arial"/>
                <a:sym typeface="Arial"/>
              </a:defRPr>
            </a:lvl5pPr>
            <a:lvl6pPr lvl="5" marR="0" algn="l">
              <a:lnSpc>
                <a:spcPct val="90000"/>
              </a:lnSpc>
              <a:spcBef>
                <a:spcPts val="0"/>
              </a:spcBef>
              <a:spcAft>
                <a:spcPts val="0"/>
              </a:spcAft>
              <a:buSzPts val="1400"/>
              <a:buNone/>
              <a:defRPr b="0" i="0" sz="3300" u="none" cap="none" strike="noStrike">
                <a:solidFill>
                  <a:schemeClr val="dk1"/>
                </a:solidFill>
                <a:latin typeface="Arial"/>
                <a:ea typeface="Arial"/>
                <a:cs typeface="Arial"/>
                <a:sym typeface="Arial"/>
              </a:defRPr>
            </a:lvl6pPr>
            <a:lvl7pPr lvl="6" marR="0" algn="l">
              <a:lnSpc>
                <a:spcPct val="90000"/>
              </a:lnSpc>
              <a:spcBef>
                <a:spcPts val="0"/>
              </a:spcBef>
              <a:spcAft>
                <a:spcPts val="0"/>
              </a:spcAft>
              <a:buSzPts val="1400"/>
              <a:buNone/>
              <a:defRPr b="0" i="0" sz="3300" u="none" cap="none" strike="noStrike">
                <a:solidFill>
                  <a:schemeClr val="dk1"/>
                </a:solidFill>
                <a:latin typeface="Arial"/>
                <a:ea typeface="Arial"/>
                <a:cs typeface="Arial"/>
                <a:sym typeface="Arial"/>
              </a:defRPr>
            </a:lvl7pPr>
            <a:lvl8pPr lvl="7" marR="0" algn="l">
              <a:lnSpc>
                <a:spcPct val="90000"/>
              </a:lnSpc>
              <a:spcBef>
                <a:spcPts val="0"/>
              </a:spcBef>
              <a:spcAft>
                <a:spcPts val="0"/>
              </a:spcAft>
              <a:buSzPts val="1400"/>
              <a:buNone/>
              <a:defRPr b="0" i="0" sz="3300" u="none" cap="none" strike="noStrike">
                <a:solidFill>
                  <a:schemeClr val="dk1"/>
                </a:solidFill>
                <a:latin typeface="Arial"/>
                <a:ea typeface="Arial"/>
                <a:cs typeface="Arial"/>
                <a:sym typeface="Arial"/>
              </a:defRPr>
            </a:lvl8pPr>
            <a:lvl9pPr lvl="8" marR="0" algn="l">
              <a:lnSpc>
                <a:spcPct val="90000"/>
              </a:lnSpc>
              <a:spcBef>
                <a:spcPts val="0"/>
              </a:spcBef>
              <a:spcAft>
                <a:spcPts val="0"/>
              </a:spcAft>
              <a:buSzPts val="1400"/>
              <a:buNone/>
              <a:defRPr b="0" i="0" sz="3300" u="none" cap="none" strike="noStrike">
                <a:solidFill>
                  <a:schemeClr val="dk1"/>
                </a:solidFill>
                <a:latin typeface="Arial"/>
                <a:ea typeface="Arial"/>
                <a:cs typeface="Arial"/>
                <a:sym typeface="Arial"/>
              </a:defRPr>
            </a:lvl9pPr>
          </a:lstStyle>
          <a:p/>
        </p:txBody>
      </p:sp>
      <p:sp>
        <p:nvSpPr>
          <p:cNvPr id="28" name="Google Shape;28;p15"/>
          <p:cNvSpPr txBox="1"/>
          <p:nvPr>
            <p:ph idx="1" type="subTitle"/>
          </p:nvPr>
        </p:nvSpPr>
        <p:spPr>
          <a:xfrm>
            <a:off x="628650" y="2245859"/>
            <a:ext cx="6947100" cy="1520100"/>
          </a:xfrm>
          <a:prstGeom prst="rect">
            <a:avLst/>
          </a:prstGeom>
          <a:noFill/>
          <a:ln>
            <a:noFill/>
          </a:ln>
        </p:spPr>
        <p:txBody>
          <a:bodyPr anchorCtr="0" anchor="t" bIns="45700" lIns="91425" spcFirstLastPara="1" rIns="91425" wrap="square" tIns="45700">
            <a:noAutofit/>
          </a:bodyPr>
          <a:lstStyle>
            <a:lvl1pPr lvl="0" marR="0" algn="l">
              <a:lnSpc>
                <a:spcPct val="90000"/>
              </a:lnSpc>
              <a:spcBef>
                <a:spcPts val="750"/>
              </a:spcBef>
              <a:spcAft>
                <a:spcPts val="0"/>
              </a:spcAft>
              <a:buClr>
                <a:schemeClr val="accent5"/>
              </a:buClr>
              <a:buSzPts val="2800"/>
              <a:buFont typeface="Arial"/>
              <a:buChar char="•"/>
              <a:defRPr b="0" i="0" sz="2100" u="none" cap="none" strike="noStrike">
                <a:solidFill>
                  <a:schemeClr val="accent5"/>
                </a:solidFill>
                <a:latin typeface="Arial"/>
                <a:ea typeface="Arial"/>
                <a:cs typeface="Arial"/>
                <a:sym typeface="Arial"/>
              </a:defRPr>
            </a:lvl1pPr>
            <a:lvl2pPr lvl="1" marR="0" algn="l">
              <a:lnSpc>
                <a:spcPct val="90000"/>
              </a:lnSpc>
              <a:spcBef>
                <a:spcPts val="375"/>
              </a:spcBef>
              <a:spcAft>
                <a:spcPts val="0"/>
              </a:spcAft>
              <a:buClr>
                <a:schemeClr val="dk1"/>
              </a:buClr>
              <a:buSzPts val="2400"/>
              <a:buFont typeface="Arial"/>
              <a:buChar char="•"/>
              <a:defRPr b="0" i="0" sz="1800" u="none" cap="none" strike="noStrike">
                <a:solidFill>
                  <a:schemeClr val="dk1"/>
                </a:solidFill>
                <a:latin typeface="Arial"/>
                <a:ea typeface="Arial"/>
                <a:cs typeface="Arial"/>
                <a:sym typeface="Arial"/>
              </a:defRPr>
            </a:lvl2pPr>
            <a:lvl3pPr lvl="2" marR="0" algn="l">
              <a:lnSpc>
                <a:spcPct val="90000"/>
              </a:lnSpc>
              <a:spcBef>
                <a:spcPts val="375"/>
              </a:spcBef>
              <a:spcAft>
                <a:spcPts val="0"/>
              </a:spcAft>
              <a:buClr>
                <a:schemeClr val="dk1"/>
              </a:buClr>
              <a:buSzPts val="2000"/>
              <a:buFont typeface="Arial"/>
              <a:buChar char="•"/>
              <a:defRPr b="0" i="0" sz="1500" u="none" cap="none" strike="noStrike">
                <a:solidFill>
                  <a:schemeClr val="dk1"/>
                </a:solidFill>
                <a:latin typeface="Arial"/>
                <a:ea typeface="Arial"/>
                <a:cs typeface="Arial"/>
                <a:sym typeface="Arial"/>
              </a:defRPr>
            </a:lvl3pPr>
            <a:lvl4pPr lvl="3" marR="0" algn="l">
              <a:lnSpc>
                <a:spcPct val="90000"/>
              </a:lnSpc>
              <a:spcBef>
                <a:spcPts val="375"/>
              </a:spcBef>
              <a:spcAft>
                <a:spcPts val="0"/>
              </a:spcAft>
              <a:buClr>
                <a:schemeClr val="dk1"/>
              </a:buClr>
              <a:buSzPts val="1800"/>
              <a:buFont typeface="Arial"/>
              <a:buChar char="•"/>
              <a:defRPr b="0" i="0" sz="1350" u="none" cap="none" strike="noStrike">
                <a:solidFill>
                  <a:schemeClr val="dk1"/>
                </a:solidFill>
                <a:latin typeface="Arial"/>
                <a:ea typeface="Arial"/>
                <a:cs typeface="Arial"/>
                <a:sym typeface="Arial"/>
              </a:defRPr>
            </a:lvl4pPr>
            <a:lvl5pPr lvl="4" marR="0" algn="l">
              <a:lnSpc>
                <a:spcPct val="90000"/>
              </a:lnSpc>
              <a:spcBef>
                <a:spcPts val="375"/>
              </a:spcBef>
              <a:spcAft>
                <a:spcPts val="0"/>
              </a:spcAft>
              <a:buClr>
                <a:schemeClr val="dk1"/>
              </a:buClr>
              <a:buSzPts val="1800"/>
              <a:buFont typeface="Arial"/>
              <a:buChar char="•"/>
              <a:defRPr b="0" i="0" sz="1350" u="none" cap="none" strike="noStrike">
                <a:solidFill>
                  <a:schemeClr val="dk1"/>
                </a:solidFill>
                <a:latin typeface="Arial"/>
                <a:ea typeface="Arial"/>
                <a:cs typeface="Arial"/>
                <a:sym typeface="Arial"/>
              </a:defRPr>
            </a:lvl5pPr>
            <a:lvl6pPr lvl="5" marR="0" algn="l">
              <a:lnSpc>
                <a:spcPct val="90000"/>
              </a:lnSpc>
              <a:spcBef>
                <a:spcPts val="375"/>
              </a:spcBef>
              <a:spcAft>
                <a:spcPts val="0"/>
              </a:spcAft>
              <a:buClr>
                <a:schemeClr val="dk1"/>
              </a:buClr>
              <a:buSzPts val="1800"/>
              <a:buFont typeface="Arial"/>
              <a:buChar char="•"/>
              <a:defRPr b="0" i="0" sz="1350" u="none" cap="none" strike="noStrike">
                <a:solidFill>
                  <a:schemeClr val="dk1"/>
                </a:solidFill>
                <a:latin typeface="Calibri"/>
                <a:ea typeface="Calibri"/>
                <a:cs typeface="Calibri"/>
                <a:sym typeface="Calibri"/>
              </a:defRPr>
            </a:lvl6pPr>
            <a:lvl7pPr lvl="6" marR="0" algn="l">
              <a:lnSpc>
                <a:spcPct val="90000"/>
              </a:lnSpc>
              <a:spcBef>
                <a:spcPts val="375"/>
              </a:spcBef>
              <a:spcAft>
                <a:spcPts val="0"/>
              </a:spcAft>
              <a:buClr>
                <a:schemeClr val="dk1"/>
              </a:buClr>
              <a:buSzPts val="1800"/>
              <a:buFont typeface="Arial"/>
              <a:buChar char="•"/>
              <a:defRPr b="0" i="0" sz="1350" u="none" cap="none" strike="noStrike">
                <a:solidFill>
                  <a:schemeClr val="dk1"/>
                </a:solidFill>
                <a:latin typeface="Calibri"/>
                <a:ea typeface="Calibri"/>
                <a:cs typeface="Calibri"/>
                <a:sym typeface="Calibri"/>
              </a:defRPr>
            </a:lvl7pPr>
            <a:lvl8pPr lvl="7" marR="0" algn="l">
              <a:lnSpc>
                <a:spcPct val="90000"/>
              </a:lnSpc>
              <a:spcBef>
                <a:spcPts val="375"/>
              </a:spcBef>
              <a:spcAft>
                <a:spcPts val="0"/>
              </a:spcAft>
              <a:buClr>
                <a:schemeClr val="dk1"/>
              </a:buClr>
              <a:buSzPts val="1800"/>
              <a:buFont typeface="Arial"/>
              <a:buChar char="•"/>
              <a:defRPr b="0" i="0" sz="1350" u="none" cap="none" strike="noStrike">
                <a:solidFill>
                  <a:schemeClr val="dk1"/>
                </a:solidFill>
                <a:latin typeface="Calibri"/>
                <a:ea typeface="Calibri"/>
                <a:cs typeface="Calibri"/>
                <a:sym typeface="Calibri"/>
              </a:defRPr>
            </a:lvl8pPr>
            <a:lvl9pPr lvl="8" marR="0" algn="l">
              <a:lnSpc>
                <a:spcPct val="90000"/>
              </a:lnSpc>
              <a:spcBef>
                <a:spcPts val="375"/>
              </a:spcBef>
              <a:spcAft>
                <a:spcPts val="0"/>
              </a:spcAft>
              <a:buClr>
                <a:schemeClr val="dk1"/>
              </a:buClr>
              <a:buSzPts val="1800"/>
              <a:buFont typeface="Arial"/>
              <a:buChar char="•"/>
              <a:defRPr b="0" i="0" sz="1350" u="none" cap="none" strike="noStrike">
                <a:solidFill>
                  <a:schemeClr val="dk1"/>
                </a:solidFill>
                <a:latin typeface="Calibri"/>
                <a:ea typeface="Calibri"/>
                <a:cs typeface="Calibri"/>
                <a:sym typeface="Calibri"/>
              </a:defRPr>
            </a:lvl9pPr>
          </a:lstStyle>
          <a:p/>
        </p:txBody>
      </p:sp>
      <p:sp>
        <p:nvSpPr>
          <p:cNvPr id="29" name="Google Shape;29;p15"/>
          <p:cNvSpPr txBox="1"/>
          <p:nvPr>
            <p:ph idx="12" type="sldNum"/>
          </p:nvPr>
        </p:nvSpPr>
        <p:spPr>
          <a:xfrm>
            <a:off x="8406765" y="4816493"/>
            <a:ext cx="465750" cy="2250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SzPts val="1800"/>
              <a:buNone/>
              <a:defRPr b="0" i="0" sz="1350" u="none" cap="none" strike="noStrike">
                <a:solidFill>
                  <a:schemeClr val="dk1"/>
                </a:solidFill>
                <a:latin typeface="Calibri"/>
                <a:ea typeface="Calibri"/>
                <a:cs typeface="Calibri"/>
                <a:sym typeface="Calibri"/>
              </a:defRPr>
            </a:lvl1pPr>
            <a:lvl2pPr indent="0" lvl="1" marL="0" marR="0" algn="l">
              <a:lnSpc>
                <a:spcPct val="100000"/>
              </a:lnSpc>
              <a:spcBef>
                <a:spcPts val="0"/>
              </a:spcBef>
              <a:spcAft>
                <a:spcPts val="0"/>
              </a:spcAft>
              <a:buSzPts val="1800"/>
              <a:buNone/>
              <a:defRPr b="0" i="0" sz="1350" u="none" cap="none" strike="noStrike">
                <a:solidFill>
                  <a:schemeClr val="dk1"/>
                </a:solidFill>
                <a:latin typeface="Calibri"/>
                <a:ea typeface="Calibri"/>
                <a:cs typeface="Calibri"/>
                <a:sym typeface="Calibri"/>
              </a:defRPr>
            </a:lvl2pPr>
            <a:lvl3pPr indent="0" lvl="2" marL="0" marR="0" algn="l">
              <a:lnSpc>
                <a:spcPct val="100000"/>
              </a:lnSpc>
              <a:spcBef>
                <a:spcPts val="0"/>
              </a:spcBef>
              <a:spcAft>
                <a:spcPts val="0"/>
              </a:spcAft>
              <a:buSzPts val="1800"/>
              <a:buNone/>
              <a:defRPr b="0" i="0" sz="1350" u="none" cap="none" strike="noStrike">
                <a:solidFill>
                  <a:schemeClr val="dk1"/>
                </a:solidFill>
                <a:latin typeface="Calibri"/>
                <a:ea typeface="Calibri"/>
                <a:cs typeface="Calibri"/>
                <a:sym typeface="Calibri"/>
              </a:defRPr>
            </a:lvl3pPr>
            <a:lvl4pPr indent="0" lvl="3" marL="0" marR="0" algn="l">
              <a:lnSpc>
                <a:spcPct val="100000"/>
              </a:lnSpc>
              <a:spcBef>
                <a:spcPts val="0"/>
              </a:spcBef>
              <a:spcAft>
                <a:spcPts val="0"/>
              </a:spcAft>
              <a:buSzPts val="1800"/>
              <a:buNone/>
              <a:defRPr b="0" i="0" sz="1350" u="none" cap="none" strike="noStrike">
                <a:solidFill>
                  <a:schemeClr val="dk1"/>
                </a:solidFill>
                <a:latin typeface="Calibri"/>
                <a:ea typeface="Calibri"/>
                <a:cs typeface="Calibri"/>
                <a:sym typeface="Calibri"/>
              </a:defRPr>
            </a:lvl4pPr>
            <a:lvl5pPr indent="0" lvl="4" marL="0" marR="0" algn="l">
              <a:lnSpc>
                <a:spcPct val="100000"/>
              </a:lnSpc>
              <a:spcBef>
                <a:spcPts val="0"/>
              </a:spcBef>
              <a:spcAft>
                <a:spcPts val="0"/>
              </a:spcAft>
              <a:buSzPts val="1800"/>
              <a:buNone/>
              <a:defRPr b="0" i="0" sz="1350" u="none" cap="none" strike="noStrike">
                <a:solidFill>
                  <a:schemeClr val="dk1"/>
                </a:solidFill>
                <a:latin typeface="Calibri"/>
                <a:ea typeface="Calibri"/>
                <a:cs typeface="Calibri"/>
                <a:sym typeface="Calibri"/>
              </a:defRPr>
            </a:lvl5pPr>
            <a:lvl6pPr indent="0" lvl="5" marL="0" marR="0" algn="l">
              <a:lnSpc>
                <a:spcPct val="100000"/>
              </a:lnSpc>
              <a:spcBef>
                <a:spcPts val="0"/>
              </a:spcBef>
              <a:spcAft>
                <a:spcPts val="0"/>
              </a:spcAft>
              <a:buSzPts val="1800"/>
              <a:buNone/>
              <a:defRPr b="0" i="0" sz="1350" u="none" cap="none" strike="noStrike">
                <a:solidFill>
                  <a:schemeClr val="dk1"/>
                </a:solidFill>
                <a:latin typeface="Calibri"/>
                <a:ea typeface="Calibri"/>
                <a:cs typeface="Calibri"/>
                <a:sym typeface="Calibri"/>
              </a:defRPr>
            </a:lvl6pPr>
            <a:lvl7pPr indent="0" lvl="6" marL="0" marR="0" algn="l">
              <a:lnSpc>
                <a:spcPct val="100000"/>
              </a:lnSpc>
              <a:spcBef>
                <a:spcPts val="0"/>
              </a:spcBef>
              <a:spcAft>
                <a:spcPts val="0"/>
              </a:spcAft>
              <a:buSzPts val="1800"/>
              <a:buNone/>
              <a:defRPr b="0" i="0" sz="1350" u="none" cap="none" strike="noStrike">
                <a:solidFill>
                  <a:schemeClr val="dk1"/>
                </a:solidFill>
                <a:latin typeface="Calibri"/>
                <a:ea typeface="Calibri"/>
                <a:cs typeface="Calibri"/>
                <a:sym typeface="Calibri"/>
              </a:defRPr>
            </a:lvl7pPr>
            <a:lvl8pPr indent="0" lvl="7" marL="0" marR="0" algn="l">
              <a:lnSpc>
                <a:spcPct val="100000"/>
              </a:lnSpc>
              <a:spcBef>
                <a:spcPts val="0"/>
              </a:spcBef>
              <a:spcAft>
                <a:spcPts val="0"/>
              </a:spcAft>
              <a:buSzPts val="1800"/>
              <a:buNone/>
              <a:defRPr b="0" i="0" sz="1350" u="none" cap="none" strike="noStrike">
                <a:solidFill>
                  <a:schemeClr val="dk1"/>
                </a:solidFill>
                <a:latin typeface="Calibri"/>
                <a:ea typeface="Calibri"/>
                <a:cs typeface="Calibri"/>
                <a:sym typeface="Calibri"/>
              </a:defRPr>
            </a:lvl8pPr>
            <a:lvl9pPr indent="0" lvl="8" marL="0" marR="0" algn="l">
              <a:lnSpc>
                <a:spcPct val="100000"/>
              </a:lnSpc>
              <a:spcBef>
                <a:spcPts val="0"/>
              </a:spcBef>
              <a:spcAft>
                <a:spcPts val="0"/>
              </a:spcAft>
              <a:buSzPts val="1800"/>
              <a:buNone/>
              <a:defRPr b="0" i="0" sz="135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3 1">
  <p:cSld name="TITLE_3_4">
    <p:spTree>
      <p:nvGrpSpPr>
        <p:cNvPr id="30" name="Shape 30"/>
        <p:cNvGrpSpPr/>
        <p:nvPr/>
      </p:nvGrpSpPr>
      <p:grpSpPr>
        <a:xfrm>
          <a:off x="0" y="0"/>
          <a:ext cx="0" cy="0"/>
          <a:chOff x="0" y="0"/>
          <a:chExt cx="0" cy="0"/>
        </a:xfrm>
      </p:grpSpPr>
      <p:sp>
        <p:nvSpPr>
          <p:cNvPr id="31" name="Google Shape;31;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600"/>
              <a:buFont typeface="Arial"/>
              <a:buNone/>
              <a:defRPr b="1" i="0" sz="600" u="none" cap="none" strike="noStrike">
                <a:solidFill>
                  <a:srgbClr val="FFFFFF"/>
                </a:solidFill>
                <a:latin typeface="Montserrat"/>
                <a:ea typeface="Montserrat"/>
                <a:cs typeface="Montserrat"/>
                <a:sym typeface="Montserrat"/>
              </a:defRPr>
            </a:lvl1pPr>
            <a:lvl2pPr indent="0" lvl="1" marL="0" marR="0" algn="l">
              <a:lnSpc>
                <a:spcPct val="100000"/>
              </a:lnSpc>
              <a:spcBef>
                <a:spcPts val="0"/>
              </a:spcBef>
              <a:spcAft>
                <a:spcPts val="0"/>
              </a:spcAft>
              <a:buClr>
                <a:srgbClr val="000000"/>
              </a:buClr>
              <a:buSzPts val="600"/>
              <a:buFont typeface="Arial"/>
              <a:buNone/>
              <a:defRPr b="1" i="0" sz="600" u="none" cap="none" strike="noStrike">
                <a:solidFill>
                  <a:srgbClr val="FFFFFF"/>
                </a:solidFill>
                <a:latin typeface="Montserrat"/>
                <a:ea typeface="Montserrat"/>
                <a:cs typeface="Montserrat"/>
                <a:sym typeface="Montserrat"/>
              </a:defRPr>
            </a:lvl2pPr>
            <a:lvl3pPr indent="0" lvl="2" marL="0" marR="0" algn="l">
              <a:lnSpc>
                <a:spcPct val="100000"/>
              </a:lnSpc>
              <a:spcBef>
                <a:spcPts val="0"/>
              </a:spcBef>
              <a:spcAft>
                <a:spcPts val="0"/>
              </a:spcAft>
              <a:buClr>
                <a:srgbClr val="000000"/>
              </a:buClr>
              <a:buSzPts val="600"/>
              <a:buFont typeface="Arial"/>
              <a:buNone/>
              <a:defRPr b="1" i="0" sz="600" u="none" cap="none" strike="noStrike">
                <a:solidFill>
                  <a:srgbClr val="FFFFFF"/>
                </a:solidFill>
                <a:latin typeface="Montserrat"/>
                <a:ea typeface="Montserrat"/>
                <a:cs typeface="Montserrat"/>
                <a:sym typeface="Montserrat"/>
              </a:defRPr>
            </a:lvl3pPr>
            <a:lvl4pPr indent="0" lvl="3" marL="0" marR="0" algn="l">
              <a:lnSpc>
                <a:spcPct val="100000"/>
              </a:lnSpc>
              <a:spcBef>
                <a:spcPts val="0"/>
              </a:spcBef>
              <a:spcAft>
                <a:spcPts val="0"/>
              </a:spcAft>
              <a:buClr>
                <a:srgbClr val="000000"/>
              </a:buClr>
              <a:buSzPts val="600"/>
              <a:buFont typeface="Arial"/>
              <a:buNone/>
              <a:defRPr b="1" i="0" sz="600" u="none" cap="none" strike="noStrike">
                <a:solidFill>
                  <a:srgbClr val="FFFFFF"/>
                </a:solidFill>
                <a:latin typeface="Montserrat"/>
                <a:ea typeface="Montserrat"/>
                <a:cs typeface="Montserrat"/>
                <a:sym typeface="Montserrat"/>
              </a:defRPr>
            </a:lvl4pPr>
            <a:lvl5pPr indent="0" lvl="4" marL="0" marR="0" algn="l">
              <a:lnSpc>
                <a:spcPct val="100000"/>
              </a:lnSpc>
              <a:spcBef>
                <a:spcPts val="0"/>
              </a:spcBef>
              <a:spcAft>
                <a:spcPts val="0"/>
              </a:spcAft>
              <a:buClr>
                <a:srgbClr val="000000"/>
              </a:buClr>
              <a:buSzPts val="600"/>
              <a:buFont typeface="Arial"/>
              <a:buNone/>
              <a:defRPr b="1" i="0" sz="600" u="none" cap="none" strike="noStrike">
                <a:solidFill>
                  <a:srgbClr val="FFFFFF"/>
                </a:solidFill>
                <a:latin typeface="Montserrat"/>
                <a:ea typeface="Montserrat"/>
                <a:cs typeface="Montserrat"/>
                <a:sym typeface="Montserrat"/>
              </a:defRPr>
            </a:lvl5pPr>
            <a:lvl6pPr indent="0" lvl="5" marL="0" marR="0" algn="l">
              <a:lnSpc>
                <a:spcPct val="100000"/>
              </a:lnSpc>
              <a:spcBef>
                <a:spcPts val="0"/>
              </a:spcBef>
              <a:spcAft>
                <a:spcPts val="0"/>
              </a:spcAft>
              <a:buClr>
                <a:srgbClr val="000000"/>
              </a:buClr>
              <a:buSzPts val="600"/>
              <a:buFont typeface="Arial"/>
              <a:buNone/>
              <a:defRPr b="1" i="0" sz="600" u="none" cap="none" strike="noStrike">
                <a:solidFill>
                  <a:srgbClr val="FFFFFF"/>
                </a:solidFill>
                <a:latin typeface="Montserrat"/>
                <a:ea typeface="Montserrat"/>
                <a:cs typeface="Montserrat"/>
                <a:sym typeface="Montserrat"/>
              </a:defRPr>
            </a:lvl6pPr>
            <a:lvl7pPr indent="0" lvl="6" marL="0" marR="0" algn="l">
              <a:lnSpc>
                <a:spcPct val="100000"/>
              </a:lnSpc>
              <a:spcBef>
                <a:spcPts val="0"/>
              </a:spcBef>
              <a:spcAft>
                <a:spcPts val="0"/>
              </a:spcAft>
              <a:buClr>
                <a:srgbClr val="000000"/>
              </a:buClr>
              <a:buSzPts val="600"/>
              <a:buFont typeface="Arial"/>
              <a:buNone/>
              <a:defRPr b="1" i="0" sz="600" u="none" cap="none" strike="noStrike">
                <a:solidFill>
                  <a:srgbClr val="FFFFFF"/>
                </a:solidFill>
                <a:latin typeface="Montserrat"/>
                <a:ea typeface="Montserrat"/>
                <a:cs typeface="Montserrat"/>
                <a:sym typeface="Montserrat"/>
              </a:defRPr>
            </a:lvl7pPr>
            <a:lvl8pPr indent="0" lvl="7" marL="0" marR="0" algn="l">
              <a:lnSpc>
                <a:spcPct val="100000"/>
              </a:lnSpc>
              <a:spcBef>
                <a:spcPts val="0"/>
              </a:spcBef>
              <a:spcAft>
                <a:spcPts val="0"/>
              </a:spcAft>
              <a:buClr>
                <a:srgbClr val="000000"/>
              </a:buClr>
              <a:buSzPts val="600"/>
              <a:buFont typeface="Arial"/>
              <a:buNone/>
              <a:defRPr b="1" i="0" sz="600" u="none" cap="none" strike="noStrike">
                <a:solidFill>
                  <a:srgbClr val="FFFFFF"/>
                </a:solidFill>
                <a:latin typeface="Montserrat"/>
                <a:ea typeface="Montserrat"/>
                <a:cs typeface="Montserrat"/>
                <a:sym typeface="Montserrat"/>
              </a:defRPr>
            </a:lvl8pPr>
            <a:lvl9pPr indent="0" lvl="8" marL="0" marR="0" algn="l">
              <a:lnSpc>
                <a:spcPct val="100000"/>
              </a:lnSpc>
              <a:spcBef>
                <a:spcPts val="0"/>
              </a:spcBef>
              <a:spcAft>
                <a:spcPts val="0"/>
              </a:spcAft>
              <a:buClr>
                <a:srgbClr val="000000"/>
              </a:buClr>
              <a:buSzPts val="600"/>
              <a:buFont typeface="Arial"/>
              <a:buNone/>
              <a:defRPr b="1" i="0" sz="600" u="none" cap="none" strike="noStrike">
                <a:solidFill>
                  <a:srgbClr val="FFFFFF"/>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rata Title Slide">
  <p:cSld name="TITLE_1_2">
    <p:spTree>
      <p:nvGrpSpPr>
        <p:cNvPr id="32" name="Shape 32"/>
        <p:cNvGrpSpPr/>
        <p:nvPr/>
      </p:nvGrpSpPr>
      <p:grpSpPr>
        <a:xfrm>
          <a:off x="0" y="0"/>
          <a:ext cx="0" cy="0"/>
          <a:chOff x="0" y="0"/>
          <a:chExt cx="0" cy="0"/>
        </a:xfrm>
      </p:grpSpPr>
      <p:pic>
        <p:nvPicPr>
          <p:cNvPr id="33" name="Google Shape;33;p17"/>
          <p:cNvPicPr preferRelativeResize="0"/>
          <p:nvPr/>
        </p:nvPicPr>
        <p:blipFill rotWithShape="1">
          <a:blip r:embed="rId2">
            <a:alphaModFix/>
          </a:blip>
          <a:srcRect b="0" l="0" r="0" t="0"/>
          <a:stretch/>
        </p:blipFill>
        <p:spPr>
          <a:xfrm>
            <a:off x="3450" y="1214"/>
            <a:ext cx="9143998" cy="5140822"/>
          </a:xfrm>
          <a:prstGeom prst="rect">
            <a:avLst/>
          </a:prstGeom>
          <a:noFill/>
          <a:ln>
            <a:noFill/>
          </a:ln>
        </p:spPr>
      </p:pic>
      <p:sp>
        <p:nvSpPr>
          <p:cNvPr id="34" name="Google Shape;34;p17"/>
          <p:cNvSpPr/>
          <p:nvPr/>
        </p:nvSpPr>
        <p:spPr>
          <a:xfrm>
            <a:off x="0" y="4096775"/>
            <a:ext cx="9144000" cy="1046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5" name="Google Shape;35;p17"/>
          <p:cNvPicPr preferRelativeResize="0"/>
          <p:nvPr/>
        </p:nvPicPr>
        <p:blipFill rotWithShape="1">
          <a:blip r:embed="rId3">
            <a:alphaModFix/>
          </a:blip>
          <a:srcRect b="0" l="0" r="0" t="0"/>
          <a:stretch/>
        </p:blipFill>
        <p:spPr>
          <a:xfrm>
            <a:off x="7517452" y="4717877"/>
            <a:ext cx="1481172" cy="270900"/>
          </a:xfrm>
          <a:prstGeom prst="rect">
            <a:avLst/>
          </a:prstGeom>
          <a:noFill/>
          <a:ln>
            <a:noFill/>
          </a:ln>
        </p:spPr>
      </p:pic>
      <p:pic>
        <p:nvPicPr>
          <p:cNvPr id="36" name="Google Shape;36;p17"/>
          <p:cNvPicPr preferRelativeResize="0"/>
          <p:nvPr/>
        </p:nvPicPr>
        <p:blipFill rotWithShape="1">
          <a:blip r:embed="rId4">
            <a:alphaModFix/>
          </a:blip>
          <a:srcRect b="0" l="0" r="0" t="0"/>
          <a:stretch/>
        </p:blipFill>
        <p:spPr>
          <a:xfrm>
            <a:off x="402650" y="372200"/>
            <a:ext cx="1368024" cy="270900"/>
          </a:xfrm>
          <a:prstGeom prst="rect">
            <a:avLst/>
          </a:prstGeom>
          <a:noFill/>
          <a:ln>
            <a:noFill/>
          </a:ln>
        </p:spPr>
      </p:pic>
      <p:sp>
        <p:nvSpPr>
          <p:cNvPr id="37" name="Google Shape;37;p17"/>
          <p:cNvSpPr txBox="1"/>
          <p:nvPr>
            <p:ph type="ctrTitle"/>
          </p:nvPr>
        </p:nvSpPr>
        <p:spPr>
          <a:xfrm>
            <a:off x="311700" y="1506413"/>
            <a:ext cx="4647000" cy="1338000"/>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Clr>
                <a:srgbClr val="000000"/>
              </a:buClr>
              <a:buSzPts val="3600"/>
              <a:buNone/>
              <a:defRPr sz="3600">
                <a:solidFill>
                  <a:srgbClr val="000000"/>
                </a:solidFill>
              </a:defRPr>
            </a:lvl1pPr>
            <a:lvl2pPr lvl="1" algn="l">
              <a:lnSpc>
                <a:spcPct val="90000"/>
              </a:lnSpc>
              <a:spcBef>
                <a:spcPts val="0"/>
              </a:spcBef>
              <a:spcAft>
                <a:spcPts val="0"/>
              </a:spcAft>
              <a:buSzPts val="3600"/>
              <a:buNone/>
              <a:defRPr sz="3600"/>
            </a:lvl2pPr>
            <a:lvl3pPr lvl="2" algn="l">
              <a:lnSpc>
                <a:spcPct val="90000"/>
              </a:lnSpc>
              <a:spcBef>
                <a:spcPts val="0"/>
              </a:spcBef>
              <a:spcAft>
                <a:spcPts val="0"/>
              </a:spcAft>
              <a:buSzPts val="3600"/>
              <a:buNone/>
              <a:defRPr sz="3600"/>
            </a:lvl3pPr>
            <a:lvl4pPr lvl="3" algn="l">
              <a:lnSpc>
                <a:spcPct val="90000"/>
              </a:lnSpc>
              <a:spcBef>
                <a:spcPts val="0"/>
              </a:spcBef>
              <a:spcAft>
                <a:spcPts val="0"/>
              </a:spcAft>
              <a:buSzPts val="3600"/>
              <a:buNone/>
              <a:defRPr sz="3600"/>
            </a:lvl4pPr>
            <a:lvl5pPr lvl="4" algn="l">
              <a:lnSpc>
                <a:spcPct val="90000"/>
              </a:lnSpc>
              <a:spcBef>
                <a:spcPts val="0"/>
              </a:spcBef>
              <a:spcAft>
                <a:spcPts val="0"/>
              </a:spcAft>
              <a:buSzPts val="3600"/>
              <a:buNone/>
              <a:defRPr sz="3600"/>
            </a:lvl5pPr>
            <a:lvl6pPr lvl="5" algn="l">
              <a:lnSpc>
                <a:spcPct val="90000"/>
              </a:lnSpc>
              <a:spcBef>
                <a:spcPts val="0"/>
              </a:spcBef>
              <a:spcAft>
                <a:spcPts val="0"/>
              </a:spcAft>
              <a:buSzPts val="3600"/>
              <a:buNone/>
              <a:defRPr sz="3600"/>
            </a:lvl6pPr>
            <a:lvl7pPr lvl="6" algn="l">
              <a:lnSpc>
                <a:spcPct val="90000"/>
              </a:lnSpc>
              <a:spcBef>
                <a:spcPts val="0"/>
              </a:spcBef>
              <a:spcAft>
                <a:spcPts val="0"/>
              </a:spcAft>
              <a:buSzPts val="3600"/>
              <a:buNone/>
              <a:defRPr sz="3600"/>
            </a:lvl7pPr>
            <a:lvl8pPr lvl="7" algn="l">
              <a:lnSpc>
                <a:spcPct val="90000"/>
              </a:lnSpc>
              <a:spcBef>
                <a:spcPts val="0"/>
              </a:spcBef>
              <a:spcAft>
                <a:spcPts val="0"/>
              </a:spcAft>
              <a:buSzPts val="3600"/>
              <a:buNone/>
              <a:defRPr sz="3600"/>
            </a:lvl8pPr>
            <a:lvl9pPr lvl="8" algn="l">
              <a:lnSpc>
                <a:spcPct val="90000"/>
              </a:lnSpc>
              <a:spcBef>
                <a:spcPts val="0"/>
              </a:spcBef>
              <a:spcAft>
                <a:spcPts val="0"/>
              </a:spcAft>
              <a:buSzPts val="3600"/>
              <a:buNone/>
              <a:defRPr sz="3600"/>
            </a:lvl9pPr>
          </a:lstStyle>
          <a:p/>
        </p:txBody>
      </p:sp>
      <p:sp>
        <p:nvSpPr>
          <p:cNvPr id="38" name="Google Shape;38;p17"/>
          <p:cNvSpPr txBox="1"/>
          <p:nvPr>
            <p:ph idx="1" type="subTitle"/>
          </p:nvPr>
        </p:nvSpPr>
        <p:spPr>
          <a:xfrm>
            <a:off x="311700" y="2844488"/>
            <a:ext cx="46470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9" name="Google Shape;39;p17"/>
          <p:cNvSpPr txBox="1"/>
          <p:nvPr>
            <p:ph idx="2" type="subTitle"/>
          </p:nvPr>
        </p:nvSpPr>
        <p:spPr>
          <a:xfrm>
            <a:off x="412875" y="4096775"/>
            <a:ext cx="3554700" cy="109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b="1" sz="1000">
                <a:solidFill>
                  <a:srgbClr val="FFFFFF"/>
                </a:solidFill>
              </a:defRPr>
            </a:lvl1pPr>
            <a:lvl2pPr lvl="1" algn="l">
              <a:lnSpc>
                <a:spcPct val="100000"/>
              </a:lnSpc>
              <a:spcBef>
                <a:spcPts val="1400"/>
              </a:spcBef>
              <a:spcAft>
                <a:spcPts val="0"/>
              </a:spcAft>
              <a:buSzPts val="1200"/>
              <a:buNone/>
              <a:defRPr b="1" sz="1000">
                <a:solidFill>
                  <a:srgbClr val="FFFFFF"/>
                </a:solidFill>
              </a:defRPr>
            </a:lvl2pPr>
            <a:lvl3pPr lvl="2" algn="l">
              <a:lnSpc>
                <a:spcPct val="100000"/>
              </a:lnSpc>
              <a:spcBef>
                <a:spcPts val="1400"/>
              </a:spcBef>
              <a:spcAft>
                <a:spcPts val="0"/>
              </a:spcAft>
              <a:buSzPts val="1000"/>
              <a:buNone/>
              <a:defRPr b="1" sz="1000">
                <a:solidFill>
                  <a:srgbClr val="FFFFFF"/>
                </a:solidFill>
              </a:defRPr>
            </a:lvl3pPr>
            <a:lvl4pPr lvl="3" algn="l">
              <a:lnSpc>
                <a:spcPct val="100000"/>
              </a:lnSpc>
              <a:spcBef>
                <a:spcPts val="1400"/>
              </a:spcBef>
              <a:spcAft>
                <a:spcPts val="0"/>
              </a:spcAft>
              <a:buSzPts val="1000"/>
              <a:buNone/>
              <a:defRPr b="1" sz="1000">
                <a:solidFill>
                  <a:srgbClr val="FFFFFF"/>
                </a:solidFill>
              </a:defRPr>
            </a:lvl4pPr>
            <a:lvl5pPr lvl="4" algn="l">
              <a:lnSpc>
                <a:spcPct val="100000"/>
              </a:lnSpc>
              <a:spcBef>
                <a:spcPts val="1400"/>
              </a:spcBef>
              <a:spcAft>
                <a:spcPts val="0"/>
              </a:spcAft>
              <a:buSzPts val="1000"/>
              <a:buNone/>
              <a:defRPr b="1" sz="1000">
                <a:solidFill>
                  <a:srgbClr val="FFFFFF"/>
                </a:solidFill>
              </a:defRPr>
            </a:lvl5pPr>
            <a:lvl6pPr lvl="5" algn="l">
              <a:lnSpc>
                <a:spcPct val="100000"/>
              </a:lnSpc>
              <a:spcBef>
                <a:spcPts val="1400"/>
              </a:spcBef>
              <a:spcAft>
                <a:spcPts val="0"/>
              </a:spcAft>
              <a:buSzPts val="1000"/>
              <a:buNone/>
              <a:defRPr b="1" sz="1000">
                <a:solidFill>
                  <a:srgbClr val="FFFFFF"/>
                </a:solidFill>
              </a:defRPr>
            </a:lvl6pPr>
            <a:lvl7pPr lvl="6" algn="l">
              <a:lnSpc>
                <a:spcPct val="100000"/>
              </a:lnSpc>
              <a:spcBef>
                <a:spcPts val="1400"/>
              </a:spcBef>
              <a:spcAft>
                <a:spcPts val="0"/>
              </a:spcAft>
              <a:buSzPts val="1000"/>
              <a:buNone/>
              <a:defRPr b="1" sz="1000">
                <a:solidFill>
                  <a:srgbClr val="FFFFFF"/>
                </a:solidFill>
              </a:defRPr>
            </a:lvl7pPr>
            <a:lvl8pPr lvl="7" algn="l">
              <a:lnSpc>
                <a:spcPct val="100000"/>
              </a:lnSpc>
              <a:spcBef>
                <a:spcPts val="1400"/>
              </a:spcBef>
              <a:spcAft>
                <a:spcPts val="0"/>
              </a:spcAft>
              <a:buSzPts val="1000"/>
              <a:buNone/>
              <a:defRPr b="1" sz="1000">
                <a:solidFill>
                  <a:srgbClr val="FFFFFF"/>
                </a:solidFill>
              </a:defRPr>
            </a:lvl8pPr>
            <a:lvl9pPr lvl="8" algn="l">
              <a:lnSpc>
                <a:spcPct val="100000"/>
              </a:lnSpc>
              <a:spcBef>
                <a:spcPts val="1400"/>
              </a:spcBef>
              <a:spcAft>
                <a:spcPts val="1400"/>
              </a:spcAft>
              <a:buSzPts val="1000"/>
              <a:buNone/>
              <a:defRPr b="1" sz="1000">
                <a:solidFill>
                  <a:srgbClr val="FFFFFF"/>
                </a:solidFill>
              </a:defRPr>
            </a:lvl9pPr>
          </a:lstStyle>
          <a:p/>
        </p:txBody>
      </p:sp>
      <p:sp>
        <p:nvSpPr>
          <p:cNvPr id="40" name="Google Shape;40;p17"/>
          <p:cNvSpPr txBox="1"/>
          <p:nvPr>
            <p:ph idx="3" type="subTitle"/>
          </p:nvPr>
        </p:nvSpPr>
        <p:spPr>
          <a:xfrm>
            <a:off x="5477650" y="4096775"/>
            <a:ext cx="3554700" cy="1095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b="1" sz="1000">
                <a:solidFill>
                  <a:srgbClr val="FFFFFF"/>
                </a:solidFill>
              </a:defRPr>
            </a:lvl1pPr>
            <a:lvl2pPr lvl="1" algn="r">
              <a:lnSpc>
                <a:spcPct val="100000"/>
              </a:lnSpc>
              <a:spcBef>
                <a:spcPts val="1400"/>
              </a:spcBef>
              <a:spcAft>
                <a:spcPts val="0"/>
              </a:spcAft>
              <a:buSzPts val="1200"/>
              <a:buNone/>
              <a:defRPr b="1" sz="1000">
                <a:solidFill>
                  <a:srgbClr val="FFFFFF"/>
                </a:solidFill>
              </a:defRPr>
            </a:lvl2pPr>
            <a:lvl3pPr lvl="2" algn="r">
              <a:lnSpc>
                <a:spcPct val="100000"/>
              </a:lnSpc>
              <a:spcBef>
                <a:spcPts val="1400"/>
              </a:spcBef>
              <a:spcAft>
                <a:spcPts val="0"/>
              </a:spcAft>
              <a:buSzPts val="1000"/>
              <a:buNone/>
              <a:defRPr b="1" sz="1000">
                <a:solidFill>
                  <a:srgbClr val="FFFFFF"/>
                </a:solidFill>
              </a:defRPr>
            </a:lvl3pPr>
            <a:lvl4pPr lvl="3" algn="r">
              <a:lnSpc>
                <a:spcPct val="100000"/>
              </a:lnSpc>
              <a:spcBef>
                <a:spcPts val="1400"/>
              </a:spcBef>
              <a:spcAft>
                <a:spcPts val="0"/>
              </a:spcAft>
              <a:buSzPts val="1000"/>
              <a:buNone/>
              <a:defRPr b="1" sz="1000">
                <a:solidFill>
                  <a:srgbClr val="FFFFFF"/>
                </a:solidFill>
              </a:defRPr>
            </a:lvl4pPr>
            <a:lvl5pPr lvl="4" algn="r">
              <a:lnSpc>
                <a:spcPct val="100000"/>
              </a:lnSpc>
              <a:spcBef>
                <a:spcPts val="1400"/>
              </a:spcBef>
              <a:spcAft>
                <a:spcPts val="0"/>
              </a:spcAft>
              <a:buSzPts val="1000"/>
              <a:buNone/>
              <a:defRPr b="1" sz="1000">
                <a:solidFill>
                  <a:srgbClr val="FFFFFF"/>
                </a:solidFill>
              </a:defRPr>
            </a:lvl5pPr>
            <a:lvl6pPr lvl="5" algn="r">
              <a:lnSpc>
                <a:spcPct val="100000"/>
              </a:lnSpc>
              <a:spcBef>
                <a:spcPts val="1400"/>
              </a:spcBef>
              <a:spcAft>
                <a:spcPts val="0"/>
              </a:spcAft>
              <a:buSzPts val="1000"/>
              <a:buNone/>
              <a:defRPr b="1" sz="1000">
                <a:solidFill>
                  <a:srgbClr val="FFFFFF"/>
                </a:solidFill>
              </a:defRPr>
            </a:lvl6pPr>
            <a:lvl7pPr lvl="6" algn="r">
              <a:lnSpc>
                <a:spcPct val="100000"/>
              </a:lnSpc>
              <a:spcBef>
                <a:spcPts val="1400"/>
              </a:spcBef>
              <a:spcAft>
                <a:spcPts val="0"/>
              </a:spcAft>
              <a:buSzPts val="1000"/>
              <a:buNone/>
              <a:defRPr b="1" sz="1000">
                <a:solidFill>
                  <a:srgbClr val="FFFFFF"/>
                </a:solidFill>
              </a:defRPr>
            </a:lvl7pPr>
            <a:lvl8pPr lvl="7" algn="r">
              <a:lnSpc>
                <a:spcPct val="100000"/>
              </a:lnSpc>
              <a:spcBef>
                <a:spcPts val="1400"/>
              </a:spcBef>
              <a:spcAft>
                <a:spcPts val="0"/>
              </a:spcAft>
              <a:buSzPts val="1000"/>
              <a:buNone/>
              <a:defRPr b="1" sz="1000">
                <a:solidFill>
                  <a:srgbClr val="FFFFFF"/>
                </a:solidFill>
              </a:defRPr>
            </a:lvl8pPr>
            <a:lvl9pPr lvl="8" algn="r">
              <a:lnSpc>
                <a:spcPct val="100000"/>
              </a:lnSpc>
              <a:spcBef>
                <a:spcPts val="1400"/>
              </a:spcBef>
              <a:spcAft>
                <a:spcPts val="1400"/>
              </a:spcAft>
              <a:buSzPts val="1000"/>
              <a:buNone/>
              <a:defRPr b="1" sz="1000">
                <a:solidFill>
                  <a:srgbClr val="FFFFFF"/>
                </a:solidFill>
              </a:defRPr>
            </a:lvl9pPr>
          </a:lstStyle>
          <a:p/>
        </p:txBody>
      </p:sp>
    </p:spTree>
  </p:cSld>
  <p:clrMapOvr>
    <a:masterClrMapping/>
  </p:clrMapOvr>
  <p:extLst>
    <p:ext uri="{DCECCB84-F9BA-43D5-87BE-67443E8EF086}">
      <p15:sldGuideLst>
        <p15:guide id="1" pos="72">
          <p15:clr>
            <a:srgbClr val="FA7B17"/>
          </p15:clr>
        </p15:guide>
        <p15:guide id="2" pos="5688">
          <p15:clr>
            <a:srgbClr val="FA7B17"/>
          </p15:clr>
        </p15:guide>
        <p15:guide id="3" orient="horz" pos="72">
          <p15:clr>
            <a:srgbClr val="FA7B17"/>
          </p15:clr>
        </p15:guide>
        <p15:guide id="4" orient="horz" pos="3168">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isma Title Slide">
  <p:cSld name="TITLE_1_1">
    <p:spTree>
      <p:nvGrpSpPr>
        <p:cNvPr id="41" name="Shape 41"/>
        <p:cNvGrpSpPr/>
        <p:nvPr/>
      </p:nvGrpSpPr>
      <p:grpSpPr>
        <a:xfrm>
          <a:off x="0" y="0"/>
          <a:ext cx="0" cy="0"/>
          <a:chOff x="0" y="0"/>
          <a:chExt cx="0" cy="0"/>
        </a:xfrm>
      </p:grpSpPr>
      <p:pic>
        <p:nvPicPr>
          <p:cNvPr id="42" name="Google Shape;42;p18"/>
          <p:cNvPicPr preferRelativeResize="0"/>
          <p:nvPr/>
        </p:nvPicPr>
        <p:blipFill rotWithShape="1">
          <a:blip r:embed="rId2">
            <a:alphaModFix/>
          </a:blip>
          <a:srcRect b="0" l="0" r="0" t="0"/>
          <a:stretch/>
        </p:blipFill>
        <p:spPr>
          <a:xfrm>
            <a:off x="8454" y="-125"/>
            <a:ext cx="9135542" cy="5143501"/>
          </a:xfrm>
          <a:prstGeom prst="rect">
            <a:avLst/>
          </a:prstGeom>
          <a:noFill/>
          <a:ln>
            <a:noFill/>
          </a:ln>
        </p:spPr>
      </p:pic>
      <p:pic>
        <p:nvPicPr>
          <p:cNvPr id="43" name="Google Shape;43;p18"/>
          <p:cNvPicPr preferRelativeResize="0"/>
          <p:nvPr/>
        </p:nvPicPr>
        <p:blipFill rotWithShape="1">
          <a:blip r:embed="rId3">
            <a:alphaModFix/>
          </a:blip>
          <a:srcRect b="0" l="0" r="0" t="0"/>
          <a:stretch/>
        </p:blipFill>
        <p:spPr>
          <a:xfrm>
            <a:off x="412875" y="360050"/>
            <a:ext cx="1414390" cy="286900"/>
          </a:xfrm>
          <a:prstGeom prst="rect">
            <a:avLst/>
          </a:prstGeom>
          <a:noFill/>
          <a:ln>
            <a:noFill/>
          </a:ln>
        </p:spPr>
      </p:pic>
      <p:sp>
        <p:nvSpPr>
          <p:cNvPr id="44" name="Google Shape;44;p18"/>
          <p:cNvSpPr/>
          <p:nvPr/>
        </p:nvSpPr>
        <p:spPr>
          <a:xfrm>
            <a:off x="0" y="4096775"/>
            <a:ext cx="9144000" cy="10467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8"/>
          <p:cNvSpPr txBox="1"/>
          <p:nvPr>
            <p:ph type="ctrTitle"/>
          </p:nvPr>
        </p:nvSpPr>
        <p:spPr>
          <a:xfrm>
            <a:off x="311700" y="1393063"/>
            <a:ext cx="4647000" cy="1338000"/>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Clr>
                <a:srgbClr val="000000"/>
              </a:buClr>
              <a:buSzPts val="3600"/>
              <a:buNone/>
              <a:defRPr sz="3600">
                <a:solidFill>
                  <a:srgbClr val="000000"/>
                </a:solidFill>
              </a:defRPr>
            </a:lvl1pPr>
            <a:lvl2pPr lvl="1" algn="l">
              <a:lnSpc>
                <a:spcPct val="90000"/>
              </a:lnSpc>
              <a:spcBef>
                <a:spcPts val="0"/>
              </a:spcBef>
              <a:spcAft>
                <a:spcPts val="0"/>
              </a:spcAft>
              <a:buSzPts val="3600"/>
              <a:buNone/>
              <a:defRPr sz="3600"/>
            </a:lvl2pPr>
            <a:lvl3pPr lvl="2" algn="l">
              <a:lnSpc>
                <a:spcPct val="90000"/>
              </a:lnSpc>
              <a:spcBef>
                <a:spcPts val="0"/>
              </a:spcBef>
              <a:spcAft>
                <a:spcPts val="0"/>
              </a:spcAft>
              <a:buSzPts val="3600"/>
              <a:buNone/>
              <a:defRPr sz="3600"/>
            </a:lvl3pPr>
            <a:lvl4pPr lvl="3" algn="l">
              <a:lnSpc>
                <a:spcPct val="90000"/>
              </a:lnSpc>
              <a:spcBef>
                <a:spcPts val="0"/>
              </a:spcBef>
              <a:spcAft>
                <a:spcPts val="0"/>
              </a:spcAft>
              <a:buSzPts val="3600"/>
              <a:buNone/>
              <a:defRPr sz="3600"/>
            </a:lvl4pPr>
            <a:lvl5pPr lvl="4" algn="l">
              <a:lnSpc>
                <a:spcPct val="90000"/>
              </a:lnSpc>
              <a:spcBef>
                <a:spcPts val="0"/>
              </a:spcBef>
              <a:spcAft>
                <a:spcPts val="0"/>
              </a:spcAft>
              <a:buSzPts val="3600"/>
              <a:buNone/>
              <a:defRPr sz="3600"/>
            </a:lvl5pPr>
            <a:lvl6pPr lvl="5" algn="l">
              <a:lnSpc>
                <a:spcPct val="90000"/>
              </a:lnSpc>
              <a:spcBef>
                <a:spcPts val="0"/>
              </a:spcBef>
              <a:spcAft>
                <a:spcPts val="0"/>
              </a:spcAft>
              <a:buSzPts val="3600"/>
              <a:buNone/>
              <a:defRPr sz="3600"/>
            </a:lvl6pPr>
            <a:lvl7pPr lvl="6" algn="l">
              <a:lnSpc>
                <a:spcPct val="90000"/>
              </a:lnSpc>
              <a:spcBef>
                <a:spcPts val="0"/>
              </a:spcBef>
              <a:spcAft>
                <a:spcPts val="0"/>
              </a:spcAft>
              <a:buSzPts val="3600"/>
              <a:buNone/>
              <a:defRPr sz="3600"/>
            </a:lvl7pPr>
            <a:lvl8pPr lvl="7" algn="l">
              <a:lnSpc>
                <a:spcPct val="90000"/>
              </a:lnSpc>
              <a:spcBef>
                <a:spcPts val="0"/>
              </a:spcBef>
              <a:spcAft>
                <a:spcPts val="0"/>
              </a:spcAft>
              <a:buSzPts val="3600"/>
              <a:buNone/>
              <a:defRPr sz="3600"/>
            </a:lvl8pPr>
            <a:lvl9pPr lvl="8" algn="l">
              <a:lnSpc>
                <a:spcPct val="90000"/>
              </a:lnSpc>
              <a:spcBef>
                <a:spcPts val="0"/>
              </a:spcBef>
              <a:spcAft>
                <a:spcPts val="0"/>
              </a:spcAft>
              <a:buSzPts val="3600"/>
              <a:buNone/>
              <a:defRPr sz="3600"/>
            </a:lvl9pPr>
          </a:lstStyle>
          <a:p/>
        </p:txBody>
      </p:sp>
      <p:sp>
        <p:nvSpPr>
          <p:cNvPr id="46" name="Google Shape;46;p18"/>
          <p:cNvSpPr txBox="1"/>
          <p:nvPr>
            <p:ph idx="1" type="subTitle"/>
          </p:nvPr>
        </p:nvSpPr>
        <p:spPr>
          <a:xfrm>
            <a:off x="311700" y="2731138"/>
            <a:ext cx="46470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47" name="Google Shape;47;p18"/>
          <p:cNvPicPr preferRelativeResize="0"/>
          <p:nvPr/>
        </p:nvPicPr>
        <p:blipFill rotWithShape="1">
          <a:blip r:embed="rId4">
            <a:alphaModFix/>
          </a:blip>
          <a:srcRect b="0" l="0" r="0" t="0"/>
          <a:stretch/>
        </p:blipFill>
        <p:spPr>
          <a:xfrm>
            <a:off x="7517452" y="4717877"/>
            <a:ext cx="1481172" cy="270900"/>
          </a:xfrm>
          <a:prstGeom prst="rect">
            <a:avLst/>
          </a:prstGeom>
          <a:noFill/>
          <a:ln>
            <a:noFill/>
          </a:ln>
        </p:spPr>
      </p:pic>
      <p:sp>
        <p:nvSpPr>
          <p:cNvPr id="48" name="Google Shape;48;p18"/>
          <p:cNvSpPr txBox="1"/>
          <p:nvPr>
            <p:ph idx="2" type="subTitle"/>
          </p:nvPr>
        </p:nvSpPr>
        <p:spPr>
          <a:xfrm>
            <a:off x="412875" y="4096775"/>
            <a:ext cx="3554700" cy="109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b="1" sz="1000">
                <a:solidFill>
                  <a:srgbClr val="FFFFFF"/>
                </a:solidFill>
              </a:defRPr>
            </a:lvl1pPr>
            <a:lvl2pPr lvl="1" algn="l">
              <a:lnSpc>
                <a:spcPct val="100000"/>
              </a:lnSpc>
              <a:spcBef>
                <a:spcPts val="1400"/>
              </a:spcBef>
              <a:spcAft>
                <a:spcPts val="0"/>
              </a:spcAft>
              <a:buSzPts val="1200"/>
              <a:buNone/>
              <a:defRPr b="1" sz="1000">
                <a:solidFill>
                  <a:srgbClr val="FFFFFF"/>
                </a:solidFill>
              </a:defRPr>
            </a:lvl2pPr>
            <a:lvl3pPr lvl="2" algn="l">
              <a:lnSpc>
                <a:spcPct val="100000"/>
              </a:lnSpc>
              <a:spcBef>
                <a:spcPts val="1400"/>
              </a:spcBef>
              <a:spcAft>
                <a:spcPts val="0"/>
              </a:spcAft>
              <a:buSzPts val="1000"/>
              <a:buNone/>
              <a:defRPr b="1" sz="1000">
                <a:solidFill>
                  <a:srgbClr val="FFFFFF"/>
                </a:solidFill>
              </a:defRPr>
            </a:lvl3pPr>
            <a:lvl4pPr lvl="3" algn="l">
              <a:lnSpc>
                <a:spcPct val="100000"/>
              </a:lnSpc>
              <a:spcBef>
                <a:spcPts val="1400"/>
              </a:spcBef>
              <a:spcAft>
                <a:spcPts val="0"/>
              </a:spcAft>
              <a:buSzPts val="1000"/>
              <a:buNone/>
              <a:defRPr b="1" sz="1000">
                <a:solidFill>
                  <a:srgbClr val="FFFFFF"/>
                </a:solidFill>
              </a:defRPr>
            </a:lvl4pPr>
            <a:lvl5pPr lvl="4" algn="l">
              <a:lnSpc>
                <a:spcPct val="100000"/>
              </a:lnSpc>
              <a:spcBef>
                <a:spcPts val="1400"/>
              </a:spcBef>
              <a:spcAft>
                <a:spcPts val="0"/>
              </a:spcAft>
              <a:buSzPts val="1000"/>
              <a:buNone/>
              <a:defRPr b="1" sz="1000">
                <a:solidFill>
                  <a:srgbClr val="FFFFFF"/>
                </a:solidFill>
              </a:defRPr>
            </a:lvl5pPr>
            <a:lvl6pPr lvl="5" algn="l">
              <a:lnSpc>
                <a:spcPct val="100000"/>
              </a:lnSpc>
              <a:spcBef>
                <a:spcPts val="1400"/>
              </a:spcBef>
              <a:spcAft>
                <a:spcPts val="0"/>
              </a:spcAft>
              <a:buSzPts val="1000"/>
              <a:buNone/>
              <a:defRPr b="1" sz="1000">
                <a:solidFill>
                  <a:srgbClr val="FFFFFF"/>
                </a:solidFill>
              </a:defRPr>
            </a:lvl6pPr>
            <a:lvl7pPr lvl="6" algn="l">
              <a:lnSpc>
                <a:spcPct val="100000"/>
              </a:lnSpc>
              <a:spcBef>
                <a:spcPts val="1400"/>
              </a:spcBef>
              <a:spcAft>
                <a:spcPts val="0"/>
              </a:spcAft>
              <a:buSzPts val="1000"/>
              <a:buNone/>
              <a:defRPr b="1" sz="1000">
                <a:solidFill>
                  <a:srgbClr val="FFFFFF"/>
                </a:solidFill>
              </a:defRPr>
            </a:lvl7pPr>
            <a:lvl8pPr lvl="7" algn="l">
              <a:lnSpc>
                <a:spcPct val="100000"/>
              </a:lnSpc>
              <a:spcBef>
                <a:spcPts val="1400"/>
              </a:spcBef>
              <a:spcAft>
                <a:spcPts val="0"/>
              </a:spcAft>
              <a:buSzPts val="1000"/>
              <a:buNone/>
              <a:defRPr b="1" sz="1000">
                <a:solidFill>
                  <a:srgbClr val="FFFFFF"/>
                </a:solidFill>
              </a:defRPr>
            </a:lvl8pPr>
            <a:lvl9pPr lvl="8" algn="l">
              <a:lnSpc>
                <a:spcPct val="100000"/>
              </a:lnSpc>
              <a:spcBef>
                <a:spcPts val="1400"/>
              </a:spcBef>
              <a:spcAft>
                <a:spcPts val="1400"/>
              </a:spcAft>
              <a:buSzPts val="1000"/>
              <a:buNone/>
              <a:defRPr b="1" sz="1000">
                <a:solidFill>
                  <a:srgbClr val="FFFFFF"/>
                </a:solidFill>
              </a:defRPr>
            </a:lvl9pPr>
          </a:lstStyle>
          <a:p/>
        </p:txBody>
      </p:sp>
      <p:sp>
        <p:nvSpPr>
          <p:cNvPr id="49" name="Google Shape;49;p18"/>
          <p:cNvSpPr txBox="1"/>
          <p:nvPr>
            <p:ph idx="3" type="subTitle"/>
          </p:nvPr>
        </p:nvSpPr>
        <p:spPr>
          <a:xfrm>
            <a:off x="5477650" y="4096775"/>
            <a:ext cx="3554700" cy="1095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b="1" sz="1000">
                <a:solidFill>
                  <a:srgbClr val="FFFFFF"/>
                </a:solidFill>
              </a:defRPr>
            </a:lvl1pPr>
            <a:lvl2pPr lvl="1" algn="r">
              <a:lnSpc>
                <a:spcPct val="100000"/>
              </a:lnSpc>
              <a:spcBef>
                <a:spcPts val="1400"/>
              </a:spcBef>
              <a:spcAft>
                <a:spcPts val="0"/>
              </a:spcAft>
              <a:buSzPts val="1200"/>
              <a:buNone/>
              <a:defRPr b="1" sz="1000">
                <a:solidFill>
                  <a:srgbClr val="FFFFFF"/>
                </a:solidFill>
              </a:defRPr>
            </a:lvl2pPr>
            <a:lvl3pPr lvl="2" algn="r">
              <a:lnSpc>
                <a:spcPct val="100000"/>
              </a:lnSpc>
              <a:spcBef>
                <a:spcPts val="1400"/>
              </a:spcBef>
              <a:spcAft>
                <a:spcPts val="0"/>
              </a:spcAft>
              <a:buSzPts val="1000"/>
              <a:buNone/>
              <a:defRPr b="1" sz="1000">
                <a:solidFill>
                  <a:srgbClr val="FFFFFF"/>
                </a:solidFill>
              </a:defRPr>
            </a:lvl3pPr>
            <a:lvl4pPr lvl="3" algn="r">
              <a:lnSpc>
                <a:spcPct val="100000"/>
              </a:lnSpc>
              <a:spcBef>
                <a:spcPts val="1400"/>
              </a:spcBef>
              <a:spcAft>
                <a:spcPts val="0"/>
              </a:spcAft>
              <a:buSzPts val="1000"/>
              <a:buNone/>
              <a:defRPr b="1" sz="1000">
                <a:solidFill>
                  <a:srgbClr val="FFFFFF"/>
                </a:solidFill>
              </a:defRPr>
            </a:lvl4pPr>
            <a:lvl5pPr lvl="4" algn="r">
              <a:lnSpc>
                <a:spcPct val="100000"/>
              </a:lnSpc>
              <a:spcBef>
                <a:spcPts val="1400"/>
              </a:spcBef>
              <a:spcAft>
                <a:spcPts val="0"/>
              </a:spcAft>
              <a:buSzPts val="1000"/>
              <a:buNone/>
              <a:defRPr b="1" sz="1000">
                <a:solidFill>
                  <a:srgbClr val="FFFFFF"/>
                </a:solidFill>
              </a:defRPr>
            </a:lvl5pPr>
            <a:lvl6pPr lvl="5" algn="r">
              <a:lnSpc>
                <a:spcPct val="100000"/>
              </a:lnSpc>
              <a:spcBef>
                <a:spcPts val="1400"/>
              </a:spcBef>
              <a:spcAft>
                <a:spcPts val="0"/>
              </a:spcAft>
              <a:buSzPts val="1000"/>
              <a:buNone/>
              <a:defRPr b="1" sz="1000">
                <a:solidFill>
                  <a:srgbClr val="FFFFFF"/>
                </a:solidFill>
              </a:defRPr>
            </a:lvl6pPr>
            <a:lvl7pPr lvl="6" algn="r">
              <a:lnSpc>
                <a:spcPct val="100000"/>
              </a:lnSpc>
              <a:spcBef>
                <a:spcPts val="1400"/>
              </a:spcBef>
              <a:spcAft>
                <a:spcPts val="0"/>
              </a:spcAft>
              <a:buSzPts val="1000"/>
              <a:buNone/>
              <a:defRPr b="1" sz="1000">
                <a:solidFill>
                  <a:srgbClr val="FFFFFF"/>
                </a:solidFill>
              </a:defRPr>
            </a:lvl7pPr>
            <a:lvl8pPr lvl="7" algn="r">
              <a:lnSpc>
                <a:spcPct val="100000"/>
              </a:lnSpc>
              <a:spcBef>
                <a:spcPts val="1400"/>
              </a:spcBef>
              <a:spcAft>
                <a:spcPts val="0"/>
              </a:spcAft>
              <a:buSzPts val="1000"/>
              <a:buNone/>
              <a:defRPr b="1" sz="1000">
                <a:solidFill>
                  <a:srgbClr val="FFFFFF"/>
                </a:solidFill>
              </a:defRPr>
            </a:lvl8pPr>
            <a:lvl9pPr lvl="8" algn="r">
              <a:lnSpc>
                <a:spcPct val="100000"/>
              </a:lnSpc>
              <a:spcBef>
                <a:spcPts val="1400"/>
              </a:spcBef>
              <a:spcAft>
                <a:spcPts val="1400"/>
              </a:spcAft>
              <a:buSzPts val="1000"/>
              <a:buNone/>
              <a:defRPr b="1" sz="1000">
                <a:solidFill>
                  <a:srgbClr val="FFFFFF"/>
                </a:solidFill>
              </a:defRPr>
            </a:lvl9pPr>
          </a:lstStyle>
          <a:p/>
        </p:txBody>
      </p:sp>
    </p:spTree>
  </p:cSld>
  <p:clrMapOvr>
    <a:masterClrMapping/>
  </p:clrMapOvr>
  <p:extLst>
    <p:ext uri="{DCECCB84-F9BA-43D5-87BE-67443E8EF086}">
      <p15:sldGuideLst>
        <p15:guide id="1" pos="72">
          <p15:clr>
            <a:srgbClr val="FA7B17"/>
          </p15:clr>
        </p15:guide>
        <p15:guide id="2" pos="5688">
          <p15:clr>
            <a:srgbClr val="FA7B17"/>
          </p15:clr>
        </p15:guide>
        <p15:guide id="3" orient="horz" pos="72">
          <p15:clr>
            <a:srgbClr val="FA7B17"/>
          </p15:clr>
        </p15:guide>
        <p15:guide id="4" orient="horz" pos="316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rtex Title Slide">
  <p:cSld name="TITLE_1_1_1">
    <p:spTree>
      <p:nvGrpSpPr>
        <p:cNvPr id="50" name="Shape 50"/>
        <p:cNvGrpSpPr/>
        <p:nvPr/>
      </p:nvGrpSpPr>
      <p:grpSpPr>
        <a:xfrm>
          <a:off x="0" y="0"/>
          <a:ext cx="0" cy="0"/>
          <a:chOff x="0" y="0"/>
          <a:chExt cx="0" cy="0"/>
        </a:xfrm>
      </p:grpSpPr>
      <p:pic>
        <p:nvPicPr>
          <p:cNvPr id="51" name="Google Shape;51;p19"/>
          <p:cNvPicPr preferRelativeResize="0"/>
          <p:nvPr/>
        </p:nvPicPr>
        <p:blipFill rotWithShape="1">
          <a:blip r:embed="rId2">
            <a:alphaModFix/>
          </a:blip>
          <a:srcRect b="0" l="0" r="0" t="0"/>
          <a:stretch/>
        </p:blipFill>
        <p:spPr>
          <a:xfrm>
            <a:off x="0" y="0"/>
            <a:ext cx="9143998" cy="5145601"/>
          </a:xfrm>
          <a:prstGeom prst="rect">
            <a:avLst/>
          </a:prstGeom>
          <a:noFill/>
          <a:ln>
            <a:noFill/>
          </a:ln>
        </p:spPr>
      </p:pic>
      <p:pic>
        <p:nvPicPr>
          <p:cNvPr id="52" name="Google Shape;52;p19"/>
          <p:cNvPicPr preferRelativeResize="0"/>
          <p:nvPr/>
        </p:nvPicPr>
        <p:blipFill rotWithShape="1">
          <a:blip r:embed="rId3">
            <a:alphaModFix/>
          </a:blip>
          <a:srcRect b="0" l="0" r="0" t="0"/>
          <a:stretch/>
        </p:blipFill>
        <p:spPr>
          <a:xfrm>
            <a:off x="412875" y="360050"/>
            <a:ext cx="1439175" cy="270750"/>
          </a:xfrm>
          <a:prstGeom prst="rect">
            <a:avLst/>
          </a:prstGeom>
          <a:noFill/>
          <a:ln>
            <a:noFill/>
          </a:ln>
        </p:spPr>
      </p:pic>
      <p:sp>
        <p:nvSpPr>
          <p:cNvPr id="53" name="Google Shape;53;p19"/>
          <p:cNvSpPr/>
          <p:nvPr/>
        </p:nvSpPr>
        <p:spPr>
          <a:xfrm>
            <a:off x="0" y="4096775"/>
            <a:ext cx="9144000" cy="10467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9"/>
          <p:cNvSpPr txBox="1"/>
          <p:nvPr>
            <p:ph type="ctrTitle"/>
          </p:nvPr>
        </p:nvSpPr>
        <p:spPr>
          <a:xfrm>
            <a:off x="311700" y="1506413"/>
            <a:ext cx="4647000" cy="1338000"/>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Clr>
                <a:srgbClr val="000000"/>
              </a:buClr>
              <a:buSzPts val="3600"/>
              <a:buNone/>
              <a:defRPr sz="3600">
                <a:solidFill>
                  <a:srgbClr val="000000"/>
                </a:solidFill>
              </a:defRPr>
            </a:lvl1pPr>
            <a:lvl2pPr lvl="1" algn="l">
              <a:lnSpc>
                <a:spcPct val="90000"/>
              </a:lnSpc>
              <a:spcBef>
                <a:spcPts val="0"/>
              </a:spcBef>
              <a:spcAft>
                <a:spcPts val="0"/>
              </a:spcAft>
              <a:buSzPts val="3600"/>
              <a:buNone/>
              <a:defRPr sz="3600"/>
            </a:lvl2pPr>
            <a:lvl3pPr lvl="2" algn="l">
              <a:lnSpc>
                <a:spcPct val="90000"/>
              </a:lnSpc>
              <a:spcBef>
                <a:spcPts val="0"/>
              </a:spcBef>
              <a:spcAft>
                <a:spcPts val="0"/>
              </a:spcAft>
              <a:buSzPts val="3600"/>
              <a:buNone/>
              <a:defRPr sz="3600"/>
            </a:lvl3pPr>
            <a:lvl4pPr lvl="3" algn="l">
              <a:lnSpc>
                <a:spcPct val="90000"/>
              </a:lnSpc>
              <a:spcBef>
                <a:spcPts val="0"/>
              </a:spcBef>
              <a:spcAft>
                <a:spcPts val="0"/>
              </a:spcAft>
              <a:buSzPts val="3600"/>
              <a:buNone/>
              <a:defRPr sz="3600"/>
            </a:lvl4pPr>
            <a:lvl5pPr lvl="4" algn="l">
              <a:lnSpc>
                <a:spcPct val="90000"/>
              </a:lnSpc>
              <a:spcBef>
                <a:spcPts val="0"/>
              </a:spcBef>
              <a:spcAft>
                <a:spcPts val="0"/>
              </a:spcAft>
              <a:buSzPts val="3600"/>
              <a:buNone/>
              <a:defRPr sz="3600"/>
            </a:lvl5pPr>
            <a:lvl6pPr lvl="5" algn="l">
              <a:lnSpc>
                <a:spcPct val="90000"/>
              </a:lnSpc>
              <a:spcBef>
                <a:spcPts val="0"/>
              </a:spcBef>
              <a:spcAft>
                <a:spcPts val="0"/>
              </a:spcAft>
              <a:buSzPts val="3600"/>
              <a:buNone/>
              <a:defRPr sz="3600"/>
            </a:lvl6pPr>
            <a:lvl7pPr lvl="6" algn="l">
              <a:lnSpc>
                <a:spcPct val="90000"/>
              </a:lnSpc>
              <a:spcBef>
                <a:spcPts val="0"/>
              </a:spcBef>
              <a:spcAft>
                <a:spcPts val="0"/>
              </a:spcAft>
              <a:buSzPts val="3600"/>
              <a:buNone/>
              <a:defRPr sz="3600"/>
            </a:lvl7pPr>
            <a:lvl8pPr lvl="7" algn="l">
              <a:lnSpc>
                <a:spcPct val="90000"/>
              </a:lnSpc>
              <a:spcBef>
                <a:spcPts val="0"/>
              </a:spcBef>
              <a:spcAft>
                <a:spcPts val="0"/>
              </a:spcAft>
              <a:buSzPts val="3600"/>
              <a:buNone/>
              <a:defRPr sz="3600"/>
            </a:lvl8pPr>
            <a:lvl9pPr lvl="8" algn="l">
              <a:lnSpc>
                <a:spcPct val="90000"/>
              </a:lnSpc>
              <a:spcBef>
                <a:spcPts val="0"/>
              </a:spcBef>
              <a:spcAft>
                <a:spcPts val="0"/>
              </a:spcAft>
              <a:buSzPts val="3600"/>
              <a:buNone/>
              <a:defRPr sz="3600"/>
            </a:lvl9pPr>
          </a:lstStyle>
          <a:p/>
        </p:txBody>
      </p:sp>
      <p:sp>
        <p:nvSpPr>
          <p:cNvPr id="55" name="Google Shape;55;p19"/>
          <p:cNvSpPr txBox="1"/>
          <p:nvPr>
            <p:ph idx="1" type="subTitle"/>
          </p:nvPr>
        </p:nvSpPr>
        <p:spPr>
          <a:xfrm>
            <a:off x="311700" y="2844488"/>
            <a:ext cx="46470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56" name="Google Shape;56;p19"/>
          <p:cNvPicPr preferRelativeResize="0"/>
          <p:nvPr/>
        </p:nvPicPr>
        <p:blipFill rotWithShape="1">
          <a:blip r:embed="rId4">
            <a:alphaModFix/>
          </a:blip>
          <a:srcRect b="0" l="0" r="0" t="0"/>
          <a:stretch/>
        </p:blipFill>
        <p:spPr>
          <a:xfrm>
            <a:off x="7517452" y="4717877"/>
            <a:ext cx="1481172" cy="270900"/>
          </a:xfrm>
          <a:prstGeom prst="rect">
            <a:avLst/>
          </a:prstGeom>
          <a:noFill/>
          <a:ln>
            <a:noFill/>
          </a:ln>
        </p:spPr>
      </p:pic>
      <p:sp>
        <p:nvSpPr>
          <p:cNvPr id="57" name="Google Shape;57;p19"/>
          <p:cNvSpPr txBox="1"/>
          <p:nvPr>
            <p:ph idx="2" type="subTitle"/>
          </p:nvPr>
        </p:nvSpPr>
        <p:spPr>
          <a:xfrm>
            <a:off x="412875" y="4096775"/>
            <a:ext cx="3554700" cy="109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b="1" sz="1000">
                <a:solidFill>
                  <a:srgbClr val="FFFFFF"/>
                </a:solidFill>
              </a:defRPr>
            </a:lvl1pPr>
            <a:lvl2pPr lvl="1" algn="l">
              <a:lnSpc>
                <a:spcPct val="100000"/>
              </a:lnSpc>
              <a:spcBef>
                <a:spcPts val="1400"/>
              </a:spcBef>
              <a:spcAft>
                <a:spcPts val="0"/>
              </a:spcAft>
              <a:buSzPts val="1200"/>
              <a:buNone/>
              <a:defRPr b="1" sz="1000">
                <a:solidFill>
                  <a:srgbClr val="FFFFFF"/>
                </a:solidFill>
              </a:defRPr>
            </a:lvl2pPr>
            <a:lvl3pPr lvl="2" algn="l">
              <a:lnSpc>
                <a:spcPct val="100000"/>
              </a:lnSpc>
              <a:spcBef>
                <a:spcPts val="1400"/>
              </a:spcBef>
              <a:spcAft>
                <a:spcPts val="0"/>
              </a:spcAft>
              <a:buSzPts val="1000"/>
              <a:buNone/>
              <a:defRPr b="1" sz="1000">
                <a:solidFill>
                  <a:srgbClr val="FFFFFF"/>
                </a:solidFill>
              </a:defRPr>
            </a:lvl3pPr>
            <a:lvl4pPr lvl="3" algn="l">
              <a:lnSpc>
                <a:spcPct val="100000"/>
              </a:lnSpc>
              <a:spcBef>
                <a:spcPts val="1400"/>
              </a:spcBef>
              <a:spcAft>
                <a:spcPts val="0"/>
              </a:spcAft>
              <a:buSzPts val="1000"/>
              <a:buNone/>
              <a:defRPr b="1" sz="1000">
                <a:solidFill>
                  <a:srgbClr val="FFFFFF"/>
                </a:solidFill>
              </a:defRPr>
            </a:lvl4pPr>
            <a:lvl5pPr lvl="4" algn="l">
              <a:lnSpc>
                <a:spcPct val="100000"/>
              </a:lnSpc>
              <a:spcBef>
                <a:spcPts val="1400"/>
              </a:spcBef>
              <a:spcAft>
                <a:spcPts val="0"/>
              </a:spcAft>
              <a:buSzPts val="1000"/>
              <a:buNone/>
              <a:defRPr b="1" sz="1000">
                <a:solidFill>
                  <a:srgbClr val="FFFFFF"/>
                </a:solidFill>
              </a:defRPr>
            </a:lvl5pPr>
            <a:lvl6pPr lvl="5" algn="l">
              <a:lnSpc>
                <a:spcPct val="100000"/>
              </a:lnSpc>
              <a:spcBef>
                <a:spcPts val="1400"/>
              </a:spcBef>
              <a:spcAft>
                <a:spcPts val="0"/>
              </a:spcAft>
              <a:buSzPts val="1000"/>
              <a:buNone/>
              <a:defRPr b="1" sz="1000">
                <a:solidFill>
                  <a:srgbClr val="FFFFFF"/>
                </a:solidFill>
              </a:defRPr>
            </a:lvl6pPr>
            <a:lvl7pPr lvl="6" algn="l">
              <a:lnSpc>
                <a:spcPct val="100000"/>
              </a:lnSpc>
              <a:spcBef>
                <a:spcPts val="1400"/>
              </a:spcBef>
              <a:spcAft>
                <a:spcPts val="0"/>
              </a:spcAft>
              <a:buSzPts val="1000"/>
              <a:buNone/>
              <a:defRPr b="1" sz="1000">
                <a:solidFill>
                  <a:srgbClr val="FFFFFF"/>
                </a:solidFill>
              </a:defRPr>
            </a:lvl7pPr>
            <a:lvl8pPr lvl="7" algn="l">
              <a:lnSpc>
                <a:spcPct val="100000"/>
              </a:lnSpc>
              <a:spcBef>
                <a:spcPts val="1400"/>
              </a:spcBef>
              <a:spcAft>
                <a:spcPts val="0"/>
              </a:spcAft>
              <a:buSzPts val="1000"/>
              <a:buNone/>
              <a:defRPr b="1" sz="1000">
                <a:solidFill>
                  <a:srgbClr val="FFFFFF"/>
                </a:solidFill>
              </a:defRPr>
            </a:lvl8pPr>
            <a:lvl9pPr lvl="8" algn="l">
              <a:lnSpc>
                <a:spcPct val="100000"/>
              </a:lnSpc>
              <a:spcBef>
                <a:spcPts val="1400"/>
              </a:spcBef>
              <a:spcAft>
                <a:spcPts val="1400"/>
              </a:spcAft>
              <a:buSzPts val="1000"/>
              <a:buNone/>
              <a:defRPr b="1" sz="1000">
                <a:solidFill>
                  <a:srgbClr val="FFFFFF"/>
                </a:solidFill>
              </a:defRPr>
            </a:lvl9pPr>
          </a:lstStyle>
          <a:p/>
        </p:txBody>
      </p:sp>
      <p:sp>
        <p:nvSpPr>
          <p:cNvPr id="58" name="Google Shape;58;p19"/>
          <p:cNvSpPr txBox="1"/>
          <p:nvPr>
            <p:ph idx="3" type="subTitle"/>
          </p:nvPr>
        </p:nvSpPr>
        <p:spPr>
          <a:xfrm>
            <a:off x="5477650" y="4096775"/>
            <a:ext cx="3554700" cy="1095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b="1" sz="1000">
                <a:solidFill>
                  <a:srgbClr val="FFFFFF"/>
                </a:solidFill>
              </a:defRPr>
            </a:lvl1pPr>
            <a:lvl2pPr lvl="1" algn="r">
              <a:lnSpc>
                <a:spcPct val="100000"/>
              </a:lnSpc>
              <a:spcBef>
                <a:spcPts val="1400"/>
              </a:spcBef>
              <a:spcAft>
                <a:spcPts val="0"/>
              </a:spcAft>
              <a:buSzPts val="1200"/>
              <a:buNone/>
              <a:defRPr b="1" sz="1000">
                <a:solidFill>
                  <a:srgbClr val="FFFFFF"/>
                </a:solidFill>
              </a:defRPr>
            </a:lvl2pPr>
            <a:lvl3pPr lvl="2" algn="r">
              <a:lnSpc>
                <a:spcPct val="100000"/>
              </a:lnSpc>
              <a:spcBef>
                <a:spcPts val="1400"/>
              </a:spcBef>
              <a:spcAft>
                <a:spcPts val="0"/>
              </a:spcAft>
              <a:buSzPts val="1000"/>
              <a:buNone/>
              <a:defRPr b="1" sz="1000">
                <a:solidFill>
                  <a:srgbClr val="FFFFFF"/>
                </a:solidFill>
              </a:defRPr>
            </a:lvl3pPr>
            <a:lvl4pPr lvl="3" algn="r">
              <a:lnSpc>
                <a:spcPct val="100000"/>
              </a:lnSpc>
              <a:spcBef>
                <a:spcPts val="1400"/>
              </a:spcBef>
              <a:spcAft>
                <a:spcPts val="0"/>
              </a:spcAft>
              <a:buSzPts val="1000"/>
              <a:buNone/>
              <a:defRPr b="1" sz="1000">
                <a:solidFill>
                  <a:srgbClr val="FFFFFF"/>
                </a:solidFill>
              </a:defRPr>
            </a:lvl4pPr>
            <a:lvl5pPr lvl="4" algn="r">
              <a:lnSpc>
                <a:spcPct val="100000"/>
              </a:lnSpc>
              <a:spcBef>
                <a:spcPts val="1400"/>
              </a:spcBef>
              <a:spcAft>
                <a:spcPts val="0"/>
              </a:spcAft>
              <a:buSzPts val="1000"/>
              <a:buNone/>
              <a:defRPr b="1" sz="1000">
                <a:solidFill>
                  <a:srgbClr val="FFFFFF"/>
                </a:solidFill>
              </a:defRPr>
            </a:lvl5pPr>
            <a:lvl6pPr lvl="5" algn="r">
              <a:lnSpc>
                <a:spcPct val="100000"/>
              </a:lnSpc>
              <a:spcBef>
                <a:spcPts val="1400"/>
              </a:spcBef>
              <a:spcAft>
                <a:spcPts val="0"/>
              </a:spcAft>
              <a:buSzPts val="1000"/>
              <a:buNone/>
              <a:defRPr b="1" sz="1000">
                <a:solidFill>
                  <a:srgbClr val="FFFFFF"/>
                </a:solidFill>
              </a:defRPr>
            </a:lvl6pPr>
            <a:lvl7pPr lvl="6" algn="r">
              <a:lnSpc>
                <a:spcPct val="100000"/>
              </a:lnSpc>
              <a:spcBef>
                <a:spcPts val="1400"/>
              </a:spcBef>
              <a:spcAft>
                <a:spcPts val="0"/>
              </a:spcAft>
              <a:buSzPts val="1000"/>
              <a:buNone/>
              <a:defRPr b="1" sz="1000">
                <a:solidFill>
                  <a:srgbClr val="FFFFFF"/>
                </a:solidFill>
              </a:defRPr>
            </a:lvl7pPr>
            <a:lvl8pPr lvl="7" algn="r">
              <a:lnSpc>
                <a:spcPct val="100000"/>
              </a:lnSpc>
              <a:spcBef>
                <a:spcPts val="1400"/>
              </a:spcBef>
              <a:spcAft>
                <a:spcPts val="0"/>
              </a:spcAft>
              <a:buSzPts val="1000"/>
              <a:buNone/>
              <a:defRPr b="1" sz="1000">
                <a:solidFill>
                  <a:srgbClr val="FFFFFF"/>
                </a:solidFill>
              </a:defRPr>
            </a:lvl8pPr>
            <a:lvl9pPr lvl="8" algn="r">
              <a:lnSpc>
                <a:spcPct val="100000"/>
              </a:lnSpc>
              <a:spcBef>
                <a:spcPts val="1400"/>
              </a:spcBef>
              <a:spcAft>
                <a:spcPts val="1400"/>
              </a:spcAft>
              <a:buSzPts val="1000"/>
              <a:buNone/>
              <a:defRPr b="1" sz="1000">
                <a:solidFill>
                  <a:srgbClr val="FFFFFF"/>
                </a:solidFill>
              </a:defRPr>
            </a:lvl9pPr>
          </a:lstStyle>
          <a:p/>
        </p:txBody>
      </p:sp>
    </p:spTree>
  </p:cSld>
  <p:clrMapOvr>
    <a:masterClrMapping/>
  </p:clrMapOvr>
  <p:extLst>
    <p:ext uri="{DCECCB84-F9BA-43D5-87BE-67443E8EF086}">
      <p15:sldGuideLst>
        <p15:guide id="1" pos="72">
          <p15:clr>
            <a:srgbClr val="FA7B17"/>
          </p15:clr>
        </p15:guide>
        <p15:guide id="2" pos="5688">
          <p15:clr>
            <a:srgbClr val="FA7B17"/>
          </p15:clr>
        </p15:guide>
        <p15:guide id="3" orient="horz" pos="72">
          <p15:clr>
            <a:srgbClr val="FA7B17"/>
          </p15:clr>
        </p15:guide>
        <p15:guide id="4" orient="horz" pos="3168">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rtex Title Slide 1">
  <p:cSld name="TITLE_1_1_1_3">
    <p:spTree>
      <p:nvGrpSpPr>
        <p:cNvPr id="59" name="Shape 59"/>
        <p:cNvGrpSpPr/>
        <p:nvPr/>
      </p:nvGrpSpPr>
      <p:grpSpPr>
        <a:xfrm>
          <a:off x="0" y="0"/>
          <a:ext cx="0" cy="0"/>
          <a:chOff x="0" y="0"/>
          <a:chExt cx="0" cy="0"/>
        </a:xfrm>
      </p:grpSpPr>
      <p:sp>
        <p:nvSpPr>
          <p:cNvPr id="60" name="Google Shape;60;p20"/>
          <p:cNvSpPr/>
          <p:nvPr/>
        </p:nvSpPr>
        <p:spPr>
          <a:xfrm>
            <a:off x="810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1" name="Google Shape;61;p20"/>
          <p:cNvPicPr preferRelativeResize="0"/>
          <p:nvPr/>
        </p:nvPicPr>
        <p:blipFill rotWithShape="1">
          <a:blip r:embed="rId2">
            <a:alphaModFix/>
          </a:blip>
          <a:srcRect b="-5039" l="-46162" r="20344" t="12720"/>
          <a:stretch/>
        </p:blipFill>
        <p:spPr>
          <a:xfrm>
            <a:off x="362459" y="0"/>
            <a:ext cx="8781542" cy="5143497"/>
          </a:xfrm>
          <a:prstGeom prst="rect">
            <a:avLst/>
          </a:prstGeom>
          <a:noFill/>
          <a:ln>
            <a:noFill/>
          </a:ln>
        </p:spPr>
      </p:pic>
      <p:pic>
        <p:nvPicPr>
          <p:cNvPr id="62" name="Google Shape;62;p20"/>
          <p:cNvPicPr preferRelativeResize="0"/>
          <p:nvPr/>
        </p:nvPicPr>
        <p:blipFill rotWithShape="1">
          <a:blip r:embed="rId3">
            <a:alphaModFix/>
          </a:blip>
          <a:srcRect b="0" l="0" r="0" t="0"/>
          <a:stretch/>
        </p:blipFill>
        <p:spPr>
          <a:xfrm>
            <a:off x="410541" y="372197"/>
            <a:ext cx="1368027" cy="276339"/>
          </a:xfrm>
          <a:prstGeom prst="rect">
            <a:avLst/>
          </a:prstGeom>
          <a:noFill/>
          <a:ln>
            <a:noFill/>
          </a:ln>
        </p:spPr>
      </p:pic>
      <p:sp>
        <p:nvSpPr>
          <p:cNvPr id="63" name="Google Shape;63;p20"/>
          <p:cNvSpPr txBox="1"/>
          <p:nvPr>
            <p:ph type="ctrTitle"/>
          </p:nvPr>
        </p:nvSpPr>
        <p:spPr>
          <a:xfrm>
            <a:off x="311700" y="1506413"/>
            <a:ext cx="4647000" cy="1338000"/>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Clr>
                <a:srgbClr val="000000"/>
              </a:buClr>
              <a:buSzPts val="3600"/>
              <a:buNone/>
              <a:defRPr sz="3600">
                <a:solidFill>
                  <a:srgbClr val="000000"/>
                </a:solidFill>
              </a:defRPr>
            </a:lvl1pPr>
            <a:lvl2pPr lvl="1" algn="l">
              <a:lnSpc>
                <a:spcPct val="90000"/>
              </a:lnSpc>
              <a:spcBef>
                <a:spcPts val="0"/>
              </a:spcBef>
              <a:spcAft>
                <a:spcPts val="0"/>
              </a:spcAft>
              <a:buSzPts val="3600"/>
              <a:buNone/>
              <a:defRPr sz="3600"/>
            </a:lvl2pPr>
            <a:lvl3pPr lvl="2" algn="l">
              <a:lnSpc>
                <a:spcPct val="90000"/>
              </a:lnSpc>
              <a:spcBef>
                <a:spcPts val="0"/>
              </a:spcBef>
              <a:spcAft>
                <a:spcPts val="0"/>
              </a:spcAft>
              <a:buSzPts val="3600"/>
              <a:buNone/>
              <a:defRPr sz="3600"/>
            </a:lvl3pPr>
            <a:lvl4pPr lvl="3" algn="l">
              <a:lnSpc>
                <a:spcPct val="90000"/>
              </a:lnSpc>
              <a:spcBef>
                <a:spcPts val="0"/>
              </a:spcBef>
              <a:spcAft>
                <a:spcPts val="0"/>
              </a:spcAft>
              <a:buSzPts val="3600"/>
              <a:buNone/>
              <a:defRPr sz="3600"/>
            </a:lvl4pPr>
            <a:lvl5pPr lvl="4" algn="l">
              <a:lnSpc>
                <a:spcPct val="90000"/>
              </a:lnSpc>
              <a:spcBef>
                <a:spcPts val="0"/>
              </a:spcBef>
              <a:spcAft>
                <a:spcPts val="0"/>
              </a:spcAft>
              <a:buSzPts val="3600"/>
              <a:buNone/>
              <a:defRPr sz="3600"/>
            </a:lvl5pPr>
            <a:lvl6pPr lvl="5" algn="l">
              <a:lnSpc>
                <a:spcPct val="90000"/>
              </a:lnSpc>
              <a:spcBef>
                <a:spcPts val="0"/>
              </a:spcBef>
              <a:spcAft>
                <a:spcPts val="0"/>
              </a:spcAft>
              <a:buSzPts val="3600"/>
              <a:buNone/>
              <a:defRPr sz="3600"/>
            </a:lvl6pPr>
            <a:lvl7pPr lvl="6" algn="l">
              <a:lnSpc>
                <a:spcPct val="90000"/>
              </a:lnSpc>
              <a:spcBef>
                <a:spcPts val="0"/>
              </a:spcBef>
              <a:spcAft>
                <a:spcPts val="0"/>
              </a:spcAft>
              <a:buSzPts val="3600"/>
              <a:buNone/>
              <a:defRPr sz="3600"/>
            </a:lvl7pPr>
            <a:lvl8pPr lvl="7" algn="l">
              <a:lnSpc>
                <a:spcPct val="90000"/>
              </a:lnSpc>
              <a:spcBef>
                <a:spcPts val="0"/>
              </a:spcBef>
              <a:spcAft>
                <a:spcPts val="0"/>
              </a:spcAft>
              <a:buSzPts val="3600"/>
              <a:buNone/>
              <a:defRPr sz="3600"/>
            </a:lvl8pPr>
            <a:lvl9pPr lvl="8" algn="l">
              <a:lnSpc>
                <a:spcPct val="90000"/>
              </a:lnSpc>
              <a:spcBef>
                <a:spcPts val="0"/>
              </a:spcBef>
              <a:spcAft>
                <a:spcPts val="0"/>
              </a:spcAft>
              <a:buSzPts val="3600"/>
              <a:buNone/>
              <a:defRPr sz="3600"/>
            </a:lvl9pPr>
          </a:lstStyle>
          <a:p/>
        </p:txBody>
      </p:sp>
      <p:sp>
        <p:nvSpPr>
          <p:cNvPr id="64" name="Google Shape;64;p20"/>
          <p:cNvSpPr txBox="1"/>
          <p:nvPr>
            <p:ph idx="1" type="subTitle"/>
          </p:nvPr>
        </p:nvSpPr>
        <p:spPr>
          <a:xfrm>
            <a:off x="311700" y="2844488"/>
            <a:ext cx="46470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5" name="Google Shape;65;p20"/>
          <p:cNvSpPr/>
          <p:nvPr/>
        </p:nvSpPr>
        <p:spPr>
          <a:xfrm>
            <a:off x="0" y="4096775"/>
            <a:ext cx="9144000" cy="10467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6" name="Google Shape;66;p20"/>
          <p:cNvPicPr preferRelativeResize="0"/>
          <p:nvPr/>
        </p:nvPicPr>
        <p:blipFill rotWithShape="1">
          <a:blip r:embed="rId4">
            <a:alphaModFix/>
          </a:blip>
          <a:srcRect b="0" l="0" r="0" t="0"/>
          <a:stretch/>
        </p:blipFill>
        <p:spPr>
          <a:xfrm>
            <a:off x="7517452" y="4717877"/>
            <a:ext cx="1481172" cy="270900"/>
          </a:xfrm>
          <a:prstGeom prst="rect">
            <a:avLst/>
          </a:prstGeom>
          <a:noFill/>
          <a:ln>
            <a:noFill/>
          </a:ln>
        </p:spPr>
      </p:pic>
      <p:sp>
        <p:nvSpPr>
          <p:cNvPr id="67" name="Google Shape;67;p20"/>
          <p:cNvSpPr txBox="1"/>
          <p:nvPr>
            <p:ph idx="2" type="subTitle"/>
          </p:nvPr>
        </p:nvSpPr>
        <p:spPr>
          <a:xfrm>
            <a:off x="412875" y="4096775"/>
            <a:ext cx="3554700" cy="109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b="1" sz="1000">
                <a:solidFill>
                  <a:srgbClr val="FFFFFF"/>
                </a:solidFill>
              </a:defRPr>
            </a:lvl1pPr>
            <a:lvl2pPr lvl="1" algn="l">
              <a:lnSpc>
                <a:spcPct val="100000"/>
              </a:lnSpc>
              <a:spcBef>
                <a:spcPts val="1400"/>
              </a:spcBef>
              <a:spcAft>
                <a:spcPts val="0"/>
              </a:spcAft>
              <a:buSzPts val="1200"/>
              <a:buNone/>
              <a:defRPr b="1" sz="1000">
                <a:solidFill>
                  <a:srgbClr val="FFFFFF"/>
                </a:solidFill>
              </a:defRPr>
            </a:lvl2pPr>
            <a:lvl3pPr lvl="2" algn="l">
              <a:lnSpc>
                <a:spcPct val="100000"/>
              </a:lnSpc>
              <a:spcBef>
                <a:spcPts val="1400"/>
              </a:spcBef>
              <a:spcAft>
                <a:spcPts val="0"/>
              </a:spcAft>
              <a:buSzPts val="1000"/>
              <a:buNone/>
              <a:defRPr b="1" sz="1000">
                <a:solidFill>
                  <a:srgbClr val="FFFFFF"/>
                </a:solidFill>
              </a:defRPr>
            </a:lvl3pPr>
            <a:lvl4pPr lvl="3" algn="l">
              <a:lnSpc>
                <a:spcPct val="100000"/>
              </a:lnSpc>
              <a:spcBef>
                <a:spcPts val="1400"/>
              </a:spcBef>
              <a:spcAft>
                <a:spcPts val="0"/>
              </a:spcAft>
              <a:buSzPts val="1000"/>
              <a:buNone/>
              <a:defRPr b="1" sz="1000">
                <a:solidFill>
                  <a:srgbClr val="FFFFFF"/>
                </a:solidFill>
              </a:defRPr>
            </a:lvl4pPr>
            <a:lvl5pPr lvl="4" algn="l">
              <a:lnSpc>
                <a:spcPct val="100000"/>
              </a:lnSpc>
              <a:spcBef>
                <a:spcPts val="1400"/>
              </a:spcBef>
              <a:spcAft>
                <a:spcPts val="0"/>
              </a:spcAft>
              <a:buSzPts val="1000"/>
              <a:buNone/>
              <a:defRPr b="1" sz="1000">
                <a:solidFill>
                  <a:srgbClr val="FFFFFF"/>
                </a:solidFill>
              </a:defRPr>
            </a:lvl5pPr>
            <a:lvl6pPr lvl="5" algn="l">
              <a:lnSpc>
                <a:spcPct val="100000"/>
              </a:lnSpc>
              <a:spcBef>
                <a:spcPts val="1400"/>
              </a:spcBef>
              <a:spcAft>
                <a:spcPts val="0"/>
              </a:spcAft>
              <a:buSzPts val="1000"/>
              <a:buNone/>
              <a:defRPr b="1" sz="1000">
                <a:solidFill>
                  <a:srgbClr val="FFFFFF"/>
                </a:solidFill>
              </a:defRPr>
            </a:lvl6pPr>
            <a:lvl7pPr lvl="6" algn="l">
              <a:lnSpc>
                <a:spcPct val="100000"/>
              </a:lnSpc>
              <a:spcBef>
                <a:spcPts val="1400"/>
              </a:spcBef>
              <a:spcAft>
                <a:spcPts val="0"/>
              </a:spcAft>
              <a:buSzPts val="1000"/>
              <a:buNone/>
              <a:defRPr b="1" sz="1000">
                <a:solidFill>
                  <a:srgbClr val="FFFFFF"/>
                </a:solidFill>
              </a:defRPr>
            </a:lvl7pPr>
            <a:lvl8pPr lvl="7" algn="l">
              <a:lnSpc>
                <a:spcPct val="100000"/>
              </a:lnSpc>
              <a:spcBef>
                <a:spcPts val="1400"/>
              </a:spcBef>
              <a:spcAft>
                <a:spcPts val="0"/>
              </a:spcAft>
              <a:buSzPts val="1000"/>
              <a:buNone/>
              <a:defRPr b="1" sz="1000">
                <a:solidFill>
                  <a:srgbClr val="FFFFFF"/>
                </a:solidFill>
              </a:defRPr>
            </a:lvl8pPr>
            <a:lvl9pPr lvl="8" algn="l">
              <a:lnSpc>
                <a:spcPct val="100000"/>
              </a:lnSpc>
              <a:spcBef>
                <a:spcPts val="1400"/>
              </a:spcBef>
              <a:spcAft>
                <a:spcPts val="1400"/>
              </a:spcAft>
              <a:buSzPts val="1000"/>
              <a:buNone/>
              <a:defRPr b="1" sz="1000">
                <a:solidFill>
                  <a:srgbClr val="FFFFFF"/>
                </a:solidFill>
              </a:defRPr>
            </a:lvl9pPr>
          </a:lstStyle>
          <a:p/>
        </p:txBody>
      </p:sp>
      <p:sp>
        <p:nvSpPr>
          <p:cNvPr id="68" name="Google Shape;68;p20"/>
          <p:cNvSpPr txBox="1"/>
          <p:nvPr>
            <p:ph idx="3" type="subTitle"/>
          </p:nvPr>
        </p:nvSpPr>
        <p:spPr>
          <a:xfrm>
            <a:off x="5477650" y="4096775"/>
            <a:ext cx="3554700" cy="1095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b="1" sz="1000">
                <a:solidFill>
                  <a:srgbClr val="FFFFFF"/>
                </a:solidFill>
              </a:defRPr>
            </a:lvl1pPr>
            <a:lvl2pPr lvl="1" algn="r">
              <a:lnSpc>
                <a:spcPct val="100000"/>
              </a:lnSpc>
              <a:spcBef>
                <a:spcPts val="1400"/>
              </a:spcBef>
              <a:spcAft>
                <a:spcPts val="0"/>
              </a:spcAft>
              <a:buSzPts val="1200"/>
              <a:buNone/>
              <a:defRPr b="1" sz="1000">
                <a:solidFill>
                  <a:srgbClr val="FFFFFF"/>
                </a:solidFill>
              </a:defRPr>
            </a:lvl2pPr>
            <a:lvl3pPr lvl="2" algn="r">
              <a:lnSpc>
                <a:spcPct val="100000"/>
              </a:lnSpc>
              <a:spcBef>
                <a:spcPts val="1400"/>
              </a:spcBef>
              <a:spcAft>
                <a:spcPts val="0"/>
              </a:spcAft>
              <a:buSzPts val="1000"/>
              <a:buNone/>
              <a:defRPr b="1" sz="1000">
                <a:solidFill>
                  <a:srgbClr val="FFFFFF"/>
                </a:solidFill>
              </a:defRPr>
            </a:lvl3pPr>
            <a:lvl4pPr lvl="3" algn="r">
              <a:lnSpc>
                <a:spcPct val="100000"/>
              </a:lnSpc>
              <a:spcBef>
                <a:spcPts val="1400"/>
              </a:spcBef>
              <a:spcAft>
                <a:spcPts val="0"/>
              </a:spcAft>
              <a:buSzPts val="1000"/>
              <a:buNone/>
              <a:defRPr b="1" sz="1000">
                <a:solidFill>
                  <a:srgbClr val="FFFFFF"/>
                </a:solidFill>
              </a:defRPr>
            </a:lvl4pPr>
            <a:lvl5pPr lvl="4" algn="r">
              <a:lnSpc>
                <a:spcPct val="100000"/>
              </a:lnSpc>
              <a:spcBef>
                <a:spcPts val="1400"/>
              </a:spcBef>
              <a:spcAft>
                <a:spcPts val="0"/>
              </a:spcAft>
              <a:buSzPts val="1000"/>
              <a:buNone/>
              <a:defRPr b="1" sz="1000">
                <a:solidFill>
                  <a:srgbClr val="FFFFFF"/>
                </a:solidFill>
              </a:defRPr>
            </a:lvl5pPr>
            <a:lvl6pPr lvl="5" algn="r">
              <a:lnSpc>
                <a:spcPct val="100000"/>
              </a:lnSpc>
              <a:spcBef>
                <a:spcPts val="1400"/>
              </a:spcBef>
              <a:spcAft>
                <a:spcPts val="0"/>
              </a:spcAft>
              <a:buSzPts val="1000"/>
              <a:buNone/>
              <a:defRPr b="1" sz="1000">
                <a:solidFill>
                  <a:srgbClr val="FFFFFF"/>
                </a:solidFill>
              </a:defRPr>
            </a:lvl6pPr>
            <a:lvl7pPr lvl="6" algn="r">
              <a:lnSpc>
                <a:spcPct val="100000"/>
              </a:lnSpc>
              <a:spcBef>
                <a:spcPts val="1400"/>
              </a:spcBef>
              <a:spcAft>
                <a:spcPts val="0"/>
              </a:spcAft>
              <a:buSzPts val="1000"/>
              <a:buNone/>
              <a:defRPr b="1" sz="1000">
                <a:solidFill>
                  <a:srgbClr val="FFFFFF"/>
                </a:solidFill>
              </a:defRPr>
            </a:lvl7pPr>
            <a:lvl8pPr lvl="7" algn="r">
              <a:lnSpc>
                <a:spcPct val="100000"/>
              </a:lnSpc>
              <a:spcBef>
                <a:spcPts val="1400"/>
              </a:spcBef>
              <a:spcAft>
                <a:spcPts val="0"/>
              </a:spcAft>
              <a:buSzPts val="1000"/>
              <a:buNone/>
              <a:defRPr b="1" sz="1000">
                <a:solidFill>
                  <a:srgbClr val="FFFFFF"/>
                </a:solidFill>
              </a:defRPr>
            </a:lvl8pPr>
            <a:lvl9pPr lvl="8" algn="r">
              <a:lnSpc>
                <a:spcPct val="100000"/>
              </a:lnSpc>
              <a:spcBef>
                <a:spcPts val="1400"/>
              </a:spcBef>
              <a:spcAft>
                <a:spcPts val="1400"/>
              </a:spcAft>
              <a:buSzPts val="1000"/>
              <a:buNone/>
              <a:defRPr b="1" sz="1000">
                <a:solidFill>
                  <a:srgbClr val="FFFFFF"/>
                </a:solidFill>
              </a:defRPr>
            </a:lvl9pPr>
          </a:lstStyle>
          <a:p/>
        </p:txBody>
      </p:sp>
    </p:spTree>
  </p:cSld>
  <p:clrMapOvr>
    <a:masterClrMapping/>
  </p:clrMapOvr>
  <p:extLst>
    <p:ext uri="{DCECCB84-F9BA-43D5-87BE-67443E8EF086}">
      <p15:sldGuideLst>
        <p15:guide id="1" pos="72">
          <p15:clr>
            <a:srgbClr val="FA7B17"/>
          </p15:clr>
        </p15:guide>
        <p15:guide id="2" pos="5688">
          <p15:clr>
            <a:srgbClr val="FA7B17"/>
          </p15:clr>
        </p15:guide>
        <p15:guide id="3" orient="horz" pos="72">
          <p15:clr>
            <a:srgbClr val="FA7B17"/>
          </p15:clr>
        </p15:guide>
        <p15:guide id="4" orient="horz" pos="3168">
          <p15:clr>
            <a:srgbClr val="FA7B17"/>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slideLayout" Target="../slideLayouts/slideLayout2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23" Type="http://schemas.openxmlformats.org/officeDocument/2006/relationships/theme" Target="../theme/theme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1"/>
          <p:cNvSpPr/>
          <p:nvPr/>
        </p:nvSpPr>
        <p:spPr>
          <a:xfrm>
            <a:off x="0" y="4872025"/>
            <a:ext cx="9144000" cy="271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 name="Google Shape;7;p11"/>
          <p:cNvSpPr txBox="1"/>
          <p:nvPr>
            <p:ph type="title"/>
          </p:nvPr>
        </p:nvSpPr>
        <p:spPr>
          <a:xfrm>
            <a:off x="311700" y="23107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Montserrat"/>
              <a:buNone/>
              <a:defRPr b="1" i="0" sz="1800" u="none" cap="none" strike="noStrike">
                <a:solidFill>
                  <a:srgbClr val="000000"/>
                </a:solidFill>
                <a:latin typeface="Montserrat"/>
                <a:ea typeface="Montserrat"/>
                <a:cs typeface="Montserrat"/>
                <a:sym typeface="Montserrat"/>
              </a:defRPr>
            </a:lvl1pPr>
            <a:lvl2pPr lvl="1" marR="0" rtl="0" algn="l">
              <a:lnSpc>
                <a:spcPct val="100000"/>
              </a:lnSpc>
              <a:spcBef>
                <a:spcPts val="0"/>
              </a:spcBef>
              <a:spcAft>
                <a:spcPts val="0"/>
              </a:spcAft>
              <a:buClr>
                <a:schemeClr val="accent1"/>
              </a:buClr>
              <a:buSzPts val="2000"/>
              <a:buFont typeface="Arial"/>
              <a:buNone/>
              <a:defRPr b="0" i="0" sz="2000" u="none" cap="none" strike="noStrike">
                <a:solidFill>
                  <a:schemeClr val="accent1"/>
                </a:solidFill>
                <a:latin typeface="Arial"/>
                <a:ea typeface="Arial"/>
                <a:cs typeface="Arial"/>
                <a:sym typeface="Arial"/>
              </a:defRPr>
            </a:lvl2pPr>
            <a:lvl3pPr lvl="2" marR="0" rtl="0" algn="l">
              <a:lnSpc>
                <a:spcPct val="100000"/>
              </a:lnSpc>
              <a:spcBef>
                <a:spcPts val="0"/>
              </a:spcBef>
              <a:spcAft>
                <a:spcPts val="0"/>
              </a:spcAft>
              <a:buClr>
                <a:schemeClr val="accent1"/>
              </a:buClr>
              <a:buSzPts val="2000"/>
              <a:buFont typeface="Arial"/>
              <a:buNone/>
              <a:defRPr b="0" i="0" sz="2000" u="none" cap="none" strike="noStrike">
                <a:solidFill>
                  <a:schemeClr val="accent1"/>
                </a:solidFill>
                <a:latin typeface="Arial"/>
                <a:ea typeface="Arial"/>
                <a:cs typeface="Arial"/>
                <a:sym typeface="Arial"/>
              </a:defRPr>
            </a:lvl3pPr>
            <a:lvl4pPr lvl="3" marR="0" rtl="0" algn="l">
              <a:lnSpc>
                <a:spcPct val="100000"/>
              </a:lnSpc>
              <a:spcBef>
                <a:spcPts val="0"/>
              </a:spcBef>
              <a:spcAft>
                <a:spcPts val="0"/>
              </a:spcAft>
              <a:buClr>
                <a:schemeClr val="accent1"/>
              </a:buClr>
              <a:buSzPts val="2000"/>
              <a:buFont typeface="Arial"/>
              <a:buNone/>
              <a:defRPr b="0" i="0" sz="2000" u="none" cap="none" strike="noStrike">
                <a:solidFill>
                  <a:schemeClr val="accent1"/>
                </a:solidFill>
                <a:latin typeface="Arial"/>
                <a:ea typeface="Arial"/>
                <a:cs typeface="Arial"/>
                <a:sym typeface="Arial"/>
              </a:defRPr>
            </a:lvl4pPr>
            <a:lvl5pPr lvl="4" marR="0" rtl="0" algn="l">
              <a:lnSpc>
                <a:spcPct val="100000"/>
              </a:lnSpc>
              <a:spcBef>
                <a:spcPts val="0"/>
              </a:spcBef>
              <a:spcAft>
                <a:spcPts val="0"/>
              </a:spcAft>
              <a:buClr>
                <a:schemeClr val="accent1"/>
              </a:buClr>
              <a:buSzPts val="2000"/>
              <a:buFont typeface="Arial"/>
              <a:buNone/>
              <a:defRPr b="0" i="0" sz="2000" u="none" cap="none" strike="noStrike">
                <a:solidFill>
                  <a:schemeClr val="accent1"/>
                </a:solidFill>
                <a:latin typeface="Arial"/>
                <a:ea typeface="Arial"/>
                <a:cs typeface="Arial"/>
                <a:sym typeface="Arial"/>
              </a:defRPr>
            </a:lvl5pPr>
            <a:lvl6pPr lvl="5" marR="0" rtl="0" algn="l">
              <a:lnSpc>
                <a:spcPct val="100000"/>
              </a:lnSpc>
              <a:spcBef>
                <a:spcPts val="0"/>
              </a:spcBef>
              <a:spcAft>
                <a:spcPts val="0"/>
              </a:spcAft>
              <a:buClr>
                <a:schemeClr val="accent1"/>
              </a:buClr>
              <a:buSzPts val="2000"/>
              <a:buFont typeface="Arial"/>
              <a:buNone/>
              <a:defRPr b="0" i="0" sz="2000" u="none" cap="none" strike="noStrike">
                <a:solidFill>
                  <a:schemeClr val="accent1"/>
                </a:solidFill>
                <a:latin typeface="Arial"/>
                <a:ea typeface="Arial"/>
                <a:cs typeface="Arial"/>
                <a:sym typeface="Arial"/>
              </a:defRPr>
            </a:lvl6pPr>
            <a:lvl7pPr lvl="6" marR="0" rtl="0" algn="l">
              <a:lnSpc>
                <a:spcPct val="100000"/>
              </a:lnSpc>
              <a:spcBef>
                <a:spcPts val="0"/>
              </a:spcBef>
              <a:spcAft>
                <a:spcPts val="0"/>
              </a:spcAft>
              <a:buClr>
                <a:schemeClr val="accent1"/>
              </a:buClr>
              <a:buSzPts val="2000"/>
              <a:buFont typeface="Arial"/>
              <a:buNone/>
              <a:defRPr b="0" i="0" sz="2000" u="none" cap="none" strike="noStrike">
                <a:solidFill>
                  <a:schemeClr val="accent1"/>
                </a:solidFill>
                <a:latin typeface="Arial"/>
                <a:ea typeface="Arial"/>
                <a:cs typeface="Arial"/>
                <a:sym typeface="Arial"/>
              </a:defRPr>
            </a:lvl7pPr>
            <a:lvl8pPr lvl="7" marR="0" rtl="0" algn="l">
              <a:lnSpc>
                <a:spcPct val="100000"/>
              </a:lnSpc>
              <a:spcBef>
                <a:spcPts val="0"/>
              </a:spcBef>
              <a:spcAft>
                <a:spcPts val="0"/>
              </a:spcAft>
              <a:buClr>
                <a:schemeClr val="accent1"/>
              </a:buClr>
              <a:buSzPts val="2000"/>
              <a:buFont typeface="Arial"/>
              <a:buNone/>
              <a:defRPr b="0" i="0" sz="2000" u="none" cap="none" strike="noStrike">
                <a:solidFill>
                  <a:schemeClr val="accent1"/>
                </a:solidFill>
                <a:latin typeface="Arial"/>
                <a:ea typeface="Arial"/>
                <a:cs typeface="Arial"/>
                <a:sym typeface="Arial"/>
              </a:defRPr>
            </a:lvl8pPr>
            <a:lvl9pPr lvl="8" marR="0" rtl="0" algn="l">
              <a:lnSpc>
                <a:spcPct val="100000"/>
              </a:lnSpc>
              <a:spcBef>
                <a:spcPts val="0"/>
              </a:spcBef>
              <a:spcAft>
                <a:spcPts val="0"/>
              </a:spcAft>
              <a:buClr>
                <a:schemeClr val="accent1"/>
              </a:buClr>
              <a:buSzPts val="2000"/>
              <a:buFont typeface="Arial"/>
              <a:buNone/>
              <a:defRPr b="0" i="0" sz="2000" u="none" cap="none" strike="noStrike">
                <a:solidFill>
                  <a:schemeClr val="accent1"/>
                </a:solidFill>
                <a:latin typeface="Arial"/>
                <a:ea typeface="Arial"/>
                <a:cs typeface="Arial"/>
                <a:sym typeface="Arial"/>
              </a:defRPr>
            </a:lvl9pPr>
          </a:lstStyle>
          <a:p/>
        </p:txBody>
      </p:sp>
      <p:sp>
        <p:nvSpPr>
          <p:cNvPr id="8" name="Google Shape;8;p11"/>
          <p:cNvSpPr txBox="1"/>
          <p:nvPr>
            <p:ph idx="1" type="body"/>
          </p:nvPr>
        </p:nvSpPr>
        <p:spPr>
          <a:xfrm>
            <a:off x="311700" y="777240"/>
            <a:ext cx="85206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accent1"/>
              </a:buClr>
              <a:buSzPts val="1400"/>
              <a:buFont typeface="Montserrat"/>
              <a:buChar char="●"/>
              <a:defRPr b="0" i="0" sz="1400" u="none" cap="none" strike="noStrike">
                <a:solidFill>
                  <a:schemeClr val="dk2"/>
                </a:solidFill>
                <a:latin typeface="Montserrat"/>
                <a:ea typeface="Montserrat"/>
                <a:cs typeface="Montserrat"/>
                <a:sym typeface="Montserrat"/>
              </a:defRPr>
            </a:lvl1pPr>
            <a:lvl2pPr indent="-304800" lvl="1" marL="914400" marR="0" rtl="0" algn="l">
              <a:lnSpc>
                <a:spcPct val="100000"/>
              </a:lnSpc>
              <a:spcBef>
                <a:spcPts val="1400"/>
              </a:spcBef>
              <a:spcAft>
                <a:spcPts val="0"/>
              </a:spcAft>
              <a:buClr>
                <a:schemeClr val="accent1"/>
              </a:buClr>
              <a:buSzPts val="1200"/>
              <a:buFont typeface="Montserrat"/>
              <a:buChar char="○"/>
              <a:defRPr b="0" i="0" sz="1200" u="none" cap="none" strike="noStrike">
                <a:solidFill>
                  <a:schemeClr val="dk2"/>
                </a:solidFill>
                <a:latin typeface="Montserrat"/>
                <a:ea typeface="Montserrat"/>
                <a:cs typeface="Montserrat"/>
                <a:sym typeface="Montserrat"/>
              </a:defRPr>
            </a:lvl2pPr>
            <a:lvl3pPr indent="-292100" lvl="2" marL="1371600" marR="0" rtl="0" algn="l">
              <a:lnSpc>
                <a:spcPct val="100000"/>
              </a:lnSpc>
              <a:spcBef>
                <a:spcPts val="1200"/>
              </a:spcBef>
              <a:spcAft>
                <a:spcPts val="0"/>
              </a:spcAft>
              <a:buClr>
                <a:schemeClr val="accent1"/>
              </a:buClr>
              <a:buSzPts val="1000"/>
              <a:buFont typeface="Montserrat"/>
              <a:buChar char="■"/>
              <a:defRPr b="0" i="0" sz="1000" u="none" cap="none" strike="noStrike">
                <a:solidFill>
                  <a:schemeClr val="dk2"/>
                </a:solidFill>
                <a:latin typeface="Montserrat"/>
                <a:ea typeface="Montserrat"/>
                <a:cs typeface="Montserrat"/>
                <a:sym typeface="Montserrat"/>
              </a:defRPr>
            </a:lvl3pPr>
            <a:lvl4pPr indent="-292100" lvl="3" marL="1828800" marR="0" rtl="0" algn="l">
              <a:lnSpc>
                <a:spcPct val="100000"/>
              </a:lnSpc>
              <a:spcBef>
                <a:spcPts val="1000"/>
              </a:spcBef>
              <a:spcAft>
                <a:spcPts val="0"/>
              </a:spcAft>
              <a:buClr>
                <a:schemeClr val="accent1"/>
              </a:buClr>
              <a:buSzPts val="1000"/>
              <a:buFont typeface="Montserrat"/>
              <a:buChar char="●"/>
              <a:defRPr b="0" i="0" sz="1000" u="none" cap="none" strike="noStrike">
                <a:solidFill>
                  <a:schemeClr val="dk2"/>
                </a:solidFill>
                <a:latin typeface="Montserrat"/>
                <a:ea typeface="Montserrat"/>
                <a:cs typeface="Montserrat"/>
                <a:sym typeface="Montserrat"/>
              </a:defRPr>
            </a:lvl4pPr>
            <a:lvl5pPr indent="-292100" lvl="4" marL="2286000" marR="0" rtl="0" algn="l">
              <a:lnSpc>
                <a:spcPct val="100000"/>
              </a:lnSpc>
              <a:spcBef>
                <a:spcPts val="800"/>
              </a:spcBef>
              <a:spcAft>
                <a:spcPts val="0"/>
              </a:spcAft>
              <a:buClr>
                <a:schemeClr val="accent1"/>
              </a:buClr>
              <a:buSzPts val="1000"/>
              <a:buFont typeface="Montserrat"/>
              <a:buChar char="○"/>
              <a:defRPr b="0" i="0" sz="1000" u="none" cap="none" strike="noStrike">
                <a:solidFill>
                  <a:schemeClr val="dk2"/>
                </a:solidFill>
                <a:latin typeface="Montserrat"/>
                <a:ea typeface="Montserrat"/>
                <a:cs typeface="Montserrat"/>
                <a:sym typeface="Montserrat"/>
              </a:defRPr>
            </a:lvl5pPr>
            <a:lvl6pPr indent="-292100" lvl="5" marL="2743200" marR="0" rtl="0" algn="l">
              <a:lnSpc>
                <a:spcPct val="100000"/>
              </a:lnSpc>
              <a:spcBef>
                <a:spcPts val="600"/>
              </a:spcBef>
              <a:spcAft>
                <a:spcPts val="0"/>
              </a:spcAft>
              <a:buClr>
                <a:schemeClr val="accent1"/>
              </a:buClr>
              <a:buSzPts val="1000"/>
              <a:buFont typeface="Montserrat"/>
              <a:buChar char="■"/>
              <a:defRPr b="0" i="0" sz="1000" u="none" cap="none" strike="noStrike">
                <a:solidFill>
                  <a:schemeClr val="dk2"/>
                </a:solidFill>
                <a:latin typeface="Montserrat"/>
                <a:ea typeface="Montserrat"/>
                <a:cs typeface="Montserrat"/>
                <a:sym typeface="Montserrat"/>
              </a:defRPr>
            </a:lvl6pPr>
            <a:lvl7pPr indent="-292100" lvl="6" marL="3200400" marR="0" rtl="0" algn="l">
              <a:lnSpc>
                <a:spcPct val="100000"/>
              </a:lnSpc>
              <a:spcBef>
                <a:spcPts val="400"/>
              </a:spcBef>
              <a:spcAft>
                <a:spcPts val="0"/>
              </a:spcAft>
              <a:buClr>
                <a:schemeClr val="accent1"/>
              </a:buClr>
              <a:buSzPts val="1000"/>
              <a:buFont typeface="Montserrat"/>
              <a:buChar char="●"/>
              <a:defRPr b="0" i="0" sz="1000" u="none" cap="none" strike="noStrike">
                <a:solidFill>
                  <a:schemeClr val="dk2"/>
                </a:solidFill>
                <a:latin typeface="Montserrat"/>
                <a:ea typeface="Montserrat"/>
                <a:cs typeface="Montserrat"/>
                <a:sym typeface="Montserrat"/>
              </a:defRPr>
            </a:lvl7pPr>
            <a:lvl8pPr indent="-292100" lvl="7" marL="3657600" marR="0" rtl="0" algn="l">
              <a:lnSpc>
                <a:spcPct val="100000"/>
              </a:lnSpc>
              <a:spcBef>
                <a:spcPts val="400"/>
              </a:spcBef>
              <a:spcAft>
                <a:spcPts val="0"/>
              </a:spcAft>
              <a:buClr>
                <a:schemeClr val="accent1"/>
              </a:buClr>
              <a:buSzPts val="1000"/>
              <a:buFont typeface="Montserrat"/>
              <a:buChar char="○"/>
              <a:defRPr b="0" i="0" sz="1000" u="none" cap="none" strike="noStrike">
                <a:solidFill>
                  <a:schemeClr val="dk2"/>
                </a:solidFill>
                <a:latin typeface="Montserrat"/>
                <a:ea typeface="Montserrat"/>
                <a:cs typeface="Montserrat"/>
                <a:sym typeface="Montserrat"/>
              </a:defRPr>
            </a:lvl8pPr>
            <a:lvl9pPr indent="-292100" lvl="8" marL="4114800" marR="0" rtl="0" algn="l">
              <a:lnSpc>
                <a:spcPct val="100000"/>
              </a:lnSpc>
              <a:spcBef>
                <a:spcPts val="400"/>
              </a:spcBef>
              <a:spcAft>
                <a:spcPts val="400"/>
              </a:spcAft>
              <a:buClr>
                <a:schemeClr val="accent1"/>
              </a:buClr>
              <a:buSzPts val="1000"/>
              <a:buFont typeface="Montserrat"/>
              <a:buChar char="■"/>
              <a:defRPr b="0" i="0" sz="1000" u="none" cap="none" strike="noStrike">
                <a:solidFill>
                  <a:schemeClr val="dk2"/>
                </a:solidFill>
                <a:latin typeface="Montserrat"/>
                <a:ea typeface="Montserrat"/>
                <a:cs typeface="Montserrat"/>
                <a:sym typeface="Montserrat"/>
              </a:defRPr>
            </a:lvl9pPr>
          </a:lstStyle>
          <a:p/>
        </p:txBody>
      </p:sp>
      <p:sp>
        <p:nvSpPr>
          <p:cNvPr id="9" name="Google Shape;9;p11"/>
          <p:cNvSpPr txBox="1"/>
          <p:nvPr>
            <p:ph idx="12" type="sldNum"/>
          </p:nvPr>
        </p:nvSpPr>
        <p:spPr>
          <a:xfrm>
            <a:off x="311700" y="4872025"/>
            <a:ext cx="4309200" cy="2715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600"/>
              <a:buFont typeface="Arial"/>
              <a:buNone/>
              <a:defRPr b="1" i="0" sz="600" u="none" cap="none" strike="noStrike">
                <a:solidFill>
                  <a:srgbClr val="FFFFFF"/>
                </a:solidFill>
                <a:latin typeface="Montserrat"/>
                <a:ea typeface="Montserrat"/>
                <a:cs typeface="Montserrat"/>
                <a:sym typeface="Montserrat"/>
              </a:defRPr>
            </a:lvl1pPr>
            <a:lvl2pPr indent="0" lvl="1" marL="0" marR="0" rtl="0" algn="l">
              <a:lnSpc>
                <a:spcPct val="100000"/>
              </a:lnSpc>
              <a:spcBef>
                <a:spcPts val="0"/>
              </a:spcBef>
              <a:spcAft>
                <a:spcPts val="0"/>
              </a:spcAft>
              <a:buClr>
                <a:srgbClr val="000000"/>
              </a:buClr>
              <a:buSzPts val="600"/>
              <a:buFont typeface="Arial"/>
              <a:buNone/>
              <a:defRPr b="1" i="0" sz="600" u="none" cap="none" strike="noStrike">
                <a:solidFill>
                  <a:srgbClr val="FFFFFF"/>
                </a:solidFill>
                <a:latin typeface="Montserrat"/>
                <a:ea typeface="Montserrat"/>
                <a:cs typeface="Montserrat"/>
                <a:sym typeface="Montserrat"/>
              </a:defRPr>
            </a:lvl2pPr>
            <a:lvl3pPr indent="0" lvl="2" marL="0" marR="0" rtl="0" algn="l">
              <a:lnSpc>
                <a:spcPct val="100000"/>
              </a:lnSpc>
              <a:spcBef>
                <a:spcPts val="0"/>
              </a:spcBef>
              <a:spcAft>
                <a:spcPts val="0"/>
              </a:spcAft>
              <a:buClr>
                <a:srgbClr val="000000"/>
              </a:buClr>
              <a:buSzPts val="600"/>
              <a:buFont typeface="Arial"/>
              <a:buNone/>
              <a:defRPr b="1" i="0" sz="600" u="none" cap="none" strike="noStrike">
                <a:solidFill>
                  <a:srgbClr val="FFFFFF"/>
                </a:solidFill>
                <a:latin typeface="Montserrat"/>
                <a:ea typeface="Montserrat"/>
                <a:cs typeface="Montserrat"/>
                <a:sym typeface="Montserrat"/>
              </a:defRPr>
            </a:lvl3pPr>
            <a:lvl4pPr indent="0" lvl="3" marL="0" marR="0" rtl="0" algn="l">
              <a:lnSpc>
                <a:spcPct val="100000"/>
              </a:lnSpc>
              <a:spcBef>
                <a:spcPts val="0"/>
              </a:spcBef>
              <a:spcAft>
                <a:spcPts val="0"/>
              </a:spcAft>
              <a:buClr>
                <a:srgbClr val="000000"/>
              </a:buClr>
              <a:buSzPts val="600"/>
              <a:buFont typeface="Arial"/>
              <a:buNone/>
              <a:defRPr b="1" i="0" sz="600" u="none" cap="none" strike="noStrike">
                <a:solidFill>
                  <a:srgbClr val="FFFFFF"/>
                </a:solidFill>
                <a:latin typeface="Montserrat"/>
                <a:ea typeface="Montserrat"/>
                <a:cs typeface="Montserrat"/>
                <a:sym typeface="Montserrat"/>
              </a:defRPr>
            </a:lvl4pPr>
            <a:lvl5pPr indent="0" lvl="4" marL="0" marR="0" rtl="0" algn="l">
              <a:lnSpc>
                <a:spcPct val="100000"/>
              </a:lnSpc>
              <a:spcBef>
                <a:spcPts val="0"/>
              </a:spcBef>
              <a:spcAft>
                <a:spcPts val="0"/>
              </a:spcAft>
              <a:buClr>
                <a:srgbClr val="000000"/>
              </a:buClr>
              <a:buSzPts val="600"/>
              <a:buFont typeface="Arial"/>
              <a:buNone/>
              <a:defRPr b="1" i="0" sz="600" u="none" cap="none" strike="noStrike">
                <a:solidFill>
                  <a:srgbClr val="FFFFFF"/>
                </a:solidFill>
                <a:latin typeface="Montserrat"/>
                <a:ea typeface="Montserrat"/>
                <a:cs typeface="Montserrat"/>
                <a:sym typeface="Montserrat"/>
              </a:defRPr>
            </a:lvl5pPr>
            <a:lvl6pPr indent="0" lvl="5" marL="0" marR="0" rtl="0" algn="l">
              <a:lnSpc>
                <a:spcPct val="100000"/>
              </a:lnSpc>
              <a:spcBef>
                <a:spcPts val="0"/>
              </a:spcBef>
              <a:spcAft>
                <a:spcPts val="0"/>
              </a:spcAft>
              <a:buClr>
                <a:srgbClr val="000000"/>
              </a:buClr>
              <a:buSzPts val="600"/>
              <a:buFont typeface="Arial"/>
              <a:buNone/>
              <a:defRPr b="1" i="0" sz="600" u="none" cap="none" strike="noStrike">
                <a:solidFill>
                  <a:srgbClr val="FFFFFF"/>
                </a:solidFill>
                <a:latin typeface="Montserrat"/>
                <a:ea typeface="Montserrat"/>
                <a:cs typeface="Montserrat"/>
                <a:sym typeface="Montserrat"/>
              </a:defRPr>
            </a:lvl6pPr>
            <a:lvl7pPr indent="0" lvl="6" marL="0" marR="0" rtl="0" algn="l">
              <a:lnSpc>
                <a:spcPct val="100000"/>
              </a:lnSpc>
              <a:spcBef>
                <a:spcPts val="0"/>
              </a:spcBef>
              <a:spcAft>
                <a:spcPts val="0"/>
              </a:spcAft>
              <a:buClr>
                <a:srgbClr val="000000"/>
              </a:buClr>
              <a:buSzPts val="600"/>
              <a:buFont typeface="Arial"/>
              <a:buNone/>
              <a:defRPr b="1" i="0" sz="600" u="none" cap="none" strike="noStrike">
                <a:solidFill>
                  <a:srgbClr val="FFFFFF"/>
                </a:solidFill>
                <a:latin typeface="Montserrat"/>
                <a:ea typeface="Montserrat"/>
                <a:cs typeface="Montserrat"/>
                <a:sym typeface="Montserrat"/>
              </a:defRPr>
            </a:lvl7pPr>
            <a:lvl8pPr indent="0" lvl="7" marL="0" marR="0" rtl="0" algn="l">
              <a:lnSpc>
                <a:spcPct val="100000"/>
              </a:lnSpc>
              <a:spcBef>
                <a:spcPts val="0"/>
              </a:spcBef>
              <a:spcAft>
                <a:spcPts val="0"/>
              </a:spcAft>
              <a:buClr>
                <a:srgbClr val="000000"/>
              </a:buClr>
              <a:buSzPts val="600"/>
              <a:buFont typeface="Arial"/>
              <a:buNone/>
              <a:defRPr b="1" i="0" sz="600" u="none" cap="none" strike="noStrike">
                <a:solidFill>
                  <a:srgbClr val="FFFFFF"/>
                </a:solidFill>
                <a:latin typeface="Montserrat"/>
                <a:ea typeface="Montserrat"/>
                <a:cs typeface="Montserrat"/>
                <a:sym typeface="Montserrat"/>
              </a:defRPr>
            </a:lvl8pPr>
            <a:lvl9pPr indent="0" lvl="8" marL="0" marR="0" rtl="0" algn="l">
              <a:lnSpc>
                <a:spcPct val="100000"/>
              </a:lnSpc>
              <a:spcBef>
                <a:spcPts val="0"/>
              </a:spcBef>
              <a:spcAft>
                <a:spcPts val="0"/>
              </a:spcAft>
              <a:buClr>
                <a:srgbClr val="000000"/>
              </a:buClr>
              <a:buSzPts val="600"/>
              <a:buFont typeface="Arial"/>
              <a:buNone/>
              <a:defRPr b="1" i="0" sz="600" u="none" cap="none" strike="noStrike">
                <a:solidFill>
                  <a:srgbClr val="FFFFFF"/>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
              <a:t>‹#›</a:t>
            </a:fld>
            <a:r>
              <a:rPr b="0" lang="en"/>
              <a:t>  |  © 2021 Palo Alto Networks, Inc. All rights reserved. Proprietary and confidential information.</a:t>
            </a:r>
            <a:endParaRPr b="0"/>
          </a:p>
        </p:txBody>
      </p:sp>
      <p:pic>
        <p:nvPicPr>
          <p:cNvPr id="10" name="Google Shape;10;p11"/>
          <p:cNvPicPr preferRelativeResize="0"/>
          <p:nvPr/>
        </p:nvPicPr>
        <p:blipFill rotWithShape="1">
          <a:blip r:embed="rId1">
            <a:alphaModFix/>
          </a:blip>
          <a:srcRect b="0" l="0" r="0" t="0"/>
          <a:stretch/>
        </p:blipFill>
        <p:spPr>
          <a:xfrm>
            <a:off x="8155273" y="4941048"/>
            <a:ext cx="816176" cy="1492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mc:AlternateContent>
    <mc:Choice Requires="p14">
      <p:transition p14:dur="200">
        <p:fade/>
      </p:transition>
    </mc:Choice>
    <mc:Fallback>
      <p:transition>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65.png"/><Relationship Id="rId4" Type="http://schemas.openxmlformats.org/officeDocument/2006/relationships/image" Target="../media/image68.png"/><Relationship Id="rId5" Type="http://schemas.openxmlformats.org/officeDocument/2006/relationships/image" Target="../media/image78.png"/><Relationship Id="rId6" Type="http://schemas.openxmlformats.org/officeDocument/2006/relationships/image" Target="../media/image77.png"/><Relationship Id="rId7" Type="http://schemas.openxmlformats.org/officeDocument/2006/relationships/image" Target="../media/image7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20" Type="http://schemas.openxmlformats.org/officeDocument/2006/relationships/image" Target="../media/image62.png"/><Relationship Id="rId11" Type="http://schemas.openxmlformats.org/officeDocument/2006/relationships/image" Target="../media/image46.png"/><Relationship Id="rId10" Type="http://schemas.openxmlformats.org/officeDocument/2006/relationships/image" Target="../media/image32.png"/><Relationship Id="rId21" Type="http://schemas.openxmlformats.org/officeDocument/2006/relationships/image" Target="../media/image45.png"/><Relationship Id="rId13" Type="http://schemas.openxmlformats.org/officeDocument/2006/relationships/image" Target="../media/image40.png"/><Relationship Id="rId12"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6.png"/><Relationship Id="rId4" Type="http://schemas.openxmlformats.org/officeDocument/2006/relationships/image" Target="../media/image24.png"/><Relationship Id="rId9" Type="http://schemas.openxmlformats.org/officeDocument/2006/relationships/image" Target="../media/image29.png"/><Relationship Id="rId15" Type="http://schemas.openxmlformats.org/officeDocument/2006/relationships/image" Target="../media/image21.png"/><Relationship Id="rId14" Type="http://schemas.openxmlformats.org/officeDocument/2006/relationships/image" Target="../media/image22.png"/><Relationship Id="rId17" Type="http://schemas.openxmlformats.org/officeDocument/2006/relationships/image" Target="../media/image54.png"/><Relationship Id="rId16" Type="http://schemas.openxmlformats.org/officeDocument/2006/relationships/image" Target="../media/image38.png"/><Relationship Id="rId5" Type="http://schemas.openxmlformats.org/officeDocument/2006/relationships/image" Target="../media/image25.png"/><Relationship Id="rId19" Type="http://schemas.openxmlformats.org/officeDocument/2006/relationships/image" Target="../media/image35.png"/><Relationship Id="rId6" Type="http://schemas.openxmlformats.org/officeDocument/2006/relationships/image" Target="../media/image18.png"/><Relationship Id="rId18" Type="http://schemas.openxmlformats.org/officeDocument/2006/relationships/image" Target="../media/image47.png"/><Relationship Id="rId7" Type="http://schemas.openxmlformats.org/officeDocument/2006/relationships/image" Target="../media/image17.png"/><Relationship Id="rId8"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6.png"/><Relationship Id="rId4" Type="http://schemas.openxmlformats.org/officeDocument/2006/relationships/image" Target="../media/image5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1.png"/><Relationship Id="rId4" Type="http://schemas.openxmlformats.org/officeDocument/2006/relationships/image" Target="../media/image55.png"/><Relationship Id="rId5" Type="http://schemas.openxmlformats.org/officeDocument/2006/relationships/image" Target="../media/image72.png"/><Relationship Id="rId6" Type="http://schemas.openxmlformats.org/officeDocument/2006/relationships/image" Target="../media/image5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9.png"/></Relationships>
</file>

<file path=ppt/slides/_rels/slide9.xml.rels><?xml version="1.0" encoding="UTF-8" standalone="yes"?><Relationships xmlns="http://schemas.openxmlformats.org/package/2006/relationships"><Relationship Id="rId11" Type="http://schemas.openxmlformats.org/officeDocument/2006/relationships/image" Target="../media/image56.png"/><Relationship Id="rId10" Type="http://schemas.openxmlformats.org/officeDocument/2006/relationships/image" Target="../media/image64.png"/><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9.png"/><Relationship Id="rId4" Type="http://schemas.openxmlformats.org/officeDocument/2006/relationships/image" Target="../media/image48.png"/><Relationship Id="rId9" Type="http://schemas.openxmlformats.org/officeDocument/2006/relationships/image" Target="../media/image73.png"/><Relationship Id="rId5" Type="http://schemas.openxmlformats.org/officeDocument/2006/relationships/image" Target="../media/image50.png"/><Relationship Id="rId6" Type="http://schemas.openxmlformats.org/officeDocument/2006/relationships/image" Target="../media/image57.png"/><Relationship Id="rId7" Type="http://schemas.openxmlformats.org/officeDocument/2006/relationships/image" Target="../media/image74.png"/><Relationship Id="rId8" Type="http://schemas.openxmlformats.org/officeDocument/2006/relationships/image" Target="../media/image6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
          <p:cNvSpPr txBox="1"/>
          <p:nvPr>
            <p:ph type="ctrTitle"/>
          </p:nvPr>
        </p:nvSpPr>
        <p:spPr>
          <a:xfrm>
            <a:off x="335976" y="1902750"/>
            <a:ext cx="4647000" cy="13380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lang="en">
                <a:solidFill>
                  <a:schemeClr val="dk1"/>
                </a:solidFill>
              </a:rPr>
              <a:t>Extending Security to your Containers</a:t>
            </a:r>
            <a:br>
              <a:rPr lang="en">
                <a:solidFill>
                  <a:schemeClr val="dk1"/>
                </a:solidFill>
              </a:rPr>
            </a:br>
            <a:br>
              <a:rPr lang="en">
                <a:solidFill>
                  <a:schemeClr val="dk1"/>
                </a:solidFill>
              </a:rPr>
            </a:br>
            <a:r>
              <a:rPr lang="en" sz="1600">
                <a:solidFill>
                  <a:schemeClr val="dk1"/>
                </a:solidFill>
              </a:rPr>
              <a:t>with Prisma Cloud</a:t>
            </a:r>
            <a:endParaRPr/>
          </a:p>
        </p:txBody>
      </p:sp>
      <p:sp>
        <p:nvSpPr>
          <p:cNvPr id="140" name="Google Shape;140;p1"/>
          <p:cNvSpPr txBox="1"/>
          <p:nvPr>
            <p:ph idx="2" type="subTitle"/>
          </p:nvPr>
        </p:nvSpPr>
        <p:spPr>
          <a:xfrm>
            <a:off x="412875" y="4096775"/>
            <a:ext cx="3554700" cy="109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400"/>
              </a:spcAft>
              <a:buSzPts val="1400"/>
              <a:buNone/>
            </a:pPr>
            <a:r>
              <a:t/>
            </a:r>
            <a:endParaRPr/>
          </a:p>
        </p:txBody>
      </p:sp>
      <p:sp>
        <p:nvSpPr>
          <p:cNvPr id="141" name="Google Shape;141;p1"/>
          <p:cNvSpPr txBox="1"/>
          <p:nvPr>
            <p:ph idx="3" type="subTitle"/>
          </p:nvPr>
        </p:nvSpPr>
        <p:spPr>
          <a:xfrm>
            <a:off x="5477650" y="4096775"/>
            <a:ext cx="3554700" cy="109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1400"/>
              </a:spcAft>
              <a:buSzPts val="1400"/>
              <a:buNone/>
            </a:pPr>
            <a:r>
              <a:rPr lang="en"/>
              <a:t>January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9"/>
          <p:cNvSpPr txBox="1"/>
          <p:nvPr/>
        </p:nvSpPr>
        <p:spPr>
          <a:xfrm>
            <a:off x="95200" y="119750"/>
            <a:ext cx="9173700" cy="54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2000" u="none" cap="none" strike="noStrike">
                <a:solidFill>
                  <a:srgbClr val="000000"/>
                </a:solidFill>
                <a:latin typeface="Montserrat"/>
                <a:ea typeface="Montserrat"/>
                <a:cs typeface="Montserrat"/>
                <a:sym typeface="Montserrat"/>
              </a:rPr>
              <a:t>Prisma</a:t>
            </a:r>
            <a:r>
              <a:rPr b="1" i="0" lang="en" sz="2000" u="none" cap="none" strike="noStrike">
                <a:solidFill>
                  <a:schemeClr val="accent3"/>
                </a:solidFill>
                <a:latin typeface="Montserrat"/>
                <a:ea typeface="Montserrat"/>
                <a:cs typeface="Montserrat"/>
                <a:sym typeface="Montserrat"/>
              </a:rPr>
              <a:t> Cloud: </a:t>
            </a:r>
            <a:r>
              <a:rPr b="1" i="0" lang="en" sz="2000" u="none" cap="none" strike="noStrike">
                <a:solidFill>
                  <a:schemeClr val="dk1"/>
                </a:solidFill>
                <a:latin typeface="Montserrat"/>
                <a:ea typeface="Montserrat"/>
                <a:cs typeface="Montserrat"/>
                <a:sym typeface="Montserrat"/>
              </a:rPr>
              <a:t>Cloud Native Application Protection Platform</a:t>
            </a:r>
            <a:endParaRPr b="0" i="0" sz="2000" u="none" cap="none" strike="noStrike">
              <a:solidFill>
                <a:schemeClr val="dk1"/>
              </a:solidFill>
              <a:latin typeface="Montserrat Medium"/>
              <a:ea typeface="Montserrat Medium"/>
              <a:cs typeface="Montserrat Medium"/>
              <a:sym typeface="Montserrat Medium"/>
            </a:endParaRPr>
          </a:p>
        </p:txBody>
      </p:sp>
      <p:sp>
        <p:nvSpPr>
          <p:cNvPr id="371" name="Google Shape;371;p9"/>
          <p:cNvSpPr/>
          <p:nvPr/>
        </p:nvSpPr>
        <p:spPr>
          <a:xfrm>
            <a:off x="5500083" y="3286200"/>
            <a:ext cx="1574400" cy="308700"/>
          </a:xfrm>
          <a:prstGeom prst="roundRect">
            <a:avLst>
              <a:gd fmla="val 6405" name="adj"/>
            </a:avLst>
          </a:prstGeom>
          <a:solidFill>
            <a:srgbClr val="00C0E8"/>
          </a:solidFill>
          <a:ln>
            <a:noFill/>
          </a:ln>
          <a:effectLst>
            <a:outerShdw blurRad="200025" rotWithShape="0" algn="bl" dist="28575">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9"/>
          <p:cNvSpPr/>
          <p:nvPr/>
        </p:nvSpPr>
        <p:spPr>
          <a:xfrm>
            <a:off x="7220433" y="3286200"/>
            <a:ext cx="1574400" cy="308700"/>
          </a:xfrm>
          <a:prstGeom prst="roundRect">
            <a:avLst>
              <a:gd fmla="val 6405" name="adj"/>
            </a:avLst>
          </a:prstGeom>
          <a:solidFill>
            <a:srgbClr val="00C0E8"/>
          </a:solidFill>
          <a:ln>
            <a:noFill/>
          </a:ln>
          <a:effectLst>
            <a:outerShdw blurRad="200025" rotWithShape="0" algn="bl" dist="28575">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9"/>
          <p:cNvSpPr/>
          <p:nvPr/>
        </p:nvSpPr>
        <p:spPr>
          <a:xfrm>
            <a:off x="3764533" y="3286200"/>
            <a:ext cx="1574400" cy="308700"/>
          </a:xfrm>
          <a:prstGeom prst="roundRect">
            <a:avLst>
              <a:gd fmla="val 6405" name="adj"/>
            </a:avLst>
          </a:prstGeom>
          <a:solidFill>
            <a:schemeClr val="accent3"/>
          </a:solidFill>
          <a:ln>
            <a:noFill/>
          </a:ln>
          <a:effectLst>
            <a:outerShdw blurRad="200025" rotWithShape="0" algn="bl" dist="28575">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9"/>
          <p:cNvSpPr/>
          <p:nvPr/>
        </p:nvSpPr>
        <p:spPr>
          <a:xfrm>
            <a:off x="3775808" y="3702280"/>
            <a:ext cx="1574400" cy="308700"/>
          </a:xfrm>
          <a:prstGeom prst="roundRect">
            <a:avLst>
              <a:gd fmla="val 6405" name="adj"/>
            </a:avLst>
          </a:prstGeom>
          <a:solidFill>
            <a:schemeClr val="accent3"/>
          </a:solidFill>
          <a:ln>
            <a:noFill/>
          </a:ln>
          <a:effectLst>
            <a:outerShdw blurRad="200025" rotWithShape="0" algn="bl" dist="28575">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9"/>
          <p:cNvSpPr/>
          <p:nvPr/>
        </p:nvSpPr>
        <p:spPr>
          <a:xfrm>
            <a:off x="3783408" y="4103200"/>
            <a:ext cx="1574400" cy="308700"/>
          </a:xfrm>
          <a:prstGeom prst="roundRect">
            <a:avLst>
              <a:gd fmla="val 6405" name="adj"/>
            </a:avLst>
          </a:prstGeom>
          <a:solidFill>
            <a:srgbClr val="00C0E8"/>
          </a:solidFill>
          <a:ln>
            <a:noFill/>
          </a:ln>
          <a:effectLst>
            <a:outerShdw blurRad="200025" rotWithShape="0" algn="bl" dist="28575">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9"/>
          <p:cNvSpPr/>
          <p:nvPr/>
        </p:nvSpPr>
        <p:spPr>
          <a:xfrm>
            <a:off x="3783408" y="4497900"/>
            <a:ext cx="1574400" cy="308700"/>
          </a:xfrm>
          <a:prstGeom prst="roundRect">
            <a:avLst>
              <a:gd fmla="val 6405" name="adj"/>
            </a:avLst>
          </a:prstGeom>
          <a:solidFill>
            <a:schemeClr val="accent3"/>
          </a:solidFill>
          <a:ln>
            <a:noFill/>
          </a:ln>
          <a:effectLst>
            <a:outerShdw blurRad="200025" rotWithShape="0" algn="bl" dist="28575">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9"/>
          <p:cNvSpPr/>
          <p:nvPr/>
        </p:nvSpPr>
        <p:spPr>
          <a:xfrm>
            <a:off x="2032151" y="3286200"/>
            <a:ext cx="1574400" cy="308700"/>
          </a:xfrm>
          <a:prstGeom prst="roundRect">
            <a:avLst>
              <a:gd fmla="val 6405" name="adj"/>
            </a:avLst>
          </a:prstGeom>
          <a:solidFill>
            <a:schemeClr val="accent3"/>
          </a:solidFill>
          <a:ln>
            <a:noFill/>
          </a:ln>
          <a:effectLst>
            <a:outerShdw blurRad="200025" rotWithShape="0" algn="bl" dist="28575">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9"/>
          <p:cNvSpPr/>
          <p:nvPr/>
        </p:nvSpPr>
        <p:spPr>
          <a:xfrm>
            <a:off x="2043426" y="3702280"/>
            <a:ext cx="1574400" cy="308700"/>
          </a:xfrm>
          <a:prstGeom prst="roundRect">
            <a:avLst>
              <a:gd fmla="val 6405" name="adj"/>
            </a:avLst>
          </a:prstGeom>
          <a:solidFill>
            <a:schemeClr val="accent3"/>
          </a:solidFill>
          <a:ln>
            <a:noFill/>
          </a:ln>
          <a:effectLst>
            <a:outerShdw blurRad="200025" rotWithShape="0" algn="bl" dist="28575">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9"/>
          <p:cNvSpPr/>
          <p:nvPr/>
        </p:nvSpPr>
        <p:spPr>
          <a:xfrm>
            <a:off x="2051026" y="4103200"/>
            <a:ext cx="1574400" cy="308700"/>
          </a:xfrm>
          <a:prstGeom prst="roundRect">
            <a:avLst>
              <a:gd fmla="val 6405" name="adj"/>
            </a:avLst>
          </a:prstGeom>
          <a:solidFill>
            <a:schemeClr val="accent3"/>
          </a:solidFill>
          <a:ln>
            <a:noFill/>
          </a:ln>
          <a:effectLst>
            <a:outerShdw blurRad="200025" rotWithShape="0" algn="bl" dist="28575">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9"/>
          <p:cNvSpPr/>
          <p:nvPr/>
        </p:nvSpPr>
        <p:spPr>
          <a:xfrm>
            <a:off x="7219449" y="1590150"/>
            <a:ext cx="1574400" cy="1551600"/>
          </a:xfrm>
          <a:prstGeom prst="roundRect">
            <a:avLst>
              <a:gd fmla="val 6405" name="adj"/>
            </a:avLst>
          </a:prstGeom>
          <a:solidFill>
            <a:schemeClr val="lt1"/>
          </a:solidFill>
          <a:ln>
            <a:noFill/>
          </a:ln>
          <a:effectLst>
            <a:outerShdw blurRad="200025" rotWithShape="0" algn="bl" dist="28575">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9"/>
          <p:cNvSpPr/>
          <p:nvPr/>
        </p:nvSpPr>
        <p:spPr>
          <a:xfrm>
            <a:off x="5487212" y="1596825"/>
            <a:ext cx="1574400" cy="1551600"/>
          </a:xfrm>
          <a:prstGeom prst="roundRect">
            <a:avLst>
              <a:gd fmla="val 6405" name="adj"/>
            </a:avLst>
          </a:prstGeom>
          <a:solidFill>
            <a:schemeClr val="lt1"/>
          </a:solidFill>
          <a:ln>
            <a:noFill/>
          </a:ln>
          <a:effectLst>
            <a:outerShdw blurRad="200025" rotWithShape="0" algn="bl" dist="28575">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9"/>
          <p:cNvSpPr/>
          <p:nvPr/>
        </p:nvSpPr>
        <p:spPr>
          <a:xfrm>
            <a:off x="3769799" y="1596825"/>
            <a:ext cx="1574400" cy="1551600"/>
          </a:xfrm>
          <a:prstGeom prst="roundRect">
            <a:avLst>
              <a:gd fmla="val 6405" name="adj"/>
            </a:avLst>
          </a:prstGeom>
          <a:solidFill>
            <a:schemeClr val="lt1"/>
          </a:solidFill>
          <a:ln>
            <a:noFill/>
          </a:ln>
          <a:effectLst>
            <a:outerShdw blurRad="200025" rotWithShape="0" algn="bl" dist="28575">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9"/>
          <p:cNvSpPr/>
          <p:nvPr/>
        </p:nvSpPr>
        <p:spPr>
          <a:xfrm>
            <a:off x="2020449" y="1590150"/>
            <a:ext cx="1574400" cy="1551600"/>
          </a:xfrm>
          <a:prstGeom prst="roundRect">
            <a:avLst>
              <a:gd fmla="val 6405" name="adj"/>
            </a:avLst>
          </a:prstGeom>
          <a:solidFill>
            <a:schemeClr val="lt1"/>
          </a:solidFill>
          <a:ln>
            <a:noFill/>
          </a:ln>
          <a:effectLst>
            <a:outerShdw blurRad="200025" rotWithShape="0" algn="bl" dist="28575">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9"/>
          <p:cNvSpPr/>
          <p:nvPr/>
        </p:nvSpPr>
        <p:spPr>
          <a:xfrm>
            <a:off x="7582920" y="1022625"/>
            <a:ext cx="837300" cy="816000"/>
          </a:xfrm>
          <a:prstGeom prst="ellipse">
            <a:avLst/>
          </a:prstGeom>
          <a:solidFill>
            <a:schemeClr val="accent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id="385" name="Google Shape;385;p9"/>
          <p:cNvPicPr preferRelativeResize="0"/>
          <p:nvPr/>
        </p:nvPicPr>
        <p:blipFill rotWithShape="1">
          <a:blip r:embed="rId3">
            <a:alphaModFix/>
          </a:blip>
          <a:srcRect b="0" l="0" r="0" t="0"/>
          <a:stretch/>
        </p:blipFill>
        <p:spPr>
          <a:xfrm>
            <a:off x="7673076" y="1187435"/>
            <a:ext cx="636025" cy="483400"/>
          </a:xfrm>
          <a:prstGeom prst="rect">
            <a:avLst/>
          </a:prstGeom>
          <a:noFill/>
          <a:ln>
            <a:noFill/>
          </a:ln>
        </p:spPr>
      </p:pic>
      <p:sp>
        <p:nvSpPr>
          <p:cNvPr id="386" name="Google Shape;386;p9"/>
          <p:cNvSpPr txBox="1"/>
          <p:nvPr/>
        </p:nvSpPr>
        <p:spPr>
          <a:xfrm>
            <a:off x="7117388" y="1853925"/>
            <a:ext cx="1773300" cy="103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800"/>
              </a:spcAft>
              <a:buClr>
                <a:srgbClr val="000000"/>
              </a:buClr>
              <a:buSzPts val="1100"/>
              <a:buFont typeface="Arial"/>
              <a:buNone/>
            </a:pPr>
            <a:r>
              <a:rPr b="1" i="0" lang="en" sz="1000" u="none" cap="none" strike="noStrike">
                <a:solidFill>
                  <a:srgbClr val="000000"/>
                </a:solidFill>
                <a:latin typeface="Montserrat"/>
                <a:ea typeface="Montserrat"/>
                <a:cs typeface="Montserrat"/>
                <a:sym typeface="Montserrat"/>
              </a:rPr>
              <a:t>Cloud Identity </a:t>
            </a:r>
            <a:br>
              <a:rPr b="1" i="0" lang="en" sz="1000" u="none" cap="none" strike="noStrike">
                <a:solidFill>
                  <a:srgbClr val="000000"/>
                </a:solidFill>
                <a:latin typeface="Montserrat"/>
                <a:ea typeface="Montserrat"/>
                <a:cs typeface="Montserrat"/>
                <a:sym typeface="Montserrat"/>
              </a:rPr>
            </a:br>
            <a:r>
              <a:rPr b="1" i="0" lang="en" sz="1000" u="none" cap="none" strike="noStrike">
                <a:solidFill>
                  <a:srgbClr val="000000"/>
                </a:solidFill>
                <a:latin typeface="Montserrat"/>
                <a:ea typeface="Montserrat"/>
                <a:cs typeface="Montserrat"/>
                <a:sym typeface="Montserrat"/>
              </a:rPr>
              <a:t>Security</a:t>
            </a:r>
            <a:br>
              <a:rPr b="1" i="0" lang="en" sz="1000" u="none" cap="none" strike="noStrike">
                <a:solidFill>
                  <a:srgbClr val="000000"/>
                </a:solidFill>
                <a:latin typeface="Montserrat"/>
                <a:ea typeface="Montserrat"/>
                <a:cs typeface="Montserrat"/>
                <a:sym typeface="Montserrat"/>
              </a:rPr>
            </a:br>
            <a:br>
              <a:rPr b="1" i="0" lang="en" sz="1000" u="none" cap="none" strike="noStrike">
                <a:solidFill>
                  <a:srgbClr val="000000"/>
                </a:solidFill>
                <a:latin typeface="Montserrat"/>
                <a:ea typeface="Montserrat"/>
                <a:cs typeface="Montserrat"/>
                <a:sym typeface="Montserrat"/>
              </a:rPr>
            </a:br>
            <a:r>
              <a:rPr b="0" i="0" lang="en" sz="800" u="none" cap="none" strike="noStrike">
                <a:solidFill>
                  <a:srgbClr val="000000"/>
                </a:solidFill>
                <a:latin typeface="Montserrat"/>
                <a:ea typeface="Montserrat"/>
                <a:cs typeface="Montserrat"/>
                <a:sym typeface="Montserrat"/>
              </a:rPr>
              <a:t>Enforce permissions and secure identities across workloads and clouds</a:t>
            </a:r>
            <a:endParaRPr b="0" i="0" sz="800" u="none" cap="none" strike="noStrike">
              <a:solidFill>
                <a:srgbClr val="000000"/>
              </a:solidFill>
              <a:latin typeface="Montserrat"/>
              <a:ea typeface="Montserrat"/>
              <a:cs typeface="Montserrat"/>
              <a:sym typeface="Montserrat"/>
            </a:endParaRPr>
          </a:p>
        </p:txBody>
      </p:sp>
      <p:sp>
        <p:nvSpPr>
          <p:cNvPr id="387" name="Google Shape;387;p9"/>
          <p:cNvSpPr txBox="1"/>
          <p:nvPr/>
        </p:nvSpPr>
        <p:spPr>
          <a:xfrm>
            <a:off x="5430263" y="1902625"/>
            <a:ext cx="1687200" cy="103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 sz="1000" u="none" cap="none" strike="noStrike">
                <a:solidFill>
                  <a:srgbClr val="000000"/>
                </a:solidFill>
                <a:latin typeface="Montserrat"/>
                <a:ea typeface="Montserrat"/>
                <a:cs typeface="Montserrat"/>
                <a:sym typeface="Montserrat"/>
              </a:rPr>
              <a:t>Cloud Network</a:t>
            </a:r>
            <a:br>
              <a:rPr b="1" i="0" lang="en" sz="1000" u="none" cap="none" strike="noStrike">
                <a:solidFill>
                  <a:srgbClr val="000000"/>
                </a:solidFill>
                <a:latin typeface="Montserrat"/>
                <a:ea typeface="Montserrat"/>
                <a:cs typeface="Montserrat"/>
                <a:sym typeface="Montserrat"/>
              </a:rPr>
            </a:br>
            <a:r>
              <a:rPr b="1" i="0" lang="en" sz="1000" u="none" cap="none" strike="noStrike">
                <a:solidFill>
                  <a:srgbClr val="000000"/>
                </a:solidFill>
                <a:latin typeface="Montserrat"/>
                <a:ea typeface="Montserrat"/>
                <a:cs typeface="Montserrat"/>
                <a:sym typeface="Montserrat"/>
              </a:rPr>
              <a:t>Security</a:t>
            </a:r>
            <a:endParaRPr b="1" i="0" sz="1000" u="none" cap="none" strike="noStrike">
              <a:solidFill>
                <a:srgbClr val="000000"/>
              </a:solidFill>
              <a:latin typeface="Montserrat"/>
              <a:ea typeface="Montserrat"/>
              <a:cs typeface="Montserrat"/>
              <a:sym typeface="Montserrat"/>
            </a:endParaRPr>
          </a:p>
          <a:p>
            <a:pPr indent="0" lvl="0" marL="137160" marR="137160" rtl="0" algn="ctr">
              <a:lnSpc>
                <a:spcPct val="110000"/>
              </a:lnSpc>
              <a:spcBef>
                <a:spcPts val="800"/>
              </a:spcBef>
              <a:spcAft>
                <a:spcPts val="1000"/>
              </a:spcAft>
              <a:buClr>
                <a:srgbClr val="000000"/>
              </a:buClr>
              <a:buSzPts val="1100"/>
              <a:buFont typeface="Arial"/>
              <a:buNone/>
            </a:pPr>
            <a:r>
              <a:rPr b="0" i="0" lang="en" sz="800" u="none" cap="none" strike="noStrike">
                <a:solidFill>
                  <a:srgbClr val="000000"/>
                </a:solidFill>
                <a:latin typeface="Montserrat"/>
                <a:ea typeface="Montserrat"/>
                <a:cs typeface="Montserrat"/>
                <a:sym typeface="Montserrat"/>
              </a:rPr>
              <a:t>Monitor and secure cloud networks, enforce microsegmentation</a:t>
            </a:r>
            <a:endParaRPr b="0" i="0" sz="800" u="none" cap="none" strike="noStrike">
              <a:solidFill>
                <a:srgbClr val="000000"/>
              </a:solidFill>
              <a:latin typeface="Montserrat"/>
              <a:ea typeface="Montserrat"/>
              <a:cs typeface="Montserrat"/>
              <a:sym typeface="Montserrat"/>
            </a:endParaRPr>
          </a:p>
        </p:txBody>
      </p:sp>
      <p:sp>
        <p:nvSpPr>
          <p:cNvPr id="388" name="Google Shape;388;p9"/>
          <p:cNvSpPr/>
          <p:nvPr/>
        </p:nvSpPr>
        <p:spPr>
          <a:xfrm>
            <a:off x="5812582" y="1022625"/>
            <a:ext cx="837300" cy="816000"/>
          </a:xfrm>
          <a:prstGeom prst="ellipse">
            <a:avLst/>
          </a:prstGeom>
          <a:solidFill>
            <a:schemeClr val="accent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id="389" name="Google Shape;389;p9"/>
          <p:cNvPicPr preferRelativeResize="0"/>
          <p:nvPr/>
        </p:nvPicPr>
        <p:blipFill rotWithShape="1">
          <a:blip r:embed="rId4">
            <a:alphaModFix/>
          </a:blip>
          <a:srcRect b="0" l="0" r="0" t="0"/>
          <a:stretch/>
        </p:blipFill>
        <p:spPr>
          <a:xfrm>
            <a:off x="5959047" y="1183830"/>
            <a:ext cx="563350" cy="483396"/>
          </a:xfrm>
          <a:prstGeom prst="rect">
            <a:avLst/>
          </a:prstGeom>
          <a:noFill/>
          <a:ln>
            <a:noFill/>
          </a:ln>
        </p:spPr>
      </p:pic>
      <p:sp>
        <p:nvSpPr>
          <p:cNvPr id="390" name="Google Shape;390;p9"/>
          <p:cNvSpPr txBox="1"/>
          <p:nvPr/>
        </p:nvSpPr>
        <p:spPr>
          <a:xfrm>
            <a:off x="3708350" y="1894650"/>
            <a:ext cx="1687200" cy="103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 sz="1000" u="none" cap="none" strike="noStrike">
                <a:solidFill>
                  <a:srgbClr val="000000"/>
                </a:solidFill>
                <a:latin typeface="Montserrat"/>
                <a:ea typeface="Montserrat"/>
                <a:cs typeface="Montserrat"/>
                <a:sym typeface="Montserrat"/>
              </a:rPr>
              <a:t>Cloud Workload Protection</a:t>
            </a:r>
            <a:endParaRPr b="1" i="0" sz="1000" u="none" cap="none" strike="noStrike">
              <a:solidFill>
                <a:srgbClr val="000000"/>
              </a:solidFill>
              <a:latin typeface="Montserrat"/>
              <a:ea typeface="Montserrat"/>
              <a:cs typeface="Montserrat"/>
              <a:sym typeface="Montserrat"/>
            </a:endParaRPr>
          </a:p>
          <a:p>
            <a:pPr indent="0" lvl="0" marL="137160" marR="137160" rtl="0" algn="ctr">
              <a:lnSpc>
                <a:spcPct val="110000"/>
              </a:lnSpc>
              <a:spcBef>
                <a:spcPts val="800"/>
              </a:spcBef>
              <a:spcAft>
                <a:spcPts val="1000"/>
              </a:spcAft>
              <a:buClr>
                <a:srgbClr val="000000"/>
              </a:buClr>
              <a:buSzPts val="1100"/>
              <a:buFont typeface="Arial"/>
              <a:buNone/>
            </a:pPr>
            <a:r>
              <a:rPr b="0" i="0" lang="en" sz="800" u="none" cap="none" strike="noStrike">
                <a:solidFill>
                  <a:srgbClr val="000000"/>
                </a:solidFill>
                <a:latin typeface="Montserrat"/>
                <a:ea typeface="Montserrat"/>
                <a:cs typeface="Montserrat"/>
                <a:sym typeface="Montserrat"/>
              </a:rPr>
              <a:t>Secure hosts, containers, and serverless across the </a:t>
            </a:r>
            <a:br>
              <a:rPr b="0" i="0" lang="en" sz="800" u="none" cap="none" strike="noStrike">
                <a:solidFill>
                  <a:srgbClr val="000000"/>
                </a:solidFill>
                <a:latin typeface="Montserrat"/>
                <a:ea typeface="Montserrat"/>
                <a:cs typeface="Montserrat"/>
                <a:sym typeface="Montserrat"/>
              </a:rPr>
            </a:br>
            <a:r>
              <a:rPr b="0" i="0" lang="en" sz="800" u="none" cap="none" strike="noStrike">
                <a:solidFill>
                  <a:srgbClr val="000000"/>
                </a:solidFill>
                <a:latin typeface="Montserrat"/>
                <a:ea typeface="Montserrat"/>
                <a:cs typeface="Montserrat"/>
                <a:sym typeface="Montserrat"/>
              </a:rPr>
              <a:t>application cycle</a:t>
            </a:r>
            <a:endParaRPr b="0" i="0" sz="800" u="none" cap="none" strike="noStrike">
              <a:solidFill>
                <a:srgbClr val="000000"/>
              </a:solidFill>
              <a:latin typeface="Montserrat"/>
              <a:ea typeface="Montserrat"/>
              <a:cs typeface="Montserrat"/>
              <a:sym typeface="Montserrat"/>
            </a:endParaRPr>
          </a:p>
        </p:txBody>
      </p:sp>
      <p:sp>
        <p:nvSpPr>
          <p:cNvPr id="391" name="Google Shape;391;p9"/>
          <p:cNvSpPr/>
          <p:nvPr/>
        </p:nvSpPr>
        <p:spPr>
          <a:xfrm>
            <a:off x="4119270" y="1054100"/>
            <a:ext cx="837300" cy="816000"/>
          </a:xfrm>
          <a:prstGeom prst="ellipse">
            <a:avLst/>
          </a:prstGeom>
          <a:solidFill>
            <a:schemeClr val="accent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id="392" name="Google Shape;392;p9"/>
          <p:cNvPicPr preferRelativeResize="0"/>
          <p:nvPr/>
        </p:nvPicPr>
        <p:blipFill rotWithShape="1">
          <a:blip r:embed="rId5">
            <a:alphaModFix/>
          </a:blip>
          <a:srcRect b="0" l="0" r="0" t="0"/>
          <a:stretch/>
        </p:blipFill>
        <p:spPr>
          <a:xfrm>
            <a:off x="4281587" y="1226505"/>
            <a:ext cx="563350" cy="460115"/>
          </a:xfrm>
          <a:prstGeom prst="rect">
            <a:avLst/>
          </a:prstGeom>
          <a:noFill/>
          <a:ln>
            <a:noFill/>
          </a:ln>
        </p:spPr>
      </p:pic>
      <p:sp>
        <p:nvSpPr>
          <p:cNvPr id="393" name="Google Shape;393;p9"/>
          <p:cNvSpPr/>
          <p:nvPr/>
        </p:nvSpPr>
        <p:spPr>
          <a:xfrm>
            <a:off x="2394700" y="1022625"/>
            <a:ext cx="837300" cy="816000"/>
          </a:xfrm>
          <a:prstGeom prst="ellipse">
            <a:avLst/>
          </a:prstGeom>
          <a:solidFill>
            <a:schemeClr val="accent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id="394" name="Google Shape;394;p9"/>
          <p:cNvPicPr preferRelativeResize="0"/>
          <p:nvPr/>
        </p:nvPicPr>
        <p:blipFill rotWithShape="1">
          <a:blip r:embed="rId6">
            <a:alphaModFix/>
          </a:blip>
          <a:srcRect b="0" l="0" r="0" t="0"/>
          <a:stretch/>
        </p:blipFill>
        <p:spPr>
          <a:xfrm>
            <a:off x="2531723" y="1134875"/>
            <a:ext cx="563358" cy="594325"/>
          </a:xfrm>
          <a:prstGeom prst="rect">
            <a:avLst/>
          </a:prstGeom>
          <a:noFill/>
          <a:ln>
            <a:noFill/>
          </a:ln>
        </p:spPr>
      </p:pic>
      <p:sp>
        <p:nvSpPr>
          <p:cNvPr id="395" name="Google Shape;395;p9"/>
          <p:cNvSpPr txBox="1"/>
          <p:nvPr/>
        </p:nvSpPr>
        <p:spPr>
          <a:xfrm>
            <a:off x="2022794" y="1894650"/>
            <a:ext cx="1579500" cy="1037400"/>
          </a:xfrm>
          <a:prstGeom prst="rect">
            <a:avLst/>
          </a:prstGeom>
          <a:noFill/>
          <a:ln>
            <a:noFill/>
          </a:ln>
        </p:spPr>
        <p:txBody>
          <a:bodyPr anchorCtr="0" anchor="t" bIns="91425" lIns="45700" spcFirstLastPara="1" rIns="45700"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 sz="1000" u="none" cap="none" strike="noStrike">
                <a:solidFill>
                  <a:srgbClr val="000000"/>
                </a:solidFill>
                <a:latin typeface="Montserrat"/>
                <a:ea typeface="Montserrat"/>
                <a:cs typeface="Montserrat"/>
                <a:sym typeface="Montserrat"/>
              </a:rPr>
              <a:t>Cloud Security </a:t>
            </a:r>
            <a:br>
              <a:rPr b="1" i="0" lang="en" sz="1000" u="none" cap="none" strike="noStrike">
                <a:solidFill>
                  <a:srgbClr val="000000"/>
                </a:solidFill>
                <a:latin typeface="Montserrat"/>
                <a:ea typeface="Montserrat"/>
                <a:cs typeface="Montserrat"/>
                <a:sym typeface="Montserrat"/>
              </a:rPr>
            </a:br>
            <a:r>
              <a:rPr b="1" i="0" lang="en" sz="1000" u="none" cap="none" strike="noStrike">
                <a:solidFill>
                  <a:srgbClr val="000000"/>
                </a:solidFill>
                <a:latin typeface="Montserrat"/>
                <a:ea typeface="Montserrat"/>
                <a:cs typeface="Montserrat"/>
                <a:sym typeface="Montserrat"/>
              </a:rPr>
              <a:t>Posture Management</a:t>
            </a:r>
            <a:endParaRPr b="1" i="0" sz="1000" u="none" cap="none" strike="noStrike">
              <a:solidFill>
                <a:srgbClr val="000000"/>
              </a:solidFill>
              <a:latin typeface="Montserrat"/>
              <a:ea typeface="Montserrat"/>
              <a:cs typeface="Montserrat"/>
              <a:sym typeface="Montserrat"/>
            </a:endParaRPr>
          </a:p>
          <a:p>
            <a:pPr indent="0" lvl="0" marL="0" marR="0" rtl="0" algn="ctr">
              <a:lnSpc>
                <a:spcPct val="110000"/>
              </a:lnSpc>
              <a:spcBef>
                <a:spcPts val="800"/>
              </a:spcBef>
              <a:spcAft>
                <a:spcPts val="1000"/>
              </a:spcAft>
              <a:buClr>
                <a:srgbClr val="000000"/>
              </a:buClr>
              <a:buSzPts val="1100"/>
              <a:buFont typeface="Arial"/>
              <a:buNone/>
            </a:pPr>
            <a:r>
              <a:rPr b="0" i="0" lang="en" sz="800" u="none" cap="none" strike="noStrike">
                <a:solidFill>
                  <a:srgbClr val="000000"/>
                </a:solidFill>
                <a:latin typeface="Montserrat"/>
                <a:ea typeface="Montserrat"/>
                <a:cs typeface="Montserrat"/>
                <a:sym typeface="Montserrat"/>
              </a:rPr>
              <a:t>Monitor cloud security posture, detect and respond to threats, maintain compliance</a:t>
            </a:r>
            <a:endParaRPr b="0" i="0" sz="800" u="none" cap="none" strike="noStrike">
              <a:solidFill>
                <a:srgbClr val="000000"/>
              </a:solidFill>
              <a:latin typeface="Montserrat"/>
              <a:ea typeface="Montserrat"/>
              <a:cs typeface="Montserrat"/>
              <a:sym typeface="Montserrat"/>
            </a:endParaRPr>
          </a:p>
        </p:txBody>
      </p:sp>
      <p:sp>
        <p:nvSpPr>
          <p:cNvPr id="396" name="Google Shape;396;p9"/>
          <p:cNvSpPr txBox="1"/>
          <p:nvPr/>
        </p:nvSpPr>
        <p:spPr>
          <a:xfrm>
            <a:off x="2065025" y="3365925"/>
            <a:ext cx="1537500" cy="1539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Montserrat"/>
                <a:ea typeface="Montserrat"/>
                <a:cs typeface="Montserrat"/>
                <a:sym typeface="Montserrat"/>
              </a:rPr>
              <a:t>Visibility, Compliance &amp; Governance</a:t>
            </a:r>
            <a:endParaRPr b="0" i="0" sz="1200" u="none" cap="none" strike="noStrike">
              <a:solidFill>
                <a:srgbClr val="000000"/>
              </a:solidFill>
              <a:latin typeface="Montserrat"/>
              <a:ea typeface="Montserrat"/>
              <a:cs typeface="Montserrat"/>
              <a:sym typeface="Montserrat"/>
            </a:endParaRPr>
          </a:p>
        </p:txBody>
      </p:sp>
      <p:sp>
        <p:nvSpPr>
          <p:cNvPr id="397" name="Google Shape;397;p9"/>
          <p:cNvSpPr txBox="1"/>
          <p:nvPr/>
        </p:nvSpPr>
        <p:spPr>
          <a:xfrm>
            <a:off x="2162543" y="3702280"/>
            <a:ext cx="1344600" cy="308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Montserrat"/>
                <a:ea typeface="Montserrat"/>
                <a:cs typeface="Montserrat"/>
                <a:sym typeface="Montserrat"/>
              </a:rPr>
              <a:t>Threat Detection</a:t>
            </a:r>
            <a:endParaRPr b="0" i="0" sz="1200" u="none" cap="none" strike="noStrike">
              <a:solidFill>
                <a:srgbClr val="000000"/>
              </a:solidFill>
              <a:latin typeface="Montserrat"/>
              <a:ea typeface="Montserrat"/>
              <a:cs typeface="Montserrat"/>
              <a:sym typeface="Montserrat"/>
            </a:endParaRPr>
          </a:p>
        </p:txBody>
      </p:sp>
      <p:sp>
        <p:nvSpPr>
          <p:cNvPr id="398" name="Google Shape;398;p9"/>
          <p:cNvSpPr txBox="1"/>
          <p:nvPr/>
        </p:nvSpPr>
        <p:spPr>
          <a:xfrm>
            <a:off x="2178725" y="4103189"/>
            <a:ext cx="1303800" cy="308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Montserrat"/>
                <a:ea typeface="Montserrat"/>
                <a:cs typeface="Montserrat"/>
                <a:sym typeface="Montserrat"/>
              </a:rPr>
              <a:t>Data Security</a:t>
            </a:r>
            <a:endParaRPr b="0" i="0" sz="1200" u="none" cap="none" strike="noStrike">
              <a:solidFill>
                <a:srgbClr val="000000"/>
              </a:solidFill>
              <a:latin typeface="Montserrat"/>
              <a:ea typeface="Montserrat"/>
              <a:cs typeface="Montserrat"/>
              <a:sym typeface="Montserrat"/>
            </a:endParaRPr>
          </a:p>
        </p:txBody>
      </p:sp>
      <p:sp>
        <p:nvSpPr>
          <p:cNvPr id="399" name="Google Shape;399;p9"/>
          <p:cNvSpPr txBox="1"/>
          <p:nvPr/>
        </p:nvSpPr>
        <p:spPr>
          <a:xfrm>
            <a:off x="3801050" y="3339038"/>
            <a:ext cx="1537500" cy="2124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Montserrat"/>
                <a:ea typeface="Montserrat"/>
                <a:cs typeface="Montserrat"/>
                <a:sym typeface="Montserrat"/>
              </a:rPr>
              <a:t>Host Security</a:t>
            </a:r>
            <a:endParaRPr b="0" i="0" sz="1200" u="none" cap="none" strike="noStrike">
              <a:solidFill>
                <a:srgbClr val="000000"/>
              </a:solidFill>
              <a:latin typeface="Montserrat"/>
              <a:ea typeface="Montserrat"/>
              <a:cs typeface="Montserrat"/>
              <a:sym typeface="Montserrat"/>
            </a:endParaRPr>
          </a:p>
        </p:txBody>
      </p:sp>
      <p:sp>
        <p:nvSpPr>
          <p:cNvPr id="400" name="Google Shape;400;p9"/>
          <p:cNvSpPr txBox="1"/>
          <p:nvPr/>
        </p:nvSpPr>
        <p:spPr>
          <a:xfrm>
            <a:off x="3898581" y="3702280"/>
            <a:ext cx="1344600" cy="308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Montserrat"/>
                <a:ea typeface="Montserrat"/>
                <a:cs typeface="Montserrat"/>
                <a:sym typeface="Montserrat"/>
              </a:rPr>
              <a:t>Container Security</a:t>
            </a:r>
            <a:endParaRPr b="0" i="0" sz="1200" u="none" cap="none" strike="noStrike">
              <a:solidFill>
                <a:srgbClr val="000000"/>
              </a:solidFill>
              <a:latin typeface="Montserrat"/>
              <a:ea typeface="Montserrat"/>
              <a:cs typeface="Montserrat"/>
              <a:sym typeface="Montserrat"/>
            </a:endParaRPr>
          </a:p>
        </p:txBody>
      </p:sp>
      <p:sp>
        <p:nvSpPr>
          <p:cNvPr id="401" name="Google Shape;401;p9"/>
          <p:cNvSpPr txBox="1"/>
          <p:nvPr/>
        </p:nvSpPr>
        <p:spPr>
          <a:xfrm>
            <a:off x="5609800" y="3293225"/>
            <a:ext cx="1370100" cy="308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Montserrat"/>
                <a:ea typeface="Montserrat"/>
                <a:cs typeface="Montserrat"/>
                <a:sym typeface="Montserrat"/>
              </a:rPr>
              <a:t>Identity-Based Microsegmentation</a:t>
            </a:r>
            <a:endParaRPr b="0" i="0" sz="1200" u="none" cap="none" strike="noStrike">
              <a:solidFill>
                <a:srgbClr val="000000"/>
              </a:solidFill>
              <a:latin typeface="Montserrat"/>
              <a:ea typeface="Montserrat"/>
              <a:cs typeface="Montserrat"/>
              <a:sym typeface="Montserrat"/>
            </a:endParaRPr>
          </a:p>
        </p:txBody>
      </p:sp>
      <p:sp>
        <p:nvSpPr>
          <p:cNvPr id="402" name="Google Shape;402;p9"/>
          <p:cNvSpPr txBox="1"/>
          <p:nvPr/>
        </p:nvSpPr>
        <p:spPr>
          <a:xfrm>
            <a:off x="7235625" y="3341375"/>
            <a:ext cx="1537500" cy="2124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Montserrat"/>
                <a:ea typeface="Montserrat"/>
                <a:cs typeface="Montserrat"/>
                <a:sym typeface="Montserrat"/>
              </a:rPr>
              <a:t>Cloud Infrastructure Entitlement Management</a:t>
            </a:r>
            <a:endParaRPr b="0" i="0" sz="1200" u="none" cap="none" strike="noStrike">
              <a:solidFill>
                <a:srgbClr val="000000"/>
              </a:solidFill>
              <a:latin typeface="Montserrat"/>
              <a:ea typeface="Montserrat"/>
              <a:cs typeface="Montserrat"/>
              <a:sym typeface="Montserrat"/>
            </a:endParaRPr>
          </a:p>
        </p:txBody>
      </p:sp>
      <p:sp>
        <p:nvSpPr>
          <p:cNvPr id="403" name="Google Shape;403;p9"/>
          <p:cNvSpPr txBox="1"/>
          <p:nvPr/>
        </p:nvSpPr>
        <p:spPr>
          <a:xfrm>
            <a:off x="3893381" y="4103205"/>
            <a:ext cx="1344600" cy="308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Montserrat"/>
                <a:ea typeface="Montserrat"/>
                <a:cs typeface="Montserrat"/>
                <a:sym typeface="Montserrat"/>
              </a:rPr>
              <a:t>Serverless Security</a:t>
            </a:r>
            <a:endParaRPr b="0" i="0" sz="1200" u="none" cap="none" strike="noStrike">
              <a:solidFill>
                <a:srgbClr val="000000"/>
              </a:solidFill>
              <a:latin typeface="Montserrat"/>
              <a:ea typeface="Montserrat"/>
              <a:cs typeface="Montserrat"/>
              <a:sym typeface="Montserrat"/>
            </a:endParaRPr>
          </a:p>
        </p:txBody>
      </p:sp>
      <p:sp>
        <p:nvSpPr>
          <p:cNvPr id="404" name="Google Shape;404;p9"/>
          <p:cNvSpPr txBox="1"/>
          <p:nvPr/>
        </p:nvSpPr>
        <p:spPr>
          <a:xfrm>
            <a:off x="3902156" y="4497904"/>
            <a:ext cx="1344600" cy="308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Montserrat"/>
                <a:ea typeface="Montserrat"/>
                <a:cs typeface="Montserrat"/>
                <a:sym typeface="Montserrat"/>
              </a:rPr>
              <a:t>Web App &amp; API Security</a:t>
            </a:r>
            <a:endParaRPr b="0" i="0" sz="1200" u="none" cap="none" strike="noStrike">
              <a:solidFill>
                <a:srgbClr val="000000"/>
              </a:solidFill>
              <a:latin typeface="Montserrat"/>
              <a:ea typeface="Montserrat"/>
              <a:cs typeface="Montserrat"/>
              <a:sym typeface="Montserrat"/>
            </a:endParaRPr>
          </a:p>
        </p:txBody>
      </p:sp>
      <p:sp>
        <p:nvSpPr>
          <p:cNvPr id="405" name="Google Shape;405;p9"/>
          <p:cNvSpPr/>
          <p:nvPr/>
        </p:nvSpPr>
        <p:spPr>
          <a:xfrm>
            <a:off x="311900" y="3286200"/>
            <a:ext cx="1574400" cy="308700"/>
          </a:xfrm>
          <a:prstGeom prst="roundRect">
            <a:avLst>
              <a:gd fmla="val 6405" name="adj"/>
            </a:avLst>
          </a:prstGeom>
          <a:solidFill>
            <a:schemeClr val="accent3"/>
          </a:solidFill>
          <a:ln>
            <a:noFill/>
          </a:ln>
          <a:effectLst>
            <a:outerShdw blurRad="200025" rotWithShape="0" algn="bl" dist="28575">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9"/>
          <p:cNvSpPr/>
          <p:nvPr/>
        </p:nvSpPr>
        <p:spPr>
          <a:xfrm>
            <a:off x="311700" y="1590150"/>
            <a:ext cx="1574400" cy="1551600"/>
          </a:xfrm>
          <a:prstGeom prst="roundRect">
            <a:avLst>
              <a:gd fmla="val 6405" name="adj"/>
            </a:avLst>
          </a:prstGeom>
          <a:solidFill>
            <a:schemeClr val="lt1"/>
          </a:solidFill>
          <a:ln>
            <a:noFill/>
          </a:ln>
          <a:effectLst>
            <a:outerShdw blurRad="200025" rotWithShape="0" algn="bl" dist="28575">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9"/>
          <p:cNvSpPr/>
          <p:nvPr/>
        </p:nvSpPr>
        <p:spPr>
          <a:xfrm>
            <a:off x="651250" y="1054100"/>
            <a:ext cx="837300" cy="816000"/>
          </a:xfrm>
          <a:prstGeom prst="ellipse">
            <a:avLst/>
          </a:prstGeom>
          <a:solidFill>
            <a:schemeClr val="accent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id="408" name="Google Shape;408;p9"/>
          <p:cNvPicPr preferRelativeResize="0"/>
          <p:nvPr/>
        </p:nvPicPr>
        <p:blipFill rotWithShape="1">
          <a:blip r:embed="rId7">
            <a:alphaModFix/>
          </a:blip>
          <a:srcRect b="0" l="0" r="0" t="0"/>
          <a:stretch/>
        </p:blipFill>
        <p:spPr>
          <a:xfrm>
            <a:off x="727100" y="1210380"/>
            <a:ext cx="627349" cy="524260"/>
          </a:xfrm>
          <a:prstGeom prst="rect">
            <a:avLst/>
          </a:prstGeom>
          <a:noFill/>
          <a:ln>
            <a:noFill/>
          </a:ln>
        </p:spPr>
      </p:pic>
      <p:sp>
        <p:nvSpPr>
          <p:cNvPr id="409" name="Google Shape;409;p9"/>
          <p:cNvSpPr txBox="1"/>
          <p:nvPr/>
        </p:nvSpPr>
        <p:spPr>
          <a:xfrm>
            <a:off x="311700" y="1902613"/>
            <a:ext cx="1579500" cy="1037400"/>
          </a:xfrm>
          <a:prstGeom prst="rect">
            <a:avLst/>
          </a:prstGeom>
          <a:noFill/>
          <a:ln>
            <a:noFill/>
          </a:ln>
        </p:spPr>
        <p:txBody>
          <a:bodyPr anchorCtr="0" anchor="t" bIns="91425" lIns="45700" spcFirstLastPara="1" rIns="45700"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 sz="1000" u="none" cap="none" strike="noStrike">
                <a:solidFill>
                  <a:srgbClr val="000000"/>
                </a:solidFill>
                <a:latin typeface="Montserrat"/>
                <a:ea typeface="Montserrat"/>
                <a:cs typeface="Montserrat"/>
                <a:sym typeface="Montserrat"/>
              </a:rPr>
              <a:t>Cloud Code </a:t>
            </a:r>
            <a:br>
              <a:rPr b="1" i="0" lang="en" sz="1000" u="none" cap="none" strike="noStrike">
                <a:solidFill>
                  <a:srgbClr val="000000"/>
                </a:solidFill>
                <a:latin typeface="Montserrat"/>
                <a:ea typeface="Montserrat"/>
                <a:cs typeface="Montserrat"/>
                <a:sym typeface="Montserrat"/>
              </a:rPr>
            </a:br>
            <a:r>
              <a:rPr b="1" i="0" lang="en" sz="1000" u="none" cap="none" strike="noStrike">
                <a:solidFill>
                  <a:srgbClr val="000000"/>
                </a:solidFill>
                <a:latin typeface="Montserrat"/>
                <a:ea typeface="Montserrat"/>
                <a:cs typeface="Montserrat"/>
                <a:sym typeface="Montserrat"/>
              </a:rPr>
              <a:t>Security</a:t>
            </a:r>
            <a:endParaRPr b="1" i="0" sz="1000" u="none" cap="none" strike="noStrike">
              <a:solidFill>
                <a:srgbClr val="000000"/>
              </a:solidFill>
              <a:latin typeface="Montserrat"/>
              <a:ea typeface="Montserrat"/>
              <a:cs typeface="Montserrat"/>
              <a:sym typeface="Montserrat"/>
            </a:endParaRPr>
          </a:p>
          <a:p>
            <a:pPr indent="0" lvl="0" marL="0" marR="0" rtl="0" algn="ctr">
              <a:lnSpc>
                <a:spcPct val="110000"/>
              </a:lnSpc>
              <a:spcBef>
                <a:spcPts val="0"/>
              </a:spcBef>
              <a:spcAft>
                <a:spcPts val="800"/>
              </a:spcAft>
              <a:buClr>
                <a:srgbClr val="000000"/>
              </a:buClr>
              <a:buSzPts val="1100"/>
              <a:buFont typeface="Arial"/>
              <a:buNone/>
            </a:pPr>
            <a:br>
              <a:rPr b="0" i="0" lang="en" sz="800" u="none" cap="none" strike="noStrike">
                <a:solidFill>
                  <a:srgbClr val="000000"/>
                </a:solidFill>
                <a:latin typeface="Montserrat"/>
                <a:ea typeface="Montserrat"/>
                <a:cs typeface="Montserrat"/>
                <a:sym typeface="Montserrat"/>
              </a:rPr>
            </a:br>
            <a:r>
              <a:rPr b="0" i="0" lang="en" sz="800" u="none" cap="none" strike="noStrike">
                <a:solidFill>
                  <a:srgbClr val="000000"/>
                </a:solidFill>
                <a:latin typeface="Montserrat"/>
                <a:ea typeface="Montserrat"/>
                <a:cs typeface="Montserrat"/>
                <a:sym typeface="Montserrat"/>
              </a:rPr>
              <a:t>Secure app artifacts, </a:t>
            </a:r>
            <a:br>
              <a:rPr b="0" i="0" lang="en" sz="800" u="none" cap="none" strike="noStrike">
                <a:solidFill>
                  <a:srgbClr val="000000"/>
                </a:solidFill>
                <a:latin typeface="Montserrat"/>
                <a:ea typeface="Montserrat"/>
                <a:cs typeface="Montserrat"/>
                <a:sym typeface="Montserrat"/>
              </a:rPr>
            </a:br>
            <a:r>
              <a:rPr b="0" i="0" lang="en" sz="800" u="none" cap="none" strike="noStrike">
                <a:solidFill>
                  <a:srgbClr val="000000"/>
                </a:solidFill>
                <a:latin typeface="Montserrat"/>
                <a:ea typeface="Montserrat"/>
                <a:cs typeface="Montserrat"/>
                <a:sym typeface="Montserrat"/>
              </a:rPr>
              <a:t>analyze code, and </a:t>
            </a:r>
            <a:br>
              <a:rPr b="0" i="0" lang="en" sz="800" u="none" cap="none" strike="noStrike">
                <a:solidFill>
                  <a:srgbClr val="000000"/>
                </a:solidFill>
                <a:latin typeface="Montserrat"/>
                <a:ea typeface="Montserrat"/>
                <a:cs typeface="Montserrat"/>
                <a:sym typeface="Montserrat"/>
              </a:rPr>
            </a:br>
            <a:r>
              <a:rPr b="0" i="0" lang="en" sz="800" u="none" cap="none" strike="noStrike">
                <a:solidFill>
                  <a:srgbClr val="000000"/>
                </a:solidFill>
                <a:latin typeface="Montserrat"/>
                <a:ea typeface="Montserrat"/>
                <a:cs typeface="Montserrat"/>
                <a:sym typeface="Montserrat"/>
              </a:rPr>
              <a:t>fix issues</a:t>
            </a:r>
            <a:endParaRPr b="0" i="0" sz="800" u="none" cap="none" strike="noStrike">
              <a:solidFill>
                <a:srgbClr val="000000"/>
              </a:solidFill>
              <a:latin typeface="Montserrat"/>
              <a:ea typeface="Montserrat"/>
              <a:cs typeface="Montserrat"/>
              <a:sym typeface="Montserrat"/>
            </a:endParaRPr>
          </a:p>
        </p:txBody>
      </p:sp>
      <p:sp>
        <p:nvSpPr>
          <p:cNvPr id="410" name="Google Shape;410;p9"/>
          <p:cNvSpPr txBox="1"/>
          <p:nvPr/>
        </p:nvSpPr>
        <p:spPr>
          <a:xfrm>
            <a:off x="307400" y="3341300"/>
            <a:ext cx="1574400" cy="2124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Montserrat"/>
                <a:ea typeface="Montserrat"/>
                <a:cs typeface="Montserrat"/>
                <a:sym typeface="Montserrat"/>
              </a:rPr>
              <a:t>Infrastructure as Code (IaC) Security</a:t>
            </a:r>
            <a:endParaRPr b="0" i="0" sz="1200" u="none" cap="none" strike="noStrike">
              <a:solidFill>
                <a:srgbClr val="000000"/>
              </a:solidFill>
              <a:latin typeface="Montserrat"/>
              <a:ea typeface="Montserrat"/>
              <a:cs typeface="Montserrat"/>
              <a:sym typeface="Montserrat"/>
            </a:endParaRPr>
          </a:p>
        </p:txBody>
      </p:sp>
      <p:sp>
        <p:nvSpPr>
          <p:cNvPr id="411" name="Google Shape;411;p9"/>
          <p:cNvSpPr/>
          <p:nvPr/>
        </p:nvSpPr>
        <p:spPr>
          <a:xfrm>
            <a:off x="3671900" y="807675"/>
            <a:ext cx="1773300" cy="4152900"/>
          </a:xfrm>
          <a:prstGeom prst="roundRect">
            <a:avLst>
              <a:gd fmla="val 16667" name="adj"/>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10"/>
          <p:cNvSpPr txBox="1"/>
          <p:nvPr>
            <p:ph type="ctrTitle"/>
          </p:nvPr>
        </p:nvSpPr>
        <p:spPr>
          <a:xfrm>
            <a:off x="311700" y="1339825"/>
            <a:ext cx="4647000" cy="13380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SzPts val="3600"/>
              <a:buNone/>
            </a:pPr>
            <a:r>
              <a:rPr lang="en"/>
              <a:t>Thank you</a:t>
            </a:r>
            <a:endParaRPr/>
          </a:p>
        </p:txBody>
      </p:sp>
      <p:sp>
        <p:nvSpPr>
          <p:cNvPr id="417" name="Google Shape;417;p10"/>
          <p:cNvSpPr txBox="1"/>
          <p:nvPr/>
        </p:nvSpPr>
        <p:spPr>
          <a:xfrm>
            <a:off x="311700" y="4096778"/>
            <a:ext cx="1753200" cy="35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FFFFFF"/>
                </a:solidFill>
                <a:latin typeface="Montserrat"/>
                <a:ea typeface="Montserrat"/>
                <a:cs typeface="Montserrat"/>
                <a:sym typeface="Montserrat"/>
              </a:rPr>
              <a:t>paloaltonetworks.com</a:t>
            </a:r>
            <a:endParaRPr b="0" i="0" sz="1000" u="none" cap="none" strike="noStrike">
              <a:solidFill>
                <a:srgbClr val="FFFFFF"/>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
          <p:cNvSpPr txBox="1"/>
          <p:nvPr>
            <p:ph idx="12" type="sldNum"/>
          </p:nvPr>
        </p:nvSpPr>
        <p:spPr>
          <a:xfrm>
            <a:off x="311700" y="4872025"/>
            <a:ext cx="2363400" cy="271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600"/>
              <a:buNone/>
            </a:pPr>
            <a:fld id="{00000000-1234-1234-1234-123412341234}" type="slidenum">
              <a:rPr lang="en"/>
              <a:t>‹#›</a:t>
            </a:fld>
            <a:r>
              <a:rPr b="0" lang="en"/>
              <a:t>  |  © 2022 Palo Alto Networks, Inc. All rights reserved.</a:t>
            </a:r>
            <a:endParaRPr/>
          </a:p>
        </p:txBody>
      </p:sp>
      <p:sp>
        <p:nvSpPr>
          <p:cNvPr id="148" name="Google Shape;148;p2"/>
          <p:cNvSpPr/>
          <p:nvPr/>
        </p:nvSpPr>
        <p:spPr>
          <a:xfrm>
            <a:off x="387896" y="1434486"/>
            <a:ext cx="2556300" cy="2502600"/>
          </a:xfrm>
          <a:prstGeom prst="roundRect">
            <a:avLst>
              <a:gd fmla="val 4662" name="adj"/>
            </a:avLst>
          </a:prstGeom>
          <a:solidFill>
            <a:srgbClr val="FFFFFF"/>
          </a:solidFill>
          <a:ln>
            <a:noFill/>
          </a:ln>
          <a:effectLst>
            <a:outerShdw blurRad="200025" rotWithShape="0" algn="bl" dist="28575">
              <a:srgbClr val="000000">
                <a:alpha val="29803"/>
              </a:srgbClr>
            </a:outerShdw>
          </a:effectLst>
        </p:spPr>
        <p:txBody>
          <a:bodyPr anchorCtr="0" anchor="t" bIns="91425" lIns="91425" spcFirstLastPara="1" rIns="91425" wrap="square" tIns="91425">
            <a:noAutofit/>
          </a:bodyPr>
          <a:lstStyle/>
          <a:p>
            <a:pPr indent="0" lvl="0" marL="0" marR="0" rtl="0" algn="ctr">
              <a:lnSpc>
                <a:spcPct val="100000"/>
              </a:lnSpc>
              <a:spcBef>
                <a:spcPts val="1000"/>
              </a:spcBef>
              <a:spcAft>
                <a:spcPts val="1000"/>
              </a:spcAft>
              <a:buClr>
                <a:srgbClr val="000000"/>
              </a:buClr>
              <a:buSzPts val="1200"/>
              <a:buFont typeface="Arial"/>
              <a:buNone/>
            </a:pPr>
            <a:r>
              <a:t/>
            </a:r>
            <a:endParaRPr b="0" i="0" sz="1200" u="none" cap="none" strike="noStrike">
              <a:solidFill>
                <a:srgbClr val="00C0E8"/>
              </a:solidFill>
              <a:latin typeface="Montserrat"/>
              <a:ea typeface="Montserrat"/>
              <a:cs typeface="Montserrat"/>
              <a:sym typeface="Montserrat"/>
            </a:endParaRPr>
          </a:p>
        </p:txBody>
      </p:sp>
      <p:sp>
        <p:nvSpPr>
          <p:cNvPr id="149" name="Google Shape;149;p2"/>
          <p:cNvSpPr/>
          <p:nvPr/>
        </p:nvSpPr>
        <p:spPr>
          <a:xfrm>
            <a:off x="3123908" y="1434486"/>
            <a:ext cx="2556300" cy="2502600"/>
          </a:xfrm>
          <a:prstGeom prst="roundRect">
            <a:avLst>
              <a:gd fmla="val 4662" name="adj"/>
            </a:avLst>
          </a:prstGeom>
          <a:solidFill>
            <a:srgbClr val="FFFFFF"/>
          </a:solidFill>
          <a:ln>
            <a:noFill/>
          </a:ln>
          <a:effectLst>
            <a:outerShdw blurRad="200025" rotWithShape="0" algn="bl" dist="28575">
              <a:srgbClr val="000000">
                <a:alpha val="29803"/>
              </a:srgbClr>
            </a:outerShdw>
          </a:effectLst>
        </p:spPr>
        <p:txBody>
          <a:bodyPr anchorCtr="0" anchor="t" bIns="91425" lIns="91425" spcFirstLastPara="1" rIns="91425" wrap="square" tIns="91425">
            <a:noAutofit/>
          </a:bodyPr>
          <a:lstStyle/>
          <a:p>
            <a:pPr indent="0" lvl="0" marL="0" marR="0" rtl="0" algn="ctr">
              <a:lnSpc>
                <a:spcPct val="100000"/>
              </a:lnSpc>
              <a:spcBef>
                <a:spcPts val="1000"/>
              </a:spcBef>
              <a:spcAft>
                <a:spcPts val="1000"/>
              </a:spcAft>
              <a:buClr>
                <a:srgbClr val="000000"/>
              </a:buClr>
              <a:buSzPts val="1200"/>
              <a:buFont typeface="Arial"/>
              <a:buNone/>
            </a:pPr>
            <a:r>
              <a:t/>
            </a:r>
            <a:endParaRPr b="0" i="0" sz="1200" u="none" cap="none" strike="noStrike">
              <a:solidFill>
                <a:srgbClr val="00C0E8"/>
              </a:solidFill>
              <a:latin typeface="Montserrat"/>
              <a:ea typeface="Montserrat"/>
              <a:cs typeface="Montserrat"/>
              <a:sym typeface="Montserrat"/>
            </a:endParaRPr>
          </a:p>
        </p:txBody>
      </p:sp>
      <p:sp>
        <p:nvSpPr>
          <p:cNvPr id="150" name="Google Shape;150;p2"/>
          <p:cNvSpPr/>
          <p:nvPr/>
        </p:nvSpPr>
        <p:spPr>
          <a:xfrm>
            <a:off x="5859920" y="1434486"/>
            <a:ext cx="2556300" cy="2502600"/>
          </a:xfrm>
          <a:prstGeom prst="roundRect">
            <a:avLst>
              <a:gd fmla="val 4662" name="adj"/>
            </a:avLst>
          </a:prstGeom>
          <a:solidFill>
            <a:srgbClr val="FFFFFF"/>
          </a:solidFill>
          <a:ln>
            <a:noFill/>
          </a:ln>
          <a:effectLst>
            <a:outerShdw blurRad="200025" rotWithShape="0" algn="bl" dist="28575">
              <a:srgbClr val="000000">
                <a:alpha val="29803"/>
              </a:srgbClr>
            </a:outerShdw>
          </a:effectLst>
        </p:spPr>
        <p:txBody>
          <a:bodyPr anchorCtr="0" anchor="t" bIns="91425" lIns="91425" spcFirstLastPara="1" rIns="91425" wrap="square" tIns="91425">
            <a:noAutofit/>
          </a:bodyPr>
          <a:lstStyle/>
          <a:p>
            <a:pPr indent="0" lvl="0" marL="0" marR="0" rtl="0" algn="ctr">
              <a:lnSpc>
                <a:spcPct val="100000"/>
              </a:lnSpc>
              <a:spcBef>
                <a:spcPts val="1000"/>
              </a:spcBef>
              <a:spcAft>
                <a:spcPts val="1000"/>
              </a:spcAft>
              <a:buClr>
                <a:srgbClr val="000000"/>
              </a:buClr>
              <a:buSzPts val="1200"/>
              <a:buFont typeface="Arial"/>
              <a:buNone/>
            </a:pPr>
            <a:r>
              <a:t/>
            </a:r>
            <a:endParaRPr b="0" i="0" sz="1200" u="none" cap="none" strike="noStrike">
              <a:solidFill>
                <a:srgbClr val="00C0E8"/>
              </a:solidFill>
              <a:latin typeface="Montserrat"/>
              <a:ea typeface="Montserrat"/>
              <a:cs typeface="Montserrat"/>
              <a:sym typeface="Montserrat"/>
            </a:endParaRPr>
          </a:p>
        </p:txBody>
      </p:sp>
      <p:grpSp>
        <p:nvGrpSpPr>
          <p:cNvPr id="151" name="Google Shape;151;p2"/>
          <p:cNvGrpSpPr/>
          <p:nvPr/>
        </p:nvGrpSpPr>
        <p:grpSpPr>
          <a:xfrm>
            <a:off x="1280657" y="1023534"/>
            <a:ext cx="719083" cy="715172"/>
            <a:chOff x="3784400" y="2520928"/>
            <a:chExt cx="752100" cy="752100"/>
          </a:xfrm>
        </p:grpSpPr>
        <p:sp>
          <p:nvSpPr>
            <p:cNvPr id="152" name="Google Shape;152;p2"/>
            <p:cNvSpPr/>
            <p:nvPr/>
          </p:nvSpPr>
          <p:spPr>
            <a:xfrm>
              <a:off x="3784400" y="2520928"/>
              <a:ext cx="752100" cy="752100"/>
            </a:xfrm>
            <a:prstGeom prst="ellipse">
              <a:avLst/>
            </a:prstGeom>
            <a:solidFill>
              <a:srgbClr val="00C0E8"/>
            </a:solidFill>
            <a:ln>
              <a:noFill/>
            </a:ln>
            <a:effectLst>
              <a:outerShdw blurRad="57150" rotWithShape="0" algn="bl" dir="5400000" dist="19050">
                <a:srgbClr val="000000">
                  <a:alpha val="2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3" name="Google Shape;153;p2"/>
            <p:cNvPicPr preferRelativeResize="0"/>
            <p:nvPr/>
          </p:nvPicPr>
          <p:blipFill rotWithShape="1">
            <a:blip r:embed="rId3">
              <a:alphaModFix/>
            </a:blip>
            <a:srcRect b="0" l="0" r="0" t="0"/>
            <a:stretch/>
          </p:blipFill>
          <p:spPr>
            <a:xfrm>
              <a:off x="3825594" y="2720444"/>
              <a:ext cx="669689" cy="353076"/>
            </a:xfrm>
            <a:prstGeom prst="rect">
              <a:avLst/>
            </a:prstGeom>
            <a:noFill/>
            <a:ln>
              <a:noFill/>
            </a:ln>
          </p:spPr>
        </p:pic>
      </p:grpSp>
      <p:sp>
        <p:nvSpPr>
          <p:cNvPr id="154" name="Google Shape;154;p2"/>
          <p:cNvSpPr txBox="1"/>
          <p:nvPr/>
        </p:nvSpPr>
        <p:spPr>
          <a:xfrm>
            <a:off x="1012483" y="1708650"/>
            <a:ext cx="1255500" cy="322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rgbClr val="000000"/>
                </a:solidFill>
                <a:latin typeface="Montserrat"/>
                <a:ea typeface="Montserrat"/>
                <a:cs typeface="Montserrat"/>
                <a:sym typeface="Montserrat"/>
              </a:rPr>
              <a:t>Public cloud</a:t>
            </a:r>
            <a:endParaRPr b="1" i="0" sz="1000" u="none" cap="none" strike="noStrike">
              <a:solidFill>
                <a:srgbClr val="000000"/>
              </a:solidFill>
              <a:latin typeface="Montserrat"/>
              <a:ea typeface="Montserrat"/>
              <a:cs typeface="Montserrat"/>
              <a:sym typeface="Montserrat"/>
            </a:endParaRPr>
          </a:p>
        </p:txBody>
      </p:sp>
      <p:grpSp>
        <p:nvGrpSpPr>
          <p:cNvPr id="155" name="Google Shape;155;p2"/>
          <p:cNvGrpSpPr/>
          <p:nvPr/>
        </p:nvGrpSpPr>
        <p:grpSpPr>
          <a:xfrm>
            <a:off x="4049275" y="1023534"/>
            <a:ext cx="719083" cy="715172"/>
            <a:chOff x="3784400" y="2520928"/>
            <a:chExt cx="752100" cy="752100"/>
          </a:xfrm>
        </p:grpSpPr>
        <p:sp>
          <p:nvSpPr>
            <p:cNvPr id="156" name="Google Shape;156;p2"/>
            <p:cNvSpPr/>
            <p:nvPr/>
          </p:nvSpPr>
          <p:spPr>
            <a:xfrm>
              <a:off x="3784400" y="2520928"/>
              <a:ext cx="752100" cy="752100"/>
            </a:xfrm>
            <a:prstGeom prst="ellipse">
              <a:avLst/>
            </a:prstGeom>
            <a:solidFill>
              <a:srgbClr val="00C0E8"/>
            </a:solidFill>
            <a:ln>
              <a:noFill/>
            </a:ln>
            <a:effectLst>
              <a:outerShdw blurRad="57150" rotWithShape="0" algn="bl" dir="5400000" dist="19050">
                <a:srgbClr val="000000">
                  <a:alpha val="2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7" name="Google Shape;157;p2"/>
            <p:cNvPicPr preferRelativeResize="0"/>
            <p:nvPr/>
          </p:nvPicPr>
          <p:blipFill rotWithShape="1">
            <a:blip r:embed="rId3">
              <a:alphaModFix/>
            </a:blip>
            <a:srcRect b="0" l="0" r="0" t="0"/>
            <a:stretch/>
          </p:blipFill>
          <p:spPr>
            <a:xfrm>
              <a:off x="3825594" y="2720444"/>
              <a:ext cx="669689" cy="353076"/>
            </a:xfrm>
            <a:prstGeom prst="rect">
              <a:avLst/>
            </a:prstGeom>
            <a:noFill/>
            <a:ln>
              <a:noFill/>
            </a:ln>
          </p:spPr>
        </p:pic>
      </p:grpSp>
      <p:sp>
        <p:nvSpPr>
          <p:cNvPr id="158" name="Google Shape;158;p2"/>
          <p:cNvSpPr txBox="1"/>
          <p:nvPr/>
        </p:nvSpPr>
        <p:spPr>
          <a:xfrm>
            <a:off x="3781101" y="1708650"/>
            <a:ext cx="1255500" cy="322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rgbClr val="000000"/>
                </a:solidFill>
                <a:latin typeface="Montserrat"/>
                <a:ea typeface="Montserrat"/>
                <a:cs typeface="Montserrat"/>
                <a:sym typeface="Montserrat"/>
              </a:rPr>
              <a:t>Public cloud</a:t>
            </a:r>
            <a:endParaRPr b="1" i="0" sz="1000" u="none" cap="none" strike="noStrike">
              <a:solidFill>
                <a:srgbClr val="000000"/>
              </a:solidFill>
              <a:latin typeface="Montserrat"/>
              <a:ea typeface="Montserrat"/>
              <a:cs typeface="Montserrat"/>
              <a:sym typeface="Montserrat"/>
            </a:endParaRPr>
          </a:p>
        </p:txBody>
      </p:sp>
      <p:sp>
        <p:nvSpPr>
          <p:cNvPr id="159" name="Google Shape;159;p2"/>
          <p:cNvSpPr/>
          <p:nvPr/>
        </p:nvSpPr>
        <p:spPr>
          <a:xfrm>
            <a:off x="6793577" y="1036645"/>
            <a:ext cx="719400" cy="715200"/>
          </a:xfrm>
          <a:prstGeom prst="ellipse">
            <a:avLst/>
          </a:prstGeom>
          <a:solidFill>
            <a:srgbClr val="434343"/>
          </a:solidFill>
          <a:ln>
            <a:noFill/>
          </a:ln>
          <a:effectLst>
            <a:outerShdw blurRad="57150" rotWithShape="0" algn="bl" dir="5400000" dist="19050">
              <a:srgbClr val="000000">
                <a:alpha val="2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0" name="Google Shape;160;p2"/>
          <p:cNvPicPr preferRelativeResize="0"/>
          <p:nvPr/>
        </p:nvPicPr>
        <p:blipFill rotWithShape="1">
          <a:blip r:embed="rId4">
            <a:alphaModFix/>
          </a:blip>
          <a:srcRect b="0" l="0" r="0" t="0"/>
          <a:stretch/>
        </p:blipFill>
        <p:spPr>
          <a:xfrm>
            <a:off x="6870387" y="1216667"/>
            <a:ext cx="560206" cy="350207"/>
          </a:xfrm>
          <a:prstGeom prst="rect">
            <a:avLst/>
          </a:prstGeom>
          <a:noFill/>
          <a:ln>
            <a:noFill/>
          </a:ln>
        </p:spPr>
      </p:pic>
      <p:sp>
        <p:nvSpPr>
          <p:cNvPr id="161" name="Google Shape;161;p2"/>
          <p:cNvSpPr txBox="1"/>
          <p:nvPr/>
        </p:nvSpPr>
        <p:spPr>
          <a:xfrm>
            <a:off x="6545674" y="1708650"/>
            <a:ext cx="1255500" cy="322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rgbClr val="000000"/>
                </a:solidFill>
                <a:latin typeface="Montserrat"/>
                <a:ea typeface="Montserrat"/>
                <a:cs typeface="Montserrat"/>
                <a:sym typeface="Montserrat"/>
              </a:rPr>
              <a:t>Private cloud</a:t>
            </a:r>
            <a:endParaRPr b="1" i="0" sz="1000" u="none" cap="none" strike="noStrike">
              <a:solidFill>
                <a:srgbClr val="000000"/>
              </a:solidFill>
              <a:latin typeface="Montserrat"/>
              <a:ea typeface="Montserrat"/>
              <a:cs typeface="Montserrat"/>
              <a:sym typeface="Montserrat"/>
            </a:endParaRPr>
          </a:p>
        </p:txBody>
      </p:sp>
      <p:sp>
        <p:nvSpPr>
          <p:cNvPr id="162" name="Google Shape;162;p2"/>
          <p:cNvSpPr txBox="1"/>
          <p:nvPr/>
        </p:nvSpPr>
        <p:spPr>
          <a:xfrm>
            <a:off x="387800" y="2049301"/>
            <a:ext cx="2556300" cy="348600"/>
          </a:xfrm>
          <a:prstGeom prst="rect">
            <a:avLst/>
          </a:prstGeom>
          <a:solidFill>
            <a:srgbClr val="888888"/>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Montserrat"/>
                <a:ea typeface="Montserrat"/>
                <a:cs typeface="Montserrat"/>
                <a:sym typeface="Montserrat"/>
              </a:rPr>
              <a:t>Lift-and-shift applications</a:t>
            </a:r>
            <a:endParaRPr b="1" i="0" sz="900" u="none" cap="none" strike="noStrike">
              <a:solidFill>
                <a:srgbClr val="FFFFFF"/>
              </a:solidFill>
              <a:latin typeface="Montserrat"/>
              <a:ea typeface="Montserrat"/>
              <a:cs typeface="Montserrat"/>
              <a:sym typeface="Montserrat"/>
            </a:endParaRPr>
          </a:p>
        </p:txBody>
      </p:sp>
      <p:pic>
        <p:nvPicPr>
          <p:cNvPr id="163" name="Google Shape;163;p2"/>
          <p:cNvPicPr preferRelativeResize="0"/>
          <p:nvPr/>
        </p:nvPicPr>
        <p:blipFill rotWithShape="1">
          <a:blip r:embed="rId5">
            <a:alphaModFix/>
          </a:blip>
          <a:srcRect b="16266" l="29048" r="28778" t="14216"/>
          <a:stretch/>
        </p:blipFill>
        <p:spPr>
          <a:xfrm>
            <a:off x="1429843" y="2556562"/>
            <a:ext cx="223476" cy="194991"/>
          </a:xfrm>
          <a:prstGeom prst="rect">
            <a:avLst/>
          </a:prstGeom>
          <a:noFill/>
          <a:ln>
            <a:noFill/>
          </a:ln>
        </p:spPr>
      </p:pic>
      <p:pic>
        <p:nvPicPr>
          <p:cNvPr id="164" name="Google Shape;164;p2"/>
          <p:cNvPicPr preferRelativeResize="0"/>
          <p:nvPr/>
        </p:nvPicPr>
        <p:blipFill rotWithShape="1">
          <a:blip r:embed="rId6">
            <a:alphaModFix/>
          </a:blip>
          <a:srcRect b="0" l="7880" r="8007" t="0"/>
          <a:stretch/>
        </p:blipFill>
        <p:spPr>
          <a:xfrm>
            <a:off x="2206360" y="2573755"/>
            <a:ext cx="372456" cy="160605"/>
          </a:xfrm>
          <a:prstGeom prst="rect">
            <a:avLst/>
          </a:prstGeom>
          <a:noFill/>
          <a:ln>
            <a:noFill/>
          </a:ln>
        </p:spPr>
      </p:pic>
      <p:pic>
        <p:nvPicPr>
          <p:cNvPr id="165" name="Google Shape;165;p2"/>
          <p:cNvPicPr preferRelativeResize="0"/>
          <p:nvPr/>
        </p:nvPicPr>
        <p:blipFill rotWithShape="1">
          <a:blip r:embed="rId7">
            <a:alphaModFix/>
          </a:blip>
          <a:srcRect b="0" l="0" r="0" t="0"/>
          <a:stretch/>
        </p:blipFill>
        <p:spPr>
          <a:xfrm>
            <a:off x="1763015" y="2579389"/>
            <a:ext cx="297965" cy="149337"/>
          </a:xfrm>
          <a:prstGeom prst="rect">
            <a:avLst/>
          </a:prstGeom>
          <a:noFill/>
          <a:ln>
            <a:noFill/>
          </a:ln>
        </p:spPr>
      </p:pic>
      <p:pic>
        <p:nvPicPr>
          <p:cNvPr id="166" name="Google Shape;166;p2"/>
          <p:cNvPicPr preferRelativeResize="0"/>
          <p:nvPr/>
        </p:nvPicPr>
        <p:blipFill rotWithShape="1">
          <a:blip r:embed="rId8">
            <a:alphaModFix/>
          </a:blip>
          <a:srcRect b="30517" l="11065" r="58494" t="33404"/>
          <a:stretch/>
        </p:blipFill>
        <p:spPr>
          <a:xfrm>
            <a:off x="1106632" y="2568502"/>
            <a:ext cx="213494" cy="171106"/>
          </a:xfrm>
          <a:prstGeom prst="rect">
            <a:avLst/>
          </a:prstGeom>
          <a:noFill/>
          <a:ln>
            <a:noFill/>
          </a:ln>
        </p:spPr>
      </p:pic>
      <p:pic>
        <p:nvPicPr>
          <p:cNvPr id="167" name="Google Shape;167;p2"/>
          <p:cNvPicPr preferRelativeResize="0"/>
          <p:nvPr/>
        </p:nvPicPr>
        <p:blipFill rotWithShape="1">
          <a:blip r:embed="rId9">
            <a:alphaModFix/>
          </a:blip>
          <a:srcRect b="0" l="0" r="0" t="0"/>
          <a:stretch/>
        </p:blipFill>
        <p:spPr>
          <a:xfrm>
            <a:off x="1708260" y="3081212"/>
            <a:ext cx="294935" cy="260072"/>
          </a:xfrm>
          <a:prstGeom prst="rect">
            <a:avLst/>
          </a:prstGeom>
          <a:noFill/>
          <a:ln>
            <a:noFill/>
          </a:ln>
        </p:spPr>
      </p:pic>
      <p:sp>
        <p:nvSpPr>
          <p:cNvPr id="168" name="Google Shape;168;p2"/>
          <p:cNvSpPr txBox="1"/>
          <p:nvPr/>
        </p:nvSpPr>
        <p:spPr>
          <a:xfrm>
            <a:off x="1038161" y="3354292"/>
            <a:ext cx="1255500" cy="155100"/>
          </a:xfrm>
          <a:prstGeom prst="rect">
            <a:avLst/>
          </a:prstGeom>
          <a:noFill/>
          <a:ln>
            <a:noFill/>
          </a:ln>
        </p:spPr>
        <p:txBody>
          <a:bodyPr anchorCtr="0" anchor="t" bIns="27425" lIns="27425" spcFirstLastPara="1" rIns="27425" wrap="square" tIns="27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rgbClr val="000000"/>
                </a:solidFill>
                <a:latin typeface="Montserrat"/>
                <a:ea typeface="Montserrat"/>
                <a:cs typeface="Montserrat"/>
                <a:sym typeface="Montserrat"/>
              </a:rPr>
              <a:t>VMs / Data Stores</a:t>
            </a:r>
            <a:endParaRPr b="1" i="0" sz="700" u="none" cap="none" strike="noStrike">
              <a:solidFill>
                <a:srgbClr val="000000"/>
              </a:solidFill>
              <a:latin typeface="Montserrat"/>
              <a:ea typeface="Montserrat"/>
              <a:cs typeface="Montserrat"/>
              <a:sym typeface="Montserrat"/>
            </a:endParaRPr>
          </a:p>
        </p:txBody>
      </p:sp>
      <p:pic>
        <p:nvPicPr>
          <p:cNvPr id="169" name="Google Shape;169;p2"/>
          <p:cNvPicPr preferRelativeResize="0"/>
          <p:nvPr/>
        </p:nvPicPr>
        <p:blipFill rotWithShape="1">
          <a:blip r:embed="rId10">
            <a:alphaModFix/>
          </a:blip>
          <a:srcRect b="0" l="0" r="0" t="0"/>
          <a:stretch/>
        </p:blipFill>
        <p:spPr>
          <a:xfrm>
            <a:off x="1369978" y="3081201"/>
            <a:ext cx="257757" cy="260075"/>
          </a:xfrm>
          <a:prstGeom prst="rect">
            <a:avLst/>
          </a:prstGeom>
          <a:noFill/>
          <a:ln>
            <a:noFill/>
          </a:ln>
        </p:spPr>
      </p:pic>
      <p:sp>
        <p:nvSpPr>
          <p:cNvPr id="170" name="Google Shape;170;p2"/>
          <p:cNvSpPr/>
          <p:nvPr/>
        </p:nvSpPr>
        <p:spPr>
          <a:xfrm>
            <a:off x="680345" y="3032050"/>
            <a:ext cx="1867500" cy="532500"/>
          </a:xfrm>
          <a:prstGeom prst="rect">
            <a:avLst/>
          </a:prstGeom>
          <a:noFill/>
          <a:ln cap="flat" cmpd="sng" w="9525">
            <a:solidFill>
              <a:srgbClr val="595959"/>
            </a:solidFill>
            <a:prstDash val="dash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
          <p:cNvSpPr/>
          <p:nvPr/>
        </p:nvSpPr>
        <p:spPr>
          <a:xfrm>
            <a:off x="3248076" y="2720339"/>
            <a:ext cx="2295300" cy="529200"/>
          </a:xfrm>
          <a:prstGeom prst="rect">
            <a:avLst/>
          </a:prstGeom>
          <a:noFill/>
          <a:ln cap="flat" cmpd="sng" w="9525">
            <a:solidFill>
              <a:srgbClr val="595959"/>
            </a:solidFill>
            <a:prstDash val="dash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2" name="Google Shape;172;p2"/>
          <p:cNvGrpSpPr/>
          <p:nvPr/>
        </p:nvGrpSpPr>
        <p:grpSpPr>
          <a:xfrm>
            <a:off x="957937" y="2937036"/>
            <a:ext cx="208170" cy="204844"/>
            <a:chOff x="-1475625" y="983013"/>
            <a:chExt cx="308400" cy="305100"/>
          </a:xfrm>
        </p:grpSpPr>
        <p:sp>
          <p:nvSpPr>
            <p:cNvPr id="173" name="Google Shape;173;p2"/>
            <p:cNvSpPr/>
            <p:nvPr/>
          </p:nvSpPr>
          <p:spPr>
            <a:xfrm>
              <a:off x="-1475625" y="983013"/>
              <a:ext cx="308400" cy="3051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4" name="Google Shape;174;p2"/>
            <p:cNvPicPr preferRelativeResize="0"/>
            <p:nvPr/>
          </p:nvPicPr>
          <p:blipFill rotWithShape="1">
            <a:blip r:embed="rId11">
              <a:alphaModFix/>
            </a:blip>
            <a:srcRect b="0" l="0" r="0" t="0"/>
            <a:stretch/>
          </p:blipFill>
          <p:spPr>
            <a:xfrm>
              <a:off x="-1440825" y="1012489"/>
              <a:ext cx="238800" cy="246125"/>
            </a:xfrm>
            <a:prstGeom prst="rect">
              <a:avLst/>
            </a:prstGeom>
            <a:noFill/>
            <a:ln>
              <a:noFill/>
            </a:ln>
          </p:spPr>
        </p:pic>
      </p:grpSp>
      <p:grpSp>
        <p:nvGrpSpPr>
          <p:cNvPr id="175" name="Google Shape;175;p2"/>
          <p:cNvGrpSpPr/>
          <p:nvPr/>
        </p:nvGrpSpPr>
        <p:grpSpPr>
          <a:xfrm>
            <a:off x="2443669" y="3195852"/>
            <a:ext cx="208170" cy="204844"/>
            <a:chOff x="-1475625" y="983013"/>
            <a:chExt cx="308400" cy="305100"/>
          </a:xfrm>
        </p:grpSpPr>
        <p:sp>
          <p:nvSpPr>
            <p:cNvPr id="176" name="Google Shape;176;p2"/>
            <p:cNvSpPr/>
            <p:nvPr/>
          </p:nvSpPr>
          <p:spPr>
            <a:xfrm>
              <a:off x="-1475625" y="983013"/>
              <a:ext cx="308400" cy="3051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7" name="Google Shape;177;p2"/>
            <p:cNvPicPr preferRelativeResize="0"/>
            <p:nvPr/>
          </p:nvPicPr>
          <p:blipFill rotWithShape="1">
            <a:blip r:embed="rId11">
              <a:alphaModFix/>
            </a:blip>
            <a:srcRect b="0" l="0" r="0" t="0"/>
            <a:stretch/>
          </p:blipFill>
          <p:spPr>
            <a:xfrm>
              <a:off x="-1440825" y="1012489"/>
              <a:ext cx="238800" cy="246125"/>
            </a:xfrm>
            <a:prstGeom prst="rect">
              <a:avLst/>
            </a:prstGeom>
            <a:noFill/>
            <a:ln>
              <a:noFill/>
            </a:ln>
          </p:spPr>
        </p:pic>
      </p:grpSp>
      <p:sp>
        <p:nvSpPr>
          <p:cNvPr id="178" name="Google Shape;178;p2"/>
          <p:cNvSpPr txBox="1"/>
          <p:nvPr/>
        </p:nvSpPr>
        <p:spPr>
          <a:xfrm>
            <a:off x="3123906" y="2049301"/>
            <a:ext cx="2556300" cy="348600"/>
          </a:xfrm>
          <a:prstGeom prst="rect">
            <a:avLst/>
          </a:prstGeom>
          <a:solidFill>
            <a:srgbClr val="595959"/>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Montserrat"/>
                <a:ea typeface="Montserrat"/>
                <a:cs typeface="Montserrat"/>
                <a:sym typeface="Montserrat"/>
              </a:rPr>
              <a:t>Cloud-Native applications</a:t>
            </a:r>
            <a:endParaRPr b="1" i="0" sz="900" u="none" cap="none" strike="noStrike">
              <a:solidFill>
                <a:srgbClr val="FFFFFF"/>
              </a:solidFill>
              <a:latin typeface="Montserrat"/>
              <a:ea typeface="Montserrat"/>
              <a:cs typeface="Montserrat"/>
              <a:sym typeface="Montserrat"/>
            </a:endParaRPr>
          </a:p>
        </p:txBody>
      </p:sp>
      <p:grpSp>
        <p:nvGrpSpPr>
          <p:cNvPr id="179" name="Google Shape;179;p2"/>
          <p:cNvGrpSpPr/>
          <p:nvPr/>
        </p:nvGrpSpPr>
        <p:grpSpPr>
          <a:xfrm>
            <a:off x="4108462" y="3369449"/>
            <a:ext cx="568080" cy="444276"/>
            <a:chOff x="6875392" y="2965566"/>
            <a:chExt cx="621600" cy="488699"/>
          </a:xfrm>
        </p:grpSpPr>
        <p:sp>
          <p:nvSpPr>
            <p:cNvPr id="180" name="Google Shape;180;p2"/>
            <p:cNvSpPr txBox="1"/>
            <p:nvPr/>
          </p:nvSpPr>
          <p:spPr>
            <a:xfrm>
              <a:off x="6875392" y="3283565"/>
              <a:ext cx="621600" cy="170700"/>
            </a:xfrm>
            <a:prstGeom prst="rect">
              <a:avLst/>
            </a:prstGeom>
            <a:noFill/>
            <a:ln>
              <a:noFill/>
            </a:ln>
          </p:spPr>
          <p:txBody>
            <a:bodyPr anchorCtr="0" anchor="t" bIns="27425" lIns="27425" spcFirstLastPara="1" rIns="27425" wrap="square" tIns="27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rgbClr val="000000"/>
                  </a:solidFill>
                  <a:latin typeface="Montserrat"/>
                  <a:ea typeface="Montserrat"/>
                  <a:cs typeface="Montserrat"/>
                  <a:sym typeface="Montserrat"/>
                </a:rPr>
                <a:t>Deploy</a:t>
              </a:r>
              <a:endParaRPr b="1" i="0" sz="700" u="none" cap="none" strike="noStrike">
                <a:solidFill>
                  <a:srgbClr val="000000"/>
                </a:solidFill>
                <a:latin typeface="Montserrat"/>
                <a:ea typeface="Montserrat"/>
                <a:cs typeface="Montserrat"/>
                <a:sym typeface="Montserrat"/>
              </a:endParaRPr>
            </a:p>
          </p:txBody>
        </p:sp>
        <p:sp>
          <p:nvSpPr>
            <p:cNvPr id="181" name="Google Shape;181;p2"/>
            <p:cNvSpPr/>
            <p:nvPr/>
          </p:nvSpPr>
          <p:spPr>
            <a:xfrm>
              <a:off x="7027266" y="2965566"/>
              <a:ext cx="318000" cy="318000"/>
            </a:xfrm>
            <a:prstGeom prst="ellipse">
              <a:avLst/>
            </a:prstGeom>
            <a:solidFill>
              <a:srgbClr val="00C0E8"/>
            </a:solidFill>
            <a:ln>
              <a:noFill/>
            </a:ln>
            <a:effectLst>
              <a:outerShdw blurRad="57150" rotWithShape="0" algn="bl" dir="5400000" dist="19050">
                <a:srgbClr val="000000">
                  <a:alpha val="2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2" name="Google Shape;182;p2"/>
            <p:cNvPicPr preferRelativeResize="0"/>
            <p:nvPr/>
          </p:nvPicPr>
          <p:blipFill rotWithShape="1">
            <a:blip r:embed="rId12">
              <a:alphaModFix/>
            </a:blip>
            <a:srcRect b="0" l="0" r="0" t="0"/>
            <a:stretch/>
          </p:blipFill>
          <p:spPr>
            <a:xfrm>
              <a:off x="7065839" y="3035926"/>
              <a:ext cx="240825" cy="182400"/>
            </a:xfrm>
            <a:prstGeom prst="rect">
              <a:avLst/>
            </a:prstGeom>
            <a:noFill/>
            <a:ln>
              <a:noFill/>
            </a:ln>
          </p:spPr>
        </p:pic>
      </p:grpSp>
      <p:grpSp>
        <p:nvGrpSpPr>
          <p:cNvPr id="183" name="Google Shape;183;p2"/>
          <p:cNvGrpSpPr/>
          <p:nvPr/>
        </p:nvGrpSpPr>
        <p:grpSpPr>
          <a:xfrm>
            <a:off x="4731146" y="3369449"/>
            <a:ext cx="356147" cy="444285"/>
            <a:chOff x="7556741" y="2965566"/>
            <a:chExt cx="389700" cy="488709"/>
          </a:xfrm>
        </p:grpSpPr>
        <p:sp>
          <p:nvSpPr>
            <p:cNvPr id="184" name="Google Shape;184;p2"/>
            <p:cNvSpPr txBox="1"/>
            <p:nvPr/>
          </p:nvSpPr>
          <p:spPr>
            <a:xfrm>
              <a:off x="7556741" y="3283575"/>
              <a:ext cx="389700" cy="170700"/>
            </a:xfrm>
            <a:prstGeom prst="rect">
              <a:avLst/>
            </a:prstGeom>
            <a:noFill/>
            <a:ln>
              <a:noFill/>
            </a:ln>
          </p:spPr>
          <p:txBody>
            <a:bodyPr anchorCtr="0" anchor="t" bIns="27425" lIns="27425" spcFirstLastPara="1" rIns="27425" wrap="square" tIns="27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rgbClr val="000000"/>
                  </a:solidFill>
                  <a:latin typeface="Montserrat"/>
                  <a:ea typeface="Montserrat"/>
                  <a:cs typeface="Montserrat"/>
                  <a:sym typeface="Montserrat"/>
                </a:rPr>
                <a:t>Run</a:t>
              </a:r>
              <a:endParaRPr b="1" i="0" sz="700" u="none" cap="none" strike="noStrike">
                <a:solidFill>
                  <a:srgbClr val="000000"/>
                </a:solidFill>
                <a:latin typeface="Montserrat"/>
                <a:ea typeface="Montserrat"/>
                <a:cs typeface="Montserrat"/>
                <a:sym typeface="Montserrat"/>
              </a:endParaRPr>
            </a:p>
          </p:txBody>
        </p:sp>
        <p:sp>
          <p:nvSpPr>
            <p:cNvPr id="185" name="Google Shape;185;p2"/>
            <p:cNvSpPr/>
            <p:nvPr/>
          </p:nvSpPr>
          <p:spPr>
            <a:xfrm>
              <a:off x="7592591" y="2965566"/>
              <a:ext cx="318000" cy="318000"/>
            </a:xfrm>
            <a:prstGeom prst="ellipse">
              <a:avLst/>
            </a:prstGeom>
            <a:solidFill>
              <a:srgbClr val="00C0E8"/>
            </a:solidFill>
            <a:ln>
              <a:noFill/>
            </a:ln>
            <a:effectLst>
              <a:outerShdw blurRad="57150" rotWithShape="0" algn="bl" dir="5400000" dist="19050">
                <a:srgbClr val="000000">
                  <a:alpha val="2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6" name="Google Shape;186;p2"/>
            <p:cNvPicPr preferRelativeResize="0"/>
            <p:nvPr/>
          </p:nvPicPr>
          <p:blipFill rotWithShape="1">
            <a:blip r:embed="rId13">
              <a:alphaModFix/>
            </a:blip>
            <a:srcRect b="0" l="0" r="0" t="0"/>
            <a:stretch/>
          </p:blipFill>
          <p:spPr>
            <a:xfrm>
              <a:off x="7645055" y="3019438"/>
              <a:ext cx="213058" cy="215400"/>
            </a:xfrm>
            <a:prstGeom prst="rect">
              <a:avLst/>
            </a:prstGeom>
            <a:noFill/>
            <a:ln>
              <a:noFill/>
            </a:ln>
          </p:spPr>
        </p:pic>
      </p:grpSp>
      <p:grpSp>
        <p:nvGrpSpPr>
          <p:cNvPr id="187" name="Google Shape;187;p2"/>
          <p:cNvGrpSpPr/>
          <p:nvPr/>
        </p:nvGrpSpPr>
        <p:grpSpPr>
          <a:xfrm>
            <a:off x="3697845" y="3369449"/>
            <a:ext cx="356147" cy="444285"/>
            <a:chOff x="6426091" y="2965566"/>
            <a:chExt cx="389700" cy="488709"/>
          </a:xfrm>
        </p:grpSpPr>
        <p:sp>
          <p:nvSpPr>
            <p:cNvPr id="188" name="Google Shape;188;p2"/>
            <p:cNvSpPr/>
            <p:nvPr/>
          </p:nvSpPr>
          <p:spPr>
            <a:xfrm>
              <a:off x="6461941" y="2965566"/>
              <a:ext cx="318000" cy="318000"/>
            </a:xfrm>
            <a:prstGeom prst="ellipse">
              <a:avLst/>
            </a:prstGeom>
            <a:solidFill>
              <a:srgbClr val="00C0E8"/>
            </a:solidFill>
            <a:ln>
              <a:noFill/>
            </a:ln>
            <a:effectLst>
              <a:outerShdw blurRad="57150" rotWithShape="0" algn="bl" dir="5400000" dist="19050">
                <a:srgbClr val="000000">
                  <a:alpha val="2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
            <p:cNvSpPr txBox="1"/>
            <p:nvPr/>
          </p:nvSpPr>
          <p:spPr>
            <a:xfrm>
              <a:off x="6426091" y="3283575"/>
              <a:ext cx="389700" cy="170700"/>
            </a:xfrm>
            <a:prstGeom prst="rect">
              <a:avLst/>
            </a:prstGeom>
            <a:noFill/>
            <a:ln>
              <a:noFill/>
            </a:ln>
          </p:spPr>
          <p:txBody>
            <a:bodyPr anchorCtr="0" anchor="t" bIns="27425" lIns="27425" spcFirstLastPara="1" rIns="27425" wrap="square" tIns="27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rgbClr val="000000"/>
                  </a:solidFill>
                  <a:latin typeface="Montserrat"/>
                  <a:ea typeface="Montserrat"/>
                  <a:cs typeface="Montserrat"/>
                  <a:sym typeface="Montserrat"/>
                </a:rPr>
                <a:t>Build</a:t>
              </a:r>
              <a:endParaRPr b="1" i="0" sz="700" u="none" cap="none" strike="noStrike">
                <a:solidFill>
                  <a:srgbClr val="000000"/>
                </a:solidFill>
                <a:latin typeface="Montserrat"/>
                <a:ea typeface="Montserrat"/>
                <a:cs typeface="Montserrat"/>
                <a:sym typeface="Montserrat"/>
              </a:endParaRPr>
            </a:p>
          </p:txBody>
        </p:sp>
        <p:pic>
          <p:nvPicPr>
            <p:cNvPr id="190" name="Google Shape;190;p2"/>
            <p:cNvPicPr preferRelativeResize="0"/>
            <p:nvPr/>
          </p:nvPicPr>
          <p:blipFill rotWithShape="1">
            <a:blip r:embed="rId14">
              <a:alphaModFix/>
            </a:blip>
            <a:srcRect b="0" l="0" r="0" t="0"/>
            <a:stretch/>
          </p:blipFill>
          <p:spPr>
            <a:xfrm>
              <a:off x="6500518" y="3061637"/>
              <a:ext cx="240825" cy="156690"/>
            </a:xfrm>
            <a:prstGeom prst="rect">
              <a:avLst/>
            </a:prstGeom>
            <a:noFill/>
            <a:ln>
              <a:noFill/>
            </a:ln>
          </p:spPr>
        </p:pic>
      </p:grpSp>
      <p:grpSp>
        <p:nvGrpSpPr>
          <p:cNvPr id="191" name="Google Shape;191;p2"/>
          <p:cNvGrpSpPr/>
          <p:nvPr/>
        </p:nvGrpSpPr>
        <p:grpSpPr>
          <a:xfrm>
            <a:off x="3271973" y="2862564"/>
            <a:ext cx="2270857" cy="371724"/>
            <a:chOff x="5890664" y="2683587"/>
            <a:chExt cx="2701150" cy="444486"/>
          </a:xfrm>
        </p:grpSpPr>
        <p:pic>
          <p:nvPicPr>
            <p:cNvPr id="192" name="Google Shape;192;p2"/>
            <p:cNvPicPr preferRelativeResize="0"/>
            <p:nvPr/>
          </p:nvPicPr>
          <p:blipFill rotWithShape="1">
            <a:blip r:embed="rId15">
              <a:alphaModFix/>
            </a:blip>
            <a:srcRect b="0" l="0" r="0" t="0"/>
            <a:stretch/>
          </p:blipFill>
          <p:spPr>
            <a:xfrm>
              <a:off x="6387440" y="2686587"/>
              <a:ext cx="284469" cy="240978"/>
            </a:xfrm>
            <a:prstGeom prst="rect">
              <a:avLst/>
            </a:prstGeom>
            <a:noFill/>
            <a:ln>
              <a:noFill/>
            </a:ln>
          </p:spPr>
        </p:pic>
        <p:pic>
          <p:nvPicPr>
            <p:cNvPr id="193" name="Google Shape;193;p2"/>
            <p:cNvPicPr preferRelativeResize="0"/>
            <p:nvPr/>
          </p:nvPicPr>
          <p:blipFill rotWithShape="1">
            <a:blip r:embed="rId16">
              <a:alphaModFix/>
            </a:blip>
            <a:srcRect b="0" l="0" r="0" t="0"/>
            <a:stretch/>
          </p:blipFill>
          <p:spPr>
            <a:xfrm>
              <a:off x="6973889" y="2686587"/>
              <a:ext cx="266221" cy="267488"/>
            </a:xfrm>
            <a:prstGeom prst="rect">
              <a:avLst/>
            </a:prstGeom>
            <a:noFill/>
            <a:ln>
              <a:noFill/>
            </a:ln>
          </p:spPr>
        </p:pic>
        <p:pic>
          <p:nvPicPr>
            <p:cNvPr id="194" name="Google Shape;194;p2"/>
            <p:cNvPicPr preferRelativeResize="0"/>
            <p:nvPr/>
          </p:nvPicPr>
          <p:blipFill rotWithShape="1">
            <a:blip r:embed="rId9">
              <a:alphaModFix/>
            </a:blip>
            <a:srcRect b="0" l="0" r="0" t="0"/>
            <a:stretch/>
          </p:blipFill>
          <p:spPr>
            <a:xfrm>
              <a:off x="8145323" y="2686587"/>
              <a:ext cx="308462" cy="273497"/>
            </a:xfrm>
            <a:prstGeom prst="rect">
              <a:avLst/>
            </a:prstGeom>
            <a:noFill/>
            <a:ln>
              <a:noFill/>
            </a:ln>
          </p:spPr>
        </p:pic>
        <p:sp>
          <p:nvSpPr>
            <p:cNvPr id="195" name="Google Shape;195;p2"/>
            <p:cNvSpPr txBox="1"/>
            <p:nvPr/>
          </p:nvSpPr>
          <p:spPr>
            <a:xfrm>
              <a:off x="5890664" y="2960073"/>
              <a:ext cx="284400" cy="168000"/>
            </a:xfrm>
            <a:prstGeom prst="rect">
              <a:avLst/>
            </a:prstGeom>
            <a:noFill/>
            <a:ln>
              <a:noFill/>
            </a:ln>
          </p:spPr>
          <p:txBody>
            <a:bodyPr anchorCtr="0" anchor="t" bIns="27425" lIns="27425" spcFirstLastPara="1" rIns="27425" wrap="square" tIns="27425">
              <a:noAutofit/>
            </a:bodyPr>
            <a:lstStyle/>
            <a:p>
              <a:pPr indent="0" lvl="0" marL="0" marR="0" rtl="0" algn="ctr">
                <a:lnSpc>
                  <a:spcPct val="100000"/>
                </a:lnSpc>
                <a:spcBef>
                  <a:spcPts val="0"/>
                </a:spcBef>
                <a:spcAft>
                  <a:spcPts val="0"/>
                </a:spcAft>
                <a:buClr>
                  <a:srgbClr val="000000"/>
                </a:buClr>
                <a:buSzPts val="600"/>
                <a:buFont typeface="Arial"/>
                <a:buNone/>
              </a:pPr>
              <a:r>
                <a:rPr b="1" i="0" lang="en" sz="600" u="none" cap="none" strike="noStrike">
                  <a:solidFill>
                    <a:srgbClr val="000000"/>
                  </a:solidFill>
                  <a:latin typeface="Montserrat"/>
                  <a:ea typeface="Montserrat"/>
                  <a:cs typeface="Montserrat"/>
                  <a:sym typeface="Montserrat"/>
                </a:rPr>
                <a:t>VMs</a:t>
              </a:r>
              <a:endParaRPr b="1" i="0" sz="600" u="none" cap="none" strike="noStrike">
                <a:solidFill>
                  <a:srgbClr val="000000"/>
                </a:solidFill>
                <a:latin typeface="Montserrat"/>
                <a:ea typeface="Montserrat"/>
                <a:cs typeface="Montserrat"/>
                <a:sym typeface="Montserrat"/>
              </a:endParaRPr>
            </a:p>
          </p:txBody>
        </p:sp>
        <p:sp>
          <p:nvSpPr>
            <p:cNvPr id="196" name="Google Shape;196;p2"/>
            <p:cNvSpPr txBox="1"/>
            <p:nvPr/>
          </p:nvSpPr>
          <p:spPr>
            <a:xfrm>
              <a:off x="6242430" y="2960073"/>
              <a:ext cx="574500" cy="168000"/>
            </a:xfrm>
            <a:prstGeom prst="rect">
              <a:avLst/>
            </a:prstGeom>
            <a:noFill/>
            <a:ln>
              <a:noFill/>
            </a:ln>
          </p:spPr>
          <p:txBody>
            <a:bodyPr anchorCtr="0" anchor="t" bIns="27425" lIns="27425" spcFirstLastPara="1" rIns="27425" wrap="square" tIns="27425">
              <a:noAutofit/>
            </a:bodyPr>
            <a:lstStyle/>
            <a:p>
              <a:pPr indent="0" lvl="0" marL="0" marR="0" rtl="0" algn="ctr">
                <a:lnSpc>
                  <a:spcPct val="100000"/>
                </a:lnSpc>
                <a:spcBef>
                  <a:spcPts val="0"/>
                </a:spcBef>
                <a:spcAft>
                  <a:spcPts val="0"/>
                </a:spcAft>
                <a:buClr>
                  <a:srgbClr val="000000"/>
                </a:buClr>
                <a:buSzPts val="600"/>
                <a:buFont typeface="Arial"/>
                <a:buNone/>
              </a:pPr>
              <a:r>
                <a:rPr b="1" i="0" lang="en" sz="600" u="none" cap="none" strike="noStrike">
                  <a:solidFill>
                    <a:srgbClr val="000000"/>
                  </a:solidFill>
                  <a:latin typeface="Montserrat"/>
                  <a:ea typeface="Montserrat"/>
                  <a:cs typeface="Montserrat"/>
                  <a:sym typeface="Montserrat"/>
                </a:rPr>
                <a:t>Containers</a:t>
              </a:r>
              <a:endParaRPr b="1" i="0" sz="600" u="none" cap="none" strike="noStrike">
                <a:solidFill>
                  <a:srgbClr val="000000"/>
                </a:solidFill>
                <a:latin typeface="Montserrat"/>
                <a:ea typeface="Montserrat"/>
                <a:cs typeface="Montserrat"/>
                <a:sym typeface="Montserrat"/>
              </a:endParaRPr>
            </a:p>
          </p:txBody>
        </p:sp>
        <p:sp>
          <p:nvSpPr>
            <p:cNvPr id="197" name="Google Shape;197;p2"/>
            <p:cNvSpPr txBox="1"/>
            <p:nvPr/>
          </p:nvSpPr>
          <p:spPr>
            <a:xfrm>
              <a:off x="6819758" y="2960073"/>
              <a:ext cx="574500" cy="168000"/>
            </a:xfrm>
            <a:prstGeom prst="rect">
              <a:avLst/>
            </a:prstGeom>
            <a:noFill/>
            <a:ln>
              <a:noFill/>
            </a:ln>
          </p:spPr>
          <p:txBody>
            <a:bodyPr anchorCtr="0" anchor="t" bIns="27425" lIns="27425" spcFirstLastPara="1" rIns="27425" wrap="square" tIns="27425">
              <a:noAutofit/>
            </a:bodyPr>
            <a:lstStyle/>
            <a:p>
              <a:pPr indent="0" lvl="0" marL="0" marR="0" rtl="0" algn="ctr">
                <a:lnSpc>
                  <a:spcPct val="100000"/>
                </a:lnSpc>
                <a:spcBef>
                  <a:spcPts val="0"/>
                </a:spcBef>
                <a:spcAft>
                  <a:spcPts val="0"/>
                </a:spcAft>
                <a:buClr>
                  <a:srgbClr val="000000"/>
                </a:buClr>
                <a:buSzPts val="600"/>
                <a:buFont typeface="Arial"/>
                <a:buNone/>
              </a:pPr>
              <a:r>
                <a:rPr b="1" i="0" lang="en" sz="600" u="none" cap="none" strike="noStrike">
                  <a:solidFill>
                    <a:srgbClr val="000000"/>
                  </a:solidFill>
                  <a:latin typeface="Montserrat"/>
                  <a:ea typeface="Montserrat"/>
                  <a:cs typeface="Montserrat"/>
                  <a:sym typeface="Montserrat"/>
                </a:rPr>
                <a:t>Serverless</a:t>
              </a:r>
              <a:endParaRPr b="1" i="0" sz="600" u="none" cap="none" strike="noStrike">
                <a:solidFill>
                  <a:srgbClr val="000000"/>
                </a:solidFill>
                <a:latin typeface="Montserrat"/>
                <a:ea typeface="Montserrat"/>
                <a:cs typeface="Montserrat"/>
                <a:sym typeface="Montserrat"/>
              </a:endParaRPr>
            </a:p>
          </p:txBody>
        </p:sp>
        <p:sp>
          <p:nvSpPr>
            <p:cNvPr id="198" name="Google Shape;198;p2"/>
            <p:cNvSpPr txBox="1"/>
            <p:nvPr/>
          </p:nvSpPr>
          <p:spPr>
            <a:xfrm>
              <a:off x="7397086" y="2960073"/>
              <a:ext cx="574500" cy="168000"/>
            </a:xfrm>
            <a:prstGeom prst="rect">
              <a:avLst/>
            </a:prstGeom>
            <a:noFill/>
            <a:ln>
              <a:noFill/>
            </a:ln>
          </p:spPr>
          <p:txBody>
            <a:bodyPr anchorCtr="0" anchor="t" bIns="27425" lIns="27425" spcFirstLastPara="1" rIns="27425" wrap="square" tIns="27425">
              <a:noAutofit/>
            </a:bodyPr>
            <a:lstStyle/>
            <a:p>
              <a:pPr indent="0" lvl="0" marL="0" marR="0" rtl="0" algn="ctr">
                <a:lnSpc>
                  <a:spcPct val="100000"/>
                </a:lnSpc>
                <a:spcBef>
                  <a:spcPts val="0"/>
                </a:spcBef>
                <a:spcAft>
                  <a:spcPts val="0"/>
                </a:spcAft>
                <a:buClr>
                  <a:srgbClr val="000000"/>
                </a:buClr>
                <a:buSzPts val="600"/>
                <a:buFont typeface="Arial"/>
                <a:buNone/>
              </a:pPr>
              <a:r>
                <a:rPr b="1" i="0" lang="en" sz="600" u="none" cap="none" strike="noStrike">
                  <a:solidFill>
                    <a:srgbClr val="000000"/>
                  </a:solidFill>
                  <a:latin typeface="Montserrat"/>
                  <a:ea typeface="Montserrat"/>
                  <a:cs typeface="Montserrat"/>
                  <a:sym typeface="Montserrat"/>
                </a:rPr>
                <a:t>PaaS</a:t>
              </a:r>
              <a:endParaRPr b="1" i="0" sz="600" u="none" cap="none" strike="noStrike">
                <a:solidFill>
                  <a:srgbClr val="000000"/>
                </a:solidFill>
                <a:latin typeface="Montserrat"/>
                <a:ea typeface="Montserrat"/>
                <a:cs typeface="Montserrat"/>
                <a:sym typeface="Montserrat"/>
              </a:endParaRPr>
            </a:p>
          </p:txBody>
        </p:sp>
        <p:sp>
          <p:nvSpPr>
            <p:cNvPr id="199" name="Google Shape;199;p2"/>
            <p:cNvSpPr txBox="1"/>
            <p:nvPr/>
          </p:nvSpPr>
          <p:spPr>
            <a:xfrm>
              <a:off x="7974414" y="2960073"/>
              <a:ext cx="617400" cy="168000"/>
            </a:xfrm>
            <a:prstGeom prst="rect">
              <a:avLst/>
            </a:prstGeom>
            <a:noFill/>
            <a:ln>
              <a:noFill/>
            </a:ln>
          </p:spPr>
          <p:txBody>
            <a:bodyPr anchorCtr="0" anchor="t" bIns="27425" lIns="27425" spcFirstLastPara="1" rIns="27425" wrap="square" tIns="27425">
              <a:noAutofit/>
            </a:bodyPr>
            <a:lstStyle/>
            <a:p>
              <a:pPr indent="0" lvl="0" marL="0" marR="0" rtl="0" algn="ctr">
                <a:lnSpc>
                  <a:spcPct val="100000"/>
                </a:lnSpc>
                <a:spcBef>
                  <a:spcPts val="0"/>
                </a:spcBef>
                <a:spcAft>
                  <a:spcPts val="0"/>
                </a:spcAft>
                <a:buClr>
                  <a:srgbClr val="000000"/>
                </a:buClr>
                <a:buSzPts val="600"/>
                <a:buFont typeface="Arial"/>
                <a:buNone/>
              </a:pPr>
              <a:r>
                <a:rPr b="1" i="0" lang="en" sz="600" u="none" cap="none" strike="noStrike">
                  <a:solidFill>
                    <a:srgbClr val="000000"/>
                  </a:solidFill>
                  <a:latin typeface="Montserrat"/>
                  <a:ea typeface="Montserrat"/>
                  <a:cs typeface="Montserrat"/>
                  <a:sym typeface="Montserrat"/>
                </a:rPr>
                <a:t>Data Stores</a:t>
              </a:r>
              <a:endParaRPr b="1" i="0" sz="600" u="none" cap="none" strike="noStrike">
                <a:solidFill>
                  <a:srgbClr val="000000"/>
                </a:solidFill>
                <a:latin typeface="Montserrat"/>
                <a:ea typeface="Montserrat"/>
                <a:cs typeface="Montserrat"/>
                <a:sym typeface="Montserrat"/>
              </a:endParaRPr>
            </a:p>
          </p:txBody>
        </p:sp>
        <p:pic>
          <p:nvPicPr>
            <p:cNvPr id="200" name="Google Shape;200;p2"/>
            <p:cNvPicPr preferRelativeResize="0"/>
            <p:nvPr/>
          </p:nvPicPr>
          <p:blipFill rotWithShape="1">
            <a:blip r:embed="rId17">
              <a:alphaModFix/>
            </a:blip>
            <a:srcRect b="0" l="0" r="0" t="0"/>
            <a:stretch/>
          </p:blipFill>
          <p:spPr>
            <a:xfrm>
              <a:off x="7465915" y="2685803"/>
              <a:ext cx="436846" cy="275050"/>
            </a:xfrm>
            <a:prstGeom prst="rect">
              <a:avLst/>
            </a:prstGeom>
            <a:noFill/>
            <a:ln>
              <a:noFill/>
            </a:ln>
          </p:spPr>
        </p:pic>
        <p:pic>
          <p:nvPicPr>
            <p:cNvPr id="201" name="Google Shape;201;p2"/>
            <p:cNvPicPr preferRelativeResize="0"/>
            <p:nvPr/>
          </p:nvPicPr>
          <p:blipFill rotWithShape="1">
            <a:blip r:embed="rId10">
              <a:alphaModFix/>
            </a:blip>
            <a:srcRect b="0" l="0" r="0" t="0"/>
            <a:stretch/>
          </p:blipFill>
          <p:spPr>
            <a:xfrm>
              <a:off x="5898088" y="2683587"/>
              <a:ext cx="269578" cy="273499"/>
            </a:xfrm>
            <a:prstGeom prst="rect">
              <a:avLst/>
            </a:prstGeom>
            <a:noFill/>
            <a:ln>
              <a:noFill/>
            </a:ln>
          </p:spPr>
        </p:pic>
      </p:grpSp>
      <p:grpSp>
        <p:nvGrpSpPr>
          <p:cNvPr id="202" name="Google Shape;202;p2"/>
          <p:cNvGrpSpPr/>
          <p:nvPr/>
        </p:nvGrpSpPr>
        <p:grpSpPr>
          <a:xfrm>
            <a:off x="3492247" y="2634271"/>
            <a:ext cx="183035" cy="180131"/>
            <a:chOff x="-1475625" y="983013"/>
            <a:chExt cx="308400" cy="305100"/>
          </a:xfrm>
        </p:grpSpPr>
        <p:sp>
          <p:nvSpPr>
            <p:cNvPr id="203" name="Google Shape;203;p2"/>
            <p:cNvSpPr/>
            <p:nvPr/>
          </p:nvSpPr>
          <p:spPr>
            <a:xfrm>
              <a:off x="-1475625" y="983013"/>
              <a:ext cx="308400" cy="3051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4" name="Google Shape;204;p2"/>
            <p:cNvPicPr preferRelativeResize="0"/>
            <p:nvPr/>
          </p:nvPicPr>
          <p:blipFill rotWithShape="1">
            <a:blip r:embed="rId11">
              <a:alphaModFix/>
            </a:blip>
            <a:srcRect b="0" l="0" r="0" t="0"/>
            <a:stretch/>
          </p:blipFill>
          <p:spPr>
            <a:xfrm>
              <a:off x="-1440825" y="1012489"/>
              <a:ext cx="238800" cy="246125"/>
            </a:xfrm>
            <a:prstGeom prst="rect">
              <a:avLst/>
            </a:prstGeom>
            <a:noFill/>
            <a:ln>
              <a:noFill/>
            </a:ln>
          </p:spPr>
        </p:pic>
      </p:grpSp>
      <p:grpSp>
        <p:nvGrpSpPr>
          <p:cNvPr id="205" name="Google Shape;205;p2"/>
          <p:cNvGrpSpPr/>
          <p:nvPr/>
        </p:nvGrpSpPr>
        <p:grpSpPr>
          <a:xfrm>
            <a:off x="4981165" y="2622261"/>
            <a:ext cx="183035" cy="180131"/>
            <a:chOff x="-1475625" y="983013"/>
            <a:chExt cx="308400" cy="305100"/>
          </a:xfrm>
        </p:grpSpPr>
        <p:sp>
          <p:nvSpPr>
            <p:cNvPr id="206" name="Google Shape;206;p2"/>
            <p:cNvSpPr/>
            <p:nvPr/>
          </p:nvSpPr>
          <p:spPr>
            <a:xfrm>
              <a:off x="-1475625" y="983013"/>
              <a:ext cx="308400" cy="3051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7" name="Google Shape;207;p2"/>
            <p:cNvPicPr preferRelativeResize="0"/>
            <p:nvPr/>
          </p:nvPicPr>
          <p:blipFill rotWithShape="1">
            <a:blip r:embed="rId11">
              <a:alphaModFix/>
            </a:blip>
            <a:srcRect b="0" l="0" r="0" t="0"/>
            <a:stretch/>
          </p:blipFill>
          <p:spPr>
            <a:xfrm>
              <a:off x="-1440825" y="1012489"/>
              <a:ext cx="238800" cy="246125"/>
            </a:xfrm>
            <a:prstGeom prst="rect">
              <a:avLst/>
            </a:prstGeom>
            <a:noFill/>
            <a:ln>
              <a:noFill/>
            </a:ln>
          </p:spPr>
        </p:pic>
      </p:grpSp>
      <p:grpSp>
        <p:nvGrpSpPr>
          <p:cNvPr id="208" name="Google Shape;208;p2"/>
          <p:cNvGrpSpPr/>
          <p:nvPr/>
        </p:nvGrpSpPr>
        <p:grpSpPr>
          <a:xfrm>
            <a:off x="5427514" y="2742715"/>
            <a:ext cx="183035" cy="180131"/>
            <a:chOff x="-1475625" y="983013"/>
            <a:chExt cx="308400" cy="305100"/>
          </a:xfrm>
        </p:grpSpPr>
        <p:sp>
          <p:nvSpPr>
            <p:cNvPr id="209" name="Google Shape;209;p2"/>
            <p:cNvSpPr/>
            <p:nvPr/>
          </p:nvSpPr>
          <p:spPr>
            <a:xfrm>
              <a:off x="-1475625" y="983013"/>
              <a:ext cx="308400" cy="3051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0" name="Google Shape;210;p2"/>
            <p:cNvPicPr preferRelativeResize="0"/>
            <p:nvPr/>
          </p:nvPicPr>
          <p:blipFill rotWithShape="1">
            <a:blip r:embed="rId11">
              <a:alphaModFix/>
            </a:blip>
            <a:srcRect b="0" l="0" r="0" t="0"/>
            <a:stretch/>
          </p:blipFill>
          <p:spPr>
            <a:xfrm>
              <a:off x="-1440825" y="1012489"/>
              <a:ext cx="238800" cy="246125"/>
            </a:xfrm>
            <a:prstGeom prst="rect">
              <a:avLst/>
            </a:prstGeom>
            <a:noFill/>
            <a:ln>
              <a:noFill/>
            </a:ln>
          </p:spPr>
        </p:pic>
      </p:grpSp>
      <p:pic>
        <p:nvPicPr>
          <p:cNvPr id="211" name="Google Shape;211;p2"/>
          <p:cNvPicPr preferRelativeResize="0"/>
          <p:nvPr/>
        </p:nvPicPr>
        <p:blipFill rotWithShape="1">
          <a:blip r:embed="rId18">
            <a:alphaModFix/>
          </a:blip>
          <a:srcRect b="0" l="0" r="0" t="0"/>
          <a:stretch/>
        </p:blipFill>
        <p:spPr>
          <a:xfrm>
            <a:off x="6144099" y="1594505"/>
            <a:ext cx="304056" cy="323294"/>
          </a:xfrm>
          <a:prstGeom prst="rect">
            <a:avLst/>
          </a:prstGeom>
          <a:noFill/>
          <a:ln>
            <a:noFill/>
          </a:ln>
        </p:spPr>
      </p:pic>
      <p:pic>
        <p:nvPicPr>
          <p:cNvPr id="212" name="Google Shape;212;p2"/>
          <p:cNvPicPr preferRelativeResize="0"/>
          <p:nvPr/>
        </p:nvPicPr>
        <p:blipFill rotWithShape="1">
          <a:blip r:embed="rId19">
            <a:alphaModFix/>
          </a:blip>
          <a:srcRect b="0" l="0" r="0" t="0"/>
          <a:stretch/>
        </p:blipFill>
        <p:spPr>
          <a:xfrm>
            <a:off x="7801470" y="1601556"/>
            <a:ext cx="498822" cy="309185"/>
          </a:xfrm>
          <a:prstGeom prst="rect">
            <a:avLst/>
          </a:prstGeom>
          <a:noFill/>
          <a:ln>
            <a:noFill/>
          </a:ln>
        </p:spPr>
      </p:pic>
      <p:sp>
        <p:nvSpPr>
          <p:cNvPr id="213" name="Google Shape;213;p2"/>
          <p:cNvSpPr/>
          <p:nvPr/>
        </p:nvSpPr>
        <p:spPr>
          <a:xfrm>
            <a:off x="5982984" y="2720339"/>
            <a:ext cx="2295300" cy="529200"/>
          </a:xfrm>
          <a:prstGeom prst="rect">
            <a:avLst/>
          </a:prstGeom>
          <a:noFill/>
          <a:ln cap="flat" cmpd="sng" w="9525">
            <a:solidFill>
              <a:srgbClr val="595959"/>
            </a:solidFill>
            <a:prstDash val="dash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4" name="Google Shape;214;p2"/>
          <p:cNvGrpSpPr/>
          <p:nvPr/>
        </p:nvGrpSpPr>
        <p:grpSpPr>
          <a:xfrm>
            <a:off x="6892009" y="3369449"/>
            <a:ext cx="568080" cy="444276"/>
            <a:chOff x="6875392" y="2965566"/>
            <a:chExt cx="621600" cy="488699"/>
          </a:xfrm>
        </p:grpSpPr>
        <p:sp>
          <p:nvSpPr>
            <p:cNvPr id="215" name="Google Shape;215;p2"/>
            <p:cNvSpPr txBox="1"/>
            <p:nvPr/>
          </p:nvSpPr>
          <p:spPr>
            <a:xfrm>
              <a:off x="6875392" y="3283565"/>
              <a:ext cx="621600" cy="170700"/>
            </a:xfrm>
            <a:prstGeom prst="rect">
              <a:avLst/>
            </a:prstGeom>
            <a:noFill/>
            <a:ln>
              <a:noFill/>
            </a:ln>
          </p:spPr>
          <p:txBody>
            <a:bodyPr anchorCtr="0" anchor="t" bIns="27425" lIns="27425" spcFirstLastPara="1" rIns="27425" wrap="square" tIns="27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rgbClr val="000000"/>
                  </a:solidFill>
                  <a:latin typeface="Montserrat"/>
                  <a:ea typeface="Montserrat"/>
                  <a:cs typeface="Montserrat"/>
                  <a:sym typeface="Montserrat"/>
                </a:rPr>
                <a:t>Deploy</a:t>
              </a:r>
              <a:endParaRPr b="1" i="0" sz="700" u="none" cap="none" strike="noStrike">
                <a:solidFill>
                  <a:srgbClr val="000000"/>
                </a:solidFill>
                <a:latin typeface="Montserrat"/>
                <a:ea typeface="Montserrat"/>
                <a:cs typeface="Montserrat"/>
                <a:sym typeface="Montserrat"/>
              </a:endParaRPr>
            </a:p>
          </p:txBody>
        </p:sp>
        <p:sp>
          <p:nvSpPr>
            <p:cNvPr id="216" name="Google Shape;216;p2"/>
            <p:cNvSpPr/>
            <p:nvPr/>
          </p:nvSpPr>
          <p:spPr>
            <a:xfrm>
              <a:off x="7027266" y="2965566"/>
              <a:ext cx="318000" cy="318000"/>
            </a:xfrm>
            <a:prstGeom prst="ellipse">
              <a:avLst/>
            </a:prstGeom>
            <a:solidFill>
              <a:srgbClr val="434343"/>
            </a:solidFill>
            <a:ln>
              <a:noFill/>
            </a:ln>
            <a:effectLst>
              <a:outerShdw blurRad="57150" rotWithShape="0" algn="bl" dir="5400000" dist="19050">
                <a:srgbClr val="000000">
                  <a:alpha val="2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7" name="Google Shape;217;p2"/>
            <p:cNvPicPr preferRelativeResize="0"/>
            <p:nvPr/>
          </p:nvPicPr>
          <p:blipFill rotWithShape="1">
            <a:blip r:embed="rId12">
              <a:alphaModFix/>
            </a:blip>
            <a:srcRect b="0" l="0" r="0" t="0"/>
            <a:stretch/>
          </p:blipFill>
          <p:spPr>
            <a:xfrm>
              <a:off x="7065839" y="3035926"/>
              <a:ext cx="240825" cy="182400"/>
            </a:xfrm>
            <a:prstGeom prst="rect">
              <a:avLst/>
            </a:prstGeom>
            <a:noFill/>
            <a:ln>
              <a:noFill/>
            </a:ln>
          </p:spPr>
        </p:pic>
      </p:grpSp>
      <p:grpSp>
        <p:nvGrpSpPr>
          <p:cNvPr id="218" name="Google Shape;218;p2"/>
          <p:cNvGrpSpPr/>
          <p:nvPr/>
        </p:nvGrpSpPr>
        <p:grpSpPr>
          <a:xfrm>
            <a:off x="7514694" y="3369449"/>
            <a:ext cx="356147" cy="444285"/>
            <a:chOff x="7556741" y="2965566"/>
            <a:chExt cx="389700" cy="488709"/>
          </a:xfrm>
        </p:grpSpPr>
        <p:sp>
          <p:nvSpPr>
            <p:cNvPr id="219" name="Google Shape;219;p2"/>
            <p:cNvSpPr txBox="1"/>
            <p:nvPr/>
          </p:nvSpPr>
          <p:spPr>
            <a:xfrm>
              <a:off x="7556741" y="3283575"/>
              <a:ext cx="389700" cy="170700"/>
            </a:xfrm>
            <a:prstGeom prst="rect">
              <a:avLst/>
            </a:prstGeom>
            <a:noFill/>
            <a:ln>
              <a:noFill/>
            </a:ln>
          </p:spPr>
          <p:txBody>
            <a:bodyPr anchorCtr="0" anchor="t" bIns="27425" lIns="27425" spcFirstLastPara="1" rIns="27425" wrap="square" tIns="27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rgbClr val="000000"/>
                  </a:solidFill>
                  <a:latin typeface="Montserrat"/>
                  <a:ea typeface="Montserrat"/>
                  <a:cs typeface="Montserrat"/>
                  <a:sym typeface="Montserrat"/>
                </a:rPr>
                <a:t>Run</a:t>
              </a:r>
              <a:endParaRPr b="1" i="0" sz="700" u="none" cap="none" strike="noStrike">
                <a:solidFill>
                  <a:srgbClr val="000000"/>
                </a:solidFill>
                <a:latin typeface="Montserrat"/>
                <a:ea typeface="Montserrat"/>
                <a:cs typeface="Montserrat"/>
                <a:sym typeface="Montserrat"/>
              </a:endParaRPr>
            </a:p>
          </p:txBody>
        </p:sp>
        <p:sp>
          <p:nvSpPr>
            <p:cNvPr id="220" name="Google Shape;220;p2"/>
            <p:cNvSpPr/>
            <p:nvPr/>
          </p:nvSpPr>
          <p:spPr>
            <a:xfrm>
              <a:off x="7592591" y="2965566"/>
              <a:ext cx="318000" cy="318000"/>
            </a:xfrm>
            <a:prstGeom prst="ellipse">
              <a:avLst/>
            </a:prstGeom>
            <a:solidFill>
              <a:srgbClr val="434343"/>
            </a:solidFill>
            <a:ln>
              <a:noFill/>
            </a:ln>
            <a:effectLst>
              <a:outerShdw blurRad="57150" rotWithShape="0" algn="bl" dir="5400000" dist="19050">
                <a:srgbClr val="000000">
                  <a:alpha val="2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1" name="Google Shape;221;p2"/>
            <p:cNvPicPr preferRelativeResize="0"/>
            <p:nvPr/>
          </p:nvPicPr>
          <p:blipFill rotWithShape="1">
            <a:blip r:embed="rId13">
              <a:alphaModFix/>
            </a:blip>
            <a:srcRect b="0" l="0" r="0" t="0"/>
            <a:stretch/>
          </p:blipFill>
          <p:spPr>
            <a:xfrm>
              <a:off x="7645055" y="3019438"/>
              <a:ext cx="213058" cy="215400"/>
            </a:xfrm>
            <a:prstGeom prst="rect">
              <a:avLst/>
            </a:prstGeom>
            <a:noFill/>
            <a:ln>
              <a:noFill/>
            </a:ln>
          </p:spPr>
        </p:pic>
      </p:grpSp>
      <p:grpSp>
        <p:nvGrpSpPr>
          <p:cNvPr id="222" name="Google Shape;222;p2"/>
          <p:cNvGrpSpPr/>
          <p:nvPr/>
        </p:nvGrpSpPr>
        <p:grpSpPr>
          <a:xfrm>
            <a:off x="6481393" y="3369449"/>
            <a:ext cx="356147" cy="444285"/>
            <a:chOff x="6426091" y="2965566"/>
            <a:chExt cx="389700" cy="488709"/>
          </a:xfrm>
        </p:grpSpPr>
        <p:sp>
          <p:nvSpPr>
            <p:cNvPr id="223" name="Google Shape;223;p2"/>
            <p:cNvSpPr/>
            <p:nvPr/>
          </p:nvSpPr>
          <p:spPr>
            <a:xfrm>
              <a:off x="6461941" y="2965566"/>
              <a:ext cx="318000" cy="318000"/>
            </a:xfrm>
            <a:prstGeom prst="ellipse">
              <a:avLst/>
            </a:prstGeom>
            <a:solidFill>
              <a:srgbClr val="434343"/>
            </a:solidFill>
            <a:ln>
              <a:noFill/>
            </a:ln>
            <a:effectLst>
              <a:outerShdw blurRad="57150" rotWithShape="0" algn="bl" dir="5400000" dist="19050">
                <a:srgbClr val="000000">
                  <a:alpha val="2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
            <p:cNvSpPr txBox="1"/>
            <p:nvPr/>
          </p:nvSpPr>
          <p:spPr>
            <a:xfrm>
              <a:off x="6426091" y="3283575"/>
              <a:ext cx="389700" cy="170700"/>
            </a:xfrm>
            <a:prstGeom prst="rect">
              <a:avLst/>
            </a:prstGeom>
            <a:noFill/>
            <a:ln>
              <a:noFill/>
            </a:ln>
          </p:spPr>
          <p:txBody>
            <a:bodyPr anchorCtr="0" anchor="t" bIns="27425" lIns="27425" spcFirstLastPara="1" rIns="27425" wrap="square" tIns="27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rgbClr val="000000"/>
                  </a:solidFill>
                  <a:latin typeface="Montserrat"/>
                  <a:ea typeface="Montserrat"/>
                  <a:cs typeface="Montserrat"/>
                  <a:sym typeface="Montserrat"/>
                </a:rPr>
                <a:t>Build</a:t>
              </a:r>
              <a:endParaRPr b="1" i="0" sz="700" u="none" cap="none" strike="noStrike">
                <a:solidFill>
                  <a:srgbClr val="000000"/>
                </a:solidFill>
                <a:latin typeface="Montserrat"/>
                <a:ea typeface="Montserrat"/>
                <a:cs typeface="Montserrat"/>
                <a:sym typeface="Montserrat"/>
              </a:endParaRPr>
            </a:p>
          </p:txBody>
        </p:sp>
        <p:pic>
          <p:nvPicPr>
            <p:cNvPr id="225" name="Google Shape;225;p2"/>
            <p:cNvPicPr preferRelativeResize="0"/>
            <p:nvPr/>
          </p:nvPicPr>
          <p:blipFill rotWithShape="1">
            <a:blip r:embed="rId14">
              <a:alphaModFix/>
            </a:blip>
            <a:srcRect b="0" l="0" r="0" t="0"/>
            <a:stretch/>
          </p:blipFill>
          <p:spPr>
            <a:xfrm>
              <a:off x="6500518" y="3061637"/>
              <a:ext cx="240825" cy="156690"/>
            </a:xfrm>
            <a:prstGeom prst="rect">
              <a:avLst/>
            </a:prstGeom>
            <a:noFill/>
            <a:ln>
              <a:noFill/>
            </a:ln>
          </p:spPr>
        </p:pic>
      </p:grpSp>
      <p:grpSp>
        <p:nvGrpSpPr>
          <p:cNvPr id="226" name="Google Shape;226;p2"/>
          <p:cNvGrpSpPr/>
          <p:nvPr/>
        </p:nvGrpSpPr>
        <p:grpSpPr>
          <a:xfrm>
            <a:off x="6006881" y="2862564"/>
            <a:ext cx="2270857" cy="371724"/>
            <a:chOff x="5890664" y="2683587"/>
            <a:chExt cx="2701150" cy="444486"/>
          </a:xfrm>
        </p:grpSpPr>
        <p:pic>
          <p:nvPicPr>
            <p:cNvPr id="227" name="Google Shape;227;p2"/>
            <p:cNvPicPr preferRelativeResize="0"/>
            <p:nvPr/>
          </p:nvPicPr>
          <p:blipFill rotWithShape="1">
            <a:blip r:embed="rId15">
              <a:alphaModFix/>
            </a:blip>
            <a:srcRect b="0" l="0" r="0" t="0"/>
            <a:stretch/>
          </p:blipFill>
          <p:spPr>
            <a:xfrm>
              <a:off x="6387440" y="2686587"/>
              <a:ext cx="284469" cy="240978"/>
            </a:xfrm>
            <a:prstGeom prst="rect">
              <a:avLst/>
            </a:prstGeom>
            <a:noFill/>
            <a:ln>
              <a:noFill/>
            </a:ln>
          </p:spPr>
        </p:pic>
        <p:pic>
          <p:nvPicPr>
            <p:cNvPr id="228" name="Google Shape;228;p2"/>
            <p:cNvPicPr preferRelativeResize="0"/>
            <p:nvPr/>
          </p:nvPicPr>
          <p:blipFill rotWithShape="1">
            <a:blip r:embed="rId16">
              <a:alphaModFix/>
            </a:blip>
            <a:srcRect b="0" l="0" r="0" t="0"/>
            <a:stretch/>
          </p:blipFill>
          <p:spPr>
            <a:xfrm>
              <a:off x="6973889" y="2686587"/>
              <a:ext cx="266221" cy="267488"/>
            </a:xfrm>
            <a:prstGeom prst="rect">
              <a:avLst/>
            </a:prstGeom>
            <a:noFill/>
            <a:ln>
              <a:noFill/>
            </a:ln>
          </p:spPr>
        </p:pic>
        <p:pic>
          <p:nvPicPr>
            <p:cNvPr id="229" name="Google Shape;229;p2"/>
            <p:cNvPicPr preferRelativeResize="0"/>
            <p:nvPr/>
          </p:nvPicPr>
          <p:blipFill rotWithShape="1">
            <a:blip r:embed="rId9">
              <a:alphaModFix/>
            </a:blip>
            <a:srcRect b="0" l="0" r="0" t="0"/>
            <a:stretch/>
          </p:blipFill>
          <p:spPr>
            <a:xfrm>
              <a:off x="8145323" y="2686587"/>
              <a:ext cx="308462" cy="273497"/>
            </a:xfrm>
            <a:prstGeom prst="rect">
              <a:avLst/>
            </a:prstGeom>
            <a:noFill/>
            <a:ln>
              <a:noFill/>
            </a:ln>
          </p:spPr>
        </p:pic>
        <p:sp>
          <p:nvSpPr>
            <p:cNvPr id="230" name="Google Shape;230;p2"/>
            <p:cNvSpPr txBox="1"/>
            <p:nvPr/>
          </p:nvSpPr>
          <p:spPr>
            <a:xfrm>
              <a:off x="5890664" y="2960073"/>
              <a:ext cx="284400" cy="168000"/>
            </a:xfrm>
            <a:prstGeom prst="rect">
              <a:avLst/>
            </a:prstGeom>
            <a:noFill/>
            <a:ln>
              <a:noFill/>
            </a:ln>
          </p:spPr>
          <p:txBody>
            <a:bodyPr anchorCtr="0" anchor="t" bIns="27425" lIns="27425" spcFirstLastPara="1" rIns="27425" wrap="square" tIns="27425">
              <a:noAutofit/>
            </a:bodyPr>
            <a:lstStyle/>
            <a:p>
              <a:pPr indent="0" lvl="0" marL="0" marR="0" rtl="0" algn="ctr">
                <a:lnSpc>
                  <a:spcPct val="100000"/>
                </a:lnSpc>
                <a:spcBef>
                  <a:spcPts val="0"/>
                </a:spcBef>
                <a:spcAft>
                  <a:spcPts val="0"/>
                </a:spcAft>
                <a:buClr>
                  <a:srgbClr val="000000"/>
                </a:buClr>
                <a:buSzPts val="600"/>
                <a:buFont typeface="Arial"/>
                <a:buNone/>
              </a:pPr>
              <a:r>
                <a:rPr b="1" i="0" lang="en" sz="600" u="none" cap="none" strike="noStrike">
                  <a:solidFill>
                    <a:srgbClr val="000000"/>
                  </a:solidFill>
                  <a:latin typeface="Montserrat"/>
                  <a:ea typeface="Montserrat"/>
                  <a:cs typeface="Montserrat"/>
                  <a:sym typeface="Montserrat"/>
                </a:rPr>
                <a:t>VMs</a:t>
              </a:r>
              <a:endParaRPr b="1" i="0" sz="600" u="none" cap="none" strike="noStrike">
                <a:solidFill>
                  <a:srgbClr val="000000"/>
                </a:solidFill>
                <a:latin typeface="Montserrat"/>
                <a:ea typeface="Montserrat"/>
                <a:cs typeface="Montserrat"/>
                <a:sym typeface="Montserrat"/>
              </a:endParaRPr>
            </a:p>
          </p:txBody>
        </p:sp>
        <p:sp>
          <p:nvSpPr>
            <p:cNvPr id="231" name="Google Shape;231;p2"/>
            <p:cNvSpPr txBox="1"/>
            <p:nvPr/>
          </p:nvSpPr>
          <p:spPr>
            <a:xfrm>
              <a:off x="6242430" y="2960073"/>
              <a:ext cx="574500" cy="168000"/>
            </a:xfrm>
            <a:prstGeom prst="rect">
              <a:avLst/>
            </a:prstGeom>
            <a:noFill/>
            <a:ln>
              <a:noFill/>
            </a:ln>
          </p:spPr>
          <p:txBody>
            <a:bodyPr anchorCtr="0" anchor="t" bIns="27425" lIns="27425" spcFirstLastPara="1" rIns="27425" wrap="square" tIns="27425">
              <a:noAutofit/>
            </a:bodyPr>
            <a:lstStyle/>
            <a:p>
              <a:pPr indent="0" lvl="0" marL="0" marR="0" rtl="0" algn="ctr">
                <a:lnSpc>
                  <a:spcPct val="100000"/>
                </a:lnSpc>
                <a:spcBef>
                  <a:spcPts val="0"/>
                </a:spcBef>
                <a:spcAft>
                  <a:spcPts val="0"/>
                </a:spcAft>
                <a:buClr>
                  <a:srgbClr val="000000"/>
                </a:buClr>
                <a:buSzPts val="600"/>
                <a:buFont typeface="Arial"/>
                <a:buNone/>
              </a:pPr>
              <a:r>
                <a:rPr b="1" i="0" lang="en" sz="600" u="none" cap="none" strike="noStrike">
                  <a:solidFill>
                    <a:srgbClr val="000000"/>
                  </a:solidFill>
                  <a:latin typeface="Montserrat"/>
                  <a:ea typeface="Montserrat"/>
                  <a:cs typeface="Montserrat"/>
                  <a:sym typeface="Montserrat"/>
                </a:rPr>
                <a:t>Containers</a:t>
              </a:r>
              <a:endParaRPr b="1" i="0" sz="600" u="none" cap="none" strike="noStrike">
                <a:solidFill>
                  <a:srgbClr val="000000"/>
                </a:solidFill>
                <a:latin typeface="Montserrat"/>
                <a:ea typeface="Montserrat"/>
                <a:cs typeface="Montserrat"/>
                <a:sym typeface="Montserrat"/>
              </a:endParaRPr>
            </a:p>
          </p:txBody>
        </p:sp>
        <p:sp>
          <p:nvSpPr>
            <p:cNvPr id="232" name="Google Shape;232;p2"/>
            <p:cNvSpPr txBox="1"/>
            <p:nvPr/>
          </p:nvSpPr>
          <p:spPr>
            <a:xfrm>
              <a:off x="6819758" y="2960073"/>
              <a:ext cx="574500" cy="168000"/>
            </a:xfrm>
            <a:prstGeom prst="rect">
              <a:avLst/>
            </a:prstGeom>
            <a:noFill/>
            <a:ln>
              <a:noFill/>
            </a:ln>
          </p:spPr>
          <p:txBody>
            <a:bodyPr anchorCtr="0" anchor="t" bIns="27425" lIns="27425" spcFirstLastPara="1" rIns="27425" wrap="square" tIns="27425">
              <a:noAutofit/>
            </a:bodyPr>
            <a:lstStyle/>
            <a:p>
              <a:pPr indent="0" lvl="0" marL="0" marR="0" rtl="0" algn="ctr">
                <a:lnSpc>
                  <a:spcPct val="100000"/>
                </a:lnSpc>
                <a:spcBef>
                  <a:spcPts val="0"/>
                </a:spcBef>
                <a:spcAft>
                  <a:spcPts val="0"/>
                </a:spcAft>
                <a:buClr>
                  <a:srgbClr val="000000"/>
                </a:buClr>
                <a:buSzPts val="600"/>
                <a:buFont typeface="Arial"/>
                <a:buNone/>
              </a:pPr>
              <a:r>
                <a:rPr b="1" i="0" lang="en" sz="600" u="none" cap="none" strike="noStrike">
                  <a:solidFill>
                    <a:srgbClr val="000000"/>
                  </a:solidFill>
                  <a:latin typeface="Montserrat"/>
                  <a:ea typeface="Montserrat"/>
                  <a:cs typeface="Montserrat"/>
                  <a:sym typeface="Montserrat"/>
                </a:rPr>
                <a:t>Serverless</a:t>
              </a:r>
              <a:endParaRPr b="1" i="0" sz="600" u="none" cap="none" strike="noStrike">
                <a:solidFill>
                  <a:srgbClr val="000000"/>
                </a:solidFill>
                <a:latin typeface="Montserrat"/>
                <a:ea typeface="Montserrat"/>
                <a:cs typeface="Montserrat"/>
                <a:sym typeface="Montserrat"/>
              </a:endParaRPr>
            </a:p>
          </p:txBody>
        </p:sp>
        <p:sp>
          <p:nvSpPr>
            <p:cNvPr id="233" name="Google Shape;233;p2"/>
            <p:cNvSpPr txBox="1"/>
            <p:nvPr/>
          </p:nvSpPr>
          <p:spPr>
            <a:xfrm>
              <a:off x="7397086" y="2960073"/>
              <a:ext cx="574500" cy="168000"/>
            </a:xfrm>
            <a:prstGeom prst="rect">
              <a:avLst/>
            </a:prstGeom>
            <a:noFill/>
            <a:ln>
              <a:noFill/>
            </a:ln>
          </p:spPr>
          <p:txBody>
            <a:bodyPr anchorCtr="0" anchor="t" bIns="27425" lIns="27425" spcFirstLastPara="1" rIns="27425" wrap="square" tIns="27425">
              <a:noAutofit/>
            </a:bodyPr>
            <a:lstStyle/>
            <a:p>
              <a:pPr indent="0" lvl="0" marL="0" marR="0" rtl="0" algn="ctr">
                <a:lnSpc>
                  <a:spcPct val="100000"/>
                </a:lnSpc>
                <a:spcBef>
                  <a:spcPts val="0"/>
                </a:spcBef>
                <a:spcAft>
                  <a:spcPts val="0"/>
                </a:spcAft>
                <a:buClr>
                  <a:srgbClr val="000000"/>
                </a:buClr>
                <a:buSzPts val="600"/>
                <a:buFont typeface="Arial"/>
                <a:buNone/>
              </a:pPr>
              <a:r>
                <a:rPr b="1" i="0" lang="en" sz="600" u="none" cap="none" strike="noStrike">
                  <a:solidFill>
                    <a:srgbClr val="000000"/>
                  </a:solidFill>
                  <a:latin typeface="Montserrat"/>
                  <a:ea typeface="Montserrat"/>
                  <a:cs typeface="Montserrat"/>
                  <a:sym typeface="Montserrat"/>
                </a:rPr>
                <a:t>PaaS</a:t>
              </a:r>
              <a:endParaRPr b="1" i="0" sz="600" u="none" cap="none" strike="noStrike">
                <a:solidFill>
                  <a:srgbClr val="000000"/>
                </a:solidFill>
                <a:latin typeface="Montserrat"/>
                <a:ea typeface="Montserrat"/>
                <a:cs typeface="Montserrat"/>
                <a:sym typeface="Montserrat"/>
              </a:endParaRPr>
            </a:p>
          </p:txBody>
        </p:sp>
        <p:sp>
          <p:nvSpPr>
            <p:cNvPr id="234" name="Google Shape;234;p2"/>
            <p:cNvSpPr txBox="1"/>
            <p:nvPr/>
          </p:nvSpPr>
          <p:spPr>
            <a:xfrm>
              <a:off x="7974414" y="2960073"/>
              <a:ext cx="617400" cy="168000"/>
            </a:xfrm>
            <a:prstGeom prst="rect">
              <a:avLst/>
            </a:prstGeom>
            <a:noFill/>
            <a:ln>
              <a:noFill/>
            </a:ln>
          </p:spPr>
          <p:txBody>
            <a:bodyPr anchorCtr="0" anchor="t" bIns="27425" lIns="27425" spcFirstLastPara="1" rIns="27425" wrap="square" tIns="27425">
              <a:noAutofit/>
            </a:bodyPr>
            <a:lstStyle/>
            <a:p>
              <a:pPr indent="0" lvl="0" marL="0" marR="0" rtl="0" algn="ctr">
                <a:lnSpc>
                  <a:spcPct val="100000"/>
                </a:lnSpc>
                <a:spcBef>
                  <a:spcPts val="0"/>
                </a:spcBef>
                <a:spcAft>
                  <a:spcPts val="0"/>
                </a:spcAft>
                <a:buClr>
                  <a:srgbClr val="000000"/>
                </a:buClr>
                <a:buSzPts val="600"/>
                <a:buFont typeface="Arial"/>
                <a:buNone/>
              </a:pPr>
              <a:r>
                <a:rPr b="1" i="0" lang="en" sz="600" u="none" cap="none" strike="noStrike">
                  <a:solidFill>
                    <a:srgbClr val="000000"/>
                  </a:solidFill>
                  <a:latin typeface="Montserrat"/>
                  <a:ea typeface="Montserrat"/>
                  <a:cs typeface="Montserrat"/>
                  <a:sym typeface="Montserrat"/>
                </a:rPr>
                <a:t>Data Stores</a:t>
              </a:r>
              <a:endParaRPr b="1" i="0" sz="600" u="none" cap="none" strike="noStrike">
                <a:solidFill>
                  <a:srgbClr val="000000"/>
                </a:solidFill>
                <a:latin typeface="Montserrat"/>
                <a:ea typeface="Montserrat"/>
                <a:cs typeface="Montserrat"/>
                <a:sym typeface="Montserrat"/>
              </a:endParaRPr>
            </a:p>
          </p:txBody>
        </p:sp>
        <p:pic>
          <p:nvPicPr>
            <p:cNvPr id="235" name="Google Shape;235;p2"/>
            <p:cNvPicPr preferRelativeResize="0"/>
            <p:nvPr/>
          </p:nvPicPr>
          <p:blipFill rotWithShape="1">
            <a:blip r:embed="rId17">
              <a:alphaModFix/>
            </a:blip>
            <a:srcRect b="0" l="0" r="0" t="0"/>
            <a:stretch/>
          </p:blipFill>
          <p:spPr>
            <a:xfrm>
              <a:off x="7465915" y="2685803"/>
              <a:ext cx="436846" cy="275050"/>
            </a:xfrm>
            <a:prstGeom prst="rect">
              <a:avLst/>
            </a:prstGeom>
            <a:noFill/>
            <a:ln>
              <a:noFill/>
            </a:ln>
          </p:spPr>
        </p:pic>
        <p:pic>
          <p:nvPicPr>
            <p:cNvPr id="236" name="Google Shape;236;p2"/>
            <p:cNvPicPr preferRelativeResize="0"/>
            <p:nvPr/>
          </p:nvPicPr>
          <p:blipFill rotWithShape="1">
            <a:blip r:embed="rId10">
              <a:alphaModFix/>
            </a:blip>
            <a:srcRect b="0" l="0" r="0" t="0"/>
            <a:stretch/>
          </p:blipFill>
          <p:spPr>
            <a:xfrm>
              <a:off x="5898088" y="2683587"/>
              <a:ext cx="269578" cy="273499"/>
            </a:xfrm>
            <a:prstGeom prst="rect">
              <a:avLst/>
            </a:prstGeom>
            <a:noFill/>
            <a:ln>
              <a:noFill/>
            </a:ln>
          </p:spPr>
        </p:pic>
      </p:grpSp>
      <p:grpSp>
        <p:nvGrpSpPr>
          <p:cNvPr id="237" name="Google Shape;237;p2"/>
          <p:cNvGrpSpPr/>
          <p:nvPr/>
        </p:nvGrpSpPr>
        <p:grpSpPr>
          <a:xfrm>
            <a:off x="6227155" y="2634271"/>
            <a:ext cx="183035" cy="180131"/>
            <a:chOff x="-1475625" y="983013"/>
            <a:chExt cx="308400" cy="305100"/>
          </a:xfrm>
        </p:grpSpPr>
        <p:sp>
          <p:nvSpPr>
            <p:cNvPr id="238" name="Google Shape;238;p2"/>
            <p:cNvSpPr/>
            <p:nvPr/>
          </p:nvSpPr>
          <p:spPr>
            <a:xfrm>
              <a:off x="-1475625" y="983013"/>
              <a:ext cx="308400" cy="3051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9" name="Google Shape;239;p2"/>
            <p:cNvPicPr preferRelativeResize="0"/>
            <p:nvPr/>
          </p:nvPicPr>
          <p:blipFill rotWithShape="1">
            <a:blip r:embed="rId11">
              <a:alphaModFix/>
            </a:blip>
            <a:srcRect b="0" l="0" r="0" t="0"/>
            <a:stretch/>
          </p:blipFill>
          <p:spPr>
            <a:xfrm>
              <a:off x="-1440825" y="1012489"/>
              <a:ext cx="238800" cy="246125"/>
            </a:xfrm>
            <a:prstGeom prst="rect">
              <a:avLst/>
            </a:prstGeom>
            <a:noFill/>
            <a:ln>
              <a:noFill/>
            </a:ln>
          </p:spPr>
        </p:pic>
      </p:grpSp>
      <p:grpSp>
        <p:nvGrpSpPr>
          <p:cNvPr id="240" name="Google Shape;240;p2"/>
          <p:cNvGrpSpPr/>
          <p:nvPr/>
        </p:nvGrpSpPr>
        <p:grpSpPr>
          <a:xfrm>
            <a:off x="7716073" y="2622261"/>
            <a:ext cx="183035" cy="180131"/>
            <a:chOff x="-1475625" y="983013"/>
            <a:chExt cx="308400" cy="305100"/>
          </a:xfrm>
        </p:grpSpPr>
        <p:sp>
          <p:nvSpPr>
            <p:cNvPr id="241" name="Google Shape;241;p2"/>
            <p:cNvSpPr/>
            <p:nvPr/>
          </p:nvSpPr>
          <p:spPr>
            <a:xfrm>
              <a:off x="-1475625" y="983013"/>
              <a:ext cx="308400" cy="3051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2" name="Google Shape;242;p2"/>
            <p:cNvPicPr preferRelativeResize="0"/>
            <p:nvPr/>
          </p:nvPicPr>
          <p:blipFill rotWithShape="1">
            <a:blip r:embed="rId11">
              <a:alphaModFix/>
            </a:blip>
            <a:srcRect b="0" l="0" r="0" t="0"/>
            <a:stretch/>
          </p:blipFill>
          <p:spPr>
            <a:xfrm>
              <a:off x="-1440825" y="1012489"/>
              <a:ext cx="238800" cy="246125"/>
            </a:xfrm>
            <a:prstGeom prst="rect">
              <a:avLst/>
            </a:prstGeom>
            <a:noFill/>
            <a:ln>
              <a:noFill/>
            </a:ln>
          </p:spPr>
        </p:pic>
      </p:grpSp>
      <p:grpSp>
        <p:nvGrpSpPr>
          <p:cNvPr id="243" name="Google Shape;243;p2"/>
          <p:cNvGrpSpPr/>
          <p:nvPr/>
        </p:nvGrpSpPr>
        <p:grpSpPr>
          <a:xfrm>
            <a:off x="8162422" y="2742715"/>
            <a:ext cx="183035" cy="180131"/>
            <a:chOff x="-1475625" y="983013"/>
            <a:chExt cx="308400" cy="305100"/>
          </a:xfrm>
        </p:grpSpPr>
        <p:sp>
          <p:nvSpPr>
            <p:cNvPr id="244" name="Google Shape;244;p2"/>
            <p:cNvSpPr/>
            <p:nvPr/>
          </p:nvSpPr>
          <p:spPr>
            <a:xfrm>
              <a:off x="-1475625" y="983013"/>
              <a:ext cx="308400" cy="3051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5" name="Google Shape;245;p2"/>
            <p:cNvPicPr preferRelativeResize="0"/>
            <p:nvPr/>
          </p:nvPicPr>
          <p:blipFill rotWithShape="1">
            <a:blip r:embed="rId11">
              <a:alphaModFix/>
            </a:blip>
            <a:srcRect b="0" l="0" r="0" t="0"/>
            <a:stretch/>
          </p:blipFill>
          <p:spPr>
            <a:xfrm>
              <a:off x="-1440825" y="1012489"/>
              <a:ext cx="238800" cy="246125"/>
            </a:xfrm>
            <a:prstGeom prst="rect">
              <a:avLst/>
            </a:prstGeom>
            <a:noFill/>
            <a:ln>
              <a:noFill/>
            </a:ln>
          </p:spPr>
        </p:pic>
      </p:grpSp>
      <p:sp>
        <p:nvSpPr>
          <p:cNvPr id="246" name="Google Shape;246;p2"/>
          <p:cNvSpPr txBox="1"/>
          <p:nvPr/>
        </p:nvSpPr>
        <p:spPr>
          <a:xfrm>
            <a:off x="5859924" y="2049301"/>
            <a:ext cx="1278000" cy="348600"/>
          </a:xfrm>
          <a:prstGeom prst="rect">
            <a:avLst/>
          </a:prstGeom>
          <a:solidFill>
            <a:srgbClr val="888888"/>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Montserrat"/>
                <a:ea typeface="Montserrat"/>
                <a:cs typeface="Montserrat"/>
                <a:sym typeface="Montserrat"/>
              </a:rPr>
              <a:t>Lift-and-shift applications</a:t>
            </a:r>
            <a:endParaRPr b="1" i="0" sz="900" u="none" cap="none" strike="noStrike">
              <a:solidFill>
                <a:srgbClr val="FFFFFF"/>
              </a:solidFill>
              <a:latin typeface="Montserrat"/>
              <a:ea typeface="Montserrat"/>
              <a:cs typeface="Montserrat"/>
              <a:sym typeface="Montserrat"/>
            </a:endParaRPr>
          </a:p>
        </p:txBody>
      </p:sp>
      <p:sp>
        <p:nvSpPr>
          <p:cNvPr id="247" name="Google Shape;247;p2"/>
          <p:cNvSpPr txBox="1"/>
          <p:nvPr/>
        </p:nvSpPr>
        <p:spPr>
          <a:xfrm>
            <a:off x="7138100" y="2049301"/>
            <a:ext cx="1278000" cy="348600"/>
          </a:xfrm>
          <a:prstGeom prst="rect">
            <a:avLst/>
          </a:prstGeom>
          <a:solidFill>
            <a:srgbClr val="595959"/>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Montserrat"/>
                <a:ea typeface="Montserrat"/>
                <a:cs typeface="Montserrat"/>
                <a:sym typeface="Montserrat"/>
              </a:rPr>
              <a:t>Cloud-Native applications</a:t>
            </a:r>
            <a:endParaRPr b="1" i="0" sz="900" u="none" cap="none" strike="noStrike">
              <a:solidFill>
                <a:srgbClr val="FFFFFF"/>
              </a:solidFill>
              <a:latin typeface="Montserrat"/>
              <a:ea typeface="Montserrat"/>
              <a:cs typeface="Montserrat"/>
              <a:sym typeface="Montserrat"/>
            </a:endParaRPr>
          </a:p>
        </p:txBody>
      </p:sp>
      <p:sp>
        <p:nvSpPr>
          <p:cNvPr id="248" name="Google Shape;248;p2"/>
          <p:cNvSpPr txBox="1"/>
          <p:nvPr/>
        </p:nvSpPr>
        <p:spPr>
          <a:xfrm>
            <a:off x="0" y="217000"/>
            <a:ext cx="91440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Montserrat"/>
                <a:ea typeface="Montserrat"/>
                <a:cs typeface="Montserrat"/>
                <a:sym typeface="Montserrat"/>
              </a:rPr>
              <a:t>Applications are being deployed across multi-cloud </a:t>
            </a:r>
            <a:br>
              <a:rPr b="1" i="0" lang="en" sz="1800" u="none" cap="none" strike="noStrike">
                <a:solidFill>
                  <a:schemeClr val="dk1"/>
                </a:solidFill>
                <a:latin typeface="Montserrat"/>
                <a:ea typeface="Montserrat"/>
                <a:cs typeface="Montserrat"/>
                <a:sym typeface="Montserrat"/>
              </a:rPr>
            </a:br>
            <a:r>
              <a:rPr b="1" i="0" lang="en" sz="1800" u="none" cap="none" strike="noStrike">
                <a:solidFill>
                  <a:schemeClr val="dk1"/>
                </a:solidFill>
                <a:latin typeface="Montserrat"/>
                <a:ea typeface="Montserrat"/>
                <a:cs typeface="Montserrat"/>
                <a:sym typeface="Montserrat"/>
              </a:rPr>
              <a:t>and hybrid-cloud environments</a:t>
            </a:r>
            <a:endParaRPr b="1" i="0" sz="1800" u="none" cap="none" strike="noStrike">
              <a:solidFill>
                <a:srgbClr val="000000"/>
              </a:solidFill>
              <a:latin typeface="Montserrat"/>
              <a:ea typeface="Montserrat"/>
              <a:cs typeface="Montserrat"/>
              <a:sym typeface="Montserrat"/>
            </a:endParaRPr>
          </a:p>
        </p:txBody>
      </p:sp>
      <p:sp>
        <p:nvSpPr>
          <p:cNvPr id="249" name="Google Shape;249;p2"/>
          <p:cNvSpPr/>
          <p:nvPr/>
        </p:nvSpPr>
        <p:spPr>
          <a:xfrm>
            <a:off x="387972" y="4082538"/>
            <a:ext cx="1367700" cy="654300"/>
          </a:xfrm>
          <a:prstGeom prst="roundRect">
            <a:avLst>
              <a:gd fmla="val 6405" name="adj"/>
            </a:avLst>
          </a:prstGeom>
          <a:solidFill>
            <a:schemeClr val="accent3"/>
          </a:solidFill>
          <a:ln>
            <a:noFill/>
          </a:ln>
          <a:effectLst>
            <a:outerShdw blurRad="200025" rotWithShape="0" algn="bl" dist="28575">
              <a:srgbClr val="000000">
                <a:alpha val="29803"/>
              </a:srgbClr>
            </a:outerShdw>
          </a:effectLst>
        </p:spPr>
        <p:txBody>
          <a:bodyPr anchorCtr="0" anchor="ctr" bIns="91425" lIns="0" spcFirstLastPara="1" rIns="0" wrap="square" tIns="91425">
            <a:noAutofit/>
          </a:bodyPr>
          <a:lstStyle/>
          <a:p>
            <a:pPr indent="0" lvl="0" marL="0" marR="0" rtl="0" algn="ctr">
              <a:lnSpc>
                <a:spcPct val="115000"/>
              </a:lnSpc>
              <a:spcBef>
                <a:spcPts val="1000"/>
              </a:spcBef>
              <a:spcAft>
                <a:spcPts val="1000"/>
              </a:spcAft>
              <a:buClr>
                <a:srgbClr val="000000"/>
              </a:buClr>
              <a:buSzPts val="1200"/>
              <a:buFont typeface="Arial"/>
              <a:buNone/>
            </a:pPr>
            <a:r>
              <a:t/>
            </a:r>
            <a:endParaRPr b="1" i="0" sz="1200" u="none" cap="none" strike="noStrike">
              <a:solidFill>
                <a:srgbClr val="000000"/>
              </a:solidFill>
              <a:latin typeface="Montserrat"/>
              <a:ea typeface="Montserrat"/>
              <a:cs typeface="Montserrat"/>
              <a:sym typeface="Montserrat"/>
            </a:endParaRPr>
          </a:p>
        </p:txBody>
      </p:sp>
      <p:sp>
        <p:nvSpPr>
          <p:cNvPr id="250" name="Google Shape;250;p2"/>
          <p:cNvSpPr/>
          <p:nvPr/>
        </p:nvSpPr>
        <p:spPr>
          <a:xfrm>
            <a:off x="1755650" y="4082538"/>
            <a:ext cx="7094100" cy="654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300"/>
              </a:spcAft>
              <a:buClr>
                <a:srgbClr val="000000"/>
              </a:buClr>
              <a:buSzPts val="1350"/>
              <a:buFont typeface="Arial"/>
              <a:buNone/>
            </a:pPr>
            <a:r>
              <a:rPr b="1" i="0" lang="en" sz="1350" u="none" cap="none" strike="noStrike">
                <a:solidFill>
                  <a:srgbClr val="000000"/>
                </a:solidFill>
                <a:latin typeface="Montserrat"/>
                <a:ea typeface="Montserrat"/>
                <a:cs typeface="Montserrat"/>
                <a:sym typeface="Montserrat"/>
              </a:rPr>
              <a:t>81% of organizations</a:t>
            </a:r>
            <a:r>
              <a:rPr b="0" i="0" lang="en" sz="1350" u="none" cap="none" strike="noStrike">
                <a:solidFill>
                  <a:srgbClr val="000000"/>
                </a:solidFill>
                <a:latin typeface="Montserrat"/>
                <a:ea typeface="Montserrat"/>
                <a:cs typeface="Montserrat"/>
                <a:sym typeface="Montserrat"/>
              </a:rPr>
              <a:t> are working with two or more public cloud providers.</a:t>
            </a:r>
            <a:r>
              <a:rPr b="0" i="0" lang="en" sz="1400" u="none" cap="none" strike="noStrike">
                <a:solidFill>
                  <a:srgbClr val="000000"/>
                </a:solidFill>
                <a:latin typeface="Montserrat"/>
                <a:ea typeface="Montserrat"/>
                <a:cs typeface="Montserrat"/>
                <a:sym typeface="Montserrat"/>
              </a:rPr>
              <a:t> </a:t>
            </a:r>
            <a:endParaRPr b="0" i="0" sz="1400" u="none" cap="none" strike="noStrike">
              <a:solidFill>
                <a:srgbClr val="000000"/>
              </a:solidFill>
              <a:latin typeface="Montserrat"/>
              <a:ea typeface="Montserrat"/>
              <a:cs typeface="Montserrat"/>
              <a:sym typeface="Montserrat"/>
            </a:endParaRPr>
          </a:p>
        </p:txBody>
      </p:sp>
      <p:pic>
        <p:nvPicPr>
          <p:cNvPr id="251" name="Google Shape;251;p2"/>
          <p:cNvPicPr preferRelativeResize="0"/>
          <p:nvPr/>
        </p:nvPicPr>
        <p:blipFill rotWithShape="1">
          <a:blip r:embed="rId20">
            <a:alphaModFix/>
          </a:blip>
          <a:srcRect b="0" l="0" r="0" t="0"/>
          <a:stretch/>
        </p:blipFill>
        <p:spPr>
          <a:xfrm>
            <a:off x="585912" y="4300338"/>
            <a:ext cx="952202" cy="218700"/>
          </a:xfrm>
          <a:prstGeom prst="rect">
            <a:avLst/>
          </a:prstGeom>
          <a:noFill/>
          <a:ln>
            <a:noFill/>
          </a:ln>
        </p:spPr>
      </p:pic>
      <p:pic>
        <p:nvPicPr>
          <p:cNvPr id="252" name="Google Shape;252;p2"/>
          <p:cNvPicPr preferRelativeResize="0"/>
          <p:nvPr/>
        </p:nvPicPr>
        <p:blipFill rotWithShape="1">
          <a:blip r:embed="rId21">
            <a:alphaModFix/>
          </a:blip>
          <a:srcRect b="0" l="0" r="0" t="0"/>
          <a:stretch/>
        </p:blipFill>
        <p:spPr>
          <a:xfrm>
            <a:off x="739166" y="2576793"/>
            <a:ext cx="257750" cy="15454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
          <p:cNvSpPr txBox="1"/>
          <p:nvPr>
            <p:ph type="title"/>
          </p:nvPr>
        </p:nvSpPr>
        <p:spPr>
          <a:xfrm>
            <a:off x="167675" y="120675"/>
            <a:ext cx="8572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200">
                <a:solidFill>
                  <a:schemeClr val="dk1"/>
                </a:solidFill>
              </a:rPr>
              <a:t>Key Use Cases</a:t>
            </a:r>
            <a:endParaRPr sz="2200">
              <a:solidFill>
                <a:schemeClr val="dk1"/>
              </a:solidFill>
            </a:endParaRPr>
          </a:p>
          <a:p>
            <a:pPr indent="0" lvl="0" marL="0" rtl="0" algn="l">
              <a:lnSpc>
                <a:spcPct val="100000"/>
              </a:lnSpc>
              <a:spcBef>
                <a:spcPts val="0"/>
              </a:spcBef>
              <a:spcAft>
                <a:spcPts val="0"/>
              </a:spcAft>
              <a:buSzPts val="1800"/>
              <a:buNone/>
            </a:pPr>
            <a:r>
              <a:t/>
            </a:r>
            <a:endParaRPr>
              <a:solidFill>
                <a:schemeClr val="dk1"/>
              </a:solidFill>
            </a:endParaRPr>
          </a:p>
        </p:txBody>
      </p:sp>
      <p:sp>
        <p:nvSpPr>
          <p:cNvPr id="258" name="Google Shape;258;p3"/>
          <p:cNvSpPr txBox="1"/>
          <p:nvPr>
            <p:ph idx="12" type="sldNum"/>
          </p:nvPr>
        </p:nvSpPr>
        <p:spPr>
          <a:xfrm>
            <a:off x="311700" y="4872025"/>
            <a:ext cx="4309200" cy="271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
              <a:buNone/>
            </a:pPr>
            <a:fld id="{00000000-1234-1234-1234-123412341234}" type="slidenum">
              <a:rPr lang="en"/>
              <a:t>‹#›</a:t>
            </a:fld>
            <a:r>
              <a:rPr b="0" lang="en"/>
              <a:t>  |  © 2021 Palo Alto Networks, Inc. All rights reserved. Proprietary and confidential information.</a:t>
            </a:r>
            <a:endParaRPr>
              <a:solidFill>
                <a:srgbClr val="FFFFFF"/>
              </a:solidFill>
            </a:endParaRPr>
          </a:p>
        </p:txBody>
      </p:sp>
      <p:sp>
        <p:nvSpPr>
          <p:cNvPr id="259" name="Google Shape;259;p3"/>
          <p:cNvSpPr txBox="1"/>
          <p:nvPr>
            <p:ph idx="1" type="body"/>
          </p:nvPr>
        </p:nvSpPr>
        <p:spPr>
          <a:xfrm>
            <a:off x="7185597" y="1185288"/>
            <a:ext cx="1682100" cy="782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1400"/>
              <a:buNone/>
            </a:pPr>
            <a:r>
              <a:rPr lang="en" sz="900">
                <a:latin typeface="Montserrat Medium"/>
                <a:ea typeface="Montserrat Medium"/>
                <a:cs typeface="Montserrat Medium"/>
                <a:sym typeface="Montserrat Medium"/>
              </a:rPr>
              <a:t>Access Control</a:t>
            </a:r>
            <a:endParaRPr sz="900">
              <a:latin typeface="Montserrat Medium"/>
              <a:ea typeface="Montserrat Medium"/>
              <a:cs typeface="Montserrat Medium"/>
              <a:sym typeface="Montserrat Medium"/>
            </a:endParaRPr>
          </a:p>
        </p:txBody>
      </p:sp>
      <p:sp>
        <p:nvSpPr>
          <p:cNvPr id="260" name="Google Shape;260;p3"/>
          <p:cNvSpPr txBox="1"/>
          <p:nvPr>
            <p:ph idx="1" type="body"/>
          </p:nvPr>
        </p:nvSpPr>
        <p:spPr>
          <a:xfrm>
            <a:off x="260072" y="1204200"/>
            <a:ext cx="1682100" cy="782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1400"/>
              <a:buNone/>
            </a:pPr>
            <a:r>
              <a:rPr lang="en" sz="900">
                <a:latin typeface="Montserrat Medium"/>
                <a:ea typeface="Montserrat Medium"/>
                <a:cs typeface="Montserrat Medium"/>
                <a:sym typeface="Montserrat Medium"/>
              </a:rPr>
              <a:t>“Shift Left” Security Capabilities</a:t>
            </a:r>
            <a:endParaRPr sz="900">
              <a:latin typeface="Montserrat Medium"/>
              <a:ea typeface="Montserrat Medium"/>
              <a:cs typeface="Montserrat Medium"/>
              <a:sym typeface="Montserrat Medium"/>
            </a:endParaRPr>
          </a:p>
        </p:txBody>
      </p:sp>
      <p:sp>
        <p:nvSpPr>
          <p:cNvPr id="261" name="Google Shape;261;p3"/>
          <p:cNvSpPr txBox="1"/>
          <p:nvPr>
            <p:ph idx="1" type="body"/>
          </p:nvPr>
        </p:nvSpPr>
        <p:spPr>
          <a:xfrm>
            <a:off x="260075" y="2391338"/>
            <a:ext cx="1682100" cy="782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1400"/>
              <a:buNone/>
            </a:pPr>
            <a:r>
              <a:rPr lang="en" sz="900">
                <a:latin typeface="Montserrat Medium"/>
                <a:ea typeface="Montserrat Medium"/>
                <a:cs typeface="Montserrat Medium"/>
                <a:sym typeface="Montserrat Medium"/>
              </a:rPr>
              <a:t>Redhat Certified Vulnerability Scanner</a:t>
            </a:r>
            <a:br>
              <a:rPr lang="en" sz="900">
                <a:latin typeface="Montserrat Medium"/>
                <a:ea typeface="Montserrat Medium"/>
                <a:cs typeface="Montserrat Medium"/>
                <a:sym typeface="Montserrat Medium"/>
              </a:rPr>
            </a:br>
            <a:r>
              <a:rPr lang="en" sz="900">
                <a:latin typeface="Montserrat Medium"/>
                <a:ea typeface="Montserrat Medium"/>
                <a:cs typeface="Montserrat Medium"/>
                <a:sym typeface="Montserrat Medium"/>
              </a:rPr>
              <a:t>Compliance Mgt</a:t>
            </a:r>
            <a:endParaRPr sz="900">
              <a:latin typeface="Montserrat Medium"/>
              <a:ea typeface="Montserrat Medium"/>
              <a:cs typeface="Montserrat Medium"/>
              <a:sym typeface="Montserrat Medium"/>
            </a:endParaRPr>
          </a:p>
        </p:txBody>
      </p:sp>
      <p:sp>
        <p:nvSpPr>
          <p:cNvPr id="262" name="Google Shape;262;p3"/>
          <p:cNvSpPr txBox="1"/>
          <p:nvPr>
            <p:ph idx="1" type="body"/>
          </p:nvPr>
        </p:nvSpPr>
        <p:spPr>
          <a:xfrm>
            <a:off x="260074" y="3537825"/>
            <a:ext cx="1659000" cy="782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900">
                <a:latin typeface="Montserrat Medium"/>
                <a:ea typeface="Montserrat Medium"/>
                <a:cs typeface="Montserrat Medium"/>
                <a:sym typeface="Montserrat Medium"/>
              </a:rPr>
              <a:t>Runtime Defense</a:t>
            </a:r>
            <a:endParaRPr sz="900">
              <a:latin typeface="Montserrat Medium"/>
              <a:ea typeface="Montserrat Medium"/>
              <a:cs typeface="Montserrat Medium"/>
              <a:sym typeface="Montserrat Medium"/>
            </a:endParaRPr>
          </a:p>
        </p:txBody>
      </p:sp>
      <p:sp>
        <p:nvSpPr>
          <p:cNvPr id="263" name="Google Shape;263;p3"/>
          <p:cNvSpPr txBox="1"/>
          <p:nvPr>
            <p:ph idx="1" type="body"/>
          </p:nvPr>
        </p:nvSpPr>
        <p:spPr>
          <a:xfrm>
            <a:off x="7197149" y="2335538"/>
            <a:ext cx="1659000" cy="782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1400"/>
              <a:buNone/>
            </a:pPr>
            <a:r>
              <a:rPr lang="en" sz="900">
                <a:latin typeface="Montserrat Medium"/>
                <a:ea typeface="Montserrat Medium"/>
                <a:cs typeface="Montserrat Medium"/>
                <a:sym typeface="Montserrat Medium"/>
              </a:rPr>
              <a:t>Web App and API Sec </a:t>
            </a:r>
            <a:br>
              <a:rPr lang="en" sz="900">
                <a:latin typeface="Montserrat Medium"/>
                <a:ea typeface="Montserrat Medium"/>
                <a:cs typeface="Montserrat Medium"/>
                <a:sym typeface="Montserrat Medium"/>
              </a:rPr>
            </a:br>
            <a:r>
              <a:rPr lang="en" sz="900">
                <a:latin typeface="Montserrat Medium"/>
                <a:ea typeface="Montserrat Medium"/>
                <a:cs typeface="Montserrat Medium"/>
                <a:sym typeface="Montserrat Medium"/>
              </a:rPr>
              <a:t>Microsegmentation </a:t>
            </a:r>
            <a:br>
              <a:rPr lang="en" sz="900">
                <a:latin typeface="Montserrat Medium"/>
                <a:ea typeface="Montserrat Medium"/>
                <a:cs typeface="Montserrat Medium"/>
                <a:sym typeface="Montserrat Medium"/>
              </a:rPr>
            </a:br>
            <a:endParaRPr sz="900">
              <a:latin typeface="Montserrat Medium"/>
              <a:ea typeface="Montserrat Medium"/>
              <a:cs typeface="Montserrat Medium"/>
              <a:sym typeface="Montserrat Medium"/>
            </a:endParaRPr>
          </a:p>
        </p:txBody>
      </p:sp>
      <p:sp>
        <p:nvSpPr>
          <p:cNvPr id="264" name="Google Shape;264;p3"/>
          <p:cNvSpPr txBox="1"/>
          <p:nvPr>
            <p:ph idx="1" type="body"/>
          </p:nvPr>
        </p:nvSpPr>
        <p:spPr>
          <a:xfrm>
            <a:off x="7197150" y="3485800"/>
            <a:ext cx="1659000" cy="782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1400"/>
              <a:buNone/>
            </a:pPr>
            <a:r>
              <a:rPr lang="en" sz="900">
                <a:latin typeface="Montserrat Medium"/>
                <a:ea typeface="Montserrat Medium"/>
                <a:cs typeface="Montserrat Medium"/>
                <a:sym typeface="Montserrat Medium"/>
              </a:rPr>
              <a:t>Malware Detection</a:t>
            </a:r>
            <a:endParaRPr sz="900">
              <a:latin typeface="Montserrat Medium"/>
              <a:ea typeface="Montserrat Medium"/>
              <a:cs typeface="Montserrat Medium"/>
              <a:sym typeface="Montserrat Medium"/>
            </a:endParaRPr>
          </a:p>
        </p:txBody>
      </p:sp>
      <p:pic>
        <p:nvPicPr>
          <p:cNvPr id="265" name="Google Shape;265;p3"/>
          <p:cNvPicPr preferRelativeResize="0"/>
          <p:nvPr/>
        </p:nvPicPr>
        <p:blipFill rotWithShape="1">
          <a:blip r:embed="rId3">
            <a:alphaModFix/>
          </a:blip>
          <a:srcRect b="0" l="0" r="0" t="0"/>
          <a:stretch/>
        </p:blipFill>
        <p:spPr>
          <a:xfrm>
            <a:off x="3027074" y="1404438"/>
            <a:ext cx="3298126" cy="3069825"/>
          </a:xfrm>
          <a:prstGeom prst="rect">
            <a:avLst/>
          </a:prstGeom>
          <a:noFill/>
          <a:ln>
            <a:noFill/>
          </a:ln>
        </p:spPr>
      </p:pic>
      <p:pic>
        <p:nvPicPr>
          <p:cNvPr id="266" name="Google Shape;266;p3"/>
          <p:cNvPicPr preferRelativeResize="0"/>
          <p:nvPr/>
        </p:nvPicPr>
        <p:blipFill rotWithShape="1">
          <a:blip r:embed="rId4">
            <a:alphaModFix/>
          </a:blip>
          <a:srcRect b="0" l="0" r="0" t="0"/>
          <a:stretch/>
        </p:blipFill>
        <p:spPr>
          <a:xfrm>
            <a:off x="2131411" y="1491453"/>
            <a:ext cx="706450" cy="706500"/>
          </a:xfrm>
          <a:prstGeom prst="rect">
            <a:avLst/>
          </a:prstGeom>
          <a:noFill/>
          <a:ln>
            <a:noFill/>
          </a:ln>
        </p:spPr>
      </p:pic>
      <p:sp>
        <p:nvSpPr>
          <p:cNvPr id="267" name="Google Shape;267;p3"/>
          <p:cNvSpPr/>
          <p:nvPr/>
        </p:nvSpPr>
        <p:spPr>
          <a:xfrm>
            <a:off x="2885363" y="1404450"/>
            <a:ext cx="94200" cy="880500"/>
          </a:xfrm>
          <a:prstGeom prst="leftBracket">
            <a:avLst>
              <a:gd fmla="val 833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68" name="Google Shape;268;p3"/>
          <p:cNvCxnSpPr>
            <a:stCxn id="267" idx="1"/>
          </p:cNvCxnSpPr>
          <p:nvPr/>
        </p:nvCxnSpPr>
        <p:spPr>
          <a:xfrm>
            <a:off x="2885363" y="1844700"/>
            <a:ext cx="0" cy="0"/>
          </a:xfrm>
          <a:prstGeom prst="straightConnector1">
            <a:avLst/>
          </a:prstGeom>
          <a:noFill/>
          <a:ln cap="flat" cmpd="sng" w="9525">
            <a:solidFill>
              <a:schemeClr val="dk2"/>
            </a:solidFill>
            <a:prstDash val="solid"/>
            <a:round/>
            <a:headEnd len="sm" w="sm" type="none"/>
            <a:tailEnd len="sm" w="sm" type="none"/>
          </a:ln>
        </p:spPr>
      </p:cxnSp>
      <p:cxnSp>
        <p:nvCxnSpPr>
          <p:cNvPr id="269" name="Google Shape;269;p3"/>
          <p:cNvCxnSpPr>
            <a:stCxn id="266" idx="3"/>
            <a:endCxn id="267" idx="1"/>
          </p:cNvCxnSpPr>
          <p:nvPr/>
        </p:nvCxnSpPr>
        <p:spPr>
          <a:xfrm>
            <a:off x="2837861" y="1844703"/>
            <a:ext cx="47400" cy="0"/>
          </a:xfrm>
          <a:prstGeom prst="straightConnector1">
            <a:avLst/>
          </a:prstGeom>
          <a:noFill/>
          <a:ln cap="flat" cmpd="sng" w="9525">
            <a:solidFill>
              <a:schemeClr val="accent3"/>
            </a:solidFill>
            <a:prstDash val="solid"/>
            <a:round/>
            <a:headEnd len="sm" w="sm" type="none"/>
            <a:tailEnd len="sm" w="sm" type="none"/>
          </a:ln>
        </p:spPr>
      </p:cxnSp>
      <p:sp>
        <p:nvSpPr>
          <p:cNvPr id="270" name="Google Shape;270;p3"/>
          <p:cNvSpPr txBox="1"/>
          <p:nvPr/>
        </p:nvSpPr>
        <p:spPr>
          <a:xfrm>
            <a:off x="2131400" y="2087000"/>
            <a:ext cx="1324800" cy="292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700"/>
              <a:buFont typeface="Arial"/>
              <a:buNone/>
            </a:pPr>
            <a:r>
              <a:rPr b="1" i="0" lang="en" sz="700" u="none" cap="none" strike="noStrike">
                <a:solidFill>
                  <a:schemeClr val="accent3"/>
                </a:solidFill>
                <a:latin typeface="Montserrat"/>
                <a:ea typeface="Montserrat"/>
                <a:cs typeface="Montserrat"/>
                <a:sym typeface="Montserrat"/>
              </a:rPr>
              <a:t>Prisma Cloud</a:t>
            </a:r>
            <a:endParaRPr b="1" i="0" sz="700" u="none" cap="none" strike="noStrike">
              <a:solidFill>
                <a:schemeClr val="accent3"/>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
          <p:cNvSpPr txBox="1"/>
          <p:nvPr>
            <p:ph idx="12" type="sldNum"/>
          </p:nvPr>
        </p:nvSpPr>
        <p:spPr>
          <a:xfrm>
            <a:off x="311700" y="4872025"/>
            <a:ext cx="4309200" cy="271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
              <a:buNone/>
            </a:pPr>
            <a:fld id="{00000000-1234-1234-1234-123412341234}" type="slidenum">
              <a:rPr lang="en"/>
              <a:t>‹#›</a:t>
            </a:fld>
            <a:r>
              <a:rPr b="0" lang="en"/>
              <a:t>  |  © 2021 Palo Alto Networks, Inc. All rights reserved. Proprietary and confidential information.</a:t>
            </a:r>
            <a:endParaRPr>
              <a:solidFill>
                <a:srgbClr val="FFFFFF"/>
              </a:solidFill>
            </a:endParaRPr>
          </a:p>
        </p:txBody>
      </p:sp>
      <p:sp>
        <p:nvSpPr>
          <p:cNvPr id="276" name="Google Shape;276;p4"/>
          <p:cNvSpPr txBox="1"/>
          <p:nvPr>
            <p:ph type="title"/>
          </p:nvPr>
        </p:nvSpPr>
        <p:spPr>
          <a:xfrm>
            <a:off x="311700" y="1545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200">
                <a:solidFill>
                  <a:schemeClr val="dk1"/>
                </a:solidFill>
              </a:rPr>
              <a:t>Key Use Cases</a:t>
            </a:r>
            <a:endParaRPr/>
          </a:p>
        </p:txBody>
      </p:sp>
      <p:sp>
        <p:nvSpPr>
          <p:cNvPr id="277" name="Google Shape;277;p4"/>
          <p:cNvSpPr txBox="1"/>
          <p:nvPr>
            <p:ph idx="4294967295" type="body"/>
          </p:nvPr>
        </p:nvSpPr>
        <p:spPr>
          <a:xfrm>
            <a:off x="2332850" y="1064025"/>
            <a:ext cx="3471300" cy="2512200"/>
          </a:xfrm>
          <a:prstGeom prst="rect">
            <a:avLst/>
          </a:prstGeom>
          <a:noFill/>
          <a:ln>
            <a:noFill/>
          </a:ln>
        </p:spPr>
        <p:txBody>
          <a:bodyPr anchorCtr="0" anchor="ctr" bIns="91425" lIns="91425" spcFirstLastPara="1" rIns="91425" wrap="square" tIns="91425">
            <a:noAutofit/>
          </a:bodyPr>
          <a:lstStyle/>
          <a:p>
            <a:pPr indent="-317500" lvl="0" marL="457200" rtl="0" algn="l">
              <a:lnSpc>
                <a:spcPct val="125000"/>
              </a:lnSpc>
              <a:spcBef>
                <a:spcPts val="500"/>
              </a:spcBef>
              <a:spcAft>
                <a:spcPts val="0"/>
              </a:spcAft>
              <a:buSzPts val="1400"/>
              <a:buChar char="●"/>
            </a:pPr>
            <a:r>
              <a:rPr lang="en"/>
              <a:t>Secure Pipeline: Vuln and Compliance Scanning and Control</a:t>
            </a:r>
            <a:endParaRPr/>
          </a:p>
          <a:p>
            <a:pPr indent="-317500" lvl="0" marL="457200" rtl="0" algn="l">
              <a:lnSpc>
                <a:spcPct val="125000"/>
              </a:lnSpc>
              <a:spcBef>
                <a:spcPts val="500"/>
              </a:spcBef>
              <a:spcAft>
                <a:spcPts val="0"/>
              </a:spcAft>
              <a:buSzPts val="1400"/>
              <a:buChar char="●"/>
            </a:pPr>
            <a:r>
              <a:rPr lang="en"/>
              <a:t>Registry Scanning</a:t>
            </a:r>
            <a:endParaRPr/>
          </a:p>
          <a:p>
            <a:pPr indent="-317500" lvl="0" marL="457200" rtl="0" algn="l">
              <a:lnSpc>
                <a:spcPct val="125000"/>
              </a:lnSpc>
              <a:spcBef>
                <a:spcPts val="500"/>
              </a:spcBef>
              <a:spcAft>
                <a:spcPts val="500"/>
              </a:spcAft>
              <a:buSzPts val="1400"/>
              <a:buChar char="●"/>
            </a:pPr>
            <a:r>
              <a:rPr lang="en"/>
              <a:t>Developer Tooling Integration (SCM, CI, ALM, Messaging)</a:t>
            </a:r>
            <a:endParaRPr/>
          </a:p>
        </p:txBody>
      </p:sp>
      <p:pic>
        <p:nvPicPr>
          <p:cNvPr id="278" name="Google Shape;278;p4"/>
          <p:cNvPicPr preferRelativeResize="0"/>
          <p:nvPr/>
        </p:nvPicPr>
        <p:blipFill rotWithShape="1">
          <a:blip r:embed="rId3">
            <a:alphaModFix/>
          </a:blip>
          <a:srcRect b="0" l="0" r="0" t="0"/>
          <a:stretch/>
        </p:blipFill>
        <p:spPr>
          <a:xfrm>
            <a:off x="6257048" y="1064025"/>
            <a:ext cx="2338096" cy="1609814"/>
          </a:xfrm>
          <a:prstGeom prst="rect">
            <a:avLst/>
          </a:prstGeom>
          <a:noFill/>
          <a:ln>
            <a:noFill/>
          </a:ln>
        </p:spPr>
      </p:pic>
      <p:sp>
        <p:nvSpPr>
          <p:cNvPr id="279" name="Google Shape;279;p4"/>
          <p:cNvSpPr/>
          <p:nvPr/>
        </p:nvSpPr>
        <p:spPr>
          <a:xfrm>
            <a:off x="6223900" y="2181438"/>
            <a:ext cx="2453100" cy="5643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80" name="Google Shape;280;p4"/>
          <p:cNvPicPr preferRelativeResize="0"/>
          <p:nvPr/>
        </p:nvPicPr>
        <p:blipFill rotWithShape="1">
          <a:blip r:embed="rId4">
            <a:alphaModFix/>
          </a:blip>
          <a:srcRect b="0" l="0" r="0" t="0"/>
          <a:stretch/>
        </p:blipFill>
        <p:spPr>
          <a:xfrm>
            <a:off x="6260350" y="3351207"/>
            <a:ext cx="2363400" cy="1121867"/>
          </a:xfrm>
          <a:prstGeom prst="rect">
            <a:avLst/>
          </a:prstGeom>
          <a:noFill/>
          <a:ln>
            <a:noFill/>
          </a:ln>
        </p:spPr>
      </p:pic>
      <p:pic>
        <p:nvPicPr>
          <p:cNvPr id="281" name="Google Shape;281;p4"/>
          <p:cNvPicPr preferRelativeResize="0"/>
          <p:nvPr/>
        </p:nvPicPr>
        <p:blipFill rotWithShape="1">
          <a:blip r:embed="rId5">
            <a:alphaModFix/>
          </a:blip>
          <a:srcRect b="0" l="0" r="0" t="0"/>
          <a:stretch/>
        </p:blipFill>
        <p:spPr>
          <a:xfrm>
            <a:off x="6244400" y="2399152"/>
            <a:ext cx="2363399" cy="683295"/>
          </a:xfrm>
          <a:prstGeom prst="rect">
            <a:avLst/>
          </a:prstGeom>
          <a:noFill/>
          <a:ln>
            <a:noFill/>
          </a:ln>
        </p:spPr>
      </p:pic>
      <p:sp>
        <p:nvSpPr>
          <p:cNvPr id="282" name="Google Shape;282;p4"/>
          <p:cNvSpPr txBox="1"/>
          <p:nvPr>
            <p:ph idx="4294967295" type="body"/>
          </p:nvPr>
        </p:nvSpPr>
        <p:spPr>
          <a:xfrm>
            <a:off x="273647" y="1064025"/>
            <a:ext cx="1682100" cy="782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1400"/>
              <a:buNone/>
            </a:pPr>
            <a:r>
              <a:rPr lang="en" sz="900">
                <a:latin typeface="Montserrat Medium"/>
                <a:ea typeface="Montserrat Medium"/>
                <a:cs typeface="Montserrat Medium"/>
                <a:sym typeface="Montserrat Medium"/>
              </a:rPr>
              <a:t>“Shift Left” Security Capabilities</a:t>
            </a:r>
            <a:endParaRPr sz="900">
              <a:latin typeface="Montserrat Medium"/>
              <a:ea typeface="Montserrat Medium"/>
              <a:cs typeface="Montserrat Medium"/>
              <a:sym typeface="Montserrat Medium"/>
            </a:endParaRPr>
          </a:p>
        </p:txBody>
      </p:sp>
      <p:sp>
        <p:nvSpPr>
          <p:cNvPr id="283" name="Google Shape;283;p4"/>
          <p:cNvSpPr txBox="1"/>
          <p:nvPr>
            <p:ph idx="4294967295" type="body"/>
          </p:nvPr>
        </p:nvSpPr>
        <p:spPr>
          <a:xfrm>
            <a:off x="273650" y="2072250"/>
            <a:ext cx="1682100" cy="782700"/>
          </a:xfrm>
          <a:prstGeom prst="rect">
            <a:avLst/>
          </a:prstGeom>
          <a:solidFill>
            <a:srgbClr val="D9D9D9"/>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1400"/>
              <a:buNone/>
            </a:pPr>
            <a:r>
              <a:rPr lang="en" sz="900">
                <a:solidFill>
                  <a:srgbClr val="999999"/>
                </a:solidFill>
              </a:rPr>
              <a:t>Redhat Certified Vulnerability Scanner</a:t>
            </a:r>
            <a:endParaRPr sz="900">
              <a:solidFill>
                <a:srgbClr val="999999"/>
              </a:solidFill>
            </a:endParaRPr>
          </a:p>
          <a:p>
            <a:pPr indent="0" lvl="0" marL="0" rtl="0" algn="ctr">
              <a:lnSpc>
                <a:spcPct val="115000"/>
              </a:lnSpc>
              <a:spcBef>
                <a:spcPts val="0"/>
              </a:spcBef>
              <a:spcAft>
                <a:spcPts val="0"/>
              </a:spcAft>
              <a:buSzPts val="1400"/>
              <a:buNone/>
            </a:pPr>
            <a:r>
              <a:rPr lang="en" sz="900">
                <a:solidFill>
                  <a:srgbClr val="999999"/>
                </a:solidFill>
              </a:rPr>
              <a:t>Compliance Mgt</a:t>
            </a:r>
            <a:endParaRPr sz="900">
              <a:solidFill>
                <a:srgbClr val="999999"/>
              </a:solidFill>
            </a:endParaRPr>
          </a:p>
        </p:txBody>
      </p:sp>
      <p:pic>
        <p:nvPicPr>
          <p:cNvPr id="284" name="Google Shape;284;p4"/>
          <p:cNvPicPr preferRelativeResize="0"/>
          <p:nvPr/>
        </p:nvPicPr>
        <p:blipFill rotWithShape="1">
          <a:blip r:embed="rId6">
            <a:alphaModFix/>
          </a:blip>
          <a:srcRect b="0" l="0" r="0" t="0"/>
          <a:stretch/>
        </p:blipFill>
        <p:spPr>
          <a:xfrm>
            <a:off x="8153453" y="3244949"/>
            <a:ext cx="389900" cy="389936"/>
          </a:xfrm>
          <a:prstGeom prst="rect">
            <a:avLst/>
          </a:prstGeom>
          <a:noFill/>
          <a:ln>
            <a:noFill/>
          </a:ln>
        </p:spPr>
      </p:pic>
      <p:sp>
        <p:nvSpPr>
          <p:cNvPr id="285" name="Google Shape;285;p4"/>
          <p:cNvSpPr txBox="1"/>
          <p:nvPr>
            <p:ph idx="4294967295" type="body"/>
          </p:nvPr>
        </p:nvSpPr>
        <p:spPr>
          <a:xfrm>
            <a:off x="285199" y="3080475"/>
            <a:ext cx="1659000" cy="782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900">
                <a:solidFill>
                  <a:srgbClr val="B7B7B7"/>
                </a:solidFill>
                <a:latin typeface="Montserrat Medium"/>
                <a:ea typeface="Montserrat Medium"/>
                <a:cs typeface="Montserrat Medium"/>
                <a:sym typeface="Montserrat Medium"/>
              </a:rPr>
              <a:t>Runtime Defense</a:t>
            </a:r>
            <a:endParaRPr sz="900">
              <a:solidFill>
                <a:srgbClr val="B7B7B7"/>
              </a:solidFill>
              <a:latin typeface="Montserrat Medium"/>
              <a:ea typeface="Montserrat Medium"/>
              <a:cs typeface="Montserrat Medium"/>
              <a:sym typeface="Montserrat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
          <p:cNvSpPr txBox="1"/>
          <p:nvPr>
            <p:ph idx="12" type="sldNum"/>
          </p:nvPr>
        </p:nvSpPr>
        <p:spPr>
          <a:xfrm>
            <a:off x="311700" y="4872025"/>
            <a:ext cx="4309200" cy="271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
              <a:buNone/>
            </a:pPr>
            <a:fld id="{00000000-1234-1234-1234-123412341234}" type="slidenum">
              <a:rPr lang="en"/>
              <a:t>‹#›</a:t>
            </a:fld>
            <a:r>
              <a:rPr b="0" lang="en"/>
              <a:t>  |  © 2021 Palo Alto Networks, Inc. All rights reserved. Proprietary and confidential information.</a:t>
            </a:r>
            <a:endParaRPr>
              <a:solidFill>
                <a:srgbClr val="FFFFFF"/>
              </a:solidFill>
            </a:endParaRPr>
          </a:p>
        </p:txBody>
      </p:sp>
      <p:sp>
        <p:nvSpPr>
          <p:cNvPr id="291" name="Google Shape;291;p5"/>
          <p:cNvSpPr txBox="1"/>
          <p:nvPr>
            <p:ph type="title"/>
          </p:nvPr>
        </p:nvSpPr>
        <p:spPr>
          <a:xfrm>
            <a:off x="311700" y="2310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200">
                <a:solidFill>
                  <a:schemeClr val="dk1"/>
                </a:solidFill>
              </a:rPr>
              <a:t>Key Use Cases</a:t>
            </a:r>
            <a:endParaRPr/>
          </a:p>
        </p:txBody>
      </p:sp>
      <p:sp>
        <p:nvSpPr>
          <p:cNvPr id="292" name="Google Shape;292;p5"/>
          <p:cNvSpPr txBox="1"/>
          <p:nvPr>
            <p:ph idx="4294967295" type="body"/>
          </p:nvPr>
        </p:nvSpPr>
        <p:spPr>
          <a:xfrm>
            <a:off x="2332850" y="1064025"/>
            <a:ext cx="3471300" cy="3518400"/>
          </a:xfrm>
          <a:prstGeom prst="rect">
            <a:avLst/>
          </a:prstGeom>
          <a:noFill/>
          <a:ln>
            <a:noFill/>
          </a:ln>
        </p:spPr>
        <p:txBody>
          <a:bodyPr anchorCtr="0" anchor="ctr" bIns="91425" lIns="91425" spcFirstLastPara="1" rIns="91425" wrap="square" tIns="91425">
            <a:noAutofit/>
          </a:bodyPr>
          <a:lstStyle/>
          <a:p>
            <a:pPr indent="-317500" lvl="0" marL="457200" rtl="0" algn="l">
              <a:lnSpc>
                <a:spcPct val="125000"/>
              </a:lnSpc>
              <a:spcBef>
                <a:spcPts val="0"/>
              </a:spcBef>
              <a:spcAft>
                <a:spcPts val="0"/>
              </a:spcAft>
              <a:buSzPts val="1400"/>
              <a:buChar char="●"/>
            </a:pPr>
            <a:r>
              <a:rPr lang="en"/>
              <a:t>Redhat Certified Scanning </a:t>
            </a:r>
            <a:endParaRPr/>
          </a:p>
          <a:p>
            <a:pPr indent="-317500" lvl="0" marL="457200" rtl="0" algn="l">
              <a:lnSpc>
                <a:spcPct val="125000"/>
              </a:lnSpc>
              <a:spcBef>
                <a:spcPts val="900"/>
              </a:spcBef>
              <a:spcAft>
                <a:spcPts val="0"/>
              </a:spcAft>
              <a:buSzPts val="1400"/>
              <a:buChar char="●"/>
            </a:pPr>
            <a:r>
              <a:rPr lang="en"/>
              <a:t>Automated prioritization of vulnerabilities based on your unique env</a:t>
            </a:r>
            <a:endParaRPr/>
          </a:p>
          <a:p>
            <a:pPr indent="-317500" lvl="0" marL="457200" rtl="0" algn="l">
              <a:lnSpc>
                <a:spcPct val="125000"/>
              </a:lnSpc>
              <a:spcBef>
                <a:spcPts val="900"/>
              </a:spcBef>
              <a:spcAft>
                <a:spcPts val="0"/>
              </a:spcAft>
              <a:buSzPts val="1400"/>
              <a:buChar char="●"/>
            </a:pPr>
            <a:r>
              <a:rPr lang="en"/>
              <a:t>Prevent running vulnerable software across your environment</a:t>
            </a:r>
            <a:endParaRPr/>
          </a:p>
          <a:p>
            <a:pPr indent="-317500" lvl="0" marL="457200" rtl="0" algn="l">
              <a:lnSpc>
                <a:spcPct val="125000"/>
              </a:lnSpc>
              <a:spcBef>
                <a:spcPts val="900"/>
              </a:spcBef>
              <a:spcAft>
                <a:spcPts val="900"/>
              </a:spcAft>
              <a:buSzPts val="1400"/>
              <a:buChar char="●"/>
            </a:pPr>
            <a:r>
              <a:rPr lang="en"/>
              <a:t>CRI-O Based Compliance Checks</a:t>
            </a:r>
            <a:endParaRPr/>
          </a:p>
        </p:txBody>
      </p:sp>
      <p:sp>
        <p:nvSpPr>
          <p:cNvPr id="293" name="Google Shape;293;p5"/>
          <p:cNvSpPr/>
          <p:nvPr/>
        </p:nvSpPr>
        <p:spPr>
          <a:xfrm>
            <a:off x="6223900" y="2181438"/>
            <a:ext cx="2453100" cy="5643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5"/>
          <p:cNvSpPr txBox="1"/>
          <p:nvPr>
            <p:ph idx="4294967295" type="body"/>
          </p:nvPr>
        </p:nvSpPr>
        <p:spPr>
          <a:xfrm>
            <a:off x="348197" y="1199550"/>
            <a:ext cx="1682100" cy="782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1400"/>
              <a:buNone/>
            </a:pPr>
            <a:r>
              <a:rPr lang="en" sz="900">
                <a:solidFill>
                  <a:srgbClr val="7F7F7F"/>
                </a:solidFill>
                <a:latin typeface="Montserrat Medium"/>
                <a:ea typeface="Montserrat Medium"/>
                <a:cs typeface="Montserrat Medium"/>
                <a:sym typeface="Montserrat Medium"/>
              </a:rPr>
              <a:t>“Shift Left” Security Capabilities</a:t>
            </a:r>
            <a:endParaRPr sz="900">
              <a:solidFill>
                <a:srgbClr val="7F7F7F"/>
              </a:solidFill>
              <a:latin typeface="Montserrat Medium"/>
              <a:ea typeface="Montserrat Medium"/>
              <a:cs typeface="Montserrat Medium"/>
              <a:sym typeface="Montserrat Medium"/>
            </a:endParaRPr>
          </a:p>
        </p:txBody>
      </p:sp>
      <p:sp>
        <p:nvSpPr>
          <p:cNvPr id="295" name="Google Shape;295;p5"/>
          <p:cNvSpPr txBox="1"/>
          <p:nvPr>
            <p:ph idx="4294967295" type="body"/>
          </p:nvPr>
        </p:nvSpPr>
        <p:spPr>
          <a:xfrm>
            <a:off x="348200" y="2207775"/>
            <a:ext cx="1682100" cy="782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1400"/>
              <a:buNone/>
            </a:pPr>
            <a:r>
              <a:rPr lang="en" sz="900">
                <a:solidFill>
                  <a:schemeClr val="dk1"/>
                </a:solidFill>
              </a:rPr>
              <a:t>Redhat Certified Vulnerability Scanner</a:t>
            </a:r>
            <a:endParaRPr sz="900">
              <a:solidFill>
                <a:schemeClr val="dk1"/>
              </a:solidFill>
            </a:endParaRPr>
          </a:p>
          <a:p>
            <a:pPr indent="0" lvl="0" marL="0" rtl="0" algn="ctr">
              <a:lnSpc>
                <a:spcPct val="115000"/>
              </a:lnSpc>
              <a:spcBef>
                <a:spcPts val="0"/>
              </a:spcBef>
              <a:spcAft>
                <a:spcPts val="0"/>
              </a:spcAft>
              <a:buSzPts val="1400"/>
              <a:buNone/>
            </a:pPr>
            <a:r>
              <a:rPr lang="en" sz="900">
                <a:solidFill>
                  <a:schemeClr val="dk1"/>
                </a:solidFill>
              </a:rPr>
              <a:t>Compliance Mgt</a:t>
            </a:r>
            <a:endParaRPr sz="900">
              <a:solidFill>
                <a:schemeClr val="dk1"/>
              </a:solidFill>
            </a:endParaRPr>
          </a:p>
        </p:txBody>
      </p:sp>
      <p:sp>
        <p:nvSpPr>
          <p:cNvPr id="296" name="Google Shape;296;p5"/>
          <p:cNvSpPr txBox="1"/>
          <p:nvPr>
            <p:ph idx="4294967295" type="body"/>
          </p:nvPr>
        </p:nvSpPr>
        <p:spPr>
          <a:xfrm>
            <a:off x="359749" y="3216000"/>
            <a:ext cx="1659000" cy="782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900">
                <a:solidFill>
                  <a:srgbClr val="7F7F7F"/>
                </a:solidFill>
                <a:latin typeface="Montserrat Medium"/>
                <a:ea typeface="Montserrat Medium"/>
                <a:cs typeface="Montserrat Medium"/>
                <a:sym typeface="Montserrat Medium"/>
              </a:rPr>
              <a:t>Runtime Defense</a:t>
            </a:r>
            <a:endParaRPr sz="900">
              <a:solidFill>
                <a:srgbClr val="7F7F7F"/>
              </a:solidFill>
              <a:latin typeface="Montserrat Medium"/>
              <a:ea typeface="Montserrat Medium"/>
              <a:cs typeface="Montserrat Medium"/>
              <a:sym typeface="Montserrat Medium"/>
            </a:endParaRPr>
          </a:p>
        </p:txBody>
      </p:sp>
      <p:pic>
        <p:nvPicPr>
          <p:cNvPr id="297" name="Google Shape;297;p5"/>
          <p:cNvPicPr preferRelativeResize="0"/>
          <p:nvPr/>
        </p:nvPicPr>
        <p:blipFill rotWithShape="1">
          <a:blip r:embed="rId3">
            <a:alphaModFix/>
          </a:blip>
          <a:srcRect b="20077" l="5100" r="34684" t="3287"/>
          <a:stretch/>
        </p:blipFill>
        <p:spPr>
          <a:xfrm>
            <a:off x="6288075" y="1342730"/>
            <a:ext cx="2101200" cy="213562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20968e3a7c3_0_0"/>
          <p:cNvSpPr txBox="1"/>
          <p:nvPr>
            <p:ph type="title"/>
          </p:nvPr>
        </p:nvSpPr>
        <p:spPr>
          <a:xfrm>
            <a:off x="311700" y="231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g20968e3a7c3_0_0"/>
          <p:cNvSpPr txBox="1"/>
          <p:nvPr>
            <p:ph idx="12" type="sldNum"/>
          </p:nvPr>
        </p:nvSpPr>
        <p:spPr>
          <a:xfrm>
            <a:off x="311700" y="4872025"/>
            <a:ext cx="4309200" cy="27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600"/>
              <a:buFont typeface="Arial"/>
              <a:buNone/>
            </a:pPr>
            <a:fld id="{00000000-1234-1234-1234-123412341234}" type="slidenum">
              <a:rPr lang="en"/>
              <a:t>‹#›</a:t>
            </a:fld>
            <a:r>
              <a:rPr b="0" lang="en"/>
              <a:t>  |  © 2021 Palo Alto Networks, Inc. All rights reserved. Proprietary and confidential information.</a:t>
            </a:r>
            <a:endParaRPr>
              <a:solidFill>
                <a:srgbClr val="FFFFFF"/>
              </a:solidFill>
            </a:endParaRPr>
          </a:p>
        </p:txBody>
      </p:sp>
      <p:pic>
        <p:nvPicPr>
          <p:cNvPr id="304" name="Google Shape;304;g20968e3a7c3_0_0"/>
          <p:cNvPicPr preferRelativeResize="0"/>
          <p:nvPr/>
        </p:nvPicPr>
        <p:blipFill>
          <a:blip r:embed="rId3">
            <a:alphaModFix/>
          </a:blip>
          <a:stretch>
            <a:fillRect/>
          </a:stretch>
        </p:blipFill>
        <p:spPr>
          <a:xfrm>
            <a:off x="650675" y="917425"/>
            <a:ext cx="7617223" cy="3763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6"/>
          <p:cNvSpPr txBox="1"/>
          <p:nvPr>
            <p:ph idx="12" type="sldNum"/>
          </p:nvPr>
        </p:nvSpPr>
        <p:spPr>
          <a:xfrm>
            <a:off x="311700" y="4872025"/>
            <a:ext cx="4309200" cy="271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
              <a:buNone/>
            </a:pPr>
            <a:fld id="{00000000-1234-1234-1234-123412341234}" type="slidenum">
              <a:rPr lang="en"/>
              <a:t>‹#›</a:t>
            </a:fld>
            <a:r>
              <a:rPr b="0" lang="en"/>
              <a:t>  |  © 2021 Palo Alto Networks, Inc. All rights reserved. Proprietary and confidential information.</a:t>
            </a:r>
            <a:endParaRPr>
              <a:solidFill>
                <a:srgbClr val="FFFFFF"/>
              </a:solidFill>
            </a:endParaRPr>
          </a:p>
        </p:txBody>
      </p:sp>
      <p:sp>
        <p:nvSpPr>
          <p:cNvPr id="310" name="Google Shape;310;p6"/>
          <p:cNvSpPr txBox="1"/>
          <p:nvPr>
            <p:ph type="title"/>
          </p:nvPr>
        </p:nvSpPr>
        <p:spPr>
          <a:xfrm>
            <a:off x="311700" y="2017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200">
                <a:solidFill>
                  <a:schemeClr val="dk1"/>
                </a:solidFill>
              </a:rPr>
              <a:t>Key Use Cases</a:t>
            </a:r>
            <a:endParaRPr/>
          </a:p>
        </p:txBody>
      </p:sp>
      <p:sp>
        <p:nvSpPr>
          <p:cNvPr id="311" name="Google Shape;311;p6"/>
          <p:cNvSpPr txBox="1"/>
          <p:nvPr>
            <p:ph idx="4294967295" type="body"/>
          </p:nvPr>
        </p:nvSpPr>
        <p:spPr>
          <a:xfrm>
            <a:off x="2332850" y="1064025"/>
            <a:ext cx="3471300" cy="3518400"/>
          </a:xfrm>
          <a:prstGeom prst="rect">
            <a:avLst/>
          </a:prstGeom>
          <a:noFill/>
          <a:ln>
            <a:noFill/>
          </a:ln>
        </p:spPr>
        <p:txBody>
          <a:bodyPr anchorCtr="0" anchor="ctr"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t>Automatic modeling of explicit ‘allow lists’ every app </a:t>
            </a:r>
            <a:endParaRPr/>
          </a:p>
          <a:p>
            <a:pPr indent="-317500" lvl="0" marL="457200" rtl="0" algn="l">
              <a:lnSpc>
                <a:spcPct val="100000"/>
              </a:lnSpc>
              <a:spcBef>
                <a:spcPts val="900"/>
              </a:spcBef>
              <a:spcAft>
                <a:spcPts val="0"/>
              </a:spcAft>
              <a:buSzPts val="1400"/>
              <a:buChar char="●"/>
            </a:pPr>
            <a:r>
              <a:rPr lang="en"/>
              <a:t>Automated incident detection and prevention based on model and threats</a:t>
            </a:r>
            <a:endParaRPr/>
          </a:p>
          <a:p>
            <a:pPr indent="-317500" lvl="0" marL="457200" rtl="0" algn="l">
              <a:lnSpc>
                <a:spcPct val="100000"/>
              </a:lnSpc>
              <a:spcBef>
                <a:spcPts val="900"/>
              </a:spcBef>
              <a:spcAft>
                <a:spcPts val="900"/>
              </a:spcAft>
              <a:buSzPts val="1400"/>
              <a:buChar char="●"/>
            </a:pPr>
            <a:r>
              <a:rPr lang="en"/>
              <a:t>Continuous forensics for every container and host in your environment</a:t>
            </a:r>
            <a:endParaRPr/>
          </a:p>
        </p:txBody>
      </p:sp>
      <p:sp>
        <p:nvSpPr>
          <p:cNvPr id="312" name="Google Shape;312;p6"/>
          <p:cNvSpPr txBox="1"/>
          <p:nvPr>
            <p:ph idx="4294967295" type="body"/>
          </p:nvPr>
        </p:nvSpPr>
        <p:spPr>
          <a:xfrm>
            <a:off x="348197" y="1199550"/>
            <a:ext cx="1682100" cy="782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1400"/>
              <a:buNone/>
            </a:pPr>
            <a:r>
              <a:rPr lang="en" sz="900">
                <a:solidFill>
                  <a:srgbClr val="B7B7B7"/>
                </a:solidFill>
                <a:latin typeface="Montserrat Medium"/>
                <a:ea typeface="Montserrat Medium"/>
                <a:cs typeface="Montserrat Medium"/>
                <a:sym typeface="Montserrat Medium"/>
              </a:rPr>
              <a:t>“Shift Left” Security Capabilities</a:t>
            </a:r>
            <a:endParaRPr sz="900">
              <a:solidFill>
                <a:srgbClr val="B7B7B7"/>
              </a:solidFill>
              <a:latin typeface="Montserrat Medium"/>
              <a:ea typeface="Montserrat Medium"/>
              <a:cs typeface="Montserrat Medium"/>
              <a:sym typeface="Montserrat Medium"/>
            </a:endParaRPr>
          </a:p>
        </p:txBody>
      </p:sp>
      <p:sp>
        <p:nvSpPr>
          <p:cNvPr id="313" name="Google Shape;313;p6"/>
          <p:cNvSpPr txBox="1"/>
          <p:nvPr>
            <p:ph idx="4294967295" type="body"/>
          </p:nvPr>
        </p:nvSpPr>
        <p:spPr>
          <a:xfrm>
            <a:off x="359749" y="3216000"/>
            <a:ext cx="1659000" cy="782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900">
                <a:solidFill>
                  <a:schemeClr val="dk1"/>
                </a:solidFill>
                <a:latin typeface="Montserrat Medium"/>
                <a:ea typeface="Montserrat Medium"/>
                <a:cs typeface="Montserrat Medium"/>
                <a:sym typeface="Montserrat Medium"/>
              </a:rPr>
              <a:t>Runtime Defense</a:t>
            </a:r>
            <a:endParaRPr sz="900">
              <a:solidFill>
                <a:schemeClr val="dk1"/>
              </a:solidFill>
              <a:latin typeface="Montserrat Medium"/>
              <a:ea typeface="Montserrat Medium"/>
              <a:cs typeface="Montserrat Medium"/>
              <a:sym typeface="Montserrat Medium"/>
            </a:endParaRPr>
          </a:p>
        </p:txBody>
      </p:sp>
      <p:sp>
        <p:nvSpPr>
          <p:cNvPr id="314" name="Google Shape;314;p6"/>
          <p:cNvSpPr txBox="1"/>
          <p:nvPr>
            <p:ph idx="4294967295" type="body"/>
          </p:nvPr>
        </p:nvSpPr>
        <p:spPr>
          <a:xfrm>
            <a:off x="348200" y="2207775"/>
            <a:ext cx="1682100" cy="782700"/>
          </a:xfrm>
          <a:prstGeom prst="rect">
            <a:avLst/>
          </a:prstGeom>
          <a:solidFill>
            <a:srgbClr val="D9D9D9"/>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1400"/>
              <a:buNone/>
            </a:pPr>
            <a:r>
              <a:rPr lang="en" sz="900">
                <a:solidFill>
                  <a:srgbClr val="999999"/>
                </a:solidFill>
              </a:rPr>
              <a:t>Redhat Certified Vulnerability Scanner</a:t>
            </a:r>
            <a:endParaRPr sz="900">
              <a:solidFill>
                <a:srgbClr val="999999"/>
              </a:solidFill>
            </a:endParaRPr>
          </a:p>
          <a:p>
            <a:pPr indent="0" lvl="0" marL="0" rtl="0" algn="ctr">
              <a:lnSpc>
                <a:spcPct val="115000"/>
              </a:lnSpc>
              <a:spcBef>
                <a:spcPts val="0"/>
              </a:spcBef>
              <a:spcAft>
                <a:spcPts val="0"/>
              </a:spcAft>
              <a:buSzPts val="1400"/>
              <a:buNone/>
            </a:pPr>
            <a:r>
              <a:rPr lang="en" sz="900">
                <a:solidFill>
                  <a:srgbClr val="999999"/>
                </a:solidFill>
              </a:rPr>
              <a:t>Compliance Mgt</a:t>
            </a:r>
            <a:endParaRPr sz="900">
              <a:solidFill>
                <a:srgbClr val="999999"/>
              </a:solidFill>
            </a:endParaRPr>
          </a:p>
        </p:txBody>
      </p:sp>
      <p:pic>
        <p:nvPicPr>
          <p:cNvPr id="315" name="Google Shape;315;p6"/>
          <p:cNvPicPr preferRelativeResize="0"/>
          <p:nvPr/>
        </p:nvPicPr>
        <p:blipFill rotWithShape="1">
          <a:blip r:embed="rId3">
            <a:alphaModFix/>
          </a:blip>
          <a:srcRect b="0" l="6717" r="14893" t="0"/>
          <a:stretch/>
        </p:blipFill>
        <p:spPr>
          <a:xfrm>
            <a:off x="6394725" y="1408125"/>
            <a:ext cx="2101199" cy="214037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7"/>
          <p:cNvSpPr txBox="1"/>
          <p:nvPr>
            <p:ph idx="12" type="sldNum"/>
          </p:nvPr>
        </p:nvSpPr>
        <p:spPr>
          <a:xfrm>
            <a:off x="311700" y="4872025"/>
            <a:ext cx="4309200" cy="271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
              <a:buNone/>
            </a:pPr>
            <a:fld id="{00000000-1234-1234-1234-123412341234}" type="slidenum">
              <a:rPr lang="en"/>
              <a:t>‹#›</a:t>
            </a:fld>
            <a:r>
              <a:rPr b="0" lang="en"/>
              <a:t>  |  © 2021 Palo Alto Networks, Inc. All rights reserved. Proprietary and confidential information.</a:t>
            </a:r>
            <a:endParaRPr>
              <a:solidFill>
                <a:srgbClr val="FFFFFF"/>
              </a:solidFill>
            </a:endParaRPr>
          </a:p>
        </p:txBody>
      </p:sp>
      <p:sp>
        <p:nvSpPr>
          <p:cNvPr id="321" name="Google Shape;321;p7"/>
          <p:cNvSpPr txBox="1"/>
          <p:nvPr>
            <p:ph type="title"/>
          </p:nvPr>
        </p:nvSpPr>
        <p:spPr>
          <a:xfrm>
            <a:off x="311700" y="2017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200">
                <a:solidFill>
                  <a:schemeClr val="dk1"/>
                </a:solidFill>
              </a:rPr>
              <a:t>Key Use Cases</a:t>
            </a:r>
            <a:endParaRPr/>
          </a:p>
        </p:txBody>
      </p:sp>
      <p:sp>
        <p:nvSpPr>
          <p:cNvPr id="322" name="Google Shape;322;p7"/>
          <p:cNvSpPr txBox="1"/>
          <p:nvPr>
            <p:ph idx="4294967295" type="body"/>
          </p:nvPr>
        </p:nvSpPr>
        <p:spPr>
          <a:xfrm>
            <a:off x="2365218" y="896775"/>
            <a:ext cx="2991709" cy="3518400"/>
          </a:xfrm>
          <a:prstGeom prst="rect">
            <a:avLst/>
          </a:prstGeom>
          <a:noFill/>
          <a:ln>
            <a:noFill/>
          </a:ln>
        </p:spPr>
        <p:txBody>
          <a:bodyPr anchorCtr="0" anchor="ctr"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t>Integration with Wildfie</a:t>
            </a:r>
            <a:endParaRPr/>
          </a:p>
          <a:p>
            <a:pPr indent="-317500" lvl="0" marL="457200" rtl="0" algn="l">
              <a:lnSpc>
                <a:spcPct val="100000"/>
              </a:lnSpc>
              <a:spcBef>
                <a:spcPts val="0"/>
              </a:spcBef>
              <a:spcAft>
                <a:spcPts val="0"/>
              </a:spcAft>
              <a:buSzPts val="1400"/>
              <a:buChar char="●"/>
            </a:pPr>
            <a:r>
              <a:rPr lang="en"/>
              <a:t>Protection for containers and hosts</a:t>
            </a:r>
            <a:endParaRPr/>
          </a:p>
        </p:txBody>
      </p:sp>
      <p:sp>
        <p:nvSpPr>
          <p:cNvPr id="323" name="Google Shape;323;p7"/>
          <p:cNvSpPr txBox="1"/>
          <p:nvPr/>
        </p:nvSpPr>
        <p:spPr>
          <a:xfrm>
            <a:off x="404015" y="1016775"/>
            <a:ext cx="1682100" cy="782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accent1"/>
              </a:buClr>
              <a:buSzPts val="1400"/>
              <a:buFont typeface="Montserrat"/>
              <a:buNone/>
            </a:pPr>
            <a:r>
              <a:rPr b="0" i="0" lang="en" sz="900" u="none" cap="none" strike="noStrike">
                <a:solidFill>
                  <a:srgbClr val="B7B7B7"/>
                </a:solidFill>
                <a:latin typeface="Montserrat Medium"/>
                <a:ea typeface="Montserrat Medium"/>
                <a:cs typeface="Montserrat Medium"/>
                <a:sym typeface="Montserrat Medium"/>
              </a:rPr>
              <a:t>Access Control</a:t>
            </a:r>
            <a:endParaRPr/>
          </a:p>
        </p:txBody>
      </p:sp>
      <p:sp>
        <p:nvSpPr>
          <p:cNvPr id="324" name="Google Shape;324;p7"/>
          <p:cNvSpPr txBox="1"/>
          <p:nvPr/>
        </p:nvSpPr>
        <p:spPr>
          <a:xfrm>
            <a:off x="415567" y="2167025"/>
            <a:ext cx="1659000" cy="782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accent1"/>
              </a:buClr>
              <a:buSzPts val="1400"/>
              <a:buFont typeface="Montserrat"/>
              <a:buNone/>
            </a:pPr>
            <a:r>
              <a:rPr b="0" i="0" lang="en" sz="900" u="none" cap="none" strike="noStrike">
                <a:solidFill>
                  <a:srgbClr val="B7B7B7"/>
                </a:solidFill>
                <a:latin typeface="Montserrat Medium"/>
                <a:ea typeface="Montserrat Medium"/>
                <a:cs typeface="Montserrat Medium"/>
                <a:sym typeface="Montserrat Medium"/>
              </a:rPr>
              <a:t>Web App and API Sec </a:t>
            </a:r>
            <a:br>
              <a:rPr b="0" i="0" lang="en" sz="900" u="none" cap="none" strike="noStrike">
                <a:solidFill>
                  <a:srgbClr val="B7B7B7"/>
                </a:solidFill>
                <a:latin typeface="Montserrat Medium"/>
                <a:ea typeface="Montserrat Medium"/>
                <a:cs typeface="Montserrat Medium"/>
                <a:sym typeface="Montserrat Medium"/>
              </a:rPr>
            </a:br>
            <a:r>
              <a:rPr b="0" i="0" lang="en" sz="900" u="none" cap="none" strike="noStrike">
                <a:solidFill>
                  <a:srgbClr val="B7B7B7"/>
                </a:solidFill>
                <a:latin typeface="Montserrat Medium"/>
                <a:ea typeface="Montserrat Medium"/>
                <a:cs typeface="Montserrat Medium"/>
                <a:sym typeface="Montserrat Medium"/>
              </a:rPr>
              <a:t>Microsegmentation </a:t>
            </a:r>
            <a:br>
              <a:rPr b="0" i="0" lang="en" sz="900" u="none" cap="none" strike="noStrike">
                <a:solidFill>
                  <a:srgbClr val="B7B7B7"/>
                </a:solidFill>
                <a:latin typeface="Montserrat Medium"/>
                <a:ea typeface="Montserrat Medium"/>
                <a:cs typeface="Montserrat Medium"/>
                <a:sym typeface="Montserrat Medium"/>
              </a:rPr>
            </a:br>
            <a:endParaRPr b="0" i="0" sz="900" u="none" cap="none" strike="noStrike">
              <a:solidFill>
                <a:srgbClr val="B7B7B7"/>
              </a:solidFill>
              <a:latin typeface="Montserrat Medium"/>
              <a:ea typeface="Montserrat Medium"/>
              <a:cs typeface="Montserrat Medium"/>
              <a:sym typeface="Montserrat Medium"/>
            </a:endParaRPr>
          </a:p>
        </p:txBody>
      </p:sp>
      <p:sp>
        <p:nvSpPr>
          <p:cNvPr id="325" name="Google Shape;325;p7"/>
          <p:cNvSpPr txBox="1"/>
          <p:nvPr/>
        </p:nvSpPr>
        <p:spPr>
          <a:xfrm>
            <a:off x="427115" y="3469550"/>
            <a:ext cx="1659000" cy="7827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b="0" i="0" lang="en" sz="900" u="none" cap="none" strike="noStrike">
                <a:solidFill>
                  <a:srgbClr val="000000"/>
                </a:solidFill>
                <a:latin typeface="Montserrat Medium"/>
                <a:ea typeface="Montserrat Medium"/>
                <a:cs typeface="Montserrat Medium"/>
                <a:sym typeface="Montserrat Medium"/>
              </a:rPr>
              <a:t>Malware Detection</a:t>
            </a:r>
            <a:endParaRPr/>
          </a:p>
        </p:txBody>
      </p:sp>
      <p:pic>
        <p:nvPicPr>
          <p:cNvPr id="326" name="Google Shape;326;p7"/>
          <p:cNvPicPr preferRelativeResize="0"/>
          <p:nvPr/>
        </p:nvPicPr>
        <p:blipFill rotWithShape="1">
          <a:blip r:embed="rId3">
            <a:alphaModFix/>
          </a:blip>
          <a:srcRect b="0" l="13938" r="54483" t="0"/>
          <a:stretch/>
        </p:blipFill>
        <p:spPr>
          <a:xfrm>
            <a:off x="5243640" y="896775"/>
            <a:ext cx="3900360" cy="3518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8"/>
          <p:cNvSpPr txBox="1"/>
          <p:nvPr>
            <p:ph type="ctrTitle"/>
          </p:nvPr>
        </p:nvSpPr>
        <p:spPr>
          <a:xfrm>
            <a:off x="794084" y="203477"/>
            <a:ext cx="7291125" cy="1566225"/>
          </a:xfrm>
          <a:prstGeom prst="rect">
            <a:avLst/>
          </a:prstGeom>
          <a:noFill/>
          <a:ln>
            <a:noFill/>
          </a:ln>
        </p:spPr>
        <p:txBody>
          <a:bodyPr anchorCtr="0" anchor="t" bIns="34275" lIns="68550" spcFirstLastPara="1" rIns="68550" wrap="square" tIns="34275">
            <a:noAutofit/>
          </a:bodyPr>
          <a:lstStyle/>
          <a:p>
            <a:pPr indent="0" lvl="0" marL="0" rtl="0" algn="l">
              <a:lnSpc>
                <a:spcPct val="115000"/>
              </a:lnSpc>
              <a:spcBef>
                <a:spcPts val="0"/>
              </a:spcBef>
              <a:spcAft>
                <a:spcPts val="0"/>
              </a:spcAft>
              <a:buSzPts val="1400"/>
              <a:buNone/>
            </a:pPr>
            <a:r>
              <a:rPr lang="en" sz="2625">
                <a:solidFill>
                  <a:schemeClr val="dk1"/>
                </a:solidFill>
                <a:latin typeface="Roboto"/>
                <a:ea typeface="Roboto"/>
                <a:cs typeface="Roboto"/>
                <a:sym typeface="Roboto"/>
              </a:rPr>
              <a:t>Better Together; </a:t>
            </a:r>
            <a:br>
              <a:rPr lang="en" sz="2625">
                <a:solidFill>
                  <a:schemeClr val="dk1"/>
                </a:solidFill>
                <a:latin typeface="Roboto"/>
                <a:ea typeface="Roboto"/>
                <a:cs typeface="Roboto"/>
                <a:sym typeface="Roboto"/>
              </a:rPr>
            </a:br>
            <a:r>
              <a:rPr lang="en" sz="2625">
                <a:solidFill>
                  <a:schemeClr val="dk1"/>
                </a:solidFill>
                <a:latin typeface="Roboto"/>
                <a:ea typeface="Roboto"/>
                <a:cs typeface="Roboto"/>
                <a:sym typeface="Roboto"/>
              </a:rPr>
              <a:t>Securing Openshift with Prisma Cloud </a:t>
            </a:r>
            <a:endParaRPr sz="2625">
              <a:latin typeface="Roboto"/>
              <a:ea typeface="Roboto"/>
              <a:cs typeface="Roboto"/>
              <a:sym typeface="Roboto"/>
            </a:endParaRPr>
          </a:p>
        </p:txBody>
      </p:sp>
      <p:sp>
        <p:nvSpPr>
          <p:cNvPr id="332" name="Google Shape;332;p8"/>
          <p:cNvSpPr/>
          <p:nvPr/>
        </p:nvSpPr>
        <p:spPr>
          <a:xfrm>
            <a:off x="6175220" y="2804735"/>
            <a:ext cx="2122650" cy="545625"/>
          </a:xfrm>
          <a:prstGeom prst="rect">
            <a:avLst/>
          </a:prstGeom>
          <a:solidFill>
            <a:schemeClr val="lt1"/>
          </a:solidFill>
          <a:ln cap="flat" cmpd="sng" w="25400">
            <a:solidFill>
              <a:srgbClr val="FF0000"/>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33" name="Google Shape;333;p8"/>
          <p:cNvSpPr/>
          <p:nvPr/>
        </p:nvSpPr>
        <p:spPr>
          <a:xfrm>
            <a:off x="6154781" y="1944217"/>
            <a:ext cx="2122650" cy="748350"/>
          </a:xfrm>
          <a:prstGeom prst="rect">
            <a:avLst/>
          </a:prstGeom>
          <a:solidFill>
            <a:schemeClr val="lt1"/>
          </a:solidFill>
          <a:ln cap="flat" cmpd="sng" w="25400">
            <a:solidFill>
              <a:srgbClr val="FF0000"/>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34" name="Google Shape;334;p8"/>
          <p:cNvSpPr/>
          <p:nvPr/>
        </p:nvSpPr>
        <p:spPr>
          <a:xfrm>
            <a:off x="6162152" y="1271160"/>
            <a:ext cx="2122650" cy="590850"/>
          </a:xfrm>
          <a:prstGeom prst="rect">
            <a:avLst/>
          </a:prstGeom>
          <a:solidFill>
            <a:schemeClr val="lt1"/>
          </a:solidFill>
          <a:ln cap="flat" cmpd="sng" w="25400">
            <a:solidFill>
              <a:srgbClr val="FF0000"/>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35" name="Google Shape;335;p8"/>
          <p:cNvSpPr/>
          <p:nvPr/>
        </p:nvSpPr>
        <p:spPr>
          <a:xfrm>
            <a:off x="3376254" y="2060280"/>
            <a:ext cx="2142225" cy="744525"/>
          </a:xfrm>
          <a:prstGeom prst="rect">
            <a:avLst/>
          </a:prstGeom>
          <a:solidFill>
            <a:schemeClr val="lt1"/>
          </a:solidFill>
          <a:ln cap="flat" cmpd="sng" w="25400">
            <a:solidFill>
              <a:srgbClr val="FF0000"/>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pic>
        <p:nvPicPr>
          <p:cNvPr descr="Quay Container Registry - Red Hat OpenShift" id="336" name="Google Shape;336;p8"/>
          <p:cNvPicPr preferRelativeResize="0"/>
          <p:nvPr/>
        </p:nvPicPr>
        <p:blipFill rotWithShape="1">
          <a:blip r:embed="rId3">
            <a:alphaModFix/>
          </a:blip>
          <a:srcRect b="0" l="0" r="0" t="0"/>
          <a:stretch/>
        </p:blipFill>
        <p:spPr>
          <a:xfrm>
            <a:off x="4030800" y="2268908"/>
            <a:ext cx="937331" cy="369172"/>
          </a:xfrm>
          <a:prstGeom prst="rect">
            <a:avLst/>
          </a:prstGeom>
          <a:noFill/>
          <a:ln>
            <a:noFill/>
          </a:ln>
        </p:spPr>
      </p:pic>
      <p:pic>
        <p:nvPicPr>
          <p:cNvPr descr="What's New in OpenShift 4.x" id="337" name="Google Shape;337;p8"/>
          <p:cNvPicPr preferRelativeResize="0"/>
          <p:nvPr/>
        </p:nvPicPr>
        <p:blipFill rotWithShape="1">
          <a:blip r:embed="rId4">
            <a:alphaModFix/>
          </a:blip>
          <a:srcRect b="0" l="0" r="0" t="0"/>
          <a:stretch/>
        </p:blipFill>
        <p:spPr>
          <a:xfrm>
            <a:off x="6661694" y="2876200"/>
            <a:ext cx="1320629" cy="408456"/>
          </a:xfrm>
          <a:prstGeom prst="rect">
            <a:avLst/>
          </a:prstGeom>
          <a:noFill/>
          <a:ln>
            <a:noFill/>
          </a:ln>
        </p:spPr>
      </p:pic>
      <p:pic>
        <p:nvPicPr>
          <p:cNvPr descr="Introducing Red Hat OpenShift Container Platform" id="338" name="Google Shape;338;p8"/>
          <p:cNvPicPr preferRelativeResize="0"/>
          <p:nvPr/>
        </p:nvPicPr>
        <p:blipFill rotWithShape="1">
          <a:blip r:embed="rId5">
            <a:alphaModFix/>
          </a:blip>
          <a:srcRect b="0" l="0" r="0" t="0"/>
          <a:stretch/>
        </p:blipFill>
        <p:spPr>
          <a:xfrm>
            <a:off x="6594563" y="1405740"/>
            <a:ext cx="1277136" cy="328654"/>
          </a:xfrm>
          <a:prstGeom prst="rect">
            <a:avLst/>
          </a:prstGeom>
          <a:noFill/>
          <a:ln>
            <a:noFill/>
          </a:ln>
        </p:spPr>
      </p:pic>
      <p:sp>
        <p:nvSpPr>
          <p:cNvPr id="339" name="Google Shape;339;p8"/>
          <p:cNvSpPr txBox="1"/>
          <p:nvPr/>
        </p:nvSpPr>
        <p:spPr>
          <a:xfrm rot="-5400000">
            <a:off x="5279327" y="2029749"/>
            <a:ext cx="2039850" cy="276975"/>
          </a:xfrm>
          <a:prstGeom prst="rect">
            <a:avLst/>
          </a:prstGeom>
          <a:no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None/>
            </a:pPr>
            <a:r>
              <a:rPr b="0" i="0" lang="en" sz="900" u="none" cap="none" strike="noStrike">
                <a:solidFill>
                  <a:srgbClr val="000000"/>
                </a:solidFill>
                <a:latin typeface="Arial"/>
                <a:ea typeface="Arial"/>
                <a:cs typeface="Arial"/>
                <a:sym typeface="Arial"/>
              </a:rPr>
              <a:t>Host        Orchestration     Container</a:t>
            </a:r>
            <a:endParaRPr b="0" i="0" sz="1050" u="none" cap="none" strike="noStrike">
              <a:solidFill>
                <a:srgbClr val="000000"/>
              </a:solidFill>
              <a:latin typeface="Arial"/>
              <a:ea typeface="Arial"/>
              <a:cs typeface="Arial"/>
              <a:sym typeface="Arial"/>
            </a:endParaRPr>
          </a:p>
        </p:txBody>
      </p:sp>
      <p:pic>
        <p:nvPicPr>
          <p:cNvPr descr="Introducing Red Hat OpenShift Container Platform" id="340" name="Google Shape;340;p8"/>
          <p:cNvPicPr preferRelativeResize="0"/>
          <p:nvPr/>
        </p:nvPicPr>
        <p:blipFill rotWithShape="1">
          <a:blip r:embed="rId5">
            <a:alphaModFix/>
          </a:blip>
          <a:srcRect b="0" l="0" r="0" t="0"/>
          <a:stretch/>
        </p:blipFill>
        <p:spPr>
          <a:xfrm>
            <a:off x="6637929" y="2156773"/>
            <a:ext cx="1226190" cy="315544"/>
          </a:xfrm>
          <a:prstGeom prst="rect">
            <a:avLst/>
          </a:prstGeom>
          <a:noFill/>
          <a:ln>
            <a:noFill/>
          </a:ln>
        </p:spPr>
      </p:pic>
      <p:pic>
        <p:nvPicPr>
          <p:cNvPr descr="Prisma Cloud CSCC | Marketplace - Google Cloud Platform" id="341" name="Google Shape;341;p8"/>
          <p:cNvPicPr preferRelativeResize="0"/>
          <p:nvPr/>
        </p:nvPicPr>
        <p:blipFill rotWithShape="1">
          <a:blip r:embed="rId6">
            <a:alphaModFix/>
          </a:blip>
          <a:srcRect b="0" l="0" r="0" t="0"/>
          <a:stretch/>
        </p:blipFill>
        <p:spPr>
          <a:xfrm>
            <a:off x="5245497" y="2078155"/>
            <a:ext cx="259730" cy="249522"/>
          </a:xfrm>
          <a:prstGeom prst="rect">
            <a:avLst/>
          </a:prstGeom>
          <a:noFill/>
          <a:ln>
            <a:noFill/>
          </a:ln>
        </p:spPr>
      </p:pic>
      <p:pic>
        <p:nvPicPr>
          <p:cNvPr descr="Prisma Cloud CSCC | Marketplace - Google Cloud Platform" id="342" name="Google Shape;342;p8"/>
          <p:cNvPicPr preferRelativeResize="0"/>
          <p:nvPr/>
        </p:nvPicPr>
        <p:blipFill rotWithShape="1">
          <a:blip r:embed="rId6">
            <a:alphaModFix/>
          </a:blip>
          <a:srcRect b="0" l="0" r="0" t="0"/>
          <a:stretch/>
        </p:blipFill>
        <p:spPr>
          <a:xfrm>
            <a:off x="7977252" y="1340164"/>
            <a:ext cx="259730" cy="249522"/>
          </a:xfrm>
          <a:prstGeom prst="rect">
            <a:avLst/>
          </a:prstGeom>
          <a:noFill/>
          <a:ln>
            <a:noFill/>
          </a:ln>
        </p:spPr>
      </p:pic>
      <p:pic>
        <p:nvPicPr>
          <p:cNvPr descr="Prisma Cloud CSCC | Marketplace - Google Cloud Platform" id="343" name="Google Shape;343;p8"/>
          <p:cNvPicPr preferRelativeResize="0"/>
          <p:nvPr/>
        </p:nvPicPr>
        <p:blipFill rotWithShape="1">
          <a:blip r:embed="rId6">
            <a:alphaModFix/>
          </a:blip>
          <a:srcRect b="0" l="0" r="0" t="0"/>
          <a:stretch/>
        </p:blipFill>
        <p:spPr>
          <a:xfrm>
            <a:off x="8010255" y="2809326"/>
            <a:ext cx="259730" cy="249522"/>
          </a:xfrm>
          <a:prstGeom prst="rect">
            <a:avLst/>
          </a:prstGeom>
          <a:noFill/>
          <a:ln>
            <a:noFill/>
          </a:ln>
        </p:spPr>
      </p:pic>
      <p:pic>
        <p:nvPicPr>
          <p:cNvPr descr="Prisma Cloud CSCC | Marketplace - Google Cloud Platform" id="344" name="Google Shape;344;p8"/>
          <p:cNvPicPr preferRelativeResize="0"/>
          <p:nvPr/>
        </p:nvPicPr>
        <p:blipFill rotWithShape="1">
          <a:blip r:embed="rId6">
            <a:alphaModFix/>
          </a:blip>
          <a:srcRect b="0" l="0" r="0" t="0"/>
          <a:stretch/>
        </p:blipFill>
        <p:spPr>
          <a:xfrm>
            <a:off x="8001721" y="2070580"/>
            <a:ext cx="259730" cy="249522"/>
          </a:xfrm>
          <a:prstGeom prst="rect">
            <a:avLst/>
          </a:prstGeom>
          <a:noFill/>
          <a:ln>
            <a:noFill/>
          </a:ln>
        </p:spPr>
      </p:pic>
      <p:sp>
        <p:nvSpPr>
          <p:cNvPr id="345" name="Google Shape;345;p8"/>
          <p:cNvSpPr/>
          <p:nvPr/>
        </p:nvSpPr>
        <p:spPr>
          <a:xfrm>
            <a:off x="6175914" y="1275584"/>
            <a:ext cx="2122650" cy="586350"/>
          </a:xfrm>
          <a:prstGeom prst="rect">
            <a:avLst/>
          </a:prstGeom>
          <a:noFill/>
          <a:ln cap="flat" cmpd="sng" w="76200">
            <a:solidFill>
              <a:srgbClr val="00C0E8"/>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46" name="Google Shape;346;p8"/>
          <p:cNvSpPr/>
          <p:nvPr/>
        </p:nvSpPr>
        <p:spPr>
          <a:xfrm>
            <a:off x="6175914" y="1955468"/>
            <a:ext cx="2122650" cy="741375"/>
          </a:xfrm>
          <a:prstGeom prst="rect">
            <a:avLst/>
          </a:prstGeom>
          <a:noFill/>
          <a:ln cap="flat" cmpd="sng" w="76200">
            <a:solidFill>
              <a:srgbClr val="00C0E8"/>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47" name="Google Shape;347;p8"/>
          <p:cNvSpPr/>
          <p:nvPr/>
        </p:nvSpPr>
        <p:spPr>
          <a:xfrm>
            <a:off x="6175914" y="2804735"/>
            <a:ext cx="2122650" cy="556875"/>
          </a:xfrm>
          <a:prstGeom prst="rect">
            <a:avLst/>
          </a:prstGeom>
          <a:noFill/>
          <a:ln cap="flat" cmpd="sng" w="76200">
            <a:solidFill>
              <a:srgbClr val="00C0E8"/>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48" name="Google Shape;348;p8"/>
          <p:cNvSpPr/>
          <p:nvPr/>
        </p:nvSpPr>
        <p:spPr>
          <a:xfrm>
            <a:off x="3376254" y="2073749"/>
            <a:ext cx="2142225" cy="731025"/>
          </a:xfrm>
          <a:prstGeom prst="rect">
            <a:avLst/>
          </a:prstGeom>
          <a:noFill/>
          <a:ln cap="flat" cmpd="sng" w="76200">
            <a:solidFill>
              <a:srgbClr val="00C0E8"/>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49" name="Google Shape;349;p8"/>
          <p:cNvSpPr/>
          <p:nvPr/>
        </p:nvSpPr>
        <p:spPr>
          <a:xfrm>
            <a:off x="709519" y="2073749"/>
            <a:ext cx="2142225" cy="744525"/>
          </a:xfrm>
          <a:prstGeom prst="rect">
            <a:avLst/>
          </a:prstGeom>
          <a:noFill/>
          <a:ln cap="flat" cmpd="sng" w="25400">
            <a:solidFill>
              <a:srgbClr val="A5A5A5"/>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50" name="Google Shape;350;p8"/>
          <p:cNvSpPr txBox="1"/>
          <p:nvPr/>
        </p:nvSpPr>
        <p:spPr>
          <a:xfrm rot="-5400000">
            <a:off x="3166444" y="2200538"/>
            <a:ext cx="692550" cy="300150"/>
          </a:xfrm>
          <a:prstGeom prst="rect">
            <a:avLst/>
          </a:prstGeom>
          <a:no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None/>
            </a:pPr>
            <a:r>
              <a:rPr b="0" i="0" lang="en" sz="1050" u="none" cap="none" strike="noStrike">
                <a:solidFill>
                  <a:srgbClr val="000000"/>
                </a:solidFill>
                <a:latin typeface="Arial"/>
                <a:ea typeface="Arial"/>
                <a:cs typeface="Arial"/>
                <a:sym typeface="Arial"/>
              </a:rPr>
              <a:t>Registry</a:t>
            </a:r>
            <a:endParaRPr b="0" i="0" sz="1050" u="none" cap="none" strike="noStrike">
              <a:solidFill>
                <a:srgbClr val="000000"/>
              </a:solidFill>
              <a:latin typeface="Arial"/>
              <a:ea typeface="Arial"/>
              <a:cs typeface="Arial"/>
              <a:sym typeface="Arial"/>
            </a:endParaRPr>
          </a:p>
        </p:txBody>
      </p:sp>
      <p:pic>
        <p:nvPicPr>
          <p:cNvPr id="351" name="Google Shape;351;p8"/>
          <p:cNvPicPr preferRelativeResize="0"/>
          <p:nvPr/>
        </p:nvPicPr>
        <p:blipFill rotWithShape="1">
          <a:blip r:embed="rId7">
            <a:alphaModFix/>
          </a:blip>
          <a:srcRect b="0" l="0" r="0" t="0"/>
          <a:stretch/>
        </p:blipFill>
        <p:spPr>
          <a:xfrm>
            <a:off x="1036702" y="2299072"/>
            <a:ext cx="238794" cy="332236"/>
          </a:xfrm>
          <a:prstGeom prst="rect">
            <a:avLst/>
          </a:prstGeom>
          <a:noFill/>
          <a:ln>
            <a:noFill/>
          </a:ln>
        </p:spPr>
      </p:pic>
      <p:pic>
        <p:nvPicPr>
          <p:cNvPr id="352" name="Google Shape;352;p8"/>
          <p:cNvPicPr preferRelativeResize="0"/>
          <p:nvPr/>
        </p:nvPicPr>
        <p:blipFill rotWithShape="1">
          <a:blip r:embed="rId8">
            <a:alphaModFix/>
          </a:blip>
          <a:srcRect b="0" l="0" r="0" t="0"/>
          <a:stretch/>
        </p:blipFill>
        <p:spPr>
          <a:xfrm>
            <a:off x="1335633" y="2314545"/>
            <a:ext cx="285445" cy="288911"/>
          </a:xfrm>
          <a:prstGeom prst="rect">
            <a:avLst/>
          </a:prstGeom>
          <a:noFill/>
          <a:ln>
            <a:noFill/>
          </a:ln>
        </p:spPr>
      </p:pic>
      <p:pic>
        <p:nvPicPr>
          <p:cNvPr id="353" name="Google Shape;353;p8"/>
          <p:cNvPicPr preferRelativeResize="0"/>
          <p:nvPr/>
        </p:nvPicPr>
        <p:blipFill rotWithShape="1">
          <a:blip r:embed="rId9">
            <a:alphaModFix/>
          </a:blip>
          <a:srcRect b="0" l="0" r="0" t="0"/>
          <a:stretch/>
        </p:blipFill>
        <p:spPr>
          <a:xfrm>
            <a:off x="1927872" y="2335192"/>
            <a:ext cx="553811" cy="284006"/>
          </a:xfrm>
          <a:prstGeom prst="rect">
            <a:avLst/>
          </a:prstGeom>
          <a:noFill/>
          <a:ln>
            <a:noFill/>
          </a:ln>
        </p:spPr>
      </p:pic>
      <p:pic>
        <p:nvPicPr>
          <p:cNvPr id="354" name="Google Shape;354;p8"/>
          <p:cNvPicPr preferRelativeResize="0"/>
          <p:nvPr/>
        </p:nvPicPr>
        <p:blipFill rotWithShape="1">
          <a:blip r:embed="rId10">
            <a:alphaModFix/>
          </a:blip>
          <a:srcRect b="0" l="0" r="0" t="0"/>
          <a:stretch/>
        </p:blipFill>
        <p:spPr>
          <a:xfrm>
            <a:off x="1666094" y="2294170"/>
            <a:ext cx="335439" cy="303614"/>
          </a:xfrm>
          <a:prstGeom prst="rect">
            <a:avLst/>
          </a:prstGeom>
          <a:noFill/>
          <a:ln>
            <a:noFill/>
          </a:ln>
        </p:spPr>
      </p:pic>
      <p:pic>
        <p:nvPicPr>
          <p:cNvPr id="355" name="Google Shape;355;p8"/>
          <p:cNvPicPr preferRelativeResize="0"/>
          <p:nvPr/>
        </p:nvPicPr>
        <p:blipFill rotWithShape="1">
          <a:blip r:embed="rId11">
            <a:alphaModFix/>
          </a:blip>
          <a:srcRect b="0" l="0" r="0" t="0"/>
          <a:stretch/>
        </p:blipFill>
        <p:spPr>
          <a:xfrm>
            <a:off x="2458442" y="2341846"/>
            <a:ext cx="271901" cy="251237"/>
          </a:xfrm>
          <a:prstGeom prst="rect">
            <a:avLst/>
          </a:prstGeom>
          <a:noFill/>
          <a:ln>
            <a:noFill/>
          </a:ln>
        </p:spPr>
      </p:pic>
      <p:sp>
        <p:nvSpPr>
          <p:cNvPr id="356" name="Google Shape;356;p8"/>
          <p:cNvSpPr txBox="1"/>
          <p:nvPr/>
        </p:nvSpPr>
        <p:spPr>
          <a:xfrm rot="-5400000">
            <a:off x="513371" y="2235189"/>
            <a:ext cx="623250" cy="300150"/>
          </a:xfrm>
          <a:prstGeom prst="rect">
            <a:avLst/>
          </a:prstGeom>
          <a:no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None/>
            </a:pPr>
            <a:r>
              <a:rPr b="0" i="0" lang="en" sz="1050" u="none" cap="none" strike="noStrike">
                <a:solidFill>
                  <a:srgbClr val="000000"/>
                </a:solidFill>
                <a:latin typeface="Arial"/>
                <a:ea typeface="Arial"/>
                <a:cs typeface="Arial"/>
                <a:sym typeface="Arial"/>
              </a:rPr>
              <a:t>CI Tools</a:t>
            </a:r>
            <a:endParaRPr b="0" i="0" sz="1050" u="none" cap="none" strike="noStrike">
              <a:solidFill>
                <a:srgbClr val="000000"/>
              </a:solidFill>
              <a:latin typeface="Arial"/>
              <a:ea typeface="Arial"/>
              <a:cs typeface="Arial"/>
              <a:sym typeface="Arial"/>
            </a:endParaRPr>
          </a:p>
        </p:txBody>
      </p:sp>
      <p:pic>
        <p:nvPicPr>
          <p:cNvPr descr="Prisma Cloud CSCC | Marketplace - Google Cloud Platform" id="357" name="Google Shape;357;p8"/>
          <p:cNvPicPr preferRelativeResize="0"/>
          <p:nvPr/>
        </p:nvPicPr>
        <p:blipFill rotWithShape="1">
          <a:blip r:embed="rId6">
            <a:alphaModFix/>
          </a:blip>
          <a:srcRect b="0" l="0" r="0" t="0"/>
          <a:stretch/>
        </p:blipFill>
        <p:spPr>
          <a:xfrm>
            <a:off x="2585398" y="2078154"/>
            <a:ext cx="259730" cy="249522"/>
          </a:xfrm>
          <a:prstGeom prst="rect">
            <a:avLst/>
          </a:prstGeom>
          <a:noFill/>
          <a:ln>
            <a:noFill/>
          </a:ln>
        </p:spPr>
      </p:pic>
      <p:sp>
        <p:nvSpPr>
          <p:cNvPr id="358" name="Google Shape;358;p8"/>
          <p:cNvSpPr/>
          <p:nvPr/>
        </p:nvSpPr>
        <p:spPr>
          <a:xfrm>
            <a:off x="716155" y="2073749"/>
            <a:ext cx="2142225" cy="731025"/>
          </a:xfrm>
          <a:prstGeom prst="rect">
            <a:avLst/>
          </a:prstGeom>
          <a:noFill/>
          <a:ln cap="flat" cmpd="sng" w="76200">
            <a:solidFill>
              <a:srgbClr val="00C0E8"/>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59" name="Google Shape;359;p8"/>
          <p:cNvSpPr txBox="1"/>
          <p:nvPr/>
        </p:nvSpPr>
        <p:spPr>
          <a:xfrm>
            <a:off x="387675" y="3441994"/>
            <a:ext cx="2648925" cy="1260225"/>
          </a:xfrm>
          <a:prstGeom prst="rect">
            <a:avLst/>
          </a:prstGeom>
          <a:noFill/>
          <a:ln>
            <a:noFill/>
          </a:ln>
        </p:spPr>
        <p:txBody>
          <a:bodyPr anchorCtr="0" anchor="t" bIns="34275" lIns="137150" spcFirstLastPara="1" rIns="137150" wrap="square" tIns="34275">
            <a:noAutofit/>
          </a:bodyPr>
          <a:lstStyle/>
          <a:p>
            <a:pPr indent="0" lvl="0" marL="0" marR="0" rtl="0" algn="ctr">
              <a:lnSpc>
                <a:spcPct val="100000"/>
              </a:lnSpc>
              <a:spcBef>
                <a:spcPts val="0"/>
              </a:spcBef>
              <a:spcAft>
                <a:spcPts val="0"/>
              </a:spcAft>
              <a:buNone/>
            </a:pPr>
            <a:r>
              <a:rPr b="1" i="0" lang="en" sz="1725" u="none" cap="none" strike="noStrike">
                <a:solidFill>
                  <a:schemeClr val="dk1"/>
                </a:solidFill>
                <a:latin typeface="Roboto"/>
                <a:ea typeface="Roboto"/>
                <a:cs typeface="Roboto"/>
                <a:sym typeface="Roboto"/>
              </a:rPr>
              <a:t>Build</a:t>
            </a:r>
            <a:endParaRPr b="0" i="0" sz="1050" u="none" cap="none" strike="noStrike">
              <a:solidFill>
                <a:schemeClr val="dk1"/>
              </a:solidFill>
              <a:latin typeface="Roboto"/>
              <a:ea typeface="Roboto"/>
              <a:cs typeface="Roboto"/>
              <a:sym typeface="Roboto"/>
            </a:endParaRPr>
          </a:p>
          <a:p>
            <a:pPr indent="0" lvl="0" marL="85725" marR="0" rtl="0" algn="ctr">
              <a:lnSpc>
                <a:spcPct val="110000"/>
              </a:lnSpc>
              <a:spcBef>
                <a:spcPts val="1200"/>
              </a:spcBef>
              <a:spcAft>
                <a:spcPts val="0"/>
              </a:spcAft>
              <a:buNone/>
            </a:pPr>
            <a:r>
              <a:rPr b="0" i="0" lang="en" sz="1050" u="none" cap="none" strike="noStrike">
                <a:solidFill>
                  <a:schemeClr val="dk1"/>
                </a:solidFill>
                <a:latin typeface="Roboto"/>
                <a:ea typeface="Roboto"/>
                <a:cs typeface="Roboto"/>
                <a:sym typeface="Roboto"/>
              </a:rPr>
              <a:t>Integrate scanning into your CI pipeline to ensure vulnerability and compliance issues do not emerge in your container images.</a:t>
            </a:r>
            <a:endParaRPr b="0" i="0" sz="1050" u="none" cap="none" strike="noStrike">
              <a:solidFill>
                <a:schemeClr val="dk1"/>
              </a:solidFill>
              <a:latin typeface="Roboto"/>
              <a:ea typeface="Roboto"/>
              <a:cs typeface="Roboto"/>
              <a:sym typeface="Roboto"/>
            </a:endParaRPr>
          </a:p>
        </p:txBody>
      </p:sp>
      <p:cxnSp>
        <p:nvCxnSpPr>
          <p:cNvPr id="360" name="Google Shape;360;p8"/>
          <p:cNvCxnSpPr/>
          <p:nvPr/>
        </p:nvCxnSpPr>
        <p:spPr>
          <a:xfrm>
            <a:off x="1367020" y="3803927"/>
            <a:ext cx="823050" cy="0"/>
          </a:xfrm>
          <a:prstGeom prst="straightConnector1">
            <a:avLst/>
          </a:prstGeom>
          <a:noFill/>
          <a:ln cap="flat" cmpd="sng" w="9525">
            <a:solidFill>
              <a:schemeClr val="accent3"/>
            </a:solidFill>
            <a:prstDash val="solid"/>
            <a:round/>
            <a:headEnd len="sm" w="sm" type="none"/>
            <a:tailEnd len="sm" w="sm" type="none"/>
          </a:ln>
        </p:spPr>
      </p:cxnSp>
      <p:sp>
        <p:nvSpPr>
          <p:cNvPr id="361" name="Google Shape;361;p8"/>
          <p:cNvSpPr txBox="1"/>
          <p:nvPr/>
        </p:nvSpPr>
        <p:spPr>
          <a:xfrm>
            <a:off x="3284879" y="3441994"/>
            <a:ext cx="2409525" cy="1260225"/>
          </a:xfrm>
          <a:prstGeom prst="rect">
            <a:avLst/>
          </a:prstGeom>
          <a:noFill/>
          <a:ln>
            <a:noFill/>
          </a:ln>
        </p:spPr>
        <p:txBody>
          <a:bodyPr anchorCtr="0" anchor="t" bIns="34275" lIns="137150" spcFirstLastPara="1" rIns="137150" wrap="square" tIns="34275">
            <a:noAutofit/>
          </a:bodyPr>
          <a:lstStyle/>
          <a:p>
            <a:pPr indent="0" lvl="0" marL="0" marR="0" rtl="0" algn="ctr">
              <a:lnSpc>
                <a:spcPct val="100000"/>
              </a:lnSpc>
              <a:spcBef>
                <a:spcPts val="0"/>
              </a:spcBef>
              <a:spcAft>
                <a:spcPts val="0"/>
              </a:spcAft>
              <a:buNone/>
            </a:pPr>
            <a:r>
              <a:rPr b="1" i="0" lang="en" sz="1725" u="none" cap="none" strike="noStrike">
                <a:solidFill>
                  <a:schemeClr val="dk1"/>
                </a:solidFill>
                <a:latin typeface="Roboto"/>
                <a:ea typeface="Roboto"/>
                <a:cs typeface="Roboto"/>
                <a:sym typeface="Roboto"/>
              </a:rPr>
              <a:t>Ship</a:t>
            </a:r>
            <a:endParaRPr b="0" i="0" sz="1050" u="none" cap="none" strike="noStrike">
              <a:solidFill>
                <a:schemeClr val="dk1"/>
              </a:solidFill>
              <a:latin typeface="Roboto"/>
              <a:ea typeface="Roboto"/>
              <a:cs typeface="Roboto"/>
              <a:sym typeface="Roboto"/>
            </a:endParaRPr>
          </a:p>
          <a:p>
            <a:pPr indent="0" lvl="0" marL="85725" marR="0" rtl="0" algn="ctr">
              <a:lnSpc>
                <a:spcPct val="110000"/>
              </a:lnSpc>
              <a:spcBef>
                <a:spcPts val="1200"/>
              </a:spcBef>
              <a:spcAft>
                <a:spcPts val="0"/>
              </a:spcAft>
              <a:buNone/>
            </a:pPr>
            <a:r>
              <a:rPr b="0" i="0" lang="en" sz="1050" u="none" cap="none" strike="noStrike">
                <a:solidFill>
                  <a:schemeClr val="dk1"/>
                </a:solidFill>
                <a:latin typeface="Roboto"/>
                <a:ea typeface="Roboto"/>
                <a:cs typeface="Roboto"/>
                <a:sym typeface="Roboto"/>
              </a:rPr>
              <a:t>Continuously monitor your registry to ensure you are always shipping secure code into production.</a:t>
            </a:r>
            <a:endParaRPr b="0" i="0" sz="1050" u="none" cap="none" strike="noStrike">
              <a:solidFill>
                <a:schemeClr val="dk1"/>
              </a:solidFill>
              <a:latin typeface="Roboto"/>
              <a:ea typeface="Roboto"/>
              <a:cs typeface="Roboto"/>
              <a:sym typeface="Roboto"/>
            </a:endParaRPr>
          </a:p>
        </p:txBody>
      </p:sp>
      <p:cxnSp>
        <p:nvCxnSpPr>
          <p:cNvPr id="362" name="Google Shape;362;p8"/>
          <p:cNvCxnSpPr/>
          <p:nvPr/>
        </p:nvCxnSpPr>
        <p:spPr>
          <a:xfrm>
            <a:off x="4078875" y="3803927"/>
            <a:ext cx="823050" cy="0"/>
          </a:xfrm>
          <a:prstGeom prst="straightConnector1">
            <a:avLst/>
          </a:prstGeom>
          <a:noFill/>
          <a:ln cap="flat" cmpd="sng" w="9525">
            <a:solidFill>
              <a:schemeClr val="accent3"/>
            </a:solidFill>
            <a:prstDash val="solid"/>
            <a:round/>
            <a:headEnd len="sm" w="sm" type="none"/>
            <a:tailEnd len="sm" w="sm" type="none"/>
          </a:ln>
        </p:spPr>
      </p:cxnSp>
      <p:sp>
        <p:nvSpPr>
          <p:cNvPr id="363" name="Google Shape;363;p8"/>
          <p:cNvSpPr txBox="1"/>
          <p:nvPr/>
        </p:nvSpPr>
        <p:spPr>
          <a:xfrm>
            <a:off x="5776856" y="3441994"/>
            <a:ext cx="2909250" cy="1260225"/>
          </a:xfrm>
          <a:prstGeom prst="rect">
            <a:avLst/>
          </a:prstGeom>
          <a:noFill/>
          <a:ln>
            <a:noFill/>
          </a:ln>
        </p:spPr>
        <p:txBody>
          <a:bodyPr anchorCtr="0" anchor="t" bIns="34275" lIns="137150" spcFirstLastPara="1" rIns="137150" wrap="square" tIns="34275">
            <a:noAutofit/>
          </a:bodyPr>
          <a:lstStyle/>
          <a:p>
            <a:pPr indent="0" lvl="0" marL="0" marR="0" rtl="0" algn="ctr">
              <a:lnSpc>
                <a:spcPct val="100000"/>
              </a:lnSpc>
              <a:spcBef>
                <a:spcPts val="0"/>
              </a:spcBef>
              <a:spcAft>
                <a:spcPts val="0"/>
              </a:spcAft>
              <a:buNone/>
            </a:pPr>
            <a:r>
              <a:rPr b="1" i="0" lang="en" sz="1725" u="none" cap="none" strike="noStrike">
                <a:solidFill>
                  <a:schemeClr val="dk1"/>
                </a:solidFill>
                <a:latin typeface="Roboto"/>
                <a:ea typeface="Roboto"/>
                <a:cs typeface="Roboto"/>
                <a:sym typeface="Roboto"/>
              </a:rPr>
              <a:t>Run</a:t>
            </a:r>
            <a:endParaRPr b="0" i="0" sz="1050" u="none" cap="none" strike="noStrike">
              <a:solidFill>
                <a:schemeClr val="dk1"/>
              </a:solidFill>
              <a:latin typeface="Roboto"/>
              <a:ea typeface="Roboto"/>
              <a:cs typeface="Roboto"/>
              <a:sym typeface="Roboto"/>
            </a:endParaRPr>
          </a:p>
          <a:p>
            <a:pPr indent="0" lvl="0" marL="85725" marR="0" rtl="0" algn="ctr">
              <a:lnSpc>
                <a:spcPct val="110000"/>
              </a:lnSpc>
              <a:spcBef>
                <a:spcPts val="1200"/>
              </a:spcBef>
              <a:spcAft>
                <a:spcPts val="0"/>
              </a:spcAft>
              <a:buNone/>
            </a:pPr>
            <a:r>
              <a:rPr b="0" i="0" lang="en" sz="1050" u="none" cap="none" strike="noStrike">
                <a:solidFill>
                  <a:schemeClr val="dk1"/>
                </a:solidFill>
                <a:latin typeface="Roboto"/>
                <a:ea typeface="Roboto"/>
                <a:cs typeface="Roboto"/>
                <a:sym typeface="Roboto"/>
              </a:rPr>
              <a:t>Protect your running applications with least privilege access, access control, and audits — providing defense in depth to prevent next generation attacks.</a:t>
            </a:r>
            <a:endParaRPr b="0" i="0" sz="1050" u="none" cap="none" strike="noStrike">
              <a:solidFill>
                <a:schemeClr val="dk1"/>
              </a:solidFill>
              <a:latin typeface="Roboto"/>
              <a:ea typeface="Roboto"/>
              <a:cs typeface="Roboto"/>
              <a:sym typeface="Roboto"/>
            </a:endParaRPr>
          </a:p>
        </p:txBody>
      </p:sp>
      <p:cxnSp>
        <p:nvCxnSpPr>
          <p:cNvPr id="364" name="Google Shape;364;p8"/>
          <p:cNvCxnSpPr/>
          <p:nvPr/>
        </p:nvCxnSpPr>
        <p:spPr>
          <a:xfrm>
            <a:off x="6789221" y="3803927"/>
            <a:ext cx="823050" cy="0"/>
          </a:xfrm>
          <a:prstGeom prst="straightConnector1">
            <a:avLst/>
          </a:prstGeom>
          <a:noFill/>
          <a:ln cap="flat" cmpd="sng" w="9525">
            <a:solidFill>
              <a:schemeClr val="accent3"/>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orporate Theme">
  <a:themeElements>
    <a:clrScheme name="Simple Light">
      <a:dk1>
        <a:srgbClr val="000000"/>
      </a:dk1>
      <a:lt1>
        <a:srgbClr val="FFFFFF"/>
      </a:lt1>
      <a:dk2>
        <a:srgbClr val="595959"/>
      </a:dk2>
      <a:lt2>
        <a:srgbClr val="E9E9E9"/>
      </a:lt2>
      <a:accent1>
        <a:srgbClr val="FA582D"/>
      </a:accent1>
      <a:accent2>
        <a:srgbClr val="FFCB06"/>
      </a:accent2>
      <a:accent3>
        <a:srgbClr val="00C0E8"/>
      </a:accent3>
      <a:accent4>
        <a:srgbClr val="00CC66"/>
      </a:accent4>
      <a:accent5>
        <a:srgbClr val="00AEC4"/>
      </a:accent5>
      <a:accent6>
        <a:srgbClr val="C8462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Elaine Loo</dc:creator>
</cp:coreProperties>
</file>