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0"/>
  </p:notesMasterIdLst>
  <p:sldIdLst>
    <p:sldId id="356" r:id="rId3"/>
    <p:sldId id="348" r:id="rId4"/>
    <p:sldId id="347" r:id="rId5"/>
    <p:sldId id="298" r:id="rId6"/>
    <p:sldId id="259" r:id="rId7"/>
    <p:sldId id="260" r:id="rId8"/>
    <p:sldId id="357" r:id="rId9"/>
    <p:sldId id="315" r:id="rId10"/>
    <p:sldId id="361" r:id="rId11"/>
    <p:sldId id="310" r:id="rId12"/>
    <p:sldId id="358" r:id="rId13"/>
    <p:sldId id="313" r:id="rId14"/>
    <p:sldId id="312" r:id="rId15"/>
    <p:sldId id="319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FE"/>
    <a:srgbClr val="0587AF"/>
    <a:srgbClr val="19A5BE"/>
    <a:srgbClr val="53C3CD"/>
    <a:srgbClr val="262626"/>
    <a:srgbClr val="44B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32" y="78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2358083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Project on Software Engineering </a:t>
            </a:r>
          </a:p>
        </p:txBody>
      </p:sp>
      <p:pic>
        <p:nvPicPr>
          <p:cNvPr id="2" name="Picture 1" descr="Hình ảnh">
            <a:extLst>
              <a:ext uri="{FF2B5EF4-FFF2-40B4-BE49-F238E27FC236}">
                <a16:creationId xmlns:a16="http://schemas.microsoft.com/office/drawing/2014/main" id="{2AB897E2-1183-86DB-DBD3-022FBC78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7" y="190730"/>
            <a:ext cx="1214005" cy="12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ình ảnh">
            <a:extLst>
              <a:ext uri="{FF2B5EF4-FFF2-40B4-BE49-F238E27FC236}">
                <a16:creationId xmlns:a16="http://schemas.microsoft.com/office/drawing/2014/main" id="{A5A6FB90-D72A-7571-3A2F-169A1D2A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23" y="190730"/>
            <a:ext cx="1227570" cy="137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6F47F-4D54-D8DE-A85B-D38466693340}"/>
              </a:ext>
            </a:extLst>
          </p:cNvPr>
          <p:cNvSpPr txBox="1"/>
          <p:nvPr/>
        </p:nvSpPr>
        <p:spPr>
          <a:xfrm>
            <a:off x="3197743" y="3429000"/>
            <a:ext cx="609777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41325" indent="0" algn="ctr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Decentralized NFT Marketplace Website</a:t>
            </a:r>
            <a:endParaRPr lang="en-US" sz="2400" dirty="0">
              <a:solidFill>
                <a:schemeClr val="bg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24">
            <a:extLst>
              <a:ext uri="{FF2B5EF4-FFF2-40B4-BE49-F238E27FC236}">
                <a16:creationId xmlns:a16="http://schemas.microsoft.com/office/drawing/2014/main" id="{6509251E-E94F-1782-E298-1EF84511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49204"/>
              </p:ext>
            </p:extLst>
          </p:nvPr>
        </p:nvGraphicFramePr>
        <p:xfrm>
          <a:off x="6096000" y="4513052"/>
          <a:ext cx="4387702" cy="1798320"/>
        </p:xfrm>
        <a:graphic>
          <a:graphicData uri="http://schemas.openxmlformats.org/drawingml/2006/table">
            <a:tbl>
              <a:tblPr firstRow="1" bandRow="1"/>
              <a:tblGrid>
                <a:gridCol w="4387702">
                  <a:extLst>
                    <a:ext uri="{9D8B030D-6E8A-4147-A177-3AD203B41FA5}">
                      <a16:colId xmlns:a16="http://schemas.microsoft.com/office/drawing/2014/main" val="504013163"/>
                    </a:ext>
                  </a:extLst>
                </a:gridCol>
              </a:tblGrid>
              <a:tr h="68680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Lecturer: Dr.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Thiên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1.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Quốc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- 19110070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2.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Quốc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Hoàng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- 19110128</a:t>
                      </a:r>
                    </a:p>
                    <a:p>
                      <a:pPr algn="l"/>
                      <a:endParaRPr lang="en-V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690370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l"/>
                      <a:endParaRPr lang="en-V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9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B784E-C559-4584-A087-AE1C72CCD11B}"/>
              </a:ext>
            </a:extLst>
          </p:cNvPr>
          <p:cNvGrpSpPr/>
          <p:nvPr/>
        </p:nvGrpSpPr>
        <p:grpSpPr>
          <a:xfrm rot="19800000">
            <a:off x="4524856" y="2348857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893947"/>
            <a:chOff x="1199735" y="1275606"/>
            <a:chExt cx="1962585" cy="8939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893947"/>
            <a:chOff x="1199735" y="1275606"/>
            <a:chExt cx="1962585" cy="8939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644A0-E44A-4833-8C04-7CF21735EA04}"/>
              </a:ext>
            </a:extLst>
          </p:cNvPr>
          <p:cNvGrpSpPr/>
          <p:nvPr/>
        </p:nvGrpSpPr>
        <p:grpSpPr>
          <a:xfrm>
            <a:off x="1919854" y="1817714"/>
            <a:ext cx="2876043" cy="893947"/>
            <a:chOff x="1199735" y="1275606"/>
            <a:chExt cx="1962585" cy="8939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893947"/>
            <a:chOff x="1199735" y="1275606"/>
            <a:chExt cx="1962585" cy="8939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87DC0D-6E8E-6E7D-4A8C-49875938A57D}"/>
              </a:ext>
            </a:extLst>
          </p:cNvPr>
          <p:cNvSpPr txBox="1"/>
          <p:nvPr/>
        </p:nvSpPr>
        <p:spPr>
          <a:xfrm>
            <a:off x="3623264" y="350605"/>
            <a:ext cx="66294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262626"/>
                </a:solidFill>
                <a:latin typeface="Bahnschrift" panose="020B0502040204020203" pitchFamily="34" charset="0"/>
              </a:rPr>
              <a:t>5. Our future goal</a:t>
            </a:r>
          </a:p>
        </p:txBody>
      </p:sp>
      <p:sp>
        <p:nvSpPr>
          <p:cNvPr id="46" name="Donut 24">
            <a:extLst>
              <a:ext uri="{FF2B5EF4-FFF2-40B4-BE49-F238E27FC236}">
                <a16:creationId xmlns:a16="http://schemas.microsoft.com/office/drawing/2014/main" id="{DF9BF943-3E3F-71ED-115F-4C448F22350A}"/>
              </a:ext>
            </a:extLst>
          </p:cNvPr>
          <p:cNvSpPr/>
          <p:nvPr/>
        </p:nvSpPr>
        <p:spPr>
          <a:xfrm>
            <a:off x="5419233" y="330363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ADF0C-F1BC-4735-9964-19C7BA523A83}"/>
              </a:ext>
            </a:extLst>
          </p:cNvPr>
          <p:cNvSpPr/>
          <p:nvPr/>
        </p:nvSpPr>
        <p:spPr>
          <a:xfrm>
            <a:off x="8757221" y="311365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0AAF87C-B6EB-4582-BA27-329892904F55}"/>
              </a:ext>
            </a:extLst>
          </p:cNvPr>
          <p:cNvSpPr/>
          <p:nvPr/>
        </p:nvSpPr>
        <p:spPr>
          <a:xfrm>
            <a:off x="4771186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63ECC56-2AD6-4070-A7AE-BD6014E83B5A}"/>
              </a:ext>
            </a:extLst>
          </p:cNvPr>
          <p:cNvSpPr/>
          <p:nvPr/>
        </p:nvSpPr>
        <p:spPr>
          <a:xfrm>
            <a:off x="4771186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91882D5-DBDA-4BF0-96EE-059D06BFFBF3}"/>
              </a:ext>
            </a:extLst>
          </p:cNvPr>
          <p:cNvSpPr/>
          <p:nvPr/>
        </p:nvSpPr>
        <p:spPr>
          <a:xfrm>
            <a:off x="2925090" y="2463757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754113B-36D1-4E8E-AA9E-5B7FBF798781}"/>
              </a:ext>
            </a:extLst>
          </p:cNvPr>
          <p:cNvSpPr/>
          <p:nvPr/>
        </p:nvSpPr>
        <p:spPr>
          <a:xfrm>
            <a:off x="2925090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92DF3D-AB16-4926-B95A-27A2C50BE9C5}"/>
              </a:ext>
            </a:extLst>
          </p:cNvPr>
          <p:cNvSpPr/>
          <p:nvPr/>
        </p:nvSpPr>
        <p:spPr>
          <a:xfrm>
            <a:off x="1078995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E1963A-5CFA-4272-8F66-750BD68CAB7D}"/>
              </a:ext>
            </a:extLst>
          </p:cNvPr>
          <p:cNvSpPr/>
          <p:nvPr/>
        </p:nvSpPr>
        <p:spPr>
          <a:xfrm>
            <a:off x="1078995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87E1-BAE7-412A-A59F-35EB220811E3}"/>
              </a:ext>
            </a:extLst>
          </p:cNvPr>
          <p:cNvSpPr txBox="1"/>
          <p:nvPr/>
        </p:nvSpPr>
        <p:spPr>
          <a:xfrm>
            <a:off x="1218681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21CC-7EA7-4029-97E2-4E8B2477B8B1}"/>
              </a:ext>
            </a:extLst>
          </p:cNvPr>
          <p:cNvSpPr txBox="1"/>
          <p:nvPr/>
        </p:nvSpPr>
        <p:spPr>
          <a:xfrm>
            <a:off x="3064777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6E4D-B892-45E6-9EA3-E360468F4496}"/>
              </a:ext>
            </a:extLst>
          </p:cNvPr>
          <p:cNvSpPr txBox="1"/>
          <p:nvPr/>
        </p:nvSpPr>
        <p:spPr>
          <a:xfrm>
            <a:off x="1218681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8009-6FA6-4392-867A-8F6FDFB8F1EF}"/>
              </a:ext>
            </a:extLst>
          </p:cNvPr>
          <p:cNvSpPr txBox="1"/>
          <p:nvPr/>
        </p:nvSpPr>
        <p:spPr>
          <a:xfrm>
            <a:off x="3064777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5F9AA-691B-4E50-82FD-15EEDAFF7BB5}"/>
              </a:ext>
            </a:extLst>
          </p:cNvPr>
          <p:cNvSpPr txBox="1"/>
          <p:nvPr/>
        </p:nvSpPr>
        <p:spPr>
          <a:xfrm>
            <a:off x="4910872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8959-798A-4E19-BB99-F84C015E9095}"/>
              </a:ext>
            </a:extLst>
          </p:cNvPr>
          <p:cNvSpPr txBox="1"/>
          <p:nvPr/>
        </p:nvSpPr>
        <p:spPr>
          <a:xfrm>
            <a:off x="4910872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34527-AD7A-460F-92C1-03A579863711}"/>
              </a:ext>
            </a:extLst>
          </p:cNvPr>
          <p:cNvSpPr txBox="1"/>
          <p:nvPr/>
        </p:nvSpPr>
        <p:spPr>
          <a:xfrm>
            <a:off x="690553" y="1477238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D84E-0D87-49A3-9FCB-873DAE90157D}"/>
              </a:ext>
            </a:extLst>
          </p:cNvPr>
          <p:cNvSpPr txBox="1"/>
          <p:nvPr/>
        </p:nvSpPr>
        <p:spPr>
          <a:xfrm>
            <a:off x="690553" y="5580786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C1219F38-06D6-4D6D-9429-221B5322D80C}"/>
              </a:ext>
            </a:extLst>
          </p:cNvPr>
          <p:cNvSpPr/>
          <p:nvPr/>
        </p:nvSpPr>
        <p:spPr>
          <a:xfrm rot="20700000">
            <a:off x="3427609" y="4302208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rapezoid 3">
            <a:extLst>
              <a:ext uri="{FF2B5EF4-FFF2-40B4-BE49-F238E27FC236}">
                <a16:creationId xmlns:a16="http://schemas.microsoft.com/office/drawing/2014/main" id="{C17D322A-C938-41AD-BAD9-9937408D743C}"/>
              </a:ext>
            </a:extLst>
          </p:cNvPr>
          <p:cNvSpPr/>
          <p:nvPr/>
        </p:nvSpPr>
        <p:spPr>
          <a:xfrm>
            <a:off x="3486921" y="277134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CCDAE06-DAE6-4BA8-AF9D-134CE2CBA6CF}"/>
              </a:ext>
            </a:extLst>
          </p:cNvPr>
          <p:cNvSpPr/>
          <p:nvPr/>
        </p:nvSpPr>
        <p:spPr>
          <a:xfrm rot="10800000" flipH="1">
            <a:off x="1617924" y="4285387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C54A67-8D60-4D7B-AB05-487B34CEF31E}"/>
              </a:ext>
            </a:extLst>
          </p:cNvPr>
          <p:cNvSpPr/>
          <p:nvPr/>
        </p:nvSpPr>
        <p:spPr>
          <a:xfrm rot="14270044">
            <a:off x="1618483" y="2732177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Frame 1">
            <a:extLst>
              <a:ext uri="{FF2B5EF4-FFF2-40B4-BE49-F238E27FC236}">
                <a16:creationId xmlns:a16="http://schemas.microsoft.com/office/drawing/2014/main" id="{543DA98F-5FD9-4A67-90ED-6F358D04AA2A}"/>
              </a:ext>
            </a:extLst>
          </p:cNvPr>
          <p:cNvSpPr/>
          <p:nvPr/>
        </p:nvSpPr>
        <p:spPr>
          <a:xfrm>
            <a:off x="5297260" y="4285387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6EADA535-EE89-488C-BCC9-6CA8A62F4AF3}"/>
              </a:ext>
            </a:extLst>
          </p:cNvPr>
          <p:cNvSpPr/>
          <p:nvPr/>
        </p:nvSpPr>
        <p:spPr>
          <a:xfrm>
            <a:off x="5324267" y="2729361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9A0E4C-B612-47BC-8918-396C7C6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84" y="651850"/>
            <a:ext cx="4554466" cy="588788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0AAF87C-B6EB-4582-BA27-329892904F55}"/>
              </a:ext>
            </a:extLst>
          </p:cNvPr>
          <p:cNvSpPr/>
          <p:nvPr/>
        </p:nvSpPr>
        <p:spPr>
          <a:xfrm>
            <a:off x="4771186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63ECC56-2AD6-4070-A7AE-BD6014E83B5A}"/>
              </a:ext>
            </a:extLst>
          </p:cNvPr>
          <p:cNvSpPr/>
          <p:nvPr/>
        </p:nvSpPr>
        <p:spPr>
          <a:xfrm>
            <a:off x="4771186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91882D5-DBDA-4BF0-96EE-059D06BFFBF3}"/>
              </a:ext>
            </a:extLst>
          </p:cNvPr>
          <p:cNvSpPr/>
          <p:nvPr/>
        </p:nvSpPr>
        <p:spPr>
          <a:xfrm>
            <a:off x="2925090" y="2463757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754113B-36D1-4E8E-AA9E-5B7FBF798781}"/>
              </a:ext>
            </a:extLst>
          </p:cNvPr>
          <p:cNvSpPr/>
          <p:nvPr/>
        </p:nvSpPr>
        <p:spPr>
          <a:xfrm>
            <a:off x="2925090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92DF3D-AB16-4926-B95A-27A2C50BE9C5}"/>
              </a:ext>
            </a:extLst>
          </p:cNvPr>
          <p:cNvSpPr/>
          <p:nvPr/>
        </p:nvSpPr>
        <p:spPr>
          <a:xfrm>
            <a:off x="1078995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E1963A-5CFA-4272-8F66-750BD68CAB7D}"/>
              </a:ext>
            </a:extLst>
          </p:cNvPr>
          <p:cNvSpPr/>
          <p:nvPr/>
        </p:nvSpPr>
        <p:spPr>
          <a:xfrm>
            <a:off x="1078995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87E1-BAE7-412A-A59F-35EB220811E3}"/>
              </a:ext>
            </a:extLst>
          </p:cNvPr>
          <p:cNvSpPr txBox="1"/>
          <p:nvPr/>
        </p:nvSpPr>
        <p:spPr>
          <a:xfrm>
            <a:off x="1218681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21CC-7EA7-4029-97E2-4E8B2477B8B1}"/>
              </a:ext>
            </a:extLst>
          </p:cNvPr>
          <p:cNvSpPr txBox="1"/>
          <p:nvPr/>
        </p:nvSpPr>
        <p:spPr>
          <a:xfrm>
            <a:off x="3064777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6E4D-B892-45E6-9EA3-E360468F4496}"/>
              </a:ext>
            </a:extLst>
          </p:cNvPr>
          <p:cNvSpPr txBox="1"/>
          <p:nvPr/>
        </p:nvSpPr>
        <p:spPr>
          <a:xfrm>
            <a:off x="1218681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8009-6FA6-4392-867A-8F6FDFB8F1EF}"/>
              </a:ext>
            </a:extLst>
          </p:cNvPr>
          <p:cNvSpPr txBox="1"/>
          <p:nvPr/>
        </p:nvSpPr>
        <p:spPr>
          <a:xfrm>
            <a:off x="3064777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5F9AA-691B-4E50-82FD-15EEDAFF7BB5}"/>
              </a:ext>
            </a:extLst>
          </p:cNvPr>
          <p:cNvSpPr txBox="1"/>
          <p:nvPr/>
        </p:nvSpPr>
        <p:spPr>
          <a:xfrm>
            <a:off x="4910872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8959-798A-4E19-BB99-F84C015E9095}"/>
              </a:ext>
            </a:extLst>
          </p:cNvPr>
          <p:cNvSpPr txBox="1"/>
          <p:nvPr/>
        </p:nvSpPr>
        <p:spPr>
          <a:xfrm>
            <a:off x="4910872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34527-AD7A-460F-92C1-03A579863711}"/>
              </a:ext>
            </a:extLst>
          </p:cNvPr>
          <p:cNvSpPr txBox="1"/>
          <p:nvPr/>
        </p:nvSpPr>
        <p:spPr>
          <a:xfrm>
            <a:off x="690553" y="1477238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D84E-0D87-49A3-9FCB-873DAE90157D}"/>
              </a:ext>
            </a:extLst>
          </p:cNvPr>
          <p:cNvSpPr txBox="1"/>
          <p:nvPr/>
        </p:nvSpPr>
        <p:spPr>
          <a:xfrm>
            <a:off x="690553" y="5580786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C1219F38-06D6-4D6D-9429-221B5322D80C}"/>
              </a:ext>
            </a:extLst>
          </p:cNvPr>
          <p:cNvSpPr/>
          <p:nvPr/>
        </p:nvSpPr>
        <p:spPr>
          <a:xfrm rot="20700000">
            <a:off x="3427609" y="4302208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rapezoid 3">
            <a:extLst>
              <a:ext uri="{FF2B5EF4-FFF2-40B4-BE49-F238E27FC236}">
                <a16:creationId xmlns:a16="http://schemas.microsoft.com/office/drawing/2014/main" id="{C17D322A-C938-41AD-BAD9-9937408D743C}"/>
              </a:ext>
            </a:extLst>
          </p:cNvPr>
          <p:cNvSpPr/>
          <p:nvPr/>
        </p:nvSpPr>
        <p:spPr>
          <a:xfrm>
            <a:off x="3486921" y="277134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CCDAE06-DAE6-4BA8-AF9D-134CE2CBA6CF}"/>
              </a:ext>
            </a:extLst>
          </p:cNvPr>
          <p:cNvSpPr/>
          <p:nvPr/>
        </p:nvSpPr>
        <p:spPr>
          <a:xfrm rot="10800000" flipH="1">
            <a:off x="1617924" y="4285387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C54A67-8D60-4D7B-AB05-487B34CEF31E}"/>
              </a:ext>
            </a:extLst>
          </p:cNvPr>
          <p:cNvSpPr/>
          <p:nvPr/>
        </p:nvSpPr>
        <p:spPr>
          <a:xfrm rot="14270044">
            <a:off x="1618483" y="2732177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Frame 1">
            <a:extLst>
              <a:ext uri="{FF2B5EF4-FFF2-40B4-BE49-F238E27FC236}">
                <a16:creationId xmlns:a16="http://schemas.microsoft.com/office/drawing/2014/main" id="{543DA98F-5FD9-4A67-90ED-6F358D04AA2A}"/>
              </a:ext>
            </a:extLst>
          </p:cNvPr>
          <p:cNvSpPr/>
          <p:nvPr/>
        </p:nvSpPr>
        <p:spPr>
          <a:xfrm>
            <a:off x="5297260" y="4285387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6EADA535-EE89-488C-BCC9-6CA8A62F4AF3}"/>
              </a:ext>
            </a:extLst>
          </p:cNvPr>
          <p:cNvSpPr/>
          <p:nvPr/>
        </p:nvSpPr>
        <p:spPr>
          <a:xfrm>
            <a:off x="5324267" y="2729361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3537F01-32B9-4405-B0D7-5136EF7A3396}"/>
              </a:ext>
            </a:extLst>
          </p:cNvPr>
          <p:cNvSpPr txBox="1">
            <a:spLocks/>
          </p:cNvSpPr>
          <p:nvPr/>
        </p:nvSpPr>
        <p:spPr>
          <a:xfrm>
            <a:off x="796700" y="463597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3498732" y="3761070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9239C8-0F49-486E-BB56-ACAC8F57FC8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66329A-9051-4C62-B5C3-7A053217E762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6245230" y="3761070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AE5BC-EF51-4B46-9EAC-C74F8F457F46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39AC5E-5C8F-46BC-A14C-F8DD44932770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8991728" y="3761070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BDC25-BB13-4BE0-90E0-21650055165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237FB5-4F09-42D7-92A5-DB8CCFE6C40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C3902-6CEC-4EB8-B9E2-4DE492E5303D}"/>
              </a:ext>
            </a:extLst>
          </p:cNvPr>
          <p:cNvSpPr/>
          <p:nvPr/>
        </p:nvSpPr>
        <p:spPr>
          <a:xfrm>
            <a:off x="4372049" y="1939207"/>
            <a:ext cx="603968" cy="603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69428-60AF-416D-B52B-B86C5B84E176}"/>
              </a:ext>
            </a:extLst>
          </p:cNvPr>
          <p:cNvSpPr/>
          <p:nvPr/>
        </p:nvSpPr>
        <p:spPr>
          <a:xfrm>
            <a:off x="7181876" y="1939207"/>
            <a:ext cx="603968" cy="603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E4A22-F231-49EC-BEBF-408DB01CD3F0}"/>
              </a:ext>
            </a:extLst>
          </p:cNvPr>
          <p:cNvSpPr/>
          <p:nvPr/>
        </p:nvSpPr>
        <p:spPr>
          <a:xfrm>
            <a:off x="10000584" y="1939207"/>
            <a:ext cx="603968" cy="603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9A3E7-BB87-4F94-8FD2-56D0BEC2FD6F}"/>
              </a:ext>
            </a:extLst>
          </p:cNvPr>
          <p:cNvCxnSpPr>
            <a:cxnSpLocks/>
          </p:cNvCxnSpPr>
          <p:nvPr/>
        </p:nvCxnSpPr>
        <p:spPr>
          <a:xfrm>
            <a:off x="5107766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50011D-6034-4D77-BE0A-8CE8815F77F9}"/>
              </a:ext>
            </a:extLst>
          </p:cNvPr>
          <p:cNvCxnSpPr/>
          <p:nvPr/>
        </p:nvCxnSpPr>
        <p:spPr>
          <a:xfrm>
            <a:off x="7917591" y="2241191"/>
            <a:ext cx="1951244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DFCCA-7948-4BA7-896E-1E2E7718BD82}"/>
              </a:ext>
            </a:extLst>
          </p:cNvPr>
          <p:cNvCxnSpPr>
            <a:cxnSpLocks/>
          </p:cNvCxnSpPr>
          <p:nvPr/>
        </p:nvCxnSpPr>
        <p:spPr>
          <a:xfrm>
            <a:off x="10736300" y="2247569"/>
            <a:ext cx="1455701" cy="637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2B07C3-4C43-432A-AE1B-63E83F740B5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66E71AB3-5D74-4814-8DAF-D3A5BCEA56C6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6810D4-3796-448F-9C05-3A42DEB8943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A9C9CC-9A04-4806-A599-E825A52136B3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DF2F5B-938D-4BCD-AAEC-92C99BF08EE1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6DE812A9-CB69-49D4-8BC0-D851E50205FF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ECC62-A568-4F0B-8CD4-EAB3126CDBE9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B0E78FD3-2E5A-4EE9-BC8A-46CEBC4AD023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7C8DA-8402-4753-A7BE-9C046C9F8183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358D446-E8A6-4030-B614-6EE3BC5D7B5D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49657F-7272-4D5C-86AE-6577C01A8197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Oval 34">
            <a:extLst>
              <a:ext uri="{FF2B5EF4-FFF2-40B4-BE49-F238E27FC236}">
                <a16:creationId xmlns:a16="http://schemas.microsoft.com/office/drawing/2014/main" id="{3BDC78B5-6755-44E2-8E5C-BC93BEF8C7FC}"/>
              </a:ext>
            </a:extLst>
          </p:cNvPr>
          <p:cNvSpPr/>
          <p:nvPr/>
        </p:nvSpPr>
        <p:spPr>
          <a:xfrm>
            <a:off x="1581624" y="1939207"/>
            <a:ext cx="603968" cy="603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>
            <a:extLst>
              <a:ext uri="{FF2B5EF4-FFF2-40B4-BE49-F238E27FC236}">
                <a16:creationId xmlns:a16="http://schemas.microsoft.com/office/drawing/2014/main" id="{BD73A433-C37E-4158-852A-E4D7DDCD3B88}"/>
              </a:ext>
            </a:extLst>
          </p:cNvPr>
          <p:cNvCxnSpPr>
            <a:cxnSpLocks/>
          </p:cNvCxnSpPr>
          <p:nvPr/>
        </p:nvCxnSpPr>
        <p:spPr>
          <a:xfrm>
            <a:off x="2259475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E3071B4-1619-47B8-89CD-472474F2300C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161E37E-FE2C-457D-872C-94DE86C1C337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752234" y="3761070"/>
            <a:ext cx="2339153" cy="2312993"/>
            <a:chOff x="1080045" y="1858541"/>
            <a:chExt cx="2339153" cy="2312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F0AC16-08D0-45FB-8F56-6BFF47DBA72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07F42-D5E7-4B74-AB2F-4079B3BBC61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F604B481-0557-4E5C-838E-5A40607CD12F}"/>
              </a:ext>
            </a:extLst>
          </p:cNvPr>
          <p:cNvSpPr/>
          <p:nvPr/>
        </p:nvSpPr>
        <p:spPr>
          <a:xfrm flipH="1">
            <a:off x="1678130" y="20962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743D8FA6-33D2-4653-A96C-CD7305260BC1}"/>
              </a:ext>
            </a:extLst>
          </p:cNvPr>
          <p:cNvSpPr>
            <a:spLocks noChangeAspect="1"/>
          </p:cNvSpPr>
          <p:nvPr/>
        </p:nvSpPr>
        <p:spPr>
          <a:xfrm rot="9900000">
            <a:off x="4511140" y="20730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1D6BE9C-BF4A-4E54-B85F-DBAB5E7E4213}"/>
              </a:ext>
            </a:extLst>
          </p:cNvPr>
          <p:cNvSpPr/>
          <p:nvPr/>
        </p:nvSpPr>
        <p:spPr>
          <a:xfrm>
            <a:off x="7294766" y="20768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150F49DA-C619-48C6-B6A1-154961CB8308}"/>
              </a:ext>
            </a:extLst>
          </p:cNvPr>
          <p:cNvSpPr>
            <a:spLocks noChangeAspect="1"/>
          </p:cNvSpPr>
          <p:nvPr/>
        </p:nvSpPr>
        <p:spPr>
          <a:xfrm>
            <a:off x="1012523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8455F71B-2E0A-4909-999E-8222BB9CC441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8C0358E2-5A8E-4C8B-8E80-5AD2F2ACB97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C6233278-5B23-4605-BC76-D0C32D31FD3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C180C2F6-112B-44E0-82E6-8B960A0C680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9" name="Oval 24">
                <a:extLst>
                  <a:ext uri="{FF2B5EF4-FFF2-40B4-BE49-F238E27FC236}">
                    <a16:creationId xmlns:a16="http://schemas.microsoft.com/office/drawing/2014/main" id="{0DB06920-53BC-4AD6-BC96-40A6577599D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Rounded Rectangle 25">
                <a:extLst>
                  <a:ext uri="{FF2B5EF4-FFF2-40B4-BE49-F238E27FC236}">
                    <a16:creationId xmlns:a16="http://schemas.microsoft.com/office/drawing/2014/main" id="{1DBFE262-2875-40C6-B9AF-81BACD047FB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40">
            <a:extLst>
              <a:ext uri="{FF2B5EF4-FFF2-40B4-BE49-F238E27FC236}">
                <a16:creationId xmlns:a16="http://schemas.microsoft.com/office/drawing/2014/main" id="{462CED69-EF7D-4F2F-B2E7-61D8E7A432D5}"/>
              </a:ext>
            </a:extLst>
          </p:cNvPr>
          <p:cNvSpPr/>
          <p:nvPr/>
        </p:nvSpPr>
        <p:spPr>
          <a:xfrm>
            <a:off x="3053052" y="2489093"/>
            <a:ext cx="7383035" cy="709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41">
            <a:extLst>
              <a:ext uri="{FF2B5EF4-FFF2-40B4-BE49-F238E27FC236}">
                <a16:creationId xmlns:a16="http://schemas.microsoft.com/office/drawing/2014/main" id="{0BB46186-81D4-4CF3-A0AF-B3146AF9D7A9}"/>
              </a:ext>
            </a:extLst>
          </p:cNvPr>
          <p:cNvSpPr/>
          <p:nvPr/>
        </p:nvSpPr>
        <p:spPr>
          <a:xfrm>
            <a:off x="3053052" y="3197886"/>
            <a:ext cx="4806979" cy="709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42">
            <a:extLst>
              <a:ext uri="{FF2B5EF4-FFF2-40B4-BE49-F238E27FC236}">
                <a16:creationId xmlns:a16="http://schemas.microsoft.com/office/drawing/2014/main" id="{4B61E729-75F7-48E3-99CE-1DCC774D0D09}"/>
              </a:ext>
            </a:extLst>
          </p:cNvPr>
          <p:cNvSpPr/>
          <p:nvPr/>
        </p:nvSpPr>
        <p:spPr>
          <a:xfrm>
            <a:off x="3053052" y="3906679"/>
            <a:ext cx="6409001" cy="709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43">
            <a:extLst>
              <a:ext uri="{FF2B5EF4-FFF2-40B4-BE49-F238E27FC236}">
                <a16:creationId xmlns:a16="http://schemas.microsoft.com/office/drawing/2014/main" id="{67AF0A58-55B1-4B95-8639-4AA93743F22A}"/>
              </a:ext>
            </a:extLst>
          </p:cNvPr>
          <p:cNvSpPr/>
          <p:nvPr/>
        </p:nvSpPr>
        <p:spPr>
          <a:xfrm>
            <a:off x="3053052" y="4615471"/>
            <a:ext cx="8376948" cy="709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14EC47F-5172-4DE8-9A8A-AD495D96E27A}"/>
              </a:ext>
            </a:extLst>
          </p:cNvPr>
          <p:cNvSpPr/>
          <p:nvPr/>
        </p:nvSpPr>
        <p:spPr>
          <a:xfrm>
            <a:off x="9744083" y="2555693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41DDE2F-55D1-4657-A710-6EC3973E4DD1}"/>
              </a:ext>
            </a:extLst>
          </p:cNvPr>
          <p:cNvSpPr/>
          <p:nvPr/>
        </p:nvSpPr>
        <p:spPr>
          <a:xfrm>
            <a:off x="8759024" y="3973279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4AF3D68-F54F-4568-BB4A-B58A42D84489}"/>
              </a:ext>
            </a:extLst>
          </p:cNvPr>
          <p:cNvSpPr/>
          <p:nvPr/>
        </p:nvSpPr>
        <p:spPr>
          <a:xfrm>
            <a:off x="7156480" y="3264486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C3E2A13-ADBE-49B9-A3E2-1F056274724A}"/>
              </a:ext>
            </a:extLst>
          </p:cNvPr>
          <p:cNvSpPr/>
          <p:nvPr/>
        </p:nvSpPr>
        <p:spPr>
          <a:xfrm>
            <a:off x="10742832" y="4682071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8118C-B7C2-4958-A08B-84E7BF5E791A}"/>
              </a:ext>
            </a:extLst>
          </p:cNvPr>
          <p:cNvSpPr/>
          <p:nvPr/>
        </p:nvSpPr>
        <p:spPr>
          <a:xfrm>
            <a:off x="1032095" y="2488161"/>
            <a:ext cx="1880932" cy="710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7E25-79A1-4CFD-AAB9-8519CA300BC0}"/>
              </a:ext>
            </a:extLst>
          </p:cNvPr>
          <p:cNvSpPr/>
          <p:nvPr/>
        </p:nvSpPr>
        <p:spPr>
          <a:xfrm>
            <a:off x="1032095" y="3198293"/>
            <a:ext cx="1880932" cy="71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15390-A304-4D0C-8A50-128CA269F343}"/>
              </a:ext>
            </a:extLst>
          </p:cNvPr>
          <p:cNvSpPr/>
          <p:nvPr/>
        </p:nvSpPr>
        <p:spPr>
          <a:xfrm>
            <a:off x="1032095" y="3908277"/>
            <a:ext cx="1880932" cy="710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F2F12-BD93-4CD9-9406-5DA7E3A11508}"/>
              </a:ext>
            </a:extLst>
          </p:cNvPr>
          <p:cNvSpPr/>
          <p:nvPr/>
        </p:nvSpPr>
        <p:spPr>
          <a:xfrm>
            <a:off x="1032095" y="4614539"/>
            <a:ext cx="1880932" cy="710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3B87-F2B9-459D-B51B-DB84033DE699}"/>
              </a:ext>
            </a:extLst>
          </p:cNvPr>
          <p:cNvSpPr txBox="1"/>
          <p:nvPr/>
        </p:nvSpPr>
        <p:spPr>
          <a:xfrm>
            <a:off x="1357478" y="2659055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6C9C3-5A90-4DB7-ABF8-4C8ADC3885C3}"/>
              </a:ext>
            </a:extLst>
          </p:cNvPr>
          <p:cNvSpPr txBox="1"/>
          <p:nvPr/>
        </p:nvSpPr>
        <p:spPr>
          <a:xfrm>
            <a:off x="1357478" y="4785433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933A8-B209-4E23-9124-6B9C23B16288}"/>
              </a:ext>
            </a:extLst>
          </p:cNvPr>
          <p:cNvSpPr txBox="1"/>
          <p:nvPr/>
        </p:nvSpPr>
        <p:spPr>
          <a:xfrm>
            <a:off x="1357478" y="3369187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1A415-BB61-4A1B-BF03-72FA18A40F01}"/>
              </a:ext>
            </a:extLst>
          </p:cNvPr>
          <p:cNvSpPr txBox="1"/>
          <p:nvPr/>
        </p:nvSpPr>
        <p:spPr>
          <a:xfrm>
            <a:off x="1357478" y="4079171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76A2A3-13F2-41A1-861E-5BA1317EBCB7}"/>
              </a:ext>
            </a:extLst>
          </p:cNvPr>
          <p:cNvGrpSpPr/>
          <p:nvPr/>
        </p:nvGrpSpPr>
        <p:grpSpPr>
          <a:xfrm>
            <a:off x="3210437" y="2497738"/>
            <a:ext cx="5767248" cy="691505"/>
            <a:chOff x="2551705" y="4319146"/>
            <a:chExt cx="3683695" cy="691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6BA8F-E15F-47B0-998D-E9F22E56CEF6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CCB32F-09EE-463B-9651-95662A457D7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DAE86651-BC88-4290-AE37-759DA939B156}"/>
              </a:ext>
            </a:extLst>
          </p:cNvPr>
          <p:cNvGrpSpPr/>
          <p:nvPr/>
        </p:nvGrpSpPr>
        <p:grpSpPr>
          <a:xfrm>
            <a:off x="3210437" y="4605922"/>
            <a:ext cx="7225649" cy="691505"/>
            <a:chOff x="2551705" y="4319146"/>
            <a:chExt cx="3683695" cy="691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BE7951-F5F3-4211-9111-7374EFD9754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08911-CFB8-456C-B528-242DD1DD910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4DC47FE-43E9-447B-94D2-A2BC788C3642}"/>
              </a:ext>
            </a:extLst>
          </p:cNvPr>
          <p:cNvGrpSpPr/>
          <p:nvPr/>
        </p:nvGrpSpPr>
        <p:grpSpPr>
          <a:xfrm>
            <a:off x="3210438" y="3903196"/>
            <a:ext cx="4640057" cy="691505"/>
            <a:chOff x="2551705" y="4319146"/>
            <a:chExt cx="3683695" cy="6915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FB6B-2A87-468E-8C6D-7136296500C3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3B380-BF69-4D47-B29C-24CB230102B6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F282D9FB-5C0E-44BC-950B-E048238AA187}"/>
              </a:ext>
            </a:extLst>
          </p:cNvPr>
          <p:cNvGrpSpPr/>
          <p:nvPr/>
        </p:nvGrpSpPr>
        <p:grpSpPr>
          <a:xfrm>
            <a:off x="3210438" y="3200469"/>
            <a:ext cx="3498476" cy="691505"/>
            <a:chOff x="2551705" y="4319146"/>
            <a:chExt cx="3683695" cy="691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EDD68-707A-4C48-890B-561F9FA18D14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213436-1EA3-4921-8734-1667E5AE9A7B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Donut 39">
            <a:extLst>
              <a:ext uri="{FF2B5EF4-FFF2-40B4-BE49-F238E27FC236}">
                <a16:creationId xmlns:a16="http://schemas.microsoft.com/office/drawing/2014/main" id="{D143B3B1-3F88-4F13-9AF3-771DE7BE0CD6}"/>
              </a:ext>
            </a:extLst>
          </p:cNvPr>
          <p:cNvSpPr/>
          <p:nvPr/>
        </p:nvSpPr>
        <p:spPr>
          <a:xfrm>
            <a:off x="9913076" y="2703270"/>
            <a:ext cx="280154" cy="2801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5285F7C0-1CFD-40D3-906F-394173EF6219}"/>
              </a:ext>
            </a:extLst>
          </p:cNvPr>
          <p:cNvSpPr/>
          <p:nvPr/>
        </p:nvSpPr>
        <p:spPr>
          <a:xfrm>
            <a:off x="7313225" y="3426268"/>
            <a:ext cx="277985" cy="2323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490D154-7F35-4315-9D71-7B833F1152B8}"/>
              </a:ext>
            </a:extLst>
          </p:cNvPr>
          <p:cNvSpPr/>
          <p:nvPr/>
        </p:nvSpPr>
        <p:spPr>
          <a:xfrm>
            <a:off x="8902811" y="4149134"/>
            <a:ext cx="303241" cy="1992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B9D4502-D3FA-4338-A78D-F3B0B0FF7CAF}"/>
              </a:ext>
            </a:extLst>
          </p:cNvPr>
          <p:cNvSpPr>
            <a:spLocks noChangeAspect="1"/>
          </p:cNvSpPr>
          <p:nvPr/>
        </p:nvSpPr>
        <p:spPr>
          <a:xfrm>
            <a:off x="10900676" y="4816448"/>
            <a:ext cx="286855" cy="28925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36430" y="3013501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BH Trading PROJECT</a:t>
            </a:r>
            <a:endParaRPr lang="ko-KR" altLang="en-US" sz="4800" b="1" dirty="0">
              <a:solidFill>
                <a:schemeClr val="bg1"/>
              </a:solidFill>
              <a:latin typeface="Bahnschrift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31597" y="498482"/>
            <a:ext cx="7919927" cy="6191261"/>
            <a:chOff x="2984145" y="477136"/>
            <a:chExt cx="8566511" cy="589088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78910"/>
              <a:ext cx="0" cy="533559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78910"/>
              <a:ext cx="0" cy="586587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145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C73C1F-1E69-0D3E-C8BE-7D4527C6DC03}"/>
              </a:ext>
            </a:extLst>
          </p:cNvPr>
          <p:cNvGrpSpPr/>
          <p:nvPr/>
        </p:nvGrpSpPr>
        <p:grpSpPr>
          <a:xfrm>
            <a:off x="4563871" y="783399"/>
            <a:ext cx="682161" cy="682161"/>
            <a:chOff x="4563871" y="1527679"/>
            <a:chExt cx="682161" cy="6821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3879F-D3DB-463F-BF1F-003E841B15E9}"/>
                </a:ext>
              </a:extLst>
            </p:cNvPr>
            <p:cNvSpPr/>
            <p:nvPr/>
          </p:nvSpPr>
          <p:spPr>
            <a:xfrm>
              <a:off x="4563871" y="1527679"/>
              <a:ext cx="682161" cy="682161"/>
            </a:xfrm>
            <a:prstGeom prst="rect">
              <a:avLst/>
            </a:prstGeom>
            <a:solidFill>
              <a:schemeClr val="accent1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323EF9-0205-4F9F-B8A5-5E090FAAA34A}"/>
                </a:ext>
              </a:extLst>
            </p:cNvPr>
            <p:cNvSpPr txBox="1"/>
            <p:nvPr/>
          </p:nvSpPr>
          <p:spPr>
            <a:xfrm>
              <a:off x="4563871" y="1636205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090BF4-BFD0-58B2-C628-B80CABD4421C}"/>
              </a:ext>
            </a:extLst>
          </p:cNvPr>
          <p:cNvGrpSpPr/>
          <p:nvPr/>
        </p:nvGrpSpPr>
        <p:grpSpPr>
          <a:xfrm>
            <a:off x="4563871" y="1918342"/>
            <a:ext cx="682161" cy="682161"/>
            <a:chOff x="4563871" y="2662622"/>
            <a:chExt cx="682161" cy="6821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36AA1E-6C24-4A66-AAB7-35782BD9DEDB}"/>
                </a:ext>
              </a:extLst>
            </p:cNvPr>
            <p:cNvSpPr/>
            <p:nvPr/>
          </p:nvSpPr>
          <p:spPr>
            <a:xfrm>
              <a:off x="4563871" y="2662622"/>
              <a:ext cx="682161" cy="682161"/>
            </a:xfrm>
            <a:prstGeom prst="rect">
              <a:avLst/>
            </a:prstGeom>
            <a:solidFill>
              <a:schemeClr val="accent2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ACC078-23C6-4647-8F57-42B1FBF321FC}"/>
                </a:ext>
              </a:extLst>
            </p:cNvPr>
            <p:cNvSpPr txBox="1"/>
            <p:nvPr/>
          </p:nvSpPr>
          <p:spPr>
            <a:xfrm>
              <a:off x="4563871" y="2775123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C1700-D6CC-AC5B-DA3E-0C872DEE29FC}"/>
              </a:ext>
            </a:extLst>
          </p:cNvPr>
          <p:cNvGrpSpPr/>
          <p:nvPr/>
        </p:nvGrpSpPr>
        <p:grpSpPr>
          <a:xfrm>
            <a:off x="4563871" y="3053285"/>
            <a:ext cx="682161" cy="682161"/>
            <a:chOff x="4563871" y="3797565"/>
            <a:chExt cx="682161" cy="6821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2BD605-3547-4DD5-A740-98710E11C632}"/>
                </a:ext>
              </a:extLst>
            </p:cNvPr>
            <p:cNvSpPr/>
            <p:nvPr/>
          </p:nvSpPr>
          <p:spPr>
            <a:xfrm>
              <a:off x="4563871" y="3797565"/>
              <a:ext cx="682161" cy="682161"/>
            </a:xfrm>
            <a:prstGeom prst="rect">
              <a:avLst/>
            </a:prstGeom>
            <a:solidFill>
              <a:schemeClr val="accent3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A56DB-EE39-4CB4-B347-86EF0DCB3AF7}"/>
                </a:ext>
              </a:extLst>
            </p:cNvPr>
            <p:cNvSpPr txBox="1"/>
            <p:nvPr/>
          </p:nvSpPr>
          <p:spPr>
            <a:xfrm>
              <a:off x="4563871" y="3914041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3B65FC-8265-2B61-0F6A-782892449420}"/>
              </a:ext>
            </a:extLst>
          </p:cNvPr>
          <p:cNvGrpSpPr/>
          <p:nvPr/>
        </p:nvGrpSpPr>
        <p:grpSpPr>
          <a:xfrm>
            <a:off x="4563871" y="4188228"/>
            <a:ext cx="682161" cy="682161"/>
            <a:chOff x="4563871" y="4932508"/>
            <a:chExt cx="682161" cy="682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ED01D0-912E-4294-B392-81E77C41E575}"/>
                </a:ext>
              </a:extLst>
            </p:cNvPr>
            <p:cNvSpPr/>
            <p:nvPr/>
          </p:nvSpPr>
          <p:spPr>
            <a:xfrm>
              <a:off x="4563871" y="4932508"/>
              <a:ext cx="682161" cy="682161"/>
            </a:xfrm>
            <a:prstGeom prst="rect">
              <a:avLst/>
            </a:prstGeom>
            <a:solidFill>
              <a:schemeClr val="accent4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ED384-120E-4CE6-9BEB-99332F464629}"/>
                </a:ext>
              </a:extLst>
            </p:cNvPr>
            <p:cNvSpPr txBox="1"/>
            <p:nvPr/>
          </p:nvSpPr>
          <p:spPr>
            <a:xfrm>
              <a:off x="4563871" y="5052958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4237A53-2FA2-41CA-A145-17EF09ABAB64}"/>
              </a:ext>
            </a:extLst>
          </p:cNvPr>
          <p:cNvSpPr txBox="1"/>
          <p:nvPr/>
        </p:nvSpPr>
        <p:spPr>
          <a:xfrm>
            <a:off x="5954391" y="833428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Blockchain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FFC483-A05F-971A-B090-915D8F95B0F2}"/>
              </a:ext>
            </a:extLst>
          </p:cNvPr>
          <p:cNvGrpSpPr/>
          <p:nvPr/>
        </p:nvGrpSpPr>
        <p:grpSpPr>
          <a:xfrm>
            <a:off x="4563870" y="5309932"/>
            <a:ext cx="682161" cy="682161"/>
            <a:chOff x="4563871" y="4932508"/>
            <a:chExt cx="682161" cy="6821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01038-F3AF-03F2-6510-CECE55D7CCC2}"/>
                </a:ext>
              </a:extLst>
            </p:cNvPr>
            <p:cNvSpPr/>
            <p:nvPr/>
          </p:nvSpPr>
          <p:spPr>
            <a:xfrm>
              <a:off x="4563871" y="4932508"/>
              <a:ext cx="682161" cy="682161"/>
            </a:xfrm>
            <a:prstGeom prst="rect">
              <a:avLst/>
            </a:prstGeom>
            <a:solidFill>
              <a:schemeClr val="accent4"/>
            </a:solidFill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1C375-72D3-A4B7-8766-05193E8E6DCA}"/>
                </a:ext>
              </a:extLst>
            </p:cNvPr>
            <p:cNvSpPr txBox="1"/>
            <p:nvPr/>
          </p:nvSpPr>
          <p:spPr>
            <a:xfrm>
              <a:off x="4563871" y="5052958"/>
              <a:ext cx="68216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EE8CDA-4018-9333-46F9-5E8779442ACF}"/>
              </a:ext>
            </a:extLst>
          </p:cNvPr>
          <p:cNvSpPr txBox="1"/>
          <p:nvPr/>
        </p:nvSpPr>
        <p:spPr>
          <a:xfrm>
            <a:off x="5954391" y="1982409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NFT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B49DC-BA61-F934-1E91-4FEF998E00B7}"/>
              </a:ext>
            </a:extLst>
          </p:cNvPr>
          <p:cNvSpPr txBox="1"/>
          <p:nvPr/>
        </p:nvSpPr>
        <p:spPr>
          <a:xfrm>
            <a:off x="5954391" y="3131830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What is our purpose ?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42E3D7-7765-9385-040B-428E2BCEC30D}"/>
              </a:ext>
            </a:extLst>
          </p:cNvPr>
          <p:cNvSpPr txBox="1"/>
          <p:nvPr/>
        </p:nvSpPr>
        <p:spPr>
          <a:xfrm>
            <a:off x="5954388" y="4260513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Our difficulty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D95E1-8C5B-5010-133D-B826F234EEE4}"/>
              </a:ext>
            </a:extLst>
          </p:cNvPr>
          <p:cNvSpPr txBox="1"/>
          <p:nvPr/>
        </p:nvSpPr>
        <p:spPr>
          <a:xfrm>
            <a:off x="5954388" y="5388477"/>
            <a:ext cx="5433857" cy="5250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Our future goals</a:t>
            </a:r>
            <a:endParaRPr lang="ko-KR" altLang="en-US" sz="2700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26732" y="1759732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44321" y="2004559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606451" y="3176613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68017" y="3175018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32821-70CD-342B-C22F-423D65670F69}"/>
              </a:ext>
            </a:extLst>
          </p:cNvPr>
          <p:cNvSpPr txBox="1"/>
          <p:nvPr/>
        </p:nvSpPr>
        <p:spPr>
          <a:xfrm>
            <a:off x="4763991" y="755304"/>
            <a:ext cx="30488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0587AF"/>
                </a:solidFill>
                <a:latin typeface="Bahnschrift" panose="020B0502040204020203" pitchFamily="34" charset="0"/>
              </a:rPr>
              <a:t>1. What is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9F8ED4-D493-4569-B0EC-558F337CC98B}"/>
              </a:ext>
            </a:extLst>
          </p:cNvPr>
          <p:cNvSpPr/>
          <p:nvPr/>
        </p:nvSpPr>
        <p:spPr>
          <a:xfrm>
            <a:off x="9958717" y="691326"/>
            <a:ext cx="1298512" cy="1298512"/>
          </a:xfrm>
          <a:prstGeom prst="roundRect">
            <a:avLst/>
          </a:prstGeom>
          <a:solidFill>
            <a:srgbClr val="1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4A58B-7EBE-45E6-A5D8-602EBF410DD4}"/>
              </a:ext>
            </a:extLst>
          </p:cNvPr>
          <p:cNvSpPr/>
          <p:nvPr/>
        </p:nvSpPr>
        <p:spPr>
          <a:xfrm>
            <a:off x="934772" y="691326"/>
            <a:ext cx="1298512" cy="1298512"/>
          </a:xfrm>
          <a:prstGeom prst="roundRect">
            <a:avLst/>
          </a:prstGeom>
          <a:solidFill>
            <a:srgbClr val="1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F0F53E-0E01-4B73-A5B3-4D84BFB75242}"/>
              </a:ext>
            </a:extLst>
          </p:cNvPr>
          <p:cNvSpPr/>
          <p:nvPr/>
        </p:nvSpPr>
        <p:spPr>
          <a:xfrm>
            <a:off x="3190758" y="691326"/>
            <a:ext cx="1298512" cy="1298512"/>
          </a:xfrm>
          <a:prstGeom prst="roundRect">
            <a:avLst/>
          </a:prstGeom>
          <a:solidFill>
            <a:srgbClr val="1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B1A48C-CE05-45EB-A351-8D8FB0C1E815}"/>
              </a:ext>
            </a:extLst>
          </p:cNvPr>
          <p:cNvSpPr/>
          <p:nvPr/>
        </p:nvSpPr>
        <p:spPr>
          <a:xfrm>
            <a:off x="5446744" y="691326"/>
            <a:ext cx="1298512" cy="1298512"/>
          </a:xfrm>
          <a:prstGeom prst="roundRect">
            <a:avLst/>
          </a:prstGeom>
          <a:solidFill>
            <a:srgbClr val="1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4F816-0D48-4047-8AE1-670C59DEC6B0}"/>
              </a:ext>
            </a:extLst>
          </p:cNvPr>
          <p:cNvSpPr/>
          <p:nvPr/>
        </p:nvSpPr>
        <p:spPr>
          <a:xfrm>
            <a:off x="7702730" y="691326"/>
            <a:ext cx="1298512" cy="1298512"/>
          </a:xfrm>
          <a:prstGeom prst="roundRect">
            <a:avLst/>
          </a:prstGeom>
          <a:solidFill>
            <a:srgbClr val="1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6DA00-A0BD-4A0F-95E4-E37FDC7D6876}"/>
              </a:ext>
            </a:extLst>
          </p:cNvPr>
          <p:cNvGrpSpPr/>
          <p:nvPr/>
        </p:nvGrpSpPr>
        <p:grpSpPr>
          <a:xfrm>
            <a:off x="1983779" y="1122568"/>
            <a:ext cx="1456483" cy="436028"/>
            <a:chOff x="2906464" y="3248298"/>
            <a:chExt cx="1886168" cy="56466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453FE2-C092-48C7-81F8-3AAEA800BA8C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F60499-8EC7-42B8-8ABD-547E6BBC3E50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169596-FA3A-4FED-BF00-A2D3C2CA7CC5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7F8A02-B6CC-4A16-8F16-F3EC8B0BFF4D}"/>
              </a:ext>
            </a:extLst>
          </p:cNvPr>
          <p:cNvGrpSpPr/>
          <p:nvPr/>
        </p:nvGrpSpPr>
        <p:grpSpPr>
          <a:xfrm>
            <a:off x="4239765" y="1122568"/>
            <a:ext cx="1456483" cy="436028"/>
            <a:chOff x="2906464" y="3248298"/>
            <a:chExt cx="1886168" cy="56466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E6C775-AFF8-4EB7-8667-16634F8A6FD5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CA46B4-331D-41DA-B1E9-C3650EFF5373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32A802-3551-43E5-9FB8-2E53BECC3CFC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7D9BE3-0439-4B41-A90E-F64A9F794BC1}"/>
              </a:ext>
            </a:extLst>
          </p:cNvPr>
          <p:cNvGrpSpPr/>
          <p:nvPr/>
        </p:nvGrpSpPr>
        <p:grpSpPr>
          <a:xfrm>
            <a:off x="6495751" y="1122568"/>
            <a:ext cx="1456483" cy="436028"/>
            <a:chOff x="2906464" y="3248298"/>
            <a:chExt cx="1886168" cy="56466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C43617-6786-45DB-BD04-A080F9E5B2C6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6E8CCC-A76A-4DE4-BEA6-0DFB2FC6DFF9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09A02A-D3DF-4B3A-90F5-7C36102AF9EF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CDC4F-0AB5-4558-8654-BBE52D983B88}"/>
              </a:ext>
            </a:extLst>
          </p:cNvPr>
          <p:cNvGrpSpPr/>
          <p:nvPr/>
        </p:nvGrpSpPr>
        <p:grpSpPr>
          <a:xfrm>
            <a:off x="8751737" y="1122568"/>
            <a:ext cx="1456483" cy="436028"/>
            <a:chOff x="2906464" y="3248298"/>
            <a:chExt cx="1886168" cy="5646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0FBA2-5C10-4D5B-8F11-973F277B9BD8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690388-3069-4A3E-B982-D8D44ADBCE8E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8AB89F-3A2F-487B-BD6B-C78C82E5B846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2B8DB4-E5C1-4EFA-ACA0-4529878B4B15}"/>
              </a:ext>
            </a:extLst>
          </p:cNvPr>
          <p:cNvGrpSpPr/>
          <p:nvPr/>
        </p:nvGrpSpPr>
        <p:grpSpPr>
          <a:xfrm>
            <a:off x="-5096" y="1122568"/>
            <a:ext cx="1189372" cy="436028"/>
            <a:chOff x="-5096" y="2714130"/>
            <a:chExt cx="1189372" cy="4360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AF8646-3245-4756-8FDA-BB41A7F10DC0}"/>
                </a:ext>
              </a:extLst>
            </p:cNvPr>
            <p:cNvSpPr/>
            <p:nvPr/>
          </p:nvSpPr>
          <p:spPr>
            <a:xfrm>
              <a:off x="123162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EFAF4E-AF54-4DF3-B4E9-E492818EC9C1}"/>
                </a:ext>
              </a:extLst>
            </p:cNvPr>
            <p:cNvSpPr/>
            <p:nvPr/>
          </p:nvSpPr>
          <p:spPr>
            <a:xfrm>
              <a:off x="518532" y="2864608"/>
              <a:ext cx="665744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0F0551-8190-429B-AF29-923FAE1DB67C}"/>
                </a:ext>
              </a:extLst>
            </p:cNvPr>
            <p:cNvSpPr/>
            <p:nvPr/>
          </p:nvSpPr>
          <p:spPr>
            <a:xfrm>
              <a:off x="-5096" y="2867306"/>
              <a:ext cx="398632" cy="129676"/>
            </a:xfrm>
            <a:custGeom>
              <a:avLst/>
              <a:gdLst>
                <a:gd name="connsiteX0" fmla="*/ 0 w 398632"/>
                <a:gd name="connsiteY0" fmla="*/ 0 h 129676"/>
                <a:gd name="connsiteX1" fmla="*/ 333794 w 398632"/>
                <a:gd name="connsiteY1" fmla="*/ 0 h 129676"/>
                <a:gd name="connsiteX2" fmla="*/ 398632 w 398632"/>
                <a:gd name="connsiteY2" fmla="*/ 64838 h 129676"/>
                <a:gd name="connsiteX3" fmla="*/ 333794 w 398632"/>
                <a:gd name="connsiteY3" fmla="*/ 129676 h 129676"/>
                <a:gd name="connsiteX4" fmla="*/ 0 w 398632"/>
                <a:gd name="connsiteY4" fmla="*/ 129676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32" h="129676">
                  <a:moveTo>
                    <a:pt x="0" y="0"/>
                  </a:moveTo>
                  <a:lnTo>
                    <a:pt x="333794" y="0"/>
                  </a:lnTo>
                  <a:cubicBezTo>
                    <a:pt x="369603" y="0"/>
                    <a:pt x="398632" y="29029"/>
                    <a:pt x="398632" y="64838"/>
                  </a:cubicBezTo>
                  <a:cubicBezTo>
                    <a:pt x="398632" y="100647"/>
                    <a:pt x="369603" y="129676"/>
                    <a:pt x="333794" y="129676"/>
                  </a:cubicBezTo>
                  <a:lnTo>
                    <a:pt x="0" y="129676"/>
                  </a:ln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274B2D-F2D8-4E8A-A517-8FAF07AE15BA}"/>
              </a:ext>
            </a:extLst>
          </p:cNvPr>
          <p:cNvGrpSpPr/>
          <p:nvPr/>
        </p:nvGrpSpPr>
        <p:grpSpPr>
          <a:xfrm>
            <a:off x="11007725" y="1122568"/>
            <a:ext cx="1194361" cy="436028"/>
            <a:chOff x="11007725" y="2714130"/>
            <a:chExt cx="1194361" cy="43602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EEB0C1-AAE3-4E1A-B60A-3E235720EDF1}"/>
                </a:ext>
              </a:extLst>
            </p:cNvPr>
            <p:cNvSpPr/>
            <p:nvPr/>
          </p:nvSpPr>
          <p:spPr>
            <a:xfrm>
              <a:off x="11403094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1644CD-C45B-4B94-BC33-124353F38532}"/>
                </a:ext>
              </a:extLst>
            </p:cNvPr>
            <p:cNvSpPr/>
            <p:nvPr/>
          </p:nvSpPr>
          <p:spPr>
            <a:xfrm>
              <a:off x="11798464" y="2864608"/>
              <a:ext cx="403622" cy="129676"/>
            </a:xfrm>
            <a:custGeom>
              <a:avLst/>
              <a:gdLst>
                <a:gd name="connsiteX0" fmla="*/ 64838 w 403622"/>
                <a:gd name="connsiteY0" fmla="*/ 0 h 129676"/>
                <a:gd name="connsiteX1" fmla="*/ 403622 w 403622"/>
                <a:gd name="connsiteY1" fmla="*/ 0 h 129676"/>
                <a:gd name="connsiteX2" fmla="*/ 403622 w 403622"/>
                <a:gd name="connsiteY2" fmla="*/ 129676 h 129676"/>
                <a:gd name="connsiteX3" fmla="*/ 64838 w 403622"/>
                <a:gd name="connsiteY3" fmla="*/ 129676 h 129676"/>
                <a:gd name="connsiteX4" fmla="*/ 0 w 403622"/>
                <a:gd name="connsiteY4" fmla="*/ 64838 h 129676"/>
                <a:gd name="connsiteX5" fmla="*/ 64838 w 403622"/>
                <a:gd name="connsiteY5" fmla="*/ 0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622" h="129676">
                  <a:moveTo>
                    <a:pt x="64838" y="0"/>
                  </a:moveTo>
                  <a:lnTo>
                    <a:pt x="403622" y="0"/>
                  </a:lnTo>
                  <a:lnTo>
                    <a:pt x="403622" y="129676"/>
                  </a:lnTo>
                  <a:lnTo>
                    <a:pt x="64838" y="129676"/>
                  </a:lnTo>
                  <a:cubicBezTo>
                    <a:pt x="29029" y="129676"/>
                    <a:pt x="0" y="100647"/>
                    <a:pt x="0" y="64838"/>
                  </a:cubicBezTo>
                  <a:cubicBezTo>
                    <a:pt x="0" y="29029"/>
                    <a:pt x="29029" y="0"/>
                    <a:pt x="64838" y="0"/>
                  </a:cubicBez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047224B-846D-4850-9BE5-557EE4001753}"/>
                </a:ext>
              </a:extLst>
            </p:cNvPr>
            <p:cNvSpPr/>
            <p:nvPr/>
          </p:nvSpPr>
          <p:spPr>
            <a:xfrm>
              <a:off x="11007725" y="2867306"/>
              <a:ext cx="665743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463027-027F-AAE0-6BC9-C1E5B5A80D47}"/>
              </a:ext>
            </a:extLst>
          </p:cNvPr>
          <p:cNvSpPr txBox="1"/>
          <p:nvPr/>
        </p:nvSpPr>
        <p:spPr>
          <a:xfrm>
            <a:off x="4702011" y="4273836"/>
            <a:ext cx="287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Bahnschrif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n Fungible Tokens NFT icon PNG and SVG Vector Free Download">
            <a:extLst>
              <a:ext uri="{FF2B5EF4-FFF2-40B4-BE49-F238E27FC236}">
                <a16:creationId xmlns:a16="http://schemas.microsoft.com/office/drawing/2014/main" id="{FF43DFE0-A59D-02E2-BBAD-3AC698AB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70" y="1034457"/>
            <a:ext cx="48768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70DB8E-F9F6-9F06-05ED-765CC0E43F61}"/>
              </a:ext>
            </a:extLst>
          </p:cNvPr>
          <p:cNvSpPr txBox="1"/>
          <p:nvPr/>
        </p:nvSpPr>
        <p:spPr>
          <a:xfrm>
            <a:off x="2105851" y="2901297"/>
            <a:ext cx="30488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262626"/>
                </a:solidFill>
                <a:latin typeface="Bahnschrift" panose="020B0502040204020203" pitchFamily="34" charset="0"/>
              </a:rPr>
              <a:t>2. What is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8099939-0709-39ED-0347-1E4334C92EC6}"/>
              </a:ext>
            </a:extLst>
          </p:cNvPr>
          <p:cNvGrpSpPr/>
          <p:nvPr/>
        </p:nvGrpSpPr>
        <p:grpSpPr>
          <a:xfrm>
            <a:off x="546576" y="489441"/>
            <a:ext cx="1440000" cy="1368000"/>
            <a:chOff x="1521592" y="2219208"/>
            <a:chExt cx="1440000" cy="136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1A6B13-874C-D309-D7B9-926006E4D818}"/>
                </a:ext>
              </a:extLst>
            </p:cNvPr>
            <p:cNvGrpSpPr/>
            <p:nvPr/>
          </p:nvGrpSpPr>
          <p:grpSpPr>
            <a:xfrm>
              <a:off x="1521592" y="2219208"/>
              <a:ext cx="1440000" cy="1368000"/>
              <a:chOff x="2925090" y="2463757"/>
              <a:chExt cx="1440000" cy="1368000"/>
            </a:xfrm>
          </p:grpSpPr>
          <p:sp>
            <p:nvSpPr>
              <p:cNvPr id="6" name="Rounded Rectangle 6">
                <a:extLst>
                  <a:ext uri="{FF2B5EF4-FFF2-40B4-BE49-F238E27FC236}">
                    <a16:creationId xmlns:a16="http://schemas.microsoft.com/office/drawing/2014/main" id="{891882D5-DBDA-4BF0-96EE-059D06BFFBF3}"/>
                  </a:ext>
                </a:extLst>
              </p:cNvPr>
              <p:cNvSpPr/>
              <p:nvPr/>
            </p:nvSpPr>
            <p:spPr>
              <a:xfrm>
                <a:off x="2925090" y="2463757"/>
                <a:ext cx="1440000" cy="1368000"/>
              </a:xfrm>
              <a:prstGeom prst="roundRect">
                <a:avLst>
                  <a:gd name="adj" fmla="val 8843"/>
                </a:avLst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C921CC-7EA7-4029-97E2-4E8B2477B8B1}"/>
                  </a:ext>
                </a:extLst>
              </p:cNvPr>
              <p:cNvSpPr txBox="1"/>
              <p:nvPr/>
            </p:nvSpPr>
            <p:spPr>
              <a:xfrm>
                <a:off x="3064774" y="3322440"/>
                <a:ext cx="116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Donut 22">
              <a:extLst>
                <a:ext uri="{FF2B5EF4-FFF2-40B4-BE49-F238E27FC236}">
                  <a16:creationId xmlns:a16="http://schemas.microsoft.com/office/drawing/2014/main" id="{0669B66C-A24C-B788-A462-AE01686C9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686" y="2549579"/>
              <a:ext cx="529812" cy="271370"/>
            </a:xfrm>
            <a:custGeom>
              <a:avLst/>
              <a:gdLst/>
              <a:ahLst/>
              <a:cxnLst/>
              <a:rect l="l" t="t" r="r" b="b"/>
              <a:pathLst>
                <a:path w="3372524" h="1727404">
                  <a:moveTo>
                    <a:pt x="1758003" y="666958"/>
                  </a:moveTo>
                  <a:cubicBezTo>
                    <a:pt x="1703684" y="666958"/>
                    <a:pt x="1659649" y="710993"/>
                    <a:pt x="1659649" y="765312"/>
                  </a:cubicBezTo>
                  <a:cubicBezTo>
                    <a:pt x="1659649" y="819631"/>
                    <a:pt x="1703684" y="863666"/>
                    <a:pt x="1758003" y="863666"/>
                  </a:cubicBezTo>
                  <a:cubicBezTo>
                    <a:pt x="1812322" y="863666"/>
                    <a:pt x="1856357" y="819631"/>
                    <a:pt x="1856357" y="765312"/>
                  </a:cubicBezTo>
                  <a:cubicBezTo>
                    <a:pt x="1856357" y="710993"/>
                    <a:pt x="1812322" y="666958"/>
                    <a:pt x="1758003" y="666958"/>
                  </a:cubicBezTo>
                  <a:close/>
                  <a:moveTo>
                    <a:pt x="1686261" y="586208"/>
                  </a:moveTo>
                  <a:cubicBezTo>
                    <a:pt x="1849880" y="586208"/>
                    <a:pt x="1982519" y="718847"/>
                    <a:pt x="1982519" y="882466"/>
                  </a:cubicBezTo>
                  <a:cubicBezTo>
                    <a:pt x="1982519" y="1046085"/>
                    <a:pt x="1849880" y="1178724"/>
                    <a:pt x="1686261" y="1178724"/>
                  </a:cubicBezTo>
                  <a:cubicBezTo>
                    <a:pt x="1522642" y="1178724"/>
                    <a:pt x="1390003" y="1046085"/>
                    <a:pt x="1390003" y="882466"/>
                  </a:cubicBezTo>
                  <a:cubicBezTo>
                    <a:pt x="1390003" y="718847"/>
                    <a:pt x="1522642" y="586208"/>
                    <a:pt x="1686261" y="586208"/>
                  </a:cubicBezTo>
                  <a:close/>
                  <a:moveTo>
                    <a:pt x="1686262" y="448985"/>
                  </a:moveTo>
                  <a:cubicBezTo>
                    <a:pt x="1446857" y="448985"/>
                    <a:pt x="1252780" y="643062"/>
                    <a:pt x="1252780" y="882467"/>
                  </a:cubicBezTo>
                  <a:cubicBezTo>
                    <a:pt x="1252780" y="1121872"/>
                    <a:pt x="1446857" y="1315949"/>
                    <a:pt x="1686262" y="1315949"/>
                  </a:cubicBezTo>
                  <a:cubicBezTo>
                    <a:pt x="1925667" y="1315949"/>
                    <a:pt x="2119744" y="1121872"/>
                    <a:pt x="2119744" y="882467"/>
                  </a:cubicBezTo>
                  <a:cubicBezTo>
                    <a:pt x="2119744" y="643062"/>
                    <a:pt x="1925667" y="448985"/>
                    <a:pt x="1686262" y="448985"/>
                  </a:cubicBezTo>
                  <a:close/>
                  <a:moveTo>
                    <a:pt x="1893261" y="271274"/>
                  </a:moveTo>
                  <a:cubicBezTo>
                    <a:pt x="2150128" y="355123"/>
                    <a:pt x="2334334" y="597283"/>
                    <a:pt x="2334334" y="882467"/>
                  </a:cubicBezTo>
                  <a:cubicBezTo>
                    <a:pt x="2334334" y="1103921"/>
                    <a:pt x="2223259" y="1299432"/>
                    <a:pt x="2053457" y="1415856"/>
                  </a:cubicBezTo>
                  <a:cubicBezTo>
                    <a:pt x="2494577" y="1286853"/>
                    <a:pt x="2931337" y="1005905"/>
                    <a:pt x="2940842" y="882353"/>
                  </a:cubicBezTo>
                  <a:lnTo>
                    <a:pt x="2946401" y="882364"/>
                  </a:lnTo>
                  <a:lnTo>
                    <a:pt x="2943679" y="877137"/>
                  </a:lnTo>
                  <a:lnTo>
                    <a:pt x="2946401" y="872130"/>
                  </a:lnTo>
                  <a:lnTo>
                    <a:pt x="2941077" y="872141"/>
                  </a:lnTo>
                  <a:cubicBezTo>
                    <a:pt x="2875996" y="732702"/>
                    <a:pt x="2369865" y="377972"/>
                    <a:pt x="1893261" y="271274"/>
                  </a:cubicBezTo>
                  <a:close/>
                  <a:moveTo>
                    <a:pt x="1525754" y="256843"/>
                  </a:moveTo>
                  <a:cubicBezTo>
                    <a:pt x="984953" y="339274"/>
                    <a:pt x="426123" y="752145"/>
                    <a:pt x="426123" y="877021"/>
                  </a:cubicBezTo>
                  <a:lnTo>
                    <a:pt x="426123" y="877247"/>
                  </a:lnTo>
                  <a:cubicBezTo>
                    <a:pt x="439083" y="984175"/>
                    <a:pt x="877625" y="1311577"/>
                    <a:pt x="1355183" y="1436828"/>
                  </a:cubicBezTo>
                  <a:cubicBezTo>
                    <a:pt x="1164798" y="1325758"/>
                    <a:pt x="1038190" y="1118898"/>
                    <a:pt x="1038190" y="882467"/>
                  </a:cubicBezTo>
                  <a:cubicBezTo>
                    <a:pt x="1038190" y="580157"/>
                    <a:pt x="1245184" y="326193"/>
                    <a:pt x="1525754" y="256843"/>
                  </a:cubicBezTo>
                  <a:close/>
                  <a:moveTo>
                    <a:pt x="1682713" y="0"/>
                  </a:moveTo>
                  <a:cubicBezTo>
                    <a:pt x="2385858" y="36225"/>
                    <a:pt x="3265322" y="653066"/>
                    <a:pt x="3365400" y="875412"/>
                  </a:cubicBezTo>
                  <a:lnTo>
                    <a:pt x="3372524" y="875397"/>
                  </a:lnTo>
                  <a:lnTo>
                    <a:pt x="3368881" y="882344"/>
                  </a:lnTo>
                  <a:lnTo>
                    <a:pt x="3372524" y="889597"/>
                  </a:lnTo>
                  <a:lnTo>
                    <a:pt x="3365086" y="889581"/>
                  </a:lnTo>
                  <a:cubicBezTo>
                    <a:pt x="3348713" y="1110249"/>
                    <a:pt x="2385134" y="1692746"/>
                    <a:pt x="1682713" y="1727404"/>
                  </a:cubicBezTo>
                  <a:cubicBezTo>
                    <a:pt x="901706" y="1708470"/>
                    <a:pt x="21301" y="1064732"/>
                    <a:pt x="0" y="882497"/>
                  </a:cubicBezTo>
                  <a:lnTo>
                    <a:pt x="0" y="882184"/>
                  </a:lnTo>
                  <a:cubicBezTo>
                    <a:pt x="0" y="691908"/>
                    <a:pt x="901706" y="19770"/>
                    <a:pt x="16827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86D114-A1AC-ED53-6D13-63BCAB5A4C7F}"/>
              </a:ext>
            </a:extLst>
          </p:cNvPr>
          <p:cNvGrpSpPr/>
          <p:nvPr/>
        </p:nvGrpSpPr>
        <p:grpSpPr>
          <a:xfrm>
            <a:off x="546575" y="3800905"/>
            <a:ext cx="1440000" cy="1368000"/>
            <a:chOff x="1521591" y="3998389"/>
            <a:chExt cx="1440000" cy="136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21735-FE51-3543-6A2F-AE087FD30DC8}"/>
                </a:ext>
              </a:extLst>
            </p:cNvPr>
            <p:cNvGrpSpPr/>
            <p:nvPr/>
          </p:nvGrpSpPr>
          <p:grpSpPr>
            <a:xfrm>
              <a:off x="1521591" y="3998389"/>
              <a:ext cx="1440000" cy="1368000"/>
              <a:chOff x="2925090" y="2463757"/>
              <a:chExt cx="1440000" cy="1368000"/>
            </a:xfrm>
          </p:grpSpPr>
          <p:sp>
            <p:nvSpPr>
              <p:cNvPr id="28" name="Rounded Rectangle 6">
                <a:extLst>
                  <a:ext uri="{FF2B5EF4-FFF2-40B4-BE49-F238E27FC236}">
                    <a16:creationId xmlns:a16="http://schemas.microsoft.com/office/drawing/2014/main" id="{073B12FE-832E-D33D-1B0B-69C517BC7817}"/>
                  </a:ext>
                </a:extLst>
              </p:cNvPr>
              <p:cNvSpPr/>
              <p:nvPr/>
            </p:nvSpPr>
            <p:spPr>
              <a:xfrm>
                <a:off x="2925090" y="2463757"/>
                <a:ext cx="1440000" cy="1368000"/>
              </a:xfrm>
              <a:prstGeom prst="roundRect">
                <a:avLst>
                  <a:gd name="adj" fmla="val 8843"/>
                </a:avLst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E2502E-18C2-CEA5-A732-1C22E329A3ED}"/>
                  </a:ext>
                </a:extLst>
              </p:cNvPr>
              <p:cNvSpPr txBox="1"/>
              <p:nvPr/>
            </p:nvSpPr>
            <p:spPr>
              <a:xfrm>
                <a:off x="3064774" y="3322440"/>
                <a:ext cx="116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Work</a:t>
                </a:r>
                <a:endParaRPr lang="ko-KR" altLang="en-US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Rounded Rectangle 51">
              <a:extLst>
                <a:ext uri="{FF2B5EF4-FFF2-40B4-BE49-F238E27FC236}">
                  <a16:creationId xmlns:a16="http://schemas.microsoft.com/office/drawing/2014/main" id="{49E06CAE-36D3-891B-89DC-5A1BC4549DD4}"/>
                </a:ext>
              </a:extLst>
            </p:cNvPr>
            <p:cNvSpPr/>
            <p:nvPr/>
          </p:nvSpPr>
          <p:spPr>
            <a:xfrm rot="16200000" flipH="1">
              <a:off x="1970807" y="4190878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A1E992A8-2A8F-CC12-6D19-FF6D9CDD84BE}"/>
              </a:ext>
            </a:extLst>
          </p:cNvPr>
          <p:cNvSpPr/>
          <p:nvPr/>
        </p:nvSpPr>
        <p:spPr>
          <a:xfrm rot="19747125">
            <a:off x="2373944" y="1037904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B4EC723-A9BE-9BC9-D19D-501F4D8A50CA}"/>
              </a:ext>
            </a:extLst>
          </p:cNvPr>
          <p:cNvSpPr/>
          <p:nvPr/>
        </p:nvSpPr>
        <p:spPr>
          <a:xfrm rot="19747125">
            <a:off x="2373944" y="434936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830B7-9E1C-5153-A00F-A964BBCD33A9}"/>
              </a:ext>
            </a:extLst>
          </p:cNvPr>
          <p:cNvGrpSpPr/>
          <p:nvPr/>
        </p:nvGrpSpPr>
        <p:grpSpPr>
          <a:xfrm>
            <a:off x="3712362" y="489441"/>
            <a:ext cx="7844144" cy="1971059"/>
            <a:chOff x="2925090" y="2463757"/>
            <a:chExt cx="1440000" cy="1368000"/>
          </a:xfrm>
          <a:noFill/>
        </p:grpSpPr>
        <p:sp>
          <p:nvSpPr>
            <p:cNvPr id="39" name="Rounded Rectangle 6">
              <a:extLst>
                <a:ext uri="{FF2B5EF4-FFF2-40B4-BE49-F238E27FC236}">
                  <a16:creationId xmlns:a16="http://schemas.microsoft.com/office/drawing/2014/main" id="{A086D5E4-EA4D-84CB-AAD6-8CEDDF3EF724}"/>
                </a:ext>
              </a:extLst>
            </p:cNvPr>
            <p:cNvSpPr/>
            <p:nvPr/>
          </p:nvSpPr>
          <p:spPr>
            <a:xfrm>
              <a:off x="2925090" y="2463757"/>
              <a:ext cx="1440000" cy="1368000"/>
            </a:xfrm>
            <a:prstGeom prst="roundRect">
              <a:avLst>
                <a:gd name="adj" fmla="val 8843"/>
              </a:avLst>
            </a:prstGeom>
            <a:grpFill/>
            <a:ln w="38100">
              <a:solidFill>
                <a:srgbClr val="05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FC79D2-F0D2-2580-7275-C2E0B363864C}"/>
                </a:ext>
              </a:extLst>
            </p:cNvPr>
            <p:cNvSpPr txBox="1"/>
            <p:nvPr/>
          </p:nvSpPr>
          <p:spPr>
            <a:xfrm>
              <a:off x="2955913" y="2631224"/>
              <a:ext cx="1378150" cy="256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content</a:t>
              </a:r>
              <a:endParaRPr lang="ko-KR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29CFB5-30A7-0B71-1783-AF414B3C0E85}"/>
              </a:ext>
            </a:extLst>
          </p:cNvPr>
          <p:cNvGrpSpPr/>
          <p:nvPr/>
        </p:nvGrpSpPr>
        <p:grpSpPr>
          <a:xfrm>
            <a:off x="3712362" y="3800905"/>
            <a:ext cx="7844144" cy="1971059"/>
            <a:chOff x="2925090" y="2463757"/>
            <a:chExt cx="1440000" cy="1368000"/>
          </a:xfrm>
          <a:noFill/>
        </p:grpSpPr>
        <p:sp>
          <p:nvSpPr>
            <p:cNvPr id="48" name="Rounded Rectangle 6">
              <a:extLst>
                <a:ext uri="{FF2B5EF4-FFF2-40B4-BE49-F238E27FC236}">
                  <a16:creationId xmlns:a16="http://schemas.microsoft.com/office/drawing/2014/main" id="{68D78761-33BE-3EDF-C8F1-2371A92F8D47}"/>
                </a:ext>
              </a:extLst>
            </p:cNvPr>
            <p:cNvSpPr/>
            <p:nvPr/>
          </p:nvSpPr>
          <p:spPr>
            <a:xfrm>
              <a:off x="2925090" y="2463757"/>
              <a:ext cx="1440000" cy="1368000"/>
            </a:xfrm>
            <a:prstGeom prst="roundRect">
              <a:avLst>
                <a:gd name="adj" fmla="val 8843"/>
              </a:avLst>
            </a:prstGeom>
            <a:grpFill/>
            <a:ln w="38100">
              <a:solidFill>
                <a:srgbClr val="05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7802CB-B00F-3093-F84E-4A46C96C74C3}"/>
                </a:ext>
              </a:extLst>
            </p:cNvPr>
            <p:cNvSpPr txBox="1"/>
            <p:nvPr/>
          </p:nvSpPr>
          <p:spPr>
            <a:xfrm>
              <a:off x="2955913" y="2631224"/>
              <a:ext cx="1378150" cy="256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content</a:t>
              </a:r>
              <a:endParaRPr lang="ko-KR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69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F8FCFE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8D9906-A1BC-4EF6-8ED4-26637D9E951F}"/>
              </a:ext>
            </a:extLst>
          </p:cNvPr>
          <p:cNvSpPr/>
          <p:nvPr/>
        </p:nvSpPr>
        <p:spPr>
          <a:xfrm>
            <a:off x="1104128" y="2887976"/>
            <a:ext cx="1079210" cy="1059814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ight">
              <a:rot lat="21299999" lon="20699968" rev="0"/>
            </a:camera>
            <a:lightRig rig="threePt" dir="t"/>
          </a:scene3d>
          <a:sp3d extrusionH="819150" prstMaterial="flat">
            <a:bevelT w="63500" h="31750"/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cs typeface="Arial" pitchFamily="34" charset="0"/>
              </a:rPr>
              <a:t>P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3213564" y="2934644"/>
            <a:ext cx="3614754" cy="988712"/>
            <a:chOff x="6211235" y="1628800"/>
            <a:chExt cx="2609237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2973576" y="2890782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2468681" y="3233944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49953-61B3-C2C1-8C9A-A8E838C3331C}"/>
              </a:ext>
            </a:extLst>
          </p:cNvPr>
          <p:cNvSpPr txBox="1"/>
          <p:nvPr/>
        </p:nvSpPr>
        <p:spPr>
          <a:xfrm>
            <a:off x="2781293" y="1285147"/>
            <a:ext cx="66294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600" b="1" dirty="0">
                <a:solidFill>
                  <a:srgbClr val="262626"/>
                </a:solidFill>
                <a:latin typeface="Bahnschrift" panose="020B0502040204020203" pitchFamily="34" charset="0"/>
              </a:rPr>
              <a:t>3. What is our purpose ?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2DC79-7183-202C-ED11-A0CA0DDCA87D}"/>
              </a:ext>
            </a:extLst>
          </p:cNvPr>
          <p:cNvGrpSpPr/>
          <p:nvPr/>
        </p:nvGrpSpPr>
        <p:grpSpPr>
          <a:xfrm>
            <a:off x="999180" y="2332037"/>
            <a:ext cx="10186856" cy="624536"/>
            <a:chOff x="901902" y="2367618"/>
            <a:chExt cx="10186856" cy="6245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2B07C3-4C43-432A-AE1B-63E83F740B56}"/>
                </a:ext>
              </a:extLst>
            </p:cNvPr>
            <p:cNvGrpSpPr/>
            <p:nvPr/>
          </p:nvGrpSpPr>
          <p:grpSpPr>
            <a:xfrm>
              <a:off x="9294836" y="2387862"/>
              <a:ext cx="1793922" cy="600808"/>
              <a:chOff x="698919" y="3231434"/>
              <a:chExt cx="2170041" cy="726774"/>
            </a:xfrm>
          </p:grpSpPr>
          <p:sp>
            <p:nvSpPr>
              <p:cNvPr id="22" name="Rounded Rectangle 19">
                <a:extLst>
                  <a:ext uri="{FF2B5EF4-FFF2-40B4-BE49-F238E27FC236}">
                    <a16:creationId xmlns:a16="http://schemas.microsoft.com/office/drawing/2014/main" id="{66E71AB3-5D74-4814-8DAF-D3A5BCEA56C6}"/>
                  </a:ext>
                </a:extLst>
              </p:cNvPr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chemeClr val="accent4">
                        <a:lumMod val="72000"/>
                        <a:lumOff val="28000"/>
                      </a:schemeClr>
                    </a:gs>
                    <a:gs pos="48000">
                      <a:schemeClr val="accent4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26810D4-3796-448F-9C05-3A42DEB89438}"/>
                  </a:ext>
                </a:extLst>
              </p:cNvPr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E7A9C9CC-9A04-4806-A599-E825A52136B3}"/>
                </a:ext>
              </a:extLst>
            </p:cNvPr>
            <p:cNvSpPr/>
            <p:nvPr/>
          </p:nvSpPr>
          <p:spPr>
            <a:xfrm rot="5400000">
              <a:off x="4396081" y="1899869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0ED947-7F8F-4B08-BE18-5FD8C20CB0AE}"/>
                </a:ext>
              </a:extLst>
            </p:cNvPr>
            <p:cNvSpPr/>
            <p:nvPr/>
          </p:nvSpPr>
          <p:spPr>
            <a:xfrm rot="19002224">
              <a:off x="3694444" y="2391347"/>
              <a:ext cx="535746" cy="1577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DF2F5B-938D-4BCD-AAEC-92C99BF08EE1}"/>
                </a:ext>
              </a:extLst>
            </p:cNvPr>
            <p:cNvGrpSpPr/>
            <p:nvPr/>
          </p:nvGrpSpPr>
          <p:grpSpPr>
            <a:xfrm>
              <a:off x="6518924" y="2391346"/>
              <a:ext cx="1793922" cy="600808"/>
              <a:chOff x="698919" y="3231434"/>
              <a:chExt cx="2170041" cy="726774"/>
            </a:xfrm>
          </p:grpSpPr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id="{6DE812A9-CB69-49D4-8BC0-D851E50205FF}"/>
                  </a:ext>
                </a:extLst>
              </p:cNvPr>
              <p:cNvSpPr/>
              <p:nvPr/>
            </p:nvSpPr>
            <p:spPr>
              <a:xfrm rot="5400000">
                <a:off x="1547664" y="2636912"/>
                <a:ext cx="698376" cy="1944216"/>
              </a:xfrm>
              <a:prstGeom prst="roundRect">
                <a:avLst>
                  <a:gd name="adj" fmla="val 50000"/>
                </a:avLst>
              </a:prstGeom>
              <a:noFill/>
              <a:ln w="241300">
                <a:gradFill flip="none" rotWithShape="1">
                  <a:gsLst>
                    <a:gs pos="0">
                      <a:schemeClr val="accent3">
                        <a:lumMod val="73000"/>
                        <a:lumOff val="27000"/>
                      </a:schemeClr>
                    </a:gs>
                    <a:gs pos="48000">
                      <a:schemeClr val="accent3"/>
                    </a:gs>
                  </a:gsLst>
                  <a:lin ang="19200000" scaled="0"/>
                  <a:tileRect/>
                </a:gra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6EECC62-A568-4F0B-8CD4-EAB3126CDBE9}"/>
                  </a:ext>
                </a:extLst>
              </p:cNvPr>
              <p:cNvSpPr/>
              <p:nvPr/>
            </p:nvSpPr>
            <p:spPr>
              <a:xfrm rot="19002224">
                <a:off x="698919" y="3231434"/>
                <a:ext cx="648072" cy="190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9" name="Rounded Rectangle 11">
              <a:extLst>
                <a:ext uri="{FF2B5EF4-FFF2-40B4-BE49-F238E27FC236}">
                  <a16:creationId xmlns:a16="http://schemas.microsoft.com/office/drawing/2014/main" id="{B0E78FD3-2E5A-4EE9-BC8A-46CEBC4AD023}"/>
                </a:ext>
              </a:extLst>
            </p:cNvPr>
            <p:cNvSpPr/>
            <p:nvPr/>
          </p:nvSpPr>
          <p:spPr>
            <a:xfrm rot="5400000">
              <a:off x="5983632" y="1789219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C2DA8-0A91-4B72-9785-3F3AAEC5D47D}"/>
                </a:ext>
              </a:extLst>
            </p:cNvPr>
            <p:cNvSpPr/>
            <p:nvPr/>
          </p:nvSpPr>
          <p:spPr>
            <a:xfrm rot="17406435">
              <a:off x="5084962" y="2612375"/>
              <a:ext cx="289614" cy="1517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47C8DA-8402-4753-A7BE-9C046C9F8183}"/>
                </a:ext>
              </a:extLst>
            </p:cNvPr>
            <p:cNvGrpSpPr/>
            <p:nvPr/>
          </p:nvGrpSpPr>
          <p:grpSpPr>
            <a:xfrm>
              <a:off x="7963328" y="2551335"/>
              <a:ext cx="1861406" cy="289614"/>
              <a:chOff x="2464343" y="3366786"/>
              <a:chExt cx="2251673" cy="350335"/>
            </a:xfrm>
          </p:grpSpPr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2358D446-E8A6-4030-B614-6EE3BC5D7B5D}"/>
                  </a:ext>
                </a:extLst>
              </p:cNvPr>
              <p:cNvSpPr/>
              <p:nvPr/>
            </p:nvSpPr>
            <p:spPr>
              <a:xfrm rot="5400000">
                <a:off x="3468067" y="2454407"/>
                <a:ext cx="263650" cy="22322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7500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49657F-7272-4D5C-86AE-6577C01A8197}"/>
                  </a:ext>
                </a:extLst>
              </p:cNvPr>
              <p:cNvSpPr/>
              <p:nvPr/>
            </p:nvSpPr>
            <p:spPr>
              <a:xfrm rot="17406435">
                <a:off x="2380979" y="3450150"/>
                <a:ext cx="350335" cy="1836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2000">
                    <a:srgbClr val="73B2D1">
                      <a:lumMod val="0"/>
                      <a:lumOff val="10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id="{4E3071B4-1619-47B8-89CD-472474F2300C}"/>
                </a:ext>
              </a:extLst>
            </p:cNvPr>
            <p:cNvSpPr/>
            <p:nvPr/>
          </p:nvSpPr>
          <p:spPr>
            <a:xfrm rot="5400000">
              <a:off x="1594943" y="1899869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Rounded Rectangle 11">
              <a:extLst>
                <a:ext uri="{FF2B5EF4-FFF2-40B4-BE49-F238E27FC236}">
                  <a16:creationId xmlns:a16="http://schemas.microsoft.com/office/drawing/2014/main" id="{F161E37E-FE2C-457D-872C-94DE86C1C337}"/>
                </a:ext>
              </a:extLst>
            </p:cNvPr>
            <p:cNvSpPr/>
            <p:nvPr/>
          </p:nvSpPr>
          <p:spPr>
            <a:xfrm rot="5400000">
              <a:off x="3182496" y="1789219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E91CF9FA-0B2D-4495-A236-38605D15F579}"/>
                </a:ext>
              </a:extLst>
            </p:cNvPr>
            <p:cNvSpPr/>
            <p:nvPr/>
          </p:nvSpPr>
          <p:spPr>
            <a:xfrm rot="17406435">
              <a:off x="2300988" y="2601772"/>
              <a:ext cx="289614" cy="15178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A987B5CA-56FF-4B12-8F59-77450273495E}"/>
                </a:ext>
              </a:extLst>
            </p:cNvPr>
            <p:cNvSpPr/>
            <p:nvPr/>
          </p:nvSpPr>
          <p:spPr>
            <a:xfrm rot="19002224">
              <a:off x="901902" y="2367618"/>
              <a:ext cx="535746" cy="1577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B07F42-D5E7-4B74-AB2F-4079B3BBC614}"/>
              </a:ext>
            </a:extLst>
          </p:cNvPr>
          <p:cNvSpPr txBox="1"/>
          <p:nvPr/>
        </p:nvSpPr>
        <p:spPr>
          <a:xfrm>
            <a:off x="1392010" y="3888850"/>
            <a:ext cx="958079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Contents Title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E7F54A-1231-700E-3EF8-D28DBEBA44B6}"/>
              </a:ext>
            </a:extLst>
          </p:cNvPr>
          <p:cNvSpPr txBox="1"/>
          <p:nvPr/>
        </p:nvSpPr>
        <p:spPr>
          <a:xfrm>
            <a:off x="2777902" y="776364"/>
            <a:ext cx="66294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 b="1" dirty="0">
                <a:solidFill>
                  <a:srgbClr val="262626"/>
                </a:solidFill>
                <a:latin typeface="Bahnschrift" panose="020B0502040204020203" pitchFamily="34" charset="0"/>
              </a:rPr>
              <a:t>4. Our difficulty</a:t>
            </a:r>
          </a:p>
        </p:txBody>
      </p:sp>
    </p:spTree>
    <p:extLst>
      <p:ext uri="{BB962C8B-B14F-4D97-AF65-F5344CB8AC3E}">
        <p14:creationId xmlns:p14="http://schemas.microsoft.com/office/powerpoint/2010/main" val="1443056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738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Bahnschrift Condensed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Fox Chu</cp:lastModifiedBy>
  <cp:revision>100</cp:revision>
  <dcterms:created xsi:type="dcterms:W3CDTF">2020-01-20T05:08:25Z</dcterms:created>
  <dcterms:modified xsi:type="dcterms:W3CDTF">2023-01-02T19:56:13Z</dcterms:modified>
</cp:coreProperties>
</file>