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96" r:id="rId6"/>
    <p:sldId id="297" r:id="rId7"/>
    <p:sldId id="298" r:id="rId8"/>
    <p:sldId id="263" r:id="rId9"/>
    <p:sldId id="264" r:id="rId10"/>
    <p:sldId id="265" r:id="rId11"/>
    <p:sldId id="266" r:id="rId12"/>
    <p:sldId id="269" r:id="rId13"/>
    <p:sldId id="275" r:id="rId1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DB038-F306-4977-89C1-B23DA7C10E22}">
  <a:tblStyle styleId="{184DB038-F306-4977-89C1-B23DA7C10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1F20A-8E97-4263-8967-8B39EAB7D6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66" autoAdjust="0"/>
  </p:normalViewPr>
  <p:slideViewPr>
    <p:cSldViewPr snapToGrid="0">
      <p:cViewPr>
        <p:scale>
          <a:sx n="75" d="100"/>
          <a:sy n="75" d="100"/>
        </p:scale>
        <p:origin x="256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0173fbd90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0173fbd90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0173fbd9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0173fbd9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0173fbd90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0173fbd90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128df02aa9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128df02aa9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24a59d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24a59d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id="{619104FF-9248-568D-15E0-8EC95246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id="{76A76C76-9D58-6584-4566-E1DEA5DC3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id="{1C51BA49-99F2-7CC9-891F-A7C914238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7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id="{A81ABBEC-87FF-0012-D234-911C5785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id="{7AD9788D-E155-5FA9-60AB-A8EEE2A3C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id="{EF276304-4A0E-5839-F963-8285906709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3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>
          <a:extLst>
            <a:ext uri="{FF2B5EF4-FFF2-40B4-BE49-F238E27FC236}">
              <a16:creationId xmlns:a16="http://schemas.microsoft.com/office/drawing/2014/main" id="{EDE6D2F0-F734-3F67-AF22-AACD8321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>
            <a:extLst>
              <a:ext uri="{FF2B5EF4-FFF2-40B4-BE49-F238E27FC236}">
                <a16:creationId xmlns:a16="http://schemas.microsoft.com/office/drawing/2014/main" id="{A7BE910A-A912-E60D-6878-D723A5ED7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>
            <a:extLst>
              <a:ext uri="{FF2B5EF4-FFF2-40B4-BE49-F238E27FC236}">
                <a16:creationId xmlns:a16="http://schemas.microsoft.com/office/drawing/2014/main" id="{91420FFD-563F-6978-100A-1943AF4CD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6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0173fbd9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0173fbd90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34038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2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6"/>
          </p:nvPr>
        </p:nvSpPr>
        <p:spPr>
          <a:xfrm>
            <a:off x="2152451" y="320722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8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rot="3200375">
            <a:off x="257056" y="44383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82251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454" y="2561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3391622">
            <a:off x="8438402" y="34555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-4176861">
            <a:off x="2167680" y="458200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3391622">
            <a:off x="309764" y="26630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2700000">
            <a:off x="8650597" y="2073025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subTitle" idx="1"/>
          </p:nvPr>
        </p:nvSpPr>
        <p:spPr>
          <a:xfrm>
            <a:off x="1007375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1007375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3"/>
          </p:nvPr>
        </p:nvSpPr>
        <p:spPr>
          <a:xfrm>
            <a:off x="35475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4"/>
          </p:nvPr>
        </p:nvSpPr>
        <p:spPr>
          <a:xfrm>
            <a:off x="60876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5"/>
          </p:nvPr>
        </p:nvSpPr>
        <p:spPr>
          <a:xfrm>
            <a:off x="35475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6"/>
          </p:nvPr>
        </p:nvSpPr>
        <p:spPr>
          <a:xfrm>
            <a:off x="60876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7"/>
          </p:nvPr>
        </p:nvSpPr>
        <p:spPr>
          <a:xfrm>
            <a:off x="1007375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8"/>
          </p:nvPr>
        </p:nvSpPr>
        <p:spPr>
          <a:xfrm>
            <a:off x="1007375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9"/>
          </p:nvPr>
        </p:nvSpPr>
        <p:spPr>
          <a:xfrm>
            <a:off x="35475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3"/>
          </p:nvPr>
        </p:nvSpPr>
        <p:spPr>
          <a:xfrm>
            <a:off x="60876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4"/>
          </p:nvPr>
        </p:nvSpPr>
        <p:spPr>
          <a:xfrm>
            <a:off x="35475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5"/>
          </p:nvPr>
        </p:nvSpPr>
        <p:spPr>
          <a:xfrm>
            <a:off x="60876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/>
          <p:nvPr/>
        </p:nvSpPr>
        <p:spPr>
          <a:xfrm rot="3200375">
            <a:off x="11083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3098569" y="466581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rot="3391622">
            <a:off x="348789" y="19386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65369" y="3912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 hasCustomPrompt="1"/>
          </p:nvPr>
        </p:nvSpPr>
        <p:spPr>
          <a:xfrm>
            <a:off x="2290350" y="580375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2" hasCustomPrompt="1"/>
          </p:nvPr>
        </p:nvSpPr>
        <p:spPr>
          <a:xfrm>
            <a:off x="2290350" y="19648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4" hasCustomPrompt="1"/>
          </p:nvPr>
        </p:nvSpPr>
        <p:spPr>
          <a:xfrm>
            <a:off x="2290350" y="334632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5"/>
          </p:nvPr>
        </p:nvSpPr>
        <p:spPr>
          <a:xfrm>
            <a:off x="2290350" y="422982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5801949" y="47278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-8861856" flipH="1">
            <a:off x="6354206" y="387388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rot="-10565451" flipH="1">
            <a:off x="274878" y="391297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rot="4176861" flipH="1">
            <a:off x="2096744" y="462585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rot="3007948" flipH="1">
            <a:off x="3154154" y="76282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rot="-3391622" flipH="1">
            <a:off x="8614129" y="24940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1963446" flipH="1">
            <a:off x="50830" y="3090125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8614137" y="1738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2700000" flipH="1">
            <a:off x="8355347" y="4666723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subTitle" idx="1"/>
          </p:nvPr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2717850" y="34157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>
            <a:off x="2717850" y="535000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9" name="Google Shape;239;p21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530094" y="47937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 rot="3391622">
            <a:off x="6660002" y="179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 rot="2542404">
            <a:off x="8717563" y="47937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 rot="-6645472">
            <a:off x="173711" y="48696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 rot="-8686519">
            <a:off x="8738109" y="172456"/>
            <a:ext cx="352077" cy="45317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32681" y="2962100"/>
            <a:ext cx="19611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032681" y="2575625"/>
            <a:ext cx="19611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921306" y="2962100"/>
            <a:ext cx="2190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921306" y="2575625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-7022417" flipH="1">
            <a:off x="3057592" y="43230"/>
            <a:ext cx="352077" cy="4531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6430498" y="45307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6645472" flipH="1">
            <a:off x="6170406" y="2009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3391622" flipH="1">
            <a:off x="8774003" y="1921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4430405" flipH="1">
            <a:off x="8519492" y="2651080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-7413790" flipH="1">
            <a:off x="153421" y="34382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-3391622" flipH="1">
            <a:off x="346615" y="329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2542404" flipH="1">
            <a:off x="1557976" y="485117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-6724432" flipH="1">
            <a:off x="3953540" y="4594536"/>
            <a:ext cx="352086" cy="45318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9830623" flipH="1">
            <a:off x="380398" y="1877591"/>
            <a:ext cx="352080" cy="453178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8520856" y="443311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4748660" y="47759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911417" y="3072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-3391622" flipH="1">
            <a:off x="1502177" y="1889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2576285" flipH="1">
            <a:off x="1944590" y="4565303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-7413790" flipH="1">
            <a:off x="116621" y="79428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-3147102" flipH="1">
            <a:off x="258538" y="3027362"/>
            <a:ext cx="352091" cy="45319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-294391" flipH="1">
            <a:off x="8680994" y="1933384"/>
            <a:ext cx="246683" cy="155427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8223715">
            <a:off x="4244140" y="14978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593275" y="2663371"/>
            <a:ext cx="25791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593275" y="1459838"/>
            <a:ext cx="2579100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3200375">
            <a:off x="296081" y="281258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3391622">
            <a:off x="194752" y="14703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61519" y="4608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26550" y="972150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2213700" y="2622500"/>
            <a:ext cx="4716600" cy="4089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251228" y="234516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280754" y="5606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3391622">
            <a:off x="4994777" y="1889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rot="-3865761">
            <a:off x="6273755" y="4514838"/>
            <a:ext cx="352097" cy="453199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254225" y="1147248"/>
            <a:ext cx="5257196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Capstone Presentation</a:t>
            </a:r>
            <a:br>
              <a:rPr lang="en" sz="3200" b="1" dirty="0"/>
            </a:br>
            <a:r>
              <a:rPr lang="en" sz="3200" dirty="0"/>
              <a:t> </a:t>
            </a:r>
            <a:br>
              <a:rPr lang="en" dirty="0"/>
            </a:br>
            <a:r>
              <a:rPr lang="en-US" sz="2400" b="1" dirty="0">
                <a:solidFill>
                  <a:schemeClr val="lt1"/>
                </a:solidFill>
              </a:rPr>
              <a:t>Creating an online movie streaming </a:t>
            </a:r>
            <a:br>
              <a:rPr lang="en-US" sz="2400" b="1" dirty="0">
                <a:solidFill>
                  <a:schemeClr val="lt1"/>
                </a:solidFill>
              </a:rPr>
            </a:br>
            <a:r>
              <a:rPr lang="en-US" sz="2400" b="1" dirty="0">
                <a:solidFill>
                  <a:schemeClr val="lt1"/>
                </a:solidFill>
              </a:rPr>
              <a:t>web application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79625" y="3173088"/>
            <a:ext cx="4350000" cy="625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PhD. Mai Anh Tho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Reviewer: MSc. Nguyễn Đức Khoan</a:t>
            </a:r>
            <a:endParaRPr dirty="0"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1872758" y="217055"/>
            <a:ext cx="1075893" cy="1010627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18F248-4883-BD2E-CF37-A8B006CB2555}"/>
              </a:ext>
            </a:extLst>
          </p:cNvPr>
          <p:cNvSpPr txBox="1"/>
          <p:nvPr/>
        </p:nvSpPr>
        <p:spPr>
          <a:xfrm>
            <a:off x="1620180" y="3866712"/>
            <a:ext cx="266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Nguyen Quoc Hoang 	19110128</a:t>
            </a:r>
          </a:p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Chu Nguyen Hoang Son	19119128</a:t>
            </a: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473DBD90-2655-F82F-2865-650584905A8D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D65FFCF7-B45C-FAAC-1F27-E7BEDC0DCDD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6"/>
          <p:cNvSpPr txBox="1">
            <a:spLocks noGrp="1"/>
          </p:cNvSpPr>
          <p:nvPr>
            <p:ph type="title" idx="2"/>
          </p:nvPr>
        </p:nvSpPr>
        <p:spPr>
          <a:xfrm>
            <a:off x="2290350" y="21300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flow</a:t>
            </a:r>
            <a:endParaRPr dirty="0"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2290350" y="141164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49" name="Google Shape;1649;p36"/>
          <p:cNvGrpSpPr/>
          <p:nvPr/>
        </p:nvGrpSpPr>
        <p:grpSpPr>
          <a:xfrm rot="-1314811">
            <a:off x="291709" y="593808"/>
            <a:ext cx="1875802" cy="1926465"/>
            <a:chOff x="2689065" y="3004678"/>
            <a:chExt cx="1544026" cy="1585728"/>
          </a:xfrm>
        </p:grpSpPr>
        <p:sp>
          <p:nvSpPr>
            <p:cNvPr id="1650" name="Google Shape;1650;p36"/>
            <p:cNvSpPr/>
            <p:nvPr/>
          </p:nvSpPr>
          <p:spPr>
            <a:xfrm>
              <a:off x="2689065" y="3004678"/>
              <a:ext cx="1544026" cy="1585728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030480" y="3597742"/>
              <a:ext cx="1163029" cy="924643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021917" y="3308931"/>
              <a:ext cx="1067881" cy="774011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111383" y="3545221"/>
              <a:ext cx="864238" cy="383743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3070061" y="3044259"/>
              <a:ext cx="1026941" cy="271904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3185815" y="3176595"/>
              <a:ext cx="158298" cy="111785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3374831" y="3146121"/>
              <a:ext cx="160174" cy="114449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3564120" y="3115891"/>
              <a:ext cx="161778" cy="116868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3753952" y="3085417"/>
              <a:ext cx="163654" cy="119261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3933617" y="3056819"/>
              <a:ext cx="163382" cy="121408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907954" y="3393938"/>
              <a:ext cx="146011" cy="101373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3717334" y="3376023"/>
              <a:ext cx="146011" cy="102433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526958" y="3357863"/>
              <a:ext cx="145739" cy="102678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335277" y="3339949"/>
              <a:ext cx="146011" cy="102678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154280" y="3322822"/>
              <a:ext cx="145983" cy="102433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062830" y="3406769"/>
              <a:ext cx="1017344" cy="99769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3152006" y="3482343"/>
              <a:ext cx="39337" cy="48688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3200151" y="3486774"/>
              <a:ext cx="57007" cy="47846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3262975" y="3492510"/>
              <a:ext cx="30502" cy="48145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305737" y="3496533"/>
              <a:ext cx="30257" cy="48145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3136783" y="3581404"/>
              <a:ext cx="35857" cy="46296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3181964" y="3586107"/>
              <a:ext cx="43061" cy="46432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3236497" y="3589560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3284614" y="3594100"/>
              <a:ext cx="42001" cy="48960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341838" y="3599455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3611322" y="3618729"/>
              <a:ext cx="43088" cy="46432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665882" y="3622454"/>
              <a:ext cx="40913" cy="47465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3717479" y="3626993"/>
              <a:ext cx="37189" cy="47084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27501" y="4189964"/>
              <a:ext cx="228871" cy="192905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952864" y="3656842"/>
              <a:ext cx="219002" cy="192633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39058" y="3741577"/>
              <a:ext cx="1006633" cy="80543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3118179" y="3724532"/>
              <a:ext cx="210167" cy="194862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887705" y="3831967"/>
              <a:ext cx="233166" cy="191002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905810" y="4082176"/>
              <a:ext cx="258393" cy="212369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3217621" y="4189447"/>
              <a:ext cx="242871" cy="24325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3444098" y="4073640"/>
              <a:ext cx="258828" cy="225663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376979" y="3838382"/>
              <a:ext cx="232894" cy="193177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3196770" y="3980532"/>
              <a:ext cx="164986" cy="141253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2995738" y="3788824"/>
              <a:ext cx="556124" cy="557483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3699147" y="4181835"/>
              <a:ext cx="329401" cy="228082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4063561" y="3639634"/>
              <a:ext cx="129156" cy="252413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36"/>
          <p:cNvGrpSpPr/>
          <p:nvPr/>
        </p:nvGrpSpPr>
        <p:grpSpPr>
          <a:xfrm rot="927916">
            <a:off x="6919174" y="2796194"/>
            <a:ext cx="1877678" cy="1741426"/>
            <a:chOff x="-2401400" y="2614784"/>
            <a:chExt cx="2401395" cy="2227841"/>
          </a:xfrm>
        </p:grpSpPr>
        <p:sp>
          <p:nvSpPr>
            <p:cNvPr id="1694" name="Google Shape;1694;p36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36"/>
          <p:cNvGrpSpPr/>
          <p:nvPr/>
        </p:nvGrpSpPr>
        <p:grpSpPr>
          <a:xfrm rot="-611180">
            <a:off x="476953" y="3649321"/>
            <a:ext cx="1253041" cy="994265"/>
            <a:chOff x="1291550" y="1421925"/>
            <a:chExt cx="1399875" cy="1110775"/>
          </a:xfrm>
        </p:grpSpPr>
        <p:sp>
          <p:nvSpPr>
            <p:cNvPr id="1726" name="Google Shape;1726;p36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36"/>
          <p:cNvGrpSpPr/>
          <p:nvPr/>
        </p:nvGrpSpPr>
        <p:grpSpPr>
          <a:xfrm>
            <a:off x="7195489" y="608254"/>
            <a:ext cx="1409131" cy="827757"/>
            <a:chOff x="3285175" y="1554625"/>
            <a:chExt cx="1458275" cy="856625"/>
          </a:xfrm>
        </p:grpSpPr>
        <p:sp>
          <p:nvSpPr>
            <p:cNvPr id="1745" name="Google Shape;1745;p3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36"/>
          <p:cNvSpPr/>
          <p:nvPr/>
        </p:nvSpPr>
        <p:spPr>
          <a:xfrm rot="-3200375" flipH="1">
            <a:off x="846571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05E00E3-BF4F-A1E5-0073-9312BC9DBC9C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37">
            <a:extLst>
              <a:ext uri="{FF2B5EF4-FFF2-40B4-BE49-F238E27FC236}">
                <a16:creationId xmlns:a16="http://schemas.microsoft.com/office/drawing/2014/main" id="{B8A9337B-169B-6B95-D32D-23E9B6755C03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7"/>
          <p:cNvSpPr txBox="1">
            <a:spLocks noGrp="1"/>
          </p:cNvSpPr>
          <p:nvPr>
            <p:ph type="title"/>
          </p:nvPr>
        </p:nvSpPr>
        <p:spPr>
          <a:xfrm>
            <a:off x="1226550" y="79015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75" name="Google Shape;1775;p37"/>
          <p:cNvSpPr txBox="1">
            <a:spLocks noGrp="1"/>
          </p:cNvSpPr>
          <p:nvPr>
            <p:ph type="subTitle" idx="1"/>
          </p:nvPr>
        </p:nvSpPr>
        <p:spPr>
          <a:xfrm>
            <a:off x="2213700" y="1340485"/>
            <a:ext cx="4716600" cy="640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O</a:t>
            </a:r>
            <a:r>
              <a:rPr lang="en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utcomes</a:t>
            </a:r>
            <a:endParaRPr sz="32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grpSp>
        <p:nvGrpSpPr>
          <p:cNvPr id="1776" name="Google Shape;1776;p37"/>
          <p:cNvGrpSpPr/>
          <p:nvPr/>
        </p:nvGrpSpPr>
        <p:grpSpPr>
          <a:xfrm rot="-570592">
            <a:off x="141709" y="3379947"/>
            <a:ext cx="2020090" cy="1607952"/>
            <a:chOff x="6170914" y="3120997"/>
            <a:chExt cx="1788606" cy="1423695"/>
          </a:xfrm>
        </p:grpSpPr>
        <p:sp>
          <p:nvSpPr>
            <p:cNvPr id="1777" name="Google Shape;1777;p37"/>
            <p:cNvSpPr/>
            <p:nvPr/>
          </p:nvSpPr>
          <p:spPr>
            <a:xfrm>
              <a:off x="6170914" y="3120997"/>
              <a:ext cx="1788606" cy="1423695"/>
            </a:xfrm>
            <a:custGeom>
              <a:avLst/>
              <a:gdLst/>
              <a:ahLst/>
              <a:cxnLst/>
              <a:rect l="l" t="t" r="r" b="b"/>
              <a:pathLst>
                <a:path w="58715" h="46736" extrusionOk="0">
                  <a:moveTo>
                    <a:pt x="33016" y="1"/>
                  </a:moveTo>
                  <a:cubicBezTo>
                    <a:pt x="32593" y="1"/>
                    <a:pt x="32180" y="187"/>
                    <a:pt x="31895" y="512"/>
                  </a:cubicBezTo>
                  <a:lnTo>
                    <a:pt x="25748" y="7593"/>
                  </a:lnTo>
                  <a:cubicBezTo>
                    <a:pt x="23545" y="8665"/>
                    <a:pt x="21814" y="10524"/>
                    <a:pt x="20909" y="12815"/>
                  </a:cubicBezTo>
                  <a:cubicBezTo>
                    <a:pt x="19309" y="8819"/>
                    <a:pt x="15533" y="6572"/>
                    <a:pt x="11669" y="6572"/>
                  </a:cubicBezTo>
                  <a:cubicBezTo>
                    <a:pt x="9380" y="6572"/>
                    <a:pt x="7061" y="7360"/>
                    <a:pt x="5144" y="9039"/>
                  </a:cubicBezTo>
                  <a:cubicBezTo>
                    <a:pt x="1" y="13553"/>
                    <a:pt x="856" y="21794"/>
                    <a:pt x="6826" y="25158"/>
                  </a:cubicBezTo>
                  <a:cubicBezTo>
                    <a:pt x="6718" y="25728"/>
                    <a:pt x="6659" y="26318"/>
                    <a:pt x="6629" y="26899"/>
                  </a:cubicBezTo>
                  <a:lnTo>
                    <a:pt x="5272" y="26899"/>
                  </a:lnTo>
                  <a:cubicBezTo>
                    <a:pt x="4731" y="26899"/>
                    <a:pt x="4239" y="27194"/>
                    <a:pt x="3974" y="27666"/>
                  </a:cubicBezTo>
                  <a:lnTo>
                    <a:pt x="3335" y="27666"/>
                  </a:lnTo>
                  <a:cubicBezTo>
                    <a:pt x="2518" y="27666"/>
                    <a:pt x="1859" y="28325"/>
                    <a:pt x="1859" y="29141"/>
                  </a:cubicBezTo>
                  <a:lnTo>
                    <a:pt x="1859" y="31078"/>
                  </a:lnTo>
                  <a:cubicBezTo>
                    <a:pt x="1859" y="31895"/>
                    <a:pt x="2518" y="32563"/>
                    <a:pt x="3335" y="32563"/>
                  </a:cubicBezTo>
                  <a:lnTo>
                    <a:pt x="3954" y="32563"/>
                  </a:lnTo>
                  <a:cubicBezTo>
                    <a:pt x="4200" y="33075"/>
                    <a:pt x="4711" y="33399"/>
                    <a:pt x="5272" y="33399"/>
                  </a:cubicBezTo>
                  <a:lnTo>
                    <a:pt x="6905" y="33399"/>
                  </a:lnTo>
                  <a:lnTo>
                    <a:pt x="6905" y="39054"/>
                  </a:lnTo>
                  <a:cubicBezTo>
                    <a:pt x="6905" y="40018"/>
                    <a:pt x="7691" y="40805"/>
                    <a:pt x="8665" y="40805"/>
                  </a:cubicBezTo>
                  <a:lnTo>
                    <a:pt x="13346" y="40805"/>
                  </a:lnTo>
                  <a:cubicBezTo>
                    <a:pt x="14251" y="41464"/>
                    <a:pt x="15225" y="42034"/>
                    <a:pt x="16238" y="42526"/>
                  </a:cubicBezTo>
                  <a:cubicBezTo>
                    <a:pt x="18765" y="43765"/>
                    <a:pt x="21785" y="44572"/>
                    <a:pt x="25001" y="44886"/>
                  </a:cubicBezTo>
                  <a:cubicBezTo>
                    <a:pt x="25925" y="46057"/>
                    <a:pt x="27322" y="46735"/>
                    <a:pt x="28807" y="46735"/>
                  </a:cubicBezTo>
                  <a:cubicBezTo>
                    <a:pt x="30370" y="46725"/>
                    <a:pt x="31836" y="45968"/>
                    <a:pt x="32760" y="44700"/>
                  </a:cubicBezTo>
                  <a:cubicBezTo>
                    <a:pt x="33478" y="44601"/>
                    <a:pt x="34167" y="44473"/>
                    <a:pt x="34816" y="44336"/>
                  </a:cubicBezTo>
                  <a:cubicBezTo>
                    <a:pt x="40628" y="43077"/>
                    <a:pt x="45624" y="40471"/>
                    <a:pt x="49293" y="36783"/>
                  </a:cubicBezTo>
                  <a:cubicBezTo>
                    <a:pt x="49342" y="36743"/>
                    <a:pt x="49381" y="36694"/>
                    <a:pt x="49420" y="36665"/>
                  </a:cubicBezTo>
                  <a:cubicBezTo>
                    <a:pt x="49951" y="36114"/>
                    <a:pt x="50463" y="35543"/>
                    <a:pt x="50935" y="34963"/>
                  </a:cubicBezTo>
                  <a:cubicBezTo>
                    <a:pt x="52489" y="33055"/>
                    <a:pt x="53748" y="30931"/>
                    <a:pt x="54662" y="28649"/>
                  </a:cubicBezTo>
                  <a:cubicBezTo>
                    <a:pt x="54829" y="28246"/>
                    <a:pt x="54987" y="27813"/>
                    <a:pt x="55125" y="27381"/>
                  </a:cubicBezTo>
                  <a:cubicBezTo>
                    <a:pt x="55223" y="27085"/>
                    <a:pt x="55311" y="26810"/>
                    <a:pt x="55390" y="26564"/>
                  </a:cubicBezTo>
                  <a:cubicBezTo>
                    <a:pt x="55675" y="25581"/>
                    <a:pt x="55911" y="24578"/>
                    <a:pt x="56069" y="23555"/>
                  </a:cubicBezTo>
                  <a:cubicBezTo>
                    <a:pt x="56315" y="22011"/>
                    <a:pt x="56393" y="20437"/>
                    <a:pt x="56324" y="18873"/>
                  </a:cubicBezTo>
                  <a:cubicBezTo>
                    <a:pt x="58714" y="16326"/>
                    <a:pt x="57731" y="12176"/>
                    <a:pt x="54456" y="10976"/>
                  </a:cubicBezTo>
                  <a:cubicBezTo>
                    <a:pt x="53777" y="9442"/>
                    <a:pt x="52931" y="7986"/>
                    <a:pt x="51928" y="6649"/>
                  </a:cubicBezTo>
                  <a:cubicBezTo>
                    <a:pt x="50473" y="4702"/>
                    <a:pt x="48830" y="3207"/>
                    <a:pt x="47070" y="2223"/>
                  </a:cubicBezTo>
                  <a:cubicBezTo>
                    <a:pt x="45064" y="1112"/>
                    <a:pt x="42634" y="522"/>
                    <a:pt x="40058" y="522"/>
                  </a:cubicBezTo>
                  <a:cubicBezTo>
                    <a:pt x="39104" y="522"/>
                    <a:pt x="38150" y="601"/>
                    <a:pt x="37206" y="748"/>
                  </a:cubicBezTo>
                  <a:cubicBezTo>
                    <a:pt x="36930" y="797"/>
                    <a:pt x="36635" y="846"/>
                    <a:pt x="36340" y="905"/>
                  </a:cubicBezTo>
                  <a:cubicBezTo>
                    <a:pt x="34491" y="217"/>
                    <a:pt x="33301" y="20"/>
                    <a:pt x="33252" y="20"/>
                  </a:cubicBezTo>
                  <a:cubicBezTo>
                    <a:pt x="33173" y="10"/>
                    <a:pt x="33095" y="1"/>
                    <a:pt x="33016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404897" y="3180825"/>
              <a:ext cx="1459337" cy="1266143"/>
            </a:xfrm>
            <a:custGeom>
              <a:avLst/>
              <a:gdLst/>
              <a:ahLst/>
              <a:cxnLst/>
              <a:rect l="l" t="t" r="r" b="b"/>
              <a:pathLst>
                <a:path w="47906" h="41564" extrusionOk="0">
                  <a:moveTo>
                    <a:pt x="32498" y="1"/>
                  </a:moveTo>
                  <a:cubicBezTo>
                    <a:pt x="31621" y="1"/>
                    <a:pt x="30742" y="73"/>
                    <a:pt x="29879" y="210"/>
                  </a:cubicBezTo>
                  <a:cubicBezTo>
                    <a:pt x="29475" y="279"/>
                    <a:pt x="29062" y="367"/>
                    <a:pt x="28659" y="456"/>
                  </a:cubicBezTo>
                  <a:cubicBezTo>
                    <a:pt x="28226" y="564"/>
                    <a:pt x="27784" y="682"/>
                    <a:pt x="27390" y="820"/>
                  </a:cubicBezTo>
                  <a:cubicBezTo>
                    <a:pt x="26987" y="948"/>
                    <a:pt x="26594" y="1105"/>
                    <a:pt x="26210" y="1272"/>
                  </a:cubicBezTo>
                  <a:cubicBezTo>
                    <a:pt x="26004" y="1361"/>
                    <a:pt x="25797" y="1459"/>
                    <a:pt x="25600" y="1567"/>
                  </a:cubicBezTo>
                  <a:cubicBezTo>
                    <a:pt x="25158" y="1784"/>
                    <a:pt x="24735" y="2039"/>
                    <a:pt x="24332" y="2325"/>
                  </a:cubicBezTo>
                  <a:cubicBezTo>
                    <a:pt x="24174" y="2433"/>
                    <a:pt x="24017" y="2551"/>
                    <a:pt x="23860" y="2679"/>
                  </a:cubicBezTo>
                  <a:cubicBezTo>
                    <a:pt x="22168" y="4006"/>
                    <a:pt x="20988" y="5845"/>
                    <a:pt x="19837" y="7684"/>
                  </a:cubicBezTo>
                  <a:cubicBezTo>
                    <a:pt x="19670" y="7960"/>
                    <a:pt x="19503" y="8225"/>
                    <a:pt x="19326" y="8501"/>
                  </a:cubicBezTo>
                  <a:cubicBezTo>
                    <a:pt x="19159" y="8776"/>
                    <a:pt x="18991" y="9042"/>
                    <a:pt x="18814" y="9317"/>
                  </a:cubicBezTo>
                  <a:cubicBezTo>
                    <a:pt x="18667" y="9543"/>
                    <a:pt x="18519" y="9769"/>
                    <a:pt x="18372" y="9996"/>
                  </a:cubicBezTo>
                  <a:cubicBezTo>
                    <a:pt x="18165" y="10291"/>
                    <a:pt x="17949" y="10586"/>
                    <a:pt x="17742" y="10881"/>
                  </a:cubicBezTo>
                  <a:cubicBezTo>
                    <a:pt x="16798" y="12130"/>
                    <a:pt x="15736" y="13231"/>
                    <a:pt x="14349" y="14008"/>
                  </a:cubicBezTo>
                  <a:cubicBezTo>
                    <a:pt x="11851" y="15395"/>
                    <a:pt x="8803" y="15385"/>
                    <a:pt x="6196" y="16546"/>
                  </a:cubicBezTo>
                  <a:cubicBezTo>
                    <a:pt x="4003" y="17529"/>
                    <a:pt x="2253" y="19289"/>
                    <a:pt x="1289" y="21492"/>
                  </a:cubicBezTo>
                  <a:cubicBezTo>
                    <a:pt x="0" y="24463"/>
                    <a:pt x="541" y="28249"/>
                    <a:pt x="1663" y="31180"/>
                  </a:cubicBezTo>
                  <a:cubicBezTo>
                    <a:pt x="3098" y="34917"/>
                    <a:pt x="5892" y="37533"/>
                    <a:pt x="9314" y="39195"/>
                  </a:cubicBezTo>
                  <a:cubicBezTo>
                    <a:pt x="12687" y="40834"/>
                    <a:pt x="16666" y="41563"/>
                    <a:pt x="20556" y="41563"/>
                  </a:cubicBezTo>
                  <a:cubicBezTo>
                    <a:pt x="22757" y="41563"/>
                    <a:pt x="24929" y="41330"/>
                    <a:pt x="26948" y="40896"/>
                  </a:cubicBezTo>
                  <a:cubicBezTo>
                    <a:pt x="32072" y="39775"/>
                    <a:pt x="36930" y="37513"/>
                    <a:pt x="40667" y="33766"/>
                  </a:cubicBezTo>
                  <a:cubicBezTo>
                    <a:pt x="40707" y="33717"/>
                    <a:pt x="40756" y="33678"/>
                    <a:pt x="40795" y="33629"/>
                  </a:cubicBezTo>
                  <a:cubicBezTo>
                    <a:pt x="41307" y="33107"/>
                    <a:pt x="40185" y="31435"/>
                    <a:pt x="40628" y="30885"/>
                  </a:cubicBezTo>
                  <a:cubicBezTo>
                    <a:pt x="41228" y="30157"/>
                    <a:pt x="41513" y="29242"/>
                    <a:pt x="41690" y="28328"/>
                  </a:cubicBezTo>
                  <a:cubicBezTo>
                    <a:pt x="41857" y="27511"/>
                    <a:pt x="41946" y="26675"/>
                    <a:pt x="42152" y="25859"/>
                  </a:cubicBezTo>
                  <a:cubicBezTo>
                    <a:pt x="42211" y="25564"/>
                    <a:pt x="42339" y="25279"/>
                    <a:pt x="42526" y="25043"/>
                  </a:cubicBezTo>
                  <a:cubicBezTo>
                    <a:pt x="42723" y="24826"/>
                    <a:pt x="43018" y="24699"/>
                    <a:pt x="43264" y="24531"/>
                  </a:cubicBezTo>
                  <a:cubicBezTo>
                    <a:pt x="43637" y="24286"/>
                    <a:pt x="43942" y="23931"/>
                    <a:pt x="44139" y="23518"/>
                  </a:cubicBezTo>
                  <a:cubicBezTo>
                    <a:pt x="44257" y="23253"/>
                    <a:pt x="44336" y="22968"/>
                    <a:pt x="44473" y="22722"/>
                  </a:cubicBezTo>
                  <a:cubicBezTo>
                    <a:pt x="44788" y="22161"/>
                    <a:pt x="45378" y="22112"/>
                    <a:pt x="45949" y="22014"/>
                  </a:cubicBezTo>
                  <a:cubicBezTo>
                    <a:pt x="46372" y="21945"/>
                    <a:pt x="46962" y="21837"/>
                    <a:pt x="47040" y="21325"/>
                  </a:cubicBezTo>
                  <a:cubicBezTo>
                    <a:pt x="47906" y="15887"/>
                    <a:pt x="46686" y="10222"/>
                    <a:pt x="43185" y="5541"/>
                  </a:cubicBezTo>
                  <a:cubicBezTo>
                    <a:pt x="41995" y="3937"/>
                    <a:pt x="40549" y="2502"/>
                    <a:pt x="38799" y="1518"/>
                  </a:cubicBezTo>
                  <a:cubicBezTo>
                    <a:pt x="36905" y="462"/>
                    <a:pt x="34708" y="1"/>
                    <a:pt x="32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695814" y="3784957"/>
              <a:ext cx="235810" cy="206475"/>
            </a:xfrm>
            <a:custGeom>
              <a:avLst/>
              <a:gdLst/>
              <a:ahLst/>
              <a:cxnLst/>
              <a:rect l="l" t="t" r="r" b="b"/>
              <a:pathLst>
                <a:path w="7741" h="6778" extrusionOk="0">
                  <a:moveTo>
                    <a:pt x="3867" y="0"/>
                  </a:moveTo>
                  <a:cubicBezTo>
                    <a:pt x="3328" y="0"/>
                    <a:pt x="2781" y="129"/>
                    <a:pt x="2272" y="402"/>
                  </a:cubicBezTo>
                  <a:cubicBezTo>
                    <a:pt x="620" y="1287"/>
                    <a:pt x="0" y="3342"/>
                    <a:pt x="885" y="4985"/>
                  </a:cubicBezTo>
                  <a:cubicBezTo>
                    <a:pt x="1498" y="6129"/>
                    <a:pt x="2668" y="6778"/>
                    <a:pt x="3878" y="6778"/>
                  </a:cubicBezTo>
                  <a:cubicBezTo>
                    <a:pt x="4415" y="6778"/>
                    <a:pt x="4960" y="6650"/>
                    <a:pt x="5468" y="6381"/>
                  </a:cubicBezTo>
                  <a:cubicBezTo>
                    <a:pt x="7120" y="5496"/>
                    <a:pt x="7740" y="3441"/>
                    <a:pt x="6855" y="1788"/>
                  </a:cubicBezTo>
                  <a:cubicBezTo>
                    <a:pt x="6249" y="652"/>
                    <a:pt x="5078" y="0"/>
                    <a:pt x="3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7673661" y="3490476"/>
              <a:ext cx="216649" cy="206292"/>
            </a:xfrm>
            <a:custGeom>
              <a:avLst/>
              <a:gdLst/>
              <a:ahLst/>
              <a:cxnLst/>
              <a:rect l="l" t="t" r="r" b="b"/>
              <a:pathLst>
                <a:path w="7112" h="6772" extrusionOk="0">
                  <a:moveTo>
                    <a:pt x="3569" y="0"/>
                  </a:moveTo>
                  <a:cubicBezTo>
                    <a:pt x="3456" y="0"/>
                    <a:pt x="3342" y="6"/>
                    <a:pt x="3227" y="18"/>
                  </a:cubicBezTo>
                  <a:cubicBezTo>
                    <a:pt x="1358" y="195"/>
                    <a:pt x="1" y="1857"/>
                    <a:pt x="188" y="3715"/>
                  </a:cubicBezTo>
                  <a:cubicBezTo>
                    <a:pt x="354" y="5469"/>
                    <a:pt x="1827" y="6772"/>
                    <a:pt x="3544" y="6772"/>
                  </a:cubicBezTo>
                  <a:cubicBezTo>
                    <a:pt x="3657" y="6772"/>
                    <a:pt x="3771" y="6766"/>
                    <a:pt x="3886" y="6754"/>
                  </a:cubicBezTo>
                  <a:cubicBezTo>
                    <a:pt x="5754" y="6577"/>
                    <a:pt x="7111" y="4915"/>
                    <a:pt x="6925" y="3056"/>
                  </a:cubicBezTo>
                  <a:cubicBezTo>
                    <a:pt x="6758" y="1303"/>
                    <a:pt x="5285" y="0"/>
                    <a:pt x="3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934884" y="4291943"/>
              <a:ext cx="234318" cy="206444"/>
            </a:xfrm>
            <a:custGeom>
              <a:avLst/>
              <a:gdLst/>
              <a:ahLst/>
              <a:cxnLst/>
              <a:rect l="l" t="t" r="r" b="b"/>
              <a:pathLst>
                <a:path w="7692" h="6777" extrusionOk="0">
                  <a:moveTo>
                    <a:pt x="3850" y="1"/>
                  </a:moveTo>
                  <a:cubicBezTo>
                    <a:pt x="3415" y="1"/>
                    <a:pt x="2974" y="85"/>
                    <a:pt x="2547" y="261"/>
                  </a:cubicBezTo>
                  <a:cubicBezTo>
                    <a:pt x="826" y="969"/>
                    <a:pt x="0" y="2956"/>
                    <a:pt x="718" y="4687"/>
                  </a:cubicBezTo>
                  <a:cubicBezTo>
                    <a:pt x="1259" y="5992"/>
                    <a:pt x="2516" y="6777"/>
                    <a:pt x="3843" y="6777"/>
                  </a:cubicBezTo>
                  <a:cubicBezTo>
                    <a:pt x="4277" y="6777"/>
                    <a:pt x="4718" y="6693"/>
                    <a:pt x="5144" y="6516"/>
                  </a:cubicBezTo>
                  <a:cubicBezTo>
                    <a:pt x="6875" y="5798"/>
                    <a:pt x="7691" y="3821"/>
                    <a:pt x="6983" y="2091"/>
                  </a:cubicBezTo>
                  <a:cubicBezTo>
                    <a:pt x="6442" y="786"/>
                    <a:pt x="5180" y="1"/>
                    <a:pt x="3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902228" y="3165046"/>
              <a:ext cx="935656" cy="1085135"/>
            </a:xfrm>
            <a:custGeom>
              <a:avLst/>
              <a:gdLst/>
              <a:ahLst/>
              <a:cxnLst/>
              <a:rect l="l" t="t" r="r" b="b"/>
              <a:pathLst>
                <a:path w="30715" h="35622" extrusionOk="0">
                  <a:moveTo>
                    <a:pt x="9137" y="0"/>
                  </a:moveTo>
                  <a:lnTo>
                    <a:pt x="7809" y="1535"/>
                  </a:lnTo>
                  <a:lnTo>
                    <a:pt x="8006" y="2833"/>
                  </a:lnTo>
                  <a:lnTo>
                    <a:pt x="8734" y="7632"/>
                  </a:lnTo>
                  <a:lnTo>
                    <a:pt x="3501" y="8202"/>
                  </a:lnTo>
                  <a:lnTo>
                    <a:pt x="1839" y="8389"/>
                  </a:lnTo>
                  <a:lnTo>
                    <a:pt x="0" y="10504"/>
                  </a:lnTo>
                  <a:cubicBezTo>
                    <a:pt x="0" y="10504"/>
                    <a:pt x="541" y="10819"/>
                    <a:pt x="1407" y="11399"/>
                  </a:cubicBezTo>
                  <a:cubicBezTo>
                    <a:pt x="4396" y="13395"/>
                    <a:pt x="11379" y="18470"/>
                    <a:pt x="14261" y="24174"/>
                  </a:cubicBezTo>
                  <a:cubicBezTo>
                    <a:pt x="17988" y="31540"/>
                    <a:pt x="15638" y="35622"/>
                    <a:pt x="15638" y="35622"/>
                  </a:cubicBezTo>
                  <a:lnTo>
                    <a:pt x="24469" y="34147"/>
                  </a:lnTo>
                  <a:cubicBezTo>
                    <a:pt x="24971" y="33625"/>
                    <a:pt x="25453" y="33094"/>
                    <a:pt x="25895" y="32543"/>
                  </a:cubicBezTo>
                  <a:cubicBezTo>
                    <a:pt x="26751" y="31511"/>
                    <a:pt x="24686" y="28718"/>
                    <a:pt x="25325" y="27577"/>
                  </a:cubicBezTo>
                  <a:cubicBezTo>
                    <a:pt x="25807" y="26721"/>
                    <a:pt x="29033" y="27518"/>
                    <a:pt x="29396" y="26613"/>
                  </a:cubicBezTo>
                  <a:cubicBezTo>
                    <a:pt x="29554" y="26220"/>
                    <a:pt x="29701" y="25826"/>
                    <a:pt x="29829" y="25423"/>
                  </a:cubicBezTo>
                  <a:cubicBezTo>
                    <a:pt x="29928" y="25177"/>
                    <a:pt x="30006" y="24922"/>
                    <a:pt x="30075" y="24666"/>
                  </a:cubicBezTo>
                  <a:cubicBezTo>
                    <a:pt x="30350" y="23741"/>
                    <a:pt x="30567" y="22797"/>
                    <a:pt x="30714" y="21843"/>
                  </a:cubicBezTo>
                  <a:cubicBezTo>
                    <a:pt x="29878" y="19050"/>
                    <a:pt x="28659" y="16385"/>
                    <a:pt x="27115" y="13916"/>
                  </a:cubicBezTo>
                  <a:cubicBezTo>
                    <a:pt x="22119" y="5901"/>
                    <a:pt x="15992" y="2420"/>
                    <a:pt x="12333" y="974"/>
                  </a:cubicBezTo>
                  <a:cubicBezTo>
                    <a:pt x="10376" y="197"/>
                    <a:pt x="9137" y="0"/>
                    <a:pt x="9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58553" y="3211775"/>
              <a:ext cx="839181" cy="976384"/>
            </a:xfrm>
            <a:custGeom>
              <a:avLst/>
              <a:gdLst/>
              <a:ahLst/>
              <a:cxnLst/>
              <a:rect l="l" t="t" r="r" b="b"/>
              <a:pathLst>
                <a:path w="27548" h="32052" extrusionOk="0">
                  <a:moveTo>
                    <a:pt x="5960" y="1"/>
                  </a:moveTo>
                  <a:lnTo>
                    <a:pt x="0" y="6855"/>
                  </a:lnTo>
                  <a:cubicBezTo>
                    <a:pt x="325" y="7032"/>
                    <a:pt x="718" y="7239"/>
                    <a:pt x="1151" y="7485"/>
                  </a:cubicBezTo>
                  <a:cubicBezTo>
                    <a:pt x="3954" y="9108"/>
                    <a:pt x="6530" y="11104"/>
                    <a:pt x="8792" y="13415"/>
                  </a:cubicBezTo>
                  <a:cubicBezTo>
                    <a:pt x="10081" y="14733"/>
                    <a:pt x="11271" y="16159"/>
                    <a:pt x="12333" y="17674"/>
                  </a:cubicBezTo>
                  <a:cubicBezTo>
                    <a:pt x="13346" y="19109"/>
                    <a:pt x="14231" y="20624"/>
                    <a:pt x="14988" y="22207"/>
                  </a:cubicBezTo>
                  <a:cubicBezTo>
                    <a:pt x="17732" y="28079"/>
                    <a:pt x="16985" y="32052"/>
                    <a:pt x="16985" y="32052"/>
                  </a:cubicBezTo>
                  <a:lnTo>
                    <a:pt x="24056" y="31009"/>
                  </a:lnTo>
                  <a:cubicBezTo>
                    <a:pt x="25512" y="29220"/>
                    <a:pt x="26692" y="27223"/>
                    <a:pt x="27547" y="25079"/>
                  </a:cubicBezTo>
                  <a:cubicBezTo>
                    <a:pt x="27164" y="22630"/>
                    <a:pt x="26505" y="20221"/>
                    <a:pt x="25571" y="17919"/>
                  </a:cubicBezTo>
                  <a:cubicBezTo>
                    <a:pt x="24931" y="16336"/>
                    <a:pt x="24194" y="14802"/>
                    <a:pt x="23358" y="13307"/>
                  </a:cubicBezTo>
                  <a:cubicBezTo>
                    <a:pt x="21765" y="10455"/>
                    <a:pt x="19562" y="8114"/>
                    <a:pt x="17241" y="6226"/>
                  </a:cubicBezTo>
                  <a:cubicBezTo>
                    <a:pt x="13690" y="3344"/>
                    <a:pt x="9855" y="1525"/>
                    <a:pt x="7416" y="551"/>
                  </a:cubicBezTo>
                  <a:cubicBezTo>
                    <a:pt x="6845" y="315"/>
                    <a:pt x="6353" y="138"/>
                    <a:pt x="59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7347103" y="3747732"/>
              <a:ext cx="411670" cy="179485"/>
            </a:xfrm>
            <a:custGeom>
              <a:avLst/>
              <a:gdLst/>
              <a:ahLst/>
              <a:cxnLst/>
              <a:rect l="l" t="t" r="r" b="b"/>
              <a:pathLst>
                <a:path w="13514" h="5892" extrusionOk="0">
                  <a:moveTo>
                    <a:pt x="13435" y="1"/>
                  </a:moveTo>
                  <a:cubicBezTo>
                    <a:pt x="8764" y="1388"/>
                    <a:pt x="4250" y="3276"/>
                    <a:pt x="1" y="5656"/>
                  </a:cubicBezTo>
                  <a:lnTo>
                    <a:pt x="129" y="5892"/>
                  </a:lnTo>
                  <a:cubicBezTo>
                    <a:pt x="4368" y="3522"/>
                    <a:pt x="8852" y="1633"/>
                    <a:pt x="13514" y="266"/>
                  </a:cubicBezTo>
                  <a:lnTo>
                    <a:pt x="13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7186840" y="3370545"/>
              <a:ext cx="339169" cy="291252"/>
            </a:xfrm>
            <a:custGeom>
              <a:avLst/>
              <a:gdLst/>
              <a:ahLst/>
              <a:cxnLst/>
              <a:rect l="l" t="t" r="r" b="b"/>
              <a:pathLst>
                <a:path w="11134" h="9561" extrusionOk="0">
                  <a:moveTo>
                    <a:pt x="10976" y="1"/>
                  </a:moveTo>
                  <a:cubicBezTo>
                    <a:pt x="6963" y="2686"/>
                    <a:pt x="3275" y="5833"/>
                    <a:pt x="0" y="9373"/>
                  </a:cubicBezTo>
                  <a:lnTo>
                    <a:pt x="197" y="9560"/>
                  </a:lnTo>
                  <a:cubicBezTo>
                    <a:pt x="3462" y="6030"/>
                    <a:pt x="7131" y="2902"/>
                    <a:pt x="11133" y="227"/>
                  </a:cubicBezTo>
                  <a:lnTo>
                    <a:pt x="10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7412415" y="4091409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39" y="206"/>
                    <a:pt x="1" y="580"/>
                    <a:pt x="139" y="914"/>
                  </a:cubicBezTo>
                  <a:cubicBezTo>
                    <a:pt x="254" y="1169"/>
                    <a:pt x="493" y="1294"/>
                    <a:pt x="732" y="1294"/>
                  </a:cubicBezTo>
                  <a:cubicBezTo>
                    <a:pt x="983" y="1294"/>
                    <a:pt x="1233" y="1156"/>
                    <a:pt x="1338" y="884"/>
                  </a:cubicBezTo>
                  <a:cubicBezTo>
                    <a:pt x="1510" y="435"/>
                    <a:pt x="1160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7396544" y="4003921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196"/>
                    <a:pt x="1" y="580"/>
                    <a:pt x="148" y="904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3" y="1152"/>
                    <a:pt x="1338" y="875"/>
                  </a:cubicBezTo>
                  <a:cubicBezTo>
                    <a:pt x="1510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7372874" y="392331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1"/>
                  </a:moveTo>
                  <a:cubicBezTo>
                    <a:pt x="661" y="1"/>
                    <a:pt x="571" y="19"/>
                    <a:pt x="483" y="59"/>
                  </a:cubicBezTo>
                  <a:cubicBezTo>
                    <a:pt x="148" y="207"/>
                    <a:pt x="1" y="590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3" y="1295"/>
                    <a:pt x="1242" y="1157"/>
                    <a:pt x="1348" y="885"/>
                  </a:cubicBezTo>
                  <a:cubicBezTo>
                    <a:pt x="1520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7342930" y="3852035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0" y="0"/>
                    <a:pt x="561" y="18"/>
                    <a:pt x="472" y="58"/>
                  </a:cubicBezTo>
                  <a:cubicBezTo>
                    <a:pt x="148" y="206"/>
                    <a:pt x="0" y="589"/>
                    <a:pt x="148" y="914"/>
                  </a:cubicBezTo>
                  <a:cubicBezTo>
                    <a:pt x="258" y="1169"/>
                    <a:pt x="495" y="1294"/>
                    <a:pt x="733" y="1294"/>
                  </a:cubicBezTo>
                  <a:cubicBezTo>
                    <a:pt x="982" y="1294"/>
                    <a:pt x="1232" y="1156"/>
                    <a:pt x="1338" y="885"/>
                  </a:cubicBezTo>
                  <a:cubicBezTo>
                    <a:pt x="1509" y="436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7304273" y="3786114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8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7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7255746" y="3721503"/>
              <a:ext cx="45998" cy="39571"/>
            </a:xfrm>
            <a:custGeom>
              <a:avLst/>
              <a:gdLst/>
              <a:ahLst/>
              <a:cxnLst/>
              <a:rect l="l" t="t" r="r" b="b"/>
              <a:pathLst>
                <a:path w="1510" h="1299" extrusionOk="0">
                  <a:moveTo>
                    <a:pt x="732" y="1"/>
                  </a:moveTo>
                  <a:cubicBezTo>
                    <a:pt x="647" y="1"/>
                    <a:pt x="559" y="18"/>
                    <a:pt x="472" y="55"/>
                  </a:cubicBezTo>
                  <a:cubicBezTo>
                    <a:pt x="138" y="203"/>
                    <a:pt x="0" y="587"/>
                    <a:pt x="138" y="911"/>
                  </a:cubicBezTo>
                  <a:cubicBezTo>
                    <a:pt x="253" y="1171"/>
                    <a:pt x="493" y="1299"/>
                    <a:pt x="732" y="1299"/>
                  </a:cubicBezTo>
                  <a:cubicBezTo>
                    <a:pt x="982" y="1299"/>
                    <a:pt x="1232" y="1158"/>
                    <a:pt x="1338" y="882"/>
                  </a:cubicBezTo>
                  <a:cubicBezTo>
                    <a:pt x="1510" y="431"/>
                    <a:pt x="1156" y="1"/>
                    <a:pt x="73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7204812" y="3662680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37" y="0"/>
                  </a:moveTo>
                  <a:cubicBezTo>
                    <a:pt x="651" y="0"/>
                    <a:pt x="561" y="19"/>
                    <a:pt x="472" y="59"/>
                  </a:cubicBezTo>
                  <a:cubicBezTo>
                    <a:pt x="148" y="197"/>
                    <a:pt x="0" y="580"/>
                    <a:pt x="148" y="905"/>
                  </a:cubicBezTo>
                  <a:cubicBezTo>
                    <a:pt x="258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59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7151473" y="3601573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4" y="1169"/>
                    <a:pt x="501" y="1294"/>
                    <a:pt x="737" y="1294"/>
                  </a:cubicBezTo>
                  <a:cubicBezTo>
                    <a:pt x="985" y="1294"/>
                    <a:pt x="1233" y="1156"/>
                    <a:pt x="1338" y="885"/>
                  </a:cubicBezTo>
                  <a:cubicBezTo>
                    <a:pt x="1510" y="436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7089755" y="3549147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38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48" y="196"/>
                    <a:pt x="1" y="580"/>
                    <a:pt x="139" y="904"/>
                  </a:cubicBezTo>
                  <a:cubicBezTo>
                    <a:pt x="254" y="1164"/>
                    <a:pt x="494" y="1292"/>
                    <a:pt x="733" y="1292"/>
                  </a:cubicBezTo>
                  <a:cubicBezTo>
                    <a:pt x="983" y="1292"/>
                    <a:pt x="1233" y="1151"/>
                    <a:pt x="1338" y="875"/>
                  </a:cubicBezTo>
                  <a:cubicBezTo>
                    <a:pt x="1510" y="434"/>
                    <a:pt x="1160" y="0"/>
                    <a:pt x="738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7027155" y="3505799"/>
              <a:ext cx="46303" cy="39510"/>
            </a:xfrm>
            <a:custGeom>
              <a:avLst/>
              <a:gdLst/>
              <a:ahLst/>
              <a:cxnLst/>
              <a:rect l="l" t="t" r="r" b="b"/>
              <a:pathLst>
                <a:path w="1520" h="1297" extrusionOk="0">
                  <a:moveTo>
                    <a:pt x="742" y="1"/>
                  </a:moveTo>
                  <a:cubicBezTo>
                    <a:pt x="657" y="1"/>
                    <a:pt x="569" y="18"/>
                    <a:pt x="482" y="55"/>
                  </a:cubicBezTo>
                  <a:cubicBezTo>
                    <a:pt x="148" y="203"/>
                    <a:pt x="0" y="587"/>
                    <a:pt x="158" y="921"/>
                  </a:cubicBezTo>
                  <a:cubicBezTo>
                    <a:pt x="272" y="1173"/>
                    <a:pt x="506" y="1296"/>
                    <a:pt x="740" y="1296"/>
                  </a:cubicBezTo>
                  <a:cubicBezTo>
                    <a:pt x="990" y="1296"/>
                    <a:pt x="1241" y="1156"/>
                    <a:pt x="1348" y="882"/>
                  </a:cubicBezTo>
                  <a:cubicBezTo>
                    <a:pt x="1520" y="431"/>
                    <a:pt x="1166" y="1"/>
                    <a:pt x="74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961539" y="3463456"/>
              <a:ext cx="45998" cy="39662"/>
            </a:xfrm>
            <a:custGeom>
              <a:avLst/>
              <a:gdLst/>
              <a:ahLst/>
              <a:cxnLst/>
              <a:rect l="l" t="t" r="r" b="b"/>
              <a:pathLst>
                <a:path w="1510" h="1302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74"/>
                    <a:pt x="501" y="1302"/>
                    <a:pt x="737" y="1302"/>
                  </a:cubicBezTo>
                  <a:cubicBezTo>
                    <a:pt x="985" y="1302"/>
                    <a:pt x="1232" y="1162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7683866" y="35892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7638934" y="3519172"/>
              <a:ext cx="45968" cy="39449"/>
            </a:xfrm>
            <a:custGeom>
              <a:avLst/>
              <a:gdLst/>
              <a:ahLst/>
              <a:cxnLst/>
              <a:rect l="l" t="t" r="r" b="b"/>
              <a:pathLst>
                <a:path w="1509" h="1295" extrusionOk="0">
                  <a:moveTo>
                    <a:pt x="740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90"/>
                    <a:pt x="148" y="915"/>
                  </a:cubicBezTo>
                  <a:cubicBezTo>
                    <a:pt x="263" y="1169"/>
                    <a:pt x="500" y="1295"/>
                    <a:pt x="737" y="1295"/>
                  </a:cubicBezTo>
                  <a:cubicBezTo>
                    <a:pt x="985" y="1295"/>
                    <a:pt x="1232" y="1157"/>
                    <a:pt x="1338" y="885"/>
                  </a:cubicBezTo>
                  <a:cubicBezTo>
                    <a:pt x="1509" y="436"/>
                    <a:pt x="1165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7585290" y="3452977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6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7524761" y="338976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0"/>
                  </a:moveTo>
                  <a:cubicBezTo>
                    <a:pt x="661" y="0"/>
                    <a:pt x="571" y="18"/>
                    <a:pt x="48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64" y="1169"/>
                    <a:pt x="503" y="1294"/>
                    <a:pt x="742" y="1294"/>
                  </a:cubicBezTo>
                  <a:cubicBezTo>
                    <a:pt x="993" y="1294"/>
                    <a:pt x="1243" y="1156"/>
                    <a:pt x="1348" y="885"/>
                  </a:cubicBezTo>
                  <a:cubicBezTo>
                    <a:pt x="1520" y="435"/>
                    <a:pt x="1169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7463957" y="3332833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0"/>
                  </a:moveTo>
                  <a:cubicBezTo>
                    <a:pt x="654" y="0"/>
                    <a:pt x="563" y="19"/>
                    <a:pt x="473" y="59"/>
                  </a:cubicBezTo>
                  <a:cubicBezTo>
                    <a:pt x="148" y="196"/>
                    <a:pt x="0" y="580"/>
                    <a:pt x="148" y="905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397458" y="3288784"/>
              <a:ext cx="46273" cy="39571"/>
            </a:xfrm>
            <a:custGeom>
              <a:avLst/>
              <a:gdLst/>
              <a:ahLst/>
              <a:cxnLst/>
              <a:rect l="l" t="t" r="r" b="b"/>
              <a:pathLst>
                <a:path w="1519" h="1299" extrusionOk="0">
                  <a:moveTo>
                    <a:pt x="741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80"/>
                    <a:pt x="148" y="915"/>
                  </a:cubicBezTo>
                  <a:cubicBezTo>
                    <a:pt x="264" y="1170"/>
                    <a:pt x="503" y="1298"/>
                    <a:pt x="741" y="1298"/>
                  </a:cubicBezTo>
                  <a:cubicBezTo>
                    <a:pt x="989" y="1298"/>
                    <a:pt x="1237" y="1161"/>
                    <a:pt x="1348" y="885"/>
                  </a:cubicBezTo>
                  <a:cubicBezTo>
                    <a:pt x="1519" y="436"/>
                    <a:pt x="1169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7329130" y="3248939"/>
              <a:ext cx="45998" cy="39418"/>
            </a:xfrm>
            <a:custGeom>
              <a:avLst/>
              <a:gdLst/>
              <a:ahLst/>
              <a:cxnLst/>
              <a:rect l="l" t="t" r="r" b="b"/>
              <a:pathLst>
                <a:path w="1510" h="1294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0"/>
                    <a:pt x="148" y="915"/>
                  </a:cubicBezTo>
                  <a:cubicBezTo>
                    <a:pt x="258" y="1168"/>
                    <a:pt x="494" y="1294"/>
                    <a:pt x="730" y="1294"/>
                  </a:cubicBezTo>
                  <a:cubicBezTo>
                    <a:pt x="981" y="1294"/>
                    <a:pt x="1232" y="1153"/>
                    <a:pt x="1338" y="875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58427" y="3212110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1" y="18"/>
                    <a:pt x="47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59" y="1169"/>
                    <a:pt x="496" y="1294"/>
                    <a:pt x="734" y="1294"/>
                  </a:cubicBezTo>
                  <a:cubicBezTo>
                    <a:pt x="983" y="1294"/>
                    <a:pt x="1233" y="1156"/>
                    <a:pt x="1338" y="885"/>
                  </a:cubicBezTo>
                  <a:cubicBezTo>
                    <a:pt x="1510" y="435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7197014" y="3188715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1"/>
                    <a:pt x="148" y="905"/>
                  </a:cubicBezTo>
                  <a:cubicBezTo>
                    <a:pt x="264" y="1165"/>
                    <a:pt x="501" y="1293"/>
                    <a:pt x="738" y="1293"/>
                  </a:cubicBezTo>
                  <a:cubicBezTo>
                    <a:pt x="985" y="1293"/>
                    <a:pt x="1233" y="1152"/>
                    <a:pt x="1338" y="876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6273390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8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8" y="16897"/>
                  </a:cubicBezTo>
                  <a:cubicBezTo>
                    <a:pt x="13110" y="16897"/>
                    <a:pt x="16886" y="13111"/>
                    <a:pt x="16886" y="8449"/>
                  </a:cubicBezTo>
                  <a:cubicBezTo>
                    <a:pt x="16886" y="3787"/>
                    <a:pt x="13110" y="1"/>
                    <a:pt x="8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835119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9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9" y="16897"/>
                  </a:cubicBezTo>
                  <a:cubicBezTo>
                    <a:pt x="13110" y="16897"/>
                    <a:pt x="16887" y="13111"/>
                    <a:pt x="16887" y="8449"/>
                  </a:cubicBezTo>
                  <a:cubicBezTo>
                    <a:pt x="16887" y="3787"/>
                    <a:pt x="13110" y="1"/>
                    <a:pt x="8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6430059" y="3891545"/>
              <a:ext cx="740026" cy="426049"/>
            </a:xfrm>
            <a:custGeom>
              <a:avLst/>
              <a:gdLst/>
              <a:ahLst/>
              <a:cxnLst/>
              <a:rect l="l" t="t" r="r" b="b"/>
              <a:pathLst>
                <a:path w="24293" h="13986" extrusionOk="0">
                  <a:moveTo>
                    <a:pt x="276" y="1"/>
                  </a:moveTo>
                  <a:cubicBezTo>
                    <a:pt x="119" y="1"/>
                    <a:pt x="1" y="128"/>
                    <a:pt x="1" y="276"/>
                  </a:cubicBezTo>
                  <a:lnTo>
                    <a:pt x="1" y="13710"/>
                  </a:lnTo>
                  <a:cubicBezTo>
                    <a:pt x="1" y="13868"/>
                    <a:pt x="119" y="13986"/>
                    <a:pt x="276" y="13986"/>
                  </a:cubicBezTo>
                  <a:lnTo>
                    <a:pt x="24027" y="13986"/>
                  </a:lnTo>
                  <a:cubicBezTo>
                    <a:pt x="24175" y="13986"/>
                    <a:pt x="24293" y="13868"/>
                    <a:pt x="24293" y="13710"/>
                  </a:cubicBezTo>
                  <a:lnTo>
                    <a:pt x="24293" y="276"/>
                  </a:lnTo>
                  <a:cubicBezTo>
                    <a:pt x="24293" y="128"/>
                    <a:pt x="24175" y="1"/>
                    <a:pt x="24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6449250" y="3913721"/>
              <a:ext cx="704049" cy="387696"/>
            </a:xfrm>
            <a:custGeom>
              <a:avLst/>
              <a:gdLst/>
              <a:ahLst/>
              <a:cxnLst/>
              <a:rect l="l" t="t" r="r" b="b"/>
              <a:pathLst>
                <a:path w="23112" h="12727" extrusionOk="0">
                  <a:moveTo>
                    <a:pt x="22846" y="266"/>
                  </a:moveTo>
                  <a:lnTo>
                    <a:pt x="22846" y="12451"/>
                  </a:lnTo>
                  <a:lnTo>
                    <a:pt x="266" y="12451"/>
                  </a:lnTo>
                  <a:lnTo>
                    <a:pt x="266" y="266"/>
                  </a:lnTo>
                  <a:close/>
                  <a:moveTo>
                    <a:pt x="0" y="0"/>
                  </a:moveTo>
                  <a:lnTo>
                    <a:pt x="0" y="12726"/>
                  </a:lnTo>
                  <a:lnTo>
                    <a:pt x="23112" y="12726"/>
                  </a:lnTo>
                  <a:lnTo>
                    <a:pt x="23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6335077" y="3984425"/>
              <a:ext cx="883534" cy="107563"/>
            </a:xfrm>
            <a:custGeom>
              <a:avLst/>
              <a:gdLst/>
              <a:ahLst/>
              <a:cxnLst/>
              <a:rect l="l" t="t" r="r" b="b"/>
              <a:pathLst>
                <a:path w="29004" h="3531" extrusionOk="0">
                  <a:moveTo>
                    <a:pt x="1" y="0"/>
                  </a:moveTo>
                  <a:lnTo>
                    <a:pt x="1" y="3531"/>
                  </a:lnTo>
                  <a:lnTo>
                    <a:pt x="28188" y="3531"/>
                  </a:lnTo>
                  <a:cubicBezTo>
                    <a:pt x="28640" y="3531"/>
                    <a:pt x="29004" y="3167"/>
                    <a:pt x="29004" y="2725"/>
                  </a:cubicBezTo>
                  <a:lnTo>
                    <a:pt x="29004" y="817"/>
                  </a:lnTo>
                  <a:cubicBezTo>
                    <a:pt x="29004" y="364"/>
                    <a:pt x="28640" y="0"/>
                    <a:pt x="28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6512155" y="4014065"/>
              <a:ext cx="282844" cy="50690"/>
            </a:xfrm>
            <a:custGeom>
              <a:avLst/>
              <a:gdLst/>
              <a:ahLst/>
              <a:cxnLst/>
              <a:rect l="l" t="t" r="r" b="b"/>
              <a:pathLst>
                <a:path w="9285" h="1664" fill="none" extrusionOk="0">
                  <a:moveTo>
                    <a:pt x="836" y="1"/>
                  </a:moveTo>
                  <a:lnTo>
                    <a:pt x="8448" y="1"/>
                  </a:lnTo>
                  <a:cubicBezTo>
                    <a:pt x="8911" y="1"/>
                    <a:pt x="9284" y="365"/>
                    <a:pt x="9284" y="827"/>
                  </a:cubicBezTo>
                  <a:cubicBezTo>
                    <a:pt x="9284" y="1289"/>
                    <a:pt x="8911" y="1663"/>
                    <a:pt x="8448" y="1663"/>
                  </a:cubicBezTo>
                  <a:lnTo>
                    <a:pt x="836" y="1663"/>
                  </a:lnTo>
                  <a:cubicBezTo>
                    <a:pt x="374" y="1663"/>
                    <a:pt x="0" y="1289"/>
                    <a:pt x="0" y="827"/>
                  </a:cubicBezTo>
                  <a:cubicBezTo>
                    <a:pt x="0" y="365"/>
                    <a:pt x="374" y="1"/>
                    <a:pt x="836" y="1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6871948" y="4011993"/>
              <a:ext cx="53675" cy="53340"/>
            </a:xfrm>
            <a:custGeom>
              <a:avLst/>
              <a:gdLst/>
              <a:ahLst/>
              <a:cxnLst/>
              <a:rect l="l" t="t" r="r" b="b"/>
              <a:pathLst>
                <a:path w="1762" h="1751" fill="none" extrusionOk="0">
                  <a:moveTo>
                    <a:pt x="1761" y="875"/>
                  </a:moveTo>
                  <a:cubicBezTo>
                    <a:pt x="1761" y="1357"/>
                    <a:pt x="1368" y="1751"/>
                    <a:pt x="886" y="1751"/>
                  </a:cubicBezTo>
                  <a:cubicBezTo>
                    <a:pt x="394" y="1751"/>
                    <a:pt x="1" y="1357"/>
                    <a:pt x="1" y="875"/>
                  </a:cubicBezTo>
                  <a:cubicBezTo>
                    <a:pt x="1" y="394"/>
                    <a:pt x="394" y="0"/>
                    <a:pt x="886" y="0"/>
                  </a:cubicBezTo>
                  <a:cubicBezTo>
                    <a:pt x="1368" y="0"/>
                    <a:pt x="1761" y="394"/>
                    <a:pt x="176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6963641" y="401199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1751" h="1751" fill="none" extrusionOk="0">
                  <a:moveTo>
                    <a:pt x="1751" y="875"/>
                  </a:moveTo>
                  <a:cubicBezTo>
                    <a:pt x="1751" y="1357"/>
                    <a:pt x="1358" y="1751"/>
                    <a:pt x="876" y="1751"/>
                  </a:cubicBezTo>
                  <a:cubicBezTo>
                    <a:pt x="384" y="1751"/>
                    <a:pt x="0" y="1357"/>
                    <a:pt x="0" y="875"/>
                  </a:cubicBezTo>
                  <a:cubicBezTo>
                    <a:pt x="0" y="394"/>
                    <a:pt x="384" y="0"/>
                    <a:pt x="876" y="0"/>
                  </a:cubicBezTo>
                  <a:cubicBezTo>
                    <a:pt x="1358" y="0"/>
                    <a:pt x="1751" y="394"/>
                    <a:pt x="175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6276071" y="4007790"/>
              <a:ext cx="115971" cy="59036"/>
            </a:xfrm>
            <a:custGeom>
              <a:avLst/>
              <a:gdLst/>
              <a:ahLst/>
              <a:cxnLst/>
              <a:rect l="l" t="t" r="r" b="b"/>
              <a:pathLst>
                <a:path w="3807" h="1938" extrusionOk="0">
                  <a:moveTo>
                    <a:pt x="1" y="0"/>
                  </a:moveTo>
                  <a:lnTo>
                    <a:pt x="1" y="1938"/>
                  </a:lnTo>
                  <a:lnTo>
                    <a:pt x="3807" y="1938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7197623" y="3807377"/>
              <a:ext cx="307702" cy="440701"/>
            </a:xfrm>
            <a:custGeom>
              <a:avLst/>
              <a:gdLst/>
              <a:ahLst/>
              <a:cxnLst/>
              <a:rect l="l" t="t" r="r" b="b"/>
              <a:pathLst>
                <a:path w="10101" h="14467" extrusionOk="0">
                  <a:moveTo>
                    <a:pt x="10101" y="0"/>
                  </a:moveTo>
                  <a:lnTo>
                    <a:pt x="9206" y="325"/>
                  </a:lnTo>
                  <a:lnTo>
                    <a:pt x="8930" y="423"/>
                  </a:lnTo>
                  <a:lnTo>
                    <a:pt x="0" y="3600"/>
                  </a:lnTo>
                  <a:lnTo>
                    <a:pt x="0" y="11487"/>
                  </a:lnTo>
                  <a:lnTo>
                    <a:pt x="8930" y="14123"/>
                  </a:lnTo>
                  <a:lnTo>
                    <a:pt x="9206" y="14201"/>
                  </a:lnTo>
                  <a:lnTo>
                    <a:pt x="10101" y="14467"/>
                  </a:lnTo>
                  <a:lnTo>
                    <a:pt x="10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7469654" y="3817247"/>
              <a:ext cx="8408" cy="422759"/>
            </a:xfrm>
            <a:custGeom>
              <a:avLst/>
              <a:gdLst/>
              <a:ahLst/>
              <a:cxnLst/>
              <a:rect l="l" t="t" r="r" b="b"/>
              <a:pathLst>
                <a:path w="276" h="13878" extrusionOk="0">
                  <a:moveTo>
                    <a:pt x="276" y="1"/>
                  </a:moveTo>
                  <a:lnTo>
                    <a:pt x="0" y="99"/>
                  </a:lnTo>
                  <a:lnTo>
                    <a:pt x="0" y="13799"/>
                  </a:lnTo>
                  <a:lnTo>
                    <a:pt x="276" y="1387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329685" y="3422910"/>
              <a:ext cx="400308" cy="385076"/>
            </a:xfrm>
            <a:custGeom>
              <a:avLst/>
              <a:gdLst/>
              <a:ahLst/>
              <a:cxnLst/>
              <a:rect l="l" t="t" r="r" b="b"/>
              <a:pathLst>
                <a:path w="13141" h="12641" extrusionOk="0">
                  <a:moveTo>
                    <a:pt x="6826" y="278"/>
                  </a:moveTo>
                  <a:cubicBezTo>
                    <a:pt x="10160" y="278"/>
                    <a:pt x="12875" y="2983"/>
                    <a:pt x="12875" y="6327"/>
                  </a:cubicBezTo>
                  <a:cubicBezTo>
                    <a:pt x="12875" y="8766"/>
                    <a:pt x="11399" y="10979"/>
                    <a:pt x="9137" y="11913"/>
                  </a:cubicBezTo>
                  <a:cubicBezTo>
                    <a:pt x="8393" y="12222"/>
                    <a:pt x="7610" y="12372"/>
                    <a:pt x="6833" y="12372"/>
                  </a:cubicBezTo>
                  <a:cubicBezTo>
                    <a:pt x="5258" y="12372"/>
                    <a:pt x="3707" y="11757"/>
                    <a:pt x="2548" y="10605"/>
                  </a:cubicBezTo>
                  <a:cubicBezTo>
                    <a:pt x="817" y="8874"/>
                    <a:pt x="306" y="6268"/>
                    <a:pt x="1240" y="4006"/>
                  </a:cubicBezTo>
                  <a:cubicBezTo>
                    <a:pt x="2174" y="1754"/>
                    <a:pt x="4377" y="278"/>
                    <a:pt x="6826" y="278"/>
                  </a:cubicBezTo>
                  <a:close/>
                  <a:moveTo>
                    <a:pt x="6818" y="0"/>
                  </a:moveTo>
                  <a:cubicBezTo>
                    <a:pt x="5174" y="0"/>
                    <a:pt x="3561" y="643"/>
                    <a:pt x="2351" y="1852"/>
                  </a:cubicBezTo>
                  <a:cubicBezTo>
                    <a:pt x="542" y="3662"/>
                    <a:pt x="1" y="6376"/>
                    <a:pt x="984" y="8746"/>
                  </a:cubicBezTo>
                  <a:cubicBezTo>
                    <a:pt x="1958" y="11106"/>
                    <a:pt x="4269" y="12641"/>
                    <a:pt x="6826" y="12641"/>
                  </a:cubicBezTo>
                  <a:cubicBezTo>
                    <a:pt x="10308" y="12641"/>
                    <a:pt x="13140" y="9808"/>
                    <a:pt x="13140" y="6327"/>
                  </a:cubicBezTo>
                  <a:cubicBezTo>
                    <a:pt x="13140" y="3770"/>
                    <a:pt x="11606" y="1459"/>
                    <a:pt x="9246" y="485"/>
                  </a:cubicBezTo>
                  <a:cubicBezTo>
                    <a:pt x="8459" y="159"/>
                    <a:pt x="7635" y="0"/>
                    <a:pt x="6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890835" y="3422910"/>
              <a:ext cx="400277" cy="385076"/>
            </a:xfrm>
            <a:custGeom>
              <a:avLst/>
              <a:gdLst/>
              <a:ahLst/>
              <a:cxnLst/>
              <a:rect l="l" t="t" r="r" b="b"/>
              <a:pathLst>
                <a:path w="13140" h="12641" extrusionOk="0">
                  <a:moveTo>
                    <a:pt x="6816" y="278"/>
                  </a:moveTo>
                  <a:cubicBezTo>
                    <a:pt x="10150" y="278"/>
                    <a:pt x="12855" y="2983"/>
                    <a:pt x="12864" y="6317"/>
                  </a:cubicBezTo>
                  <a:cubicBezTo>
                    <a:pt x="12864" y="8766"/>
                    <a:pt x="11389" y="10979"/>
                    <a:pt x="9127" y="11913"/>
                  </a:cubicBezTo>
                  <a:cubicBezTo>
                    <a:pt x="8383" y="12222"/>
                    <a:pt x="7600" y="12372"/>
                    <a:pt x="6822" y="12372"/>
                  </a:cubicBezTo>
                  <a:cubicBezTo>
                    <a:pt x="5248" y="12372"/>
                    <a:pt x="3697" y="11757"/>
                    <a:pt x="2538" y="10605"/>
                  </a:cubicBezTo>
                  <a:cubicBezTo>
                    <a:pt x="807" y="8874"/>
                    <a:pt x="296" y="6268"/>
                    <a:pt x="1230" y="4006"/>
                  </a:cubicBezTo>
                  <a:cubicBezTo>
                    <a:pt x="2164" y="1744"/>
                    <a:pt x="4367" y="278"/>
                    <a:pt x="6816" y="278"/>
                  </a:cubicBezTo>
                  <a:close/>
                  <a:moveTo>
                    <a:pt x="6815" y="0"/>
                  </a:moveTo>
                  <a:cubicBezTo>
                    <a:pt x="5173" y="0"/>
                    <a:pt x="3560" y="643"/>
                    <a:pt x="2351" y="1852"/>
                  </a:cubicBezTo>
                  <a:cubicBezTo>
                    <a:pt x="541" y="3662"/>
                    <a:pt x="1" y="6376"/>
                    <a:pt x="984" y="8736"/>
                  </a:cubicBezTo>
                  <a:cubicBezTo>
                    <a:pt x="1958" y="11097"/>
                    <a:pt x="4259" y="12641"/>
                    <a:pt x="6816" y="12641"/>
                  </a:cubicBezTo>
                  <a:cubicBezTo>
                    <a:pt x="10307" y="12641"/>
                    <a:pt x="13140" y="9808"/>
                    <a:pt x="13140" y="6327"/>
                  </a:cubicBezTo>
                  <a:cubicBezTo>
                    <a:pt x="13140" y="3770"/>
                    <a:pt x="11596" y="1459"/>
                    <a:pt x="9235" y="485"/>
                  </a:cubicBezTo>
                  <a:cubicBezTo>
                    <a:pt x="8452" y="159"/>
                    <a:pt x="7630" y="0"/>
                    <a:pt x="6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490588" y="3564865"/>
              <a:ext cx="93489" cy="80147"/>
            </a:xfrm>
            <a:custGeom>
              <a:avLst/>
              <a:gdLst/>
              <a:ahLst/>
              <a:cxnLst/>
              <a:rect l="l" t="t" r="r" b="b"/>
              <a:pathLst>
                <a:path w="3069" h="2631" extrusionOk="0">
                  <a:moveTo>
                    <a:pt x="1751" y="280"/>
                  </a:moveTo>
                  <a:cubicBezTo>
                    <a:pt x="2321" y="280"/>
                    <a:pt x="2793" y="742"/>
                    <a:pt x="2793" y="1313"/>
                  </a:cubicBezTo>
                  <a:cubicBezTo>
                    <a:pt x="2793" y="1944"/>
                    <a:pt x="2281" y="2360"/>
                    <a:pt x="1746" y="2360"/>
                  </a:cubicBezTo>
                  <a:cubicBezTo>
                    <a:pt x="1489" y="2360"/>
                    <a:pt x="1227" y="2264"/>
                    <a:pt x="1013" y="2050"/>
                  </a:cubicBezTo>
                  <a:cubicBezTo>
                    <a:pt x="354" y="1401"/>
                    <a:pt x="826" y="280"/>
                    <a:pt x="1751" y="280"/>
                  </a:cubicBezTo>
                  <a:close/>
                  <a:moveTo>
                    <a:pt x="1741" y="0"/>
                  </a:moveTo>
                  <a:cubicBezTo>
                    <a:pt x="1419" y="0"/>
                    <a:pt x="1091" y="120"/>
                    <a:pt x="826" y="388"/>
                  </a:cubicBezTo>
                  <a:cubicBezTo>
                    <a:pt x="0" y="1214"/>
                    <a:pt x="580" y="2631"/>
                    <a:pt x="1751" y="2631"/>
                  </a:cubicBezTo>
                  <a:cubicBezTo>
                    <a:pt x="2479" y="2631"/>
                    <a:pt x="3069" y="2040"/>
                    <a:pt x="3059" y="1313"/>
                  </a:cubicBezTo>
                  <a:cubicBezTo>
                    <a:pt x="3059" y="522"/>
                    <a:pt x="2412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044214" y="3564865"/>
              <a:ext cx="93520" cy="80147"/>
            </a:xfrm>
            <a:custGeom>
              <a:avLst/>
              <a:gdLst/>
              <a:ahLst/>
              <a:cxnLst/>
              <a:rect l="l" t="t" r="r" b="b"/>
              <a:pathLst>
                <a:path w="3070" h="2631" extrusionOk="0">
                  <a:moveTo>
                    <a:pt x="1761" y="280"/>
                  </a:moveTo>
                  <a:cubicBezTo>
                    <a:pt x="2332" y="280"/>
                    <a:pt x="2794" y="742"/>
                    <a:pt x="2794" y="1313"/>
                  </a:cubicBezTo>
                  <a:cubicBezTo>
                    <a:pt x="2794" y="1944"/>
                    <a:pt x="2282" y="2360"/>
                    <a:pt x="1750" y="2360"/>
                  </a:cubicBezTo>
                  <a:cubicBezTo>
                    <a:pt x="1494" y="2360"/>
                    <a:pt x="1234" y="2264"/>
                    <a:pt x="1024" y="2050"/>
                  </a:cubicBezTo>
                  <a:cubicBezTo>
                    <a:pt x="365" y="1401"/>
                    <a:pt x="827" y="280"/>
                    <a:pt x="1761" y="280"/>
                  </a:cubicBezTo>
                  <a:close/>
                  <a:moveTo>
                    <a:pt x="1742" y="0"/>
                  </a:moveTo>
                  <a:cubicBezTo>
                    <a:pt x="1419" y="0"/>
                    <a:pt x="1092" y="120"/>
                    <a:pt x="827" y="388"/>
                  </a:cubicBezTo>
                  <a:cubicBezTo>
                    <a:pt x="1" y="1224"/>
                    <a:pt x="591" y="2631"/>
                    <a:pt x="1761" y="2631"/>
                  </a:cubicBezTo>
                  <a:cubicBezTo>
                    <a:pt x="2479" y="2621"/>
                    <a:pt x="3069" y="2040"/>
                    <a:pt x="3069" y="1313"/>
                  </a:cubicBezTo>
                  <a:cubicBezTo>
                    <a:pt x="3063" y="522"/>
                    <a:pt x="2414" y="0"/>
                    <a:pt x="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6948653" y="4274123"/>
              <a:ext cx="335270" cy="137234"/>
            </a:xfrm>
            <a:custGeom>
              <a:avLst/>
              <a:gdLst/>
              <a:ahLst/>
              <a:cxnLst/>
              <a:rect l="l" t="t" r="r" b="b"/>
              <a:pathLst>
                <a:path w="11006" h="4505" extrusionOk="0">
                  <a:moveTo>
                    <a:pt x="7151" y="1250"/>
                  </a:moveTo>
                  <a:cubicBezTo>
                    <a:pt x="7367" y="1250"/>
                    <a:pt x="7534" y="1515"/>
                    <a:pt x="7593" y="1751"/>
                  </a:cubicBezTo>
                  <a:cubicBezTo>
                    <a:pt x="7682" y="2164"/>
                    <a:pt x="7632" y="2587"/>
                    <a:pt x="7455" y="2971"/>
                  </a:cubicBezTo>
                  <a:cubicBezTo>
                    <a:pt x="7121" y="2725"/>
                    <a:pt x="6885" y="2361"/>
                    <a:pt x="6806" y="1958"/>
                  </a:cubicBezTo>
                  <a:cubicBezTo>
                    <a:pt x="6767" y="1741"/>
                    <a:pt x="6816" y="1535"/>
                    <a:pt x="6934" y="1358"/>
                  </a:cubicBezTo>
                  <a:cubicBezTo>
                    <a:pt x="6983" y="1289"/>
                    <a:pt x="7062" y="1250"/>
                    <a:pt x="7151" y="1250"/>
                  </a:cubicBezTo>
                  <a:close/>
                  <a:moveTo>
                    <a:pt x="3551" y="1859"/>
                  </a:moveTo>
                  <a:cubicBezTo>
                    <a:pt x="3600" y="1859"/>
                    <a:pt x="3649" y="1869"/>
                    <a:pt x="3699" y="1889"/>
                  </a:cubicBezTo>
                  <a:cubicBezTo>
                    <a:pt x="3836" y="1938"/>
                    <a:pt x="3944" y="2036"/>
                    <a:pt x="4003" y="2174"/>
                  </a:cubicBezTo>
                  <a:cubicBezTo>
                    <a:pt x="4112" y="2449"/>
                    <a:pt x="3994" y="2764"/>
                    <a:pt x="3856" y="2971"/>
                  </a:cubicBezTo>
                  <a:cubicBezTo>
                    <a:pt x="3767" y="3098"/>
                    <a:pt x="3659" y="3207"/>
                    <a:pt x="3531" y="3295"/>
                  </a:cubicBezTo>
                  <a:cubicBezTo>
                    <a:pt x="3394" y="3118"/>
                    <a:pt x="3295" y="2921"/>
                    <a:pt x="3226" y="2705"/>
                  </a:cubicBezTo>
                  <a:cubicBezTo>
                    <a:pt x="3138" y="2410"/>
                    <a:pt x="3148" y="2036"/>
                    <a:pt x="3394" y="1899"/>
                  </a:cubicBezTo>
                  <a:cubicBezTo>
                    <a:pt x="3443" y="1869"/>
                    <a:pt x="3492" y="1859"/>
                    <a:pt x="3551" y="1859"/>
                  </a:cubicBezTo>
                  <a:close/>
                  <a:moveTo>
                    <a:pt x="10593" y="1"/>
                  </a:moveTo>
                  <a:lnTo>
                    <a:pt x="10347" y="119"/>
                  </a:lnTo>
                  <a:cubicBezTo>
                    <a:pt x="10612" y="679"/>
                    <a:pt x="10730" y="1299"/>
                    <a:pt x="10691" y="1918"/>
                  </a:cubicBezTo>
                  <a:cubicBezTo>
                    <a:pt x="10691" y="2204"/>
                    <a:pt x="10612" y="2489"/>
                    <a:pt x="10485" y="2744"/>
                  </a:cubicBezTo>
                  <a:cubicBezTo>
                    <a:pt x="10191" y="3279"/>
                    <a:pt x="9568" y="3503"/>
                    <a:pt x="8961" y="3503"/>
                  </a:cubicBezTo>
                  <a:cubicBezTo>
                    <a:pt x="8776" y="3503"/>
                    <a:pt x="8592" y="3482"/>
                    <a:pt x="8419" y="3443"/>
                  </a:cubicBezTo>
                  <a:cubicBezTo>
                    <a:pt x="8154" y="3374"/>
                    <a:pt x="7908" y="3275"/>
                    <a:pt x="7682" y="3128"/>
                  </a:cubicBezTo>
                  <a:cubicBezTo>
                    <a:pt x="7898" y="2685"/>
                    <a:pt x="7957" y="2174"/>
                    <a:pt x="7849" y="1682"/>
                  </a:cubicBezTo>
                  <a:cubicBezTo>
                    <a:pt x="7760" y="1328"/>
                    <a:pt x="7514" y="964"/>
                    <a:pt x="7151" y="964"/>
                  </a:cubicBezTo>
                  <a:cubicBezTo>
                    <a:pt x="6974" y="974"/>
                    <a:pt x="6816" y="1043"/>
                    <a:pt x="6718" y="1181"/>
                  </a:cubicBezTo>
                  <a:cubicBezTo>
                    <a:pt x="6541" y="1417"/>
                    <a:pt x="6472" y="1712"/>
                    <a:pt x="6521" y="2007"/>
                  </a:cubicBezTo>
                  <a:cubicBezTo>
                    <a:pt x="6629" y="2489"/>
                    <a:pt x="6905" y="2921"/>
                    <a:pt x="7318" y="3216"/>
                  </a:cubicBezTo>
                  <a:cubicBezTo>
                    <a:pt x="7278" y="3275"/>
                    <a:pt x="7229" y="3344"/>
                    <a:pt x="7190" y="3403"/>
                  </a:cubicBezTo>
                  <a:cubicBezTo>
                    <a:pt x="6806" y="3856"/>
                    <a:pt x="6256" y="4151"/>
                    <a:pt x="5656" y="4220"/>
                  </a:cubicBezTo>
                  <a:cubicBezTo>
                    <a:pt x="5588" y="4225"/>
                    <a:pt x="5520" y="4228"/>
                    <a:pt x="5452" y="4228"/>
                  </a:cubicBezTo>
                  <a:cubicBezTo>
                    <a:pt x="4804" y="4228"/>
                    <a:pt x="4172" y="3974"/>
                    <a:pt x="3718" y="3502"/>
                  </a:cubicBezTo>
                  <a:cubicBezTo>
                    <a:pt x="3856" y="3403"/>
                    <a:pt x="3984" y="3275"/>
                    <a:pt x="4082" y="3138"/>
                  </a:cubicBezTo>
                  <a:cubicBezTo>
                    <a:pt x="4318" y="2833"/>
                    <a:pt x="4387" y="2430"/>
                    <a:pt x="4259" y="2066"/>
                  </a:cubicBezTo>
                  <a:cubicBezTo>
                    <a:pt x="4180" y="1859"/>
                    <a:pt x="4003" y="1702"/>
                    <a:pt x="3797" y="1623"/>
                  </a:cubicBezTo>
                  <a:cubicBezTo>
                    <a:pt x="3719" y="1593"/>
                    <a:pt x="3638" y="1578"/>
                    <a:pt x="3558" y="1578"/>
                  </a:cubicBezTo>
                  <a:cubicBezTo>
                    <a:pt x="3455" y="1578"/>
                    <a:pt x="3354" y="1603"/>
                    <a:pt x="3266" y="1653"/>
                  </a:cubicBezTo>
                  <a:cubicBezTo>
                    <a:pt x="2882" y="1869"/>
                    <a:pt x="2843" y="2371"/>
                    <a:pt x="2961" y="2784"/>
                  </a:cubicBezTo>
                  <a:cubicBezTo>
                    <a:pt x="3030" y="3020"/>
                    <a:pt x="3148" y="3236"/>
                    <a:pt x="3285" y="3443"/>
                  </a:cubicBezTo>
                  <a:cubicBezTo>
                    <a:pt x="3052" y="3547"/>
                    <a:pt x="2800" y="3602"/>
                    <a:pt x="2548" y="3602"/>
                  </a:cubicBezTo>
                  <a:cubicBezTo>
                    <a:pt x="2396" y="3602"/>
                    <a:pt x="2243" y="3582"/>
                    <a:pt x="2095" y="3541"/>
                  </a:cubicBezTo>
                  <a:cubicBezTo>
                    <a:pt x="1486" y="3374"/>
                    <a:pt x="945" y="2892"/>
                    <a:pt x="640" y="2233"/>
                  </a:cubicBezTo>
                  <a:cubicBezTo>
                    <a:pt x="384" y="1663"/>
                    <a:pt x="286" y="984"/>
                    <a:pt x="355" y="207"/>
                  </a:cubicBezTo>
                  <a:lnTo>
                    <a:pt x="69" y="178"/>
                  </a:lnTo>
                  <a:lnTo>
                    <a:pt x="69" y="178"/>
                  </a:lnTo>
                  <a:cubicBezTo>
                    <a:pt x="1" y="1014"/>
                    <a:pt x="109" y="1741"/>
                    <a:pt x="384" y="2351"/>
                  </a:cubicBezTo>
                  <a:cubicBezTo>
                    <a:pt x="728" y="3079"/>
                    <a:pt x="1338" y="3630"/>
                    <a:pt x="2027" y="3816"/>
                  </a:cubicBezTo>
                  <a:cubicBezTo>
                    <a:pt x="2195" y="3861"/>
                    <a:pt x="2366" y="3883"/>
                    <a:pt x="2537" y="3883"/>
                  </a:cubicBezTo>
                  <a:cubicBezTo>
                    <a:pt x="2857" y="3883"/>
                    <a:pt x="3174" y="3806"/>
                    <a:pt x="3462" y="3659"/>
                  </a:cubicBezTo>
                  <a:cubicBezTo>
                    <a:pt x="3974" y="4200"/>
                    <a:pt x="4672" y="4505"/>
                    <a:pt x="5410" y="4505"/>
                  </a:cubicBezTo>
                  <a:cubicBezTo>
                    <a:pt x="5498" y="4505"/>
                    <a:pt x="5587" y="4495"/>
                    <a:pt x="5675" y="4485"/>
                  </a:cubicBezTo>
                  <a:cubicBezTo>
                    <a:pt x="6344" y="4416"/>
                    <a:pt x="6954" y="4092"/>
                    <a:pt x="7387" y="3571"/>
                  </a:cubicBezTo>
                  <a:cubicBezTo>
                    <a:pt x="7436" y="3512"/>
                    <a:pt x="7485" y="3443"/>
                    <a:pt x="7534" y="3374"/>
                  </a:cubicBezTo>
                  <a:cubicBezTo>
                    <a:pt x="7780" y="3521"/>
                    <a:pt x="8055" y="3639"/>
                    <a:pt x="8341" y="3708"/>
                  </a:cubicBezTo>
                  <a:cubicBezTo>
                    <a:pt x="8535" y="3753"/>
                    <a:pt x="8745" y="3777"/>
                    <a:pt x="8958" y="3777"/>
                  </a:cubicBezTo>
                  <a:cubicBezTo>
                    <a:pt x="9641" y="3777"/>
                    <a:pt x="10361" y="3527"/>
                    <a:pt x="10721" y="2882"/>
                  </a:cubicBezTo>
                  <a:cubicBezTo>
                    <a:pt x="10868" y="2587"/>
                    <a:pt x="10957" y="2263"/>
                    <a:pt x="10966" y="1938"/>
                  </a:cubicBezTo>
                  <a:cubicBezTo>
                    <a:pt x="11006" y="1269"/>
                    <a:pt x="10878" y="600"/>
                    <a:pt x="1059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444796" y="3215065"/>
              <a:ext cx="210344" cy="144727"/>
            </a:xfrm>
            <a:custGeom>
              <a:avLst/>
              <a:gdLst/>
              <a:ahLst/>
              <a:cxnLst/>
              <a:rect l="l" t="t" r="r" b="b"/>
              <a:pathLst>
                <a:path w="6905" h="4751" fill="none" extrusionOk="0">
                  <a:moveTo>
                    <a:pt x="0" y="1348"/>
                  </a:moveTo>
                  <a:cubicBezTo>
                    <a:pt x="600" y="286"/>
                    <a:pt x="2016" y="1"/>
                    <a:pt x="2980" y="758"/>
                  </a:cubicBezTo>
                  <a:cubicBezTo>
                    <a:pt x="3285" y="1004"/>
                    <a:pt x="3531" y="1299"/>
                    <a:pt x="3718" y="1643"/>
                  </a:cubicBezTo>
                  <a:cubicBezTo>
                    <a:pt x="3904" y="1928"/>
                    <a:pt x="4032" y="2243"/>
                    <a:pt x="4082" y="2587"/>
                  </a:cubicBezTo>
                  <a:cubicBezTo>
                    <a:pt x="4121" y="3207"/>
                    <a:pt x="3747" y="3777"/>
                    <a:pt x="3157" y="4003"/>
                  </a:cubicBezTo>
                  <a:cubicBezTo>
                    <a:pt x="3088" y="4033"/>
                    <a:pt x="3000" y="4043"/>
                    <a:pt x="2911" y="4013"/>
                  </a:cubicBezTo>
                  <a:cubicBezTo>
                    <a:pt x="2862" y="3984"/>
                    <a:pt x="2813" y="3925"/>
                    <a:pt x="2783" y="3866"/>
                  </a:cubicBezTo>
                  <a:cubicBezTo>
                    <a:pt x="2606" y="3502"/>
                    <a:pt x="2646" y="3069"/>
                    <a:pt x="2891" y="2754"/>
                  </a:cubicBezTo>
                  <a:cubicBezTo>
                    <a:pt x="3137" y="2440"/>
                    <a:pt x="3491" y="2223"/>
                    <a:pt x="3885" y="2145"/>
                  </a:cubicBezTo>
                  <a:cubicBezTo>
                    <a:pt x="5468" y="1791"/>
                    <a:pt x="6904" y="3148"/>
                    <a:pt x="6648" y="4751"/>
                  </a:cubicBezTo>
                </a:path>
              </a:pathLst>
            </a:custGeom>
            <a:noFill/>
            <a:ln w="6875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7719941" y="3657291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754091" y="37304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782391" y="38143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7"/>
          <p:cNvGrpSpPr/>
          <p:nvPr/>
        </p:nvGrpSpPr>
        <p:grpSpPr>
          <a:xfrm rot="1028086">
            <a:off x="388512" y="873302"/>
            <a:ext cx="1155832" cy="1085718"/>
            <a:chOff x="220838" y="-10150"/>
            <a:chExt cx="1417700" cy="1331700"/>
          </a:xfrm>
        </p:grpSpPr>
        <p:sp>
          <p:nvSpPr>
            <p:cNvPr id="1827" name="Google Shape;1827;p3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37"/>
          <p:cNvGrpSpPr/>
          <p:nvPr/>
        </p:nvGrpSpPr>
        <p:grpSpPr>
          <a:xfrm rot="657575">
            <a:off x="3900269" y="4149755"/>
            <a:ext cx="773062" cy="656341"/>
            <a:chOff x="3502275" y="3218775"/>
            <a:chExt cx="1175775" cy="998250"/>
          </a:xfrm>
        </p:grpSpPr>
        <p:sp>
          <p:nvSpPr>
            <p:cNvPr id="1874" name="Google Shape;1874;p3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7"/>
          <p:cNvGrpSpPr/>
          <p:nvPr/>
        </p:nvGrpSpPr>
        <p:grpSpPr>
          <a:xfrm rot="-1936715">
            <a:off x="7999321" y="2207013"/>
            <a:ext cx="859152" cy="729473"/>
            <a:chOff x="8039217" y="153473"/>
            <a:chExt cx="898762" cy="763062"/>
          </a:xfrm>
        </p:grpSpPr>
        <p:sp>
          <p:nvSpPr>
            <p:cNvPr id="1887" name="Google Shape;1887;p3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7"/>
          <p:cNvGrpSpPr/>
          <p:nvPr/>
        </p:nvGrpSpPr>
        <p:grpSpPr>
          <a:xfrm>
            <a:off x="6255633" y="212003"/>
            <a:ext cx="1099685" cy="645981"/>
            <a:chOff x="3285175" y="1554625"/>
            <a:chExt cx="1458275" cy="856625"/>
          </a:xfrm>
        </p:grpSpPr>
        <p:sp>
          <p:nvSpPr>
            <p:cNvPr id="1901" name="Google Shape;1901;p3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774;p37">
            <a:extLst>
              <a:ext uri="{FF2B5EF4-FFF2-40B4-BE49-F238E27FC236}">
                <a16:creationId xmlns:a16="http://schemas.microsoft.com/office/drawing/2014/main" id="{640456D6-FACF-1D44-60F5-34E3C4ECB79C}"/>
              </a:ext>
            </a:extLst>
          </p:cNvPr>
          <p:cNvSpPr txBox="1">
            <a:spLocks/>
          </p:cNvSpPr>
          <p:nvPr/>
        </p:nvSpPr>
        <p:spPr>
          <a:xfrm>
            <a:off x="3054155" y="2454623"/>
            <a:ext cx="3035690" cy="141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8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2000" dirty="0">
                <a:solidFill>
                  <a:schemeClr val="lt1"/>
                </a:solidFill>
              </a:rPr>
              <a:t>Lessons Learned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Application Achievement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Limitations</a:t>
            </a: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5D4A0DF-D636-1EEC-5FDC-EE7361161E8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AC8EB736-CD18-B7DF-72B8-E1C2E7B006C2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40"/>
          <p:cNvGrpSpPr/>
          <p:nvPr/>
        </p:nvGrpSpPr>
        <p:grpSpPr>
          <a:xfrm>
            <a:off x="969325" y="1539000"/>
            <a:ext cx="4059000" cy="2065500"/>
            <a:chOff x="969325" y="1542300"/>
            <a:chExt cx="4059000" cy="2065500"/>
          </a:xfrm>
        </p:grpSpPr>
        <p:grpSp>
          <p:nvGrpSpPr>
            <p:cNvPr id="2115" name="Google Shape;2115;p40"/>
            <p:cNvGrpSpPr/>
            <p:nvPr/>
          </p:nvGrpSpPr>
          <p:grpSpPr>
            <a:xfrm>
              <a:off x="969325" y="1542300"/>
              <a:ext cx="4059000" cy="2065500"/>
              <a:chOff x="969325" y="1542300"/>
              <a:chExt cx="4059000" cy="2065500"/>
            </a:xfrm>
          </p:grpSpPr>
          <p:sp>
            <p:nvSpPr>
              <p:cNvPr id="2116" name="Google Shape;2116;p40"/>
              <p:cNvSpPr/>
              <p:nvPr/>
            </p:nvSpPr>
            <p:spPr>
              <a:xfrm>
                <a:off x="969325" y="1542300"/>
                <a:ext cx="4059000" cy="2065500"/>
              </a:xfrm>
              <a:prstGeom prst="roundRect">
                <a:avLst>
                  <a:gd name="adj" fmla="val 1114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1167850" y="2531100"/>
                <a:ext cx="89400" cy="879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8" name="Google Shape;2118;p40"/>
            <p:cNvSpPr/>
            <p:nvPr/>
          </p:nvSpPr>
          <p:spPr>
            <a:xfrm rot="5400000">
              <a:off x="4564075" y="2519400"/>
              <a:ext cx="277200" cy="111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40"/>
          <p:cNvSpPr txBox="1">
            <a:spLocks noGrp="1"/>
          </p:cNvSpPr>
          <p:nvPr>
            <p:ph type="title"/>
          </p:nvPr>
        </p:nvSpPr>
        <p:spPr>
          <a:xfrm>
            <a:off x="5476057" y="1670484"/>
            <a:ext cx="3097069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22" name="Google Shape;2122;p40"/>
          <p:cNvGrpSpPr/>
          <p:nvPr/>
        </p:nvGrpSpPr>
        <p:grpSpPr>
          <a:xfrm>
            <a:off x="2553" y="3604494"/>
            <a:ext cx="1425093" cy="1420246"/>
            <a:chOff x="279983" y="1350416"/>
            <a:chExt cx="2287836" cy="2280054"/>
          </a:xfrm>
        </p:grpSpPr>
        <p:sp>
          <p:nvSpPr>
            <p:cNvPr id="2123" name="Google Shape;2123;p40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40"/>
          <p:cNvGrpSpPr/>
          <p:nvPr/>
        </p:nvGrpSpPr>
        <p:grpSpPr>
          <a:xfrm>
            <a:off x="7466988" y="107047"/>
            <a:ext cx="1425131" cy="1638834"/>
            <a:chOff x="6752050" y="2491675"/>
            <a:chExt cx="1840779" cy="2116810"/>
          </a:xfrm>
        </p:grpSpPr>
        <p:sp>
          <p:nvSpPr>
            <p:cNvPr id="2167" name="Google Shape;2167;p40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0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40"/>
          <p:cNvGrpSpPr/>
          <p:nvPr/>
        </p:nvGrpSpPr>
        <p:grpSpPr>
          <a:xfrm rot="657417">
            <a:off x="7828421" y="4048856"/>
            <a:ext cx="961918" cy="816682"/>
            <a:chOff x="3502275" y="3218775"/>
            <a:chExt cx="1175775" cy="998250"/>
          </a:xfrm>
        </p:grpSpPr>
        <p:sp>
          <p:nvSpPr>
            <p:cNvPr id="2184" name="Google Shape;2184;p40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40"/>
          <p:cNvGrpSpPr/>
          <p:nvPr/>
        </p:nvGrpSpPr>
        <p:grpSpPr>
          <a:xfrm>
            <a:off x="6077853" y="3201537"/>
            <a:ext cx="1211827" cy="711855"/>
            <a:chOff x="3285175" y="1554625"/>
            <a:chExt cx="1458275" cy="856625"/>
          </a:xfrm>
        </p:grpSpPr>
        <p:sp>
          <p:nvSpPr>
            <p:cNvPr id="2197" name="Google Shape;2197;p4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A6A0036-1A43-FB38-F8E9-74378884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7" y="1673884"/>
            <a:ext cx="3246474" cy="1799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01653-033C-7860-9BD1-4A5CD664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572" y="3094028"/>
            <a:ext cx="390428" cy="379273"/>
          </a:xfrm>
          <a:prstGeom prst="rect">
            <a:avLst/>
          </a:prstGeom>
        </p:spPr>
      </p:pic>
      <p:sp>
        <p:nvSpPr>
          <p:cNvPr id="12" name="Freeform 36">
            <a:extLst>
              <a:ext uri="{FF2B5EF4-FFF2-40B4-BE49-F238E27FC236}">
                <a16:creationId xmlns:a16="http://schemas.microsoft.com/office/drawing/2014/main" id="{EDFCACD7-BC58-C51D-2002-8CAAB89FCC1F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CC763DF6-E4FC-B968-88F6-283AB48179F9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46"/>
          <p:cNvSpPr txBox="1">
            <a:spLocks noGrp="1"/>
          </p:cNvSpPr>
          <p:nvPr>
            <p:ph type="subTitle" idx="1"/>
          </p:nvPr>
        </p:nvSpPr>
        <p:spPr>
          <a:xfrm>
            <a:off x="2717850" y="1823843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2593" name="Google Shape;2593;p46"/>
          <p:cNvSpPr txBox="1">
            <a:spLocks noGrp="1"/>
          </p:cNvSpPr>
          <p:nvPr>
            <p:ph type="ctrTitle"/>
          </p:nvPr>
        </p:nvSpPr>
        <p:spPr>
          <a:xfrm>
            <a:off x="2717850" y="1110387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615" name="Google Shape;2615;p46"/>
          <p:cNvGrpSpPr/>
          <p:nvPr/>
        </p:nvGrpSpPr>
        <p:grpSpPr>
          <a:xfrm>
            <a:off x="341216" y="662562"/>
            <a:ext cx="2287836" cy="2280054"/>
            <a:chOff x="279983" y="1350416"/>
            <a:chExt cx="2287836" cy="2280054"/>
          </a:xfrm>
        </p:grpSpPr>
        <p:sp>
          <p:nvSpPr>
            <p:cNvPr id="2616" name="Google Shape;2616;p46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6"/>
          <p:cNvGrpSpPr/>
          <p:nvPr/>
        </p:nvGrpSpPr>
        <p:grpSpPr>
          <a:xfrm>
            <a:off x="6967350" y="2597925"/>
            <a:ext cx="1840779" cy="2116810"/>
            <a:chOff x="6752050" y="2491675"/>
            <a:chExt cx="1840779" cy="2116810"/>
          </a:xfrm>
        </p:grpSpPr>
        <p:sp>
          <p:nvSpPr>
            <p:cNvPr id="2660" name="Google Shape;2660;p46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46"/>
          <p:cNvGrpSpPr/>
          <p:nvPr/>
        </p:nvGrpSpPr>
        <p:grpSpPr>
          <a:xfrm rot="-2700000">
            <a:off x="820080" y="3626803"/>
            <a:ext cx="1175764" cy="998240"/>
            <a:chOff x="3502275" y="3218775"/>
            <a:chExt cx="1175775" cy="998250"/>
          </a:xfrm>
        </p:grpSpPr>
        <p:sp>
          <p:nvSpPr>
            <p:cNvPr id="2677" name="Google Shape;2677;p46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46"/>
          <p:cNvGrpSpPr/>
          <p:nvPr/>
        </p:nvGrpSpPr>
        <p:grpSpPr>
          <a:xfrm rot="-1006400">
            <a:off x="7059941" y="534932"/>
            <a:ext cx="1458345" cy="856666"/>
            <a:chOff x="3285175" y="1554625"/>
            <a:chExt cx="1458275" cy="856625"/>
          </a:xfrm>
        </p:grpSpPr>
        <p:sp>
          <p:nvSpPr>
            <p:cNvPr id="2690" name="Google Shape;2690;p4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9748EF17-EFF2-31E2-7DCC-E9DF49C7024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869D19E3-A0B9-EF7B-D7D1-97C465994D7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Contents of</a:t>
            </a:r>
            <a:r>
              <a:rPr lang="en" dirty="0">
                <a:solidFill>
                  <a:schemeClr val="lt1"/>
                </a:solidFill>
              </a:rPr>
              <a:t> Moviersals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664" name="Google Shape;664;p28"/>
          <p:cNvGraphicFramePr/>
          <p:nvPr>
            <p:extLst>
              <p:ext uri="{D42A27DB-BD31-4B8C-83A1-F6EECF244321}">
                <p14:modId xmlns:p14="http://schemas.microsoft.com/office/powerpoint/2010/main" val="3129575357"/>
              </p:ext>
            </p:extLst>
          </p:nvPr>
        </p:nvGraphicFramePr>
        <p:xfrm>
          <a:off x="720000" y="1753938"/>
          <a:ext cx="7704000" cy="2285820"/>
        </p:xfrm>
        <a:graphic>
          <a:graphicData uri="http://schemas.openxmlformats.org/drawingml/2006/table">
            <a:tbl>
              <a:tblPr>
                <a:noFill/>
                <a:tableStyleId>{184DB038-F306-4977-89C1-B23DA7C10E22}</a:tableStyleId>
              </a:tblPr>
              <a:tblGrid>
                <a:gridCol w="263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1. Project Introduction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The reason, purpose, scope, and results.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2. System Architectural Overview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Front-end, Back-end, Database, 3</a:t>
                      </a:r>
                      <a:r>
                        <a:rPr lang="en" sz="1000" baseline="30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rd</a:t>
                      </a: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libraries.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3. Actors and Features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Roles, functions,…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Business flow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Some main flows of Moviersals.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5. Outcomes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Lessons reached, achievements, limitations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Demonstration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Demo production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67" name="Google Shape;667;p28"/>
          <p:cNvGrpSpPr/>
          <p:nvPr/>
        </p:nvGrpSpPr>
        <p:grpSpPr>
          <a:xfrm rot="870839">
            <a:off x="7504080" y="74962"/>
            <a:ext cx="1383837" cy="1421212"/>
            <a:chOff x="-2401403" y="109025"/>
            <a:chExt cx="2298291" cy="2360364"/>
          </a:xfrm>
        </p:grpSpPr>
        <p:sp>
          <p:nvSpPr>
            <p:cNvPr id="668" name="Google Shape;668;p28"/>
            <p:cNvSpPr/>
            <p:nvPr/>
          </p:nvSpPr>
          <p:spPr>
            <a:xfrm>
              <a:off x="-2401403" y="109025"/>
              <a:ext cx="2298291" cy="2360364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-1875667" y="978829"/>
              <a:ext cx="1731174" cy="1376336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-1888414" y="548919"/>
              <a:ext cx="1589546" cy="1152119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-1755240" y="900649"/>
              <a:ext cx="1286423" cy="571204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-1816748" y="154943"/>
              <a:ext cx="1528606" cy="404731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-1644445" y="351931"/>
              <a:ext cx="235628" cy="166392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-1363085" y="306569"/>
              <a:ext cx="238420" cy="170358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-1081321" y="261571"/>
              <a:ext cx="240807" cy="173959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-798747" y="216209"/>
              <a:ext cx="243599" cy="177520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-531308" y="173639"/>
              <a:ext cx="243195" cy="180717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-569508" y="675456"/>
              <a:ext cx="217338" cy="150894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-853255" y="648789"/>
              <a:ext cx="217338" cy="152472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-1136638" y="621758"/>
              <a:ext cx="216933" cy="152836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-1421963" y="595091"/>
              <a:ext cx="217338" cy="152836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-1691385" y="569597"/>
              <a:ext cx="217297" cy="152472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-1827512" y="694556"/>
              <a:ext cx="1514322" cy="148507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-1700166" y="798027"/>
              <a:ext cx="58553" cy="72473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1628501" y="804623"/>
              <a:ext cx="84855" cy="71218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-1534984" y="813162"/>
              <a:ext cx="45402" cy="71664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471331" y="819151"/>
              <a:ext cx="45038" cy="71664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722827" y="945485"/>
              <a:ext cx="53373" cy="68912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655573" y="952486"/>
              <a:ext cx="64097" cy="69114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574398" y="95762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1502773" y="964383"/>
              <a:ext cx="62518" cy="72877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1417593" y="97235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1016454" y="1001045"/>
              <a:ext cx="64137" cy="69114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935239" y="1006589"/>
              <a:ext cx="60900" cy="70652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858434" y="1013346"/>
              <a:ext cx="55356" cy="70085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838121" y="1860379"/>
              <a:ext cx="340675" cy="287140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502658" y="1066802"/>
              <a:ext cx="325986" cy="286735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309461" y="1192934"/>
              <a:ext cx="1498378" cy="119889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1745124" y="1167562"/>
              <a:ext cx="312835" cy="290053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2088194" y="1327483"/>
              <a:ext cx="347068" cy="284307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2061243" y="1699931"/>
              <a:ext cx="384620" cy="316113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1597099" y="1859610"/>
              <a:ext cx="361514" cy="36208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1259978" y="1687225"/>
              <a:ext cx="385267" cy="335900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1359888" y="1337033"/>
              <a:ext cx="346664" cy="287544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1628137" y="1548629"/>
              <a:ext cx="245582" cy="210256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1927382" y="1263264"/>
              <a:ext cx="827793" cy="829816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880327" y="1848279"/>
              <a:ext cx="490314" cy="339501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337881" y="1041187"/>
              <a:ext cx="192249" cy="375718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>
            <a:off x="236593" y="4241491"/>
            <a:ext cx="864547" cy="734013"/>
            <a:chOff x="3502275" y="3218775"/>
            <a:chExt cx="1175775" cy="998250"/>
          </a:xfrm>
        </p:grpSpPr>
        <p:sp>
          <p:nvSpPr>
            <p:cNvPr id="712" name="Google Shape;712;p28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B7F40422-C065-AD8A-0499-088967CB1AA4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E6293B27-DEB5-A149-A391-99B826076ABE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3" y="2447485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504149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 rot="-2168336">
            <a:off x="241691" y="77084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0BA2FA91-05FD-97ED-C003-67885D1B0026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7F8AF1A2-D661-842A-27CE-8DE04E2E836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2"/>
          <p:cNvSpPr txBox="1">
            <a:spLocks noGrp="1"/>
          </p:cNvSpPr>
          <p:nvPr>
            <p:ph type="title"/>
          </p:nvPr>
        </p:nvSpPr>
        <p:spPr>
          <a:xfrm>
            <a:off x="1127287" y="710542"/>
            <a:ext cx="5505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and </a:t>
            </a:r>
            <a:r>
              <a:rPr lang="en" dirty="0">
                <a:solidFill>
                  <a:schemeClr val="lt1"/>
                </a:solidFill>
              </a:rPr>
              <a:t>Purpose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72" name="Google Shape;1072;p32"/>
          <p:cNvSpPr txBox="1">
            <a:spLocks noGrp="1"/>
          </p:cNvSpPr>
          <p:nvPr>
            <p:ph type="subTitle" idx="3"/>
          </p:nvPr>
        </p:nvSpPr>
        <p:spPr>
          <a:xfrm>
            <a:off x="1127287" y="1628405"/>
            <a:ext cx="2927261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Entertainment and simplicity are trends among young people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Catch up on everything in the world without having to go anywhere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Convenient, economical, every time</a:t>
            </a:r>
            <a:endParaRPr dirty="0"/>
          </a:p>
        </p:txBody>
      </p:sp>
      <p:grpSp>
        <p:nvGrpSpPr>
          <p:cNvPr id="1074" name="Google Shape;1074;p32"/>
          <p:cNvGrpSpPr/>
          <p:nvPr/>
        </p:nvGrpSpPr>
        <p:grpSpPr>
          <a:xfrm rot="452190">
            <a:off x="7179462" y="284180"/>
            <a:ext cx="1880150" cy="1410744"/>
            <a:chOff x="6833425" y="231725"/>
            <a:chExt cx="1950919" cy="1463845"/>
          </a:xfrm>
        </p:grpSpPr>
        <p:sp>
          <p:nvSpPr>
            <p:cNvPr id="1075" name="Google Shape;1075;p32"/>
            <p:cNvSpPr/>
            <p:nvPr/>
          </p:nvSpPr>
          <p:spPr>
            <a:xfrm>
              <a:off x="6833425" y="231725"/>
              <a:ext cx="1950919" cy="1463845"/>
            </a:xfrm>
            <a:custGeom>
              <a:avLst/>
              <a:gdLst/>
              <a:ahLst/>
              <a:cxnLst/>
              <a:rect l="l" t="t" r="r" b="b"/>
              <a:pathLst>
                <a:path w="56532" h="42418" extrusionOk="0">
                  <a:moveTo>
                    <a:pt x="25856" y="1"/>
                  </a:moveTo>
                  <a:cubicBezTo>
                    <a:pt x="25011" y="1"/>
                    <a:pt x="24155" y="50"/>
                    <a:pt x="23319" y="129"/>
                  </a:cubicBezTo>
                  <a:cubicBezTo>
                    <a:pt x="17644" y="689"/>
                    <a:pt x="12314" y="3089"/>
                    <a:pt x="8124" y="6964"/>
                  </a:cubicBezTo>
                  <a:lnTo>
                    <a:pt x="1869" y="9983"/>
                  </a:lnTo>
                  <a:cubicBezTo>
                    <a:pt x="1358" y="10052"/>
                    <a:pt x="905" y="10386"/>
                    <a:pt x="689" y="10858"/>
                  </a:cubicBezTo>
                  <a:cubicBezTo>
                    <a:pt x="424" y="11439"/>
                    <a:pt x="542" y="12117"/>
                    <a:pt x="974" y="12570"/>
                  </a:cubicBezTo>
                  <a:lnTo>
                    <a:pt x="1505" y="13661"/>
                  </a:lnTo>
                  <a:cubicBezTo>
                    <a:pt x="1545" y="13986"/>
                    <a:pt x="1692" y="14291"/>
                    <a:pt x="1918" y="14527"/>
                  </a:cubicBezTo>
                  <a:lnTo>
                    <a:pt x="2253" y="15205"/>
                  </a:lnTo>
                  <a:cubicBezTo>
                    <a:pt x="1053" y="17910"/>
                    <a:pt x="345" y="20811"/>
                    <a:pt x="168" y="23771"/>
                  </a:cubicBezTo>
                  <a:cubicBezTo>
                    <a:pt x="1" y="26437"/>
                    <a:pt x="306" y="28826"/>
                    <a:pt x="1053" y="30882"/>
                  </a:cubicBezTo>
                  <a:cubicBezTo>
                    <a:pt x="2223" y="34078"/>
                    <a:pt x="4712" y="36970"/>
                    <a:pt x="8065" y="39025"/>
                  </a:cubicBezTo>
                  <a:cubicBezTo>
                    <a:pt x="10553" y="40540"/>
                    <a:pt x="13042" y="41336"/>
                    <a:pt x="15461" y="41385"/>
                  </a:cubicBezTo>
                  <a:lnTo>
                    <a:pt x="15726" y="41385"/>
                  </a:lnTo>
                  <a:cubicBezTo>
                    <a:pt x="17811" y="41385"/>
                    <a:pt x="19778" y="40844"/>
                    <a:pt x="21440" y="40313"/>
                  </a:cubicBezTo>
                  <a:cubicBezTo>
                    <a:pt x="22021" y="40127"/>
                    <a:pt x="22601" y="39930"/>
                    <a:pt x="23171" y="39733"/>
                  </a:cubicBezTo>
                  <a:cubicBezTo>
                    <a:pt x="25374" y="38986"/>
                    <a:pt x="27459" y="38278"/>
                    <a:pt x="29505" y="38278"/>
                  </a:cubicBezTo>
                  <a:cubicBezTo>
                    <a:pt x="29547" y="38277"/>
                    <a:pt x="29588" y="38276"/>
                    <a:pt x="29630" y="38276"/>
                  </a:cubicBezTo>
                  <a:cubicBezTo>
                    <a:pt x="30080" y="38276"/>
                    <a:pt x="30530" y="38324"/>
                    <a:pt x="30980" y="38405"/>
                  </a:cubicBezTo>
                  <a:cubicBezTo>
                    <a:pt x="32101" y="38632"/>
                    <a:pt x="33173" y="39104"/>
                    <a:pt x="34442" y="39763"/>
                  </a:cubicBezTo>
                  <a:lnTo>
                    <a:pt x="35199" y="40156"/>
                  </a:lnTo>
                  <a:cubicBezTo>
                    <a:pt x="36507" y="40844"/>
                    <a:pt x="37835" y="41543"/>
                    <a:pt x="39330" y="41975"/>
                  </a:cubicBezTo>
                  <a:cubicBezTo>
                    <a:pt x="40363" y="42270"/>
                    <a:pt x="41435" y="42418"/>
                    <a:pt x="42507" y="42418"/>
                  </a:cubicBezTo>
                  <a:lnTo>
                    <a:pt x="42507" y="42408"/>
                  </a:lnTo>
                  <a:cubicBezTo>
                    <a:pt x="43667" y="42408"/>
                    <a:pt x="44828" y="42231"/>
                    <a:pt x="45939" y="41897"/>
                  </a:cubicBezTo>
                  <a:lnTo>
                    <a:pt x="45968" y="41887"/>
                  </a:lnTo>
                  <a:cubicBezTo>
                    <a:pt x="46637" y="41690"/>
                    <a:pt x="47277" y="41425"/>
                    <a:pt x="47896" y="41100"/>
                  </a:cubicBezTo>
                  <a:cubicBezTo>
                    <a:pt x="52263" y="38838"/>
                    <a:pt x="54377" y="33822"/>
                    <a:pt x="55075" y="31767"/>
                  </a:cubicBezTo>
                  <a:cubicBezTo>
                    <a:pt x="56531" y="27548"/>
                    <a:pt x="56285" y="22955"/>
                    <a:pt x="54367" y="18490"/>
                  </a:cubicBezTo>
                  <a:cubicBezTo>
                    <a:pt x="51879" y="12697"/>
                    <a:pt x="46667" y="7249"/>
                    <a:pt x="40412" y="3905"/>
                  </a:cubicBezTo>
                  <a:cubicBezTo>
                    <a:pt x="35583" y="1319"/>
                    <a:pt x="30685" y="1"/>
                    <a:pt x="2585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885017" y="278934"/>
              <a:ext cx="1852117" cy="1353310"/>
            </a:xfrm>
            <a:custGeom>
              <a:avLst/>
              <a:gdLst/>
              <a:ahLst/>
              <a:cxnLst/>
              <a:rect l="l" t="t" r="r" b="b"/>
              <a:pathLst>
                <a:path w="53669" h="39215" extrusionOk="0">
                  <a:moveTo>
                    <a:pt x="24374" y="1"/>
                  </a:moveTo>
                  <a:cubicBezTo>
                    <a:pt x="23580" y="1"/>
                    <a:pt x="22782" y="39"/>
                    <a:pt x="21981" y="118"/>
                  </a:cubicBezTo>
                  <a:cubicBezTo>
                    <a:pt x="16543" y="649"/>
                    <a:pt x="11438" y="2970"/>
                    <a:pt x="7475" y="6727"/>
                  </a:cubicBezTo>
                  <a:cubicBezTo>
                    <a:pt x="7229" y="6953"/>
                    <a:pt x="6983" y="7199"/>
                    <a:pt x="6747" y="7445"/>
                  </a:cubicBezTo>
                  <a:cubicBezTo>
                    <a:pt x="6590" y="7602"/>
                    <a:pt x="6442" y="7750"/>
                    <a:pt x="6305" y="7917"/>
                  </a:cubicBezTo>
                  <a:cubicBezTo>
                    <a:pt x="5951" y="8300"/>
                    <a:pt x="5606" y="8694"/>
                    <a:pt x="5282" y="9107"/>
                  </a:cubicBezTo>
                  <a:cubicBezTo>
                    <a:pt x="5144" y="9264"/>
                    <a:pt x="5016" y="9431"/>
                    <a:pt x="4888" y="9599"/>
                  </a:cubicBezTo>
                  <a:cubicBezTo>
                    <a:pt x="4623" y="9943"/>
                    <a:pt x="4367" y="10297"/>
                    <a:pt x="4121" y="10670"/>
                  </a:cubicBezTo>
                  <a:cubicBezTo>
                    <a:pt x="4062" y="10759"/>
                    <a:pt x="4003" y="10838"/>
                    <a:pt x="3944" y="10926"/>
                  </a:cubicBezTo>
                  <a:cubicBezTo>
                    <a:pt x="3580" y="11477"/>
                    <a:pt x="3236" y="12047"/>
                    <a:pt x="2921" y="12637"/>
                  </a:cubicBezTo>
                  <a:cubicBezTo>
                    <a:pt x="2833" y="12805"/>
                    <a:pt x="2744" y="12972"/>
                    <a:pt x="2646" y="13159"/>
                  </a:cubicBezTo>
                  <a:cubicBezTo>
                    <a:pt x="2558" y="13346"/>
                    <a:pt x="2459" y="13542"/>
                    <a:pt x="2371" y="13729"/>
                  </a:cubicBezTo>
                  <a:cubicBezTo>
                    <a:pt x="1073" y="16443"/>
                    <a:pt x="315" y="19394"/>
                    <a:pt x="128" y="22394"/>
                  </a:cubicBezTo>
                  <a:cubicBezTo>
                    <a:pt x="1" y="24596"/>
                    <a:pt x="168" y="26839"/>
                    <a:pt x="925" y="28914"/>
                  </a:cubicBezTo>
                  <a:cubicBezTo>
                    <a:pt x="2076" y="32041"/>
                    <a:pt x="4495" y="34579"/>
                    <a:pt x="7337" y="36319"/>
                  </a:cubicBezTo>
                  <a:cubicBezTo>
                    <a:pt x="9353" y="37549"/>
                    <a:pt x="11645" y="38424"/>
                    <a:pt x="14005" y="38473"/>
                  </a:cubicBezTo>
                  <a:cubicBezTo>
                    <a:pt x="14080" y="38475"/>
                    <a:pt x="14154" y="38476"/>
                    <a:pt x="14228" y="38476"/>
                  </a:cubicBezTo>
                  <a:cubicBezTo>
                    <a:pt x="16020" y="38476"/>
                    <a:pt x="17775" y="38027"/>
                    <a:pt x="19513" y="37470"/>
                  </a:cubicBezTo>
                  <a:cubicBezTo>
                    <a:pt x="22173" y="36621"/>
                    <a:pt x="25638" y="33212"/>
                    <a:pt x="28554" y="33212"/>
                  </a:cubicBezTo>
                  <a:cubicBezTo>
                    <a:pt x="28679" y="33212"/>
                    <a:pt x="28802" y="33219"/>
                    <a:pt x="28925" y="33231"/>
                  </a:cubicBezTo>
                  <a:cubicBezTo>
                    <a:pt x="31688" y="33526"/>
                    <a:pt x="33990" y="34382"/>
                    <a:pt x="36458" y="35543"/>
                  </a:cubicBezTo>
                  <a:cubicBezTo>
                    <a:pt x="38696" y="36597"/>
                    <a:pt x="40721" y="39215"/>
                    <a:pt x="43048" y="39215"/>
                  </a:cubicBezTo>
                  <a:cubicBezTo>
                    <a:pt x="43369" y="39215"/>
                    <a:pt x="43697" y="39165"/>
                    <a:pt x="44031" y="39054"/>
                  </a:cubicBezTo>
                  <a:lnTo>
                    <a:pt x="44051" y="39054"/>
                  </a:lnTo>
                  <a:cubicBezTo>
                    <a:pt x="44631" y="38877"/>
                    <a:pt x="45201" y="38640"/>
                    <a:pt x="45742" y="38365"/>
                  </a:cubicBezTo>
                  <a:cubicBezTo>
                    <a:pt x="48879" y="36733"/>
                    <a:pt x="51092" y="33123"/>
                    <a:pt x="52223" y="29838"/>
                  </a:cubicBezTo>
                  <a:cubicBezTo>
                    <a:pt x="53669" y="25639"/>
                    <a:pt x="53197" y="21449"/>
                    <a:pt x="51555" y="17604"/>
                  </a:cubicBezTo>
                  <a:cubicBezTo>
                    <a:pt x="49007" y="11693"/>
                    <a:pt x="43687" y="6628"/>
                    <a:pt x="38248" y="3727"/>
                  </a:cubicBezTo>
                  <a:cubicBezTo>
                    <a:pt x="33954" y="1428"/>
                    <a:pt x="29232" y="1"/>
                    <a:pt x="24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7714834" y="361756"/>
              <a:ext cx="285812" cy="266072"/>
            </a:xfrm>
            <a:custGeom>
              <a:avLst/>
              <a:gdLst/>
              <a:ahLst/>
              <a:cxnLst/>
              <a:rect l="l" t="t" r="r" b="b"/>
              <a:pathLst>
                <a:path w="8282" h="7710" extrusionOk="0">
                  <a:moveTo>
                    <a:pt x="4140" y="0"/>
                  </a:moveTo>
                  <a:cubicBezTo>
                    <a:pt x="2285" y="0"/>
                    <a:pt x="646" y="1346"/>
                    <a:pt x="345" y="3245"/>
                  </a:cubicBezTo>
                  <a:cubicBezTo>
                    <a:pt x="1" y="5340"/>
                    <a:pt x="1436" y="7317"/>
                    <a:pt x="3531" y="7661"/>
                  </a:cubicBezTo>
                  <a:cubicBezTo>
                    <a:pt x="3737" y="7693"/>
                    <a:pt x="3942" y="7709"/>
                    <a:pt x="4144" y="7709"/>
                  </a:cubicBezTo>
                  <a:cubicBezTo>
                    <a:pt x="6007" y="7709"/>
                    <a:pt x="7645" y="6363"/>
                    <a:pt x="7947" y="4464"/>
                  </a:cubicBezTo>
                  <a:cubicBezTo>
                    <a:pt x="8282" y="2370"/>
                    <a:pt x="6855" y="393"/>
                    <a:pt x="4751" y="49"/>
                  </a:cubicBezTo>
                  <a:cubicBezTo>
                    <a:pt x="4546" y="16"/>
                    <a:pt x="4342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381075" y="1029372"/>
              <a:ext cx="286813" cy="266003"/>
            </a:xfrm>
            <a:custGeom>
              <a:avLst/>
              <a:gdLst/>
              <a:ahLst/>
              <a:cxnLst/>
              <a:rect l="l" t="t" r="r" b="b"/>
              <a:pathLst>
                <a:path w="8311" h="7708" extrusionOk="0">
                  <a:moveTo>
                    <a:pt x="4154" y="0"/>
                  </a:moveTo>
                  <a:cubicBezTo>
                    <a:pt x="3936" y="0"/>
                    <a:pt x="3714" y="19"/>
                    <a:pt x="3492" y="57"/>
                  </a:cubicBezTo>
                  <a:cubicBezTo>
                    <a:pt x="1397" y="421"/>
                    <a:pt x="0" y="2418"/>
                    <a:pt x="364" y="4513"/>
                  </a:cubicBezTo>
                  <a:cubicBezTo>
                    <a:pt x="689" y="6385"/>
                    <a:pt x="2319" y="7707"/>
                    <a:pt x="4157" y="7707"/>
                  </a:cubicBezTo>
                  <a:cubicBezTo>
                    <a:pt x="4375" y="7707"/>
                    <a:pt x="4597" y="7688"/>
                    <a:pt x="4819" y="7650"/>
                  </a:cubicBezTo>
                  <a:cubicBezTo>
                    <a:pt x="6914" y="7286"/>
                    <a:pt x="8311" y="5289"/>
                    <a:pt x="7947" y="3195"/>
                  </a:cubicBezTo>
                  <a:cubicBezTo>
                    <a:pt x="7622" y="1322"/>
                    <a:pt x="5992" y="0"/>
                    <a:pt x="4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7095767" y="1215894"/>
              <a:ext cx="285812" cy="265831"/>
            </a:xfrm>
            <a:custGeom>
              <a:avLst/>
              <a:gdLst/>
              <a:ahLst/>
              <a:cxnLst/>
              <a:rect l="l" t="t" r="r" b="b"/>
              <a:pathLst>
                <a:path w="8282" h="7703" extrusionOk="0">
                  <a:moveTo>
                    <a:pt x="4154" y="1"/>
                  </a:moveTo>
                  <a:cubicBezTo>
                    <a:pt x="3949" y="1"/>
                    <a:pt x="3741" y="17"/>
                    <a:pt x="3532" y="52"/>
                  </a:cubicBezTo>
                  <a:cubicBezTo>
                    <a:pt x="1427" y="386"/>
                    <a:pt x="1" y="2363"/>
                    <a:pt x="335" y="4458"/>
                  </a:cubicBezTo>
                  <a:cubicBezTo>
                    <a:pt x="646" y="6356"/>
                    <a:pt x="2277" y="7703"/>
                    <a:pt x="4138" y="7703"/>
                  </a:cubicBezTo>
                  <a:cubicBezTo>
                    <a:pt x="4340" y="7703"/>
                    <a:pt x="4545" y="7687"/>
                    <a:pt x="4751" y="7654"/>
                  </a:cubicBezTo>
                  <a:cubicBezTo>
                    <a:pt x="6856" y="7320"/>
                    <a:pt x="8282" y="5343"/>
                    <a:pt x="7947" y="3238"/>
                  </a:cubicBezTo>
                  <a:cubicBezTo>
                    <a:pt x="7638" y="1352"/>
                    <a:pt x="6005" y="1"/>
                    <a:pt x="4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905377" y="294532"/>
              <a:ext cx="921831" cy="821718"/>
            </a:xfrm>
            <a:custGeom>
              <a:avLst/>
              <a:gdLst/>
              <a:ahLst/>
              <a:cxnLst/>
              <a:rect l="l" t="t" r="r" b="b"/>
              <a:pathLst>
                <a:path w="26712" h="23811" extrusionOk="0">
                  <a:moveTo>
                    <a:pt x="19837" y="0"/>
                  </a:moveTo>
                  <a:lnTo>
                    <a:pt x="18215" y="787"/>
                  </a:lnTo>
                  <a:lnTo>
                    <a:pt x="18284" y="1151"/>
                  </a:lnTo>
                  <a:lnTo>
                    <a:pt x="18284" y="1151"/>
                  </a:lnTo>
                  <a:lnTo>
                    <a:pt x="17497" y="1141"/>
                  </a:lnTo>
                  <a:lnTo>
                    <a:pt x="15726" y="1997"/>
                  </a:lnTo>
                  <a:lnTo>
                    <a:pt x="15667" y="2282"/>
                  </a:lnTo>
                  <a:lnTo>
                    <a:pt x="15009" y="2341"/>
                  </a:lnTo>
                  <a:lnTo>
                    <a:pt x="13228" y="3196"/>
                  </a:lnTo>
                  <a:lnTo>
                    <a:pt x="13160" y="3511"/>
                  </a:lnTo>
                  <a:lnTo>
                    <a:pt x="12520" y="3541"/>
                  </a:lnTo>
                  <a:lnTo>
                    <a:pt x="10740" y="4406"/>
                  </a:lnTo>
                  <a:lnTo>
                    <a:pt x="10809" y="4662"/>
                  </a:lnTo>
                  <a:lnTo>
                    <a:pt x="10022" y="4750"/>
                  </a:lnTo>
                  <a:lnTo>
                    <a:pt x="8252" y="5606"/>
                  </a:lnTo>
                  <a:lnTo>
                    <a:pt x="8321" y="5950"/>
                  </a:lnTo>
                  <a:lnTo>
                    <a:pt x="7534" y="5950"/>
                  </a:lnTo>
                  <a:lnTo>
                    <a:pt x="5764" y="6806"/>
                  </a:lnTo>
                  <a:lnTo>
                    <a:pt x="5715" y="7130"/>
                  </a:lnTo>
                  <a:lnTo>
                    <a:pt x="5046" y="7160"/>
                  </a:lnTo>
                  <a:lnTo>
                    <a:pt x="3266" y="8016"/>
                  </a:lnTo>
                  <a:lnTo>
                    <a:pt x="3167" y="8320"/>
                  </a:lnTo>
                  <a:lnTo>
                    <a:pt x="2548" y="8360"/>
                  </a:lnTo>
                  <a:lnTo>
                    <a:pt x="1" y="9589"/>
                  </a:lnTo>
                  <a:lnTo>
                    <a:pt x="6865" y="23810"/>
                  </a:lnTo>
                  <a:lnTo>
                    <a:pt x="26712" y="14221"/>
                  </a:lnTo>
                  <a:lnTo>
                    <a:pt x="19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934227" y="361273"/>
              <a:ext cx="689510" cy="334436"/>
            </a:xfrm>
            <a:custGeom>
              <a:avLst/>
              <a:gdLst/>
              <a:ahLst/>
              <a:cxnLst/>
              <a:rect l="l" t="t" r="r" b="b"/>
              <a:pathLst>
                <a:path w="19980" h="9691" extrusionOk="0">
                  <a:moveTo>
                    <a:pt x="19871" y="0"/>
                  </a:moveTo>
                  <a:cubicBezTo>
                    <a:pt x="19857" y="0"/>
                    <a:pt x="19843" y="4"/>
                    <a:pt x="19828" y="13"/>
                  </a:cubicBezTo>
                  <a:lnTo>
                    <a:pt x="79" y="9553"/>
                  </a:lnTo>
                  <a:cubicBezTo>
                    <a:pt x="1" y="9583"/>
                    <a:pt x="30" y="9691"/>
                    <a:pt x="109" y="9691"/>
                  </a:cubicBezTo>
                  <a:lnTo>
                    <a:pt x="148" y="9691"/>
                  </a:lnTo>
                  <a:lnTo>
                    <a:pt x="19896" y="151"/>
                  </a:lnTo>
                  <a:cubicBezTo>
                    <a:pt x="19979" y="118"/>
                    <a:pt x="19943" y="0"/>
                    <a:pt x="1987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901995" y="429808"/>
              <a:ext cx="760083" cy="336852"/>
            </a:xfrm>
            <a:custGeom>
              <a:avLst/>
              <a:gdLst/>
              <a:ahLst/>
              <a:cxnLst/>
              <a:rect l="l" t="t" r="r" b="b"/>
              <a:pathLst>
                <a:path w="22025" h="9761" extrusionOk="0">
                  <a:moveTo>
                    <a:pt x="21916" y="1"/>
                  </a:moveTo>
                  <a:cubicBezTo>
                    <a:pt x="21903" y="1"/>
                    <a:pt x="21888" y="5"/>
                    <a:pt x="21873" y="14"/>
                  </a:cubicBezTo>
                  <a:lnTo>
                    <a:pt x="2144" y="9544"/>
                  </a:lnTo>
                  <a:lnTo>
                    <a:pt x="2744" y="6879"/>
                  </a:lnTo>
                  <a:cubicBezTo>
                    <a:pt x="2744" y="6839"/>
                    <a:pt x="2725" y="6800"/>
                    <a:pt x="2695" y="6790"/>
                  </a:cubicBezTo>
                  <a:lnTo>
                    <a:pt x="128" y="5600"/>
                  </a:lnTo>
                  <a:cubicBezTo>
                    <a:pt x="118" y="5595"/>
                    <a:pt x="106" y="5593"/>
                    <a:pt x="95" y="5593"/>
                  </a:cubicBezTo>
                  <a:cubicBezTo>
                    <a:pt x="65" y="5593"/>
                    <a:pt x="34" y="5611"/>
                    <a:pt x="20" y="5640"/>
                  </a:cubicBezTo>
                  <a:cubicBezTo>
                    <a:pt x="0" y="5679"/>
                    <a:pt x="20" y="5728"/>
                    <a:pt x="59" y="5748"/>
                  </a:cubicBezTo>
                  <a:lnTo>
                    <a:pt x="2577" y="6898"/>
                  </a:lnTo>
                  <a:lnTo>
                    <a:pt x="1957" y="9672"/>
                  </a:lnTo>
                  <a:cubicBezTo>
                    <a:pt x="1948" y="9721"/>
                    <a:pt x="1987" y="9760"/>
                    <a:pt x="2036" y="9760"/>
                  </a:cubicBezTo>
                  <a:lnTo>
                    <a:pt x="2066" y="9760"/>
                  </a:lnTo>
                  <a:lnTo>
                    <a:pt x="21942" y="152"/>
                  </a:lnTo>
                  <a:cubicBezTo>
                    <a:pt x="22025" y="119"/>
                    <a:pt x="21989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993273" y="571124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9" y="1"/>
                  </a:moveTo>
                  <a:lnTo>
                    <a:pt x="1" y="345"/>
                  </a:lnTo>
                  <a:lnTo>
                    <a:pt x="2656" y="1535"/>
                  </a:lnTo>
                  <a:lnTo>
                    <a:pt x="2519" y="4082"/>
                  </a:lnTo>
                  <a:lnTo>
                    <a:pt x="3148" y="3777"/>
                  </a:lnTo>
                  <a:lnTo>
                    <a:pt x="3286" y="114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7079478" y="529367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09" y="408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7165372" y="487956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18" y="4082"/>
                  </a:lnTo>
                  <a:lnTo>
                    <a:pt x="3137" y="3778"/>
                  </a:lnTo>
                  <a:lnTo>
                    <a:pt x="3275" y="115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7251232" y="446580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8" y="0"/>
                  </a:moveTo>
                  <a:lnTo>
                    <a:pt x="0" y="344"/>
                  </a:lnTo>
                  <a:lnTo>
                    <a:pt x="2656" y="1534"/>
                  </a:lnTo>
                  <a:lnTo>
                    <a:pt x="2518" y="4082"/>
                  </a:lnTo>
                  <a:lnTo>
                    <a:pt x="3138" y="3777"/>
                  </a:lnTo>
                  <a:lnTo>
                    <a:pt x="3285" y="1141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7337437" y="404823"/>
              <a:ext cx="113055" cy="140870"/>
            </a:xfrm>
            <a:custGeom>
              <a:avLst/>
              <a:gdLst/>
              <a:ahLst/>
              <a:cxnLst/>
              <a:rect l="l" t="t" r="r" b="b"/>
              <a:pathLst>
                <a:path w="3276" h="4082" extrusionOk="0">
                  <a:moveTo>
                    <a:pt x="708" y="0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5" y="115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423297" y="363412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1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6" y="115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7509157" y="321656"/>
              <a:ext cx="113055" cy="141249"/>
            </a:xfrm>
            <a:custGeom>
              <a:avLst/>
              <a:gdLst/>
              <a:ahLst/>
              <a:cxnLst/>
              <a:rect l="l" t="t" r="r" b="b"/>
              <a:pathLst>
                <a:path w="3276" h="409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18" y="409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7041138" y="515115"/>
              <a:ext cx="600578" cy="292265"/>
            </a:xfrm>
            <a:custGeom>
              <a:avLst/>
              <a:gdLst/>
              <a:ahLst/>
              <a:cxnLst/>
              <a:rect l="l" t="t" r="r" b="b"/>
              <a:pathLst>
                <a:path w="17403" h="8469" extrusionOk="0">
                  <a:moveTo>
                    <a:pt x="17281" y="1"/>
                  </a:moveTo>
                  <a:cubicBezTo>
                    <a:pt x="17268" y="1"/>
                    <a:pt x="17255" y="4"/>
                    <a:pt x="17241" y="11"/>
                  </a:cubicBezTo>
                  <a:lnTo>
                    <a:pt x="60" y="8321"/>
                  </a:lnTo>
                  <a:cubicBezTo>
                    <a:pt x="20" y="8341"/>
                    <a:pt x="1" y="8380"/>
                    <a:pt x="20" y="8419"/>
                  </a:cubicBezTo>
                  <a:cubicBezTo>
                    <a:pt x="30" y="8449"/>
                    <a:pt x="60" y="8468"/>
                    <a:pt x="89" y="8468"/>
                  </a:cubicBezTo>
                  <a:cubicBezTo>
                    <a:pt x="99" y="8468"/>
                    <a:pt x="119" y="8459"/>
                    <a:pt x="128" y="8459"/>
                  </a:cubicBezTo>
                  <a:lnTo>
                    <a:pt x="17310" y="148"/>
                  </a:lnTo>
                  <a:cubicBezTo>
                    <a:pt x="17403" y="114"/>
                    <a:pt x="17358" y="1"/>
                    <a:pt x="17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7086622" y="609015"/>
              <a:ext cx="600232" cy="292024"/>
            </a:xfrm>
            <a:custGeom>
              <a:avLst/>
              <a:gdLst/>
              <a:ahLst/>
              <a:cxnLst/>
              <a:rect l="l" t="t" r="r" b="b"/>
              <a:pathLst>
                <a:path w="17393" h="8462" extrusionOk="0">
                  <a:moveTo>
                    <a:pt x="17286" y="0"/>
                  </a:moveTo>
                  <a:cubicBezTo>
                    <a:pt x="17272" y="0"/>
                    <a:pt x="17257" y="4"/>
                    <a:pt x="17241" y="14"/>
                  </a:cubicBezTo>
                  <a:lnTo>
                    <a:pt x="50" y="8314"/>
                  </a:lnTo>
                  <a:cubicBezTo>
                    <a:pt x="10" y="8334"/>
                    <a:pt x="0" y="8373"/>
                    <a:pt x="20" y="8413"/>
                  </a:cubicBezTo>
                  <a:cubicBezTo>
                    <a:pt x="30" y="8442"/>
                    <a:pt x="59" y="8462"/>
                    <a:pt x="89" y="8462"/>
                  </a:cubicBezTo>
                  <a:cubicBezTo>
                    <a:pt x="99" y="8462"/>
                    <a:pt x="109" y="8462"/>
                    <a:pt x="118" y="8452"/>
                  </a:cubicBezTo>
                  <a:lnTo>
                    <a:pt x="17310" y="152"/>
                  </a:lnTo>
                  <a:cubicBezTo>
                    <a:pt x="17392" y="110"/>
                    <a:pt x="17357" y="0"/>
                    <a:pt x="17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131070" y="702707"/>
              <a:ext cx="601233" cy="292024"/>
            </a:xfrm>
            <a:custGeom>
              <a:avLst/>
              <a:gdLst/>
              <a:ahLst/>
              <a:cxnLst/>
              <a:rect l="l" t="t" r="r" b="b"/>
              <a:pathLst>
                <a:path w="17422" h="8462" extrusionOk="0">
                  <a:moveTo>
                    <a:pt x="17304" y="0"/>
                  </a:moveTo>
                  <a:cubicBezTo>
                    <a:pt x="17291" y="0"/>
                    <a:pt x="17276" y="4"/>
                    <a:pt x="17261" y="13"/>
                  </a:cubicBezTo>
                  <a:lnTo>
                    <a:pt x="79" y="8314"/>
                  </a:lnTo>
                  <a:cubicBezTo>
                    <a:pt x="1" y="8353"/>
                    <a:pt x="30" y="8461"/>
                    <a:pt x="109" y="8461"/>
                  </a:cubicBezTo>
                  <a:cubicBezTo>
                    <a:pt x="119" y="8461"/>
                    <a:pt x="138" y="8461"/>
                    <a:pt x="148" y="8451"/>
                  </a:cubicBezTo>
                  <a:lnTo>
                    <a:pt x="17330" y="151"/>
                  </a:lnTo>
                  <a:cubicBezTo>
                    <a:pt x="17421" y="118"/>
                    <a:pt x="17379" y="0"/>
                    <a:pt x="17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7160955" y="743256"/>
              <a:ext cx="51938" cy="99078"/>
            </a:xfrm>
            <a:custGeom>
              <a:avLst/>
              <a:gdLst/>
              <a:ahLst/>
              <a:cxnLst/>
              <a:rect l="l" t="t" r="r" b="b"/>
              <a:pathLst>
                <a:path w="1505" h="2871" extrusionOk="0">
                  <a:moveTo>
                    <a:pt x="109" y="0"/>
                  </a:moveTo>
                  <a:cubicBezTo>
                    <a:pt x="56" y="0"/>
                    <a:pt x="1" y="52"/>
                    <a:pt x="40" y="117"/>
                  </a:cubicBezTo>
                  <a:lnTo>
                    <a:pt x="1348" y="2821"/>
                  </a:lnTo>
                  <a:cubicBezTo>
                    <a:pt x="1357" y="2851"/>
                    <a:pt x="1387" y="2870"/>
                    <a:pt x="1416" y="2870"/>
                  </a:cubicBezTo>
                  <a:cubicBezTo>
                    <a:pt x="1426" y="2870"/>
                    <a:pt x="1436" y="2861"/>
                    <a:pt x="1446" y="2861"/>
                  </a:cubicBezTo>
                  <a:cubicBezTo>
                    <a:pt x="1485" y="2841"/>
                    <a:pt x="1505" y="2792"/>
                    <a:pt x="1485" y="2752"/>
                  </a:cubicBezTo>
                  <a:lnTo>
                    <a:pt x="177" y="48"/>
                  </a:lnTo>
                  <a:cubicBezTo>
                    <a:pt x="164" y="14"/>
                    <a:pt x="136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7376260" y="755921"/>
              <a:ext cx="51489" cy="98630"/>
            </a:xfrm>
            <a:custGeom>
              <a:avLst/>
              <a:gdLst/>
              <a:ahLst/>
              <a:cxnLst/>
              <a:rect l="l" t="t" r="r" b="b"/>
              <a:pathLst>
                <a:path w="1492" h="2858" extrusionOk="0">
                  <a:moveTo>
                    <a:pt x="94" y="1"/>
                  </a:moveTo>
                  <a:cubicBezTo>
                    <a:pt x="46" y="1"/>
                    <a:pt x="0" y="46"/>
                    <a:pt x="26" y="104"/>
                  </a:cubicBezTo>
                  <a:lnTo>
                    <a:pt x="1334" y="2808"/>
                  </a:lnTo>
                  <a:cubicBezTo>
                    <a:pt x="1344" y="2838"/>
                    <a:pt x="1364" y="2858"/>
                    <a:pt x="1403" y="2858"/>
                  </a:cubicBezTo>
                  <a:cubicBezTo>
                    <a:pt x="1413" y="2858"/>
                    <a:pt x="1423" y="2858"/>
                    <a:pt x="1432" y="2848"/>
                  </a:cubicBezTo>
                  <a:cubicBezTo>
                    <a:pt x="1472" y="2828"/>
                    <a:pt x="1491" y="2779"/>
                    <a:pt x="1472" y="2749"/>
                  </a:cubicBezTo>
                  <a:lnTo>
                    <a:pt x="164" y="45"/>
                  </a:lnTo>
                  <a:cubicBezTo>
                    <a:pt x="147" y="14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7458359" y="600249"/>
              <a:ext cx="51523" cy="98526"/>
            </a:xfrm>
            <a:custGeom>
              <a:avLst/>
              <a:gdLst/>
              <a:ahLst/>
              <a:cxnLst/>
              <a:rect l="l" t="t" r="r" b="b"/>
              <a:pathLst>
                <a:path w="1493" h="2855" extrusionOk="0">
                  <a:moveTo>
                    <a:pt x="99" y="0"/>
                  </a:moveTo>
                  <a:cubicBezTo>
                    <a:pt x="50" y="0"/>
                    <a:pt x="1" y="51"/>
                    <a:pt x="27" y="110"/>
                  </a:cubicBezTo>
                  <a:lnTo>
                    <a:pt x="1335" y="2815"/>
                  </a:lnTo>
                  <a:cubicBezTo>
                    <a:pt x="1345" y="2835"/>
                    <a:pt x="1374" y="2854"/>
                    <a:pt x="1404" y="2854"/>
                  </a:cubicBezTo>
                  <a:cubicBezTo>
                    <a:pt x="1414" y="2854"/>
                    <a:pt x="1424" y="2854"/>
                    <a:pt x="1433" y="2845"/>
                  </a:cubicBezTo>
                  <a:cubicBezTo>
                    <a:pt x="1473" y="2825"/>
                    <a:pt x="1492" y="2786"/>
                    <a:pt x="1473" y="2746"/>
                  </a:cubicBezTo>
                  <a:lnTo>
                    <a:pt x="165" y="42"/>
                  </a:lnTo>
                  <a:cubicBezTo>
                    <a:pt x="149" y="13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7820743" y="528712"/>
              <a:ext cx="166649" cy="139179"/>
            </a:xfrm>
            <a:custGeom>
              <a:avLst/>
              <a:gdLst/>
              <a:ahLst/>
              <a:cxnLst/>
              <a:rect l="l" t="t" r="r" b="b"/>
              <a:pathLst>
                <a:path w="4829" h="4033" extrusionOk="0">
                  <a:moveTo>
                    <a:pt x="2449" y="0"/>
                  </a:moveTo>
                  <a:lnTo>
                    <a:pt x="452" y="1033"/>
                  </a:lnTo>
                  <a:lnTo>
                    <a:pt x="344" y="1092"/>
                  </a:lnTo>
                  <a:cubicBezTo>
                    <a:pt x="344" y="1092"/>
                    <a:pt x="0" y="1525"/>
                    <a:pt x="413" y="2252"/>
                  </a:cubicBezTo>
                  <a:cubicBezTo>
                    <a:pt x="797" y="2872"/>
                    <a:pt x="1220" y="3472"/>
                    <a:pt x="1672" y="4032"/>
                  </a:cubicBezTo>
                  <a:lnTo>
                    <a:pt x="4829" y="136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155383" y="672995"/>
              <a:ext cx="203678" cy="337680"/>
            </a:xfrm>
            <a:custGeom>
              <a:avLst/>
              <a:gdLst/>
              <a:ahLst/>
              <a:cxnLst/>
              <a:rect l="l" t="t" r="r" b="b"/>
              <a:pathLst>
                <a:path w="5902" h="9785" extrusionOk="0">
                  <a:moveTo>
                    <a:pt x="5197" y="1"/>
                  </a:moveTo>
                  <a:cubicBezTo>
                    <a:pt x="3619" y="1"/>
                    <a:pt x="2091" y="992"/>
                    <a:pt x="1239" y="2330"/>
                  </a:cubicBezTo>
                  <a:cubicBezTo>
                    <a:pt x="344" y="3736"/>
                    <a:pt x="59" y="5447"/>
                    <a:pt x="20" y="7109"/>
                  </a:cubicBezTo>
                  <a:cubicBezTo>
                    <a:pt x="0" y="7837"/>
                    <a:pt x="30" y="8565"/>
                    <a:pt x="118" y="9283"/>
                  </a:cubicBezTo>
                  <a:lnTo>
                    <a:pt x="561" y="9784"/>
                  </a:lnTo>
                  <a:lnTo>
                    <a:pt x="1928" y="9263"/>
                  </a:lnTo>
                  <a:cubicBezTo>
                    <a:pt x="2567" y="9017"/>
                    <a:pt x="3216" y="8772"/>
                    <a:pt x="3747" y="8339"/>
                  </a:cubicBezTo>
                  <a:cubicBezTo>
                    <a:pt x="4278" y="7906"/>
                    <a:pt x="4682" y="7257"/>
                    <a:pt x="4632" y="6569"/>
                  </a:cubicBezTo>
                  <a:cubicBezTo>
                    <a:pt x="4603" y="6136"/>
                    <a:pt x="4396" y="5713"/>
                    <a:pt x="4455" y="5270"/>
                  </a:cubicBezTo>
                  <a:cubicBezTo>
                    <a:pt x="4495" y="4916"/>
                    <a:pt x="4711" y="4611"/>
                    <a:pt x="4898" y="4316"/>
                  </a:cubicBezTo>
                  <a:cubicBezTo>
                    <a:pt x="5321" y="3677"/>
                    <a:pt x="5616" y="2969"/>
                    <a:pt x="5773" y="2222"/>
                  </a:cubicBezTo>
                  <a:cubicBezTo>
                    <a:pt x="5901" y="1474"/>
                    <a:pt x="5822" y="678"/>
                    <a:pt x="5439" y="9"/>
                  </a:cubicBezTo>
                  <a:cubicBezTo>
                    <a:pt x="5358" y="4"/>
                    <a:pt x="5277" y="1"/>
                    <a:pt x="5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7971412" y="899307"/>
              <a:ext cx="231838" cy="179935"/>
            </a:xfrm>
            <a:custGeom>
              <a:avLst/>
              <a:gdLst/>
              <a:ahLst/>
              <a:cxnLst/>
              <a:rect l="l" t="t" r="r" b="b"/>
              <a:pathLst>
                <a:path w="6718" h="5214" extrusionOk="0">
                  <a:moveTo>
                    <a:pt x="6718" y="1"/>
                  </a:moveTo>
                  <a:lnTo>
                    <a:pt x="1" y="1840"/>
                  </a:lnTo>
                  <a:lnTo>
                    <a:pt x="1" y="5213"/>
                  </a:lnTo>
                  <a:lnTo>
                    <a:pt x="6216" y="5213"/>
                  </a:lnTo>
                  <a:lnTo>
                    <a:pt x="6718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815981" y="526572"/>
              <a:ext cx="454152" cy="468404"/>
            </a:xfrm>
            <a:custGeom>
              <a:avLst/>
              <a:gdLst/>
              <a:ahLst/>
              <a:cxnLst/>
              <a:rect l="l" t="t" r="r" b="b"/>
              <a:pathLst>
                <a:path w="13160" h="13573" extrusionOk="0">
                  <a:moveTo>
                    <a:pt x="7013" y="1"/>
                  </a:moveTo>
                  <a:cubicBezTo>
                    <a:pt x="6782" y="1"/>
                    <a:pt x="6549" y="14"/>
                    <a:pt x="6314" y="42"/>
                  </a:cubicBezTo>
                  <a:cubicBezTo>
                    <a:pt x="3620" y="357"/>
                    <a:pt x="1574" y="2216"/>
                    <a:pt x="1151" y="4832"/>
                  </a:cubicBezTo>
                  <a:lnTo>
                    <a:pt x="1122" y="5088"/>
                  </a:lnTo>
                  <a:cubicBezTo>
                    <a:pt x="1122" y="5088"/>
                    <a:pt x="0" y="11234"/>
                    <a:pt x="1594" y="12601"/>
                  </a:cubicBezTo>
                  <a:cubicBezTo>
                    <a:pt x="2261" y="13167"/>
                    <a:pt x="4619" y="13572"/>
                    <a:pt x="6583" y="13572"/>
                  </a:cubicBezTo>
                  <a:cubicBezTo>
                    <a:pt x="7627" y="13572"/>
                    <a:pt x="8560" y="13458"/>
                    <a:pt x="9068" y="13192"/>
                  </a:cubicBezTo>
                  <a:cubicBezTo>
                    <a:pt x="9550" y="12936"/>
                    <a:pt x="11006" y="11952"/>
                    <a:pt x="11468" y="10251"/>
                  </a:cubicBezTo>
                  <a:cubicBezTo>
                    <a:pt x="12618" y="8923"/>
                    <a:pt x="13159" y="7173"/>
                    <a:pt x="12953" y="5432"/>
                  </a:cubicBezTo>
                  <a:cubicBezTo>
                    <a:pt x="12588" y="2309"/>
                    <a:pt x="10002" y="1"/>
                    <a:pt x="701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164528" y="790223"/>
              <a:ext cx="149704" cy="126514"/>
            </a:xfrm>
            <a:custGeom>
              <a:avLst/>
              <a:gdLst/>
              <a:ahLst/>
              <a:cxnLst/>
              <a:rect l="l" t="t" r="r" b="b"/>
              <a:pathLst>
                <a:path w="4338" h="3666" extrusionOk="0">
                  <a:moveTo>
                    <a:pt x="1958" y="0"/>
                  </a:moveTo>
                  <a:cubicBezTo>
                    <a:pt x="1881" y="0"/>
                    <a:pt x="1802" y="5"/>
                    <a:pt x="1722" y="15"/>
                  </a:cubicBezTo>
                  <a:cubicBezTo>
                    <a:pt x="719" y="133"/>
                    <a:pt x="1" y="1047"/>
                    <a:pt x="119" y="2050"/>
                  </a:cubicBezTo>
                  <a:cubicBezTo>
                    <a:pt x="241" y="3063"/>
                    <a:pt x="1087" y="3665"/>
                    <a:pt x="1952" y="3665"/>
                  </a:cubicBezTo>
                  <a:cubicBezTo>
                    <a:pt x="2474" y="3665"/>
                    <a:pt x="3003" y="3446"/>
                    <a:pt x="3384" y="2965"/>
                  </a:cubicBezTo>
                  <a:cubicBezTo>
                    <a:pt x="4337" y="1740"/>
                    <a:pt x="3443" y="0"/>
                    <a:pt x="19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8206629" y="817520"/>
              <a:ext cx="69848" cy="68916"/>
            </a:xfrm>
            <a:custGeom>
              <a:avLst/>
              <a:gdLst/>
              <a:ahLst/>
              <a:cxnLst/>
              <a:rect l="l" t="t" r="r" b="b"/>
              <a:pathLst>
                <a:path w="2024" h="1997" extrusionOk="0">
                  <a:moveTo>
                    <a:pt x="1889" y="0"/>
                  </a:moveTo>
                  <a:cubicBezTo>
                    <a:pt x="1885" y="0"/>
                    <a:pt x="1882" y="0"/>
                    <a:pt x="1879" y="1"/>
                  </a:cubicBezTo>
                  <a:cubicBezTo>
                    <a:pt x="935" y="197"/>
                    <a:pt x="197" y="935"/>
                    <a:pt x="0" y="1889"/>
                  </a:cubicBezTo>
                  <a:cubicBezTo>
                    <a:pt x="0" y="1938"/>
                    <a:pt x="30" y="1987"/>
                    <a:pt x="79" y="1997"/>
                  </a:cubicBezTo>
                  <a:lnTo>
                    <a:pt x="99" y="1997"/>
                  </a:lnTo>
                  <a:cubicBezTo>
                    <a:pt x="138" y="1997"/>
                    <a:pt x="177" y="1967"/>
                    <a:pt x="187" y="1928"/>
                  </a:cubicBezTo>
                  <a:cubicBezTo>
                    <a:pt x="226" y="1810"/>
                    <a:pt x="305" y="1702"/>
                    <a:pt x="413" y="1633"/>
                  </a:cubicBezTo>
                  <a:cubicBezTo>
                    <a:pt x="590" y="1486"/>
                    <a:pt x="807" y="1377"/>
                    <a:pt x="1023" y="1309"/>
                  </a:cubicBezTo>
                  <a:cubicBezTo>
                    <a:pt x="1131" y="1274"/>
                    <a:pt x="1244" y="1257"/>
                    <a:pt x="1357" y="1257"/>
                  </a:cubicBezTo>
                  <a:cubicBezTo>
                    <a:pt x="1471" y="1257"/>
                    <a:pt x="1584" y="1274"/>
                    <a:pt x="1692" y="1309"/>
                  </a:cubicBezTo>
                  <a:cubicBezTo>
                    <a:pt x="1703" y="1312"/>
                    <a:pt x="1715" y="1314"/>
                    <a:pt x="1725" y="1314"/>
                  </a:cubicBezTo>
                  <a:cubicBezTo>
                    <a:pt x="1820" y="1314"/>
                    <a:pt x="1857" y="1167"/>
                    <a:pt x="1751" y="1132"/>
                  </a:cubicBezTo>
                  <a:cubicBezTo>
                    <a:pt x="1624" y="1086"/>
                    <a:pt x="1490" y="1064"/>
                    <a:pt x="1354" y="1064"/>
                  </a:cubicBezTo>
                  <a:cubicBezTo>
                    <a:pt x="1227" y="1064"/>
                    <a:pt x="1098" y="1084"/>
                    <a:pt x="974" y="1122"/>
                  </a:cubicBezTo>
                  <a:cubicBezTo>
                    <a:pt x="748" y="1191"/>
                    <a:pt x="531" y="1299"/>
                    <a:pt x="335" y="1456"/>
                  </a:cubicBezTo>
                  <a:cubicBezTo>
                    <a:pt x="630" y="797"/>
                    <a:pt x="1220" y="335"/>
                    <a:pt x="1918" y="197"/>
                  </a:cubicBezTo>
                  <a:cubicBezTo>
                    <a:pt x="2023" y="159"/>
                    <a:pt x="1998" y="0"/>
                    <a:pt x="1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012133" y="759372"/>
              <a:ext cx="42378" cy="35856"/>
            </a:xfrm>
            <a:custGeom>
              <a:avLst/>
              <a:gdLst/>
              <a:ahLst/>
              <a:cxnLst/>
              <a:rect l="l" t="t" r="r" b="b"/>
              <a:pathLst>
                <a:path w="1228" h="1039" extrusionOk="0">
                  <a:moveTo>
                    <a:pt x="543" y="1"/>
                  </a:moveTo>
                  <a:cubicBezTo>
                    <a:pt x="523" y="1"/>
                    <a:pt x="503" y="2"/>
                    <a:pt x="483" y="4"/>
                  </a:cubicBezTo>
                  <a:cubicBezTo>
                    <a:pt x="198" y="43"/>
                    <a:pt x="1" y="299"/>
                    <a:pt x="30" y="584"/>
                  </a:cubicBezTo>
                  <a:cubicBezTo>
                    <a:pt x="67" y="867"/>
                    <a:pt x="308" y="1038"/>
                    <a:pt x="552" y="1038"/>
                  </a:cubicBezTo>
                  <a:cubicBezTo>
                    <a:pt x="699" y="1038"/>
                    <a:pt x="848" y="976"/>
                    <a:pt x="955" y="840"/>
                  </a:cubicBezTo>
                  <a:cubicBezTo>
                    <a:pt x="1227" y="492"/>
                    <a:pt x="970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872646" y="753885"/>
              <a:ext cx="42275" cy="35545"/>
            </a:xfrm>
            <a:custGeom>
              <a:avLst/>
              <a:gdLst/>
              <a:ahLst/>
              <a:cxnLst/>
              <a:rect l="l" t="t" r="r" b="b"/>
              <a:pathLst>
                <a:path w="1225" h="1030" extrusionOk="0">
                  <a:moveTo>
                    <a:pt x="563" y="1"/>
                  </a:moveTo>
                  <a:cubicBezTo>
                    <a:pt x="540" y="1"/>
                    <a:pt x="516" y="2"/>
                    <a:pt x="493" y="5"/>
                  </a:cubicBezTo>
                  <a:cubicBezTo>
                    <a:pt x="207" y="35"/>
                    <a:pt x="1" y="291"/>
                    <a:pt x="40" y="576"/>
                  </a:cubicBezTo>
                  <a:cubicBezTo>
                    <a:pt x="71" y="859"/>
                    <a:pt x="309" y="1030"/>
                    <a:pt x="553" y="1030"/>
                  </a:cubicBezTo>
                  <a:cubicBezTo>
                    <a:pt x="699" y="1030"/>
                    <a:pt x="848" y="968"/>
                    <a:pt x="955" y="832"/>
                  </a:cubicBezTo>
                  <a:cubicBezTo>
                    <a:pt x="1225" y="487"/>
                    <a:pt x="97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7925273" y="767343"/>
              <a:ext cx="26159" cy="67191"/>
            </a:xfrm>
            <a:custGeom>
              <a:avLst/>
              <a:gdLst/>
              <a:ahLst/>
              <a:cxnLst/>
              <a:rect l="l" t="t" r="r" b="b"/>
              <a:pathLst>
                <a:path w="758" h="1947" extrusionOk="0">
                  <a:moveTo>
                    <a:pt x="604" y="1"/>
                  </a:moveTo>
                  <a:cubicBezTo>
                    <a:pt x="554" y="1"/>
                    <a:pt x="502" y="39"/>
                    <a:pt x="502" y="107"/>
                  </a:cubicBezTo>
                  <a:cubicBezTo>
                    <a:pt x="561" y="451"/>
                    <a:pt x="512" y="678"/>
                    <a:pt x="335" y="845"/>
                  </a:cubicBezTo>
                  <a:lnTo>
                    <a:pt x="40" y="1110"/>
                  </a:lnTo>
                  <a:cubicBezTo>
                    <a:pt x="0" y="1140"/>
                    <a:pt x="0" y="1189"/>
                    <a:pt x="20" y="1228"/>
                  </a:cubicBezTo>
                  <a:lnTo>
                    <a:pt x="374" y="1897"/>
                  </a:lnTo>
                  <a:cubicBezTo>
                    <a:pt x="394" y="1927"/>
                    <a:pt x="423" y="1946"/>
                    <a:pt x="462" y="1946"/>
                  </a:cubicBezTo>
                  <a:cubicBezTo>
                    <a:pt x="472" y="1946"/>
                    <a:pt x="492" y="1946"/>
                    <a:pt x="502" y="1936"/>
                  </a:cubicBezTo>
                  <a:cubicBezTo>
                    <a:pt x="541" y="1907"/>
                    <a:pt x="561" y="1858"/>
                    <a:pt x="541" y="1809"/>
                  </a:cubicBezTo>
                  <a:lnTo>
                    <a:pt x="217" y="1209"/>
                  </a:lnTo>
                  <a:lnTo>
                    <a:pt x="462" y="982"/>
                  </a:lnTo>
                  <a:cubicBezTo>
                    <a:pt x="757" y="717"/>
                    <a:pt x="738" y="333"/>
                    <a:pt x="689" y="68"/>
                  </a:cubicBezTo>
                  <a:cubicBezTo>
                    <a:pt x="676" y="22"/>
                    <a:pt x="64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7924790" y="836293"/>
              <a:ext cx="56562" cy="30472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1535" y="1"/>
                  </a:moveTo>
                  <a:cubicBezTo>
                    <a:pt x="1494" y="1"/>
                    <a:pt x="1453" y="24"/>
                    <a:pt x="1440" y="76"/>
                  </a:cubicBezTo>
                  <a:cubicBezTo>
                    <a:pt x="1440" y="96"/>
                    <a:pt x="1352" y="607"/>
                    <a:pt x="919" y="686"/>
                  </a:cubicBezTo>
                  <a:cubicBezTo>
                    <a:pt x="894" y="690"/>
                    <a:pt x="869" y="692"/>
                    <a:pt x="845" y="692"/>
                  </a:cubicBezTo>
                  <a:cubicBezTo>
                    <a:pt x="454" y="692"/>
                    <a:pt x="201" y="194"/>
                    <a:pt x="201" y="194"/>
                  </a:cubicBezTo>
                  <a:cubicBezTo>
                    <a:pt x="182" y="163"/>
                    <a:pt x="153" y="149"/>
                    <a:pt x="124" y="149"/>
                  </a:cubicBezTo>
                  <a:cubicBezTo>
                    <a:pt x="62" y="149"/>
                    <a:pt x="0" y="209"/>
                    <a:pt x="34" y="283"/>
                  </a:cubicBezTo>
                  <a:cubicBezTo>
                    <a:pt x="44" y="312"/>
                    <a:pt x="343" y="883"/>
                    <a:pt x="838" y="883"/>
                  </a:cubicBezTo>
                  <a:cubicBezTo>
                    <a:pt x="842" y="883"/>
                    <a:pt x="846" y="883"/>
                    <a:pt x="850" y="883"/>
                  </a:cubicBezTo>
                  <a:cubicBezTo>
                    <a:pt x="889" y="873"/>
                    <a:pt x="919" y="873"/>
                    <a:pt x="948" y="863"/>
                  </a:cubicBezTo>
                  <a:cubicBezTo>
                    <a:pt x="1519" y="765"/>
                    <a:pt x="1627" y="135"/>
                    <a:pt x="1627" y="106"/>
                  </a:cubicBezTo>
                  <a:cubicBezTo>
                    <a:pt x="1638" y="39"/>
                    <a:pt x="1587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8063380" y="553144"/>
              <a:ext cx="288538" cy="287158"/>
            </a:xfrm>
            <a:custGeom>
              <a:avLst/>
              <a:gdLst/>
              <a:ahLst/>
              <a:cxnLst/>
              <a:rect l="l" t="t" r="r" b="b"/>
              <a:pathLst>
                <a:path w="8361" h="8321" extrusionOk="0">
                  <a:moveTo>
                    <a:pt x="3286" y="0"/>
                  </a:moveTo>
                  <a:cubicBezTo>
                    <a:pt x="2322" y="295"/>
                    <a:pt x="1456" y="787"/>
                    <a:pt x="581" y="1279"/>
                  </a:cubicBezTo>
                  <a:cubicBezTo>
                    <a:pt x="1" y="2754"/>
                    <a:pt x="463" y="4436"/>
                    <a:pt x="1712" y="5409"/>
                  </a:cubicBezTo>
                  <a:cubicBezTo>
                    <a:pt x="1614" y="6501"/>
                    <a:pt x="2184" y="7691"/>
                    <a:pt x="3079" y="8320"/>
                  </a:cubicBezTo>
                  <a:cubicBezTo>
                    <a:pt x="3305" y="7642"/>
                    <a:pt x="3856" y="7121"/>
                    <a:pt x="4554" y="6944"/>
                  </a:cubicBezTo>
                  <a:cubicBezTo>
                    <a:pt x="4678" y="6911"/>
                    <a:pt x="4814" y="6895"/>
                    <a:pt x="4955" y="6895"/>
                  </a:cubicBezTo>
                  <a:cubicBezTo>
                    <a:pt x="5364" y="6895"/>
                    <a:pt x="5811" y="7029"/>
                    <a:pt x="6089" y="7278"/>
                  </a:cubicBezTo>
                  <a:cubicBezTo>
                    <a:pt x="6423" y="6865"/>
                    <a:pt x="7003" y="6590"/>
                    <a:pt x="7318" y="6167"/>
                  </a:cubicBezTo>
                  <a:cubicBezTo>
                    <a:pt x="7829" y="5537"/>
                    <a:pt x="8361" y="4809"/>
                    <a:pt x="8242" y="4013"/>
                  </a:cubicBezTo>
                  <a:cubicBezTo>
                    <a:pt x="8193" y="3600"/>
                    <a:pt x="7957" y="3226"/>
                    <a:pt x="7702" y="2902"/>
                  </a:cubicBezTo>
                  <a:cubicBezTo>
                    <a:pt x="6826" y="1830"/>
                    <a:pt x="5567" y="1171"/>
                    <a:pt x="4338" y="531"/>
                  </a:cubicBezTo>
                  <a:cubicBezTo>
                    <a:pt x="4023" y="374"/>
                    <a:pt x="3600" y="167"/>
                    <a:pt x="3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861810" y="691078"/>
              <a:ext cx="66880" cy="39997"/>
            </a:xfrm>
            <a:custGeom>
              <a:avLst/>
              <a:gdLst/>
              <a:ahLst/>
              <a:cxnLst/>
              <a:rect l="l" t="t" r="r" b="b"/>
              <a:pathLst>
                <a:path w="1938" h="1159" extrusionOk="0">
                  <a:moveTo>
                    <a:pt x="1106" y="0"/>
                  </a:moveTo>
                  <a:cubicBezTo>
                    <a:pt x="719" y="0"/>
                    <a:pt x="300" y="162"/>
                    <a:pt x="138" y="419"/>
                  </a:cubicBezTo>
                  <a:cubicBezTo>
                    <a:pt x="0" y="586"/>
                    <a:pt x="0" y="812"/>
                    <a:pt x="138" y="980"/>
                  </a:cubicBezTo>
                  <a:cubicBezTo>
                    <a:pt x="254" y="1113"/>
                    <a:pt x="466" y="1158"/>
                    <a:pt x="666" y="1158"/>
                  </a:cubicBezTo>
                  <a:cubicBezTo>
                    <a:pt x="687" y="1158"/>
                    <a:pt x="707" y="1158"/>
                    <a:pt x="728" y="1157"/>
                  </a:cubicBezTo>
                  <a:cubicBezTo>
                    <a:pt x="895" y="1157"/>
                    <a:pt x="1052" y="1147"/>
                    <a:pt x="1210" y="1117"/>
                  </a:cubicBezTo>
                  <a:cubicBezTo>
                    <a:pt x="1387" y="1098"/>
                    <a:pt x="1544" y="1039"/>
                    <a:pt x="1692" y="940"/>
                  </a:cubicBezTo>
                  <a:cubicBezTo>
                    <a:pt x="1879" y="793"/>
                    <a:pt x="1938" y="517"/>
                    <a:pt x="1810" y="311"/>
                  </a:cubicBezTo>
                  <a:cubicBezTo>
                    <a:pt x="1678" y="94"/>
                    <a:pt x="1401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8012133" y="701051"/>
              <a:ext cx="67260" cy="39686"/>
            </a:xfrm>
            <a:custGeom>
              <a:avLst/>
              <a:gdLst/>
              <a:ahLst/>
              <a:cxnLst/>
              <a:rect l="l" t="t" r="r" b="b"/>
              <a:pathLst>
                <a:path w="1949" h="1150" extrusionOk="0">
                  <a:moveTo>
                    <a:pt x="931" y="1"/>
                  </a:moveTo>
                  <a:cubicBezTo>
                    <a:pt x="641" y="1"/>
                    <a:pt x="360" y="81"/>
                    <a:pt x="207" y="238"/>
                  </a:cubicBezTo>
                  <a:cubicBezTo>
                    <a:pt x="40" y="376"/>
                    <a:pt x="1" y="602"/>
                    <a:pt x="89" y="799"/>
                  </a:cubicBezTo>
                  <a:cubicBezTo>
                    <a:pt x="198" y="966"/>
                    <a:pt x="424" y="1045"/>
                    <a:pt x="640" y="1094"/>
                  </a:cubicBezTo>
                  <a:cubicBezTo>
                    <a:pt x="798" y="1123"/>
                    <a:pt x="965" y="1143"/>
                    <a:pt x="1122" y="1143"/>
                  </a:cubicBezTo>
                  <a:cubicBezTo>
                    <a:pt x="1158" y="1147"/>
                    <a:pt x="1194" y="1149"/>
                    <a:pt x="1229" y="1149"/>
                  </a:cubicBezTo>
                  <a:cubicBezTo>
                    <a:pt x="1367" y="1149"/>
                    <a:pt x="1498" y="1119"/>
                    <a:pt x="1624" y="1064"/>
                  </a:cubicBezTo>
                  <a:cubicBezTo>
                    <a:pt x="1840" y="956"/>
                    <a:pt x="1948" y="710"/>
                    <a:pt x="1869" y="474"/>
                  </a:cubicBezTo>
                  <a:cubicBezTo>
                    <a:pt x="1750" y="155"/>
                    <a:pt x="1332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7832615" y="600974"/>
              <a:ext cx="1726" cy="4797"/>
            </a:xfrm>
            <a:custGeom>
              <a:avLst/>
              <a:gdLst/>
              <a:ahLst/>
              <a:cxnLst/>
              <a:rect l="l" t="t" r="r" b="b"/>
              <a:pathLst>
                <a:path w="50" h="139" extrusionOk="0">
                  <a:moveTo>
                    <a:pt x="0" y="1"/>
                  </a:moveTo>
                  <a:cubicBezTo>
                    <a:pt x="10" y="40"/>
                    <a:pt x="30" y="89"/>
                    <a:pt x="49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5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819018" y="481641"/>
              <a:ext cx="618419" cy="378023"/>
            </a:xfrm>
            <a:custGeom>
              <a:avLst/>
              <a:gdLst/>
              <a:ahLst/>
              <a:cxnLst/>
              <a:rect l="l" t="t" r="r" b="b"/>
              <a:pathLst>
                <a:path w="17920" h="10954" extrusionOk="0">
                  <a:moveTo>
                    <a:pt x="4974" y="0"/>
                  </a:moveTo>
                  <a:cubicBezTo>
                    <a:pt x="3920" y="0"/>
                    <a:pt x="3025" y="119"/>
                    <a:pt x="2430" y="351"/>
                  </a:cubicBezTo>
                  <a:cubicBezTo>
                    <a:pt x="306" y="1177"/>
                    <a:pt x="1" y="2308"/>
                    <a:pt x="365" y="3370"/>
                  </a:cubicBezTo>
                  <a:cubicBezTo>
                    <a:pt x="286" y="3056"/>
                    <a:pt x="257" y="2544"/>
                    <a:pt x="925" y="2318"/>
                  </a:cubicBezTo>
                  <a:cubicBezTo>
                    <a:pt x="1024" y="2283"/>
                    <a:pt x="1131" y="2267"/>
                    <a:pt x="1247" y="2267"/>
                  </a:cubicBezTo>
                  <a:cubicBezTo>
                    <a:pt x="1755" y="2267"/>
                    <a:pt x="2426" y="2583"/>
                    <a:pt x="3227" y="3056"/>
                  </a:cubicBezTo>
                  <a:cubicBezTo>
                    <a:pt x="3256" y="3075"/>
                    <a:pt x="3296" y="3095"/>
                    <a:pt x="3335" y="3115"/>
                  </a:cubicBezTo>
                  <a:cubicBezTo>
                    <a:pt x="4141" y="3597"/>
                    <a:pt x="5085" y="4226"/>
                    <a:pt x="6138" y="4846"/>
                  </a:cubicBezTo>
                  <a:cubicBezTo>
                    <a:pt x="7721" y="5770"/>
                    <a:pt x="10918" y="8111"/>
                    <a:pt x="12924" y="9616"/>
                  </a:cubicBezTo>
                  <a:cubicBezTo>
                    <a:pt x="12963" y="9645"/>
                    <a:pt x="13002" y="9665"/>
                    <a:pt x="13032" y="9694"/>
                  </a:cubicBezTo>
                  <a:cubicBezTo>
                    <a:pt x="14025" y="10432"/>
                    <a:pt x="14704" y="10953"/>
                    <a:pt x="14704" y="10953"/>
                  </a:cubicBezTo>
                  <a:cubicBezTo>
                    <a:pt x="14704" y="10953"/>
                    <a:pt x="17920" y="5927"/>
                    <a:pt x="14792" y="3095"/>
                  </a:cubicBezTo>
                  <a:cubicBezTo>
                    <a:pt x="14232" y="2603"/>
                    <a:pt x="13622" y="2180"/>
                    <a:pt x="12963" y="1846"/>
                  </a:cubicBezTo>
                  <a:cubicBezTo>
                    <a:pt x="12904" y="1817"/>
                    <a:pt x="12855" y="1787"/>
                    <a:pt x="12796" y="1767"/>
                  </a:cubicBezTo>
                  <a:cubicBezTo>
                    <a:pt x="11429" y="1079"/>
                    <a:pt x="9816" y="597"/>
                    <a:pt x="8252" y="312"/>
                  </a:cubicBezTo>
                  <a:cubicBezTo>
                    <a:pt x="8164" y="292"/>
                    <a:pt x="8075" y="282"/>
                    <a:pt x="7987" y="273"/>
                  </a:cubicBezTo>
                  <a:cubicBezTo>
                    <a:pt x="6923" y="90"/>
                    <a:pt x="5888" y="0"/>
                    <a:pt x="4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7930346" y="491028"/>
              <a:ext cx="173482" cy="98112"/>
            </a:xfrm>
            <a:custGeom>
              <a:avLst/>
              <a:gdLst/>
              <a:ahLst/>
              <a:cxnLst/>
              <a:rect l="l" t="t" r="r" b="b"/>
              <a:pathLst>
                <a:path w="5027" h="2843" extrusionOk="0">
                  <a:moveTo>
                    <a:pt x="4761" y="1"/>
                  </a:moveTo>
                  <a:cubicBezTo>
                    <a:pt x="4151" y="197"/>
                    <a:pt x="3551" y="433"/>
                    <a:pt x="2971" y="699"/>
                  </a:cubicBezTo>
                  <a:cubicBezTo>
                    <a:pt x="1771" y="1269"/>
                    <a:pt x="768" y="1967"/>
                    <a:pt x="1" y="2784"/>
                  </a:cubicBezTo>
                  <a:cubicBezTo>
                    <a:pt x="30" y="2803"/>
                    <a:pt x="70" y="2823"/>
                    <a:pt x="109" y="2843"/>
                  </a:cubicBezTo>
                  <a:cubicBezTo>
                    <a:pt x="945" y="1987"/>
                    <a:pt x="1938" y="1299"/>
                    <a:pt x="3030" y="817"/>
                  </a:cubicBezTo>
                  <a:cubicBezTo>
                    <a:pt x="3669" y="512"/>
                    <a:pt x="4338" y="256"/>
                    <a:pt x="5026" y="40"/>
                  </a:cubicBezTo>
                  <a:cubicBezTo>
                    <a:pt x="4938" y="20"/>
                    <a:pt x="4849" y="10"/>
                    <a:pt x="476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8260568" y="542619"/>
              <a:ext cx="26538" cy="273595"/>
            </a:xfrm>
            <a:custGeom>
              <a:avLst/>
              <a:gdLst/>
              <a:ahLst/>
              <a:cxnLst/>
              <a:rect l="l" t="t" r="r" b="b"/>
              <a:pathLst>
                <a:path w="769" h="7928" extrusionOk="0">
                  <a:moveTo>
                    <a:pt x="1" y="0"/>
                  </a:moveTo>
                  <a:lnTo>
                    <a:pt x="1" y="0"/>
                  </a:lnTo>
                  <a:cubicBezTo>
                    <a:pt x="434" y="1082"/>
                    <a:pt x="640" y="2351"/>
                    <a:pt x="621" y="3747"/>
                  </a:cubicBezTo>
                  <a:cubicBezTo>
                    <a:pt x="611" y="5144"/>
                    <a:pt x="375" y="6550"/>
                    <a:pt x="129" y="7849"/>
                  </a:cubicBezTo>
                  <a:cubicBezTo>
                    <a:pt x="168" y="7878"/>
                    <a:pt x="198" y="7898"/>
                    <a:pt x="237" y="7927"/>
                  </a:cubicBezTo>
                  <a:cubicBezTo>
                    <a:pt x="483" y="6609"/>
                    <a:pt x="729" y="5173"/>
                    <a:pt x="748" y="3747"/>
                  </a:cubicBezTo>
                  <a:cubicBezTo>
                    <a:pt x="768" y="2371"/>
                    <a:pt x="581" y="1141"/>
                    <a:pt x="158" y="79"/>
                  </a:cubicBezTo>
                  <a:cubicBezTo>
                    <a:pt x="109" y="50"/>
                    <a:pt x="50" y="20"/>
                    <a:pt x="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7971067" y="989583"/>
              <a:ext cx="166683" cy="55699"/>
            </a:xfrm>
            <a:custGeom>
              <a:avLst/>
              <a:gdLst/>
              <a:ahLst/>
              <a:cxnLst/>
              <a:rect l="l" t="t" r="r" b="b"/>
              <a:pathLst>
                <a:path w="4830" h="1614" extrusionOk="0">
                  <a:moveTo>
                    <a:pt x="21" y="1"/>
                  </a:moveTo>
                  <a:lnTo>
                    <a:pt x="1" y="1614"/>
                  </a:lnTo>
                  <a:lnTo>
                    <a:pt x="1" y="1614"/>
                  </a:lnTo>
                  <a:lnTo>
                    <a:pt x="4830" y="29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7549222" y="1024541"/>
              <a:ext cx="923177" cy="617418"/>
            </a:xfrm>
            <a:custGeom>
              <a:avLst/>
              <a:gdLst/>
              <a:ahLst/>
              <a:cxnLst/>
              <a:rect l="l" t="t" r="r" b="b"/>
              <a:pathLst>
                <a:path w="26751" h="17891" extrusionOk="0">
                  <a:moveTo>
                    <a:pt x="11940" y="1"/>
                  </a:moveTo>
                  <a:cubicBezTo>
                    <a:pt x="11723" y="1"/>
                    <a:pt x="11536" y="148"/>
                    <a:pt x="11468" y="355"/>
                  </a:cubicBezTo>
                  <a:lnTo>
                    <a:pt x="11123" y="1604"/>
                  </a:lnTo>
                  <a:cubicBezTo>
                    <a:pt x="11123" y="1604"/>
                    <a:pt x="8940" y="1899"/>
                    <a:pt x="7219" y="2233"/>
                  </a:cubicBezTo>
                  <a:lnTo>
                    <a:pt x="6885" y="2302"/>
                  </a:lnTo>
                  <a:cubicBezTo>
                    <a:pt x="6649" y="2361"/>
                    <a:pt x="6422" y="2410"/>
                    <a:pt x="6206" y="2459"/>
                  </a:cubicBezTo>
                  <a:cubicBezTo>
                    <a:pt x="6127" y="2479"/>
                    <a:pt x="6049" y="2499"/>
                    <a:pt x="5980" y="2518"/>
                  </a:cubicBezTo>
                  <a:cubicBezTo>
                    <a:pt x="5852" y="2558"/>
                    <a:pt x="5734" y="2587"/>
                    <a:pt x="5636" y="2627"/>
                  </a:cubicBezTo>
                  <a:cubicBezTo>
                    <a:pt x="5557" y="2646"/>
                    <a:pt x="5478" y="2676"/>
                    <a:pt x="5390" y="2715"/>
                  </a:cubicBezTo>
                  <a:cubicBezTo>
                    <a:pt x="5173" y="2823"/>
                    <a:pt x="4986" y="3079"/>
                    <a:pt x="4809" y="3433"/>
                  </a:cubicBezTo>
                  <a:cubicBezTo>
                    <a:pt x="4760" y="3541"/>
                    <a:pt x="4711" y="3640"/>
                    <a:pt x="4662" y="3767"/>
                  </a:cubicBezTo>
                  <a:cubicBezTo>
                    <a:pt x="4101" y="5134"/>
                    <a:pt x="3747" y="7357"/>
                    <a:pt x="3678" y="7819"/>
                  </a:cubicBezTo>
                  <a:cubicBezTo>
                    <a:pt x="3669" y="7869"/>
                    <a:pt x="3669" y="7898"/>
                    <a:pt x="3669" y="7898"/>
                  </a:cubicBezTo>
                  <a:lnTo>
                    <a:pt x="1672" y="8527"/>
                  </a:lnTo>
                  <a:lnTo>
                    <a:pt x="1446" y="8596"/>
                  </a:lnTo>
                  <a:lnTo>
                    <a:pt x="1466" y="8724"/>
                  </a:lnTo>
                  <a:lnTo>
                    <a:pt x="1859" y="10780"/>
                  </a:lnTo>
                  <a:cubicBezTo>
                    <a:pt x="1279" y="11183"/>
                    <a:pt x="767" y="11665"/>
                    <a:pt x="335" y="12225"/>
                  </a:cubicBezTo>
                  <a:cubicBezTo>
                    <a:pt x="0" y="12648"/>
                    <a:pt x="79" y="14251"/>
                    <a:pt x="266" y="15864"/>
                  </a:cubicBezTo>
                  <a:cubicBezTo>
                    <a:pt x="3114" y="14964"/>
                    <a:pt x="5921" y="13757"/>
                    <a:pt x="8778" y="13757"/>
                  </a:cubicBezTo>
                  <a:cubicBezTo>
                    <a:pt x="9354" y="13757"/>
                    <a:pt x="9933" y="13806"/>
                    <a:pt x="10514" y="13917"/>
                  </a:cubicBezTo>
                  <a:cubicBezTo>
                    <a:pt x="11881" y="14173"/>
                    <a:pt x="13130" y="14753"/>
                    <a:pt x="14369" y="15392"/>
                  </a:cubicBezTo>
                  <a:lnTo>
                    <a:pt x="14713" y="15569"/>
                  </a:lnTo>
                  <a:cubicBezTo>
                    <a:pt x="16110" y="16297"/>
                    <a:pt x="17496" y="17074"/>
                    <a:pt x="19001" y="17507"/>
                  </a:cubicBezTo>
                  <a:cubicBezTo>
                    <a:pt x="19911" y="17763"/>
                    <a:pt x="20852" y="17891"/>
                    <a:pt x="21792" y="17891"/>
                  </a:cubicBezTo>
                  <a:cubicBezTo>
                    <a:pt x="22801" y="17891"/>
                    <a:pt x="23811" y="17743"/>
                    <a:pt x="24784" y="17448"/>
                  </a:cubicBezTo>
                  <a:lnTo>
                    <a:pt x="24804" y="17448"/>
                  </a:lnTo>
                  <a:lnTo>
                    <a:pt x="25512" y="17202"/>
                  </a:lnTo>
                  <a:cubicBezTo>
                    <a:pt x="25512" y="17202"/>
                    <a:pt x="26751" y="13819"/>
                    <a:pt x="25512" y="9747"/>
                  </a:cubicBezTo>
                  <a:cubicBezTo>
                    <a:pt x="24273" y="5675"/>
                    <a:pt x="19798" y="2302"/>
                    <a:pt x="19798" y="2302"/>
                  </a:cubicBezTo>
                  <a:lnTo>
                    <a:pt x="19158" y="335"/>
                  </a:lnTo>
                  <a:cubicBezTo>
                    <a:pt x="19099" y="138"/>
                    <a:pt x="18913" y="1"/>
                    <a:pt x="1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7599434" y="1026887"/>
              <a:ext cx="167719" cy="173516"/>
            </a:xfrm>
            <a:custGeom>
              <a:avLst/>
              <a:gdLst/>
              <a:ahLst/>
              <a:cxnLst/>
              <a:rect l="l" t="t" r="r" b="b"/>
              <a:pathLst>
                <a:path w="4860" h="5028" extrusionOk="0">
                  <a:moveTo>
                    <a:pt x="4140" y="0"/>
                  </a:moveTo>
                  <a:cubicBezTo>
                    <a:pt x="4134" y="0"/>
                    <a:pt x="4128" y="1"/>
                    <a:pt x="4122" y="2"/>
                  </a:cubicBezTo>
                  <a:cubicBezTo>
                    <a:pt x="4053" y="21"/>
                    <a:pt x="4013" y="80"/>
                    <a:pt x="4023" y="149"/>
                  </a:cubicBezTo>
                  <a:lnTo>
                    <a:pt x="4594" y="2824"/>
                  </a:lnTo>
                  <a:lnTo>
                    <a:pt x="119" y="4791"/>
                  </a:lnTo>
                  <a:cubicBezTo>
                    <a:pt x="1" y="4850"/>
                    <a:pt x="40" y="5017"/>
                    <a:pt x="168" y="5027"/>
                  </a:cubicBezTo>
                  <a:cubicBezTo>
                    <a:pt x="178" y="5027"/>
                    <a:pt x="197" y="5027"/>
                    <a:pt x="217" y="5017"/>
                  </a:cubicBezTo>
                  <a:lnTo>
                    <a:pt x="4780" y="3011"/>
                  </a:lnTo>
                  <a:cubicBezTo>
                    <a:pt x="4830" y="2981"/>
                    <a:pt x="4859" y="2932"/>
                    <a:pt x="4849" y="2873"/>
                  </a:cubicBezTo>
                  <a:lnTo>
                    <a:pt x="4259" y="100"/>
                  </a:lnTo>
                  <a:cubicBezTo>
                    <a:pt x="4250" y="38"/>
                    <a:pt x="4194" y="0"/>
                    <a:pt x="4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7170100" y="795123"/>
              <a:ext cx="749764" cy="491146"/>
            </a:xfrm>
            <a:custGeom>
              <a:avLst/>
              <a:gdLst/>
              <a:ahLst/>
              <a:cxnLst/>
              <a:rect l="l" t="t" r="r" b="b"/>
              <a:pathLst>
                <a:path w="21726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lnTo>
                    <a:pt x="20162" y="6364"/>
                  </a:lnTo>
                  <a:cubicBezTo>
                    <a:pt x="20162" y="6364"/>
                    <a:pt x="21726" y="4062"/>
                    <a:pt x="19424" y="2341"/>
                  </a:cubicBezTo>
                  <a:lnTo>
                    <a:pt x="1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7170100" y="795123"/>
              <a:ext cx="163646" cy="491146"/>
            </a:xfrm>
            <a:custGeom>
              <a:avLst/>
              <a:gdLst/>
              <a:ahLst/>
              <a:cxnLst/>
              <a:rect l="l" t="t" r="r" b="b"/>
              <a:pathLst>
                <a:path w="4742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cubicBezTo>
                    <a:pt x="4122" y="14231"/>
                    <a:pt x="4741" y="11271"/>
                    <a:pt x="4535" y="7072"/>
                  </a:cubicBezTo>
                  <a:cubicBezTo>
                    <a:pt x="4328" y="2872"/>
                    <a:pt x="1653" y="0"/>
                    <a:pt x="1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7556331" y="1090729"/>
              <a:ext cx="253062" cy="246091"/>
            </a:xfrm>
            <a:custGeom>
              <a:avLst/>
              <a:gdLst/>
              <a:ahLst/>
              <a:cxnLst/>
              <a:rect l="l" t="t" r="r" b="b"/>
              <a:pathLst>
                <a:path w="7333" h="7131" extrusionOk="0">
                  <a:moveTo>
                    <a:pt x="4505" y="0"/>
                  </a:moveTo>
                  <a:lnTo>
                    <a:pt x="256" y="2076"/>
                  </a:lnTo>
                  <a:cubicBezTo>
                    <a:pt x="1" y="4456"/>
                    <a:pt x="1505" y="6668"/>
                    <a:pt x="1505" y="6668"/>
                  </a:cubicBezTo>
                  <a:lnTo>
                    <a:pt x="1692" y="7131"/>
                  </a:lnTo>
                  <a:lnTo>
                    <a:pt x="7003" y="5557"/>
                  </a:lnTo>
                  <a:cubicBezTo>
                    <a:pt x="7003" y="5557"/>
                    <a:pt x="7332" y="216"/>
                    <a:pt x="6915" y="216"/>
                  </a:cubicBezTo>
                  <a:cubicBezTo>
                    <a:pt x="6912" y="216"/>
                    <a:pt x="6908" y="216"/>
                    <a:pt x="6905" y="217"/>
                  </a:cubicBezTo>
                  <a:cubicBezTo>
                    <a:pt x="6472" y="315"/>
                    <a:pt x="5823" y="2105"/>
                    <a:pt x="5823" y="2105"/>
                  </a:cubicBezTo>
                  <a:cubicBezTo>
                    <a:pt x="5823" y="2105"/>
                    <a:pt x="5656" y="1299"/>
                    <a:pt x="5489" y="836"/>
                  </a:cubicBezTo>
                  <a:cubicBezTo>
                    <a:pt x="5331" y="374"/>
                    <a:pt x="4505" y="0"/>
                    <a:pt x="450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7599089" y="1259066"/>
              <a:ext cx="388997" cy="259688"/>
            </a:xfrm>
            <a:custGeom>
              <a:avLst/>
              <a:gdLst/>
              <a:ahLst/>
              <a:cxnLst/>
              <a:rect l="l" t="t" r="r" b="b"/>
              <a:pathLst>
                <a:path w="11272" h="7525" extrusionOk="0">
                  <a:moveTo>
                    <a:pt x="6256" y="1"/>
                  </a:moveTo>
                  <a:lnTo>
                    <a:pt x="1" y="1810"/>
                  </a:lnTo>
                  <a:lnTo>
                    <a:pt x="1191" y="7524"/>
                  </a:lnTo>
                  <a:lnTo>
                    <a:pt x="11272" y="5921"/>
                  </a:lnTo>
                  <a:cubicBezTo>
                    <a:pt x="10121" y="3167"/>
                    <a:pt x="6993" y="2263"/>
                    <a:pt x="6993" y="2263"/>
                  </a:cubicBezTo>
                  <a:lnTo>
                    <a:pt x="6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7594016" y="1252060"/>
              <a:ext cx="462986" cy="310107"/>
            </a:xfrm>
            <a:custGeom>
              <a:avLst/>
              <a:gdLst/>
              <a:ahLst/>
              <a:cxnLst/>
              <a:rect l="l" t="t" r="r" b="b"/>
              <a:pathLst>
                <a:path w="13416" h="8986" extrusionOk="0">
                  <a:moveTo>
                    <a:pt x="6568" y="1"/>
                  </a:moveTo>
                  <a:cubicBezTo>
                    <a:pt x="6556" y="1"/>
                    <a:pt x="6543" y="3"/>
                    <a:pt x="6531" y="7"/>
                  </a:cubicBezTo>
                  <a:lnTo>
                    <a:pt x="5950" y="174"/>
                  </a:lnTo>
                  <a:lnTo>
                    <a:pt x="2380" y="1226"/>
                  </a:lnTo>
                  <a:lnTo>
                    <a:pt x="325" y="1826"/>
                  </a:lnTo>
                  <a:lnTo>
                    <a:pt x="118" y="1895"/>
                  </a:lnTo>
                  <a:cubicBezTo>
                    <a:pt x="0" y="1954"/>
                    <a:pt x="40" y="2121"/>
                    <a:pt x="168" y="2121"/>
                  </a:cubicBezTo>
                  <a:lnTo>
                    <a:pt x="177" y="2121"/>
                  </a:lnTo>
                  <a:lnTo>
                    <a:pt x="443" y="2052"/>
                  </a:lnTo>
                  <a:lnTo>
                    <a:pt x="5931" y="430"/>
                  </a:lnTo>
                  <a:lnTo>
                    <a:pt x="6423" y="282"/>
                  </a:lnTo>
                  <a:lnTo>
                    <a:pt x="6482" y="263"/>
                  </a:lnTo>
                  <a:lnTo>
                    <a:pt x="7268" y="2466"/>
                  </a:lnTo>
                  <a:cubicBezTo>
                    <a:pt x="7278" y="2485"/>
                    <a:pt x="7298" y="2505"/>
                    <a:pt x="7318" y="2525"/>
                  </a:cubicBezTo>
                  <a:lnTo>
                    <a:pt x="7367" y="2544"/>
                  </a:lnTo>
                  <a:cubicBezTo>
                    <a:pt x="7396" y="2544"/>
                    <a:pt x="10484" y="3016"/>
                    <a:pt x="11960" y="6291"/>
                  </a:cubicBezTo>
                  <a:cubicBezTo>
                    <a:pt x="12402" y="7265"/>
                    <a:pt x="12766" y="8101"/>
                    <a:pt x="13071" y="8809"/>
                  </a:cubicBezTo>
                  <a:lnTo>
                    <a:pt x="13415" y="8986"/>
                  </a:lnTo>
                  <a:cubicBezTo>
                    <a:pt x="13091" y="8229"/>
                    <a:pt x="12687" y="7294"/>
                    <a:pt x="12186" y="6193"/>
                  </a:cubicBezTo>
                  <a:cubicBezTo>
                    <a:pt x="12166" y="6134"/>
                    <a:pt x="12137" y="6075"/>
                    <a:pt x="12107" y="6016"/>
                  </a:cubicBezTo>
                  <a:cubicBezTo>
                    <a:pt x="12068" y="5937"/>
                    <a:pt x="12028" y="5859"/>
                    <a:pt x="11989" y="5790"/>
                  </a:cubicBezTo>
                  <a:cubicBezTo>
                    <a:pt x="11065" y="4019"/>
                    <a:pt x="9422" y="2751"/>
                    <a:pt x="7485" y="2318"/>
                  </a:cubicBezTo>
                  <a:lnTo>
                    <a:pt x="6678" y="76"/>
                  </a:lnTo>
                  <a:cubicBezTo>
                    <a:pt x="6663" y="29"/>
                    <a:pt x="6616" y="1"/>
                    <a:pt x="6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8004679" y="1246849"/>
              <a:ext cx="184180" cy="213858"/>
            </a:xfrm>
            <a:custGeom>
              <a:avLst/>
              <a:gdLst/>
              <a:ahLst/>
              <a:cxnLst/>
              <a:rect l="l" t="t" r="r" b="b"/>
              <a:pathLst>
                <a:path w="5337" h="6197" extrusionOk="0">
                  <a:moveTo>
                    <a:pt x="5182" y="0"/>
                  </a:moveTo>
                  <a:cubicBezTo>
                    <a:pt x="5157" y="0"/>
                    <a:pt x="5130" y="9"/>
                    <a:pt x="5105" y="30"/>
                  </a:cubicBezTo>
                  <a:lnTo>
                    <a:pt x="40" y="5990"/>
                  </a:lnTo>
                  <a:cubicBezTo>
                    <a:pt x="1" y="6039"/>
                    <a:pt x="10" y="6118"/>
                    <a:pt x="60" y="6167"/>
                  </a:cubicBezTo>
                  <a:cubicBezTo>
                    <a:pt x="79" y="6177"/>
                    <a:pt x="109" y="6196"/>
                    <a:pt x="138" y="6196"/>
                  </a:cubicBezTo>
                  <a:cubicBezTo>
                    <a:pt x="168" y="6187"/>
                    <a:pt x="207" y="6177"/>
                    <a:pt x="227" y="6147"/>
                  </a:cubicBezTo>
                  <a:lnTo>
                    <a:pt x="5292" y="187"/>
                  </a:lnTo>
                  <a:cubicBezTo>
                    <a:pt x="5337" y="97"/>
                    <a:pt x="5266" y="0"/>
                    <a:pt x="5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2"/>
          <p:cNvGrpSpPr/>
          <p:nvPr/>
        </p:nvGrpSpPr>
        <p:grpSpPr>
          <a:xfrm rot="-270074">
            <a:off x="7520601" y="3713015"/>
            <a:ext cx="1358577" cy="1259963"/>
            <a:chOff x="-2401400" y="2614784"/>
            <a:chExt cx="2401395" cy="2227841"/>
          </a:xfrm>
        </p:grpSpPr>
        <p:sp>
          <p:nvSpPr>
            <p:cNvPr id="1123" name="Google Shape;1123;p32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2"/>
          <p:cNvGrpSpPr/>
          <p:nvPr/>
        </p:nvGrpSpPr>
        <p:grpSpPr>
          <a:xfrm rot="-1936839">
            <a:off x="228234" y="3876612"/>
            <a:ext cx="1098574" cy="932746"/>
            <a:chOff x="8039217" y="153473"/>
            <a:chExt cx="898762" cy="763062"/>
          </a:xfrm>
        </p:grpSpPr>
        <p:sp>
          <p:nvSpPr>
            <p:cNvPr id="1187" name="Google Shape;1187;p3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9FDEA0-D57F-53B7-892F-01572D36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93" y="1547066"/>
            <a:ext cx="1765006" cy="84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D74A7-EDA8-D503-1A88-1C712FBFF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345" y="2571750"/>
            <a:ext cx="2557396" cy="1266779"/>
          </a:xfrm>
          <a:prstGeom prst="rect">
            <a:avLst/>
          </a:prstGeom>
        </p:spPr>
      </p:pic>
      <p:sp>
        <p:nvSpPr>
          <p:cNvPr id="21" name="Freeform 36">
            <a:extLst>
              <a:ext uri="{FF2B5EF4-FFF2-40B4-BE49-F238E27FC236}">
                <a16:creationId xmlns:a16="http://schemas.microsoft.com/office/drawing/2014/main" id="{2C6F24C6-76C5-BFEB-0589-3779BF062D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7CEFA342-1C69-F865-61BA-70EF3455F294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id="{E3B16613-B5C3-93FA-726C-A0F921FD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:a16="http://schemas.microsoft.com/office/drawing/2014/main" id="{79853BC1-3B78-BF78-C514-03B05C3B7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goal</a:t>
            </a:r>
            <a:endParaRPr dirty="0"/>
          </a:p>
        </p:txBody>
      </p:sp>
      <p:sp>
        <p:nvSpPr>
          <p:cNvPr id="1205" name="Google Shape;1205;p33">
            <a:extLst>
              <a:ext uri="{FF2B5EF4-FFF2-40B4-BE49-F238E27FC236}">
                <a16:creationId xmlns:a16="http://schemas.microsoft.com/office/drawing/2014/main" id="{B585B9FC-CB53-D6C2-4F8B-7A78C8FDB4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Providing an optimal user experience with rich content and ease of use.</a:t>
            </a:r>
            <a:endParaRPr dirty="0"/>
          </a:p>
        </p:txBody>
      </p:sp>
      <p:sp>
        <p:nvSpPr>
          <p:cNvPr id="1206" name="Google Shape;1206;p33">
            <a:extLst>
              <a:ext uri="{FF2B5EF4-FFF2-40B4-BE49-F238E27FC236}">
                <a16:creationId xmlns:a16="http://schemas.microsoft.com/office/drawing/2014/main" id="{D0D1F994-8D51-01AC-C738-D6327F962D7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28681" y="2781250"/>
            <a:ext cx="2486637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on streaming videos, account management, payment</a:t>
            </a:r>
            <a:endParaRPr dirty="0"/>
          </a:p>
        </p:txBody>
      </p:sp>
      <p:sp>
        <p:nvSpPr>
          <p:cNvPr id="1207" name="Google Shape;1207;p33">
            <a:extLst>
              <a:ext uri="{FF2B5EF4-FFF2-40B4-BE49-F238E27FC236}">
                <a16:creationId xmlns:a16="http://schemas.microsoft.com/office/drawing/2014/main" id="{2591A79C-515A-C85E-2667-3BA8EF21439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Moviegoers with internet access</a:t>
            </a:r>
            <a:endParaRPr dirty="0"/>
          </a:p>
        </p:txBody>
      </p:sp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id="{06BCBBE2-7F07-FF89-6163-4B1FCDA6E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9" name="Google Shape;1209;p33">
            <a:extLst>
              <a:ext uri="{FF2B5EF4-FFF2-40B4-BE49-F238E27FC236}">
                <a16:creationId xmlns:a16="http://schemas.microsoft.com/office/drawing/2014/main" id="{682D247D-0388-4AA3-630D-3EAC60C3BF6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Functions</a:t>
            </a:r>
            <a:endParaRPr dirty="0"/>
          </a:p>
        </p:txBody>
      </p:sp>
      <p:sp>
        <p:nvSpPr>
          <p:cNvPr id="1210" name="Google Shape;1210;p33">
            <a:extLst>
              <a:ext uri="{FF2B5EF4-FFF2-40B4-BE49-F238E27FC236}">
                <a16:creationId xmlns:a16="http://schemas.microsoft.com/office/drawing/2014/main" id="{8A454F6D-6DDB-ADE8-7576-84C6763BBA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Users</a:t>
            </a:r>
            <a:endParaRPr dirty="0"/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id="{94A63FC9-5C09-0AA2-6AD7-D874608AB373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id="{7D0ED927-F428-EDF6-BF69-DAF601A093BA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id="{796B58AA-059C-DC27-3306-413D590B87D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id="{39D931B4-80E4-804B-F421-6078BA9AB5BD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id="{6A7F06F1-2C2B-185F-8A72-6A6AA09F388E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id="{1A386E69-C1A3-370D-3E75-B6B7BDB31944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id="{1D5AA0D5-20D7-C53F-865A-34B994C8D17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id="{389BB1A2-E8F8-21D1-35AD-80ACCD562201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id="{C21C2328-5FAA-FA88-EF59-7A4F83F6AAD2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id="{003AC720-A840-6D41-89DB-403201A08926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id="{CA789F3D-F7CB-6411-0E95-1CF5A3B27D86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id="{470D0FD2-0BE0-50D3-6566-1055A2295638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id="{471600F1-CCAE-4928-FC4C-82B173725690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id="{1EBF21C8-7939-2386-CF04-A032DD269BC8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id="{A89FA7B6-A55E-63AC-0BE5-5E6D9F92CB2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id="{B67389F9-4684-80C1-BF06-1B196BB3E5B5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id="{9FAC935F-51FF-0D2F-D923-1173EFC3A185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id="{FDEE2BC5-DD2C-3088-CEDE-4FA66C036DC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id="{6E879B3E-442B-0A0B-E4CD-C2CAD31603EB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id="{3939CFD3-505D-CDDE-1D65-21D7F7FD0AB1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id="{0918B314-9002-B8F8-14D4-13FDFE88D9BE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id="{014DB9FB-4331-5045-C4B9-EC373175BC01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id="{5CEEF732-EF46-4133-3361-4E8CAC167FA8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id="{1FD49446-ABA3-3D16-B638-644C31E82BA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id="{F851EBF7-723C-FDAE-0901-C37BB7B75818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id="{82DFF147-D36E-7DDB-6E84-EC7AE777BB3C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id="{D78DD5A3-57BB-A34F-FA2D-95CDD72FD103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id="{7A95DD0B-8CD5-74CC-C5F2-9EE7EA1CDCA7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id="{77A09C9F-8F4E-0BB4-BCDE-A2600D20D9D4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id="{74749EC1-D6E7-854D-CACF-1D60952D5CB7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id="{9BCA1423-D1A2-0788-2B35-B8C5A6EAA6B8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id="{E6425A28-1CA8-2602-C927-0A25EE0E5331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id="{0245D75C-E448-02E7-5132-F5B4EEB84324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id="{C1F4B49D-CFA7-A4F7-74B1-740F4487DF3B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id="{DB9BA1A4-A4E3-7CA0-999E-66B217E87B34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id="{C56DC401-04D8-02A8-FCFA-6F3C43B8334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id="{D1919107-74EB-F3A0-2AA4-C0A3E55CA1F6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id="{6B55400B-B6C7-CE82-26C5-F30F5F9B6F23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id="{8690B7B4-68A7-5190-CB2A-D220C5AF7B82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id="{06296AB1-7097-A9CF-C62C-2407AEE5E5F7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id="{70EBF073-9422-C363-1F4A-B469D6B6CE6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id="{582B5BFB-FD09-C5C6-6131-C4A033F7D417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id="{28D5F8B0-15BE-85A0-A52A-49F338D16C90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id="{38975BDB-6319-971E-F443-68EEE184AAA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id="{C8428D00-CFF5-AEEE-4158-6C95AC093D24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id="{74505178-DB25-A073-DD1F-6260B90259C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id="{A209889E-2018-AD0A-8CBB-8FECBF717CC4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id="{56EC2395-3822-B26E-FCF9-88EE94864F2A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id="{204D6F39-5098-07EC-E7B8-018DD91111A4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id="{3A1C880B-3AFE-36D3-98C4-D38CE5EEEDEC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id="{4D31E19C-CA3C-E111-F660-00CE80DA61B4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id="{E635C457-EEA2-82A1-13BC-90712270094A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id="{C07544BD-FC52-D9CA-C175-F386E9ED0643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id="{15EC6B8A-1082-63D1-648B-0B04005CDBF5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id="{18F4DB2E-78EF-9736-8139-0C4EDEB36CC6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id="{E6B414F0-3DC4-1619-D3C7-71419CEF4CA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id="{660359C6-6FAD-24A7-46A7-EAD2E751864E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id="{CF7A826C-8DF5-10A0-58EA-7ECD5F302C6B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id="{AA3F245D-CE0F-CAAC-8CE2-006E1EAD3936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id="{E67B82CE-7042-017F-88AA-D4F2FE116315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id="{BCAB9A07-D7A2-4846-2E74-052457B455D1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id="{6C9DDA2E-F389-58F3-6FAA-605A89EFA125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id="{E740BF2E-E104-7344-91F3-8DCC982F5A9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id="{2A47E010-A49C-A9AA-EF25-8E72AE519B86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id="{C28222D2-9C31-2D36-B4FC-59E97539A0F6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id="{C6D83259-4223-07E4-001C-25C3470D6925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id="{CF90199E-BC07-F422-5FD5-E83420AB2C59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id="{CF360BC6-AD1C-9624-80D4-908DA1BCADA1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id="{CB1762BC-73EB-C26F-EDCB-B3FF3DB1213B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id="{18B3D6AD-083C-B5ED-02F5-B9D277BA90A2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id="{71328E10-6046-6C63-85F8-06584D8557C3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id="{2F795E1D-87A7-6B9E-DAF8-334F4946329E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id="{D89FFFC3-C8FF-57C0-D14E-45F4F950EA3F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id="{67201FEC-263F-FD83-D490-FE1AF620C360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id="{328216D3-F7AA-FA27-AF66-F17EB6DCF542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id="{73CD5DE1-E22F-336F-D932-96F4A76EC505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id="{AE8AF7A9-94BE-7AFD-CEBD-FA25C1BD9A6E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id="{FC5E4B9D-E8F5-C80B-6092-494AFC21ECE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id="{2C401687-41D5-463A-4452-79785EFAE36B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id="{44AA6C7F-97DE-1AD4-C108-6E1ADB165F97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id="{66F12F1C-56D5-A9D0-A9B6-8B92201564AD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id="{B1B72BEB-6D6F-E17F-EDA1-7B342A15E71D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3">
            <a:extLst>
              <a:ext uri="{FF2B5EF4-FFF2-40B4-BE49-F238E27FC236}">
                <a16:creationId xmlns:a16="http://schemas.microsoft.com/office/drawing/2014/main" id="{800CCCEF-B88D-3F55-6C76-7FBF0552FA1B}"/>
              </a:ext>
            </a:extLst>
          </p:cNvPr>
          <p:cNvGrpSpPr/>
          <p:nvPr/>
        </p:nvGrpSpPr>
        <p:grpSpPr>
          <a:xfrm>
            <a:off x="4292428" y="1769823"/>
            <a:ext cx="559122" cy="486333"/>
            <a:chOff x="6625609" y="2446777"/>
            <a:chExt cx="364130" cy="316726"/>
          </a:xfrm>
        </p:grpSpPr>
        <p:sp>
          <p:nvSpPr>
            <p:cNvPr id="1294" name="Google Shape;1294;p33">
              <a:extLst>
                <a:ext uri="{FF2B5EF4-FFF2-40B4-BE49-F238E27FC236}">
                  <a16:creationId xmlns:a16="http://schemas.microsoft.com/office/drawing/2014/main" id="{0D3DDB64-DB2C-C1E1-399B-5D5F63EFC6C3}"/>
                </a:ext>
              </a:extLst>
            </p:cNvPr>
            <p:cNvSpPr/>
            <p:nvPr/>
          </p:nvSpPr>
          <p:spPr>
            <a:xfrm>
              <a:off x="6657255" y="2495096"/>
              <a:ext cx="265140" cy="240497"/>
            </a:xfrm>
            <a:custGeom>
              <a:avLst/>
              <a:gdLst/>
              <a:ahLst/>
              <a:cxnLst/>
              <a:rect l="l" t="t" r="r" b="b"/>
              <a:pathLst>
                <a:path w="10146" h="9203" extrusionOk="0">
                  <a:moveTo>
                    <a:pt x="1232" y="0"/>
                  </a:moveTo>
                  <a:lnTo>
                    <a:pt x="1" y="808"/>
                  </a:lnTo>
                  <a:lnTo>
                    <a:pt x="1376" y="9203"/>
                  </a:lnTo>
                  <a:lnTo>
                    <a:pt x="10146" y="9203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>
              <a:extLst>
                <a:ext uri="{FF2B5EF4-FFF2-40B4-BE49-F238E27FC236}">
                  <a16:creationId xmlns:a16="http://schemas.microsoft.com/office/drawing/2014/main" id="{706C83CC-AA4B-B29A-E22B-9CD476C300CD}"/>
                </a:ext>
              </a:extLst>
            </p:cNvPr>
            <p:cNvSpPr/>
            <p:nvPr/>
          </p:nvSpPr>
          <p:spPr>
            <a:xfrm>
              <a:off x="6693187" y="2495096"/>
              <a:ext cx="264905" cy="240497"/>
            </a:xfrm>
            <a:custGeom>
              <a:avLst/>
              <a:gdLst/>
              <a:ahLst/>
              <a:cxnLst/>
              <a:rect l="l" t="t" r="r" b="b"/>
              <a:pathLst>
                <a:path w="10137" h="9203" extrusionOk="0">
                  <a:moveTo>
                    <a:pt x="8905" y="0"/>
                  </a:moveTo>
                  <a:lnTo>
                    <a:pt x="1" y="9203"/>
                  </a:lnTo>
                  <a:lnTo>
                    <a:pt x="8771" y="9203"/>
                  </a:lnTo>
                  <a:lnTo>
                    <a:pt x="10136" y="808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3">
              <a:extLst>
                <a:ext uri="{FF2B5EF4-FFF2-40B4-BE49-F238E27FC236}">
                  <a16:creationId xmlns:a16="http://schemas.microsoft.com/office/drawing/2014/main" id="{FEA866A1-733B-CA3C-4D59-E178277466F9}"/>
                </a:ext>
              </a:extLst>
            </p:cNvPr>
            <p:cNvSpPr/>
            <p:nvPr/>
          </p:nvSpPr>
          <p:spPr>
            <a:xfrm>
              <a:off x="6693187" y="2617213"/>
              <a:ext cx="229208" cy="118380"/>
            </a:xfrm>
            <a:custGeom>
              <a:avLst/>
              <a:gdLst/>
              <a:ahLst/>
              <a:cxnLst/>
              <a:rect l="l" t="t" r="r" b="b"/>
              <a:pathLst>
                <a:path w="8771" h="4530" extrusionOk="0">
                  <a:moveTo>
                    <a:pt x="4386" y="1"/>
                  </a:moveTo>
                  <a:lnTo>
                    <a:pt x="1" y="4530"/>
                  </a:lnTo>
                  <a:lnTo>
                    <a:pt x="8771" y="4530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>
              <a:extLst>
                <a:ext uri="{FF2B5EF4-FFF2-40B4-BE49-F238E27FC236}">
                  <a16:creationId xmlns:a16="http://schemas.microsoft.com/office/drawing/2014/main" id="{A8AE7EEC-05A1-D5BD-2D76-8CEDAF13566D}"/>
                </a:ext>
              </a:extLst>
            </p:cNvPr>
            <p:cNvSpPr/>
            <p:nvPr/>
          </p:nvSpPr>
          <p:spPr>
            <a:xfrm>
              <a:off x="6693187" y="2707945"/>
              <a:ext cx="229208" cy="55558"/>
            </a:xfrm>
            <a:custGeom>
              <a:avLst/>
              <a:gdLst/>
              <a:ahLst/>
              <a:cxnLst/>
              <a:rect l="l" t="t" r="r" b="b"/>
              <a:pathLst>
                <a:path w="8771" h="2126" extrusionOk="0">
                  <a:moveTo>
                    <a:pt x="4386" y="0"/>
                  </a:moveTo>
                  <a:cubicBezTo>
                    <a:pt x="1963" y="0"/>
                    <a:pt x="1" y="481"/>
                    <a:pt x="1" y="1058"/>
                  </a:cubicBezTo>
                  <a:cubicBezTo>
                    <a:pt x="1" y="1645"/>
                    <a:pt x="1963" y="2125"/>
                    <a:pt x="4386" y="2125"/>
                  </a:cubicBezTo>
                  <a:cubicBezTo>
                    <a:pt x="6809" y="2125"/>
                    <a:pt x="8771" y="1645"/>
                    <a:pt x="8771" y="1058"/>
                  </a:cubicBezTo>
                  <a:cubicBezTo>
                    <a:pt x="8771" y="481"/>
                    <a:pt x="6809" y="0"/>
                    <a:pt x="4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>
              <a:extLst>
                <a:ext uri="{FF2B5EF4-FFF2-40B4-BE49-F238E27FC236}">
                  <a16:creationId xmlns:a16="http://schemas.microsoft.com/office/drawing/2014/main" id="{DA4FE8A8-6790-EF06-BC74-F638C3C3102E}"/>
                </a:ext>
              </a:extLst>
            </p:cNvPr>
            <p:cNvSpPr/>
            <p:nvPr/>
          </p:nvSpPr>
          <p:spPr>
            <a:xfrm>
              <a:off x="6625609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935" y="1"/>
                  </a:moveTo>
                  <a:cubicBezTo>
                    <a:pt x="846" y="1"/>
                    <a:pt x="755" y="27"/>
                    <a:pt x="673" y="80"/>
                  </a:cubicBezTo>
                  <a:lnTo>
                    <a:pt x="279" y="340"/>
                  </a:lnTo>
                  <a:cubicBezTo>
                    <a:pt x="58" y="474"/>
                    <a:pt x="0" y="772"/>
                    <a:pt x="144" y="984"/>
                  </a:cubicBezTo>
                  <a:lnTo>
                    <a:pt x="1193" y="2571"/>
                  </a:lnTo>
                  <a:lnTo>
                    <a:pt x="2366" y="1801"/>
                  </a:lnTo>
                  <a:lnTo>
                    <a:pt x="1318" y="215"/>
                  </a:lnTo>
                  <a:cubicBezTo>
                    <a:pt x="1233" y="75"/>
                    <a:pt x="1087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>
              <a:extLst>
                <a:ext uri="{FF2B5EF4-FFF2-40B4-BE49-F238E27FC236}">
                  <a16:creationId xmlns:a16="http://schemas.microsoft.com/office/drawing/2014/main" id="{55400F90-0027-1DEC-1452-ADC07C68C44D}"/>
                </a:ext>
              </a:extLst>
            </p:cNvPr>
            <p:cNvSpPr/>
            <p:nvPr/>
          </p:nvSpPr>
          <p:spPr>
            <a:xfrm>
              <a:off x="6635409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561" y="1"/>
                  </a:moveTo>
                  <a:cubicBezTo>
                    <a:pt x="471" y="1"/>
                    <a:pt x="380" y="27"/>
                    <a:pt x="298" y="80"/>
                  </a:cubicBezTo>
                  <a:lnTo>
                    <a:pt x="0" y="272"/>
                  </a:lnTo>
                  <a:cubicBezTo>
                    <a:pt x="135" y="292"/>
                    <a:pt x="241" y="369"/>
                    <a:pt x="318" y="474"/>
                  </a:cubicBezTo>
                  <a:lnTo>
                    <a:pt x="1423" y="2167"/>
                  </a:lnTo>
                  <a:lnTo>
                    <a:pt x="1991" y="1801"/>
                  </a:lnTo>
                  <a:lnTo>
                    <a:pt x="952" y="215"/>
                  </a:lnTo>
                  <a:cubicBezTo>
                    <a:pt x="861" y="75"/>
                    <a:pt x="713" y="1"/>
                    <a:pt x="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>
              <a:extLst>
                <a:ext uri="{FF2B5EF4-FFF2-40B4-BE49-F238E27FC236}">
                  <a16:creationId xmlns:a16="http://schemas.microsoft.com/office/drawing/2014/main" id="{087E5B0D-9895-9A14-3C8D-D885E21ADAD0}"/>
                </a:ext>
              </a:extLst>
            </p:cNvPr>
            <p:cNvSpPr/>
            <p:nvPr/>
          </p:nvSpPr>
          <p:spPr>
            <a:xfrm>
              <a:off x="6632769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551" y="0"/>
                  </a:moveTo>
                  <a:cubicBezTo>
                    <a:pt x="2536" y="0"/>
                    <a:pt x="2520" y="2"/>
                    <a:pt x="2505" y="6"/>
                  </a:cubicBezTo>
                  <a:lnTo>
                    <a:pt x="1784" y="111"/>
                  </a:lnTo>
                  <a:cubicBezTo>
                    <a:pt x="1755" y="121"/>
                    <a:pt x="1726" y="131"/>
                    <a:pt x="1707" y="140"/>
                  </a:cubicBezTo>
                  <a:lnTo>
                    <a:pt x="553" y="900"/>
                  </a:lnTo>
                  <a:cubicBezTo>
                    <a:pt x="524" y="919"/>
                    <a:pt x="505" y="938"/>
                    <a:pt x="496" y="967"/>
                  </a:cubicBezTo>
                  <a:lnTo>
                    <a:pt x="101" y="1583"/>
                  </a:lnTo>
                  <a:cubicBezTo>
                    <a:pt x="0" y="1744"/>
                    <a:pt x="140" y="1901"/>
                    <a:pt x="282" y="1901"/>
                  </a:cubicBezTo>
                  <a:cubicBezTo>
                    <a:pt x="343" y="1901"/>
                    <a:pt x="404" y="1873"/>
                    <a:pt x="447" y="1804"/>
                  </a:cubicBezTo>
                  <a:lnTo>
                    <a:pt x="553" y="1640"/>
                  </a:lnTo>
                  <a:lnTo>
                    <a:pt x="611" y="1871"/>
                  </a:lnTo>
                  <a:cubicBezTo>
                    <a:pt x="618" y="1906"/>
                    <a:pt x="650" y="1931"/>
                    <a:pt x="686" y="1931"/>
                  </a:cubicBezTo>
                  <a:cubicBezTo>
                    <a:pt x="699" y="1931"/>
                    <a:pt x="713" y="1927"/>
                    <a:pt x="726" y="1919"/>
                  </a:cubicBezTo>
                  <a:lnTo>
                    <a:pt x="2573" y="708"/>
                  </a:lnTo>
                  <a:cubicBezTo>
                    <a:pt x="2611" y="679"/>
                    <a:pt x="2611" y="611"/>
                    <a:pt x="2573" y="583"/>
                  </a:cubicBezTo>
                  <a:lnTo>
                    <a:pt x="2380" y="438"/>
                  </a:lnTo>
                  <a:lnTo>
                    <a:pt x="2563" y="410"/>
                  </a:lnTo>
                  <a:cubicBezTo>
                    <a:pt x="2678" y="400"/>
                    <a:pt x="2765" y="294"/>
                    <a:pt x="2746" y="179"/>
                  </a:cubicBezTo>
                  <a:cubicBezTo>
                    <a:pt x="2737" y="79"/>
                    <a:pt x="2649" y="0"/>
                    <a:pt x="2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>
              <a:extLst>
                <a:ext uri="{FF2B5EF4-FFF2-40B4-BE49-F238E27FC236}">
                  <a16:creationId xmlns:a16="http://schemas.microsoft.com/office/drawing/2014/main" id="{2FF7F8C4-42C9-1D55-404A-243AEC087D25}"/>
                </a:ext>
              </a:extLst>
            </p:cNvPr>
            <p:cNvSpPr/>
            <p:nvPr/>
          </p:nvSpPr>
          <p:spPr>
            <a:xfrm>
              <a:off x="6663057" y="2475941"/>
              <a:ext cx="43667" cy="33998"/>
            </a:xfrm>
            <a:custGeom>
              <a:avLst/>
              <a:gdLst/>
              <a:ahLst/>
              <a:cxnLst/>
              <a:rect l="l" t="t" r="r" b="b"/>
              <a:pathLst>
                <a:path w="1671" h="1301" extrusionOk="0">
                  <a:moveTo>
                    <a:pt x="1392" y="0"/>
                  </a:moveTo>
                  <a:cubicBezTo>
                    <a:pt x="1380" y="0"/>
                    <a:pt x="1368" y="1"/>
                    <a:pt x="1356" y="3"/>
                  </a:cubicBezTo>
                  <a:lnTo>
                    <a:pt x="635" y="108"/>
                  </a:lnTo>
                  <a:cubicBezTo>
                    <a:pt x="606" y="118"/>
                    <a:pt x="577" y="128"/>
                    <a:pt x="548" y="137"/>
                  </a:cubicBezTo>
                  <a:lnTo>
                    <a:pt x="0" y="503"/>
                  </a:lnTo>
                  <a:lnTo>
                    <a:pt x="529" y="1301"/>
                  </a:lnTo>
                  <a:lnTo>
                    <a:pt x="1423" y="705"/>
                  </a:lnTo>
                  <a:cubicBezTo>
                    <a:pt x="1471" y="676"/>
                    <a:pt x="1471" y="608"/>
                    <a:pt x="1423" y="580"/>
                  </a:cubicBezTo>
                  <a:lnTo>
                    <a:pt x="1231" y="435"/>
                  </a:lnTo>
                  <a:lnTo>
                    <a:pt x="1414" y="407"/>
                  </a:lnTo>
                  <a:cubicBezTo>
                    <a:pt x="1670" y="361"/>
                    <a:pt x="1630" y="0"/>
                    <a:pt x="1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>
              <a:extLst>
                <a:ext uri="{FF2B5EF4-FFF2-40B4-BE49-F238E27FC236}">
                  <a16:creationId xmlns:a16="http://schemas.microsoft.com/office/drawing/2014/main" id="{A9D2A2EB-852D-7BC6-2E7F-40D8FC4A66B5}"/>
                </a:ext>
              </a:extLst>
            </p:cNvPr>
            <p:cNvSpPr/>
            <p:nvPr/>
          </p:nvSpPr>
          <p:spPr>
            <a:xfrm>
              <a:off x="6927910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1183" y="2571"/>
                  </a:lnTo>
                  <a:lnTo>
                    <a:pt x="2222" y="984"/>
                  </a:lnTo>
                  <a:cubicBezTo>
                    <a:pt x="2366" y="772"/>
                    <a:pt x="2308" y="474"/>
                    <a:pt x="2087" y="340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>
              <a:extLst>
                <a:ext uri="{FF2B5EF4-FFF2-40B4-BE49-F238E27FC236}">
                  <a16:creationId xmlns:a16="http://schemas.microsoft.com/office/drawing/2014/main" id="{CED57BC0-8A5F-376D-B1A4-092460F81627}"/>
                </a:ext>
              </a:extLst>
            </p:cNvPr>
            <p:cNvSpPr/>
            <p:nvPr/>
          </p:nvSpPr>
          <p:spPr>
            <a:xfrm>
              <a:off x="6927910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568" y="2167"/>
                  </a:lnTo>
                  <a:lnTo>
                    <a:pt x="1673" y="474"/>
                  </a:lnTo>
                  <a:cubicBezTo>
                    <a:pt x="1750" y="369"/>
                    <a:pt x="1866" y="292"/>
                    <a:pt x="1991" y="272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>
              <a:extLst>
                <a:ext uri="{FF2B5EF4-FFF2-40B4-BE49-F238E27FC236}">
                  <a16:creationId xmlns:a16="http://schemas.microsoft.com/office/drawing/2014/main" id="{D89DCC3E-AAA8-D8E4-6DA2-180F6232E0CC}"/>
                </a:ext>
              </a:extLst>
            </p:cNvPr>
            <p:cNvSpPr/>
            <p:nvPr/>
          </p:nvSpPr>
          <p:spPr>
            <a:xfrm>
              <a:off x="6910322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15" y="0"/>
                  </a:moveTo>
                  <a:cubicBezTo>
                    <a:pt x="118" y="0"/>
                    <a:pt x="36" y="79"/>
                    <a:pt x="19" y="179"/>
                  </a:cubicBezTo>
                  <a:cubicBezTo>
                    <a:pt x="0" y="294"/>
                    <a:pt x="87" y="400"/>
                    <a:pt x="202" y="410"/>
                  </a:cubicBezTo>
                  <a:lnTo>
                    <a:pt x="385" y="438"/>
                  </a:lnTo>
                  <a:lnTo>
                    <a:pt x="202" y="583"/>
                  </a:lnTo>
                  <a:cubicBezTo>
                    <a:pt x="154" y="611"/>
                    <a:pt x="154" y="679"/>
                    <a:pt x="202" y="708"/>
                  </a:cubicBezTo>
                  <a:lnTo>
                    <a:pt x="2039" y="1919"/>
                  </a:lnTo>
                  <a:cubicBezTo>
                    <a:pt x="2052" y="1927"/>
                    <a:pt x="2066" y="1931"/>
                    <a:pt x="2079" y="1931"/>
                  </a:cubicBezTo>
                  <a:cubicBezTo>
                    <a:pt x="2115" y="1931"/>
                    <a:pt x="2147" y="1906"/>
                    <a:pt x="2154" y="1871"/>
                  </a:cubicBezTo>
                  <a:lnTo>
                    <a:pt x="2212" y="1640"/>
                  </a:lnTo>
                  <a:lnTo>
                    <a:pt x="2318" y="1804"/>
                  </a:lnTo>
                  <a:cubicBezTo>
                    <a:pt x="2361" y="1873"/>
                    <a:pt x="2422" y="1901"/>
                    <a:pt x="2483" y="1901"/>
                  </a:cubicBezTo>
                  <a:cubicBezTo>
                    <a:pt x="2625" y="1901"/>
                    <a:pt x="2765" y="1744"/>
                    <a:pt x="2664" y="1583"/>
                  </a:cubicBezTo>
                  <a:lnTo>
                    <a:pt x="2279" y="967"/>
                  </a:lnTo>
                  <a:cubicBezTo>
                    <a:pt x="2260" y="938"/>
                    <a:pt x="2241" y="919"/>
                    <a:pt x="2212" y="900"/>
                  </a:cubicBezTo>
                  <a:lnTo>
                    <a:pt x="1058" y="140"/>
                  </a:lnTo>
                  <a:cubicBezTo>
                    <a:pt x="1039" y="131"/>
                    <a:pt x="1010" y="121"/>
                    <a:pt x="981" y="111"/>
                  </a:cubicBezTo>
                  <a:lnTo>
                    <a:pt x="260" y="6"/>
                  </a:lnTo>
                  <a:cubicBezTo>
                    <a:pt x="245" y="2"/>
                    <a:pt x="230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>
              <a:extLst>
                <a:ext uri="{FF2B5EF4-FFF2-40B4-BE49-F238E27FC236}">
                  <a16:creationId xmlns:a16="http://schemas.microsoft.com/office/drawing/2014/main" id="{949C7B31-19F2-57F9-97EA-6CF6D371FC32}"/>
                </a:ext>
              </a:extLst>
            </p:cNvPr>
            <p:cNvSpPr/>
            <p:nvPr/>
          </p:nvSpPr>
          <p:spPr>
            <a:xfrm>
              <a:off x="6908624" y="2475941"/>
              <a:ext cx="43694" cy="33998"/>
            </a:xfrm>
            <a:custGeom>
              <a:avLst/>
              <a:gdLst/>
              <a:ahLst/>
              <a:cxnLst/>
              <a:rect l="l" t="t" r="r" b="b"/>
              <a:pathLst>
                <a:path w="1672" h="1301" extrusionOk="0">
                  <a:moveTo>
                    <a:pt x="280" y="0"/>
                  </a:moveTo>
                  <a:cubicBezTo>
                    <a:pt x="50" y="0"/>
                    <a:pt x="1" y="361"/>
                    <a:pt x="258" y="407"/>
                  </a:cubicBezTo>
                  <a:lnTo>
                    <a:pt x="440" y="435"/>
                  </a:lnTo>
                  <a:lnTo>
                    <a:pt x="248" y="580"/>
                  </a:lnTo>
                  <a:cubicBezTo>
                    <a:pt x="200" y="608"/>
                    <a:pt x="200" y="676"/>
                    <a:pt x="248" y="705"/>
                  </a:cubicBezTo>
                  <a:lnTo>
                    <a:pt x="1152" y="1301"/>
                  </a:lnTo>
                  <a:lnTo>
                    <a:pt x="1671" y="503"/>
                  </a:lnTo>
                  <a:lnTo>
                    <a:pt x="1123" y="137"/>
                  </a:lnTo>
                  <a:cubicBezTo>
                    <a:pt x="1094" y="128"/>
                    <a:pt x="1075" y="118"/>
                    <a:pt x="1036" y="108"/>
                  </a:cubicBezTo>
                  <a:lnTo>
                    <a:pt x="315" y="3"/>
                  </a:lnTo>
                  <a:cubicBezTo>
                    <a:pt x="303" y="1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33">
            <a:extLst>
              <a:ext uri="{FF2B5EF4-FFF2-40B4-BE49-F238E27FC236}">
                <a16:creationId xmlns:a16="http://schemas.microsoft.com/office/drawing/2014/main" id="{86EAB127-02D0-829F-04A5-B7E744000A48}"/>
              </a:ext>
            </a:extLst>
          </p:cNvPr>
          <p:cNvGrpSpPr/>
          <p:nvPr/>
        </p:nvGrpSpPr>
        <p:grpSpPr>
          <a:xfrm>
            <a:off x="1611337" y="1797305"/>
            <a:ext cx="553745" cy="458846"/>
            <a:chOff x="5757644" y="2012350"/>
            <a:chExt cx="360628" cy="298825"/>
          </a:xfrm>
        </p:grpSpPr>
        <p:sp>
          <p:nvSpPr>
            <p:cNvPr id="1307" name="Google Shape;1307;p33">
              <a:extLst>
                <a:ext uri="{FF2B5EF4-FFF2-40B4-BE49-F238E27FC236}">
                  <a16:creationId xmlns:a16="http://schemas.microsoft.com/office/drawing/2014/main" id="{2FA88702-911F-370C-80F7-54D40D0DA3DE}"/>
                </a:ext>
              </a:extLst>
            </p:cNvPr>
            <p:cNvSpPr/>
            <p:nvPr/>
          </p:nvSpPr>
          <p:spPr>
            <a:xfrm>
              <a:off x="5768698" y="2012350"/>
              <a:ext cx="338259" cy="164164"/>
            </a:xfrm>
            <a:custGeom>
              <a:avLst/>
              <a:gdLst/>
              <a:ahLst/>
              <a:cxnLst/>
              <a:rect l="l" t="t" r="r" b="b"/>
              <a:pathLst>
                <a:path w="12944" h="6282" extrusionOk="0">
                  <a:moveTo>
                    <a:pt x="111" y="0"/>
                  </a:moveTo>
                  <a:cubicBezTo>
                    <a:pt x="50" y="0"/>
                    <a:pt x="1" y="54"/>
                    <a:pt x="1" y="116"/>
                  </a:cubicBezTo>
                  <a:lnTo>
                    <a:pt x="1" y="6165"/>
                  </a:lnTo>
                  <a:cubicBezTo>
                    <a:pt x="1" y="6235"/>
                    <a:pt x="49" y="6282"/>
                    <a:pt x="109" y="6282"/>
                  </a:cubicBezTo>
                  <a:cubicBezTo>
                    <a:pt x="114" y="6282"/>
                    <a:pt x="120" y="6281"/>
                    <a:pt x="126" y="6280"/>
                  </a:cubicBezTo>
                  <a:cubicBezTo>
                    <a:pt x="2231" y="5953"/>
                    <a:pt x="4354" y="5790"/>
                    <a:pt x="6476" y="5790"/>
                  </a:cubicBezTo>
                  <a:cubicBezTo>
                    <a:pt x="8597" y="5790"/>
                    <a:pt x="10718" y="5953"/>
                    <a:pt x="12819" y="6280"/>
                  </a:cubicBezTo>
                  <a:cubicBezTo>
                    <a:pt x="12824" y="6281"/>
                    <a:pt x="12830" y="6282"/>
                    <a:pt x="12836" y="6282"/>
                  </a:cubicBezTo>
                  <a:cubicBezTo>
                    <a:pt x="12895" y="6282"/>
                    <a:pt x="12944" y="6235"/>
                    <a:pt x="12944" y="6165"/>
                  </a:cubicBezTo>
                  <a:lnTo>
                    <a:pt x="12944" y="116"/>
                  </a:lnTo>
                  <a:cubicBezTo>
                    <a:pt x="12944" y="54"/>
                    <a:pt x="12894" y="0"/>
                    <a:pt x="12833" y="0"/>
                  </a:cubicBezTo>
                  <a:cubicBezTo>
                    <a:pt x="12829" y="0"/>
                    <a:pt x="12824" y="0"/>
                    <a:pt x="12819" y="1"/>
                  </a:cubicBezTo>
                  <a:cubicBezTo>
                    <a:pt x="10722" y="328"/>
                    <a:pt x="8597" y="491"/>
                    <a:pt x="6472" y="501"/>
                  </a:cubicBezTo>
                  <a:cubicBezTo>
                    <a:pt x="4347" y="491"/>
                    <a:pt x="2231" y="328"/>
                    <a:pt x="126" y="1"/>
                  </a:cubicBezTo>
                  <a:cubicBezTo>
                    <a:pt x="121" y="0"/>
                    <a:pt x="11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>
              <a:extLst>
                <a:ext uri="{FF2B5EF4-FFF2-40B4-BE49-F238E27FC236}">
                  <a16:creationId xmlns:a16="http://schemas.microsoft.com/office/drawing/2014/main" id="{2239BDC7-2186-AE5A-1F0C-30D0F1BA70AD}"/>
                </a:ext>
              </a:extLst>
            </p:cNvPr>
            <p:cNvSpPr/>
            <p:nvPr/>
          </p:nvSpPr>
          <p:spPr>
            <a:xfrm>
              <a:off x="5790571" y="2037934"/>
              <a:ext cx="294775" cy="113180"/>
            </a:xfrm>
            <a:custGeom>
              <a:avLst/>
              <a:gdLst/>
              <a:ahLst/>
              <a:cxnLst/>
              <a:rect l="l" t="t" r="r" b="b"/>
              <a:pathLst>
                <a:path w="11280" h="4331" extrusionOk="0">
                  <a:moveTo>
                    <a:pt x="182" y="0"/>
                  </a:moveTo>
                  <a:cubicBezTo>
                    <a:pt x="80" y="0"/>
                    <a:pt x="0" y="90"/>
                    <a:pt x="0" y="195"/>
                  </a:cubicBezTo>
                  <a:lnTo>
                    <a:pt x="0" y="4138"/>
                  </a:lnTo>
                  <a:cubicBezTo>
                    <a:pt x="0" y="4247"/>
                    <a:pt x="87" y="4331"/>
                    <a:pt x="194" y="4331"/>
                  </a:cubicBezTo>
                  <a:cubicBezTo>
                    <a:pt x="200" y="4331"/>
                    <a:pt x="206" y="4331"/>
                    <a:pt x="212" y="4330"/>
                  </a:cubicBezTo>
                  <a:cubicBezTo>
                    <a:pt x="2015" y="4095"/>
                    <a:pt x="3827" y="3977"/>
                    <a:pt x="5639" y="3977"/>
                  </a:cubicBezTo>
                  <a:cubicBezTo>
                    <a:pt x="7450" y="3977"/>
                    <a:pt x="9260" y="4095"/>
                    <a:pt x="11059" y="4330"/>
                  </a:cubicBezTo>
                  <a:cubicBezTo>
                    <a:pt x="11064" y="4331"/>
                    <a:pt x="11070" y="4331"/>
                    <a:pt x="11076" y="4331"/>
                  </a:cubicBezTo>
                  <a:cubicBezTo>
                    <a:pt x="11184" y="4331"/>
                    <a:pt x="11280" y="4247"/>
                    <a:pt x="11280" y="4138"/>
                  </a:cubicBezTo>
                  <a:lnTo>
                    <a:pt x="11280" y="195"/>
                  </a:lnTo>
                  <a:cubicBezTo>
                    <a:pt x="11280" y="90"/>
                    <a:pt x="11191" y="0"/>
                    <a:pt x="11088" y="0"/>
                  </a:cubicBezTo>
                  <a:cubicBezTo>
                    <a:pt x="11078" y="0"/>
                    <a:pt x="11069" y="1"/>
                    <a:pt x="11059" y="3"/>
                  </a:cubicBezTo>
                  <a:cubicBezTo>
                    <a:pt x="9260" y="234"/>
                    <a:pt x="7453" y="349"/>
                    <a:pt x="5635" y="349"/>
                  </a:cubicBezTo>
                  <a:cubicBezTo>
                    <a:pt x="3827" y="349"/>
                    <a:pt x="2010" y="234"/>
                    <a:pt x="212" y="3"/>
                  </a:cubicBezTo>
                  <a:cubicBezTo>
                    <a:pt x="202" y="1"/>
                    <a:pt x="192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>
              <a:extLst>
                <a:ext uri="{FF2B5EF4-FFF2-40B4-BE49-F238E27FC236}">
                  <a16:creationId xmlns:a16="http://schemas.microsoft.com/office/drawing/2014/main" id="{41E1951D-BD3A-289C-FF93-B3A67CED12F3}"/>
                </a:ext>
              </a:extLst>
            </p:cNvPr>
            <p:cNvSpPr/>
            <p:nvPr/>
          </p:nvSpPr>
          <p:spPr>
            <a:xfrm>
              <a:off x="5871738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>
              <a:extLst>
                <a:ext uri="{FF2B5EF4-FFF2-40B4-BE49-F238E27FC236}">
                  <a16:creationId xmlns:a16="http://schemas.microsoft.com/office/drawing/2014/main" id="{5D71B5CB-2536-B731-5E54-3D46E32C643E}"/>
                </a:ext>
              </a:extLst>
            </p:cNvPr>
            <p:cNvSpPr/>
            <p:nvPr/>
          </p:nvSpPr>
          <p:spPr>
            <a:xfrm>
              <a:off x="5805649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>
              <a:extLst>
                <a:ext uri="{FF2B5EF4-FFF2-40B4-BE49-F238E27FC236}">
                  <a16:creationId xmlns:a16="http://schemas.microsoft.com/office/drawing/2014/main" id="{1E6C45AC-2181-8512-5C10-ED2D3E478BC7}"/>
                </a:ext>
              </a:extLst>
            </p:cNvPr>
            <p:cNvSpPr/>
            <p:nvPr/>
          </p:nvSpPr>
          <p:spPr>
            <a:xfrm>
              <a:off x="5937828" y="2201837"/>
              <a:ext cx="66350" cy="55819"/>
            </a:xfrm>
            <a:custGeom>
              <a:avLst/>
              <a:gdLst/>
              <a:ahLst/>
              <a:cxnLst/>
              <a:rect l="l" t="t" r="r" b="b"/>
              <a:pathLst>
                <a:path w="2539" h="2136" extrusionOk="0">
                  <a:moveTo>
                    <a:pt x="702" y="1"/>
                  </a:moveTo>
                  <a:cubicBezTo>
                    <a:pt x="317" y="1"/>
                    <a:pt x="0" y="308"/>
                    <a:pt x="10" y="693"/>
                  </a:cubicBezTo>
                  <a:lnTo>
                    <a:pt x="10" y="2135"/>
                  </a:lnTo>
                  <a:lnTo>
                    <a:pt x="2539" y="2135"/>
                  </a:lnTo>
                  <a:lnTo>
                    <a:pt x="2539" y="693"/>
                  </a:lnTo>
                  <a:cubicBezTo>
                    <a:pt x="2539" y="308"/>
                    <a:pt x="2231" y="1"/>
                    <a:pt x="1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>
              <a:extLst>
                <a:ext uri="{FF2B5EF4-FFF2-40B4-BE49-F238E27FC236}">
                  <a16:creationId xmlns:a16="http://schemas.microsoft.com/office/drawing/2014/main" id="{93438690-0E94-B983-A427-B0AF61004517}"/>
                </a:ext>
              </a:extLst>
            </p:cNvPr>
            <p:cNvSpPr/>
            <p:nvPr/>
          </p:nvSpPr>
          <p:spPr>
            <a:xfrm>
              <a:off x="6004152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1"/>
                  </a:moveTo>
                  <a:cubicBezTo>
                    <a:pt x="308" y="1"/>
                    <a:pt x="1" y="308"/>
                    <a:pt x="1" y="693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693"/>
                  </a:lnTo>
                  <a:cubicBezTo>
                    <a:pt x="2530" y="308"/>
                    <a:pt x="2222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>
              <a:extLst>
                <a:ext uri="{FF2B5EF4-FFF2-40B4-BE49-F238E27FC236}">
                  <a16:creationId xmlns:a16="http://schemas.microsoft.com/office/drawing/2014/main" id="{3DD8A46A-9543-DBB1-2DB1-861003289913}"/>
                </a:ext>
              </a:extLst>
            </p:cNvPr>
            <p:cNvSpPr/>
            <p:nvPr/>
          </p:nvSpPr>
          <p:spPr>
            <a:xfrm>
              <a:off x="6020485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35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>
              <a:extLst>
                <a:ext uri="{FF2B5EF4-FFF2-40B4-BE49-F238E27FC236}">
                  <a16:creationId xmlns:a16="http://schemas.microsoft.com/office/drawing/2014/main" id="{1F477A40-EA75-61F2-8B3E-2FFA707C4D55}"/>
                </a:ext>
              </a:extLst>
            </p:cNvPr>
            <p:cNvSpPr/>
            <p:nvPr/>
          </p:nvSpPr>
          <p:spPr>
            <a:xfrm>
              <a:off x="5954396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>
              <a:extLst>
                <a:ext uri="{FF2B5EF4-FFF2-40B4-BE49-F238E27FC236}">
                  <a16:creationId xmlns:a16="http://schemas.microsoft.com/office/drawing/2014/main" id="{4CE78B01-2B35-DFF2-9BE8-AAC4E1BDF6AC}"/>
                </a:ext>
              </a:extLst>
            </p:cNvPr>
            <p:cNvSpPr/>
            <p:nvPr/>
          </p:nvSpPr>
          <p:spPr>
            <a:xfrm>
              <a:off x="5888071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0" y="1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26"/>
                  </a:lnTo>
                  <a:lnTo>
                    <a:pt x="1904" y="2126"/>
                  </a:lnTo>
                  <a:lnTo>
                    <a:pt x="1904" y="693"/>
                  </a:lnTo>
                  <a:cubicBezTo>
                    <a:pt x="1904" y="308"/>
                    <a:pt x="158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>
              <a:extLst>
                <a:ext uri="{FF2B5EF4-FFF2-40B4-BE49-F238E27FC236}">
                  <a16:creationId xmlns:a16="http://schemas.microsoft.com/office/drawing/2014/main" id="{FA4B9A3C-F7B7-9063-5F93-1055C47638EB}"/>
                </a:ext>
              </a:extLst>
            </p:cNvPr>
            <p:cNvSpPr/>
            <p:nvPr/>
          </p:nvSpPr>
          <p:spPr>
            <a:xfrm>
              <a:off x="5822217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>
              <a:extLst>
                <a:ext uri="{FF2B5EF4-FFF2-40B4-BE49-F238E27FC236}">
                  <a16:creationId xmlns:a16="http://schemas.microsoft.com/office/drawing/2014/main" id="{FE0AD693-E9EF-FA67-3959-25389FEBFF50}"/>
                </a:ext>
              </a:extLst>
            </p:cNvPr>
            <p:cNvSpPr/>
            <p:nvPr/>
          </p:nvSpPr>
          <p:spPr>
            <a:xfrm>
              <a:off x="577246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9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702"/>
                  </a:lnTo>
                  <a:cubicBezTo>
                    <a:pt x="2530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>
              <a:extLst>
                <a:ext uri="{FF2B5EF4-FFF2-40B4-BE49-F238E27FC236}">
                  <a16:creationId xmlns:a16="http://schemas.microsoft.com/office/drawing/2014/main" id="{9E2B6320-0495-313A-F53D-E58750C8C580}"/>
                </a:ext>
              </a:extLst>
            </p:cNvPr>
            <p:cNvSpPr/>
            <p:nvPr/>
          </p:nvSpPr>
          <p:spPr>
            <a:xfrm>
              <a:off x="583855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3" y="0"/>
                  </a:moveTo>
                  <a:cubicBezTo>
                    <a:pt x="318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32" y="0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>
              <a:extLst>
                <a:ext uri="{FF2B5EF4-FFF2-40B4-BE49-F238E27FC236}">
                  <a16:creationId xmlns:a16="http://schemas.microsoft.com/office/drawing/2014/main" id="{99BCE099-74AC-E4D3-FE42-DBE1ECDC27F5}"/>
                </a:ext>
              </a:extLst>
            </p:cNvPr>
            <p:cNvSpPr/>
            <p:nvPr/>
          </p:nvSpPr>
          <p:spPr>
            <a:xfrm>
              <a:off x="590490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>
              <a:extLst>
                <a:ext uri="{FF2B5EF4-FFF2-40B4-BE49-F238E27FC236}">
                  <a16:creationId xmlns:a16="http://schemas.microsoft.com/office/drawing/2014/main" id="{9348DCF5-B25C-0A26-15FA-C968CF3E539C}"/>
                </a:ext>
              </a:extLst>
            </p:cNvPr>
            <p:cNvSpPr/>
            <p:nvPr/>
          </p:nvSpPr>
          <p:spPr>
            <a:xfrm>
              <a:off x="597099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2" y="0"/>
                  </a:moveTo>
                  <a:cubicBezTo>
                    <a:pt x="31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>
              <a:extLst>
                <a:ext uri="{FF2B5EF4-FFF2-40B4-BE49-F238E27FC236}">
                  <a16:creationId xmlns:a16="http://schemas.microsoft.com/office/drawing/2014/main" id="{AD9F0C76-10DF-7652-96F1-06059B540001}"/>
                </a:ext>
              </a:extLst>
            </p:cNvPr>
            <p:cNvSpPr/>
            <p:nvPr/>
          </p:nvSpPr>
          <p:spPr>
            <a:xfrm>
              <a:off x="6037340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1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>
              <a:extLst>
                <a:ext uri="{FF2B5EF4-FFF2-40B4-BE49-F238E27FC236}">
                  <a16:creationId xmlns:a16="http://schemas.microsoft.com/office/drawing/2014/main" id="{0A85331A-6032-B0E6-BBE3-4FD3347C5068}"/>
                </a:ext>
              </a:extLst>
            </p:cNvPr>
            <p:cNvSpPr/>
            <p:nvPr/>
          </p:nvSpPr>
          <p:spPr>
            <a:xfrm>
              <a:off x="605367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35" y="337"/>
                    <a:pt x="635" y="693"/>
                  </a:cubicBezTo>
                  <a:lnTo>
                    <a:pt x="63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9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>
              <a:extLst>
                <a:ext uri="{FF2B5EF4-FFF2-40B4-BE49-F238E27FC236}">
                  <a16:creationId xmlns:a16="http://schemas.microsoft.com/office/drawing/2014/main" id="{91AC113C-3479-A8B1-0FCF-839AF581F3BD}"/>
                </a:ext>
              </a:extLst>
            </p:cNvPr>
            <p:cNvSpPr/>
            <p:nvPr/>
          </p:nvSpPr>
          <p:spPr>
            <a:xfrm>
              <a:off x="598758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>
              <a:extLst>
                <a:ext uri="{FF2B5EF4-FFF2-40B4-BE49-F238E27FC236}">
                  <a16:creationId xmlns:a16="http://schemas.microsoft.com/office/drawing/2014/main" id="{D490CBC1-A850-73E9-A27D-8AC7DF12B194}"/>
                </a:ext>
              </a:extLst>
            </p:cNvPr>
            <p:cNvSpPr/>
            <p:nvPr/>
          </p:nvSpPr>
          <p:spPr>
            <a:xfrm>
              <a:off x="592123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>
              <a:extLst>
                <a:ext uri="{FF2B5EF4-FFF2-40B4-BE49-F238E27FC236}">
                  <a16:creationId xmlns:a16="http://schemas.microsoft.com/office/drawing/2014/main" id="{E9E97F81-2C56-A781-809A-DE91D5E0F100}"/>
                </a:ext>
              </a:extLst>
            </p:cNvPr>
            <p:cNvSpPr/>
            <p:nvPr/>
          </p:nvSpPr>
          <p:spPr>
            <a:xfrm>
              <a:off x="585488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36" y="337"/>
                    <a:pt x="636" y="693"/>
                  </a:cubicBezTo>
                  <a:lnTo>
                    <a:pt x="63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97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>
              <a:extLst>
                <a:ext uri="{FF2B5EF4-FFF2-40B4-BE49-F238E27FC236}">
                  <a16:creationId xmlns:a16="http://schemas.microsoft.com/office/drawing/2014/main" id="{73D991EA-3BD1-50B2-3197-269C3C227FFF}"/>
                </a:ext>
              </a:extLst>
            </p:cNvPr>
            <p:cNvSpPr/>
            <p:nvPr/>
          </p:nvSpPr>
          <p:spPr>
            <a:xfrm>
              <a:off x="578879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87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>
              <a:extLst>
                <a:ext uri="{FF2B5EF4-FFF2-40B4-BE49-F238E27FC236}">
                  <a16:creationId xmlns:a16="http://schemas.microsoft.com/office/drawing/2014/main" id="{D7C716DD-F401-1596-C5D4-4CD5A9B17E4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49" y="0"/>
                  </a:moveTo>
                  <a:cubicBezTo>
                    <a:pt x="20" y="0"/>
                    <a:pt x="0" y="20"/>
                    <a:pt x="0" y="48"/>
                  </a:cubicBez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>
              <a:extLst>
                <a:ext uri="{FF2B5EF4-FFF2-40B4-BE49-F238E27FC236}">
                  <a16:creationId xmlns:a16="http://schemas.microsoft.com/office/drawing/2014/main" id="{0BADC213-D620-D6DA-A633-9CDD596FF27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12347" y="0"/>
                  </a:moveTo>
                  <a:lnTo>
                    <a:pt x="12347" y="443"/>
                  </a:lnTo>
                  <a:cubicBezTo>
                    <a:pt x="12347" y="472"/>
                    <a:pt x="12328" y="491"/>
                    <a:pt x="12299" y="491"/>
                  </a:cubicBezTo>
                  <a:lnTo>
                    <a:pt x="0" y="491"/>
                  </a:ln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3">
            <a:extLst>
              <a:ext uri="{FF2B5EF4-FFF2-40B4-BE49-F238E27FC236}">
                <a16:creationId xmlns:a16="http://schemas.microsoft.com/office/drawing/2014/main" id="{009095F6-8D55-9BCE-B577-55BA5917F69E}"/>
              </a:ext>
            </a:extLst>
          </p:cNvPr>
          <p:cNvGrpSpPr/>
          <p:nvPr/>
        </p:nvGrpSpPr>
        <p:grpSpPr>
          <a:xfrm>
            <a:off x="6978909" y="1766069"/>
            <a:ext cx="558199" cy="521323"/>
            <a:chOff x="7050889" y="2913503"/>
            <a:chExt cx="363529" cy="339513"/>
          </a:xfrm>
        </p:grpSpPr>
        <p:sp>
          <p:nvSpPr>
            <p:cNvPr id="1330" name="Google Shape;1330;p33">
              <a:extLst>
                <a:ext uri="{FF2B5EF4-FFF2-40B4-BE49-F238E27FC236}">
                  <a16:creationId xmlns:a16="http://schemas.microsoft.com/office/drawing/2014/main" id="{E638C499-C0C5-AD87-8C03-54D078B0DC96}"/>
                </a:ext>
              </a:extLst>
            </p:cNvPr>
            <p:cNvSpPr/>
            <p:nvPr/>
          </p:nvSpPr>
          <p:spPr>
            <a:xfrm>
              <a:off x="7057814" y="2913503"/>
              <a:ext cx="217893" cy="268146"/>
            </a:xfrm>
            <a:custGeom>
              <a:avLst/>
              <a:gdLst/>
              <a:ahLst/>
              <a:cxnLst/>
              <a:rect l="l" t="t" r="r" b="b"/>
              <a:pathLst>
                <a:path w="8338" h="10261" extrusionOk="0">
                  <a:moveTo>
                    <a:pt x="8338" y="0"/>
                  </a:moveTo>
                  <a:lnTo>
                    <a:pt x="1818" y="1443"/>
                  </a:lnTo>
                  <a:lnTo>
                    <a:pt x="1818" y="3741"/>
                  </a:lnTo>
                  <a:lnTo>
                    <a:pt x="1818" y="8655"/>
                  </a:lnTo>
                  <a:cubicBezTo>
                    <a:pt x="1597" y="8558"/>
                    <a:pt x="1357" y="8510"/>
                    <a:pt x="1126" y="8501"/>
                  </a:cubicBezTo>
                  <a:cubicBezTo>
                    <a:pt x="501" y="8501"/>
                    <a:pt x="1" y="8895"/>
                    <a:pt x="1" y="9385"/>
                  </a:cubicBezTo>
                  <a:cubicBezTo>
                    <a:pt x="1" y="9866"/>
                    <a:pt x="501" y="10260"/>
                    <a:pt x="1126" y="10260"/>
                  </a:cubicBezTo>
                  <a:cubicBezTo>
                    <a:pt x="2251" y="10260"/>
                    <a:pt x="2578" y="9405"/>
                    <a:pt x="2578" y="9068"/>
                  </a:cubicBezTo>
                  <a:lnTo>
                    <a:pt x="2578" y="3577"/>
                  </a:lnTo>
                  <a:lnTo>
                    <a:pt x="7578" y="2462"/>
                  </a:lnTo>
                  <a:lnTo>
                    <a:pt x="7578" y="7154"/>
                  </a:lnTo>
                  <a:cubicBezTo>
                    <a:pt x="7357" y="7058"/>
                    <a:pt x="7126" y="7010"/>
                    <a:pt x="6886" y="7001"/>
                  </a:cubicBezTo>
                  <a:cubicBezTo>
                    <a:pt x="6270" y="7001"/>
                    <a:pt x="5770" y="7395"/>
                    <a:pt x="5770" y="7876"/>
                  </a:cubicBezTo>
                  <a:cubicBezTo>
                    <a:pt x="5770" y="8366"/>
                    <a:pt x="6270" y="8760"/>
                    <a:pt x="6886" y="8760"/>
                  </a:cubicBezTo>
                  <a:cubicBezTo>
                    <a:pt x="7886" y="8760"/>
                    <a:pt x="8338" y="8020"/>
                    <a:pt x="8338" y="7529"/>
                  </a:cubicBezTo>
                  <a:cubicBezTo>
                    <a:pt x="8338" y="7241"/>
                    <a:pt x="8338" y="2298"/>
                    <a:pt x="8338" y="2298"/>
                  </a:cubicBezTo>
                  <a:lnTo>
                    <a:pt x="8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>
              <a:extLst>
                <a:ext uri="{FF2B5EF4-FFF2-40B4-BE49-F238E27FC236}">
                  <a16:creationId xmlns:a16="http://schemas.microsoft.com/office/drawing/2014/main" id="{DB2E5D96-7FBF-538B-B3B7-5474693FA6BF}"/>
                </a:ext>
              </a:extLst>
            </p:cNvPr>
            <p:cNvSpPr/>
            <p:nvPr/>
          </p:nvSpPr>
          <p:spPr>
            <a:xfrm>
              <a:off x="7262118" y="2972223"/>
              <a:ext cx="152300" cy="280794"/>
            </a:xfrm>
            <a:custGeom>
              <a:avLst/>
              <a:gdLst/>
              <a:ahLst/>
              <a:cxnLst/>
              <a:rect l="l" t="t" r="r" b="b"/>
              <a:pathLst>
                <a:path w="5828" h="10745" extrusionOk="0">
                  <a:moveTo>
                    <a:pt x="2252" y="1"/>
                  </a:moveTo>
                  <a:cubicBezTo>
                    <a:pt x="2222" y="1"/>
                    <a:pt x="2193" y="25"/>
                    <a:pt x="2193" y="61"/>
                  </a:cubicBezTo>
                  <a:lnTo>
                    <a:pt x="2193" y="8946"/>
                  </a:lnTo>
                  <a:cubicBezTo>
                    <a:pt x="1905" y="8812"/>
                    <a:pt x="1597" y="8735"/>
                    <a:pt x="1280" y="8725"/>
                  </a:cubicBezTo>
                  <a:cubicBezTo>
                    <a:pt x="578" y="8725"/>
                    <a:pt x="1" y="9177"/>
                    <a:pt x="1" y="9735"/>
                  </a:cubicBezTo>
                  <a:cubicBezTo>
                    <a:pt x="1" y="10292"/>
                    <a:pt x="578" y="10744"/>
                    <a:pt x="1280" y="10744"/>
                  </a:cubicBezTo>
                  <a:cubicBezTo>
                    <a:pt x="2347" y="10744"/>
                    <a:pt x="2953" y="9725"/>
                    <a:pt x="2953" y="9167"/>
                  </a:cubicBezTo>
                  <a:lnTo>
                    <a:pt x="2953" y="3552"/>
                  </a:lnTo>
                  <a:cubicBezTo>
                    <a:pt x="4107" y="3994"/>
                    <a:pt x="5097" y="4802"/>
                    <a:pt x="5761" y="5859"/>
                  </a:cubicBezTo>
                  <a:cubicBezTo>
                    <a:pt x="5768" y="5871"/>
                    <a:pt x="5780" y="5876"/>
                    <a:pt x="5792" y="5876"/>
                  </a:cubicBezTo>
                  <a:cubicBezTo>
                    <a:pt x="5810" y="5876"/>
                    <a:pt x="5828" y="5864"/>
                    <a:pt x="5828" y="5840"/>
                  </a:cubicBezTo>
                  <a:cubicBezTo>
                    <a:pt x="5828" y="5282"/>
                    <a:pt x="5761" y="3167"/>
                    <a:pt x="4684" y="2715"/>
                  </a:cubicBezTo>
                  <a:cubicBezTo>
                    <a:pt x="4030" y="2446"/>
                    <a:pt x="3376" y="1676"/>
                    <a:pt x="2914" y="1003"/>
                  </a:cubicBezTo>
                  <a:cubicBezTo>
                    <a:pt x="2895" y="965"/>
                    <a:pt x="2876" y="936"/>
                    <a:pt x="2847" y="907"/>
                  </a:cubicBezTo>
                  <a:cubicBezTo>
                    <a:pt x="2607" y="551"/>
                    <a:pt x="2414" y="234"/>
                    <a:pt x="2299" y="32"/>
                  </a:cubicBezTo>
                  <a:cubicBezTo>
                    <a:pt x="2288" y="10"/>
                    <a:pt x="2270" y="1"/>
                    <a:pt x="2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>
              <a:extLst>
                <a:ext uri="{FF2B5EF4-FFF2-40B4-BE49-F238E27FC236}">
                  <a16:creationId xmlns:a16="http://schemas.microsoft.com/office/drawing/2014/main" id="{0CCCA9DC-00F7-A460-6C06-B9ECC24EB553}"/>
                </a:ext>
              </a:extLst>
            </p:cNvPr>
            <p:cNvSpPr/>
            <p:nvPr/>
          </p:nvSpPr>
          <p:spPr>
            <a:xfrm>
              <a:off x="7263373" y="3037136"/>
              <a:ext cx="151046" cy="214626"/>
            </a:xfrm>
            <a:custGeom>
              <a:avLst/>
              <a:gdLst/>
              <a:ahLst/>
              <a:cxnLst/>
              <a:rect l="l" t="t" r="r" b="b"/>
              <a:pathLst>
                <a:path w="5780" h="8213" extrusionOk="0">
                  <a:moveTo>
                    <a:pt x="2491" y="0"/>
                  </a:moveTo>
                  <a:lnTo>
                    <a:pt x="2491" y="6212"/>
                  </a:lnTo>
                  <a:cubicBezTo>
                    <a:pt x="2491" y="6760"/>
                    <a:pt x="1895" y="7780"/>
                    <a:pt x="828" y="7780"/>
                  </a:cubicBezTo>
                  <a:cubicBezTo>
                    <a:pt x="539" y="7780"/>
                    <a:pt x="251" y="7703"/>
                    <a:pt x="1" y="7539"/>
                  </a:cubicBezTo>
                  <a:lnTo>
                    <a:pt x="1" y="7539"/>
                  </a:lnTo>
                  <a:lnTo>
                    <a:pt x="20" y="7578"/>
                  </a:lnTo>
                  <a:lnTo>
                    <a:pt x="30" y="7616"/>
                  </a:lnTo>
                  <a:cubicBezTo>
                    <a:pt x="58" y="7664"/>
                    <a:pt x="87" y="7712"/>
                    <a:pt x="116" y="7760"/>
                  </a:cubicBezTo>
                  <a:lnTo>
                    <a:pt x="145" y="7789"/>
                  </a:lnTo>
                  <a:lnTo>
                    <a:pt x="164" y="7818"/>
                  </a:lnTo>
                  <a:cubicBezTo>
                    <a:pt x="193" y="7847"/>
                    <a:pt x="222" y="7876"/>
                    <a:pt x="260" y="7905"/>
                  </a:cubicBezTo>
                  <a:lnTo>
                    <a:pt x="289" y="7933"/>
                  </a:lnTo>
                  <a:lnTo>
                    <a:pt x="299" y="7943"/>
                  </a:lnTo>
                  <a:lnTo>
                    <a:pt x="328" y="7962"/>
                  </a:lnTo>
                  <a:lnTo>
                    <a:pt x="337" y="7972"/>
                  </a:lnTo>
                  <a:lnTo>
                    <a:pt x="366" y="7991"/>
                  </a:lnTo>
                  <a:lnTo>
                    <a:pt x="376" y="7991"/>
                  </a:lnTo>
                  <a:lnTo>
                    <a:pt x="433" y="8030"/>
                  </a:lnTo>
                  <a:lnTo>
                    <a:pt x="443" y="8039"/>
                  </a:lnTo>
                  <a:lnTo>
                    <a:pt x="472" y="8049"/>
                  </a:lnTo>
                  <a:lnTo>
                    <a:pt x="491" y="8068"/>
                  </a:lnTo>
                  <a:lnTo>
                    <a:pt x="520" y="8078"/>
                  </a:lnTo>
                  <a:lnTo>
                    <a:pt x="539" y="8087"/>
                  </a:lnTo>
                  <a:lnTo>
                    <a:pt x="558" y="8097"/>
                  </a:lnTo>
                  <a:lnTo>
                    <a:pt x="587" y="8107"/>
                  </a:lnTo>
                  <a:lnTo>
                    <a:pt x="616" y="8126"/>
                  </a:lnTo>
                  <a:lnTo>
                    <a:pt x="655" y="8135"/>
                  </a:lnTo>
                  <a:lnTo>
                    <a:pt x="683" y="8145"/>
                  </a:lnTo>
                  <a:lnTo>
                    <a:pt x="712" y="8164"/>
                  </a:lnTo>
                  <a:lnTo>
                    <a:pt x="732" y="8164"/>
                  </a:lnTo>
                  <a:lnTo>
                    <a:pt x="770" y="8174"/>
                  </a:lnTo>
                  <a:lnTo>
                    <a:pt x="789" y="8183"/>
                  </a:lnTo>
                  <a:lnTo>
                    <a:pt x="828" y="8193"/>
                  </a:lnTo>
                  <a:lnTo>
                    <a:pt x="847" y="8193"/>
                  </a:lnTo>
                  <a:lnTo>
                    <a:pt x="885" y="8203"/>
                  </a:lnTo>
                  <a:lnTo>
                    <a:pt x="905" y="8203"/>
                  </a:lnTo>
                  <a:lnTo>
                    <a:pt x="953" y="8212"/>
                  </a:lnTo>
                  <a:lnTo>
                    <a:pt x="1222" y="8212"/>
                  </a:lnTo>
                  <a:cubicBezTo>
                    <a:pt x="2280" y="8212"/>
                    <a:pt x="2886" y="7193"/>
                    <a:pt x="2886" y="6635"/>
                  </a:cubicBezTo>
                  <a:lnTo>
                    <a:pt x="2886" y="1068"/>
                  </a:lnTo>
                  <a:cubicBezTo>
                    <a:pt x="4049" y="1510"/>
                    <a:pt x="5040" y="2318"/>
                    <a:pt x="5713" y="3375"/>
                  </a:cubicBezTo>
                  <a:cubicBezTo>
                    <a:pt x="5719" y="3382"/>
                    <a:pt x="5729" y="3385"/>
                    <a:pt x="5738" y="3385"/>
                  </a:cubicBezTo>
                  <a:cubicBezTo>
                    <a:pt x="5755" y="3385"/>
                    <a:pt x="5774" y="3375"/>
                    <a:pt x="5780" y="3356"/>
                  </a:cubicBezTo>
                  <a:cubicBezTo>
                    <a:pt x="5780" y="3260"/>
                    <a:pt x="5780" y="3116"/>
                    <a:pt x="5770" y="2933"/>
                  </a:cubicBezTo>
                  <a:cubicBezTo>
                    <a:pt x="5482" y="2029"/>
                    <a:pt x="4809" y="827"/>
                    <a:pt x="2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>
              <a:extLst>
                <a:ext uri="{FF2B5EF4-FFF2-40B4-BE49-F238E27FC236}">
                  <a16:creationId xmlns:a16="http://schemas.microsoft.com/office/drawing/2014/main" id="{288CB71E-51E2-D2D3-817A-2C95258A62B8}"/>
                </a:ext>
              </a:extLst>
            </p:cNvPr>
            <p:cNvSpPr/>
            <p:nvPr/>
          </p:nvSpPr>
          <p:spPr>
            <a:xfrm>
              <a:off x="7105323" y="2913739"/>
              <a:ext cx="170384" cy="97788"/>
            </a:xfrm>
            <a:custGeom>
              <a:avLst/>
              <a:gdLst/>
              <a:ahLst/>
              <a:cxnLst/>
              <a:rect l="l" t="t" r="r" b="b"/>
              <a:pathLst>
                <a:path w="6520" h="3742" extrusionOk="0">
                  <a:moveTo>
                    <a:pt x="6520" y="1"/>
                  </a:moveTo>
                  <a:lnTo>
                    <a:pt x="0" y="1443"/>
                  </a:lnTo>
                  <a:lnTo>
                    <a:pt x="0" y="3741"/>
                  </a:lnTo>
                  <a:lnTo>
                    <a:pt x="6520" y="2289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>
              <a:extLst>
                <a:ext uri="{FF2B5EF4-FFF2-40B4-BE49-F238E27FC236}">
                  <a16:creationId xmlns:a16="http://schemas.microsoft.com/office/drawing/2014/main" id="{F6B83830-9121-63F0-B4CC-B469186ECE88}"/>
                </a:ext>
              </a:extLst>
            </p:cNvPr>
            <p:cNvSpPr/>
            <p:nvPr/>
          </p:nvSpPr>
          <p:spPr>
            <a:xfrm>
              <a:off x="7082196" y="2913503"/>
              <a:ext cx="193511" cy="267884"/>
            </a:xfrm>
            <a:custGeom>
              <a:avLst/>
              <a:gdLst/>
              <a:ahLst/>
              <a:cxnLst/>
              <a:rect l="l" t="t" r="r" b="b"/>
              <a:pathLst>
                <a:path w="7405" h="10251" extrusionOk="0">
                  <a:moveTo>
                    <a:pt x="7405" y="0"/>
                  </a:moveTo>
                  <a:lnTo>
                    <a:pt x="885" y="1443"/>
                  </a:lnTo>
                  <a:lnTo>
                    <a:pt x="885" y="3741"/>
                  </a:lnTo>
                  <a:lnTo>
                    <a:pt x="1231" y="3664"/>
                  </a:lnTo>
                  <a:lnTo>
                    <a:pt x="1231" y="9058"/>
                  </a:lnTo>
                  <a:cubicBezTo>
                    <a:pt x="1231" y="9376"/>
                    <a:pt x="953" y="10135"/>
                    <a:pt x="1" y="10241"/>
                  </a:cubicBezTo>
                  <a:cubicBezTo>
                    <a:pt x="68" y="10251"/>
                    <a:pt x="126" y="10251"/>
                    <a:pt x="193" y="10251"/>
                  </a:cubicBezTo>
                  <a:cubicBezTo>
                    <a:pt x="1318" y="10251"/>
                    <a:pt x="1645" y="9395"/>
                    <a:pt x="1645" y="9058"/>
                  </a:cubicBezTo>
                  <a:lnTo>
                    <a:pt x="1645" y="3577"/>
                  </a:lnTo>
                  <a:lnTo>
                    <a:pt x="6241" y="2558"/>
                  </a:lnTo>
                  <a:lnTo>
                    <a:pt x="6991" y="2395"/>
                  </a:lnTo>
                  <a:lnTo>
                    <a:pt x="6991" y="7529"/>
                  </a:lnTo>
                  <a:cubicBezTo>
                    <a:pt x="6991" y="7981"/>
                    <a:pt x="6607" y="8645"/>
                    <a:pt x="5761" y="8751"/>
                  </a:cubicBezTo>
                  <a:cubicBezTo>
                    <a:pt x="5828" y="8751"/>
                    <a:pt x="5886" y="8760"/>
                    <a:pt x="5953" y="8760"/>
                  </a:cubicBezTo>
                  <a:cubicBezTo>
                    <a:pt x="6953" y="8760"/>
                    <a:pt x="7405" y="8020"/>
                    <a:pt x="7405" y="7529"/>
                  </a:cubicBezTo>
                  <a:lnTo>
                    <a:pt x="7405" y="2298"/>
                  </a:lnTo>
                  <a:lnTo>
                    <a:pt x="7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>
              <a:extLst>
                <a:ext uri="{FF2B5EF4-FFF2-40B4-BE49-F238E27FC236}">
                  <a16:creationId xmlns:a16="http://schemas.microsoft.com/office/drawing/2014/main" id="{6ABA7F3A-EA53-ADC1-6977-E2C3F8DF892E}"/>
                </a:ext>
              </a:extLst>
            </p:cNvPr>
            <p:cNvSpPr/>
            <p:nvPr/>
          </p:nvSpPr>
          <p:spPr>
            <a:xfrm>
              <a:off x="7354601" y="3215961"/>
              <a:ext cx="50775" cy="17195"/>
            </a:xfrm>
            <a:custGeom>
              <a:avLst/>
              <a:gdLst/>
              <a:ahLst/>
              <a:cxnLst/>
              <a:rect l="l" t="t" r="r" b="b"/>
              <a:pathLst>
                <a:path w="1943" h="658" extrusionOk="0">
                  <a:moveTo>
                    <a:pt x="1689" y="0"/>
                  </a:moveTo>
                  <a:cubicBezTo>
                    <a:pt x="1664" y="0"/>
                    <a:pt x="1639" y="5"/>
                    <a:pt x="1616" y="13"/>
                  </a:cubicBezTo>
                  <a:cubicBezTo>
                    <a:pt x="1424" y="90"/>
                    <a:pt x="1000" y="215"/>
                    <a:pt x="202" y="254"/>
                  </a:cubicBezTo>
                  <a:cubicBezTo>
                    <a:pt x="96" y="254"/>
                    <a:pt x="0" y="340"/>
                    <a:pt x="0" y="456"/>
                  </a:cubicBezTo>
                  <a:cubicBezTo>
                    <a:pt x="0" y="571"/>
                    <a:pt x="96" y="658"/>
                    <a:pt x="202" y="658"/>
                  </a:cubicBezTo>
                  <a:lnTo>
                    <a:pt x="212" y="658"/>
                  </a:lnTo>
                  <a:cubicBezTo>
                    <a:pt x="1039" y="619"/>
                    <a:pt x="1510" y="504"/>
                    <a:pt x="1760" y="408"/>
                  </a:cubicBezTo>
                  <a:cubicBezTo>
                    <a:pt x="1904" y="350"/>
                    <a:pt x="1943" y="187"/>
                    <a:pt x="1847" y="71"/>
                  </a:cubicBezTo>
                  <a:cubicBezTo>
                    <a:pt x="1806" y="24"/>
                    <a:pt x="1747" y="0"/>
                    <a:pt x="1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>
              <a:extLst>
                <a:ext uri="{FF2B5EF4-FFF2-40B4-BE49-F238E27FC236}">
                  <a16:creationId xmlns:a16="http://schemas.microsoft.com/office/drawing/2014/main" id="{6BCF07D4-5280-49D4-638C-295103369A01}"/>
                </a:ext>
              </a:extLst>
            </p:cNvPr>
            <p:cNvSpPr/>
            <p:nvPr/>
          </p:nvSpPr>
          <p:spPr>
            <a:xfrm>
              <a:off x="7050889" y="3195813"/>
              <a:ext cx="197431" cy="26786"/>
            </a:xfrm>
            <a:custGeom>
              <a:avLst/>
              <a:gdLst/>
              <a:ahLst/>
              <a:cxnLst/>
              <a:rect l="l" t="t" r="r" b="b"/>
              <a:pathLst>
                <a:path w="7555" h="1025" extrusionOk="0">
                  <a:moveTo>
                    <a:pt x="2504" y="0"/>
                  </a:moveTo>
                  <a:cubicBezTo>
                    <a:pt x="1357" y="0"/>
                    <a:pt x="655" y="173"/>
                    <a:pt x="227" y="371"/>
                  </a:cubicBezTo>
                  <a:cubicBezTo>
                    <a:pt x="1" y="463"/>
                    <a:pt x="111" y="767"/>
                    <a:pt x="308" y="767"/>
                  </a:cubicBezTo>
                  <a:cubicBezTo>
                    <a:pt x="337" y="767"/>
                    <a:pt x="368" y="761"/>
                    <a:pt x="400" y="746"/>
                  </a:cubicBezTo>
                  <a:cubicBezTo>
                    <a:pt x="927" y="505"/>
                    <a:pt x="1669" y="416"/>
                    <a:pt x="2477" y="416"/>
                  </a:cubicBezTo>
                  <a:cubicBezTo>
                    <a:pt x="3826" y="416"/>
                    <a:pt x="5360" y="663"/>
                    <a:pt x="6382" y="861"/>
                  </a:cubicBezTo>
                  <a:cubicBezTo>
                    <a:pt x="6670" y="919"/>
                    <a:pt x="6959" y="977"/>
                    <a:pt x="7237" y="1025"/>
                  </a:cubicBezTo>
                  <a:lnTo>
                    <a:pt x="7276" y="1025"/>
                  </a:lnTo>
                  <a:cubicBezTo>
                    <a:pt x="7526" y="1025"/>
                    <a:pt x="7555" y="669"/>
                    <a:pt x="7305" y="621"/>
                  </a:cubicBezTo>
                  <a:cubicBezTo>
                    <a:pt x="7035" y="573"/>
                    <a:pt x="6747" y="515"/>
                    <a:pt x="6459" y="458"/>
                  </a:cubicBezTo>
                  <a:cubicBezTo>
                    <a:pt x="4755" y="123"/>
                    <a:pt x="3471" y="0"/>
                    <a:pt x="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>
              <a:extLst>
                <a:ext uri="{FF2B5EF4-FFF2-40B4-BE49-F238E27FC236}">
                  <a16:creationId xmlns:a16="http://schemas.microsoft.com/office/drawing/2014/main" id="{7F908C64-6D55-F11E-EB32-6070770E7BCA}"/>
                </a:ext>
              </a:extLst>
            </p:cNvPr>
            <p:cNvSpPr/>
            <p:nvPr/>
          </p:nvSpPr>
          <p:spPr>
            <a:xfrm>
              <a:off x="7357371" y="3166361"/>
              <a:ext cx="47509" cy="16803"/>
            </a:xfrm>
            <a:custGeom>
              <a:avLst/>
              <a:gdLst/>
              <a:ahLst/>
              <a:cxnLst/>
              <a:rect l="l" t="t" r="r" b="b"/>
              <a:pathLst>
                <a:path w="1818" h="643" extrusionOk="0">
                  <a:moveTo>
                    <a:pt x="1579" y="0"/>
                  </a:moveTo>
                  <a:cubicBezTo>
                    <a:pt x="1553" y="0"/>
                    <a:pt x="1526" y="6"/>
                    <a:pt x="1500" y="17"/>
                  </a:cubicBezTo>
                  <a:cubicBezTo>
                    <a:pt x="1096" y="152"/>
                    <a:pt x="673" y="219"/>
                    <a:pt x="250" y="238"/>
                  </a:cubicBezTo>
                  <a:cubicBezTo>
                    <a:pt x="0" y="257"/>
                    <a:pt x="10" y="633"/>
                    <a:pt x="269" y="642"/>
                  </a:cubicBezTo>
                  <a:lnTo>
                    <a:pt x="279" y="642"/>
                  </a:lnTo>
                  <a:cubicBezTo>
                    <a:pt x="741" y="623"/>
                    <a:pt x="1202" y="546"/>
                    <a:pt x="1644" y="392"/>
                  </a:cubicBezTo>
                  <a:cubicBezTo>
                    <a:pt x="1769" y="344"/>
                    <a:pt x="1818" y="190"/>
                    <a:pt x="1741" y="84"/>
                  </a:cubicBezTo>
                  <a:cubicBezTo>
                    <a:pt x="1700" y="30"/>
                    <a:pt x="1641" y="0"/>
                    <a:pt x="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>
              <a:extLst>
                <a:ext uri="{FF2B5EF4-FFF2-40B4-BE49-F238E27FC236}">
                  <a16:creationId xmlns:a16="http://schemas.microsoft.com/office/drawing/2014/main" id="{435D42D5-B027-E0F5-06EE-2327F235A1F5}"/>
                </a:ext>
              </a:extLst>
            </p:cNvPr>
            <p:cNvSpPr/>
            <p:nvPr/>
          </p:nvSpPr>
          <p:spPr>
            <a:xfrm>
              <a:off x="7145855" y="3147938"/>
              <a:ext cx="145872" cy="31464"/>
            </a:xfrm>
            <a:custGeom>
              <a:avLst/>
              <a:gdLst/>
              <a:ahLst/>
              <a:cxnLst/>
              <a:rect l="l" t="t" r="r" b="b"/>
              <a:pathLst>
                <a:path w="5582" h="1204" extrusionOk="0">
                  <a:moveTo>
                    <a:pt x="286" y="1"/>
                  </a:moveTo>
                  <a:cubicBezTo>
                    <a:pt x="35" y="1"/>
                    <a:pt x="1" y="376"/>
                    <a:pt x="257" y="414"/>
                  </a:cubicBezTo>
                  <a:cubicBezTo>
                    <a:pt x="1007" y="482"/>
                    <a:pt x="1844" y="616"/>
                    <a:pt x="2748" y="789"/>
                  </a:cubicBezTo>
                  <a:cubicBezTo>
                    <a:pt x="3652" y="962"/>
                    <a:pt x="4498" y="1107"/>
                    <a:pt x="5277" y="1203"/>
                  </a:cubicBezTo>
                  <a:lnTo>
                    <a:pt x="5296" y="1203"/>
                  </a:lnTo>
                  <a:cubicBezTo>
                    <a:pt x="5299" y="1203"/>
                    <a:pt x="5302" y="1203"/>
                    <a:pt x="5305" y="1203"/>
                  </a:cubicBezTo>
                  <a:cubicBezTo>
                    <a:pt x="5556" y="1203"/>
                    <a:pt x="5581" y="818"/>
                    <a:pt x="5325" y="799"/>
                  </a:cubicBezTo>
                  <a:cubicBezTo>
                    <a:pt x="4555" y="703"/>
                    <a:pt x="3719" y="559"/>
                    <a:pt x="2825" y="386"/>
                  </a:cubicBezTo>
                  <a:cubicBezTo>
                    <a:pt x="1911" y="203"/>
                    <a:pt x="1055" y="78"/>
                    <a:pt x="296" y="1"/>
                  </a:cubicBezTo>
                  <a:cubicBezTo>
                    <a:pt x="292" y="1"/>
                    <a:pt x="289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id="{D686B763-AF08-6701-038F-1F605E17D47A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id="{A72D5EDE-C766-8190-D5A6-AF0EC6745C2C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id="{58DEB88A-B4D4-440B-4998-B59E840027E0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id="{C0B0FF17-DAAA-0693-9F80-5405FB4010F3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id="{5ED23A61-D1AD-CCD8-06EF-E0988603BBD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id="{9C468D02-29FA-F4FD-09C7-B525C73EFD51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id="{822325E2-376B-6186-4E02-E187060D9252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id="{6985C468-E372-16C0-A700-983BAA66EB5A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id="{47C613D1-0671-42B0-88C9-F512C728A26E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id="{47943254-7653-2FA1-A4FB-2936FD47DF9E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id="{8A4842D6-095E-0909-274B-30CF59EF0277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id="{538D20A3-7F4C-16C8-C27B-25A1ECA91930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id="{250FFDF9-915E-C48D-65AA-3E77A3B6288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id="{64775860-E9B3-BDBA-7A18-DD2DE8DD47A1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0254A00E-DBD4-5FBB-B5BD-BE52E2B4E1CD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C90352BF-2E94-3779-0B97-8AE480CF3855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id="{E7D4A075-0D7C-956F-7CE3-94C0D05A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:a16="http://schemas.microsoft.com/office/drawing/2014/main" id="{783FFB85-CFC1-EA7C-3277-C4FD55184C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6921" y="1186004"/>
            <a:ext cx="5210157" cy="2152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Platform Development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 Integration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and Quality Assurance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 and Maintenance</a:t>
            </a:r>
          </a:p>
        </p:txBody>
      </p:sp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id="{B1C74B1D-2044-F55E-204C-83F2CB8CF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707" y="386125"/>
            <a:ext cx="16150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Result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id="{AA2621CE-CE1D-6B07-DEE6-E298C48049C0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id="{4356EF08-4264-9AC6-51DF-4762BF98CB20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id="{20B3E664-B685-2637-ADD0-2A67AD9E7D3A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id="{E0A766B2-1FE6-03BE-3388-296284B95188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id="{1E33DC0C-F66D-0656-3102-32BD187E565B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id="{8F62E448-B79F-36DB-1FAC-417A00B8CEBD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id="{1EA85D55-BCD0-29F4-C9B2-5C9F37D0CF8E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id="{9D5C24C9-DDF4-9F1F-E28D-67364083AC1E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id="{11D2A95C-68E7-962B-6ECD-B8AA28F2A5DB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id="{5B53AAB3-4FE8-BB5F-8736-A16E384FE06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id="{13735F57-074E-DE2B-74F3-DFFDB7532222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id="{B8F1E18F-03D1-BBD7-9BEC-B00EFC365E37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id="{2BAA56EC-C898-C969-8BE1-4791FACCE611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id="{A3734E71-4FAD-9DF1-CFEC-21D1B4CFF519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id="{49A4CB26-8E09-0930-6A72-C43BB430DAF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id="{7819DA11-BC34-CC8D-6C2B-2C96D527B1D0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id="{6063F271-82C2-E88F-50CA-E8190A75F882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id="{4E6C03D1-B359-147E-078E-319AA0658ED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id="{17E8B849-7997-CEFB-C181-0A457D515071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id="{CBDF5EA1-311E-F473-EE23-6A62A9A3CFB7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id="{C495BE34-0ADF-23C6-5338-9F2EA58B1217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id="{9881D21E-46B2-54A5-1371-05FB2BD05308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id="{521211A7-8D82-115E-7D54-85656E9F1A6F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id="{F5391F1D-A195-D0D4-086D-26590ED372F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id="{4056FC81-2CF6-8EC1-12D5-F135CC0D15BE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id="{19BDC526-E833-02F1-C271-86A2C3C5A439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id="{A7854716-876E-E54C-ED0D-42413A0DD4B5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id="{FF5EEA78-066F-7245-0475-15A52BFDC21B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id="{A5C705D1-D38B-0774-67F9-9FACDD21DDE3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id="{ED9FB44A-FA84-AC15-33D4-2175875CE7A3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id="{89824A74-3D35-35C3-E32C-3DB9361E3DF7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id="{6A1C6AE6-4323-C8E5-C220-7E14CFE84682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id="{A448EC06-53B1-7DBA-6BC2-81D78795D3E2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id="{AABCAC16-77A0-79DB-AAC4-9CB9F7517CD5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id="{E904954C-83F1-F3C8-53B2-F30F45C3E830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id="{4ABC1CA0-B2B7-5C27-1887-24E6D3D0D17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id="{0D3A1C10-89D0-AED7-8584-EF5D125E25B2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id="{786572C0-4CB0-0752-409F-B4192C26644D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id="{A2264591-C309-F636-C4B1-822433E7B17B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id="{E2D94CF0-B885-F2C6-F07C-15D6FA2BB45C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id="{D5448D9C-576F-C71B-F7E4-EBCC1C28D39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id="{7EEA9CBF-3456-CA31-BAD3-92B6BF3D0868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id="{1CAC40AD-9E10-3EAA-AD67-3F6A16F12994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id="{402951E6-A59C-ADDD-4702-439713228DF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id="{49A604FE-4BC6-8CF7-ED1F-09069467A5F0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id="{148E1486-71FF-FFEE-13D4-9D0D733F636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id="{304028D9-0F94-35FF-116D-B702C3D949E8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id="{847A8DD0-E7D9-6004-AAA7-0C80B35D9E83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id="{85FDDAE5-1FBC-6DF9-FDF4-56774173926F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id="{7FD0ECB9-EE78-5BF7-1540-E3BFBD4B3016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id="{7BDF6523-CF12-BBAC-9524-AAD7731D5B13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id="{E02339FD-FC28-0669-233D-2E5CD5AE253B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id="{D1A57031-557C-2F91-7F07-3B5119FC424F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id="{71CE2634-45A3-9C68-179B-2B5BD8DB2B10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id="{DD6E5EA4-2268-1020-FD35-DFB20870D69D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id="{346499D6-5A3F-023E-6B41-A35F08556C2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id="{136E5BB6-810A-E499-DDDC-B98674858C12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id="{CAC9D4B4-8B3E-D990-B4B1-45993E86E23D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id="{E58C4C3A-198C-417A-D145-B92A28D1CEDB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id="{12F54CF3-B540-0894-2D67-31922ECCBD40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id="{BCE10D97-94AF-538C-742A-E4C385532ECC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id="{12A98F50-96CC-A884-3BB3-F561676A4AD8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id="{2C61E573-4D16-9C44-4281-4A905C0E18B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id="{A68A5976-D3A6-B8BE-1787-BB1E55F2983A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id="{B3D90A45-D215-54FD-A164-015082006EE1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id="{D3D3922E-89ED-341F-1785-6FE5A69A404D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id="{7BB88B75-BB50-4308-0FC5-50D1F84F25F3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id="{29A408FD-2F7C-4602-899A-557FFEF3B004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id="{B0A065FA-1980-4703-8200-2306653DAC16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id="{729F9BF9-E6E4-5F49-31C3-FD3DF433F874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id="{56FA4C69-40F9-352D-756D-484C4AE9EBBD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id="{7E49DD3F-BC68-36B2-C733-2F73C483B154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id="{EE49E493-12D1-39CB-0DD4-7CEBD8A4DFA3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id="{0DF5241E-3BE1-0358-DBBB-06B159B1C0C4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id="{4F32A16C-AC2D-EA23-DA7F-F8E6429E128D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id="{3DA5977D-1CA5-62C2-3E82-0FA7BCF5B862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id="{3F62F84A-DE03-B450-3282-F855DDB301DB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id="{628408AA-6FCE-2332-4F25-7E14196B701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id="{6168E42C-5F27-8037-F737-274570EF0CA5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id="{4D7A57F2-1935-E1C3-A54E-B5A27BD18273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id="{51C6DCBF-4054-5EFD-5E5D-F02F2E73DF89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id="{74639FEF-920E-810B-06F4-5C0D6DD8CAA3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id="{951DC4BF-9573-381F-AFA6-830502600D22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id="{D55AF764-DDF7-08F0-AB6D-0601A0F14CA5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id="{32EBC7F4-7FF9-9D14-17F8-04647378FA0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id="{8BB79B0A-4EFD-92A2-1178-685F0FA25672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id="{846CE768-BF08-851E-D348-5534EC02F53A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id="{7F6A3466-7C2A-D719-08C8-D970DCD1EE5D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id="{8A3AF9B3-8E78-8211-DB16-B0320E7525C1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id="{BB8376E9-4F87-655B-4AA7-9542D6A3400E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id="{89256FDE-DB84-4EC0-C557-095540F9F9F8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id="{5D089271-676E-3CA5-3A61-9E825068AB24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id="{176BF064-B8D3-5E4D-D188-16967F0CB104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id="{8520E6A6-3E44-42DD-94B7-B88852A7BB1F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id="{9A996794-CFC2-9F63-0EAF-795F0B7F93B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id="{FB98FD5B-AD77-9E11-E119-841DE5A6E3E2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Freeform 36">
            <a:extLst>
              <a:ext uri="{FF2B5EF4-FFF2-40B4-BE49-F238E27FC236}">
                <a16:creationId xmlns:a16="http://schemas.microsoft.com/office/drawing/2014/main" id="{1E92F818-686D-4605-086E-AE732E4C963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89A3A7F4-D120-D893-D596-94348DDF2C9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>
          <a:extLst>
            <a:ext uri="{FF2B5EF4-FFF2-40B4-BE49-F238E27FC236}">
              <a16:creationId xmlns:a16="http://schemas.microsoft.com/office/drawing/2014/main" id="{84036A25-18C1-96F7-9A94-FCD98A10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>
            <a:extLst>
              <a:ext uri="{FF2B5EF4-FFF2-40B4-BE49-F238E27FC236}">
                <a16:creationId xmlns:a16="http://schemas.microsoft.com/office/drawing/2014/main" id="{F344D378-5BF0-5F69-A7E5-A6A2AF3678F5}"/>
              </a:ext>
            </a:extLst>
          </p:cNvPr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>
              <a:extLst>
                <a:ext uri="{FF2B5EF4-FFF2-40B4-BE49-F238E27FC236}">
                  <a16:creationId xmlns:a16="http://schemas.microsoft.com/office/drawing/2014/main" id="{E0191E33-207A-D9DF-E807-87689BBD6B9A}"/>
                </a:ext>
              </a:extLst>
            </p:cNvPr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>
              <a:extLst>
                <a:ext uri="{FF2B5EF4-FFF2-40B4-BE49-F238E27FC236}">
                  <a16:creationId xmlns:a16="http://schemas.microsoft.com/office/drawing/2014/main" id="{1416FF58-65A5-3C84-88D9-C34046B7C7EB}"/>
                </a:ext>
              </a:extLst>
            </p:cNvPr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>
                <a:extLst>
                  <a:ext uri="{FF2B5EF4-FFF2-40B4-BE49-F238E27FC236}">
                    <a16:creationId xmlns:a16="http://schemas.microsoft.com/office/drawing/2014/main" id="{CAF6AD8A-058D-85FC-BF25-E635384E6878}"/>
                  </a:ext>
                </a:extLst>
              </p:cNvPr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>
                <a:extLst>
                  <a:ext uri="{FF2B5EF4-FFF2-40B4-BE49-F238E27FC236}">
                    <a16:creationId xmlns:a16="http://schemas.microsoft.com/office/drawing/2014/main" id="{F410EBC2-EC27-3B24-DFA5-EDDA2FCB21CF}"/>
                  </a:ext>
                </a:extLst>
              </p:cNvPr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>
                  <a:extLst>
                    <a:ext uri="{FF2B5EF4-FFF2-40B4-BE49-F238E27FC236}">
                      <a16:creationId xmlns:a16="http://schemas.microsoft.com/office/drawing/2014/main" id="{7ACDF424-3772-5EA9-6318-3025ADCE9FE9}"/>
                    </a:ext>
                  </a:extLst>
                </p:cNvPr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>
                  <a:extLst>
                    <a:ext uri="{FF2B5EF4-FFF2-40B4-BE49-F238E27FC236}">
                      <a16:creationId xmlns:a16="http://schemas.microsoft.com/office/drawing/2014/main" id="{8D9A1433-55FD-34EA-6078-EAF8C90B0835}"/>
                    </a:ext>
                  </a:extLst>
                </p:cNvPr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>
                  <a:extLst>
                    <a:ext uri="{FF2B5EF4-FFF2-40B4-BE49-F238E27FC236}">
                      <a16:creationId xmlns:a16="http://schemas.microsoft.com/office/drawing/2014/main" id="{2F529519-3D1A-A67C-5BBF-3B59A31A93D8}"/>
                    </a:ext>
                  </a:extLst>
                </p:cNvPr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>
                  <a:extLst>
                    <a:ext uri="{FF2B5EF4-FFF2-40B4-BE49-F238E27FC236}">
                      <a16:creationId xmlns:a16="http://schemas.microsoft.com/office/drawing/2014/main" id="{84DFA1D3-F4A8-80AE-C124-3284C2CED18A}"/>
                    </a:ext>
                  </a:extLst>
                </p:cNvPr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>
            <a:extLst>
              <a:ext uri="{FF2B5EF4-FFF2-40B4-BE49-F238E27FC236}">
                <a16:creationId xmlns:a16="http://schemas.microsoft.com/office/drawing/2014/main" id="{244D88C3-0A26-3E89-E385-673938463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387" y="3188438"/>
            <a:ext cx="3933961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Architectural Overview</a:t>
            </a:r>
            <a:endParaRPr dirty="0"/>
          </a:p>
        </p:txBody>
      </p:sp>
      <p:sp>
        <p:nvSpPr>
          <p:cNvPr id="970" name="Google Shape;970;p31">
            <a:extLst>
              <a:ext uri="{FF2B5EF4-FFF2-40B4-BE49-F238E27FC236}">
                <a16:creationId xmlns:a16="http://schemas.microsoft.com/office/drawing/2014/main" id="{601BC2A7-E5A5-D70F-F3DE-D0B6ACFC6A2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14486" y="596297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71" name="Google Shape;971;p31">
            <a:extLst>
              <a:ext uri="{FF2B5EF4-FFF2-40B4-BE49-F238E27FC236}">
                <a16:creationId xmlns:a16="http://schemas.microsoft.com/office/drawing/2014/main" id="{198ED810-BBA0-DE9F-C4AF-D91322CBF13E}"/>
              </a:ext>
            </a:extLst>
          </p:cNvPr>
          <p:cNvGrpSpPr/>
          <p:nvPr/>
        </p:nvGrpSpPr>
        <p:grpSpPr>
          <a:xfrm>
            <a:off x="4958793" y="985897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>
              <a:extLst>
                <a:ext uri="{FF2B5EF4-FFF2-40B4-BE49-F238E27FC236}">
                  <a16:creationId xmlns:a16="http://schemas.microsoft.com/office/drawing/2014/main" id="{02D3E2E8-8F00-AEB8-5647-62EDCE2F80ED}"/>
                </a:ext>
              </a:extLst>
            </p:cNvPr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>
              <a:extLst>
                <a:ext uri="{FF2B5EF4-FFF2-40B4-BE49-F238E27FC236}">
                  <a16:creationId xmlns:a16="http://schemas.microsoft.com/office/drawing/2014/main" id="{B5A32E0D-C44E-0374-609B-C1D677A74AC9}"/>
                </a:ext>
              </a:extLst>
            </p:cNvPr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>
              <a:extLst>
                <a:ext uri="{FF2B5EF4-FFF2-40B4-BE49-F238E27FC236}">
                  <a16:creationId xmlns:a16="http://schemas.microsoft.com/office/drawing/2014/main" id="{0B923231-D359-BA50-77C2-0352ADAAD618}"/>
                </a:ext>
              </a:extLst>
            </p:cNvPr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>
              <a:extLst>
                <a:ext uri="{FF2B5EF4-FFF2-40B4-BE49-F238E27FC236}">
                  <a16:creationId xmlns:a16="http://schemas.microsoft.com/office/drawing/2014/main" id="{54FFE2CF-63E4-AFB1-92D5-74DA4000630C}"/>
                </a:ext>
              </a:extLst>
            </p:cNvPr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>
              <a:extLst>
                <a:ext uri="{FF2B5EF4-FFF2-40B4-BE49-F238E27FC236}">
                  <a16:creationId xmlns:a16="http://schemas.microsoft.com/office/drawing/2014/main" id="{DB96A388-92B9-2B74-4593-F2423F2C217B}"/>
                </a:ext>
              </a:extLst>
            </p:cNvPr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>
              <a:extLst>
                <a:ext uri="{FF2B5EF4-FFF2-40B4-BE49-F238E27FC236}">
                  <a16:creationId xmlns:a16="http://schemas.microsoft.com/office/drawing/2014/main" id="{EA210255-9901-3190-9609-4A997E2B1957}"/>
                </a:ext>
              </a:extLst>
            </p:cNvPr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>
              <a:extLst>
                <a:ext uri="{FF2B5EF4-FFF2-40B4-BE49-F238E27FC236}">
                  <a16:creationId xmlns:a16="http://schemas.microsoft.com/office/drawing/2014/main" id="{670C9C4A-B809-F5C2-07BA-3525C8925538}"/>
                </a:ext>
              </a:extLst>
            </p:cNvPr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>
              <a:extLst>
                <a:ext uri="{FF2B5EF4-FFF2-40B4-BE49-F238E27FC236}">
                  <a16:creationId xmlns:a16="http://schemas.microsoft.com/office/drawing/2014/main" id="{DB02B524-0A5D-FEF3-F622-E844C11677A9}"/>
                </a:ext>
              </a:extLst>
            </p:cNvPr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>
              <a:extLst>
                <a:ext uri="{FF2B5EF4-FFF2-40B4-BE49-F238E27FC236}">
                  <a16:creationId xmlns:a16="http://schemas.microsoft.com/office/drawing/2014/main" id="{7AD25C4B-0AD4-D467-65D7-5C42A6DE9E19}"/>
                </a:ext>
              </a:extLst>
            </p:cNvPr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>
              <a:extLst>
                <a:ext uri="{FF2B5EF4-FFF2-40B4-BE49-F238E27FC236}">
                  <a16:creationId xmlns:a16="http://schemas.microsoft.com/office/drawing/2014/main" id="{751BA2BD-1FEB-B982-6912-89899C68A3A0}"/>
                </a:ext>
              </a:extLst>
            </p:cNvPr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>
              <a:extLst>
                <a:ext uri="{FF2B5EF4-FFF2-40B4-BE49-F238E27FC236}">
                  <a16:creationId xmlns:a16="http://schemas.microsoft.com/office/drawing/2014/main" id="{EF3747A5-8464-152E-65D1-6B570A715000}"/>
                </a:ext>
              </a:extLst>
            </p:cNvPr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>
              <a:extLst>
                <a:ext uri="{FF2B5EF4-FFF2-40B4-BE49-F238E27FC236}">
                  <a16:creationId xmlns:a16="http://schemas.microsoft.com/office/drawing/2014/main" id="{DDE315B7-3FD9-72D8-83DB-B589E8199CFC}"/>
                </a:ext>
              </a:extLst>
            </p:cNvPr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>
              <a:extLst>
                <a:ext uri="{FF2B5EF4-FFF2-40B4-BE49-F238E27FC236}">
                  <a16:creationId xmlns:a16="http://schemas.microsoft.com/office/drawing/2014/main" id="{D686D6FA-6376-50DD-A521-A7EB18A0EF9D}"/>
                </a:ext>
              </a:extLst>
            </p:cNvPr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>
              <a:extLst>
                <a:ext uri="{FF2B5EF4-FFF2-40B4-BE49-F238E27FC236}">
                  <a16:creationId xmlns:a16="http://schemas.microsoft.com/office/drawing/2014/main" id="{39D3094C-B988-CC74-816E-94521064FC4F}"/>
                </a:ext>
              </a:extLst>
            </p:cNvPr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>
              <a:extLst>
                <a:ext uri="{FF2B5EF4-FFF2-40B4-BE49-F238E27FC236}">
                  <a16:creationId xmlns:a16="http://schemas.microsoft.com/office/drawing/2014/main" id="{31B1A67D-4BCB-B4F9-86D8-4874224F8A76}"/>
                </a:ext>
              </a:extLst>
            </p:cNvPr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>
              <a:extLst>
                <a:ext uri="{FF2B5EF4-FFF2-40B4-BE49-F238E27FC236}">
                  <a16:creationId xmlns:a16="http://schemas.microsoft.com/office/drawing/2014/main" id="{B511BDE1-25BD-6DED-A191-DA4349FBD193}"/>
                </a:ext>
              </a:extLst>
            </p:cNvPr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>
              <a:extLst>
                <a:ext uri="{FF2B5EF4-FFF2-40B4-BE49-F238E27FC236}">
                  <a16:creationId xmlns:a16="http://schemas.microsoft.com/office/drawing/2014/main" id="{1014D3A0-D68D-4D61-1F51-9B9E446BA904}"/>
                </a:ext>
              </a:extLst>
            </p:cNvPr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>
              <a:extLst>
                <a:ext uri="{FF2B5EF4-FFF2-40B4-BE49-F238E27FC236}">
                  <a16:creationId xmlns:a16="http://schemas.microsoft.com/office/drawing/2014/main" id="{900F8CC7-3E5F-EB99-1929-C28C2DA5DD9B}"/>
                </a:ext>
              </a:extLst>
            </p:cNvPr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>
              <a:extLst>
                <a:ext uri="{FF2B5EF4-FFF2-40B4-BE49-F238E27FC236}">
                  <a16:creationId xmlns:a16="http://schemas.microsoft.com/office/drawing/2014/main" id="{EEF35627-4CFD-5D5E-E7E8-9CC87705AAB6}"/>
                </a:ext>
              </a:extLst>
            </p:cNvPr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>
              <a:extLst>
                <a:ext uri="{FF2B5EF4-FFF2-40B4-BE49-F238E27FC236}">
                  <a16:creationId xmlns:a16="http://schemas.microsoft.com/office/drawing/2014/main" id="{0EBA7AB8-79D3-177F-DA2F-2DBF757AA2CC}"/>
                </a:ext>
              </a:extLst>
            </p:cNvPr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>
              <a:extLst>
                <a:ext uri="{FF2B5EF4-FFF2-40B4-BE49-F238E27FC236}">
                  <a16:creationId xmlns:a16="http://schemas.microsoft.com/office/drawing/2014/main" id="{90B9F0B2-C161-60E4-7FFE-2180DE049928}"/>
                </a:ext>
              </a:extLst>
            </p:cNvPr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>
              <a:extLst>
                <a:ext uri="{FF2B5EF4-FFF2-40B4-BE49-F238E27FC236}">
                  <a16:creationId xmlns:a16="http://schemas.microsoft.com/office/drawing/2014/main" id="{CA796FC6-3B23-256F-ADAB-752BC8A08FD0}"/>
                </a:ext>
              </a:extLst>
            </p:cNvPr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>
              <a:extLst>
                <a:ext uri="{FF2B5EF4-FFF2-40B4-BE49-F238E27FC236}">
                  <a16:creationId xmlns:a16="http://schemas.microsoft.com/office/drawing/2014/main" id="{17E17511-1A2A-A269-B981-37A58D6AFE70}"/>
                </a:ext>
              </a:extLst>
            </p:cNvPr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>
              <a:extLst>
                <a:ext uri="{FF2B5EF4-FFF2-40B4-BE49-F238E27FC236}">
                  <a16:creationId xmlns:a16="http://schemas.microsoft.com/office/drawing/2014/main" id="{7495F576-A3FB-246D-9016-63073CE5E822}"/>
                </a:ext>
              </a:extLst>
            </p:cNvPr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>
              <a:extLst>
                <a:ext uri="{FF2B5EF4-FFF2-40B4-BE49-F238E27FC236}">
                  <a16:creationId xmlns:a16="http://schemas.microsoft.com/office/drawing/2014/main" id="{13F9D749-80BD-0FB7-DEB0-5C1E7253EE51}"/>
                </a:ext>
              </a:extLst>
            </p:cNvPr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>
              <a:extLst>
                <a:ext uri="{FF2B5EF4-FFF2-40B4-BE49-F238E27FC236}">
                  <a16:creationId xmlns:a16="http://schemas.microsoft.com/office/drawing/2014/main" id="{9F01D115-C259-42F5-D179-015AE2D7D5E4}"/>
                </a:ext>
              </a:extLst>
            </p:cNvPr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>
              <a:extLst>
                <a:ext uri="{FF2B5EF4-FFF2-40B4-BE49-F238E27FC236}">
                  <a16:creationId xmlns:a16="http://schemas.microsoft.com/office/drawing/2014/main" id="{0B196723-D87A-CFD6-5B79-05EC31BF1469}"/>
                </a:ext>
              </a:extLst>
            </p:cNvPr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>
              <a:extLst>
                <a:ext uri="{FF2B5EF4-FFF2-40B4-BE49-F238E27FC236}">
                  <a16:creationId xmlns:a16="http://schemas.microsoft.com/office/drawing/2014/main" id="{4770C784-532D-2F31-8BD7-F2A6116088FD}"/>
                </a:ext>
              </a:extLst>
            </p:cNvPr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>
              <a:extLst>
                <a:ext uri="{FF2B5EF4-FFF2-40B4-BE49-F238E27FC236}">
                  <a16:creationId xmlns:a16="http://schemas.microsoft.com/office/drawing/2014/main" id="{3852FB86-1E24-12BB-DF43-F939BA4CC77E}"/>
                </a:ext>
              </a:extLst>
            </p:cNvPr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>
              <a:extLst>
                <a:ext uri="{FF2B5EF4-FFF2-40B4-BE49-F238E27FC236}">
                  <a16:creationId xmlns:a16="http://schemas.microsoft.com/office/drawing/2014/main" id="{80FBB814-DC17-2804-15C4-036E51A0936F}"/>
                </a:ext>
              </a:extLst>
            </p:cNvPr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>
              <a:extLst>
                <a:ext uri="{FF2B5EF4-FFF2-40B4-BE49-F238E27FC236}">
                  <a16:creationId xmlns:a16="http://schemas.microsoft.com/office/drawing/2014/main" id="{F8707C09-C984-0CAE-5AFD-4CBF2E98407D}"/>
                </a:ext>
              </a:extLst>
            </p:cNvPr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>
              <a:extLst>
                <a:ext uri="{FF2B5EF4-FFF2-40B4-BE49-F238E27FC236}">
                  <a16:creationId xmlns:a16="http://schemas.microsoft.com/office/drawing/2014/main" id="{C7546622-1BE3-43E0-1C70-6EBC4BE7F851}"/>
                </a:ext>
              </a:extLst>
            </p:cNvPr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>
              <a:extLst>
                <a:ext uri="{FF2B5EF4-FFF2-40B4-BE49-F238E27FC236}">
                  <a16:creationId xmlns:a16="http://schemas.microsoft.com/office/drawing/2014/main" id="{0B42F4CC-A32C-0489-968E-DBCC83170CED}"/>
                </a:ext>
              </a:extLst>
            </p:cNvPr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>
              <a:extLst>
                <a:ext uri="{FF2B5EF4-FFF2-40B4-BE49-F238E27FC236}">
                  <a16:creationId xmlns:a16="http://schemas.microsoft.com/office/drawing/2014/main" id="{3509ACF0-997C-0A51-9CEB-8C1E13691114}"/>
                </a:ext>
              </a:extLst>
            </p:cNvPr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>
              <a:extLst>
                <a:ext uri="{FF2B5EF4-FFF2-40B4-BE49-F238E27FC236}">
                  <a16:creationId xmlns:a16="http://schemas.microsoft.com/office/drawing/2014/main" id="{FD3E88BA-864E-9AF6-191F-6E9EDF270EEA}"/>
                </a:ext>
              </a:extLst>
            </p:cNvPr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>
              <a:extLst>
                <a:ext uri="{FF2B5EF4-FFF2-40B4-BE49-F238E27FC236}">
                  <a16:creationId xmlns:a16="http://schemas.microsoft.com/office/drawing/2014/main" id="{2005E46F-82B4-A319-2175-43DB96D4899D}"/>
                </a:ext>
              </a:extLst>
            </p:cNvPr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>
              <a:extLst>
                <a:ext uri="{FF2B5EF4-FFF2-40B4-BE49-F238E27FC236}">
                  <a16:creationId xmlns:a16="http://schemas.microsoft.com/office/drawing/2014/main" id="{3C60137C-C3F4-2F71-F283-5D444E80587C}"/>
                </a:ext>
              </a:extLst>
            </p:cNvPr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>
              <a:extLst>
                <a:ext uri="{FF2B5EF4-FFF2-40B4-BE49-F238E27FC236}">
                  <a16:creationId xmlns:a16="http://schemas.microsoft.com/office/drawing/2014/main" id="{EB86147E-9D2E-2307-F719-E66FF3B8E259}"/>
                </a:ext>
              </a:extLst>
            </p:cNvPr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>
              <a:extLst>
                <a:ext uri="{FF2B5EF4-FFF2-40B4-BE49-F238E27FC236}">
                  <a16:creationId xmlns:a16="http://schemas.microsoft.com/office/drawing/2014/main" id="{94317AF9-8323-B673-42D2-E8D2A8D9C5FE}"/>
                </a:ext>
              </a:extLst>
            </p:cNvPr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>
              <a:extLst>
                <a:ext uri="{FF2B5EF4-FFF2-40B4-BE49-F238E27FC236}">
                  <a16:creationId xmlns:a16="http://schemas.microsoft.com/office/drawing/2014/main" id="{FD807E3C-CAD7-E429-A18A-1B92F95BD585}"/>
                </a:ext>
              </a:extLst>
            </p:cNvPr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>
              <a:extLst>
                <a:ext uri="{FF2B5EF4-FFF2-40B4-BE49-F238E27FC236}">
                  <a16:creationId xmlns:a16="http://schemas.microsoft.com/office/drawing/2014/main" id="{67AE8C77-5ACB-7836-51EB-82220086001F}"/>
                </a:ext>
              </a:extLst>
            </p:cNvPr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>
              <a:extLst>
                <a:ext uri="{FF2B5EF4-FFF2-40B4-BE49-F238E27FC236}">
                  <a16:creationId xmlns:a16="http://schemas.microsoft.com/office/drawing/2014/main" id="{CDC20A63-AB05-3B9F-93CE-4CA5659EB793}"/>
                </a:ext>
              </a:extLst>
            </p:cNvPr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>
              <a:extLst>
                <a:ext uri="{FF2B5EF4-FFF2-40B4-BE49-F238E27FC236}">
                  <a16:creationId xmlns:a16="http://schemas.microsoft.com/office/drawing/2014/main" id="{27B9884A-13F3-0F49-9EC1-C0469F83AD1F}"/>
                </a:ext>
              </a:extLst>
            </p:cNvPr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>
              <a:extLst>
                <a:ext uri="{FF2B5EF4-FFF2-40B4-BE49-F238E27FC236}">
                  <a16:creationId xmlns:a16="http://schemas.microsoft.com/office/drawing/2014/main" id="{F64124D3-9B6D-3F36-B1FB-9F9D7584FEED}"/>
                </a:ext>
              </a:extLst>
            </p:cNvPr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>
              <a:extLst>
                <a:ext uri="{FF2B5EF4-FFF2-40B4-BE49-F238E27FC236}">
                  <a16:creationId xmlns:a16="http://schemas.microsoft.com/office/drawing/2014/main" id="{8D601CD0-0A9F-446D-A4A0-E2571D170714}"/>
                </a:ext>
              </a:extLst>
            </p:cNvPr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>
              <a:extLst>
                <a:ext uri="{FF2B5EF4-FFF2-40B4-BE49-F238E27FC236}">
                  <a16:creationId xmlns:a16="http://schemas.microsoft.com/office/drawing/2014/main" id="{E9E0D398-BB3A-5E5F-061E-73A6A15AFE81}"/>
                </a:ext>
              </a:extLst>
            </p:cNvPr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>
              <a:extLst>
                <a:ext uri="{FF2B5EF4-FFF2-40B4-BE49-F238E27FC236}">
                  <a16:creationId xmlns:a16="http://schemas.microsoft.com/office/drawing/2014/main" id="{0C69E19A-3B27-9CCF-A49C-73DE075E4BCB}"/>
                </a:ext>
              </a:extLst>
            </p:cNvPr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>
              <a:extLst>
                <a:ext uri="{FF2B5EF4-FFF2-40B4-BE49-F238E27FC236}">
                  <a16:creationId xmlns:a16="http://schemas.microsoft.com/office/drawing/2014/main" id="{7050549D-8461-F3D8-BF34-92CAC11465C6}"/>
                </a:ext>
              </a:extLst>
            </p:cNvPr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>
              <a:extLst>
                <a:ext uri="{FF2B5EF4-FFF2-40B4-BE49-F238E27FC236}">
                  <a16:creationId xmlns:a16="http://schemas.microsoft.com/office/drawing/2014/main" id="{CE1AB000-7C5C-DDA7-BC38-A34B04FCB8F6}"/>
                </a:ext>
              </a:extLst>
            </p:cNvPr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>
              <a:extLst>
                <a:ext uri="{FF2B5EF4-FFF2-40B4-BE49-F238E27FC236}">
                  <a16:creationId xmlns:a16="http://schemas.microsoft.com/office/drawing/2014/main" id="{11BCAAFA-878D-2E3C-0227-1BA614981FC5}"/>
                </a:ext>
              </a:extLst>
            </p:cNvPr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>
              <a:extLst>
                <a:ext uri="{FF2B5EF4-FFF2-40B4-BE49-F238E27FC236}">
                  <a16:creationId xmlns:a16="http://schemas.microsoft.com/office/drawing/2014/main" id="{4673D24A-EFE1-B9FC-448C-64C8369F62D1}"/>
                </a:ext>
              </a:extLst>
            </p:cNvPr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>
              <a:extLst>
                <a:ext uri="{FF2B5EF4-FFF2-40B4-BE49-F238E27FC236}">
                  <a16:creationId xmlns:a16="http://schemas.microsoft.com/office/drawing/2014/main" id="{3AB8F043-E877-EEDD-A948-1BCA3BF44804}"/>
                </a:ext>
              </a:extLst>
            </p:cNvPr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>
              <a:extLst>
                <a:ext uri="{FF2B5EF4-FFF2-40B4-BE49-F238E27FC236}">
                  <a16:creationId xmlns:a16="http://schemas.microsoft.com/office/drawing/2014/main" id="{B83195C8-887B-A4FD-7442-9F5F51132BFA}"/>
                </a:ext>
              </a:extLst>
            </p:cNvPr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>
              <a:extLst>
                <a:ext uri="{FF2B5EF4-FFF2-40B4-BE49-F238E27FC236}">
                  <a16:creationId xmlns:a16="http://schemas.microsoft.com/office/drawing/2014/main" id="{62262FC5-641B-0AE8-D1C4-0C6144C8C38A}"/>
                </a:ext>
              </a:extLst>
            </p:cNvPr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>
              <a:extLst>
                <a:ext uri="{FF2B5EF4-FFF2-40B4-BE49-F238E27FC236}">
                  <a16:creationId xmlns:a16="http://schemas.microsoft.com/office/drawing/2014/main" id="{A10CA48D-318A-3AF3-4C94-33D526C4E42A}"/>
                </a:ext>
              </a:extLst>
            </p:cNvPr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>
              <a:extLst>
                <a:ext uri="{FF2B5EF4-FFF2-40B4-BE49-F238E27FC236}">
                  <a16:creationId xmlns:a16="http://schemas.microsoft.com/office/drawing/2014/main" id="{3BC7851C-7649-49F1-B5AE-E6C02BC1A50C}"/>
                </a:ext>
              </a:extLst>
            </p:cNvPr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>
              <a:extLst>
                <a:ext uri="{FF2B5EF4-FFF2-40B4-BE49-F238E27FC236}">
                  <a16:creationId xmlns:a16="http://schemas.microsoft.com/office/drawing/2014/main" id="{0A76214A-40CC-3A0D-4D66-B57704ED0044}"/>
                </a:ext>
              </a:extLst>
            </p:cNvPr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>
              <a:extLst>
                <a:ext uri="{FF2B5EF4-FFF2-40B4-BE49-F238E27FC236}">
                  <a16:creationId xmlns:a16="http://schemas.microsoft.com/office/drawing/2014/main" id="{E3BA77F5-8F80-78E0-E72D-89DF93577700}"/>
                </a:ext>
              </a:extLst>
            </p:cNvPr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>
              <a:extLst>
                <a:ext uri="{FF2B5EF4-FFF2-40B4-BE49-F238E27FC236}">
                  <a16:creationId xmlns:a16="http://schemas.microsoft.com/office/drawing/2014/main" id="{A7AB133A-8B3C-3566-7A05-D1DE6119281A}"/>
                </a:ext>
              </a:extLst>
            </p:cNvPr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>
              <a:extLst>
                <a:ext uri="{FF2B5EF4-FFF2-40B4-BE49-F238E27FC236}">
                  <a16:creationId xmlns:a16="http://schemas.microsoft.com/office/drawing/2014/main" id="{0F354C68-DFBA-255E-6220-BF81FDBAB4DC}"/>
                </a:ext>
              </a:extLst>
            </p:cNvPr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>
              <a:extLst>
                <a:ext uri="{FF2B5EF4-FFF2-40B4-BE49-F238E27FC236}">
                  <a16:creationId xmlns:a16="http://schemas.microsoft.com/office/drawing/2014/main" id="{9388D9DA-04F6-AA6E-E74F-02C71188C1A2}"/>
                </a:ext>
              </a:extLst>
            </p:cNvPr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>
              <a:extLst>
                <a:ext uri="{FF2B5EF4-FFF2-40B4-BE49-F238E27FC236}">
                  <a16:creationId xmlns:a16="http://schemas.microsoft.com/office/drawing/2014/main" id="{744AA0E6-5D53-2E3F-D309-497288B571A0}"/>
                </a:ext>
              </a:extLst>
            </p:cNvPr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>
              <a:extLst>
                <a:ext uri="{FF2B5EF4-FFF2-40B4-BE49-F238E27FC236}">
                  <a16:creationId xmlns:a16="http://schemas.microsoft.com/office/drawing/2014/main" id="{3926BE41-621C-B2BD-C543-059823F9A3FB}"/>
                </a:ext>
              </a:extLst>
            </p:cNvPr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>
            <a:extLst>
              <a:ext uri="{FF2B5EF4-FFF2-40B4-BE49-F238E27FC236}">
                <a16:creationId xmlns:a16="http://schemas.microsoft.com/office/drawing/2014/main" id="{60741610-720C-46CA-D6A9-B61F6094DE95}"/>
              </a:ext>
            </a:extLst>
          </p:cNvPr>
          <p:cNvGrpSpPr/>
          <p:nvPr/>
        </p:nvGrpSpPr>
        <p:grpSpPr>
          <a:xfrm rot="-2168336">
            <a:off x="3946453" y="953636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>
              <a:extLst>
                <a:ext uri="{FF2B5EF4-FFF2-40B4-BE49-F238E27FC236}">
                  <a16:creationId xmlns:a16="http://schemas.microsoft.com/office/drawing/2014/main" id="{1ACEDFDE-3C0B-766B-0E23-D9FFDB9292F3}"/>
                </a:ext>
              </a:extLst>
            </p:cNvPr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>
              <a:extLst>
                <a:ext uri="{FF2B5EF4-FFF2-40B4-BE49-F238E27FC236}">
                  <a16:creationId xmlns:a16="http://schemas.microsoft.com/office/drawing/2014/main" id="{D474FC17-0E0D-2F47-ECBA-A48B64CDE734}"/>
                </a:ext>
              </a:extLst>
            </p:cNvPr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>
              <a:extLst>
                <a:ext uri="{FF2B5EF4-FFF2-40B4-BE49-F238E27FC236}">
                  <a16:creationId xmlns:a16="http://schemas.microsoft.com/office/drawing/2014/main" id="{3A04528A-0D88-BC73-1B71-1DDDE20D5857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>
              <a:extLst>
                <a:ext uri="{FF2B5EF4-FFF2-40B4-BE49-F238E27FC236}">
                  <a16:creationId xmlns:a16="http://schemas.microsoft.com/office/drawing/2014/main" id="{50EF7897-D345-DAA7-6019-FD266E806DF3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>
              <a:extLst>
                <a:ext uri="{FF2B5EF4-FFF2-40B4-BE49-F238E27FC236}">
                  <a16:creationId xmlns:a16="http://schemas.microsoft.com/office/drawing/2014/main" id="{D16EDA7E-B94D-5EC0-3909-A0FA111D6CD9}"/>
                </a:ext>
              </a:extLst>
            </p:cNvPr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>
              <a:extLst>
                <a:ext uri="{FF2B5EF4-FFF2-40B4-BE49-F238E27FC236}">
                  <a16:creationId xmlns:a16="http://schemas.microsoft.com/office/drawing/2014/main" id="{C2124350-8BD5-FC38-8675-9057352ABAB6}"/>
                </a:ext>
              </a:extLst>
            </p:cNvPr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>
              <a:extLst>
                <a:ext uri="{FF2B5EF4-FFF2-40B4-BE49-F238E27FC236}">
                  <a16:creationId xmlns:a16="http://schemas.microsoft.com/office/drawing/2014/main" id="{CF436E97-2F43-E820-CAE2-19B1FF8AD536}"/>
                </a:ext>
              </a:extLst>
            </p:cNvPr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>
              <a:extLst>
                <a:ext uri="{FF2B5EF4-FFF2-40B4-BE49-F238E27FC236}">
                  <a16:creationId xmlns:a16="http://schemas.microsoft.com/office/drawing/2014/main" id="{880572EB-3667-50CF-9781-12CFB53D04C6}"/>
                </a:ext>
              </a:extLst>
            </p:cNvPr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>
              <a:extLst>
                <a:ext uri="{FF2B5EF4-FFF2-40B4-BE49-F238E27FC236}">
                  <a16:creationId xmlns:a16="http://schemas.microsoft.com/office/drawing/2014/main" id="{3C555FDB-7E95-DD4B-9B4A-C144D58D0092}"/>
                </a:ext>
              </a:extLst>
            </p:cNvPr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>
              <a:extLst>
                <a:ext uri="{FF2B5EF4-FFF2-40B4-BE49-F238E27FC236}">
                  <a16:creationId xmlns:a16="http://schemas.microsoft.com/office/drawing/2014/main" id="{6FA9EA2A-366D-9F7B-AC92-FAA5A91A1082}"/>
                </a:ext>
              </a:extLst>
            </p:cNvPr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7A41871B-053D-B4F5-AE84-5042D0EDF6E2}"/>
                </a:ext>
              </a:extLst>
            </p:cNvPr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>
              <a:extLst>
                <a:ext uri="{FF2B5EF4-FFF2-40B4-BE49-F238E27FC236}">
                  <a16:creationId xmlns:a16="http://schemas.microsoft.com/office/drawing/2014/main" id="{B744E127-3D34-261B-33F6-6008720CF260}"/>
                </a:ext>
              </a:extLst>
            </p:cNvPr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>
            <a:extLst>
              <a:ext uri="{FF2B5EF4-FFF2-40B4-BE49-F238E27FC236}">
                <a16:creationId xmlns:a16="http://schemas.microsoft.com/office/drawing/2014/main" id="{3DC615AE-8071-DA95-FF6F-E1637B93800B}"/>
              </a:ext>
            </a:extLst>
          </p:cNvPr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>
            <a:extLst>
              <a:ext uri="{FF2B5EF4-FFF2-40B4-BE49-F238E27FC236}">
                <a16:creationId xmlns:a16="http://schemas.microsoft.com/office/drawing/2014/main" id="{CEC3479F-1A39-C98E-5442-A6D2A855DB3B}"/>
              </a:ext>
            </a:extLst>
          </p:cNvPr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>
              <a:extLst>
                <a:ext uri="{FF2B5EF4-FFF2-40B4-BE49-F238E27FC236}">
                  <a16:creationId xmlns:a16="http://schemas.microsoft.com/office/drawing/2014/main" id="{CFCA1A74-3902-1887-FF6B-616BC5E0CF29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>
              <a:extLst>
                <a:ext uri="{FF2B5EF4-FFF2-40B4-BE49-F238E27FC236}">
                  <a16:creationId xmlns:a16="http://schemas.microsoft.com/office/drawing/2014/main" id="{571F3A40-0E5F-DFBB-5F98-17B25833367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>
              <a:extLst>
                <a:ext uri="{FF2B5EF4-FFF2-40B4-BE49-F238E27FC236}">
                  <a16:creationId xmlns:a16="http://schemas.microsoft.com/office/drawing/2014/main" id="{09755C1F-7B79-72A0-54FB-51C209CB822A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>
              <a:extLst>
                <a:ext uri="{FF2B5EF4-FFF2-40B4-BE49-F238E27FC236}">
                  <a16:creationId xmlns:a16="http://schemas.microsoft.com/office/drawing/2014/main" id="{5EF66FE0-9171-63B5-A6A0-EDF77D2FEB7D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>
              <a:extLst>
                <a:ext uri="{FF2B5EF4-FFF2-40B4-BE49-F238E27FC236}">
                  <a16:creationId xmlns:a16="http://schemas.microsoft.com/office/drawing/2014/main" id="{1DD32665-F791-3133-957E-EA85DA962658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>
              <a:extLst>
                <a:ext uri="{FF2B5EF4-FFF2-40B4-BE49-F238E27FC236}">
                  <a16:creationId xmlns:a16="http://schemas.microsoft.com/office/drawing/2014/main" id="{13D78226-A70D-1D8B-4C1B-4539E256DEA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>
              <a:extLst>
                <a:ext uri="{FF2B5EF4-FFF2-40B4-BE49-F238E27FC236}">
                  <a16:creationId xmlns:a16="http://schemas.microsoft.com/office/drawing/2014/main" id="{30D9C28B-89A0-70F3-5571-AD19445C322D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C5361FE5-1159-C0B2-F49B-A86472DCC990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CE2B65BC-B712-CA2A-2B12-911E6A8860D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6A4492F6-A043-224B-8A2B-DEB388D91320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4EEE76B2-0B40-0EA8-D71C-1995443742D4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>
              <a:extLst>
                <a:ext uri="{FF2B5EF4-FFF2-40B4-BE49-F238E27FC236}">
                  <a16:creationId xmlns:a16="http://schemas.microsoft.com/office/drawing/2014/main" id="{247B744D-B0AC-7DF9-A24F-4BDAD1F46F54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>
              <a:extLst>
                <a:ext uri="{FF2B5EF4-FFF2-40B4-BE49-F238E27FC236}">
                  <a16:creationId xmlns:a16="http://schemas.microsoft.com/office/drawing/2014/main" id="{CE277C61-E00A-0990-E4A7-139028D5CC02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>
              <a:extLst>
                <a:ext uri="{FF2B5EF4-FFF2-40B4-BE49-F238E27FC236}">
                  <a16:creationId xmlns:a16="http://schemas.microsoft.com/office/drawing/2014/main" id="{2BD4B3EA-FC52-1D1A-CD5E-F4F83530C156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>
              <a:extLst>
                <a:ext uri="{FF2B5EF4-FFF2-40B4-BE49-F238E27FC236}">
                  <a16:creationId xmlns:a16="http://schemas.microsoft.com/office/drawing/2014/main" id="{BB8845E3-0E97-1BF0-A8F4-3AFC1E43EEBF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67E675E3-824C-F0AE-69C2-F272F7E67CA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425F921A-6460-ECDE-0E60-08190AEAEA0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4"/>
          <p:cNvSpPr txBox="1">
            <a:spLocks noGrp="1"/>
          </p:cNvSpPr>
          <p:nvPr>
            <p:ph type="subTitle" idx="7"/>
          </p:nvPr>
        </p:nvSpPr>
        <p:spPr>
          <a:xfrm>
            <a:off x="844439" y="1108815"/>
            <a:ext cx="1922400" cy="2925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ReactJS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NextJS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NodeJS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Express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Postgres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Cloudinary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</p:txBody>
      </p:sp>
      <p:sp>
        <p:nvSpPr>
          <p:cNvPr id="1365" name="Google Shape;1365;p34"/>
          <p:cNvSpPr txBox="1">
            <a:spLocks noGrp="1"/>
          </p:cNvSpPr>
          <p:nvPr>
            <p:ph type="subTitle" idx="8"/>
          </p:nvPr>
        </p:nvSpPr>
        <p:spPr>
          <a:xfrm>
            <a:off x="951089" y="74503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619857" y="3541054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4"/>
          <p:cNvSpPr/>
          <p:nvPr/>
        </p:nvSpPr>
        <p:spPr>
          <a:xfrm>
            <a:off x="1763827" y="1786445"/>
            <a:ext cx="16039" cy="7072"/>
          </a:xfrm>
          <a:custGeom>
            <a:avLst/>
            <a:gdLst/>
            <a:ahLst/>
            <a:cxnLst/>
            <a:rect l="l" t="t" r="r" b="b"/>
            <a:pathLst>
              <a:path w="415" h="183" extrusionOk="0">
                <a:moveTo>
                  <a:pt x="1" y="0"/>
                </a:moveTo>
                <a:lnTo>
                  <a:pt x="1" y="39"/>
                </a:lnTo>
                <a:cubicBezTo>
                  <a:pt x="145" y="77"/>
                  <a:pt x="279" y="115"/>
                  <a:pt x="414" y="18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AABA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324887" y="953970"/>
            <a:ext cx="516715" cy="481314"/>
            <a:chOff x="5706895" y="3819151"/>
            <a:chExt cx="349392" cy="325454"/>
          </a:xfrm>
        </p:grpSpPr>
        <p:sp>
          <p:nvSpPr>
            <p:cNvPr id="1471" name="Google Shape;1471;p34"/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8110827" y="98496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D957F3-70C7-7AA6-DA73-00E6D47E0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1" y="990585"/>
            <a:ext cx="4911940" cy="26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36">
            <a:extLst>
              <a:ext uri="{FF2B5EF4-FFF2-40B4-BE49-F238E27FC236}">
                <a16:creationId xmlns:a16="http://schemas.microsoft.com/office/drawing/2014/main" id="{ED00D327-35C5-CE91-ABFB-2CA45C45B4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E641E152-CE26-6611-DF21-A32C5EBAB05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5"/>
          <p:cNvSpPr txBox="1">
            <a:spLocks noGrp="1"/>
          </p:cNvSpPr>
          <p:nvPr>
            <p:ph type="subTitle" idx="7"/>
          </p:nvPr>
        </p:nvSpPr>
        <p:spPr>
          <a:xfrm>
            <a:off x="506997" y="1434767"/>
            <a:ext cx="2049000" cy="5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Guest</a:t>
            </a:r>
            <a:endParaRPr dirty="0"/>
          </a:p>
        </p:txBody>
      </p:sp>
      <p:sp>
        <p:nvSpPr>
          <p:cNvPr id="1574" name="Google Shape;157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en" dirty="0">
                <a:solidFill>
                  <a:schemeClr val="lt1"/>
                </a:solidFill>
              </a:rPr>
              <a:t>Actors and Features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75" name="Google Shape;1575;p35"/>
          <p:cNvGrpSpPr/>
          <p:nvPr/>
        </p:nvGrpSpPr>
        <p:grpSpPr>
          <a:xfrm rot="411809">
            <a:off x="7240659" y="103084"/>
            <a:ext cx="1817755" cy="1541152"/>
            <a:chOff x="50279" y="3561268"/>
            <a:chExt cx="1817816" cy="1541204"/>
          </a:xfrm>
        </p:grpSpPr>
        <p:sp>
          <p:nvSpPr>
            <p:cNvPr id="1576" name="Google Shape;1576;p35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avLst/>
              <a:gdLst/>
              <a:ahLst/>
              <a:cxnLst/>
              <a:rect l="l" t="t" r="r" b="b"/>
              <a:pathLst>
                <a:path w="56600" h="44858" extrusionOk="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avLst/>
              <a:gdLst/>
              <a:ahLst/>
              <a:cxnLst/>
              <a:rect l="l" t="t" r="r" b="b"/>
              <a:pathLst>
                <a:path w="53522" h="41868" extrusionOk="0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avLst/>
              <a:gdLst/>
              <a:ahLst/>
              <a:cxnLst/>
              <a:rect l="l" t="t" r="r" b="b"/>
              <a:pathLst>
                <a:path w="8744" h="7836" extrusionOk="0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avLst/>
              <a:gdLst/>
              <a:ahLst/>
              <a:cxnLst/>
              <a:rect l="l" t="t" r="r" b="b"/>
              <a:pathLst>
                <a:path w="8508" h="7833" extrusionOk="0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avLst/>
              <a:gdLst/>
              <a:ahLst/>
              <a:cxnLst/>
              <a:rect l="l" t="t" r="r" b="b"/>
              <a:pathLst>
                <a:path w="8951" h="7837" extrusionOk="0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avLst/>
              <a:gdLst/>
              <a:ahLst/>
              <a:cxnLst/>
              <a:rect l="l" t="t" r="r" b="b"/>
              <a:pathLst>
                <a:path w="30971" h="19838" extrusionOk="0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avLst/>
              <a:gdLst/>
              <a:ahLst/>
              <a:cxnLst/>
              <a:rect l="l" t="t" r="r" b="b"/>
              <a:pathLst>
                <a:path w="21736" h="20099" extrusionOk="0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avLst/>
              <a:gdLst/>
              <a:ahLst/>
              <a:cxnLst/>
              <a:rect l="l" t="t" r="r" b="b"/>
              <a:pathLst>
                <a:path w="20575" h="16037" extrusionOk="0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avLst/>
              <a:gdLst/>
              <a:ahLst/>
              <a:cxnLst/>
              <a:rect l="l" t="t" r="r" b="b"/>
              <a:pathLst>
                <a:path w="1398" h="1919" extrusionOk="0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avLst/>
              <a:gdLst/>
              <a:ahLst/>
              <a:cxnLst/>
              <a:rect l="l" t="t" r="r" b="b"/>
              <a:pathLst>
                <a:path w="729" h="1732" extrusionOk="0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avLst/>
              <a:gdLst/>
              <a:ahLst/>
              <a:cxnLst/>
              <a:rect l="l" t="t" r="r" b="b"/>
              <a:pathLst>
                <a:path w="1859" h="1804" extrusionOk="0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avLst/>
              <a:gdLst/>
              <a:ahLst/>
              <a:cxnLst/>
              <a:rect l="l" t="t" r="r" b="b"/>
              <a:pathLst>
                <a:path w="1968" h="2125" extrusionOk="0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avLst/>
              <a:gdLst/>
              <a:ahLst/>
              <a:cxnLst/>
              <a:rect l="l" t="t" r="r" b="b"/>
              <a:pathLst>
                <a:path w="1732" h="2047" extrusionOk="0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avLst/>
              <a:gdLst/>
              <a:ahLst/>
              <a:cxnLst/>
              <a:rect l="l" t="t" r="r" b="b"/>
              <a:pathLst>
                <a:path w="1408" h="1919" extrusionOk="0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avLst/>
              <a:gdLst/>
              <a:ahLst/>
              <a:cxnLst/>
              <a:rect l="l" t="t" r="r" b="b"/>
              <a:pathLst>
                <a:path w="1624" h="1821" extrusionOk="0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avLst/>
              <a:gdLst/>
              <a:ahLst/>
              <a:cxnLst/>
              <a:rect l="l" t="t" r="r" b="b"/>
              <a:pathLst>
                <a:path w="2282" h="2253" extrusionOk="0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avLst/>
              <a:gdLst/>
              <a:ahLst/>
              <a:cxnLst/>
              <a:rect l="l" t="t" r="r" b="b"/>
              <a:pathLst>
                <a:path w="2252" h="1865" extrusionOk="0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avLst/>
              <a:gdLst/>
              <a:ahLst/>
              <a:cxnLst/>
              <a:rect l="l" t="t" r="r" b="b"/>
              <a:pathLst>
                <a:path w="1654" h="1968" extrusionOk="0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avLst/>
              <a:gdLst/>
              <a:ahLst/>
              <a:cxnLst/>
              <a:rect l="l" t="t" r="r" b="b"/>
              <a:pathLst>
                <a:path w="729" h="1722" extrusionOk="0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avLst/>
              <a:gdLst/>
              <a:ahLst/>
              <a:cxnLst/>
              <a:rect l="l" t="t" r="r" b="b"/>
              <a:pathLst>
                <a:path w="1741" h="2047" extrusionOk="0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avLst/>
              <a:gdLst/>
              <a:ahLst/>
              <a:cxnLst/>
              <a:rect l="l" t="t" r="r" b="b"/>
              <a:pathLst>
                <a:path w="1623" h="1821" extrusionOk="0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avLst/>
              <a:gdLst/>
              <a:ahLst/>
              <a:cxnLst/>
              <a:rect l="l" t="t" r="r" b="b"/>
              <a:pathLst>
                <a:path w="12885" h="6782" extrusionOk="0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avLst/>
              <a:gdLst/>
              <a:ahLst/>
              <a:cxnLst/>
              <a:rect l="l" t="t" r="r" b="b"/>
              <a:pathLst>
                <a:path w="2302" h="2696" extrusionOk="0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avLst/>
              <a:gdLst/>
              <a:ahLst/>
              <a:cxnLst/>
              <a:rect l="l" t="t" r="r" b="b"/>
              <a:pathLst>
                <a:path w="1614" h="2440" extrusionOk="0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avLst/>
              <a:gdLst/>
              <a:ahLst/>
              <a:cxnLst/>
              <a:rect l="l" t="t" r="r" b="b"/>
              <a:pathLst>
                <a:path w="45487" h="24233" extrusionOk="0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avLst/>
              <a:gdLst/>
              <a:ahLst/>
              <a:cxnLst/>
              <a:rect l="l" t="t" r="r" b="b"/>
              <a:pathLst>
                <a:path w="3237" h="4291" extrusionOk="0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avLst/>
              <a:gdLst/>
              <a:ahLst/>
              <a:cxnLst/>
              <a:rect l="l" t="t" r="r" b="b"/>
              <a:pathLst>
                <a:path w="33961" h="19483" extrusionOk="0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avLst/>
              <a:gdLst/>
              <a:ahLst/>
              <a:cxnLst/>
              <a:rect l="l" t="t" r="r" b="b"/>
              <a:pathLst>
                <a:path w="7338" h="3222" extrusionOk="0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avLst/>
              <a:gdLst/>
              <a:ahLst/>
              <a:cxnLst/>
              <a:rect l="l" t="t" r="r" b="b"/>
              <a:pathLst>
                <a:path w="3027" h="2434" extrusionOk="0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avLst/>
              <a:gdLst/>
              <a:ahLst/>
              <a:cxnLst/>
              <a:rect l="l" t="t" r="r" b="b"/>
              <a:pathLst>
                <a:path w="10357" h="20585" extrusionOk="0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avLst/>
              <a:gdLst/>
              <a:ahLst/>
              <a:cxnLst/>
              <a:rect l="l" t="t" r="r" b="b"/>
              <a:pathLst>
                <a:path w="8105" h="5113" extrusionOk="0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avLst/>
              <a:gdLst/>
              <a:ahLst/>
              <a:cxnLst/>
              <a:rect l="l" t="t" r="r" b="b"/>
              <a:pathLst>
                <a:path w="12108" h="4273" extrusionOk="0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avLst/>
              <a:gdLst/>
              <a:ahLst/>
              <a:cxnLst/>
              <a:rect l="l" t="t" r="r" b="b"/>
              <a:pathLst>
                <a:path w="12482" h="4157" extrusionOk="0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35"/>
          <p:cNvGrpSpPr/>
          <p:nvPr/>
        </p:nvGrpSpPr>
        <p:grpSpPr>
          <a:xfrm>
            <a:off x="165258" y="4334765"/>
            <a:ext cx="1099685" cy="645981"/>
            <a:chOff x="3285175" y="1554625"/>
            <a:chExt cx="1458275" cy="856625"/>
          </a:xfrm>
        </p:grpSpPr>
        <p:sp>
          <p:nvSpPr>
            <p:cNvPr id="1610" name="Google Shape;1610;p35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5"/>
          <p:cNvGrpSpPr/>
          <p:nvPr/>
        </p:nvGrpSpPr>
        <p:grpSpPr>
          <a:xfrm rot="-1936608">
            <a:off x="8032714" y="4321362"/>
            <a:ext cx="792377" cy="672780"/>
            <a:chOff x="8039217" y="153473"/>
            <a:chExt cx="898762" cy="763062"/>
          </a:xfrm>
        </p:grpSpPr>
        <p:sp>
          <p:nvSpPr>
            <p:cNvPr id="1626" name="Google Shape;1626;p35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ubtitle 14">
            <a:extLst>
              <a:ext uri="{FF2B5EF4-FFF2-40B4-BE49-F238E27FC236}">
                <a16:creationId xmlns:a16="http://schemas.microsoft.com/office/drawing/2014/main" id="{69033E55-1499-AB10-615A-1AF42BDE5AA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6997" y="1892850"/>
            <a:ext cx="2049000" cy="6789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/>
              <a:t>Login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Register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View detail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Filter categories</a:t>
            </a:r>
          </a:p>
        </p:txBody>
      </p:sp>
      <p:sp>
        <p:nvSpPr>
          <p:cNvPr id="24" name="Google Shape;1568;p35">
            <a:extLst>
              <a:ext uri="{FF2B5EF4-FFF2-40B4-BE49-F238E27FC236}">
                <a16:creationId xmlns:a16="http://schemas.microsoft.com/office/drawing/2014/main" id="{8E45052A-AF3F-23B9-F56A-EA507AC92208}"/>
              </a:ext>
            </a:extLst>
          </p:cNvPr>
          <p:cNvSpPr txBox="1">
            <a:spLocks/>
          </p:cNvSpPr>
          <p:nvPr/>
        </p:nvSpPr>
        <p:spPr>
          <a:xfrm>
            <a:off x="2899001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Customer</a:t>
            </a:r>
          </a:p>
        </p:txBody>
      </p:sp>
      <p:sp>
        <p:nvSpPr>
          <p:cNvPr id="25" name="Subtitle 14">
            <a:extLst>
              <a:ext uri="{FF2B5EF4-FFF2-40B4-BE49-F238E27FC236}">
                <a16:creationId xmlns:a16="http://schemas.microsoft.com/office/drawing/2014/main" id="{32168754-DE7B-9600-AE3A-22040D4812E2}"/>
              </a:ext>
            </a:extLst>
          </p:cNvPr>
          <p:cNvSpPr txBox="1">
            <a:spLocks/>
          </p:cNvSpPr>
          <p:nvPr/>
        </p:nvSpPr>
        <p:spPr>
          <a:xfrm>
            <a:off x="2828437" y="1892850"/>
            <a:ext cx="2190129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Watching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Using movie functions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Adding favorites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Checkout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Profile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Comment</a:t>
            </a:r>
          </a:p>
          <a:p>
            <a:pPr marL="152400" indent="0" algn="l"/>
            <a:r>
              <a:rPr lang="en-US" dirty="0"/>
              <a:t>        ...</a:t>
            </a:r>
          </a:p>
        </p:txBody>
      </p:sp>
      <p:sp>
        <p:nvSpPr>
          <p:cNvPr id="26" name="Google Shape;1568;p35">
            <a:extLst>
              <a:ext uri="{FF2B5EF4-FFF2-40B4-BE49-F238E27FC236}">
                <a16:creationId xmlns:a16="http://schemas.microsoft.com/office/drawing/2014/main" id="{F7187240-663F-F500-169A-B9A4DE53BB29}"/>
              </a:ext>
            </a:extLst>
          </p:cNvPr>
          <p:cNvSpPr txBox="1">
            <a:spLocks/>
          </p:cNvSpPr>
          <p:nvPr/>
        </p:nvSpPr>
        <p:spPr>
          <a:xfrm>
            <a:off x="5257962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Admin</a:t>
            </a:r>
          </a:p>
        </p:txBody>
      </p:sp>
      <p:sp>
        <p:nvSpPr>
          <p:cNvPr id="27" name="Subtitle 14">
            <a:extLst>
              <a:ext uri="{FF2B5EF4-FFF2-40B4-BE49-F238E27FC236}">
                <a16:creationId xmlns:a16="http://schemas.microsoft.com/office/drawing/2014/main" id="{DF9DD8D7-494E-80E7-949F-B8BA9380830B}"/>
              </a:ext>
            </a:extLst>
          </p:cNvPr>
          <p:cNvSpPr txBox="1">
            <a:spLocks/>
          </p:cNvSpPr>
          <p:nvPr/>
        </p:nvSpPr>
        <p:spPr>
          <a:xfrm>
            <a:off x="5257962" y="1892850"/>
            <a:ext cx="2556242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Managing accounts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Movies and episodes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Categories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Tickets/Subscriptions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Statistics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392070E0-2A3A-CBC6-83BA-1CA0F41BFC57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id="{F473363E-EE6E-12FC-A039-6704989F3238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253</Words>
  <Application>Microsoft Office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Rajdhani</vt:lpstr>
      <vt:lpstr>Fira Sans</vt:lpstr>
      <vt:lpstr>Film Script Project Proposal by Slidesgo</vt:lpstr>
      <vt:lpstr>Capstone Presentation   Creating an online movie streaming  web application</vt:lpstr>
      <vt:lpstr>Table Contents of Moviersals</vt:lpstr>
      <vt:lpstr>Project Introduction</vt:lpstr>
      <vt:lpstr>Context and Purpose</vt:lpstr>
      <vt:lpstr>Scope</vt:lpstr>
      <vt:lpstr>Result</vt:lpstr>
      <vt:lpstr>System Architectural Overview</vt:lpstr>
      <vt:lpstr>PowerPoint Presentation</vt:lpstr>
      <vt:lpstr>03 Actors and Features</vt:lpstr>
      <vt:lpstr>Business flow</vt:lpstr>
      <vt:lpstr>05</vt:lpstr>
      <vt:lpstr>Demonstation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Fox Chu</cp:lastModifiedBy>
  <cp:revision>6</cp:revision>
  <dcterms:modified xsi:type="dcterms:W3CDTF">2024-12-20T20:44:26Z</dcterms:modified>
</cp:coreProperties>
</file>