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96" r:id="rId6"/>
    <p:sldId id="297" r:id="rId7"/>
    <p:sldId id="298" r:id="rId8"/>
    <p:sldId id="263" r:id="rId9"/>
    <p:sldId id="264" r:id="rId10"/>
    <p:sldId id="265" r:id="rId11"/>
    <p:sldId id="266" r:id="rId12"/>
    <p:sldId id="269" r:id="rId13"/>
    <p:sldId id="275" r:id="rId14"/>
  </p:sldIdLst>
  <p:sldSz cx="9144000" cy="5143500" type="screen16x9"/>
  <p:notesSz cx="6858000" cy="9144000"/>
  <p:embeddedFontLst>
    <p:embeddedFont>
      <p:font typeface="Rajdhani" panose="020B0604020202020204" charset="0"/>
      <p:regular r:id="rId16"/>
      <p:bold r:id="rId17"/>
    </p:embeddedFont>
    <p:embeddedFont>
      <p:font typeface="Fira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4DB038-F306-4977-89C1-B23DA7C10E22}">
  <a:tblStyle styleId="{184DB038-F306-4977-89C1-B23DA7C10E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81F20A-8E97-4263-8967-8B39EAB7D6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66" autoAdjust="0"/>
  </p:normalViewPr>
  <p:slideViewPr>
    <p:cSldViewPr snapToGrid="0">
      <p:cViewPr varScale="1">
        <p:scale>
          <a:sx n="117" d="100"/>
          <a:sy n="117" d="100"/>
        </p:scale>
        <p:origin x="3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42784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429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20173fbd90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20173fbd90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225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20173fbd90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20173fbd90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957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20173fbd90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20173fbd90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081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128df02aa99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128df02aa99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7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24a59d8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224a59d8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37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70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1c6b7313e0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1c6b7313e0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524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>
          <a:extLst>
            <a:ext uri="{FF2B5EF4-FFF2-40B4-BE49-F238E27FC236}">
              <a16:creationId xmlns:a16="http://schemas.microsoft.com/office/drawing/2014/main" xmlns="" id="{619104FF-9248-568D-15E0-8EC952464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20173fbd902_0_0:notes">
            <a:extLst>
              <a:ext uri="{FF2B5EF4-FFF2-40B4-BE49-F238E27FC236}">
                <a16:creationId xmlns:a16="http://schemas.microsoft.com/office/drawing/2014/main" xmlns="" id="{76A76C76-9D58-6584-4566-E1DEA5DC33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20173fbd902_0_0:notes">
            <a:extLst>
              <a:ext uri="{FF2B5EF4-FFF2-40B4-BE49-F238E27FC236}">
                <a16:creationId xmlns:a16="http://schemas.microsoft.com/office/drawing/2014/main" xmlns="" id="{1C51BA49-99F2-7CC9-891F-A7C9142388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97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>
          <a:extLst>
            <a:ext uri="{FF2B5EF4-FFF2-40B4-BE49-F238E27FC236}">
              <a16:creationId xmlns:a16="http://schemas.microsoft.com/office/drawing/2014/main" xmlns="" id="{A81ABBEC-87FF-0012-D234-911C57858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20173fbd902_0_0:notes">
            <a:extLst>
              <a:ext uri="{FF2B5EF4-FFF2-40B4-BE49-F238E27FC236}">
                <a16:creationId xmlns:a16="http://schemas.microsoft.com/office/drawing/2014/main" xmlns="" id="{7AD9788D-E155-5FA9-60AB-A8EEE2A3C8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20173fbd902_0_0:notes">
            <a:extLst>
              <a:ext uri="{FF2B5EF4-FFF2-40B4-BE49-F238E27FC236}">
                <a16:creationId xmlns:a16="http://schemas.microsoft.com/office/drawing/2014/main" xmlns="" id="{EF276304-4A0E-5839-F963-8285906709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534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>
          <a:extLst>
            <a:ext uri="{FF2B5EF4-FFF2-40B4-BE49-F238E27FC236}">
              <a16:creationId xmlns:a16="http://schemas.microsoft.com/office/drawing/2014/main" xmlns="" id="{EDE6D2F0-F734-3F67-AF22-AACD83210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>
            <a:extLst>
              <a:ext uri="{FF2B5EF4-FFF2-40B4-BE49-F238E27FC236}">
                <a16:creationId xmlns:a16="http://schemas.microsoft.com/office/drawing/2014/main" xmlns="" id="{A7BE910A-A912-E60D-6878-D723A5ED70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>
            <a:extLst>
              <a:ext uri="{FF2B5EF4-FFF2-40B4-BE49-F238E27FC236}">
                <a16:creationId xmlns:a16="http://schemas.microsoft.com/office/drawing/2014/main" xmlns="" id="{91420FFD-563F-6978-100A-1943AF4CD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65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173fbd9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173fbd9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828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20173fbd90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20173fbd90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03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84067" y="1276788"/>
            <a:ext cx="4350000" cy="18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79625" y="3348926"/>
            <a:ext cx="4350000" cy="450000"/>
          </a:xfrm>
          <a:prstGeom prst="rect">
            <a:avLst/>
          </a:prstGeom>
          <a:solidFill>
            <a:schemeClr val="accent5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2928" y="3347336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19729" y="46613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391622">
            <a:off x="5525527" y="33722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5644555">
            <a:off x="7092631" y="4388929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7413790">
            <a:off x="8640067" y="1355868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720000" y="2353800"/>
            <a:ext cx="2336400" cy="5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2"/>
          </p:nvPr>
        </p:nvSpPr>
        <p:spPr>
          <a:xfrm>
            <a:off x="7200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3"/>
          </p:nvPr>
        </p:nvSpPr>
        <p:spPr>
          <a:xfrm>
            <a:off x="34038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4"/>
          </p:nvPr>
        </p:nvSpPr>
        <p:spPr>
          <a:xfrm>
            <a:off x="60876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5"/>
          </p:nvPr>
        </p:nvSpPr>
        <p:spPr>
          <a:xfrm>
            <a:off x="3403800" y="2353800"/>
            <a:ext cx="2336400" cy="5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6"/>
          </p:nvPr>
        </p:nvSpPr>
        <p:spPr>
          <a:xfrm>
            <a:off x="6087600" y="2353800"/>
            <a:ext cx="2336400" cy="5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7"/>
          <p:cNvSpPr/>
          <p:nvPr/>
        </p:nvSpPr>
        <p:spPr>
          <a:xfrm rot="3200375">
            <a:off x="157631" y="21685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5657454" y="365464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 rot="3391622">
            <a:off x="8663152" y="15470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 rot="-5644555">
            <a:off x="6109206" y="4573604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/>
          <p:nvPr/>
        </p:nvSpPr>
        <p:spPr>
          <a:xfrm rot="3391622">
            <a:off x="210327" y="3996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8719475" y="3259377"/>
            <a:ext cx="352095" cy="29147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bg>
      <p:bgPr>
        <a:solidFill>
          <a:schemeClr val="dk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440525" y="186022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2"/>
          </p:nvPr>
        </p:nvSpPr>
        <p:spPr>
          <a:xfrm>
            <a:off x="5440547" y="1438800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3"/>
          </p:nvPr>
        </p:nvSpPr>
        <p:spPr>
          <a:xfrm>
            <a:off x="2152450" y="186022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4"/>
          </p:nvPr>
        </p:nvSpPr>
        <p:spPr>
          <a:xfrm>
            <a:off x="2152451" y="1438800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subTitle" idx="5"/>
          </p:nvPr>
        </p:nvSpPr>
        <p:spPr>
          <a:xfrm>
            <a:off x="2152450" y="363337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6"/>
          </p:nvPr>
        </p:nvSpPr>
        <p:spPr>
          <a:xfrm>
            <a:off x="2152451" y="3207225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7"/>
          </p:nvPr>
        </p:nvSpPr>
        <p:spPr>
          <a:xfrm>
            <a:off x="5440525" y="363337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8"/>
          </p:nvPr>
        </p:nvSpPr>
        <p:spPr>
          <a:xfrm>
            <a:off x="5440526" y="3187847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/>
          <p:nvPr/>
        </p:nvSpPr>
        <p:spPr>
          <a:xfrm rot="3200375">
            <a:off x="257056" y="443836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582251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5657454" y="25618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 rot="3391622">
            <a:off x="8438402" y="34555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 rot="-4176861">
            <a:off x="2167680" y="4582003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 rot="3391622">
            <a:off x="309764" y="266307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 rot="2700000">
            <a:off x="8650597" y="2073025"/>
            <a:ext cx="352092" cy="29148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dk2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subTitle" idx="1"/>
          </p:nvPr>
        </p:nvSpPr>
        <p:spPr>
          <a:xfrm>
            <a:off x="1007375" y="2983599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1007375" y="3445250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3"/>
          </p:nvPr>
        </p:nvSpPr>
        <p:spPr>
          <a:xfrm>
            <a:off x="3547500" y="3445250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4"/>
          </p:nvPr>
        </p:nvSpPr>
        <p:spPr>
          <a:xfrm>
            <a:off x="6087600" y="3445250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5"/>
          </p:nvPr>
        </p:nvSpPr>
        <p:spPr>
          <a:xfrm>
            <a:off x="3547500" y="2983599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6"/>
          </p:nvPr>
        </p:nvSpPr>
        <p:spPr>
          <a:xfrm>
            <a:off x="6087600" y="2983599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ubTitle" idx="7"/>
          </p:nvPr>
        </p:nvSpPr>
        <p:spPr>
          <a:xfrm>
            <a:off x="1007375" y="1507200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subTitle" idx="8"/>
          </p:nvPr>
        </p:nvSpPr>
        <p:spPr>
          <a:xfrm>
            <a:off x="1007375" y="1968951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9"/>
          </p:nvPr>
        </p:nvSpPr>
        <p:spPr>
          <a:xfrm>
            <a:off x="3547500" y="1968951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13"/>
          </p:nvPr>
        </p:nvSpPr>
        <p:spPr>
          <a:xfrm>
            <a:off x="6087600" y="1968951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14"/>
          </p:nvPr>
        </p:nvSpPr>
        <p:spPr>
          <a:xfrm>
            <a:off x="3547500" y="1507200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15"/>
          </p:nvPr>
        </p:nvSpPr>
        <p:spPr>
          <a:xfrm>
            <a:off x="6087600" y="1507200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9"/>
          <p:cNvSpPr/>
          <p:nvPr/>
        </p:nvSpPr>
        <p:spPr>
          <a:xfrm rot="3200375">
            <a:off x="110831" y="33546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3098569" y="466581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/>
          <p:nvPr/>
        </p:nvSpPr>
        <p:spPr>
          <a:xfrm rot="8861856">
            <a:off x="2340331" y="139113"/>
            <a:ext cx="257507" cy="137731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"/>
          <p:cNvSpPr/>
          <p:nvPr/>
        </p:nvSpPr>
        <p:spPr>
          <a:xfrm rot="10565451">
            <a:off x="8672462" y="233085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 rot="-4176861">
            <a:off x="5902255" y="4683178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 rot="-3007948">
            <a:off x="5235058" y="134757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"/>
          <p:cNvSpPr/>
          <p:nvPr/>
        </p:nvSpPr>
        <p:spPr>
          <a:xfrm rot="3391622">
            <a:off x="348789" y="19386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"/>
          <p:cNvSpPr/>
          <p:nvPr/>
        </p:nvSpPr>
        <p:spPr>
          <a:xfrm rot="1963446">
            <a:off x="8525722" y="3519400"/>
            <a:ext cx="352091" cy="29146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265369" y="3912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dk2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title" hasCustomPrompt="1"/>
          </p:nvPr>
        </p:nvSpPr>
        <p:spPr>
          <a:xfrm>
            <a:off x="2290350" y="580375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1" name="Google Shape;221;p20"/>
          <p:cNvSpPr txBox="1">
            <a:spLocks noGrp="1"/>
          </p:cNvSpPr>
          <p:nvPr>
            <p:ph type="subTitle" idx="1"/>
          </p:nvPr>
        </p:nvSpPr>
        <p:spPr>
          <a:xfrm>
            <a:off x="2290350" y="1462375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title" idx="2" hasCustomPrompt="1"/>
          </p:nvPr>
        </p:nvSpPr>
        <p:spPr>
          <a:xfrm>
            <a:off x="2290350" y="1964800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0"/>
          <p:cNvSpPr txBox="1">
            <a:spLocks noGrp="1"/>
          </p:cNvSpPr>
          <p:nvPr>
            <p:ph type="subTitle" idx="3"/>
          </p:nvPr>
        </p:nvSpPr>
        <p:spPr>
          <a:xfrm>
            <a:off x="2290350" y="2846101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title" idx="4" hasCustomPrompt="1"/>
          </p:nvPr>
        </p:nvSpPr>
        <p:spPr>
          <a:xfrm>
            <a:off x="2290350" y="3346328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5"/>
          </p:nvPr>
        </p:nvSpPr>
        <p:spPr>
          <a:xfrm>
            <a:off x="2290350" y="4229825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5801949" y="47278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-8861856" flipH="1">
            <a:off x="6354206" y="387388"/>
            <a:ext cx="257507" cy="137731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 rot="-10565451" flipH="1">
            <a:off x="274878" y="391297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 rot="4176861" flipH="1">
            <a:off x="2096744" y="4625853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 rot="3007948" flipH="1">
            <a:off x="3154154" y="76282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 rot="-3391622" flipH="1">
            <a:off x="8614129" y="24940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rot="-1963446" flipH="1">
            <a:off x="50830" y="3090125"/>
            <a:ext cx="352091" cy="29146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/>
          <p:nvPr/>
        </p:nvSpPr>
        <p:spPr>
          <a:xfrm flipH="1">
            <a:off x="8614137" y="173826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"/>
          <p:cNvSpPr/>
          <p:nvPr/>
        </p:nvSpPr>
        <p:spPr>
          <a:xfrm rot="2700000" flipH="1">
            <a:off x="8355347" y="4666723"/>
            <a:ext cx="352092" cy="29148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2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>
            <a:spLocks noGrp="1"/>
          </p:cNvSpPr>
          <p:nvPr>
            <p:ph type="subTitle" idx="1"/>
          </p:nvPr>
        </p:nvSpPr>
        <p:spPr>
          <a:xfrm>
            <a:off x="2717850" y="1377275"/>
            <a:ext cx="3708300" cy="1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/>
          <p:nvPr/>
        </p:nvSpPr>
        <p:spPr>
          <a:xfrm>
            <a:off x="2717850" y="3415775"/>
            <a:ext cx="3708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8" name="Google Shape;238;p21"/>
          <p:cNvSpPr txBox="1">
            <a:spLocks noGrp="1"/>
          </p:cNvSpPr>
          <p:nvPr>
            <p:ph type="ctrTitle"/>
          </p:nvPr>
        </p:nvSpPr>
        <p:spPr>
          <a:xfrm>
            <a:off x="2717850" y="535000"/>
            <a:ext cx="3708300" cy="11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9" name="Google Shape;239;p21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2530094" y="4793726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 rot="3391622">
            <a:off x="6660002" y="1794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 rot="-4430405">
            <a:off x="5945276" y="4573617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 rot="7413790">
            <a:off x="8790817" y="201723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 rot="2542404">
            <a:off x="8717563" y="479372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 rot="-6645472">
            <a:off x="173711" y="4869659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 rot="-8686519">
            <a:off x="8738109" y="172456"/>
            <a:ext cx="352077" cy="45317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/>
          <p:nvPr/>
        </p:nvSpPr>
        <p:spPr>
          <a:xfrm rot="3200375">
            <a:off x="157631" y="21685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5657454" y="365464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"/>
          <p:cNvSpPr/>
          <p:nvPr/>
        </p:nvSpPr>
        <p:spPr>
          <a:xfrm rot="3391622">
            <a:off x="8663152" y="15470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"/>
          <p:cNvSpPr/>
          <p:nvPr/>
        </p:nvSpPr>
        <p:spPr>
          <a:xfrm rot="-5644555">
            <a:off x="6109206" y="4573604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"/>
          <p:cNvSpPr/>
          <p:nvPr/>
        </p:nvSpPr>
        <p:spPr>
          <a:xfrm rot="3391622">
            <a:off x="210327" y="3996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8719475" y="3259377"/>
            <a:ext cx="352095" cy="29147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22"/>
          <p:cNvGrpSpPr/>
          <p:nvPr/>
        </p:nvGrpSpPr>
        <p:grpSpPr>
          <a:xfrm flipH="1">
            <a:off x="180000" y="3672195"/>
            <a:ext cx="1400298" cy="1319728"/>
            <a:chOff x="5547025" y="1155975"/>
            <a:chExt cx="2881864" cy="2716048"/>
          </a:xfrm>
        </p:grpSpPr>
        <p:sp>
          <p:nvSpPr>
            <p:cNvPr id="259" name="Google Shape;259;p22"/>
            <p:cNvSpPr/>
            <p:nvPr/>
          </p:nvSpPr>
          <p:spPr>
            <a:xfrm>
              <a:off x="5547025" y="1155975"/>
              <a:ext cx="2881864" cy="2716048"/>
            </a:xfrm>
            <a:custGeom>
              <a:avLst/>
              <a:gdLst/>
              <a:ahLst/>
              <a:cxnLst/>
              <a:rect l="l" t="t" r="r" b="b"/>
              <a:pathLst>
                <a:path w="58970" h="55577" extrusionOk="0">
                  <a:moveTo>
                    <a:pt x="12396" y="1"/>
                  </a:moveTo>
                  <a:cubicBezTo>
                    <a:pt x="11278" y="1"/>
                    <a:pt x="10211" y="462"/>
                    <a:pt x="9432" y="1260"/>
                  </a:cubicBezTo>
                  <a:cubicBezTo>
                    <a:pt x="8695" y="2017"/>
                    <a:pt x="8311" y="3049"/>
                    <a:pt x="8360" y="4102"/>
                  </a:cubicBezTo>
                  <a:lnTo>
                    <a:pt x="8567" y="8734"/>
                  </a:lnTo>
                  <a:cubicBezTo>
                    <a:pt x="8596" y="9472"/>
                    <a:pt x="8842" y="10180"/>
                    <a:pt x="9265" y="10789"/>
                  </a:cubicBezTo>
                  <a:cubicBezTo>
                    <a:pt x="9226" y="10839"/>
                    <a:pt x="9186" y="10888"/>
                    <a:pt x="9147" y="10937"/>
                  </a:cubicBezTo>
                  <a:lnTo>
                    <a:pt x="7731" y="10032"/>
                  </a:lnTo>
                  <a:cubicBezTo>
                    <a:pt x="7475" y="9875"/>
                    <a:pt x="7170" y="9786"/>
                    <a:pt x="6865" y="9786"/>
                  </a:cubicBezTo>
                  <a:lnTo>
                    <a:pt x="6767" y="9786"/>
                  </a:lnTo>
                  <a:lnTo>
                    <a:pt x="2115" y="10081"/>
                  </a:lnTo>
                  <a:cubicBezTo>
                    <a:pt x="1269" y="10140"/>
                    <a:pt x="610" y="10839"/>
                    <a:pt x="610" y="11684"/>
                  </a:cubicBezTo>
                  <a:lnTo>
                    <a:pt x="571" y="22129"/>
                  </a:lnTo>
                  <a:cubicBezTo>
                    <a:pt x="571" y="23024"/>
                    <a:pt x="1289" y="23742"/>
                    <a:pt x="2174" y="23742"/>
                  </a:cubicBezTo>
                  <a:lnTo>
                    <a:pt x="2233" y="23742"/>
                  </a:lnTo>
                  <a:lnTo>
                    <a:pt x="7288" y="23565"/>
                  </a:lnTo>
                  <a:cubicBezTo>
                    <a:pt x="7504" y="23555"/>
                    <a:pt x="7711" y="23506"/>
                    <a:pt x="7908" y="23417"/>
                  </a:cubicBezTo>
                  <a:lnTo>
                    <a:pt x="8980" y="22916"/>
                  </a:lnTo>
                  <a:cubicBezTo>
                    <a:pt x="9108" y="23103"/>
                    <a:pt x="9255" y="23289"/>
                    <a:pt x="9412" y="23466"/>
                  </a:cubicBezTo>
                  <a:lnTo>
                    <a:pt x="9422" y="23486"/>
                  </a:lnTo>
                  <a:cubicBezTo>
                    <a:pt x="9481" y="23545"/>
                    <a:pt x="9540" y="23604"/>
                    <a:pt x="9599" y="23663"/>
                  </a:cubicBezTo>
                  <a:cubicBezTo>
                    <a:pt x="9678" y="23742"/>
                    <a:pt x="9757" y="23811"/>
                    <a:pt x="9845" y="23879"/>
                  </a:cubicBezTo>
                  <a:lnTo>
                    <a:pt x="9393" y="26476"/>
                  </a:lnTo>
                  <a:cubicBezTo>
                    <a:pt x="8821" y="26314"/>
                    <a:pt x="8250" y="26238"/>
                    <a:pt x="7692" y="26238"/>
                  </a:cubicBezTo>
                  <a:cubicBezTo>
                    <a:pt x="4377" y="26238"/>
                    <a:pt x="1495" y="28929"/>
                    <a:pt x="1495" y="32455"/>
                  </a:cubicBezTo>
                  <a:cubicBezTo>
                    <a:pt x="1495" y="32927"/>
                    <a:pt x="1554" y="33390"/>
                    <a:pt x="1663" y="33852"/>
                  </a:cubicBezTo>
                  <a:cubicBezTo>
                    <a:pt x="335" y="36497"/>
                    <a:pt x="1" y="39645"/>
                    <a:pt x="748" y="42624"/>
                  </a:cubicBezTo>
                  <a:cubicBezTo>
                    <a:pt x="1623" y="46057"/>
                    <a:pt x="3944" y="49253"/>
                    <a:pt x="7121" y="51397"/>
                  </a:cubicBezTo>
                  <a:cubicBezTo>
                    <a:pt x="8862" y="52597"/>
                    <a:pt x="10838" y="53423"/>
                    <a:pt x="12914" y="53826"/>
                  </a:cubicBezTo>
                  <a:cubicBezTo>
                    <a:pt x="12835" y="54770"/>
                    <a:pt x="13573" y="55577"/>
                    <a:pt x="14517" y="55577"/>
                  </a:cubicBezTo>
                  <a:lnTo>
                    <a:pt x="37432" y="55577"/>
                  </a:lnTo>
                  <a:cubicBezTo>
                    <a:pt x="38140" y="55577"/>
                    <a:pt x="38769" y="55105"/>
                    <a:pt x="38976" y="54426"/>
                  </a:cubicBezTo>
                  <a:lnTo>
                    <a:pt x="40205" y="50217"/>
                  </a:lnTo>
                  <a:cubicBezTo>
                    <a:pt x="41612" y="50187"/>
                    <a:pt x="43008" y="50010"/>
                    <a:pt x="44385" y="49676"/>
                  </a:cubicBezTo>
                  <a:cubicBezTo>
                    <a:pt x="46047" y="49273"/>
                    <a:pt x="47640" y="48604"/>
                    <a:pt x="49096" y="47689"/>
                  </a:cubicBezTo>
                  <a:cubicBezTo>
                    <a:pt x="49616" y="47824"/>
                    <a:pt x="50143" y="47890"/>
                    <a:pt x="50664" y="47890"/>
                  </a:cubicBezTo>
                  <a:cubicBezTo>
                    <a:pt x="52501" y="47890"/>
                    <a:pt x="54276" y="47077"/>
                    <a:pt x="55479" y="45614"/>
                  </a:cubicBezTo>
                  <a:cubicBezTo>
                    <a:pt x="57023" y="43746"/>
                    <a:pt x="57328" y="41139"/>
                    <a:pt x="56265" y="38956"/>
                  </a:cubicBezTo>
                  <a:cubicBezTo>
                    <a:pt x="58114" y="34737"/>
                    <a:pt x="58970" y="29643"/>
                    <a:pt x="58596" y="24853"/>
                  </a:cubicBezTo>
                  <a:cubicBezTo>
                    <a:pt x="58154" y="19080"/>
                    <a:pt x="56275" y="13927"/>
                    <a:pt x="53148" y="9953"/>
                  </a:cubicBezTo>
                  <a:cubicBezTo>
                    <a:pt x="48702" y="4299"/>
                    <a:pt x="41828" y="925"/>
                    <a:pt x="34737" y="925"/>
                  </a:cubicBezTo>
                  <a:cubicBezTo>
                    <a:pt x="33095" y="925"/>
                    <a:pt x="31462" y="1102"/>
                    <a:pt x="29859" y="1456"/>
                  </a:cubicBezTo>
                  <a:cubicBezTo>
                    <a:pt x="29082" y="591"/>
                    <a:pt x="27971" y="99"/>
                    <a:pt x="26800" y="89"/>
                  </a:cubicBezTo>
                  <a:lnTo>
                    <a:pt x="13799" y="1"/>
                  </a:lnTo>
                  <a:lnTo>
                    <a:pt x="12432" y="1"/>
                  </a:lnTo>
                  <a:cubicBezTo>
                    <a:pt x="12420" y="1"/>
                    <a:pt x="12408" y="1"/>
                    <a:pt x="12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6396291" y="1282939"/>
              <a:ext cx="1954751" cy="2252125"/>
            </a:xfrm>
            <a:custGeom>
              <a:avLst/>
              <a:gdLst/>
              <a:ahLst/>
              <a:cxnLst/>
              <a:rect l="l" t="t" r="r" b="b"/>
              <a:pathLst>
                <a:path w="39999" h="46084" extrusionOk="0">
                  <a:moveTo>
                    <a:pt x="17318" y="0"/>
                  </a:moveTo>
                  <a:cubicBezTo>
                    <a:pt x="13852" y="0"/>
                    <a:pt x="10349" y="851"/>
                    <a:pt x="7111" y="2645"/>
                  </a:cubicBezTo>
                  <a:cubicBezTo>
                    <a:pt x="5380" y="3608"/>
                    <a:pt x="3767" y="4818"/>
                    <a:pt x="2568" y="6392"/>
                  </a:cubicBezTo>
                  <a:cubicBezTo>
                    <a:pt x="758" y="8762"/>
                    <a:pt x="1" y="11820"/>
                    <a:pt x="60" y="14800"/>
                  </a:cubicBezTo>
                  <a:cubicBezTo>
                    <a:pt x="99" y="16915"/>
                    <a:pt x="551" y="19069"/>
                    <a:pt x="1653" y="20878"/>
                  </a:cubicBezTo>
                  <a:cubicBezTo>
                    <a:pt x="4161" y="25009"/>
                    <a:pt x="9678" y="26868"/>
                    <a:pt x="11468" y="31362"/>
                  </a:cubicBezTo>
                  <a:cubicBezTo>
                    <a:pt x="12491" y="33919"/>
                    <a:pt x="12058" y="36850"/>
                    <a:pt x="12845" y="39495"/>
                  </a:cubicBezTo>
                  <a:cubicBezTo>
                    <a:pt x="13514" y="41728"/>
                    <a:pt x="15009" y="43626"/>
                    <a:pt x="17025" y="44796"/>
                  </a:cubicBezTo>
                  <a:cubicBezTo>
                    <a:pt x="18623" y="45719"/>
                    <a:pt x="20576" y="46084"/>
                    <a:pt x="22525" y="46084"/>
                  </a:cubicBezTo>
                  <a:cubicBezTo>
                    <a:pt x="23921" y="46084"/>
                    <a:pt x="25314" y="45897"/>
                    <a:pt x="26574" y="45593"/>
                  </a:cubicBezTo>
                  <a:cubicBezTo>
                    <a:pt x="30449" y="44659"/>
                    <a:pt x="33400" y="42279"/>
                    <a:pt x="35504" y="39181"/>
                  </a:cubicBezTo>
                  <a:cubicBezTo>
                    <a:pt x="38750" y="34421"/>
                    <a:pt x="39999" y="27949"/>
                    <a:pt x="39576" y="22442"/>
                  </a:cubicBezTo>
                  <a:cubicBezTo>
                    <a:pt x="39192" y="17387"/>
                    <a:pt x="37638" y="12450"/>
                    <a:pt x="34472" y="8418"/>
                  </a:cubicBezTo>
                  <a:cubicBezTo>
                    <a:pt x="30216" y="3006"/>
                    <a:pt x="23832" y="0"/>
                    <a:pt x="17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5618180" y="2603945"/>
              <a:ext cx="1155433" cy="1118243"/>
            </a:xfrm>
            <a:custGeom>
              <a:avLst/>
              <a:gdLst/>
              <a:ahLst/>
              <a:cxnLst/>
              <a:rect l="l" t="t" r="r" b="b"/>
              <a:pathLst>
                <a:path w="23643" h="22882" extrusionOk="0">
                  <a:moveTo>
                    <a:pt x="9691" y="0"/>
                  </a:moveTo>
                  <a:cubicBezTo>
                    <a:pt x="7092" y="0"/>
                    <a:pt x="4588" y="960"/>
                    <a:pt x="2705" y="3289"/>
                  </a:cubicBezTo>
                  <a:cubicBezTo>
                    <a:pt x="620" y="5855"/>
                    <a:pt x="0" y="9465"/>
                    <a:pt x="807" y="12671"/>
                  </a:cubicBezTo>
                  <a:cubicBezTo>
                    <a:pt x="1623" y="15867"/>
                    <a:pt x="3777" y="18660"/>
                    <a:pt x="6521" y="20509"/>
                  </a:cubicBezTo>
                  <a:cubicBezTo>
                    <a:pt x="8615" y="21925"/>
                    <a:pt x="11074" y="22830"/>
                    <a:pt x="13592" y="22879"/>
                  </a:cubicBezTo>
                  <a:cubicBezTo>
                    <a:pt x="13660" y="22881"/>
                    <a:pt x="13729" y="22881"/>
                    <a:pt x="13797" y="22881"/>
                  </a:cubicBezTo>
                  <a:cubicBezTo>
                    <a:pt x="16249" y="22881"/>
                    <a:pt x="18726" y="22026"/>
                    <a:pt x="20515" y="20362"/>
                  </a:cubicBezTo>
                  <a:cubicBezTo>
                    <a:pt x="22620" y="18395"/>
                    <a:pt x="23643" y="15425"/>
                    <a:pt x="23456" y="12553"/>
                  </a:cubicBezTo>
                  <a:cubicBezTo>
                    <a:pt x="23269" y="9681"/>
                    <a:pt x="21951" y="6947"/>
                    <a:pt x="20014" y="4833"/>
                  </a:cubicBezTo>
                  <a:cubicBezTo>
                    <a:pt x="17450" y="2030"/>
                    <a:pt x="13470" y="0"/>
                    <a:pt x="9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7502712" y="1628939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0"/>
                  </a:moveTo>
                  <a:cubicBezTo>
                    <a:pt x="2056" y="0"/>
                    <a:pt x="0" y="2065"/>
                    <a:pt x="0" y="4603"/>
                  </a:cubicBezTo>
                  <a:cubicBezTo>
                    <a:pt x="0" y="7150"/>
                    <a:pt x="2056" y="9215"/>
                    <a:pt x="4603" y="9215"/>
                  </a:cubicBezTo>
                  <a:cubicBezTo>
                    <a:pt x="7150" y="9215"/>
                    <a:pt x="9216" y="7150"/>
                    <a:pt x="9216" y="4603"/>
                  </a:cubicBezTo>
                  <a:cubicBezTo>
                    <a:pt x="9216" y="2065"/>
                    <a:pt x="7150" y="0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5696519" y="2520475"/>
              <a:ext cx="450386" cy="449897"/>
            </a:xfrm>
            <a:custGeom>
              <a:avLst/>
              <a:gdLst/>
              <a:ahLst/>
              <a:cxnLst/>
              <a:rect l="l" t="t" r="r" b="b"/>
              <a:pathLst>
                <a:path w="9216" h="9206" extrusionOk="0">
                  <a:moveTo>
                    <a:pt x="4603" y="1"/>
                  </a:moveTo>
                  <a:cubicBezTo>
                    <a:pt x="2065" y="1"/>
                    <a:pt x="0" y="2056"/>
                    <a:pt x="0" y="4603"/>
                  </a:cubicBezTo>
                  <a:cubicBezTo>
                    <a:pt x="0" y="7150"/>
                    <a:pt x="2065" y="9206"/>
                    <a:pt x="4603" y="9206"/>
                  </a:cubicBezTo>
                  <a:cubicBezTo>
                    <a:pt x="7150" y="9206"/>
                    <a:pt x="9215" y="7150"/>
                    <a:pt x="9215" y="4603"/>
                  </a:cubicBezTo>
                  <a:cubicBezTo>
                    <a:pt x="9215" y="205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7796373" y="2970813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1"/>
                  </a:moveTo>
                  <a:cubicBezTo>
                    <a:pt x="2066" y="1"/>
                    <a:pt x="0" y="2066"/>
                    <a:pt x="0" y="4603"/>
                  </a:cubicBezTo>
                  <a:cubicBezTo>
                    <a:pt x="0" y="7151"/>
                    <a:pt x="2066" y="9216"/>
                    <a:pt x="4603" y="9216"/>
                  </a:cubicBezTo>
                  <a:cubicBezTo>
                    <a:pt x="7150" y="9216"/>
                    <a:pt x="9216" y="7151"/>
                    <a:pt x="9216" y="4603"/>
                  </a:cubicBezTo>
                  <a:cubicBezTo>
                    <a:pt x="9216" y="206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033919" y="2214793"/>
              <a:ext cx="294197" cy="598413"/>
            </a:xfrm>
            <a:custGeom>
              <a:avLst/>
              <a:gdLst/>
              <a:ahLst/>
              <a:cxnLst/>
              <a:rect l="l" t="t" r="r" b="b"/>
              <a:pathLst>
                <a:path w="6020" h="12245" extrusionOk="0">
                  <a:moveTo>
                    <a:pt x="1869" y="1"/>
                  </a:moveTo>
                  <a:lnTo>
                    <a:pt x="0" y="10652"/>
                  </a:lnTo>
                  <a:lnTo>
                    <a:pt x="5380" y="12245"/>
                  </a:lnTo>
                  <a:lnTo>
                    <a:pt x="6019" y="4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7165312" y="2142221"/>
              <a:ext cx="362420" cy="236042"/>
            </a:xfrm>
            <a:custGeom>
              <a:avLst/>
              <a:gdLst/>
              <a:ahLst/>
              <a:cxnLst/>
              <a:rect l="l" t="t" r="r" b="b"/>
              <a:pathLst>
                <a:path w="7416" h="4830" extrusionOk="0">
                  <a:moveTo>
                    <a:pt x="7416" y="1"/>
                  </a:moveTo>
                  <a:lnTo>
                    <a:pt x="915" y="1781"/>
                  </a:lnTo>
                  <a:lnTo>
                    <a:pt x="0" y="2027"/>
                  </a:lnTo>
                  <a:lnTo>
                    <a:pt x="0" y="4829"/>
                  </a:lnTo>
                  <a:lnTo>
                    <a:pt x="7416" y="366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7164824" y="2214207"/>
              <a:ext cx="290337" cy="129652"/>
            </a:xfrm>
            <a:custGeom>
              <a:avLst/>
              <a:gdLst/>
              <a:ahLst/>
              <a:cxnLst/>
              <a:rect l="l" t="t" r="r" b="b"/>
              <a:pathLst>
                <a:path w="5941" h="2653" extrusionOk="0">
                  <a:moveTo>
                    <a:pt x="3885" y="0"/>
                  </a:moveTo>
                  <a:cubicBezTo>
                    <a:pt x="2893" y="0"/>
                    <a:pt x="1902" y="104"/>
                    <a:pt x="925" y="308"/>
                  </a:cubicBezTo>
                  <a:lnTo>
                    <a:pt x="0" y="554"/>
                  </a:lnTo>
                  <a:lnTo>
                    <a:pt x="0" y="2619"/>
                  </a:lnTo>
                  <a:cubicBezTo>
                    <a:pt x="145" y="2635"/>
                    <a:pt x="290" y="2651"/>
                    <a:pt x="434" y="2651"/>
                  </a:cubicBezTo>
                  <a:cubicBezTo>
                    <a:pt x="467" y="2651"/>
                    <a:pt x="499" y="2650"/>
                    <a:pt x="532" y="2648"/>
                  </a:cubicBezTo>
                  <a:cubicBezTo>
                    <a:pt x="600" y="2651"/>
                    <a:pt x="668" y="2652"/>
                    <a:pt x="736" y="2652"/>
                  </a:cubicBezTo>
                  <a:cubicBezTo>
                    <a:pt x="1661" y="2652"/>
                    <a:pt x="2583" y="2410"/>
                    <a:pt x="3462" y="2117"/>
                  </a:cubicBezTo>
                  <a:cubicBezTo>
                    <a:pt x="4131" y="1901"/>
                    <a:pt x="4790" y="1635"/>
                    <a:pt x="5331" y="1183"/>
                  </a:cubicBezTo>
                  <a:cubicBezTo>
                    <a:pt x="5655" y="917"/>
                    <a:pt x="5931" y="554"/>
                    <a:pt x="5941" y="150"/>
                  </a:cubicBezTo>
                  <a:cubicBezTo>
                    <a:pt x="5258" y="50"/>
                    <a:pt x="4571" y="0"/>
                    <a:pt x="3885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6932202" y="1473679"/>
              <a:ext cx="690240" cy="798145"/>
            </a:xfrm>
            <a:custGeom>
              <a:avLst/>
              <a:gdLst/>
              <a:ahLst/>
              <a:cxnLst/>
              <a:rect l="l" t="t" r="r" b="b"/>
              <a:pathLst>
                <a:path w="14124" h="16332" extrusionOk="0">
                  <a:moveTo>
                    <a:pt x="7052" y="0"/>
                  </a:moveTo>
                  <a:cubicBezTo>
                    <a:pt x="3157" y="0"/>
                    <a:pt x="0" y="3266"/>
                    <a:pt x="0" y="7288"/>
                  </a:cubicBezTo>
                  <a:cubicBezTo>
                    <a:pt x="0" y="7593"/>
                    <a:pt x="20" y="7888"/>
                    <a:pt x="50" y="8193"/>
                  </a:cubicBezTo>
                  <a:cubicBezTo>
                    <a:pt x="50" y="10081"/>
                    <a:pt x="295" y="14733"/>
                    <a:pt x="669" y="15294"/>
                  </a:cubicBezTo>
                  <a:cubicBezTo>
                    <a:pt x="1182" y="16065"/>
                    <a:pt x="2759" y="16331"/>
                    <a:pt x="4545" y="16331"/>
                  </a:cubicBezTo>
                  <a:cubicBezTo>
                    <a:pt x="7040" y="16331"/>
                    <a:pt x="9943" y="15811"/>
                    <a:pt x="10917" y="15421"/>
                  </a:cubicBezTo>
                  <a:cubicBezTo>
                    <a:pt x="11743" y="15087"/>
                    <a:pt x="12255" y="13425"/>
                    <a:pt x="12559" y="11851"/>
                  </a:cubicBezTo>
                  <a:cubicBezTo>
                    <a:pt x="13572" y="10543"/>
                    <a:pt x="14123" y="8940"/>
                    <a:pt x="14113" y="7288"/>
                  </a:cubicBezTo>
                  <a:cubicBezTo>
                    <a:pt x="14113" y="3266"/>
                    <a:pt x="10956" y="0"/>
                    <a:pt x="705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7293157" y="1505396"/>
              <a:ext cx="446525" cy="761834"/>
            </a:xfrm>
            <a:custGeom>
              <a:avLst/>
              <a:gdLst/>
              <a:ahLst/>
              <a:cxnLst/>
              <a:rect l="l" t="t" r="r" b="b"/>
              <a:pathLst>
                <a:path w="9137" h="15589" extrusionOk="0">
                  <a:moveTo>
                    <a:pt x="6265" y="1"/>
                  </a:moveTo>
                  <a:cubicBezTo>
                    <a:pt x="4505" y="197"/>
                    <a:pt x="2036" y="699"/>
                    <a:pt x="286" y="1023"/>
                  </a:cubicBezTo>
                  <a:cubicBezTo>
                    <a:pt x="0" y="1790"/>
                    <a:pt x="59" y="2646"/>
                    <a:pt x="453" y="3374"/>
                  </a:cubicBezTo>
                  <a:cubicBezTo>
                    <a:pt x="866" y="4052"/>
                    <a:pt x="1554" y="4515"/>
                    <a:pt x="2341" y="4623"/>
                  </a:cubicBezTo>
                  <a:cubicBezTo>
                    <a:pt x="1800" y="5597"/>
                    <a:pt x="1544" y="6806"/>
                    <a:pt x="1977" y="7839"/>
                  </a:cubicBezTo>
                  <a:cubicBezTo>
                    <a:pt x="2380" y="8832"/>
                    <a:pt x="3325" y="9481"/>
                    <a:pt x="4249" y="10022"/>
                  </a:cubicBezTo>
                  <a:cubicBezTo>
                    <a:pt x="4524" y="9727"/>
                    <a:pt x="4770" y="9452"/>
                    <a:pt x="5154" y="9324"/>
                  </a:cubicBezTo>
                  <a:cubicBezTo>
                    <a:pt x="5296" y="9271"/>
                    <a:pt x="5451" y="9243"/>
                    <a:pt x="5603" y="9243"/>
                  </a:cubicBezTo>
                  <a:cubicBezTo>
                    <a:pt x="5850" y="9243"/>
                    <a:pt x="6093" y="9317"/>
                    <a:pt x="6275" y="9481"/>
                  </a:cubicBezTo>
                  <a:cubicBezTo>
                    <a:pt x="6708" y="9865"/>
                    <a:pt x="6639" y="10563"/>
                    <a:pt x="6413" y="11094"/>
                  </a:cubicBezTo>
                  <a:cubicBezTo>
                    <a:pt x="6236" y="11488"/>
                    <a:pt x="6000" y="11842"/>
                    <a:pt x="5695" y="12146"/>
                  </a:cubicBezTo>
                  <a:cubicBezTo>
                    <a:pt x="5400" y="12451"/>
                    <a:pt x="5046" y="12697"/>
                    <a:pt x="4800" y="13032"/>
                  </a:cubicBezTo>
                  <a:cubicBezTo>
                    <a:pt x="4318" y="13681"/>
                    <a:pt x="4760" y="14782"/>
                    <a:pt x="4780" y="15589"/>
                  </a:cubicBezTo>
                  <a:cubicBezTo>
                    <a:pt x="5016" y="14910"/>
                    <a:pt x="5282" y="14310"/>
                    <a:pt x="5960" y="14064"/>
                  </a:cubicBezTo>
                  <a:cubicBezTo>
                    <a:pt x="6629" y="13818"/>
                    <a:pt x="7367" y="13632"/>
                    <a:pt x="7888" y="13130"/>
                  </a:cubicBezTo>
                  <a:cubicBezTo>
                    <a:pt x="8566" y="12481"/>
                    <a:pt x="8694" y="11360"/>
                    <a:pt x="8281" y="10514"/>
                  </a:cubicBezTo>
                  <a:cubicBezTo>
                    <a:pt x="8212" y="10396"/>
                    <a:pt x="8173" y="10268"/>
                    <a:pt x="8163" y="10140"/>
                  </a:cubicBezTo>
                  <a:cubicBezTo>
                    <a:pt x="8183" y="10003"/>
                    <a:pt x="8242" y="9875"/>
                    <a:pt x="8340" y="9766"/>
                  </a:cubicBezTo>
                  <a:cubicBezTo>
                    <a:pt x="9107" y="8635"/>
                    <a:pt x="9137" y="7170"/>
                    <a:pt x="9117" y="5803"/>
                  </a:cubicBezTo>
                  <a:cubicBezTo>
                    <a:pt x="9098" y="4564"/>
                    <a:pt x="9127" y="3256"/>
                    <a:pt x="8557" y="2145"/>
                  </a:cubicBezTo>
                  <a:cubicBezTo>
                    <a:pt x="8055" y="1191"/>
                    <a:pt x="7249" y="433"/>
                    <a:pt x="626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6966313" y="1895672"/>
              <a:ext cx="75504" cy="31765"/>
            </a:xfrm>
            <a:custGeom>
              <a:avLst/>
              <a:gdLst/>
              <a:ahLst/>
              <a:cxnLst/>
              <a:rect l="l" t="t" r="r" b="b"/>
              <a:pathLst>
                <a:path w="1545" h="650" fill="none" extrusionOk="0">
                  <a:moveTo>
                    <a:pt x="1" y="286"/>
                  </a:moveTo>
                  <a:cubicBezTo>
                    <a:pt x="532" y="0"/>
                    <a:pt x="1191" y="158"/>
                    <a:pt x="1545" y="649"/>
                  </a:cubicBez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7219607" y="1897920"/>
              <a:ext cx="69591" cy="58839"/>
            </a:xfrm>
            <a:custGeom>
              <a:avLst/>
              <a:gdLst/>
              <a:ahLst/>
              <a:cxnLst/>
              <a:rect l="l" t="t" r="r" b="b"/>
              <a:pathLst>
                <a:path w="1424" h="1204" extrusionOk="0">
                  <a:moveTo>
                    <a:pt x="640" y="1"/>
                  </a:moveTo>
                  <a:cubicBezTo>
                    <a:pt x="621" y="1"/>
                    <a:pt x="601" y="2"/>
                    <a:pt x="581" y="4"/>
                  </a:cubicBezTo>
                  <a:cubicBezTo>
                    <a:pt x="247" y="33"/>
                    <a:pt x="1" y="318"/>
                    <a:pt x="40" y="653"/>
                  </a:cubicBezTo>
                  <a:cubicBezTo>
                    <a:pt x="65" y="992"/>
                    <a:pt x="352" y="1203"/>
                    <a:pt x="645" y="1203"/>
                  </a:cubicBezTo>
                  <a:cubicBezTo>
                    <a:pt x="810" y="1203"/>
                    <a:pt x="978" y="1136"/>
                    <a:pt x="1102" y="987"/>
                  </a:cubicBezTo>
                  <a:cubicBezTo>
                    <a:pt x="1424" y="590"/>
                    <a:pt x="113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7054768" y="1864493"/>
              <a:ext cx="55810" cy="151839"/>
            </a:xfrm>
            <a:custGeom>
              <a:avLst/>
              <a:gdLst/>
              <a:ahLst/>
              <a:cxnLst/>
              <a:rect l="l" t="t" r="r" b="b"/>
              <a:pathLst>
                <a:path w="1142" h="3107" extrusionOk="0">
                  <a:moveTo>
                    <a:pt x="857" y="0"/>
                  </a:moveTo>
                  <a:cubicBezTo>
                    <a:pt x="797" y="0"/>
                    <a:pt x="737" y="46"/>
                    <a:pt x="748" y="127"/>
                  </a:cubicBezTo>
                  <a:lnTo>
                    <a:pt x="876" y="1042"/>
                  </a:lnTo>
                  <a:cubicBezTo>
                    <a:pt x="915" y="1356"/>
                    <a:pt x="758" y="1661"/>
                    <a:pt x="482" y="1819"/>
                  </a:cubicBezTo>
                  <a:lnTo>
                    <a:pt x="69" y="2045"/>
                  </a:lnTo>
                  <a:cubicBezTo>
                    <a:pt x="20" y="2064"/>
                    <a:pt x="0" y="2114"/>
                    <a:pt x="10" y="2163"/>
                  </a:cubicBezTo>
                  <a:lnTo>
                    <a:pt x="246" y="3028"/>
                  </a:lnTo>
                  <a:cubicBezTo>
                    <a:pt x="256" y="3077"/>
                    <a:pt x="295" y="3107"/>
                    <a:pt x="345" y="3107"/>
                  </a:cubicBezTo>
                  <a:cubicBezTo>
                    <a:pt x="413" y="3107"/>
                    <a:pt x="472" y="3038"/>
                    <a:pt x="453" y="2969"/>
                  </a:cubicBezTo>
                  <a:lnTo>
                    <a:pt x="246" y="2192"/>
                  </a:lnTo>
                  <a:lnTo>
                    <a:pt x="590" y="2005"/>
                  </a:lnTo>
                  <a:cubicBezTo>
                    <a:pt x="944" y="1809"/>
                    <a:pt x="1141" y="1415"/>
                    <a:pt x="1092" y="1012"/>
                  </a:cubicBezTo>
                  <a:lnTo>
                    <a:pt x="964" y="97"/>
                  </a:lnTo>
                  <a:cubicBezTo>
                    <a:pt x="955" y="31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7084090" y="2017749"/>
              <a:ext cx="89481" cy="53415"/>
            </a:xfrm>
            <a:custGeom>
              <a:avLst/>
              <a:gdLst/>
              <a:ahLst/>
              <a:cxnLst/>
              <a:rect l="l" t="t" r="r" b="b"/>
              <a:pathLst>
                <a:path w="1831" h="1093" extrusionOk="0">
                  <a:moveTo>
                    <a:pt x="1708" y="1"/>
                  </a:moveTo>
                  <a:cubicBezTo>
                    <a:pt x="1658" y="1"/>
                    <a:pt x="1608" y="31"/>
                    <a:pt x="1603" y="99"/>
                  </a:cubicBezTo>
                  <a:cubicBezTo>
                    <a:pt x="1556" y="573"/>
                    <a:pt x="1158" y="879"/>
                    <a:pt x="742" y="879"/>
                  </a:cubicBezTo>
                  <a:cubicBezTo>
                    <a:pt x="554" y="879"/>
                    <a:pt x="362" y="817"/>
                    <a:pt x="197" y="679"/>
                  </a:cubicBezTo>
                  <a:cubicBezTo>
                    <a:pt x="176" y="663"/>
                    <a:pt x="152" y="655"/>
                    <a:pt x="129" y="655"/>
                  </a:cubicBezTo>
                  <a:cubicBezTo>
                    <a:pt x="95" y="655"/>
                    <a:pt x="62" y="670"/>
                    <a:pt x="40" y="699"/>
                  </a:cubicBezTo>
                  <a:cubicBezTo>
                    <a:pt x="0" y="738"/>
                    <a:pt x="10" y="807"/>
                    <a:pt x="59" y="846"/>
                  </a:cubicBezTo>
                  <a:cubicBezTo>
                    <a:pt x="256" y="1013"/>
                    <a:pt x="502" y="1092"/>
                    <a:pt x="748" y="1092"/>
                  </a:cubicBezTo>
                  <a:cubicBezTo>
                    <a:pt x="895" y="1092"/>
                    <a:pt x="1033" y="1072"/>
                    <a:pt x="1161" y="1013"/>
                  </a:cubicBezTo>
                  <a:cubicBezTo>
                    <a:pt x="1525" y="856"/>
                    <a:pt x="1780" y="522"/>
                    <a:pt x="1820" y="118"/>
                  </a:cubicBezTo>
                  <a:cubicBezTo>
                    <a:pt x="1830" y="44"/>
                    <a:pt x="1769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7204702" y="1785763"/>
              <a:ext cx="110495" cy="66561"/>
            </a:xfrm>
            <a:custGeom>
              <a:avLst/>
              <a:gdLst/>
              <a:ahLst/>
              <a:cxnLst/>
              <a:rect l="l" t="t" r="r" b="b"/>
              <a:pathLst>
                <a:path w="2261" h="1362" extrusionOk="0">
                  <a:moveTo>
                    <a:pt x="868" y="1"/>
                  </a:moveTo>
                  <a:cubicBezTo>
                    <a:pt x="689" y="1"/>
                    <a:pt x="524" y="31"/>
                    <a:pt x="404" y="96"/>
                  </a:cubicBezTo>
                  <a:cubicBezTo>
                    <a:pt x="266" y="164"/>
                    <a:pt x="158" y="273"/>
                    <a:pt x="79" y="400"/>
                  </a:cubicBezTo>
                  <a:cubicBezTo>
                    <a:pt x="11" y="528"/>
                    <a:pt x="1" y="695"/>
                    <a:pt x="70" y="833"/>
                  </a:cubicBezTo>
                  <a:cubicBezTo>
                    <a:pt x="138" y="961"/>
                    <a:pt x="256" y="1059"/>
                    <a:pt x="394" y="1118"/>
                  </a:cubicBezTo>
                  <a:cubicBezTo>
                    <a:pt x="552" y="1197"/>
                    <a:pt x="709" y="1266"/>
                    <a:pt x="886" y="1315"/>
                  </a:cubicBezTo>
                  <a:cubicBezTo>
                    <a:pt x="984" y="1346"/>
                    <a:pt x="1103" y="1362"/>
                    <a:pt x="1228" y="1362"/>
                  </a:cubicBezTo>
                  <a:cubicBezTo>
                    <a:pt x="1704" y="1362"/>
                    <a:pt x="2260" y="1127"/>
                    <a:pt x="2027" y="558"/>
                  </a:cubicBezTo>
                  <a:cubicBezTo>
                    <a:pt x="1872" y="198"/>
                    <a:pt x="1323" y="1"/>
                    <a:pt x="86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6955268" y="1800571"/>
              <a:ext cx="118754" cy="65339"/>
            </a:xfrm>
            <a:custGeom>
              <a:avLst/>
              <a:gdLst/>
              <a:ahLst/>
              <a:cxnLst/>
              <a:rect l="l" t="t" r="r" b="b"/>
              <a:pathLst>
                <a:path w="2430" h="1337" extrusionOk="0">
                  <a:moveTo>
                    <a:pt x="1200" y="1"/>
                  </a:moveTo>
                  <a:cubicBezTo>
                    <a:pt x="822" y="1"/>
                    <a:pt x="421" y="132"/>
                    <a:pt x="237" y="333"/>
                  </a:cubicBezTo>
                  <a:cubicBezTo>
                    <a:pt x="128" y="432"/>
                    <a:pt x="50" y="570"/>
                    <a:pt x="30" y="717"/>
                  </a:cubicBezTo>
                  <a:cubicBezTo>
                    <a:pt x="0" y="865"/>
                    <a:pt x="50" y="1022"/>
                    <a:pt x="148" y="1130"/>
                  </a:cubicBezTo>
                  <a:cubicBezTo>
                    <a:pt x="266" y="1228"/>
                    <a:pt x="404" y="1287"/>
                    <a:pt x="551" y="1297"/>
                  </a:cubicBezTo>
                  <a:cubicBezTo>
                    <a:pt x="728" y="1327"/>
                    <a:pt x="895" y="1337"/>
                    <a:pt x="1072" y="1337"/>
                  </a:cubicBezTo>
                  <a:cubicBezTo>
                    <a:pt x="1564" y="1327"/>
                    <a:pt x="2430" y="845"/>
                    <a:pt x="1918" y="255"/>
                  </a:cubicBezTo>
                  <a:cubicBezTo>
                    <a:pt x="1761" y="77"/>
                    <a:pt x="1487" y="1"/>
                    <a:pt x="120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7435907" y="1927389"/>
              <a:ext cx="238437" cy="218693"/>
            </a:xfrm>
            <a:custGeom>
              <a:avLst/>
              <a:gdLst/>
              <a:ahLst/>
              <a:cxnLst/>
              <a:rect l="l" t="t" r="r" b="b"/>
              <a:pathLst>
                <a:path w="4879" h="4475" extrusionOk="0">
                  <a:moveTo>
                    <a:pt x="2442" y="1"/>
                  </a:moveTo>
                  <a:cubicBezTo>
                    <a:pt x="2288" y="1"/>
                    <a:pt x="2133" y="16"/>
                    <a:pt x="1977" y="50"/>
                  </a:cubicBezTo>
                  <a:cubicBezTo>
                    <a:pt x="767" y="305"/>
                    <a:pt x="0" y="1495"/>
                    <a:pt x="256" y="2705"/>
                  </a:cubicBezTo>
                  <a:cubicBezTo>
                    <a:pt x="479" y="3750"/>
                    <a:pt x="1411" y="4475"/>
                    <a:pt x="2441" y="4475"/>
                  </a:cubicBezTo>
                  <a:cubicBezTo>
                    <a:pt x="2593" y="4475"/>
                    <a:pt x="2747" y="4459"/>
                    <a:pt x="2902" y="4426"/>
                  </a:cubicBezTo>
                  <a:cubicBezTo>
                    <a:pt x="4111" y="4161"/>
                    <a:pt x="4878" y="2980"/>
                    <a:pt x="4623" y="1771"/>
                  </a:cubicBezTo>
                  <a:cubicBezTo>
                    <a:pt x="4400" y="718"/>
                    <a:pt x="3470" y="1"/>
                    <a:pt x="244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7512779" y="1961011"/>
              <a:ext cx="99548" cy="144264"/>
            </a:xfrm>
            <a:custGeom>
              <a:avLst/>
              <a:gdLst/>
              <a:ahLst/>
              <a:cxnLst/>
              <a:rect l="l" t="t" r="r" b="b"/>
              <a:pathLst>
                <a:path w="2037" h="2952" extrusionOk="0">
                  <a:moveTo>
                    <a:pt x="1722" y="0"/>
                  </a:moveTo>
                  <a:cubicBezTo>
                    <a:pt x="1706" y="0"/>
                    <a:pt x="1690" y="4"/>
                    <a:pt x="1673" y="11"/>
                  </a:cubicBezTo>
                  <a:cubicBezTo>
                    <a:pt x="620" y="552"/>
                    <a:pt x="1" y="1663"/>
                    <a:pt x="89" y="2843"/>
                  </a:cubicBezTo>
                  <a:cubicBezTo>
                    <a:pt x="99" y="2902"/>
                    <a:pt x="148" y="2942"/>
                    <a:pt x="207" y="2951"/>
                  </a:cubicBezTo>
                  <a:lnTo>
                    <a:pt x="227" y="2951"/>
                  </a:lnTo>
                  <a:cubicBezTo>
                    <a:pt x="286" y="2942"/>
                    <a:pt x="335" y="2882"/>
                    <a:pt x="335" y="2823"/>
                  </a:cubicBezTo>
                  <a:cubicBezTo>
                    <a:pt x="335" y="2676"/>
                    <a:pt x="384" y="2528"/>
                    <a:pt x="483" y="2410"/>
                  </a:cubicBezTo>
                  <a:cubicBezTo>
                    <a:pt x="650" y="2174"/>
                    <a:pt x="856" y="1978"/>
                    <a:pt x="1102" y="1820"/>
                  </a:cubicBezTo>
                  <a:cubicBezTo>
                    <a:pt x="1306" y="1688"/>
                    <a:pt x="1549" y="1611"/>
                    <a:pt x="1795" y="1611"/>
                  </a:cubicBezTo>
                  <a:cubicBezTo>
                    <a:pt x="1823" y="1611"/>
                    <a:pt x="1851" y="1612"/>
                    <a:pt x="1879" y="1614"/>
                  </a:cubicBezTo>
                  <a:cubicBezTo>
                    <a:pt x="2027" y="1614"/>
                    <a:pt x="2037" y="1397"/>
                    <a:pt x="1899" y="1378"/>
                  </a:cubicBezTo>
                  <a:cubicBezTo>
                    <a:pt x="1869" y="1376"/>
                    <a:pt x="1839" y="1375"/>
                    <a:pt x="1810" y="1375"/>
                  </a:cubicBezTo>
                  <a:cubicBezTo>
                    <a:pt x="1515" y="1375"/>
                    <a:pt x="1225" y="1463"/>
                    <a:pt x="975" y="1624"/>
                  </a:cubicBezTo>
                  <a:cubicBezTo>
                    <a:pt x="729" y="1781"/>
                    <a:pt x="512" y="1988"/>
                    <a:pt x="335" y="2224"/>
                  </a:cubicBezTo>
                  <a:cubicBezTo>
                    <a:pt x="463" y="1368"/>
                    <a:pt x="1004" y="621"/>
                    <a:pt x="1781" y="227"/>
                  </a:cubicBezTo>
                  <a:cubicBezTo>
                    <a:pt x="1902" y="167"/>
                    <a:pt x="1833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899996" y="1438102"/>
              <a:ext cx="717167" cy="234723"/>
            </a:xfrm>
            <a:custGeom>
              <a:avLst/>
              <a:gdLst/>
              <a:ahLst/>
              <a:cxnLst/>
              <a:rect l="l" t="t" r="r" b="b"/>
              <a:pathLst>
                <a:path w="14675" h="4803" extrusionOk="0">
                  <a:moveTo>
                    <a:pt x="6039" y="1"/>
                  </a:moveTo>
                  <a:cubicBezTo>
                    <a:pt x="4111" y="1"/>
                    <a:pt x="2184" y="45"/>
                    <a:pt x="286" y="99"/>
                  </a:cubicBezTo>
                  <a:cubicBezTo>
                    <a:pt x="0" y="679"/>
                    <a:pt x="276" y="1437"/>
                    <a:pt x="797" y="1830"/>
                  </a:cubicBezTo>
                  <a:cubicBezTo>
                    <a:pt x="1249" y="2180"/>
                    <a:pt x="1828" y="2300"/>
                    <a:pt x="2397" y="2300"/>
                  </a:cubicBezTo>
                  <a:cubicBezTo>
                    <a:pt x="2484" y="2300"/>
                    <a:pt x="2570" y="2297"/>
                    <a:pt x="2656" y="2292"/>
                  </a:cubicBezTo>
                  <a:cubicBezTo>
                    <a:pt x="3536" y="3793"/>
                    <a:pt x="5232" y="4802"/>
                    <a:pt x="6957" y="4802"/>
                  </a:cubicBezTo>
                  <a:cubicBezTo>
                    <a:pt x="7198" y="4802"/>
                    <a:pt x="7441" y="4782"/>
                    <a:pt x="7681" y="4741"/>
                  </a:cubicBezTo>
                  <a:cubicBezTo>
                    <a:pt x="8478" y="4603"/>
                    <a:pt x="9216" y="4249"/>
                    <a:pt x="9953" y="3905"/>
                  </a:cubicBezTo>
                  <a:cubicBezTo>
                    <a:pt x="9970" y="3888"/>
                    <a:pt x="9994" y="3871"/>
                    <a:pt x="10001" y="3855"/>
                  </a:cubicBezTo>
                  <a:lnTo>
                    <a:pt x="10001" y="3855"/>
                  </a:lnTo>
                  <a:lnTo>
                    <a:pt x="10553" y="3836"/>
                  </a:lnTo>
                  <a:cubicBezTo>
                    <a:pt x="11065" y="3866"/>
                    <a:pt x="11556" y="4121"/>
                    <a:pt x="12078" y="4131"/>
                  </a:cubicBezTo>
                  <a:cubicBezTo>
                    <a:pt x="12343" y="4131"/>
                    <a:pt x="12599" y="4082"/>
                    <a:pt x="12855" y="4003"/>
                  </a:cubicBezTo>
                  <a:cubicBezTo>
                    <a:pt x="13238" y="3895"/>
                    <a:pt x="13622" y="3748"/>
                    <a:pt x="13986" y="3581"/>
                  </a:cubicBezTo>
                  <a:cubicBezTo>
                    <a:pt x="14271" y="3443"/>
                    <a:pt x="14654" y="3276"/>
                    <a:pt x="14654" y="2961"/>
                  </a:cubicBezTo>
                  <a:cubicBezTo>
                    <a:pt x="14674" y="2125"/>
                    <a:pt x="14448" y="1220"/>
                    <a:pt x="13789" y="699"/>
                  </a:cubicBezTo>
                  <a:cubicBezTo>
                    <a:pt x="13238" y="276"/>
                    <a:pt x="12491" y="207"/>
                    <a:pt x="11792" y="168"/>
                  </a:cubicBezTo>
                  <a:cubicBezTo>
                    <a:pt x="9894" y="45"/>
                    <a:pt x="7967" y="1"/>
                    <a:pt x="6039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254519" y="2283553"/>
              <a:ext cx="1638025" cy="1513504"/>
            </a:xfrm>
            <a:custGeom>
              <a:avLst/>
              <a:gdLst/>
              <a:ahLst/>
              <a:cxnLst/>
              <a:rect l="l" t="t" r="r" b="b"/>
              <a:pathLst>
                <a:path w="33518" h="30970" extrusionOk="0">
                  <a:moveTo>
                    <a:pt x="26505" y="0"/>
                  </a:moveTo>
                  <a:lnTo>
                    <a:pt x="17939" y="915"/>
                  </a:lnTo>
                  <a:lnTo>
                    <a:pt x="17260" y="2783"/>
                  </a:lnTo>
                  <a:cubicBezTo>
                    <a:pt x="17260" y="2783"/>
                    <a:pt x="12304" y="2960"/>
                    <a:pt x="10160" y="3737"/>
                  </a:cubicBezTo>
                  <a:cubicBezTo>
                    <a:pt x="8016" y="4514"/>
                    <a:pt x="3639" y="20682"/>
                    <a:pt x="3639" y="20682"/>
                  </a:cubicBezTo>
                  <a:lnTo>
                    <a:pt x="0" y="30970"/>
                  </a:lnTo>
                  <a:lnTo>
                    <a:pt x="22906" y="30970"/>
                  </a:lnTo>
                  <a:lnTo>
                    <a:pt x="25777" y="21184"/>
                  </a:lnTo>
                  <a:cubicBezTo>
                    <a:pt x="25777" y="21184"/>
                    <a:pt x="30596" y="17171"/>
                    <a:pt x="32062" y="11428"/>
                  </a:cubicBezTo>
                  <a:cubicBezTo>
                    <a:pt x="33517" y="5694"/>
                    <a:pt x="26731" y="1515"/>
                    <a:pt x="26731" y="1515"/>
                  </a:cubicBezTo>
                  <a:lnTo>
                    <a:pt x="2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891658" y="2466181"/>
              <a:ext cx="1083839" cy="916117"/>
            </a:xfrm>
            <a:custGeom>
              <a:avLst/>
              <a:gdLst/>
              <a:ahLst/>
              <a:cxnLst/>
              <a:rect l="l" t="t" r="r" b="b"/>
              <a:pathLst>
                <a:path w="22178" h="18746" extrusionOk="0">
                  <a:moveTo>
                    <a:pt x="17575" y="0"/>
                  </a:moveTo>
                  <a:lnTo>
                    <a:pt x="8743" y="6786"/>
                  </a:lnTo>
                  <a:lnTo>
                    <a:pt x="8832" y="4957"/>
                  </a:lnTo>
                  <a:lnTo>
                    <a:pt x="2547" y="4455"/>
                  </a:lnTo>
                  <a:lnTo>
                    <a:pt x="2233" y="7288"/>
                  </a:lnTo>
                  <a:cubicBezTo>
                    <a:pt x="2233" y="7288"/>
                    <a:pt x="0" y="9019"/>
                    <a:pt x="413" y="12618"/>
                  </a:cubicBezTo>
                  <a:cubicBezTo>
                    <a:pt x="775" y="15848"/>
                    <a:pt x="2095" y="18745"/>
                    <a:pt x="5659" y="18745"/>
                  </a:cubicBezTo>
                  <a:cubicBezTo>
                    <a:pt x="6067" y="18745"/>
                    <a:pt x="6504" y="18707"/>
                    <a:pt x="6973" y="18627"/>
                  </a:cubicBezTo>
                  <a:cubicBezTo>
                    <a:pt x="11526" y="17850"/>
                    <a:pt x="17899" y="12933"/>
                    <a:pt x="17899" y="12933"/>
                  </a:cubicBezTo>
                  <a:lnTo>
                    <a:pt x="22178" y="7199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784174" y="2599889"/>
              <a:ext cx="72034" cy="254173"/>
            </a:xfrm>
            <a:custGeom>
              <a:avLst/>
              <a:gdLst/>
              <a:ahLst/>
              <a:cxnLst/>
              <a:rect l="l" t="t" r="r" b="b"/>
              <a:pathLst>
                <a:path w="1474" h="5201" extrusionOk="0">
                  <a:moveTo>
                    <a:pt x="1344" y="1"/>
                  </a:moveTo>
                  <a:cubicBezTo>
                    <a:pt x="1300" y="1"/>
                    <a:pt x="1256" y="26"/>
                    <a:pt x="1239" y="87"/>
                  </a:cubicBezTo>
                  <a:lnTo>
                    <a:pt x="10" y="5073"/>
                  </a:lnTo>
                  <a:cubicBezTo>
                    <a:pt x="0" y="5132"/>
                    <a:pt x="30" y="5191"/>
                    <a:pt x="89" y="5201"/>
                  </a:cubicBezTo>
                  <a:lnTo>
                    <a:pt x="118" y="5201"/>
                  </a:lnTo>
                  <a:cubicBezTo>
                    <a:pt x="167" y="5201"/>
                    <a:pt x="207" y="5171"/>
                    <a:pt x="227" y="5122"/>
                  </a:cubicBezTo>
                  <a:lnTo>
                    <a:pt x="1456" y="136"/>
                  </a:lnTo>
                  <a:cubicBezTo>
                    <a:pt x="1473" y="55"/>
                    <a:pt x="1408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6028641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9" y="1"/>
                  </a:moveTo>
                  <a:cubicBezTo>
                    <a:pt x="113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1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6095446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8" y="1"/>
                  </a:moveTo>
                  <a:cubicBezTo>
                    <a:pt x="112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2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215569" y="1349207"/>
              <a:ext cx="246598" cy="246598"/>
            </a:xfrm>
            <a:custGeom>
              <a:avLst/>
              <a:gdLst/>
              <a:ahLst/>
              <a:cxnLst/>
              <a:rect l="l" t="t" r="r" b="b"/>
              <a:pathLst>
                <a:path w="5046" h="5046" fill="none" extrusionOk="0">
                  <a:moveTo>
                    <a:pt x="2902" y="207"/>
                  </a:moveTo>
                  <a:cubicBezTo>
                    <a:pt x="4181" y="413"/>
                    <a:pt x="5046" y="1613"/>
                    <a:pt x="4839" y="2892"/>
                  </a:cubicBezTo>
                  <a:cubicBezTo>
                    <a:pt x="4633" y="4170"/>
                    <a:pt x="3433" y="5046"/>
                    <a:pt x="2155" y="4839"/>
                  </a:cubicBezTo>
                  <a:cubicBezTo>
                    <a:pt x="876" y="4632"/>
                    <a:pt x="1" y="3433"/>
                    <a:pt x="207" y="2144"/>
                  </a:cubicBezTo>
                  <a:cubicBezTo>
                    <a:pt x="414" y="866"/>
                    <a:pt x="1623" y="0"/>
                    <a:pt x="2902" y="207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6613079" y="1341486"/>
              <a:ext cx="261992" cy="261552"/>
            </a:xfrm>
            <a:custGeom>
              <a:avLst/>
              <a:gdLst/>
              <a:ahLst/>
              <a:cxnLst/>
              <a:rect l="l" t="t" r="r" b="b"/>
              <a:pathLst>
                <a:path w="5361" h="5352" fill="none" extrusionOk="0">
                  <a:moveTo>
                    <a:pt x="3855" y="650"/>
                  </a:moveTo>
                  <a:cubicBezTo>
                    <a:pt x="4977" y="1299"/>
                    <a:pt x="5360" y="2735"/>
                    <a:pt x="4711" y="3856"/>
                  </a:cubicBezTo>
                  <a:cubicBezTo>
                    <a:pt x="4052" y="4977"/>
                    <a:pt x="2616" y="5351"/>
                    <a:pt x="1505" y="4702"/>
                  </a:cubicBezTo>
                  <a:cubicBezTo>
                    <a:pt x="384" y="4053"/>
                    <a:pt x="0" y="2617"/>
                    <a:pt x="649" y="1496"/>
                  </a:cubicBezTo>
                  <a:cubicBezTo>
                    <a:pt x="1308" y="375"/>
                    <a:pt x="2744" y="1"/>
                    <a:pt x="3855" y="65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6821169" y="1897089"/>
              <a:ext cx="141821" cy="82737"/>
            </a:xfrm>
            <a:custGeom>
              <a:avLst/>
              <a:gdLst/>
              <a:ahLst/>
              <a:cxnLst/>
              <a:rect l="l" t="t" r="r" b="b"/>
              <a:pathLst>
                <a:path w="290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2902" y="169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6908157" y="1847144"/>
              <a:ext cx="57276" cy="175443"/>
            </a:xfrm>
            <a:custGeom>
              <a:avLst/>
              <a:gdLst/>
              <a:ahLst/>
              <a:cxnLst/>
              <a:rect l="l" t="t" r="r" b="b"/>
              <a:pathLst>
                <a:path w="1172" h="3590" extrusionOk="0">
                  <a:moveTo>
                    <a:pt x="1171" y="0"/>
                  </a:moveTo>
                  <a:lnTo>
                    <a:pt x="1" y="1938"/>
                  </a:lnTo>
                  <a:lnTo>
                    <a:pt x="1171" y="3590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986808" y="1694278"/>
              <a:ext cx="869006" cy="589177"/>
            </a:xfrm>
            <a:custGeom>
              <a:avLst/>
              <a:gdLst/>
              <a:ahLst/>
              <a:cxnLst/>
              <a:rect l="l" t="t" r="r" b="b"/>
              <a:pathLst>
                <a:path w="17782" h="12056" extrusionOk="0">
                  <a:moveTo>
                    <a:pt x="16582" y="1"/>
                  </a:moveTo>
                  <a:lnTo>
                    <a:pt x="8488" y="69"/>
                  </a:lnTo>
                  <a:lnTo>
                    <a:pt x="8232" y="69"/>
                  </a:lnTo>
                  <a:lnTo>
                    <a:pt x="6796" y="79"/>
                  </a:lnTo>
                  <a:lnTo>
                    <a:pt x="6531" y="79"/>
                  </a:lnTo>
                  <a:lnTo>
                    <a:pt x="3128" y="109"/>
                  </a:lnTo>
                  <a:cubicBezTo>
                    <a:pt x="3000" y="109"/>
                    <a:pt x="2872" y="119"/>
                    <a:pt x="2744" y="148"/>
                  </a:cubicBezTo>
                  <a:cubicBezTo>
                    <a:pt x="1662" y="315"/>
                    <a:pt x="1131" y="1181"/>
                    <a:pt x="836" y="2341"/>
                  </a:cubicBezTo>
                  <a:lnTo>
                    <a:pt x="836" y="2371"/>
                  </a:lnTo>
                  <a:cubicBezTo>
                    <a:pt x="374" y="4239"/>
                    <a:pt x="0" y="7032"/>
                    <a:pt x="836" y="9796"/>
                  </a:cubicBezTo>
                  <a:cubicBezTo>
                    <a:pt x="856" y="9855"/>
                    <a:pt x="876" y="9924"/>
                    <a:pt x="895" y="9993"/>
                  </a:cubicBezTo>
                  <a:cubicBezTo>
                    <a:pt x="1092" y="10602"/>
                    <a:pt x="1299" y="11124"/>
                    <a:pt x="1594" y="11478"/>
                  </a:cubicBezTo>
                  <a:cubicBezTo>
                    <a:pt x="1603" y="11488"/>
                    <a:pt x="1603" y="11488"/>
                    <a:pt x="1613" y="11497"/>
                  </a:cubicBezTo>
                  <a:cubicBezTo>
                    <a:pt x="1731" y="11645"/>
                    <a:pt x="1889" y="11773"/>
                    <a:pt x="2056" y="11871"/>
                  </a:cubicBezTo>
                  <a:cubicBezTo>
                    <a:pt x="2076" y="11881"/>
                    <a:pt x="2105" y="11891"/>
                    <a:pt x="2125" y="11901"/>
                  </a:cubicBezTo>
                  <a:lnTo>
                    <a:pt x="2135" y="11901"/>
                  </a:lnTo>
                  <a:cubicBezTo>
                    <a:pt x="2331" y="11989"/>
                    <a:pt x="2548" y="12038"/>
                    <a:pt x="2774" y="12048"/>
                  </a:cubicBezTo>
                  <a:cubicBezTo>
                    <a:pt x="2823" y="12053"/>
                    <a:pt x="2872" y="12056"/>
                    <a:pt x="2920" y="12056"/>
                  </a:cubicBezTo>
                  <a:cubicBezTo>
                    <a:pt x="2968" y="12056"/>
                    <a:pt x="3015" y="12053"/>
                    <a:pt x="3059" y="12048"/>
                  </a:cubicBezTo>
                  <a:lnTo>
                    <a:pt x="7426" y="11832"/>
                  </a:lnTo>
                  <a:lnTo>
                    <a:pt x="7652" y="11822"/>
                  </a:lnTo>
                  <a:lnTo>
                    <a:pt x="9147" y="11743"/>
                  </a:lnTo>
                  <a:lnTo>
                    <a:pt x="9383" y="11733"/>
                  </a:lnTo>
                  <a:lnTo>
                    <a:pt x="16680" y="11379"/>
                  </a:lnTo>
                  <a:cubicBezTo>
                    <a:pt x="16680" y="11379"/>
                    <a:pt x="17782" y="9678"/>
                    <a:pt x="17693" y="5852"/>
                  </a:cubicBezTo>
                  <a:cubicBezTo>
                    <a:pt x="17683" y="5715"/>
                    <a:pt x="17683" y="5567"/>
                    <a:pt x="17674" y="5420"/>
                  </a:cubicBezTo>
                  <a:cubicBezTo>
                    <a:pt x="17654" y="4967"/>
                    <a:pt x="17624" y="4544"/>
                    <a:pt x="17595" y="4161"/>
                  </a:cubicBezTo>
                  <a:cubicBezTo>
                    <a:pt x="17310" y="1014"/>
                    <a:pt x="16582" y="1"/>
                    <a:pt x="16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5991108" y="1701023"/>
              <a:ext cx="256225" cy="582091"/>
            </a:xfrm>
            <a:custGeom>
              <a:avLst/>
              <a:gdLst/>
              <a:ahLst/>
              <a:cxnLst/>
              <a:rect l="l" t="t" r="r" b="b"/>
              <a:pathLst>
                <a:path w="5243" h="11911" extrusionOk="0">
                  <a:moveTo>
                    <a:pt x="2627" y="0"/>
                  </a:moveTo>
                  <a:cubicBezTo>
                    <a:pt x="1171" y="0"/>
                    <a:pt x="1" y="2666"/>
                    <a:pt x="1" y="5950"/>
                  </a:cubicBezTo>
                  <a:cubicBezTo>
                    <a:pt x="1" y="9245"/>
                    <a:pt x="1171" y="11910"/>
                    <a:pt x="2627" y="11910"/>
                  </a:cubicBezTo>
                  <a:cubicBezTo>
                    <a:pt x="4072" y="11910"/>
                    <a:pt x="5243" y="9245"/>
                    <a:pt x="5243" y="5950"/>
                  </a:cubicBezTo>
                  <a:cubicBezTo>
                    <a:pt x="5243" y="2666"/>
                    <a:pt x="4072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5864730" y="1715928"/>
              <a:ext cx="316287" cy="516703"/>
            </a:xfrm>
            <a:custGeom>
              <a:avLst/>
              <a:gdLst/>
              <a:ahLst/>
              <a:cxnLst/>
              <a:rect l="l" t="t" r="r" b="b"/>
              <a:pathLst>
                <a:path w="6472" h="10573" extrusionOk="0">
                  <a:moveTo>
                    <a:pt x="325" y="0"/>
                  </a:moveTo>
                  <a:lnTo>
                    <a:pt x="0" y="40"/>
                  </a:lnTo>
                  <a:lnTo>
                    <a:pt x="0" y="10573"/>
                  </a:lnTo>
                  <a:lnTo>
                    <a:pt x="689" y="10573"/>
                  </a:lnTo>
                  <a:lnTo>
                    <a:pt x="6472" y="7878"/>
                  </a:lnTo>
                  <a:lnTo>
                    <a:pt x="6472" y="392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6306419" y="1698139"/>
              <a:ext cx="91387" cy="574369"/>
            </a:xfrm>
            <a:custGeom>
              <a:avLst/>
              <a:gdLst/>
              <a:ahLst/>
              <a:cxnLst/>
              <a:rect l="l" t="t" r="r" b="b"/>
              <a:pathLst>
                <a:path w="1870" h="11753" extrusionOk="0">
                  <a:moveTo>
                    <a:pt x="1" y="0"/>
                  </a:moveTo>
                  <a:cubicBezTo>
                    <a:pt x="718" y="1151"/>
                    <a:pt x="1181" y="2636"/>
                    <a:pt x="1387" y="4485"/>
                  </a:cubicBezTo>
                  <a:cubicBezTo>
                    <a:pt x="1653" y="6924"/>
                    <a:pt x="1476" y="9383"/>
                    <a:pt x="876" y="11753"/>
                  </a:cubicBezTo>
                  <a:lnTo>
                    <a:pt x="1112" y="11743"/>
                  </a:lnTo>
                  <a:cubicBezTo>
                    <a:pt x="1702" y="9363"/>
                    <a:pt x="1869" y="6894"/>
                    <a:pt x="1604" y="4465"/>
                  </a:cubicBezTo>
                  <a:cubicBezTo>
                    <a:pt x="1397" y="2636"/>
                    <a:pt x="954" y="1161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389107" y="1697162"/>
              <a:ext cx="91827" cy="571046"/>
            </a:xfrm>
            <a:custGeom>
              <a:avLst/>
              <a:gdLst/>
              <a:ahLst/>
              <a:cxnLst/>
              <a:rect l="l" t="t" r="r" b="b"/>
              <a:pathLst>
                <a:path w="1879" h="11685" extrusionOk="0">
                  <a:moveTo>
                    <a:pt x="0" y="1"/>
                  </a:moveTo>
                  <a:cubicBezTo>
                    <a:pt x="728" y="1161"/>
                    <a:pt x="1190" y="2646"/>
                    <a:pt x="1397" y="4505"/>
                  </a:cubicBezTo>
                  <a:cubicBezTo>
                    <a:pt x="1662" y="6914"/>
                    <a:pt x="1495" y="9344"/>
                    <a:pt x="915" y="11684"/>
                  </a:cubicBezTo>
                  <a:lnTo>
                    <a:pt x="1151" y="11674"/>
                  </a:lnTo>
                  <a:cubicBezTo>
                    <a:pt x="1721" y="9324"/>
                    <a:pt x="1879" y="6895"/>
                    <a:pt x="1613" y="4485"/>
                  </a:cubicBezTo>
                  <a:cubicBezTo>
                    <a:pt x="1416" y="2646"/>
                    <a:pt x="974" y="117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6565480" y="1913949"/>
              <a:ext cx="206231" cy="90849"/>
            </a:xfrm>
            <a:custGeom>
              <a:avLst/>
              <a:gdLst/>
              <a:ahLst/>
              <a:cxnLst/>
              <a:rect l="l" t="t" r="r" b="b"/>
              <a:pathLst>
                <a:path w="4220" h="1859" extrusionOk="0">
                  <a:moveTo>
                    <a:pt x="4003" y="226"/>
                  </a:moveTo>
                  <a:lnTo>
                    <a:pt x="4003" y="1633"/>
                  </a:lnTo>
                  <a:lnTo>
                    <a:pt x="227" y="1633"/>
                  </a:lnTo>
                  <a:lnTo>
                    <a:pt x="227" y="226"/>
                  </a:lnTo>
                  <a:close/>
                  <a:moveTo>
                    <a:pt x="118" y="0"/>
                  </a:moveTo>
                  <a:cubicBezTo>
                    <a:pt x="50" y="0"/>
                    <a:pt x="0" y="49"/>
                    <a:pt x="0" y="108"/>
                  </a:cubicBezTo>
                  <a:lnTo>
                    <a:pt x="0" y="1751"/>
                  </a:lnTo>
                  <a:cubicBezTo>
                    <a:pt x="0" y="1810"/>
                    <a:pt x="50" y="1859"/>
                    <a:pt x="118" y="1859"/>
                  </a:cubicBezTo>
                  <a:lnTo>
                    <a:pt x="4111" y="1859"/>
                  </a:lnTo>
                  <a:cubicBezTo>
                    <a:pt x="4170" y="1859"/>
                    <a:pt x="4220" y="1810"/>
                    <a:pt x="4220" y="1751"/>
                  </a:cubicBezTo>
                  <a:lnTo>
                    <a:pt x="4220" y="108"/>
                  </a:lnTo>
                  <a:cubicBezTo>
                    <a:pt x="4220" y="49"/>
                    <a:pt x="4170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651314" y="1715928"/>
              <a:ext cx="247087" cy="525353"/>
            </a:xfrm>
            <a:custGeom>
              <a:avLst/>
              <a:gdLst/>
              <a:ahLst/>
              <a:cxnLst/>
              <a:rect l="l" t="t" r="r" b="b"/>
              <a:pathLst>
                <a:path w="5056" h="10750" extrusionOk="0">
                  <a:moveTo>
                    <a:pt x="4692" y="0"/>
                  </a:moveTo>
                  <a:lnTo>
                    <a:pt x="30" y="295"/>
                  </a:lnTo>
                  <a:lnTo>
                    <a:pt x="1" y="10750"/>
                  </a:lnTo>
                  <a:lnTo>
                    <a:pt x="5056" y="10573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6263657" y="2170517"/>
              <a:ext cx="513819" cy="787833"/>
            </a:xfrm>
            <a:custGeom>
              <a:avLst/>
              <a:gdLst/>
              <a:ahLst/>
              <a:cxnLst/>
              <a:rect l="l" t="t" r="r" b="b"/>
              <a:pathLst>
                <a:path w="10514" h="16121" extrusionOk="0">
                  <a:moveTo>
                    <a:pt x="6783" y="0"/>
                  </a:moveTo>
                  <a:cubicBezTo>
                    <a:pt x="6781" y="0"/>
                    <a:pt x="6779" y="1"/>
                    <a:pt x="6776" y="2"/>
                  </a:cubicBezTo>
                  <a:cubicBezTo>
                    <a:pt x="6413" y="179"/>
                    <a:pt x="5960" y="3011"/>
                    <a:pt x="5960" y="3011"/>
                  </a:cubicBezTo>
                  <a:lnTo>
                    <a:pt x="3728" y="1870"/>
                  </a:lnTo>
                  <a:cubicBezTo>
                    <a:pt x="3728" y="1870"/>
                    <a:pt x="876" y="2047"/>
                    <a:pt x="777" y="2175"/>
                  </a:cubicBezTo>
                  <a:cubicBezTo>
                    <a:pt x="689" y="2303"/>
                    <a:pt x="777" y="3778"/>
                    <a:pt x="777" y="3778"/>
                  </a:cubicBezTo>
                  <a:cubicBezTo>
                    <a:pt x="777" y="3778"/>
                    <a:pt x="177" y="4516"/>
                    <a:pt x="89" y="5283"/>
                  </a:cubicBezTo>
                  <a:cubicBezTo>
                    <a:pt x="0" y="6050"/>
                    <a:pt x="4101" y="9837"/>
                    <a:pt x="4101" y="9837"/>
                  </a:cubicBezTo>
                  <a:lnTo>
                    <a:pt x="4957" y="16121"/>
                  </a:lnTo>
                  <a:lnTo>
                    <a:pt x="10514" y="15029"/>
                  </a:lnTo>
                  <a:cubicBezTo>
                    <a:pt x="10514" y="15029"/>
                    <a:pt x="7189" y="0"/>
                    <a:pt x="678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6258379" y="2229112"/>
              <a:ext cx="211021" cy="426928"/>
            </a:xfrm>
            <a:custGeom>
              <a:avLst/>
              <a:gdLst/>
              <a:ahLst/>
              <a:cxnLst/>
              <a:rect l="l" t="t" r="r" b="b"/>
              <a:pathLst>
                <a:path w="4318" h="8736" extrusionOk="0">
                  <a:moveTo>
                    <a:pt x="1059" y="1"/>
                  </a:moveTo>
                  <a:cubicBezTo>
                    <a:pt x="1018" y="1"/>
                    <a:pt x="976" y="28"/>
                    <a:pt x="954" y="72"/>
                  </a:cubicBezTo>
                  <a:cubicBezTo>
                    <a:pt x="944" y="101"/>
                    <a:pt x="541" y="986"/>
                    <a:pt x="826" y="2432"/>
                  </a:cubicBezTo>
                  <a:cubicBezTo>
                    <a:pt x="679" y="2658"/>
                    <a:pt x="0" y="3740"/>
                    <a:pt x="226" y="4359"/>
                  </a:cubicBezTo>
                  <a:cubicBezTo>
                    <a:pt x="462" y="5018"/>
                    <a:pt x="3973" y="8559"/>
                    <a:pt x="4121" y="8706"/>
                  </a:cubicBezTo>
                  <a:cubicBezTo>
                    <a:pt x="4140" y="8726"/>
                    <a:pt x="4170" y="8736"/>
                    <a:pt x="4199" y="8736"/>
                  </a:cubicBezTo>
                  <a:cubicBezTo>
                    <a:pt x="4229" y="8736"/>
                    <a:pt x="4259" y="8726"/>
                    <a:pt x="4278" y="8706"/>
                  </a:cubicBezTo>
                  <a:cubicBezTo>
                    <a:pt x="4318" y="8667"/>
                    <a:pt x="4318" y="8598"/>
                    <a:pt x="4278" y="8549"/>
                  </a:cubicBezTo>
                  <a:cubicBezTo>
                    <a:pt x="3265" y="7536"/>
                    <a:pt x="610" y="4792"/>
                    <a:pt x="433" y="4291"/>
                  </a:cubicBezTo>
                  <a:cubicBezTo>
                    <a:pt x="266" y="3809"/>
                    <a:pt x="806" y="2845"/>
                    <a:pt x="1033" y="2520"/>
                  </a:cubicBezTo>
                  <a:cubicBezTo>
                    <a:pt x="1052" y="2491"/>
                    <a:pt x="1062" y="2461"/>
                    <a:pt x="1052" y="2432"/>
                  </a:cubicBezTo>
                  <a:cubicBezTo>
                    <a:pt x="767" y="1035"/>
                    <a:pt x="1161" y="170"/>
                    <a:pt x="1161" y="160"/>
                  </a:cubicBezTo>
                  <a:cubicBezTo>
                    <a:pt x="1180" y="101"/>
                    <a:pt x="1161" y="42"/>
                    <a:pt x="1102" y="13"/>
                  </a:cubicBezTo>
                  <a:cubicBezTo>
                    <a:pt x="1088" y="5"/>
                    <a:pt x="1074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6439248" y="2253401"/>
              <a:ext cx="169530" cy="134490"/>
            </a:xfrm>
            <a:custGeom>
              <a:avLst/>
              <a:gdLst/>
              <a:ahLst/>
              <a:cxnLst/>
              <a:rect l="l" t="t" r="r" b="b"/>
              <a:pathLst>
                <a:path w="3469" h="2752" extrusionOk="0">
                  <a:moveTo>
                    <a:pt x="164" y="0"/>
                  </a:moveTo>
                  <a:cubicBezTo>
                    <a:pt x="59" y="0"/>
                    <a:pt x="1" y="164"/>
                    <a:pt x="135" y="214"/>
                  </a:cubicBezTo>
                  <a:cubicBezTo>
                    <a:pt x="744" y="519"/>
                    <a:pt x="2397" y="1374"/>
                    <a:pt x="2662" y="1728"/>
                  </a:cubicBezTo>
                  <a:cubicBezTo>
                    <a:pt x="2888" y="2033"/>
                    <a:pt x="3075" y="2358"/>
                    <a:pt x="3242" y="2692"/>
                  </a:cubicBezTo>
                  <a:cubicBezTo>
                    <a:pt x="3262" y="2731"/>
                    <a:pt x="3301" y="2751"/>
                    <a:pt x="3341" y="2751"/>
                  </a:cubicBezTo>
                  <a:cubicBezTo>
                    <a:pt x="3360" y="2751"/>
                    <a:pt x="3380" y="2751"/>
                    <a:pt x="3390" y="2741"/>
                  </a:cubicBezTo>
                  <a:cubicBezTo>
                    <a:pt x="3449" y="2712"/>
                    <a:pt x="3469" y="2653"/>
                    <a:pt x="3449" y="2594"/>
                  </a:cubicBezTo>
                  <a:cubicBezTo>
                    <a:pt x="3272" y="2250"/>
                    <a:pt x="3075" y="1915"/>
                    <a:pt x="2839" y="1600"/>
                  </a:cubicBezTo>
                  <a:cubicBezTo>
                    <a:pt x="2485" y="1128"/>
                    <a:pt x="321" y="66"/>
                    <a:pt x="223" y="17"/>
                  </a:cubicBezTo>
                  <a:cubicBezTo>
                    <a:pt x="202" y="5"/>
                    <a:pt x="182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6392430" y="2565191"/>
              <a:ext cx="1275165" cy="1094932"/>
            </a:xfrm>
            <a:custGeom>
              <a:avLst/>
              <a:gdLst/>
              <a:ahLst/>
              <a:cxnLst/>
              <a:rect l="l" t="t" r="r" b="b"/>
              <a:pathLst>
                <a:path w="26093" h="22405" extrusionOk="0">
                  <a:moveTo>
                    <a:pt x="20152" y="0"/>
                  </a:moveTo>
                  <a:lnTo>
                    <a:pt x="8469" y="7278"/>
                  </a:lnTo>
                  <a:lnTo>
                    <a:pt x="7682" y="4711"/>
                  </a:lnTo>
                  <a:lnTo>
                    <a:pt x="817" y="5872"/>
                  </a:lnTo>
                  <a:lnTo>
                    <a:pt x="1643" y="10582"/>
                  </a:lnTo>
                  <a:cubicBezTo>
                    <a:pt x="1643" y="10582"/>
                    <a:pt x="1" y="12431"/>
                    <a:pt x="748" y="15441"/>
                  </a:cubicBezTo>
                  <a:cubicBezTo>
                    <a:pt x="1454" y="18235"/>
                    <a:pt x="3218" y="22404"/>
                    <a:pt x="8204" y="22404"/>
                  </a:cubicBezTo>
                  <a:cubicBezTo>
                    <a:pt x="8570" y="22404"/>
                    <a:pt x="8953" y="22382"/>
                    <a:pt x="9354" y="22335"/>
                  </a:cubicBezTo>
                  <a:cubicBezTo>
                    <a:pt x="15235" y="21656"/>
                    <a:pt x="21795" y="17073"/>
                    <a:pt x="21795" y="17073"/>
                  </a:cubicBezTo>
                  <a:lnTo>
                    <a:pt x="26093" y="8055"/>
                  </a:lnTo>
                  <a:lnTo>
                    <a:pt x="20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6398197" y="2540707"/>
              <a:ext cx="1032916" cy="1113601"/>
            </a:xfrm>
            <a:custGeom>
              <a:avLst/>
              <a:gdLst/>
              <a:ahLst/>
              <a:cxnLst/>
              <a:rect l="l" t="t" r="r" b="b"/>
              <a:pathLst>
                <a:path w="21136" h="22787" extrusionOk="0">
                  <a:moveTo>
                    <a:pt x="21004" y="1"/>
                  </a:moveTo>
                  <a:cubicBezTo>
                    <a:pt x="20974" y="1"/>
                    <a:pt x="20945" y="13"/>
                    <a:pt x="20929" y="39"/>
                  </a:cubicBezTo>
                  <a:lnTo>
                    <a:pt x="12029" y="10385"/>
                  </a:lnTo>
                  <a:cubicBezTo>
                    <a:pt x="11606" y="9549"/>
                    <a:pt x="11104" y="8753"/>
                    <a:pt x="10524" y="8025"/>
                  </a:cubicBezTo>
                  <a:cubicBezTo>
                    <a:pt x="10233" y="7644"/>
                    <a:pt x="9577" y="7558"/>
                    <a:pt x="9051" y="7558"/>
                  </a:cubicBezTo>
                  <a:cubicBezTo>
                    <a:pt x="8761" y="7558"/>
                    <a:pt x="8510" y="7584"/>
                    <a:pt x="8380" y="7602"/>
                  </a:cubicBezTo>
                  <a:lnTo>
                    <a:pt x="7672" y="5143"/>
                  </a:lnTo>
                  <a:cubicBezTo>
                    <a:pt x="7664" y="5092"/>
                    <a:pt x="7617" y="5063"/>
                    <a:pt x="7573" y="5063"/>
                  </a:cubicBezTo>
                  <a:cubicBezTo>
                    <a:pt x="7567" y="5063"/>
                    <a:pt x="7560" y="5063"/>
                    <a:pt x="7554" y="5065"/>
                  </a:cubicBezTo>
                  <a:lnTo>
                    <a:pt x="355" y="6569"/>
                  </a:lnTo>
                  <a:cubicBezTo>
                    <a:pt x="296" y="6579"/>
                    <a:pt x="267" y="6628"/>
                    <a:pt x="276" y="6687"/>
                  </a:cubicBezTo>
                  <a:lnTo>
                    <a:pt x="866" y="9893"/>
                  </a:lnTo>
                  <a:cubicBezTo>
                    <a:pt x="1" y="11280"/>
                    <a:pt x="21" y="12775"/>
                    <a:pt x="178" y="13788"/>
                  </a:cubicBezTo>
                  <a:cubicBezTo>
                    <a:pt x="571" y="16188"/>
                    <a:pt x="1083" y="18676"/>
                    <a:pt x="2676" y="20515"/>
                  </a:cubicBezTo>
                  <a:cubicBezTo>
                    <a:pt x="3886" y="21892"/>
                    <a:pt x="5459" y="22649"/>
                    <a:pt x="7357" y="22767"/>
                  </a:cubicBezTo>
                  <a:cubicBezTo>
                    <a:pt x="7534" y="22787"/>
                    <a:pt x="7702" y="22787"/>
                    <a:pt x="7879" y="22787"/>
                  </a:cubicBezTo>
                  <a:cubicBezTo>
                    <a:pt x="11488" y="22787"/>
                    <a:pt x="15609" y="20554"/>
                    <a:pt x="18195" y="18253"/>
                  </a:cubicBezTo>
                  <a:cubicBezTo>
                    <a:pt x="18280" y="18176"/>
                    <a:pt x="18207" y="18056"/>
                    <a:pt x="18120" y="18056"/>
                  </a:cubicBezTo>
                  <a:cubicBezTo>
                    <a:pt x="18096" y="18056"/>
                    <a:pt x="18071" y="18065"/>
                    <a:pt x="18048" y="18086"/>
                  </a:cubicBezTo>
                  <a:cubicBezTo>
                    <a:pt x="15495" y="20366"/>
                    <a:pt x="11429" y="22566"/>
                    <a:pt x="7883" y="22566"/>
                  </a:cubicBezTo>
                  <a:cubicBezTo>
                    <a:pt x="7713" y="22566"/>
                    <a:pt x="7544" y="22561"/>
                    <a:pt x="7377" y="22551"/>
                  </a:cubicBezTo>
                  <a:cubicBezTo>
                    <a:pt x="5528" y="22433"/>
                    <a:pt x="4014" y="21695"/>
                    <a:pt x="2843" y="20358"/>
                  </a:cubicBezTo>
                  <a:cubicBezTo>
                    <a:pt x="1279" y="18568"/>
                    <a:pt x="798" y="16207"/>
                    <a:pt x="404" y="13749"/>
                  </a:cubicBezTo>
                  <a:cubicBezTo>
                    <a:pt x="247" y="12775"/>
                    <a:pt x="227" y="11319"/>
                    <a:pt x="1063" y="9992"/>
                  </a:cubicBezTo>
                  <a:cubicBezTo>
                    <a:pt x="1102" y="9923"/>
                    <a:pt x="1152" y="9844"/>
                    <a:pt x="1083" y="9785"/>
                  </a:cubicBezTo>
                  <a:lnTo>
                    <a:pt x="1063" y="9775"/>
                  </a:lnTo>
                  <a:lnTo>
                    <a:pt x="503" y="6756"/>
                  </a:lnTo>
                  <a:lnTo>
                    <a:pt x="7495" y="5301"/>
                  </a:lnTo>
                  <a:lnTo>
                    <a:pt x="8193" y="7749"/>
                  </a:lnTo>
                  <a:cubicBezTo>
                    <a:pt x="8211" y="7793"/>
                    <a:pt x="8252" y="7830"/>
                    <a:pt x="8303" y="7830"/>
                  </a:cubicBezTo>
                  <a:cubicBezTo>
                    <a:pt x="8309" y="7830"/>
                    <a:pt x="8315" y="7829"/>
                    <a:pt x="8321" y="7828"/>
                  </a:cubicBezTo>
                  <a:cubicBezTo>
                    <a:pt x="8481" y="7803"/>
                    <a:pt x="8748" y="7776"/>
                    <a:pt x="9041" y="7776"/>
                  </a:cubicBezTo>
                  <a:cubicBezTo>
                    <a:pt x="9544" y="7776"/>
                    <a:pt x="10121" y="7854"/>
                    <a:pt x="10357" y="8153"/>
                  </a:cubicBezTo>
                  <a:cubicBezTo>
                    <a:pt x="10957" y="8910"/>
                    <a:pt x="11478" y="9746"/>
                    <a:pt x="11891" y="10631"/>
                  </a:cubicBezTo>
                  <a:cubicBezTo>
                    <a:pt x="11901" y="10660"/>
                    <a:pt x="11931" y="10690"/>
                    <a:pt x="11970" y="10700"/>
                  </a:cubicBezTo>
                  <a:cubicBezTo>
                    <a:pt x="12009" y="10700"/>
                    <a:pt x="12049" y="10690"/>
                    <a:pt x="12078" y="10660"/>
                  </a:cubicBezTo>
                  <a:lnTo>
                    <a:pt x="21097" y="186"/>
                  </a:lnTo>
                  <a:cubicBezTo>
                    <a:pt x="21136" y="137"/>
                    <a:pt x="21126" y="68"/>
                    <a:pt x="21077" y="29"/>
                  </a:cubicBezTo>
                  <a:cubicBezTo>
                    <a:pt x="21058" y="11"/>
                    <a:pt x="21031" y="1"/>
                    <a:pt x="2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7829116" y="2201745"/>
              <a:ext cx="384460" cy="573050"/>
            </a:xfrm>
            <a:custGeom>
              <a:avLst/>
              <a:gdLst/>
              <a:ahLst/>
              <a:cxnLst/>
              <a:rect l="l" t="t" r="r" b="b"/>
              <a:pathLst>
                <a:path w="7867" h="11726" extrusionOk="0">
                  <a:moveTo>
                    <a:pt x="2812" y="3287"/>
                  </a:moveTo>
                  <a:cubicBezTo>
                    <a:pt x="3156" y="3287"/>
                    <a:pt x="3500" y="3366"/>
                    <a:pt x="3805" y="3513"/>
                  </a:cubicBezTo>
                  <a:cubicBezTo>
                    <a:pt x="3776" y="3661"/>
                    <a:pt x="3736" y="3798"/>
                    <a:pt x="3668" y="3936"/>
                  </a:cubicBezTo>
                  <a:cubicBezTo>
                    <a:pt x="3382" y="4595"/>
                    <a:pt x="2733" y="5057"/>
                    <a:pt x="2074" y="5057"/>
                  </a:cubicBezTo>
                  <a:cubicBezTo>
                    <a:pt x="1907" y="5057"/>
                    <a:pt x="1740" y="5018"/>
                    <a:pt x="1592" y="4929"/>
                  </a:cubicBezTo>
                  <a:cubicBezTo>
                    <a:pt x="1327" y="4752"/>
                    <a:pt x="1238" y="4349"/>
                    <a:pt x="1396" y="4015"/>
                  </a:cubicBezTo>
                  <a:cubicBezTo>
                    <a:pt x="1573" y="3690"/>
                    <a:pt x="1887" y="3454"/>
                    <a:pt x="2251" y="3366"/>
                  </a:cubicBezTo>
                  <a:cubicBezTo>
                    <a:pt x="2438" y="3316"/>
                    <a:pt x="2625" y="3287"/>
                    <a:pt x="2812" y="3287"/>
                  </a:cubicBezTo>
                  <a:close/>
                  <a:moveTo>
                    <a:pt x="4615" y="6797"/>
                  </a:moveTo>
                  <a:cubicBezTo>
                    <a:pt x="4637" y="6797"/>
                    <a:pt x="4659" y="6797"/>
                    <a:pt x="4681" y="6798"/>
                  </a:cubicBezTo>
                  <a:cubicBezTo>
                    <a:pt x="4946" y="6798"/>
                    <a:pt x="5221" y="6837"/>
                    <a:pt x="5487" y="6926"/>
                  </a:cubicBezTo>
                  <a:cubicBezTo>
                    <a:pt x="5477" y="7014"/>
                    <a:pt x="5467" y="7103"/>
                    <a:pt x="5448" y="7191"/>
                  </a:cubicBezTo>
                  <a:cubicBezTo>
                    <a:pt x="5369" y="7722"/>
                    <a:pt x="5162" y="8440"/>
                    <a:pt x="4612" y="8844"/>
                  </a:cubicBezTo>
                  <a:cubicBezTo>
                    <a:pt x="4395" y="8993"/>
                    <a:pt x="4138" y="9075"/>
                    <a:pt x="3876" y="9075"/>
                  </a:cubicBezTo>
                  <a:cubicBezTo>
                    <a:pt x="3793" y="9075"/>
                    <a:pt x="3710" y="9067"/>
                    <a:pt x="3628" y="9050"/>
                  </a:cubicBezTo>
                  <a:cubicBezTo>
                    <a:pt x="3382" y="9011"/>
                    <a:pt x="3166" y="8883"/>
                    <a:pt x="3028" y="8676"/>
                  </a:cubicBezTo>
                  <a:cubicBezTo>
                    <a:pt x="2881" y="8440"/>
                    <a:pt x="2861" y="8155"/>
                    <a:pt x="2959" y="7899"/>
                  </a:cubicBezTo>
                  <a:cubicBezTo>
                    <a:pt x="3127" y="7447"/>
                    <a:pt x="3481" y="7083"/>
                    <a:pt x="3943" y="6916"/>
                  </a:cubicBezTo>
                  <a:cubicBezTo>
                    <a:pt x="4159" y="6844"/>
                    <a:pt x="4383" y="6797"/>
                    <a:pt x="4615" y="6797"/>
                  </a:cubicBezTo>
                  <a:close/>
                  <a:moveTo>
                    <a:pt x="1447" y="0"/>
                  </a:moveTo>
                  <a:cubicBezTo>
                    <a:pt x="983" y="0"/>
                    <a:pt x="521" y="141"/>
                    <a:pt x="127" y="415"/>
                  </a:cubicBezTo>
                  <a:cubicBezTo>
                    <a:pt x="1" y="518"/>
                    <a:pt x="90" y="697"/>
                    <a:pt x="217" y="697"/>
                  </a:cubicBezTo>
                  <a:cubicBezTo>
                    <a:pt x="248" y="697"/>
                    <a:pt x="281" y="686"/>
                    <a:pt x="314" y="661"/>
                  </a:cubicBezTo>
                  <a:cubicBezTo>
                    <a:pt x="651" y="425"/>
                    <a:pt x="1044" y="306"/>
                    <a:pt x="1441" y="306"/>
                  </a:cubicBezTo>
                  <a:cubicBezTo>
                    <a:pt x="1705" y="306"/>
                    <a:pt x="1970" y="358"/>
                    <a:pt x="2222" y="464"/>
                  </a:cubicBezTo>
                  <a:cubicBezTo>
                    <a:pt x="2841" y="740"/>
                    <a:pt x="3343" y="1251"/>
                    <a:pt x="3609" y="1890"/>
                  </a:cubicBezTo>
                  <a:cubicBezTo>
                    <a:pt x="3795" y="2294"/>
                    <a:pt x="3874" y="2746"/>
                    <a:pt x="3854" y="3198"/>
                  </a:cubicBezTo>
                  <a:cubicBezTo>
                    <a:pt x="3531" y="3055"/>
                    <a:pt x="3185" y="2984"/>
                    <a:pt x="2838" y="2984"/>
                  </a:cubicBezTo>
                  <a:cubicBezTo>
                    <a:pt x="2615" y="2984"/>
                    <a:pt x="2392" y="3013"/>
                    <a:pt x="2173" y="3071"/>
                  </a:cubicBezTo>
                  <a:cubicBezTo>
                    <a:pt x="1720" y="3179"/>
                    <a:pt x="1337" y="3484"/>
                    <a:pt x="1120" y="3887"/>
                  </a:cubicBezTo>
                  <a:cubicBezTo>
                    <a:pt x="904" y="4359"/>
                    <a:pt x="1042" y="4929"/>
                    <a:pt x="1425" y="5185"/>
                  </a:cubicBezTo>
                  <a:cubicBezTo>
                    <a:pt x="1608" y="5304"/>
                    <a:pt x="1816" y="5363"/>
                    <a:pt x="2026" y="5363"/>
                  </a:cubicBezTo>
                  <a:cubicBezTo>
                    <a:pt x="2042" y="5363"/>
                    <a:pt x="2058" y="5363"/>
                    <a:pt x="2074" y="5362"/>
                  </a:cubicBezTo>
                  <a:cubicBezTo>
                    <a:pt x="2851" y="5362"/>
                    <a:pt x="3618" y="4831"/>
                    <a:pt x="3953" y="4064"/>
                  </a:cubicBezTo>
                  <a:cubicBezTo>
                    <a:pt x="4012" y="3936"/>
                    <a:pt x="4061" y="3798"/>
                    <a:pt x="4090" y="3661"/>
                  </a:cubicBezTo>
                  <a:cubicBezTo>
                    <a:pt x="4376" y="3838"/>
                    <a:pt x="4631" y="4064"/>
                    <a:pt x="4828" y="4339"/>
                  </a:cubicBezTo>
                  <a:cubicBezTo>
                    <a:pt x="5280" y="4939"/>
                    <a:pt x="5516" y="5755"/>
                    <a:pt x="5487" y="6611"/>
                  </a:cubicBezTo>
                  <a:cubicBezTo>
                    <a:pt x="5228" y="6531"/>
                    <a:pt x="4960" y="6492"/>
                    <a:pt x="4692" y="6492"/>
                  </a:cubicBezTo>
                  <a:cubicBezTo>
                    <a:pt x="4400" y="6492"/>
                    <a:pt x="4107" y="6538"/>
                    <a:pt x="3825" y="6631"/>
                  </a:cubicBezTo>
                  <a:cubicBezTo>
                    <a:pt x="3284" y="6837"/>
                    <a:pt x="2861" y="7260"/>
                    <a:pt x="2655" y="7801"/>
                  </a:cubicBezTo>
                  <a:cubicBezTo>
                    <a:pt x="2389" y="8489"/>
                    <a:pt x="2832" y="9257"/>
                    <a:pt x="3559" y="9355"/>
                  </a:cubicBezTo>
                  <a:cubicBezTo>
                    <a:pt x="3659" y="9373"/>
                    <a:pt x="3759" y="9383"/>
                    <a:pt x="3860" y="9383"/>
                  </a:cubicBezTo>
                  <a:cubicBezTo>
                    <a:pt x="4186" y="9383"/>
                    <a:pt x="4508" y="9285"/>
                    <a:pt x="4779" y="9089"/>
                  </a:cubicBezTo>
                  <a:cubicBezTo>
                    <a:pt x="5418" y="8627"/>
                    <a:pt x="5654" y="7831"/>
                    <a:pt x="5743" y="7240"/>
                  </a:cubicBezTo>
                  <a:cubicBezTo>
                    <a:pt x="5753" y="7162"/>
                    <a:pt x="5762" y="7113"/>
                    <a:pt x="5772" y="7044"/>
                  </a:cubicBezTo>
                  <a:cubicBezTo>
                    <a:pt x="6274" y="7270"/>
                    <a:pt x="6687" y="7644"/>
                    <a:pt x="6962" y="8126"/>
                  </a:cubicBezTo>
                  <a:cubicBezTo>
                    <a:pt x="7533" y="9129"/>
                    <a:pt x="7405" y="10506"/>
                    <a:pt x="6647" y="11479"/>
                  </a:cubicBezTo>
                  <a:cubicBezTo>
                    <a:pt x="6579" y="11578"/>
                    <a:pt x="6647" y="11725"/>
                    <a:pt x="6775" y="11725"/>
                  </a:cubicBezTo>
                  <a:cubicBezTo>
                    <a:pt x="6825" y="11725"/>
                    <a:pt x="6874" y="11705"/>
                    <a:pt x="6903" y="11666"/>
                  </a:cubicBezTo>
                  <a:cubicBezTo>
                    <a:pt x="7729" y="10604"/>
                    <a:pt x="7867" y="9070"/>
                    <a:pt x="7238" y="7968"/>
                  </a:cubicBezTo>
                  <a:cubicBezTo>
                    <a:pt x="6913" y="7408"/>
                    <a:pt x="6402" y="6965"/>
                    <a:pt x="5802" y="6719"/>
                  </a:cubicBezTo>
                  <a:cubicBezTo>
                    <a:pt x="5841" y="5746"/>
                    <a:pt x="5595" y="4831"/>
                    <a:pt x="5084" y="4152"/>
                  </a:cubicBezTo>
                  <a:cubicBezTo>
                    <a:pt x="4828" y="3818"/>
                    <a:pt x="4513" y="3543"/>
                    <a:pt x="4149" y="3336"/>
                  </a:cubicBezTo>
                  <a:cubicBezTo>
                    <a:pt x="4199" y="2795"/>
                    <a:pt x="4110" y="2254"/>
                    <a:pt x="3894" y="1763"/>
                  </a:cubicBezTo>
                  <a:cubicBezTo>
                    <a:pt x="3599" y="1054"/>
                    <a:pt x="3038" y="484"/>
                    <a:pt x="2330" y="179"/>
                  </a:cubicBezTo>
                  <a:cubicBezTo>
                    <a:pt x="2048" y="59"/>
                    <a:pt x="17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715725" y="2878742"/>
              <a:ext cx="156237" cy="404057"/>
            </a:xfrm>
            <a:custGeom>
              <a:avLst/>
              <a:gdLst/>
              <a:ahLst/>
              <a:cxnLst/>
              <a:rect l="l" t="t" r="r" b="b"/>
              <a:pathLst>
                <a:path w="3197" h="8268" extrusionOk="0">
                  <a:moveTo>
                    <a:pt x="2157" y="2869"/>
                  </a:moveTo>
                  <a:cubicBezTo>
                    <a:pt x="2403" y="2869"/>
                    <a:pt x="2649" y="2976"/>
                    <a:pt x="2754" y="3193"/>
                  </a:cubicBezTo>
                  <a:cubicBezTo>
                    <a:pt x="2853" y="3419"/>
                    <a:pt x="2803" y="3684"/>
                    <a:pt x="2636" y="3861"/>
                  </a:cubicBezTo>
                  <a:cubicBezTo>
                    <a:pt x="2449" y="4058"/>
                    <a:pt x="2194" y="4166"/>
                    <a:pt x="1938" y="4166"/>
                  </a:cubicBezTo>
                  <a:cubicBezTo>
                    <a:pt x="1623" y="4166"/>
                    <a:pt x="1309" y="4068"/>
                    <a:pt x="1063" y="3881"/>
                  </a:cubicBezTo>
                  <a:cubicBezTo>
                    <a:pt x="1063" y="3881"/>
                    <a:pt x="1063" y="3881"/>
                    <a:pt x="1073" y="3871"/>
                  </a:cubicBezTo>
                  <a:cubicBezTo>
                    <a:pt x="1250" y="3399"/>
                    <a:pt x="1486" y="3094"/>
                    <a:pt x="1810" y="2947"/>
                  </a:cubicBezTo>
                  <a:cubicBezTo>
                    <a:pt x="1914" y="2895"/>
                    <a:pt x="2036" y="2869"/>
                    <a:pt x="2157" y="2869"/>
                  </a:cubicBezTo>
                  <a:close/>
                  <a:moveTo>
                    <a:pt x="2407" y="1"/>
                  </a:moveTo>
                  <a:cubicBezTo>
                    <a:pt x="1552" y="1"/>
                    <a:pt x="754" y="600"/>
                    <a:pt x="384" y="1324"/>
                  </a:cubicBezTo>
                  <a:cubicBezTo>
                    <a:pt x="40" y="1944"/>
                    <a:pt x="1" y="2691"/>
                    <a:pt x="256" y="3350"/>
                  </a:cubicBezTo>
                  <a:cubicBezTo>
                    <a:pt x="364" y="3596"/>
                    <a:pt x="512" y="3802"/>
                    <a:pt x="699" y="3980"/>
                  </a:cubicBezTo>
                  <a:cubicBezTo>
                    <a:pt x="414" y="4815"/>
                    <a:pt x="453" y="5730"/>
                    <a:pt x="797" y="6546"/>
                  </a:cubicBezTo>
                  <a:cubicBezTo>
                    <a:pt x="1191" y="7441"/>
                    <a:pt x="1997" y="8081"/>
                    <a:pt x="2961" y="8267"/>
                  </a:cubicBezTo>
                  <a:lnTo>
                    <a:pt x="2990" y="8267"/>
                  </a:lnTo>
                  <a:cubicBezTo>
                    <a:pt x="3177" y="8267"/>
                    <a:pt x="3197" y="8002"/>
                    <a:pt x="3010" y="7963"/>
                  </a:cubicBezTo>
                  <a:cubicBezTo>
                    <a:pt x="2204" y="7835"/>
                    <a:pt x="1446" y="7225"/>
                    <a:pt x="1082" y="6419"/>
                  </a:cubicBezTo>
                  <a:cubicBezTo>
                    <a:pt x="778" y="5710"/>
                    <a:pt x="738" y="4924"/>
                    <a:pt x="964" y="4186"/>
                  </a:cubicBezTo>
                  <a:lnTo>
                    <a:pt x="964" y="4186"/>
                  </a:lnTo>
                  <a:cubicBezTo>
                    <a:pt x="1238" y="4374"/>
                    <a:pt x="1565" y="4482"/>
                    <a:pt x="1903" y="4482"/>
                  </a:cubicBezTo>
                  <a:cubicBezTo>
                    <a:pt x="1918" y="4482"/>
                    <a:pt x="1933" y="4481"/>
                    <a:pt x="1948" y="4481"/>
                  </a:cubicBezTo>
                  <a:cubicBezTo>
                    <a:pt x="2292" y="4471"/>
                    <a:pt x="2626" y="4324"/>
                    <a:pt x="2862" y="4078"/>
                  </a:cubicBezTo>
                  <a:cubicBezTo>
                    <a:pt x="3108" y="3802"/>
                    <a:pt x="3177" y="3399"/>
                    <a:pt x="3030" y="3065"/>
                  </a:cubicBezTo>
                  <a:cubicBezTo>
                    <a:pt x="2870" y="2725"/>
                    <a:pt x="2511" y="2566"/>
                    <a:pt x="2156" y="2566"/>
                  </a:cubicBezTo>
                  <a:cubicBezTo>
                    <a:pt x="1987" y="2566"/>
                    <a:pt x="1818" y="2602"/>
                    <a:pt x="1672" y="2671"/>
                  </a:cubicBezTo>
                  <a:cubicBezTo>
                    <a:pt x="1309" y="2849"/>
                    <a:pt x="1033" y="3173"/>
                    <a:pt x="817" y="3665"/>
                  </a:cubicBezTo>
                  <a:cubicBezTo>
                    <a:pt x="699" y="3537"/>
                    <a:pt x="610" y="3389"/>
                    <a:pt x="541" y="3232"/>
                  </a:cubicBezTo>
                  <a:cubicBezTo>
                    <a:pt x="315" y="2652"/>
                    <a:pt x="355" y="2003"/>
                    <a:pt x="659" y="1462"/>
                  </a:cubicBezTo>
                  <a:cubicBezTo>
                    <a:pt x="975" y="847"/>
                    <a:pt x="1684" y="311"/>
                    <a:pt x="2413" y="311"/>
                  </a:cubicBezTo>
                  <a:cubicBezTo>
                    <a:pt x="2570" y="311"/>
                    <a:pt x="2727" y="336"/>
                    <a:pt x="2882" y="390"/>
                  </a:cubicBezTo>
                  <a:cubicBezTo>
                    <a:pt x="2901" y="397"/>
                    <a:pt x="2920" y="400"/>
                    <a:pt x="2937" y="400"/>
                  </a:cubicBezTo>
                  <a:cubicBezTo>
                    <a:pt x="3086" y="400"/>
                    <a:pt x="3148" y="157"/>
                    <a:pt x="2980" y="95"/>
                  </a:cubicBezTo>
                  <a:cubicBezTo>
                    <a:pt x="2789" y="30"/>
                    <a:pt x="2597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7441136" y="3226550"/>
              <a:ext cx="485426" cy="173537"/>
            </a:xfrm>
            <a:custGeom>
              <a:avLst/>
              <a:gdLst/>
              <a:ahLst/>
              <a:cxnLst/>
              <a:rect l="l" t="t" r="r" b="b"/>
              <a:pathLst>
                <a:path w="9933" h="3551" extrusionOk="0">
                  <a:moveTo>
                    <a:pt x="5283" y="305"/>
                  </a:moveTo>
                  <a:cubicBezTo>
                    <a:pt x="5332" y="305"/>
                    <a:pt x="5391" y="314"/>
                    <a:pt x="5440" y="324"/>
                  </a:cubicBezTo>
                  <a:cubicBezTo>
                    <a:pt x="5725" y="364"/>
                    <a:pt x="5981" y="521"/>
                    <a:pt x="6138" y="767"/>
                  </a:cubicBezTo>
                  <a:cubicBezTo>
                    <a:pt x="6414" y="1209"/>
                    <a:pt x="6365" y="1839"/>
                    <a:pt x="6001" y="2311"/>
                  </a:cubicBezTo>
                  <a:cubicBezTo>
                    <a:pt x="5883" y="2468"/>
                    <a:pt x="5735" y="2616"/>
                    <a:pt x="5568" y="2724"/>
                  </a:cubicBezTo>
                  <a:cubicBezTo>
                    <a:pt x="5470" y="2665"/>
                    <a:pt x="5371" y="2606"/>
                    <a:pt x="5283" y="2537"/>
                  </a:cubicBezTo>
                  <a:cubicBezTo>
                    <a:pt x="4889" y="2232"/>
                    <a:pt x="4634" y="1908"/>
                    <a:pt x="4525" y="1554"/>
                  </a:cubicBezTo>
                  <a:cubicBezTo>
                    <a:pt x="4398" y="1150"/>
                    <a:pt x="4506" y="708"/>
                    <a:pt x="4781" y="482"/>
                  </a:cubicBezTo>
                  <a:cubicBezTo>
                    <a:pt x="4919" y="364"/>
                    <a:pt x="5096" y="305"/>
                    <a:pt x="5283" y="305"/>
                  </a:cubicBezTo>
                  <a:close/>
                  <a:moveTo>
                    <a:pt x="5284" y="0"/>
                  </a:moveTo>
                  <a:cubicBezTo>
                    <a:pt x="5034" y="0"/>
                    <a:pt x="4785" y="84"/>
                    <a:pt x="4584" y="246"/>
                  </a:cubicBezTo>
                  <a:cubicBezTo>
                    <a:pt x="4211" y="560"/>
                    <a:pt x="4073" y="1121"/>
                    <a:pt x="4230" y="1652"/>
                  </a:cubicBezTo>
                  <a:cubicBezTo>
                    <a:pt x="4358" y="2065"/>
                    <a:pt x="4653" y="2439"/>
                    <a:pt x="5096" y="2783"/>
                  </a:cubicBezTo>
                  <a:cubicBezTo>
                    <a:pt x="5155" y="2822"/>
                    <a:pt x="5214" y="2862"/>
                    <a:pt x="5273" y="2901"/>
                  </a:cubicBezTo>
                  <a:cubicBezTo>
                    <a:pt x="5047" y="3019"/>
                    <a:pt x="4801" y="3108"/>
                    <a:pt x="4535" y="3157"/>
                  </a:cubicBezTo>
                  <a:cubicBezTo>
                    <a:pt x="4286" y="3211"/>
                    <a:pt x="4033" y="3238"/>
                    <a:pt x="3779" y="3238"/>
                  </a:cubicBezTo>
                  <a:cubicBezTo>
                    <a:pt x="2388" y="3238"/>
                    <a:pt x="993" y="2449"/>
                    <a:pt x="336" y="1209"/>
                  </a:cubicBezTo>
                  <a:cubicBezTo>
                    <a:pt x="304" y="1152"/>
                    <a:pt x="254" y="1127"/>
                    <a:pt x="204" y="1127"/>
                  </a:cubicBezTo>
                  <a:cubicBezTo>
                    <a:pt x="102" y="1127"/>
                    <a:pt x="1" y="1231"/>
                    <a:pt x="60" y="1357"/>
                  </a:cubicBezTo>
                  <a:cubicBezTo>
                    <a:pt x="778" y="2695"/>
                    <a:pt x="2283" y="3550"/>
                    <a:pt x="3788" y="3550"/>
                  </a:cubicBezTo>
                  <a:cubicBezTo>
                    <a:pt x="4063" y="3550"/>
                    <a:pt x="4339" y="3521"/>
                    <a:pt x="4614" y="3452"/>
                  </a:cubicBezTo>
                  <a:cubicBezTo>
                    <a:pt x="4948" y="3383"/>
                    <a:pt x="5283" y="3265"/>
                    <a:pt x="5588" y="3088"/>
                  </a:cubicBezTo>
                  <a:cubicBezTo>
                    <a:pt x="6084" y="3357"/>
                    <a:pt x="6631" y="3494"/>
                    <a:pt x="7185" y="3494"/>
                  </a:cubicBezTo>
                  <a:cubicBezTo>
                    <a:pt x="7400" y="3494"/>
                    <a:pt x="7616" y="3473"/>
                    <a:pt x="7830" y="3432"/>
                  </a:cubicBezTo>
                  <a:cubicBezTo>
                    <a:pt x="8823" y="3216"/>
                    <a:pt x="9640" y="2458"/>
                    <a:pt x="9885" y="1544"/>
                  </a:cubicBezTo>
                  <a:cubicBezTo>
                    <a:pt x="9932" y="1421"/>
                    <a:pt x="9836" y="1340"/>
                    <a:pt x="9741" y="1340"/>
                  </a:cubicBezTo>
                  <a:cubicBezTo>
                    <a:pt x="9675" y="1340"/>
                    <a:pt x="9610" y="1378"/>
                    <a:pt x="9590" y="1465"/>
                  </a:cubicBezTo>
                  <a:cubicBezTo>
                    <a:pt x="9374" y="2272"/>
                    <a:pt x="8646" y="2940"/>
                    <a:pt x="7771" y="3137"/>
                  </a:cubicBezTo>
                  <a:cubicBezTo>
                    <a:pt x="7581" y="3172"/>
                    <a:pt x="7388" y="3190"/>
                    <a:pt x="7195" y="3190"/>
                  </a:cubicBezTo>
                  <a:cubicBezTo>
                    <a:pt x="6740" y="3190"/>
                    <a:pt x="6287" y="3091"/>
                    <a:pt x="5873" y="2891"/>
                  </a:cubicBezTo>
                  <a:cubicBezTo>
                    <a:pt x="6020" y="2773"/>
                    <a:pt x="6148" y="2645"/>
                    <a:pt x="6256" y="2498"/>
                  </a:cubicBezTo>
                  <a:cubicBezTo>
                    <a:pt x="6689" y="1927"/>
                    <a:pt x="6748" y="1141"/>
                    <a:pt x="6404" y="600"/>
                  </a:cubicBezTo>
                  <a:cubicBezTo>
                    <a:pt x="6197" y="285"/>
                    <a:pt x="5863" y="69"/>
                    <a:pt x="5489" y="19"/>
                  </a:cubicBezTo>
                  <a:cubicBezTo>
                    <a:pt x="5421" y="7"/>
                    <a:pt x="5352" y="0"/>
                    <a:pt x="5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2"/>
          <p:cNvGrpSpPr/>
          <p:nvPr/>
        </p:nvGrpSpPr>
        <p:grpSpPr>
          <a:xfrm>
            <a:off x="766835" y="287350"/>
            <a:ext cx="959783" cy="901561"/>
            <a:chOff x="220838" y="-10150"/>
            <a:chExt cx="1417700" cy="1331700"/>
          </a:xfrm>
        </p:grpSpPr>
        <p:sp>
          <p:nvSpPr>
            <p:cNvPr id="304" name="Google Shape;304;p22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2"/>
          <p:cNvGrpSpPr/>
          <p:nvPr/>
        </p:nvGrpSpPr>
        <p:grpSpPr>
          <a:xfrm rot="1249007">
            <a:off x="7541814" y="292166"/>
            <a:ext cx="1312682" cy="771100"/>
            <a:chOff x="3285175" y="1554625"/>
            <a:chExt cx="1458275" cy="856625"/>
          </a:xfrm>
        </p:grpSpPr>
        <p:sp>
          <p:nvSpPr>
            <p:cNvPr id="351" name="Google Shape;351;p22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22"/>
          <p:cNvGrpSpPr/>
          <p:nvPr/>
        </p:nvGrpSpPr>
        <p:grpSpPr>
          <a:xfrm>
            <a:off x="7753800" y="3907776"/>
            <a:ext cx="1111320" cy="943527"/>
            <a:chOff x="8039217" y="153473"/>
            <a:chExt cx="898762" cy="763062"/>
          </a:xfrm>
        </p:grpSpPr>
        <p:sp>
          <p:nvSpPr>
            <p:cNvPr id="367" name="Google Shape;367;p22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2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3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"/>
          <p:cNvSpPr/>
          <p:nvPr/>
        </p:nvSpPr>
        <p:spPr>
          <a:xfrm rot="-4430405">
            <a:off x="5945276" y="4573617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/>
          <p:nvPr/>
        </p:nvSpPr>
        <p:spPr>
          <a:xfrm rot="7413790">
            <a:off x="8790817" y="201723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3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"/>
          <p:cNvSpPr/>
          <p:nvPr/>
        </p:nvSpPr>
        <p:spPr>
          <a:xfrm rot="2542404">
            <a:off x="8595688" y="340652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23"/>
          <p:cNvGrpSpPr/>
          <p:nvPr/>
        </p:nvGrpSpPr>
        <p:grpSpPr>
          <a:xfrm rot="-271076">
            <a:off x="7085188" y="188411"/>
            <a:ext cx="1578524" cy="1846898"/>
            <a:chOff x="1216125" y="955275"/>
            <a:chExt cx="2763158" cy="3232940"/>
          </a:xfrm>
        </p:grpSpPr>
        <p:sp>
          <p:nvSpPr>
            <p:cNvPr id="390" name="Google Shape;390;p23"/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283424" y="3959014"/>
            <a:ext cx="1578583" cy="927297"/>
            <a:chOff x="3285175" y="1554625"/>
            <a:chExt cx="1458275" cy="856625"/>
          </a:xfrm>
        </p:grpSpPr>
        <p:sp>
          <p:nvSpPr>
            <p:cNvPr id="454" name="Google Shape;454;p23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3"/>
          <p:cNvGrpSpPr/>
          <p:nvPr/>
        </p:nvGrpSpPr>
        <p:grpSpPr>
          <a:xfrm rot="-610932">
            <a:off x="690439" y="333461"/>
            <a:ext cx="1029443" cy="816844"/>
            <a:chOff x="1291550" y="1421925"/>
            <a:chExt cx="1399875" cy="1110775"/>
          </a:xfrm>
        </p:grpSpPr>
        <p:sp>
          <p:nvSpPr>
            <p:cNvPr id="470" name="Google Shape;470;p23"/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23"/>
          <p:cNvGrpSpPr/>
          <p:nvPr/>
        </p:nvGrpSpPr>
        <p:grpSpPr>
          <a:xfrm rot="213527">
            <a:off x="7856348" y="4065234"/>
            <a:ext cx="933838" cy="792842"/>
            <a:chOff x="3502275" y="3218775"/>
            <a:chExt cx="1175775" cy="998250"/>
          </a:xfrm>
        </p:grpSpPr>
        <p:sp>
          <p:nvSpPr>
            <p:cNvPr id="489" name="Google Shape;489;p23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91063" y="2567988"/>
            <a:ext cx="2796900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891063" y="1333488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l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/>
          <p:nvPr/>
        </p:nvSpPr>
        <p:spPr>
          <a:xfrm rot="7845159">
            <a:off x="6315187" y="4701552"/>
            <a:ext cx="352089" cy="453190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8828498">
            <a:off x="2396778" y="4772538"/>
            <a:ext cx="246677" cy="155423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-4430405">
            <a:off x="281489" y="4427005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7413790">
            <a:off x="8767417" y="2462105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2542404">
            <a:off x="4336213" y="4709704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5032681" y="2962100"/>
            <a:ext cx="19611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5032681" y="2575625"/>
            <a:ext cx="19611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6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1921306" y="2962100"/>
            <a:ext cx="21900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921306" y="2575625"/>
            <a:ext cx="21900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6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/>
          <p:nvPr/>
        </p:nvSpPr>
        <p:spPr>
          <a:xfrm rot="-7022417" flipH="1">
            <a:off x="3057592" y="43230"/>
            <a:ext cx="352077" cy="45317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6430498" y="45307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 rot="6645472" flipH="1">
            <a:off x="6170406" y="200959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 rot="-3391622" flipH="1">
            <a:off x="8774003" y="1921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rot="4430405" flipH="1">
            <a:off x="8519492" y="2651080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 rot="-7413790" flipH="1">
            <a:off x="153421" y="3438205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-3391622" flipH="1">
            <a:off x="346615" y="329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 rot="-2542404" flipH="1">
            <a:off x="1557976" y="485117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 rot="-6724432" flipH="1">
            <a:off x="3953540" y="4594536"/>
            <a:ext cx="352086" cy="45318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 rot="9830623" flipH="1">
            <a:off x="380398" y="1877591"/>
            <a:ext cx="352080" cy="453178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/>
          <p:nvPr/>
        </p:nvSpPr>
        <p:spPr>
          <a:xfrm flipH="1">
            <a:off x="8520856" y="4433111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 flipH="1">
            <a:off x="4748660" y="47759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6911417" y="30728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 rot="-3391622" flipH="1">
            <a:off x="1502177" y="18892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rot="2576285" flipH="1">
            <a:off x="1944590" y="4565303"/>
            <a:ext cx="352106" cy="453211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 rot="-7413790" flipH="1">
            <a:off x="116621" y="79428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rot="-3147102" flipH="1">
            <a:off x="258538" y="3027362"/>
            <a:ext cx="352091" cy="45319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-294391" flipH="1">
            <a:off x="8680994" y="1933384"/>
            <a:ext cx="246683" cy="155427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8223715">
            <a:off x="4244140" y="14978"/>
            <a:ext cx="352106" cy="453211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>
            <a:off x="5593275" y="2663371"/>
            <a:ext cx="2579100" cy="1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5593275" y="1459838"/>
            <a:ext cx="2579100" cy="12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3200375">
            <a:off x="296081" y="2812586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 rot="8861856">
            <a:off x="2340331" y="139113"/>
            <a:ext cx="257507" cy="137731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 rot="10565451">
            <a:off x="8672462" y="233085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 rot="-4176861">
            <a:off x="5902255" y="4683178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 rot="-3007948">
            <a:off x="5235058" y="134757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 rot="3391622">
            <a:off x="194752" y="14703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 rot="1963446">
            <a:off x="8525722" y="3519400"/>
            <a:ext cx="352091" cy="29146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2661519" y="46084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1388100" y="1098900"/>
            <a:ext cx="6367800" cy="29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759000" y="449150"/>
            <a:ext cx="38850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26550" y="972150"/>
            <a:ext cx="6690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2213700" y="2622500"/>
            <a:ext cx="4716600" cy="408900"/>
          </a:xfrm>
          <a:prstGeom prst="rect">
            <a:avLst/>
          </a:prstGeom>
          <a:solidFill>
            <a:schemeClr val="accent5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251228" y="2345161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2280754" y="560664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/>
          <p:nvPr/>
        </p:nvSpPr>
        <p:spPr>
          <a:xfrm rot="3391622">
            <a:off x="4994777" y="1889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 rot="-3865761">
            <a:off x="6273755" y="4514838"/>
            <a:ext cx="352097" cy="453199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/>
          <p:nvPr/>
        </p:nvSpPr>
        <p:spPr>
          <a:xfrm rot="7413790">
            <a:off x="8640067" y="1355868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Char char="○"/>
              <a:defRPr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27"/>
          <p:cNvGrpSpPr/>
          <p:nvPr/>
        </p:nvGrpSpPr>
        <p:grpSpPr>
          <a:xfrm>
            <a:off x="143902" y="3787300"/>
            <a:ext cx="5007948" cy="1356325"/>
            <a:chOff x="143902" y="3787300"/>
            <a:chExt cx="5007948" cy="1356325"/>
          </a:xfrm>
        </p:grpSpPr>
        <p:sp>
          <p:nvSpPr>
            <p:cNvPr id="512" name="Google Shape;512;p27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513;p27"/>
            <p:cNvGrpSpPr/>
            <p:nvPr/>
          </p:nvGrpSpPr>
          <p:grpSpPr>
            <a:xfrm>
              <a:off x="143902" y="3787300"/>
              <a:ext cx="5007948" cy="1296765"/>
              <a:chOff x="143902" y="3787300"/>
              <a:chExt cx="5007948" cy="1296765"/>
            </a:xfrm>
          </p:grpSpPr>
          <p:sp>
            <p:nvSpPr>
              <p:cNvPr id="514" name="Google Shape;514;p27"/>
              <p:cNvSpPr/>
              <p:nvPr/>
            </p:nvSpPr>
            <p:spPr>
              <a:xfrm>
                <a:off x="492250" y="3787300"/>
                <a:ext cx="4659600" cy="952225"/>
              </a:xfrm>
              <a:custGeom>
                <a:avLst/>
                <a:gdLst/>
                <a:ahLst/>
                <a:cxnLst/>
                <a:rect l="l" t="t" r="r" b="b"/>
                <a:pathLst>
                  <a:path w="186384" h="38089" extrusionOk="0">
                    <a:moveTo>
                      <a:pt x="0" y="29035"/>
                    </a:moveTo>
                    <a:lnTo>
                      <a:pt x="10927" y="0"/>
                    </a:lnTo>
                    <a:lnTo>
                      <a:pt x="186384" y="1873"/>
                    </a:lnTo>
                    <a:lnTo>
                      <a:pt x="2498" y="38089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5" name="Google Shape;515;p27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516" name="Google Shape;516;p27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7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7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7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20" name="Google Shape;520;p27"/>
          <p:cNvSpPr txBox="1">
            <a:spLocks noGrp="1"/>
          </p:cNvSpPr>
          <p:nvPr>
            <p:ph type="ctrTitle"/>
          </p:nvPr>
        </p:nvSpPr>
        <p:spPr>
          <a:xfrm>
            <a:off x="254225" y="1147248"/>
            <a:ext cx="5257196" cy="18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Capstone Presentation</a:t>
            </a:r>
            <a:br>
              <a:rPr lang="en" sz="3200" b="1" dirty="0"/>
            </a:br>
            <a:r>
              <a:rPr lang="en" sz="3200" dirty="0"/>
              <a:t> </a:t>
            </a:r>
            <a:r>
              <a:rPr lang="en" dirty="0"/>
              <a:t/>
            </a:r>
            <a:br>
              <a:rPr lang="en" dirty="0"/>
            </a:br>
            <a:r>
              <a:rPr lang="en-US" sz="2400" b="1" dirty="0">
                <a:solidFill>
                  <a:schemeClr val="lt1"/>
                </a:solidFill>
              </a:rPr>
              <a:t>Creating an online movie streaming </a:t>
            </a:r>
            <a:br>
              <a:rPr lang="en-US" sz="2400" b="1" dirty="0">
                <a:solidFill>
                  <a:schemeClr val="lt1"/>
                </a:solidFill>
              </a:rPr>
            </a:br>
            <a:r>
              <a:rPr lang="en-US" sz="2400" b="1" dirty="0">
                <a:solidFill>
                  <a:schemeClr val="lt1"/>
                </a:solidFill>
              </a:rPr>
              <a:t>web application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521" name="Google Shape;521;p27"/>
          <p:cNvSpPr txBox="1">
            <a:spLocks noGrp="1"/>
          </p:cNvSpPr>
          <p:nvPr>
            <p:ph type="subTitle" idx="1"/>
          </p:nvPr>
        </p:nvSpPr>
        <p:spPr>
          <a:xfrm>
            <a:off x="779625" y="3173088"/>
            <a:ext cx="4350000" cy="625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Instructor: PhD. Mai Anh Tho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Reviewer: MSc. Nguyễn Đức Khoan</a:t>
            </a:r>
            <a:endParaRPr dirty="0"/>
          </a:p>
        </p:txBody>
      </p:sp>
      <p:grpSp>
        <p:nvGrpSpPr>
          <p:cNvPr id="522" name="Google Shape;522;p27"/>
          <p:cNvGrpSpPr/>
          <p:nvPr/>
        </p:nvGrpSpPr>
        <p:grpSpPr>
          <a:xfrm>
            <a:off x="5454236" y="1140063"/>
            <a:ext cx="3090223" cy="2912418"/>
            <a:chOff x="5547025" y="1155975"/>
            <a:chExt cx="2881864" cy="2716048"/>
          </a:xfrm>
        </p:grpSpPr>
        <p:sp>
          <p:nvSpPr>
            <p:cNvPr id="523" name="Google Shape;523;p27"/>
            <p:cNvSpPr/>
            <p:nvPr/>
          </p:nvSpPr>
          <p:spPr>
            <a:xfrm>
              <a:off x="5547025" y="1155975"/>
              <a:ext cx="2881864" cy="2716048"/>
            </a:xfrm>
            <a:custGeom>
              <a:avLst/>
              <a:gdLst/>
              <a:ahLst/>
              <a:cxnLst/>
              <a:rect l="l" t="t" r="r" b="b"/>
              <a:pathLst>
                <a:path w="58970" h="55577" extrusionOk="0">
                  <a:moveTo>
                    <a:pt x="12396" y="1"/>
                  </a:moveTo>
                  <a:cubicBezTo>
                    <a:pt x="11278" y="1"/>
                    <a:pt x="10211" y="462"/>
                    <a:pt x="9432" y="1260"/>
                  </a:cubicBezTo>
                  <a:cubicBezTo>
                    <a:pt x="8695" y="2017"/>
                    <a:pt x="8311" y="3049"/>
                    <a:pt x="8360" y="4102"/>
                  </a:cubicBezTo>
                  <a:lnTo>
                    <a:pt x="8567" y="8734"/>
                  </a:lnTo>
                  <a:cubicBezTo>
                    <a:pt x="8596" y="9472"/>
                    <a:pt x="8842" y="10180"/>
                    <a:pt x="9265" y="10789"/>
                  </a:cubicBezTo>
                  <a:cubicBezTo>
                    <a:pt x="9226" y="10839"/>
                    <a:pt x="9186" y="10888"/>
                    <a:pt x="9147" y="10937"/>
                  </a:cubicBezTo>
                  <a:lnTo>
                    <a:pt x="7731" y="10032"/>
                  </a:lnTo>
                  <a:cubicBezTo>
                    <a:pt x="7475" y="9875"/>
                    <a:pt x="7170" y="9786"/>
                    <a:pt x="6865" y="9786"/>
                  </a:cubicBezTo>
                  <a:lnTo>
                    <a:pt x="6767" y="9786"/>
                  </a:lnTo>
                  <a:lnTo>
                    <a:pt x="2115" y="10081"/>
                  </a:lnTo>
                  <a:cubicBezTo>
                    <a:pt x="1269" y="10140"/>
                    <a:pt x="610" y="10839"/>
                    <a:pt x="610" y="11684"/>
                  </a:cubicBezTo>
                  <a:lnTo>
                    <a:pt x="571" y="22129"/>
                  </a:lnTo>
                  <a:cubicBezTo>
                    <a:pt x="571" y="23024"/>
                    <a:pt x="1289" y="23742"/>
                    <a:pt x="2174" y="23742"/>
                  </a:cubicBezTo>
                  <a:lnTo>
                    <a:pt x="2233" y="23742"/>
                  </a:lnTo>
                  <a:lnTo>
                    <a:pt x="7288" y="23565"/>
                  </a:lnTo>
                  <a:cubicBezTo>
                    <a:pt x="7504" y="23555"/>
                    <a:pt x="7711" y="23506"/>
                    <a:pt x="7908" y="23417"/>
                  </a:cubicBezTo>
                  <a:lnTo>
                    <a:pt x="8980" y="22916"/>
                  </a:lnTo>
                  <a:cubicBezTo>
                    <a:pt x="9108" y="23103"/>
                    <a:pt x="9255" y="23289"/>
                    <a:pt x="9412" y="23466"/>
                  </a:cubicBezTo>
                  <a:lnTo>
                    <a:pt x="9422" y="23486"/>
                  </a:lnTo>
                  <a:cubicBezTo>
                    <a:pt x="9481" y="23545"/>
                    <a:pt x="9540" y="23604"/>
                    <a:pt x="9599" y="23663"/>
                  </a:cubicBezTo>
                  <a:cubicBezTo>
                    <a:pt x="9678" y="23742"/>
                    <a:pt x="9757" y="23811"/>
                    <a:pt x="9845" y="23879"/>
                  </a:cubicBezTo>
                  <a:lnTo>
                    <a:pt x="9393" y="26476"/>
                  </a:lnTo>
                  <a:cubicBezTo>
                    <a:pt x="8821" y="26314"/>
                    <a:pt x="8250" y="26238"/>
                    <a:pt x="7692" y="26238"/>
                  </a:cubicBezTo>
                  <a:cubicBezTo>
                    <a:pt x="4377" y="26238"/>
                    <a:pt x="1495" y="28929"/>
                    <a:pt x="1495" y="32455"/>
                  </a:cubicBezTo>
                  <a:cubicBezTo>
                    <a:pt x="1495" y="32927"/>
                    <a:pt x="1554" y="33390"/>
                    <a:pt x="1663" y="33852"/>
                  </a:cubicBezTo>
                  <a:cubicBezTo>
                    <a:pt x="335" y="36497"/>
                    <a:pt x="1" y="39645"/>
                    <a:pt x="748" y="42624"/>
                  </a:cubicBezTo>
                  <a:cubicBezTo>
                    <a:pt x="1623" y="46057"/>
                    <a:pt x="3944" y="49253"/>
                    <a:pt x="7121" y="51397"/>
                  </a:cubicBezTo>
                  <a:cubicBezTo>
                    <a:pt x="8862" y="52597"/>
                    <a:pt x="10838" y="53423"/>
                    <a:pt x="12914" y="53826"/>
                  </a:cubicBezTo>
                  <a:cubicBezTo>
                    <a:pt x="12835" y="54770"/>
                    <a:pt x="13573" y="55577"/>
                    <a:pt x="14517" y="55577"/>
                  </a:cubicBezTo>
                  <a:lnTo>
                    <a:pt x="37432" y="55577"/>
                  </a:lnTo>
                  <a:cubicBezTo>
                    <a:pt x="38140" y="55577"/>
                    <a:pt x="38769" y="55105"/>
                    <a:pt x="38976" y="54426"/>
                  </a:cubicBezTo>
                  <a:lnTo>
                    <a:pt x="40205" y="50217"/>
                  </a:lnTo>
                  <a:cubicBezTo>
                    <a:pt x="41612" y="50187"/>
                    <a:pt x="43008" y="50010"/>
                    <a:pt x="44385" y="49676"/>
                  </a:cubicBezTo>
                  <a:cubicBezTo>
                    <a:pt x="46047" y="49273"/>
                    <a:pt x="47640" y="48604"/>
                    <a:pt x="49096" y="47689"/>
                  </a:cubicBezTo>
                  <a:cubicBezTo>
                    <a:pt x="49616" y="47824"/>
                    <a:pt x="50143" y="47890"/>
                    <a:pt x="50664" y="47890"/>
                  </a:cubicBezTo>
                  <a:cubicBezTo>
                    <a:pt x="52501" y="47890"/>
                    <a:pt x="54276" y="47077"/>
                    <a:pt x="55479" y="45614"/>
                  </a:cubicBezTo>
                  <a:cubicBezTo>
                    <a:pt x="57023" y="43746"/>
                    <a:pt x="57328" y="41139"/>
                    <a:pt x="56265" y="38956"/>
                  </a:cubicBezTo>
                  <a:cubicBezTo>
                    <a:pt x="58114" y="34737"/>
                    <a:pt x="58970" y="29643"/>
                    <a:pt x="58596" y="24853"/>
                  </a:cubicBezTo>
                  <a:cubicBezTo>
                    <a:pt x="58154" y="19080"/>
                    <a:pt x="56275" y="13927"/>
                    <a:pt x="53148" y="9953"/>
                  </a:cubicBezTo>
                  <a:cubicBezTo>
                    <a:pt x="48702" y="4299"/>
                    <a:pt x="41828" y="925"/>
                    <a:pt x="34737" y="925"/>
                  </a:cubicBezTo>
                  <a:cubicBezTo>
                    <a:pt x="33095" y="925"/>
                    <a:pt x="31462" y="1102"/>
                    <a:pt x="29859" y="1456"/>
                  </a:cubicBezTo>
                  <a:cubicBezTo>
                    <a:pt x="29082" y="591"/>
                    <a:pt x="27971" y="99"/>
                    <a:pt x="26800" y="89"/>
                  </a:cubicBezTo>
                  <a:lnTo>
                    <a:pt x="13799" y="1"/>
                  </a:lnTo>
                  <a:lnTo>
                    <a:pt x="12432" y="1"/>
                  </a:lnTo>
                  <a:cubicBezTo>
                    <a:pt x="12420" y="1"/>
                    <a:pt x="12408" y="1"/>
                    <a:pt x="12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6396291" y="1282939"/>
              <a:ext cx="1954751" cy="2252125"/>
            </a:xfrm>
            <a:custGeom>
              <a:avLst/>
              <a:gdLst/>
              <a:ahLst/>
              <a:cxnLst/>
              <a:rect l="l" t="t" r="r" b="b"/>
              <a:pathLst>
                <a:path w="39999" h="46084" extrusionOk="0">
                  <a:moveTo>
                    <a:pt x="17318" y="0"/>
                  </a:moveTo>
                  <a:cubicBezTo>
                    <a:pt x="13852" y="0"/>
                    <a:pt x="10349" y="851"/>
                    <a:pt x="7111" y="2645"/>
                  </a:cubicBezTo>
                  <a:cubicBezTo>
                    <a:pt x="5380" y="3608"/>
                    <a:pt x="3767" y="4818"/>
                    <a:pt x="2568" y="6392"/>
                  </a:cubicBezTo>
                  <a:cubicBezTo>
                    <a:pt x="758" y="8762"/>
                    <a:pt x="1" y="11820"/>
                    <a:pt x="60" y="14800"/>
                  </a:cubicBezTo>
                  <a:cubicBezTo>
                    <a:pt x="99" y="16915"/>
                    <a:pt x="551" y="19069"/>
                    <a:pt x="1653" y="20878"/>
                  </a:cubicBezTo>
                  <a:cubicBezTo>
                    <a:pt x="4161" y="25009"/>
                    <a:pt x="9678" y="26868"/>
                    <a:pt x="11468" y="31362"/>
                  </a:cubicBezTo>
                  <a:cubicBezTo>
                    <a:pt x="12491" y="33919"/>
                    <a:pt x="12058" y="36850"/>
                    <a:pt x="12845" y="39495"/>
                  </a:cubicBezTo>
                  <a:cubicBezTo>
                    <a:pt x="13514" y="41728"/>
                    <a:pt x="15009" y="43626"/>
                    <a:pt x="17025" y="44796"/>
                  </a:cubicBezTo>
                  <a:cubicBezTo>
                    <a:pt x="18623" y="45719"/>
                    <a:pt x="20576" y="46084"/>
                    <a:pt x="22525" y="46084"/>
                  </a:cubicBezTo>
                  <a:cubicBezTo>
                    <a:pt x="23921" y="46084"/>
                    <a:pt x="25314" y="45897"/>
                    <a:pt x="26574" y="45593"/>
                  </a:cubicBezTo>
                  <a:cubicBezTo>
                    <a:pt x="30449" y="44659"/>
                    <a:pt x="33400" y="42279"/>
                    <a:pt x="35504" y="39181"/>
                  </a:cubicBezTo>
                  <a:cubicBezTo>
                    <a:pt x="38750" y="34421"/>
                    <a:pt x="39999" y="27949"/>
                    <a:pt x="39576" y="22442"/>
                  </a:cubicBezTo>
                  <a:cubicBezTo>
                    <a:pt x="39192" y="17387"/>
                    <a:pt x="37638" y="12450"/>
                    <a:pt x="34472" y="8418"/>
                  </a:cubicBezTo>
                  <a:cubicBezTo>
                    <a:pt x="30216" y="3006"/>
                    <a:pt x="23832" y="0"/>
                    <a:pt x="17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5618180" y="2603945"/>
              <a:ext cx="1155433" cy="1118243"/>
            </a:xfrm>
            <a:custGeom>
              <a:avLst/>
              <a:gdLst/>
              <a:ahLst/>
              <a:cxnLst/>
              <a:rect l="l" t="t" r="r" b="b"/>
              <a:pathLst>
                <a:path w="23643" h="22882" extrusionOk="0">
                  <a:moveTo>
                    <a:pt x="9691" y="0"/>
                  </a:moveTo>
                  <a:cubicBezTo>
                    <a:pt x="7092" y="0"/>
                    <a:pt x="4588" y="960"/>
                    <a:pt x="2705" y="3289"/>
                  </a:cubicBezTo>
                  <a:cubicBezTo>
                    <a:pt x="620" y="5855"/>
                    <a:pt x="0" y="9465"/>
                    <a:pt x="807" y="12671"/>
                  </a:cubicBezTo>
                  <a:cubicBezTo>
                    <a:pt x="1623" y="15867"/>
                    <a:pt x="3777" y="18660"/>
                    <a:pt x="6521" y="20509"/>
                  </a:cubicBezTo>
                  <a:cubicBezTo>
                    <a:pt x="8615" y="21925"/>
                    <a:pt x="11074" y="22830"/>
                    <a:pt x="13592" y="22879"/>
                  </a:cubicBezTo>
                  <a:cubicBezTo>
                    <a:pt x="13660" y="22881"/>
                    <a:pt x="13729" y="22881"/>
                    <a:pt x="13797" y="22881"/>
                  </a:cubicBezTo>
                  <a:cubicBezTo>
                    <a:pt x="16249" y="22881"/>
                    <a:pt x="18726" y="22026"/>
                    <a:pt x="20515" y="20362"/>
                  </a:cubicBezTo>
                  <a:cubicBezTo>
                    <a:pt x="22620" y="18395"/>
                    <a:pt x="23643" y="15425"/>
                    <a:pt x="23456" y="12553"/>
                  </a:cubicBezTo>
                  <a:cubicBezTo>
                    <a:pt x="23269" y="9681"/>
                    <a:pt x="21951" y="6947"/>
                    <a:pt x="20014" y="4833"/>
                  </a:cubicBezTo>
                  <a:cubicBezTo>
                    <a:pt x="17450" y="2030"/>
                    <a:pt x="13470" y="0"/>
                    <a:pt x="9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7502712" y="1628939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0"/>
                  </a:moveTo>
                  <a:cubicBezTo>
                    <a:pt x="2056" y="0"/>
                    <a:pt x="0" y="2065"/>
                    <a:pt x="0" y="4603"/>
                  </a:cubicBezTo>
                  <a:cubicBezTo>
                    <a:pt x="0" y="7150"/>
                    <a:pt x="2056" y="9215"/>
                    <a:pt x="4603" y="9215"/>
                  </a:cubicBezTo>
                  <a:cubicBezTo>
                    <a:pt x="7150" y="9215"/>
                    <a:pt x="9216" y="7150"/>
                    <a:pt x="9216" y="4603"/>
                  </a:cubicBezTo>
                  <a:cubicBezTo>
                    <a:pt x="9216" y="2065"/>
                    <a:pt x="7150" y="0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5696519" y="2520475"/>
              <a:ext cx="450386" cy="449897"/>
            </a:xfrm>
            <a:custGeom>
              <a:avLst/>
              <a:gdLst/>
              <a:ahLst/>
              <a:cxnLst/>
              <a:rect l="l" t="t" r="r" b="b"/>
              <a:pathLst>
                <a:path w="9216" h="9206" extrusionOk="0">
                  <a:moveTo>
                    <a:pt x="4603" y="1"/>
                  </a:moveTo>
                  <a:cubicBezTo>
                    <a:pt x="2065" y="1"/>
                    <a:pt x="0" y="2056"/>
                    <a:pt x="0" y="4603"/>
                  </a:cubicBezTo>
                  <a:cubicBezTo>
                    <a:pt x="0" y="7150"/>
                    <a:pt x="2065" y="9206"/>
                    <a:pt x="4603" y="9206"/>
                  </a:cubicBezTo>
                  <a:cubicBezTo>
                    <a:pt x="7150" y="9206"/>
                    <a:pt x="9215" y="7150"/>
                    <a:pt x="9215" y="4603"/>
                  </a:cubicBezTo>
                  <a:cubicBezTo>
                    <a:pt x="9215" y="205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7796373" y="2970813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1"/>
                  </a:moveTo>
                  <a:cubicBezTo>
                    <a:pt x="2066" y="1"/>
                    <a:pt x="0" y="2066"/>
                    <a:pt x="0" y="4603"/>
                  </a:cubicBezTo>
                  <a:cubicBezTo>
                    <a:pt x="0" y="7151"/>
                    <a:pt x="2066" y="9216"/>
                    <a:pt x="4603" y="9216"/>
                  </a:cubicBezTo>
                  <a:cubicBezTo>
                    <a:pt x="7150" y="9216"/>
                    <a:pt x="9216" y="7151"/>
                    <a:pt x="9216" y="4603"/>
                  </a:cubicBezTo>
                  <a:cubicBezTo>
                    <a:pt x="9216" y="206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6033919" y="2214793"/>
              <a:ext cx="294197" cy="598413"/>
            </a:xfrm>
            <a:custGeom>
              <a:avLst/>
              <a:gdLst/>
              <a:ahLst/>
              <a:cxnLst/>
              <a:rect l="l" t="t" r="r" b="b"/>
              <a:pathLst>
                <a:path w="6020" h="12245" extrusionOk="0">
                  <a:moveTo>
                    <a:pt x="1869" y="1"/>
                  </a:moveTo>
                  <a:lnTo>
                    <a:pt x="0" y="10652"/>
                  </a:lnTo>
                  <a:lnTo>
                    <a:pt x="5380" y="12245"/>
                  </a:lnTo>
                  <a:lnTo>
                    <a:pt x="6019" y="4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7165312" y="2142221"/>
              <a:ext cx="362420" cy="236042"/>
            </a:xfrm>
            <a:custGeom>
              <a:avLst/>
              <a:gdLst/>
              <a:ahLst/>
              <a:cxnLst/>
              <a:rect l="l" t="t" r="r" b="b"/>
              <a:pathLst>
                <a:path w="7416" h="4830" extrusionOk="0">
                  <a:moveTo>
                    <a:pt x="7416" y="1"/>
                  </a:moveTo>
                  <a:lnTo>
                    <a:pt x="915" y="1781"/>
                  </a:lnTo>
                  <a:lnTo>
                    <a:pt x="0" y="2027"/>
                  </a:lnTo>
                  <a:lnTo>
                    <a:pt x="0" y="4829"/>
                  </a:lnTo>
                  <a:lnTo>
                    <a:pt x="7416" y="366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7164824" y="2214207"/>
              <a:ext cx="290337" cy="129652"/>
            </a:xfrm>
            <a:custGeom>
              <a:avLst/>
              <a:gdLst/>
              <a:ahLst/>
              <a:cxnLst/>
              <a:rect l="l" t="t" r="r" b="b"/>
              <a:pathLst>
                <a:path w="5941" h="2653" extrusionOk="0">
                  <a:moveTo>
                    <a:pt x="3885" y="0"/>
                  </a:moveTo>
                  <a:cubicBezTo>
                    <a:pt x="2893" y="0"/>
                    <a:pt x="1902" y="104"/>
                    <a:pt x="925" y="308"/>
                  </a:cubicBezTo>
                  <a:lnTo>
                    <a:pt x="0" y="554"/>
                  </a:lnTo>
                  <a:lnTo>
                    <a:pt x="0" y="2619"/>
                  </a:lnTo>
                  <a:cubicBezTo>
                    <a:pt x="145" y="2635"/>
                    <a:pt x="290" y="2651"/>
                    <a:pt x="434" y="2651"/>
                  </a:cubicBezTo>
                  <a:cubicBezTo>
                    <a:pt x="467" y="2651"/>
                    <a:pt x="499" y="2650"/>
                    <a:pt x="532" y="2648"/>
                  </a:cubicBezTo>
                  <a:cubicBezTo>
                    <a:pt x="600" y="2651"/>
                    <a:pt x="668" y="2652"/>
                    <a:pt x="736" y="2652"/>
                  </a:cubicBezTo>
                  <a:cubicBezTo>
                    <a:pt x="1661" y="2652"/>
                    <a:pt x="2583" y="2410"/>
                    <a:pt x="3462" y="2117"/>
                  </a:cubicBezTo>
                  <a:cubicBezTo>
                    <a:pt x="4131" y="1901"/>
                    <a:pt x="4790" y="1635"/>
                    <a:pt x="5331" y="1183"/>
                  </a:cubicBezTo>
                  <a:cubicBezTo>
                    <a:pt x="5655" y="917"/>
                    <a:pt x="5931" y="554"/>
                    <a:pt x="5941" y="150"/>
                  </a:cubicBezTo>
                  <a:cubicBezTo>
                    <a:pt x="5258" y="50"/>
                    <a:pt x="4571" y="0"/>
                    <a:pt x="3885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6932202" y="1473679"/>
              <a:ext cx="690240" cy="798145"/>
            </a:xfrm>
            <a:custGeom>
              <a:avLst/>
              <a:gdLst/>
              <a:ahLst/>
              <a:cxnLst/>
              <a:rect l="l" t="t" r="r" b="b"/>
              <a:pathLst>
                <a:path w="14124" h="16332" extrusionOk="0">
                  <a:moveTo>
                    <a:pt x="7052" y="0"/>
                  </a:moveTo>
                  <a:cubicBezTo>
                    <a:pt x="3157" y="0"/>
                    <a:pt x="0" y="3266"/>
                    <a:pt x="0" y="7288"/>
                  </a:cubicBezTo>
                  <a:cubicBezTo>
                    <a:pt x="0" y="7593"/>
                    <a:pt x="20" y="7888"/>
                    <a:pt x="50" y="8193"/>
                  </a:cubicBezTo>
                  <a:cubicBezTo>
                    <a:pt x="50" y="10081"/>
                    <a:pt x="295" y="14733"/>
                    <a:pt x="669" y="15294"/>
                  </a:cubicBezTo>
                  <a:cubicBezTo>
                    <a:pt x="1182" y="16065"/>
                    <a:pt x="2759" y="16331"/>
                    <a:pt x="4545" y="16331"/>
                  </a:cubicBezTo>
                  <a:cubicBezTo>
                    <a:pt x="7040" y="16331"/>
                    <a:pt x="9943" y="15811"/>
                    <a:pt x="10917" y="15421"/>
                  </a:cubicBezTo>
                  <a:cubicBezTo>
                    <a:pt x="11743" y="15087"/>
                    <a:pt x="12255" y="13425"/>
                    <a:pt x="12559" y="11851"/>
                  </a:cubicBezTo>
                  <a:cubicBezTo>
                    <a:pt x="13572" y="10543"/>
                    <a:pt x="14123" y="8940"/>
                    <a:pt x="14113" y="7288"/>
                  </a:cubicBezTo>
                  <a:cubicBezTo>
                    <a:pt x="14113" y="3266"/>
                    <a:pt x="10956" y="0"/>
                    <a:pt x="705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7293157" y="1505396"/>
              <a:ext cx="446525" cy="761834"/>
            </a:xfrm>
            <a:custGeom>
              <a:avLst/>
              <a:gdLst/>
              <a:ahLst/>
              <a:cxnLst/>
              <a:rect l="l" t="t" r="r" b="b"/>
              <a:pathLst>
                <a:path w="9137" h="15589" extrusionOk="0">
                  <a:moveTo>
                    <a:pt x="6265" y="1"/>
                  </a:moveTo>
                  <a:cubicBezTo>
                    <a:pt x="4505" y="197"/>
                    <a:pt x="2036" y="699"/>
                    <a:pt x="286" y="1023"/>
                  </a:cubicBezTo>
                  <a:cubicBezTo>
                    <a:pt x="0" y="1790"/>
                    <a:pt x="59" y="2646"/>
                    <a:pt x="453" y="3374"/>
                  </a:cubicBezTo>
                  <a:cubicBezTo>
                    <a:pt x="866" y="4052"/>
                    <a:pt x="1554" y="4515"/>
                    <a:pt x="2341" y="4623"/>
                  </a:cubicBezTo>
                  <a:cubicBezTo>
                    <a:pt x="1800" y="5597"/>
                    <a:pt x="1544" y="6806"/>
                    <a:pt x="1977" y="7839"/>
                  </a:cubicBezTo>
                  <a:cubicBezTo>
                    <a:pt x="2380" y="8832"/>
                    <a:pt x="3325" y="9481"/>
                    <a:pt x="4249" y="10022"/>
                  </a:cubicBezTo>
                  <a:cubicBezTo>
                    <a:pt x="4524" y="9727"/>
                    <a:pt x="4770" y="9452"/>
                    <a:pt x="5154" y="9324"/>
                  </a:cubicBezTo>
                  <a:cubicBezTo>
                    <a:pt x="5296" y="9271"/>
                    <a:pt x="5451" y="9243"/>
                    <a:pt x="5603" y="9243"/>
                  </a:cubicBezTo>
                  <a:cubicBezTo>
                    <a:pt x="5850" y="9243"/>
                    <a:pt x="6093" y="9317"/>
                    <a:pt x="6275" y="9481"/>
                  </a:cubicBezTo>
                  <a:cubicBezTo>
                    <a:pt x="6708" y="9865"/>
                    <a:pt x="6639" y="10563"/>
                    <a:pt x="6413" y="11094"/>
                  </a:cubicBezTo>
                  <a:cubicBezTo>
                    <a:pt x="6236" y="11488"/>
                    <a:pt x="6000" y="11842"/>
                    <a:pt x="5695" y="12146"/>
                  </a:cubicBezTo>
                  <a:cubicBezTo>
                    <a:pt x="5400" y="12451"/>
                    <a:pt x="5046" y="12697"/>
                    <a:pt x="4800" y="13032"/>
                  </a:cubicBezTo>
                  <a:cubicBezTo>
                    <a:pt x="4318" y="13681"/>
                    <a:pt x="4760" y="14782"/>
                    <a:pt x="4780" y="15589"/>
                  </a:cubicBezTo>
                  <a:cubicBezTo>
                    <a:pt x="5016" y="14910"/>
                    <a:pt x="5282" y="14310"/>
                    <a:pt x="5960" y="14064"/>
                  </a:cubicBezTo>
                  <a:cubicBezTo>
                    <a:pt x="6629" y="13818"/>
                    <a:pt x="7367" y="13632"/>
                    <a:pt x="7888" y="13130"/>
                  </a:cubicBezTo>
                  <a:cubicBezTo>
                    <a:pt x="8566" y="12481"/>
                    <a:pt x="8694" y="11360"/>
                    <a:pt x="8281" y="10514"/>
                  </a:cubicBezTo>
                  <a:cubicBezTo>
                    <a:pt x="8212" y="10396"/>
                    <a:pt x="8173" y="10268"/>
                    <a:pt x="8163" y="10140"/>
                  </a:cubicBezTo>
                  <a:cubicBezTo>
                    <a:pt x="8183" y="10003"/>
                    <a:pt x="8242" y="9875"/>
                    <a:pt x="8340" y="9766"/>
                  </a:cubicBezTo>
                  <a:cubicBezTo>
                    <a:pt x="9107" y="8635"/>
                    <a:pt x="9137" y="7170"/>
                    <a:pt x="9117" y="5803"/>
                  </a:cubicBezTo>
                  <a:cubicBezTo>
                    <a:pt x="9098" y="4564"/>
                    <a:pt x="9127" y="3256"/>
                    <a:pt x="8557" y="2145"/>
                  </a:cubicBezTo>
                  <a:cubicBezTo>
                    <a:pt x="8055" y="1191"/>
                    <a:pt x="7249" y="433"/>
                    <a:pt x="626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6966313" y="1895672"/>
              <a:ext cx="75504" cy="31765"/>
            </a:xfrm>
            <a:custGeom>
              <a:avLst/>
              <a:gdLst/>
              <a:ahLst/>
              <a:cxnLst/>
              <a:rect l="l" t="t" r="r" b="b"/>
              <a:pathLst>
                <a:path w="1545" h="650" fill="none" extrusionOk="0">
                  <a:moveTo>
                    <a:pt x="1" y="286"/>
                  </a:moveTo>
                  <a:cubicBezTo>
                    <a:pt x="532" y="0"/>
                    <a:pt x="1191" y="158"/>
                    <a:pt x="1545" y="649"/>
                  </a:cubicBez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7219607" y="1897920"/>
              <a:ext cx="69591" cy="58839"/>
            </a:xfrm>
            <a:custGeom>
              <a:avLst/>
              <a:gdLst/>
              <a:ahLst/>
              <a:cxnLst/>
              <a:rect l="l" t="t" r="r" b="b"/>
              <a:pathLst>
                <a:path w="1424" h="1204" extrusionOk="0">
                  <a:moveTo>
                    <a:pt x="640" y="1"/>
                  </a:moveTo>
                  <a:cubicBezTo>
                    <a:pt x="621" y="1"/>
                    <a:pt x="601" y="2"/>
                    <a:pt x="581" y="4"/>
                  </a:cubicBezTo>
                  <a:cubicBezTo>
                    <a:pt x="247" y="33"/>
                    <a:pt x="1" y="318"/>
                    <a:pt x="40" y="653"/>
                  </a:cubicBezTo>
                  <a:cubicBezTo>
                    <a:pt x="65" y="992"/>
                    <a:pt x="352" y="1203"/>
                    <a:pt x="645" y="1203"/>
                  </a:cubicBezTo>
                  <a:cubicBezTo>
                    <a:pt x="810" y="1203"/>
                    <a:pt x="978" y="1136"/>
                    <a:pt x="1102" y="987"/>
                  </a:cubicBezTo>
                  <a:cubicBezTo>
                    <a:pt x="1424" y="590"/>
                    <a:pt x="113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7054768" y="1864493"/>
              <a:ext cx="55810" cy="151839"/>
            </a:xfrm>
            <a:custGeom>
              <a:avLst/>
              <a:gdLst/>
              <a:ahLst/>
              <a:cxnLst/>
              <a:rect l="l" t="t" r="r" b="b"/>
              <a:pathLst>
                <a:path w="1142" h="3107" extrusionOk="0">
                  <a:moveTo>
                    <a:pt x="857" y="0"/>
                  </a:moveTo>
                  <a:cubicBezTo>
                    <a:pt x="797" y="0"/>
                    <a:pt x="737" y="46"/>
                    <a:pt x="748" y="127"/>
                  </a:cubicBezTo>
                  <a:lnTo>
                    <a:pt x="876" y="1042"/>
                  </a:lnTo>
                  <a:cubicBezTo>
                    <a:pt x="915" y="1356"/>
                    <a:pt x="758" y="1661"/>
                    <a:pt x="482" y="1819"/>
                  </a:cubicBezTo>
                  <a:lnTo>
                    <a:pt x="69" y="2045"/>
                  </a:lnTo>
                  <a:cubicBezTo>
                    <a:pt x="20" y="2064"/>
                    <a:pt x="0" y="2114"/>
                    <a:pt x="10" y="2163"/>
                  </a:cubicBezTo>
                  <a:lnTo>
                    <a:pt x="246" y="3028"/>
                  </a:lnTo>
                  <a:cubicBezTo>
                    <a:pt x="256" y="3077"/>
                    <a:pt x="295" y="3107"/>
                    <a:pt x="345" y="3107"/>
                  </a:cubicBezTo>
                  <a:cubicBezTo>
                    <a:pt x="413" y="3107"/>
                    <a:pt x="472" y="3038"/>
                    <a:pt x="453" y="2969"/>
                  </a:cubicBezTo>
                  <a:lnTo>
                    <a:pt x="246" y="2192"/>
                  </a:lnTo>
                  <a:lnTo>
                    <a:pt x="590" y="2005"/>
                  </a:lnTo>
                  <a:cubicBezTo>
                    <a:pt x="944" y="1809"/>
                    <a:pt x="1141" y="1415"/>
                    <a:pt x="1092" y="1012"/>
                  </a:cubicBezTo>
                  <a:lnTo>
                    <a:pt x="964" y="97"/>
                  </a:lnTo>
                  <a:cubicBezTo>
                    <a:pt x="955" y="31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7084090" y="2017749"/>
              <a:ext cx="89481" cy="53415"/>
            </a:xfrm>
            <a:custGeom>
              <a:avLst/>
              <a:gdLst/>
              <a:ahLst/>
              <a:cxnLst/>
              <a:rect l="l" t="t" r="r" b="b"/>
              <a:pathLst>
                <a:path w="1831" h="1093" extrusionOk="0">
                  <a:moveTo>
                    <a:pt x="1708" y="1"/>
                  </a:moveTo>
                  <a:cubicBezTo>
                    <a:pt x="1658" y="1"/>
                    <a:pt x="1608" y="31"/>
                    <a:pt x="1603" y="99"/>
                  </a:cubicBezTo>
                  <a:cubicBezTo>
                    <a:pt x="1556" y="573"/>
                    <a:pt x="1158" y="879"/>
                    <a:pt x="742" y="879"/>
                  </a:cubicBezTo>
                  <a:cubicBezTo>
                    <a:pt x="554" y="879"/>
                    <a:pt x="362" y="817"/>
                    <a:pt x="197" y="679"/>
                  </a:cubicBezTo>
                  <a:cubicBezTo>
                    <a:pt x="176" y="663"/>
                    <a:pt x="152" y="655"/>
                    <a:pt x="129" y="655"/>
                  </a:cubicBezTo>
                  <a:cubicBezTo>
                    <a:pt x="95" y="655"/>
                    <a:pt x="62" y="670"/>
                    <a:pt x="40" y="699"/>
                  </a:cubicBezTo>
                  <a:cubicBezTo>
                    <a:pt x="0" y="738"/>
                    <a:pt x="10" y="807"/>
                    <a:pt x="59" y="846"/>
                  </a:cubicBezTo>
                  <a:cubicBezTo>
                    <a:pt x="256" y="1013"/>
                    <a:pt x="502" y="1092"/>
                    <a:pt x="748" y="1092"/>
                  </a:cubicBezTo>
                  <a:cubicBezTo>
                    <a:pt x="895" y="1092"/>
                    <a:pt x="1033" y="1072"/>
                    <a:pt x="1161" y="1013"/>
                  </a:cubicBezTo>
                  <a:cubicBezTo>
                    <a:pt x="1525" y="856"/>
                    <a:pt x="1780" y="522"/>
                    <a:pt x="1820" y="118"/>
                  </a:cubicBezTo>
                  <a:cubicBezTo>
                    <a:pt x="1830" y="44"/>
                    <a:pt x="1769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7204702" y="1785763"/>
              <a:ext cx="110495" cy="66561"/>
            </a:xfrm>
            <a:custGeom>
              <a:avLst/>
              <a:gdLst/>
              <a:ahLst/>
              <a:cxnLst/>
              <a:rect l="l" t="t" r="r" b="b"/>
              <a:pathLst>
                <a:path w="2261" h="1362" extrusionOk="0">
                  <a:moveTo>
                    <a:pt x="868" y="1"/>
                  </a:moveTo>
                  <a:cubicBezTo>
                    <a:pt x="689" y="1"/>
                    <a:pt x="524" y="31"/>
                    <a:pt x="404" y="96"/>
                  </a:cubicBezTo>
                  <a:cubicBezTo>
                    <a:pt x="266" y="164"/>
                    <a:pt x="158" y="273"/>
                    <a:pt x="79" y="400"/>
                  </a:cubicBezTo>
                  <a:cubicBezTo>
                    <a:pt x="11" y="528"/>
                    <a:pt x="1" y="695"/>
                    <a:pt x="70" y="833"/>
                  </a:cubicBezTo>
                  <a:cubicBezTo>
                    <a:pt x="138" y="961"/>
                    <a:pt x="256" y="1059"/>
                    <a:pt x="394" y="1118"/>
                  </a:cubicBezTo>
                  <a:cubicBezTo>
                    <a:pt x="552" y="1197"/>
                    <a:pt x="709" y="1266"/>
                    <a:pt x="886" y="1315"/>
                  </a:cubicBezTo>
                  <a:cubicBezTo>
                    <a:pt x="984" y="1346"/>
                    <a:pt x="1103" y="1362"/>
                    <a:pt x="1228" y="1362"/>
                  </a:cubicBezTo>
                  <a:cubicBezTo>
                    <a:pt x="1704" y="1362"/>
                    <a:pt x="2260" y="1127"/>
                    <a:pt x="2027" y="558"/>
                  </a:cubicBezTo>
                  <a:cubicBezTo>
                    <a:pt x="1872" y="198"/>
                    <a:pt x="1323" y="1"/>
                    <a:pt x="86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6955268" y="1800571"/>
              <a:ext cx="118754" cy="65339"/>
            </a:xfrm>
            <a:custGeom>
              <a:avLst/>
              <a:gdLst/>
              <a:ahLst/>
              <a:cxnLst/>
              <a:rect l="l" t="t" r="r" b="b"/>
              <a:pathLst>
                <a:path w="2430" h="1337" extrusionOk="0">
                  <a:moveTo>
                    <a:pt x="1200" y="1"/>
                  </a:moveTo>
                  <a:cubicBezTo>
                    <a:pt x="822" y="1"/>
                    <a:pt x="421" y="132"/>
                    <a:pt x="237" y="333"/>
                  </a:cubicBezTo>
                  <a:cubicBezTo>
                    <a:pt x="128" y="432"/>
                    <a:pt x="50" y="570"/>
                    <a:pt x="30" y="717"/>
                  </a:cubicBezTo>
                  <a:cubicBezTo>
                    <a:pt x="0" y="865"/>
                    <a:pt x="50" y="1022"/>
                    <a:pt x="148" y="1130"/>
                  </a:cubicBezTo>
                  <a:cubicBezTo>
                    <a:pt x="266" y="1228"/>
                    <a:pt x="404" y="1287"/>
                    <a:pt x="551" y="1297"/>
                  </a:cubicBezTo>
                  <a:cubicBezTo>
                    <a:pt x="728" y="1327"/>
                    <a:pt x="895" y="1337"/>
                    <a:pt x="1072" y="1337"/>
                  </a:cubicBezTo>
                  <a:cubicBezTo>
                    <a:pt x="1564" y="1327"/>
                    <a:pt x="2430" y="845"/>
                    <a:pt x="1918" y="255"/>
                  </a:cubicBezTo>
                  <a:cubicBezTo>
                    <a:pt x="1761" y="77"/>
                    <a:pt x="1487" y="1"/>
                    <a:pt x="120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7435907" y="1927389"/>
              <a:ext cx="238437" cy="218693"/>
            </a:xfrm>
            <a:custGeom>
              <a:avLst/>
              <a:gdLst/>
              <a:ahLst/>
              <a:cxnLst/>
              <a:rect l="l" t="t" r="r" b="b"/>
              <a:pathLst>
                <a:path w="4879" h="4475" extrusionOk="0">
                  <a:moveTo>
                    <a:pt x="2442" y="1"/>
                  </a:moveTo>
                  <a:cubicBezTo>
                    <a:pt x="2288" y="1"/>
                    <a:pt x="2133" y="16"/>
                    <a:pt x="1977" y="50"/>
                  </a:cubicBezTo>
                  <a:cubicBezTo>
                    <a:pt x="767" y="305"/>
                    <a:pt x="0" y="1495"/>
                    <a:pt x="256" y="2705"/>
                  </a:cubicBezTo>
                  <a:cubicBezTo>
                    <a:pt x="479" y="3750"/>
                    <a:pt x="1411" y="4475"/>
                    <a:pt x="2441" y="4475"/>
                  </a:cubicBezTo>
                  <a:cubicBezTo>
                    <a:pt x="2593" y="4475"/>
                    <a:pt x="2747" y="4459"/>
                    <a:pt x="2902" y="4426"/>
                  </a:cubicBezTo>
                  <a:cubicBezTo>
                    <a:pt x="4111" y="4161"/>
                    <a:pt x="4878" y="2980"/>
                    <a:pt x="4623" y="1771"/>
                  </a:cubicBezTo>
                  <a:cubicBezTo>
                    <a:pt x="4400" y="718"/>
                    <a:pt x="3470" y="1"/>
                    <a:pt x="244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7512779" y="1961011"/>
              <a:ext cx="99548" cy="144264"/>
            </a:xfrm>
            <a:custGeom>
              <a:avLst/>
              <a:gdLst/>
              <a:ahLst/>
              <a:cxnLst/>
              <a:rect l="l" t="t" r="r" b="b"/>
              <a:pathLst>
                <a:path w="2037" h="2952" extrusionOk="0">
                  <a:moveTo>
                    <a:pt x="1722" y="0"/>
                  </a:moveTo>
                  <a:cubicBezTo>
                    <a:pt x="1706" y="0"/>
                    <a:pt x="1690" y="4"/>
                    <a:pt x="1673" y="11"/>
                  </a:cubicBezTo>
                  <a:cubicBezTo>
                    <a:pt x="620" y="552"/>
                    <a:pt x="1" y="1663"/>
                    <a:pt x="89" y="2843"/>
                  </a:cubicBezTo>
                  <a:cubicBezTo>
                    <a:pt x="99" y="2902"/>
                    <a:pt x="148" y="2942"/>
                    <a:pt x="207" y="2951"/>
                  </a:cubicBezTo>
                  <a:lnTo>
                    <a:pt x="227" y="2951"/>
                  </a:lnTo>
                  <a:cubicBezTo>
                    <a:pt x="286" y="2942"/>
                    <a:pt x="335" y="2882"/>
                    <a:pt x="335" y="2823"/>
                  </a:cubicBezTo>
                  <a:cubicBezTo>
                    <a:pt x="335" y="2676"/>
                    <a:pt x="384" y="2528"/>
                    <a:pt x="483" y="2410"/>
                  </a:cubicBezTo>
                  <a:cubicBezTo>
                    <a:pt x="650" y="2174"/>
                    <a:pt x="856" y="1978"/>
                    <a:pt x="1102" y="1820"/>
                  </a:cubicBezTo>
                  <a:cubicBezTo>
                    <a:pt x="1306" y="1688"/>
                    <a:pt x="1549" y="1611"/>
                    <a:pt x="1795" y="1611"/>
                  </a:cubicBezTo>
                  <a:cubicBezTo>
                    <a:pt x="1823" y="1611"/>
                    <a:pt x="1851" y="1612"/>
                    <a:pt x="1879" y="1614"/>
                  </a:cubicBezTo>
                  <a:cubicBezTo>
                    <a:pt x="2027" y="1614"/>
                    <a:pt x="2037" y="1397"/>
                    <a:pt x="1899" y="1378"/>
                  </a:cubicBezTo>
                  <a:cubicBezTo>
                    <a:pt x="1869" y="1376"/>
                    <a:pt x="1839" y="1375"/>
                    <a:pt x="1810" y="1375"/>
                  </a:cubicBezTo>
                  <a:cubicBezTo>
                    <a:pt x="1515" y="1375"/>
                    <a:pt x="1225" y="1463"/>
                    <a:pt x="975" y="1624"/>
                  </a:cubicBezTo>
                  <a:cubicBezTo>
                    <a:pt x="729" y="1781"/>
                    <a:pt x="512" y="1988"/>
                    <a:pt x="335" y="2224"/>
                  </a:cubicBezTo>
                  <a:cubicBezTo>
                    <a:pt x="463" y="1368"/>
                    <a:pt x="1004" y="621"/>
                    <a:pt x="1781" y="227"/>
                  </a:cubicBezTo>
                  <a:cubicBezTo>
                    <a:pt x="1902" y="167"/>
                    <a:pt x="1833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6899996" y="1438102"/>
              <a:ext cx="717167" cy="234723"/>
            </a:xfrm>
            <a:custGeom>
              <a:avLst/>
              <a:gdLst/>
              <a:ahLst/>
              <a:cxnLst/>
              <a:rect l="l" t="t" r="r" b="b"/>
              <a:pathLst>
                <a:path w="14675" h="4803" extrusionOk="0">
                  <a:moveTo>
                    <a:pt x="6039" y="1"/>
                  </a:moveTo>
                  <a:cubicBezTo>
                    <a:pt x="4111" y="1"/>
                    <a:pt x="2184" y="45"/>
                    <a:pt x="286" y="99"/>
                  </a:cubicBezTo>
                  <a:cubicBezTo>
                    <a:pt x="0" y="679"/>
                    <a:pt x="276" y="1437"/>
                    <a:pt x="797" y="1830"/>
                  </a:cubicBezTo>
                  <a:cubicBezTo>
                    <a:pt x="1249" y="2180"/>
                    <a:pt x="1828" y="2300"/>
                    <a:pt x="2397" y="2300"/>
                  </a:cubicBezTo>
                  <a:cubicBezTo>
                    <a:pt x="2484" y="2300"/>
                    <a:pt x="2570" y="2297"/>
                    <a:pt x="2656" y="2292"/>
                  </a:cubicBezTo>
                  <a:cubicBezTo>
                    <a:pt x="3536" y="3793"/>
                    <a:pt x="5232" y="4802"/>
                    <a:pt x="6957" y="4802"/>
                  </a:cubicBezTo>
                  <a:cubicBezTo>
                    <a:pt x="7198" y="4802"/>
                    <a:pt x="7441" y="4782"/>
                    <a:pt x="7681" y="4741"/>
                  </a:cubicBezTo>
                  <a:cubicBezTo>
                    <a:pt x="8478" y="4603"/>
                    <a:pt x="9216" y="4249"/>
                    <a:pt x="9953" y="3905"/>
                  </a:cubicBezTo>
                  <a:cubicBezTo>
                    <a:pt x="9970" y="3888"/>
                    <a:pt x="9994" y="3871"/>
                    <a:pt x="10001" y="3855"/>
                  </a:cubicBezTo>
                  <a:lnTo>
                    <a:pt x="10001" y="3855"/>
                  </a:lnTo>
                  <a:lnTo>
                    <a:pt x="10553" y="3836"/>
                  </a:lnTo>
                  <a:cubicBezTo>
                    <a:pt x="11065" y="3866"/>
                    <a:pt x="11556" y="4121"/>
                    <a:pt x="12078" y="4131"/>
                  </a:cubicBezTo>
                  <a:cubicBezTo>
                    <a:pt x="12343" y="4131"/>
                    <a:pt x="12599" y="4082"/>
                    <a:pt x="12855" y="4003"/>
                  </a:cubicBezTo>
                  <a:cubicBezTo>
                    <a:pt x="13238" y="3895"/>
                    <a:pt x="13622" y="3748"/>
                    <a:pt x="13986" y="3581"/>
                  </a:cubicBezTo>
                  <a:cubicBezTo>
                    <a:pt x="14271" y="3443"/>
                    <a:pt x="14654" y="3276"/>
                    <a:pt x="14654" y="2961"/>
                  </a:cubicBezTo>
                  <a:cubicBezTo>
                    <a:pt x="14674" y="2125"/>
                    <a:pt x="14448" y="1220"/>
                    <a:pt x="13789" y="699"/>
                  </a:cubicBezTo>
                  <a:cubicBezTo>
                    <a:pt x="13238" y="276"/>
                    <a:pt x="12491" y="207"/>
                    <a:pt x="11792" y="168"/>
                  </a:cubicBezTo>
                  <a:cubicBezTo>
                    <a:pt x="9894" y="45"/>
                    <a:pt x="7967" y="1"/>
                    <a:pt x="6039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6254519" y="2283553"/>
              <a:ext cx="1638025" cy="1513504"/>
            </a:xfrm>
            <a:custGeom>
              <a:avLst/>
              <a:gdLst/>
              <a:ahLst/>
              <a:cxnLst/>
              <a:rect l="l" t="t" r="r" b="b"/>
              <a:pathLst>
                <a:path w="33518" h="30970" extrusionOk="0">
                  <a:moveTo>
                    <a:pt x="26505" y="0"/>
                  </a:moveTo>
                  <a:lnTo>
                    <a:pt x="17939" y="915"/>
                  </a:lnTo>
                  <a:lnTo>
                    <a:pt x="17260" y="2783"/>
                  </a:lnTo>
                  <a:cubicBezTo>
                    <a:pt x="17260" y="2783"/>
                    <a:pt x="12304" y="2960"/>
                    <a:pt x="10160" y="3737"/>
                  </a:cubicBezTo>
                  <a:cubicBezTo>
                    <a:pt x="8016" y="4514"/>
                    <a:pt x="3639" y="20682"/>
                    <a:pt x="3639" y="20682"/>
                  </a:cubicBezTo>
                  <a:lnTo>
                    <a:pt x="0" y="30970"/>
                  </a:lnTo>
                  <a:lnTo>
                    <a:pt x="22906" y="30970"/>
                  </a:lnTo>
                  <a:lnTo>
                    <a:pt x="25777" y="21184"/>
                  </a:lnTo>
                  <a:cubicBezTo>
                    <a:pt x="25777" y="21184"/>
                    <a:pt x="30596" y="17171"/>
                    <a:pt x="32062" y="11428"/>
                  </a:cubicBezTo>
                  <a:cubicBezTo>
                    <a:pt x="33517" y="5694"/>
                    <a:pt x="26731" y="1515"/>
                    <a:pt x="26731" y="1515"/>
                  </a:cubicBezTo>
                  <a:lnTo>
                    <a:pt x="2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891658" y="2466181"/>
              <a:ext cx="1083839" cy="916117"/>
            </a:xfrm>
            <a:custGeom>
              <a:avLst/>
              <a:gdLst/>
              <a:ahLst/>
              <a:cxnLst/>
              <a:rect l="l" t="t" r="r" b="b"/>
              <a:pathLst>
                <a:path w="22178" h="18746" extrusionOk="0">
                  <a:moveTo>
                    <a:pt x="17575" y="0"/>
                  </a:moveTo>
                  <a:lnTo>
                    <a:pt x="8743" y="6786"/>
                  </a:lnTo>
                  <a:lnTo>
                    <a:pt x="8832" y="4957"/>
                  </a:lnTo>
                  <a:lnTo>
                    <a:pt x="2547" y="4455"/>
                  </a:lnTo>
                  <a:lnTo>
                    <a:pt x="2233" y="7288"/>
                  </a:lnTo>
                  <a:cubicBezTo>
                    <a:pt x="2233" y="7288"/>
                    <a:pt x="0" y="9019"/>
                    <a:pt x="413" y="12618"/>
                  </a:cubicBezTo>
                  <a:cubicBezTo>
                    <a:pt x="775" y="15848"/>
                    <a:pt x="2095" y="18745"/>
                    <a:pt x="5659" y="18745"/>
                  </a:cubicBezTo>
                  <a:cubicBezTo>
                    <a:pt x="6067" y="18745"/>
                    <a:pt x="6504" y="18707"/>
                    <a:pt x="6973" y="18627"/>
                  </a:cubicBezTo>
                  <a:cubicBezTo>
                    <a:pt x="11526" y="17850"/>
                    <a:pt x="17899" y="12933"/>
                    <a:pt x="17899" y="12933"/>
                  </a:cubicBezTo>
                  <a:lnTo>
                    <a:pt x="22178" y="7199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6784174" y="2599889"/>
              <a:ext cx="72034" cy="254173"/>
            </a:xfrm>
            <a:custGeom>
              <a:avLst/>
              <a:gdLst/>
              <a:ahLst/>
              <a:cxnLst/>
              <a:rect l="l" t="t" r="r" b="b"/>
              <a:pathLst>
                <a:path w="1474" h="5201" extrusionOk="0">
                  <a:moveTo>
                    <a:pt x="1344" y="1"/>
                  </a:moveTo>
                  <a:cubicBezTo>
                    <a:pt x="1300" y="1"/>
                    <a:pt x="1256" y="26"/>
                    <a:pt x="1239" y="87"/>
                  </a:cubicBezTo>
                  <a:lnTo>
                    <a:pt x="10" y="5073"/>
                  </a:lnTo>
                  <a:cubicBezTo>
                    <a:pt x="0" y="5132"/>
                    <a:pt x="30" y="5191"/>
                    <a:pt x="89" y="5201"/>
                  </a:cubicBezTo>
                  <a:lnTo>
                    <a:pt x="118" y="5201"/>
                  </a:lnTo>
                  <a:cubicBezTo>
                    <a:pt x="167" y="5201"/>
                    <a:pt x="207" y="5171"/>
                    <a:pt x="227" y="5122"/>
                  </a:cubicBezTo>
                  <a:lnTo>
                    <a:pt x="1456" y="136"/>
                  </a:lnTo>
                  <a:cubicBezTo>
                    <a:pt x="1473" y="55"/>
                    <a:pt x="1408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6028641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9" y="1"/>
                  </a:moveTo>
                  <a:cubicBezTo>
                    <a:pt x="113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1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6095446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8" y="1"/>
                  </a:moveTo>
                  <a:cubicBezTo>
                    <a:pt x="112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2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6215569" y="1349207"/>
              <a:ext cx="246598" cy="246598"/>
            </a:xfrm>
            <a:custGeom>
              <a:avLst/>
              <a:gdLst/>
              <a:ahLst/>
              <a:cxnLst/>
              <a:rect l="l" t="t" r="r" b="b"/>
              <a:pathLst>
                <a:path w="5046" h="5046" fill="none" extrusionOk="0">
                  <a:moveTo>
                    <a:pt x="2902" y="207"/>
                  </a:moveTo>
                  <a:cubicBezTo>
                    <a:pt x="4181" y="413"/>
                    <a:pt x="5046" y="1613"/>
                    <a:pt x="4839" y="2892"/>
                  </a:cubicBezTo>
                  <a:cubicBezTo>
                    <a:pt x="4633" y="4170"/>
                    <a:pt x="3433" y="5046"/>
                    <a:pt x="2155" y="4839"/>
                  </a:cubicBezTo>
                  <a:cubicBezTo>
                    <a:pt x="876" y="4632"/>
                    <a:pt x="1" y="3433"/>
                    <a:pt x="207" y="2144"/>
                  </a:cubicBezTo>
                  <a:cubicBezTo>
                    <a:pt x="414" y="866"/>
                    <a:pt x="1623" y="0"/>
                    <a:pt x="2902" y="207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6613079" y="1341486"/>
              <a:ext cx="261992" cy="261552"/>
            </a:xfrm>
            <a:custGeom>
              <a:avLst/>
              <a:gdLst/>
              <a:ahLst/>
              <a:cxnLst/>
              <a:rect l="l" t="t" r="r" b="b"/>
              <a:pathLst>
                <a:path w="5361" h="5352" fill="none" extrusionOk="0">
                  <a:moveTo>
                    <a:pt x="3855" y="650"/>
                  </a:moveTo>
                  <a:cubicBezTo>
                    <a:pt x="4977" y="1299"/>
                    <a:pt x="5360" y="2735"/>
                    <a:pt x="4711" y="3856"/>
                  </a:cubicBezTo>
                  <a:cubicBezTo>
                    <a:pt x="4052" y="4977"/>
                    <a:pt x="2616" y="5351"/>
                    <a:pt x="1505" y="4702"/>
                  </a:cubicBezTo>
                  <a:cubicBezTo>
                    <a:pt x="384" y="4053"/>
                    <a:pt x="0" y="2617"/>
                    <a:pt x="649" y="1496"/>
                  </a:cubicBezTo>
                  <a:cubicBezTo>
                    <a:pt x="1308" y="375"/>
                    <a:pt x="2744" y="1"/>
                    <a:pt x="3855" y="65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6821169" y="1897089"/>
              <a:ext cx="141821" cy="82737"/>
            </a:xfrm>
            <a:custGeom>
              <a:avLst/>
              <a:gdLst/>
              <a:ahLst/>
              <a:cxnLst/>
              <a:rect l="l" t="t" r="r" b="b"/>
              <a:pathLst>
                <a:path w="290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2902" y="169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6908157" y="1847144"/>
              <a:ext cx="57276" cy="175443"/>
            </a:xfrm>
            <a:custGeom>
              <a:avLst/>
              <a:gdLst/>
              <a:ahLst/>
              <a:cxnLst/>
              <a:rect l="l" t="t" r="r" b="b"/>
              <a:pathLst>
                <a:path w="1172" h="3590" extrusionOk="0">
                  <a:moveTo>
                    <a:pt x="1171" y="0"/>
                  </a:moveTo>
                  <a:lnTo>
                    <a:pt x="1" y="1938"/>
                  </a:lnTo>
                  <a:lnTo>
                    <a:pt x="1171" y="3590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5986808" y="1694278"/>
              <a:ext cx="869006" cy="589177"/>
            </a:xfrm>
            <a:custGeom>
              <a:avLst/>
              <a:gdLst/>
              <a:ahLst/>
              <a:cxnLst/>
              <a:rect l="l" t="t" r="r" b="b"/>
              <a:pathLst>
                <a:path w="17782" h="12056" extrusionOk="0">
                  <a:moveTo>
                    <a:pt x="16582" y="1"/>
                  </a:moveTo>
                  <a:lnTo>
                    <a:pt x="8488" y="69"/>
                  </a:lnTo>
                  <a:lnTo>
                    <a:pt x="8232" y="69"/>
                  </a:lnTo>
                  <a:lnTo>
                    <a:pt x="6796" y="79"/>
                  </a:lnTo>
                  <a:lnTo>
                    <a:pt x="6531" y="79"/>
                  </a:lnTo>
                  <a:lnTo>
                    <a:pt x="3128" y="109"/>
                  </a:lnTo>
                  <a:cubicBezTo>
                    <a:pt x="3000" y="109"/>
                    <a:pt x="2872" y="119"/>
                    <a:pt x="2744" y="148"/>
                  </a:cubicBezTo>
                  <a:cubicBezTo>
                    <a:pt x="1662" y="315"/>
                    <a:pt x="1131" y="1181"/>
                    <a:pt x="836" y="2341"/>
                  </a:cubicBezTo>
                  <a:lnTo>
                    <a:pt x="836" y="2371"/>
                  </a:lnTo>
                  <a:cubicBezTo>
                    <a:pt x="374" y="4239"/>
                    <a:pt x="0" y="7032"/>
                    <a:pt x="836" y="9796"/>
                  </a:cubicBezTo>
                  <a:cubicBezTo>
                    <a:pt x="856" y="9855"/>
                    <a:pt x="876" y="9924"/>
                    <a:pt x="895" y="9993"/>
                  </a:cubicBezTo>
                  <a:cubicBezTo>
                    <a:pt x="1092" y="10602"/>
                    <a:pt x="1299" y="11124"/>
                    <a:pt x="1594" y="11478"/>
                  </a:cubicBezTo>
                  <a:cubicBezTo>
                    <a:pt x="1603" y="11488"/>
                    <a:pt x="1603" y="11488"/>
                    <a:pt x="1613" y="11497"/>
                  </a:cubicBezTo>
                  <a:cubicBezTo>
                    <a:pt x="1731" y="11645"/>
                    <a:pt x="1889" y="11773"/>
                    <a:pt x="2056" y="11871"/>
                  </a:cubicBezTo>
                  <a:cubicBezTo>
                    <a:pt x="2076" y="11881"/>
                    <a:pt x="2105" y="11891"/>
                    <a:pt x="2125" y="11901"/>
                  </a:cubicBezTo>
                  <a:lnTo>
                    <a:pt x="2135" y="11901"/>
                  </a:lnTo>
                  <a:cubicBezTo>
                    <a:pt x="2331" y="11989"/>
                    <a:pt x="2548" y="12038"/>
                    <a:pt x="2774" y="12048"/>
                  </a:cubicBezTo>
                  <a:cubicBezTo>
                    <a:pt x="2823" y="12053"/>
                    <a:pt x="2872" y="12056"/>
                    <a:pt x="2920" y="12056"/>
                  </a:cubicBezTo>
                  <a:cubicBezTo>
                    <a:pt x="2968" y="12056"/>
                    <a:pt x="3015" y="12053"/>
                    <a:pt x="3059" y="12048"/>
                  </a:cubicBezTo>
                  <a:lnTo>
                    <a:pt x="7426" y="11832"/>
                  </a:lnTo>
                  <a:lnTo>
                    <a:pt x="7652" y="11822"/>
                  </a:lnTo>
                  <a:lnTo>
                    <a:pt x="9147" y="11743"/>
                  </a:lnTo>
                  <a:lnTo>
                    <a:pt x="9383" y="11733"/>
                  </a:lnTo>
                  <a:lnTo>
                    <a:pt x="16680" y="11379"/>
                  </a:lnTo>
                  <a:cubicBezTo>
                    <a:pt x="16680" y="11379"/>
                    <a:pt x="17782" y="9678"/>
                    <a:pt x="17693" y="5852"/>
                  </a:cubicBezTo>
                  <a:cubicBezTo>
                    <a:pt x="17683" y="5715"/>
                    <a:pt x="17683" y="5567"/>
                    <a:pt x="17674" y="5420"/>
                  </a:cubicBezTo>
                  <a:cubicBezTo>
                    <a:pt x="17654" y="4967"/>
                    <a:pt x="17624" y="4544"/>
                    <a:pt x="17595" y="4161"/>
                  </a:cubicBezTo>
                  <a:cubicBezTo>
                    <a:pt x="17310" y="1014"/>
                    <a:pt x="16582" y="1"/>
                    <a:pt x="16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991108" y="1701023"/>
              <a:ext cx="256225" cy="582091"/>
            </a:xfrm>
            <a:custGeom>
              <a:avLst/>
              <a:gdLst/>
              <a:ahLst/>
              <a:cxnLst/>
              <a:rect l="l" t="t" r="r" b="b"/>
              <a:pathLst>
                <a:path w="5243" h="11911" extrusionOk="0">
                  <a:moveTo>
                    <a:pt x="2627" y="0"/>
                  </a:moveTo>
                  <a:cubicBezTo>
                    <a:pt x="1171" y="0"/>
                    <a:pt x="1" y="2666"/>
                    <a:pt x="1" y="5950"/>
                  </a:cubicBezTo>
                  <a:cubicBezTo>
                    <a:pt x="1" y="9245"/>
                    <a:pt x="1171" y="11910"/>
                    <a:pt x="2627" y="11910"/>
                  </a:cubicBezTo>
                  <a:cubicBezTo>
                    <a:pt x="4072" y="11910"/>
                    <a:pt x="5243" y="9245"/>
                    <a:pt x="5243" y="5950"/>
                  </a:cubicBezTo>
                  <a:cubicBezTo>
                    <a:pt x="5243" y="2666"/>
                    <a:pt x="4072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5864730" y="1715928"/>
              <a:ext cx="316287" cy="516703"/>
            </a:xfrm>
            <a:custGeom>
              <a:avLst/>
              <a:gdLst/>
              <a:ahLst/>
              <a:cxnLst/>
              <a:rect l="l" t="t" r="r" b="b"/>
              <a:pathLst>
                <a:path w="6472" h="10573" extrusionOk="0">
                  <a:moveTo>
                    <a:pt x="325" y="0"/>
                  </a:moveTo>
                  <a:lnTo>
                    <a:pt x="0" y="40"/>
                  </a:lnTo>
                  <a:lnTo>
                    <a:pt x="0" y="10573"/>
                  </a:lnTo>
                  <a:lnTo>
                    <a:pt x="689" y="10573"/>
                  </a:lnTo>
                  <a:lnTo>
                    <a:pt x="6472" y="7878"/>
                  </a:lnTo>
                  <a:lnTo>
                    <a:pt x="6472" y="392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6306419" y="1698139"/>
              <a:ext cx="91387" cy="574369"/>
            </a:xfrm>
            <a:custGeom>
              <a:avLst/>
              <a:gdLst/>
              <a:ahLst/>
              <a:cxnLst/>
              <a:rect l="l" t="t" r="r" b="b"/>
              <a:pathLst>
                <a:path w="1870" h="11753" extrusionOk="0">
                  <a:moveTo>
                    <a:pt x="1" y="0"/>
                  </a:moveTo>
                  <a:cubicBezTo>
                    <a:pt x="718" y="1151"/>
                    <a:pt x="1181" y="2636"/>
                    <a:pt x="1387" y="4485"/>
                  </a:cubicBezTo>
                  <a:cubicBezTo>
                    <a:pt x="1653" y="6924"/>
                    <a:pt x="1476" y="9383"/>
                    <a:pt x="876" y="11753"/>
                  </a:cubicBezTo>
                  <a:lnTo>
                    <a:pt x="1112" y="11743"/>
                  </a:lnTo>
                  <a:cubicBezTo>
                    <a:pt x="1702" y="9363"/>
                    <a:pt x="1869" y="6894"/>
                    <a:pt x="1604" y="4465"/>
                  </a:cubicBezTo>
                  <a:cubicBezTo>
                    <a:pt x="1397" y="2636"/>
                    <a:pt x="954" y="1161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6389107" y="1697162"/>
              <a:ext cx="91827" cy="571046"/>
            </a:xfrm>
            <a:custGeom>
              <a:avLst/>
              <a:gdLst/>
              <a:ahLst/>
              <a:cxnLst/>
              <a:rect l="l" t="t" r="r" b="b"/>
              <a:pathLst>
                <a:path w="1879" h="11685" extrusionOk="0">
                  <a:moveTo>
                    <a:pt x="0" y="1"/>
                  </a:moveTo>
                  <a:cubicBezTo>
                    <a:pt x="728" y="1161"/>
                    <a:pt x="1190" y="2646"/>
                    <a:pt x="1397" y="4505"/>
                  </a:cubicBezTo>
                  <a:cubicBezTo>
                    <a:pt x="1662" y="6914"/>
                    <a:pt x="1495" y="9344"/>
                    <a:pt x="915" y="11684"/>
                  </a:cubicBezTo>
                  <a:lnTo>
                    <a:pt x="1151" y="11674"/>
                  </a:lnTo>
                  <a:cubicBezTo>
                    <a:pt x="1721" y="9324"/>
                    <a:pt x="1879" y="6895"/>
                    <a:pt x="1613" y="4485"/>
                  </a:cubicBezTo>
                  <a:cubicBezTo>
                    <a:pt x="1416" y="2646"/>
                    <a:pt x="974" y="117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6565480" y="1913949"/>
              <a:ext cx="206231" cy="90849"/>
            </a:xfrm>
            <a:custGeom>
              <a:avLst/>
              <a:gdLst/>
              <a:ahLst/>
              <a:cxnLst/>
              <a:rect l="l" t="t" r="r" b="b"/>
              <a:pathLst>
                <a:path w="4220" h="1859" extrusionOk="0">
                  <a:moveTo>
                    <a:pt x="4003" y="226"/>
                  </a:moveTo>
                  <a:lnTo>
                    <a:pt x="4003" y="1633"/>
                  </a:lnTo>
                  <a:lnTo>
                    <a:pt x="227" y="1633"/>
                  </a:lnTo>
                  <a:lnTo>
                    <a:pt x="227" y="226"/>
                  </a:lnTo>
                  <a:close/>
                  <a:moveTo>
                    <a:pt x="118" y="0"/>
                  </a:moveTo>
                  <a:cubicBezTo>
                    <a:pt x="50" y="0"/>
                    <a:pt x="0" y="49"/>
                    <a:pt x="0" y="108"/>
                  </a:cubicBezTo>
                  <a:lnTo>
                    <a:pt x="0" y="1751"/>
                  </a:lnTo>
                  <a:cubicBezTo>
                    <a:pt x="0" y="1810"/>
                    <a:pt x="50" y="1859"/>
                    <a:pt x="118" y="1859"/>
                  </a:cubicBezTo>
                  <a:lnTo>
                    <a:pt x="4111" y="1859"/>
                  </a:lnTo>
                  <a:cubicBezTo>
                    <a:pt x="4170" y="1859"/>
                    <a:pt x="4220" y="1810"/>
                    <a:pt x="4220" y="1751"/>
                  </a:cubicBezTo>
                  <a:lnTo>
                    <a:pt x="4220" y="108"/>
                  </a:lnTo>
                  <a:cubicBezTo>
                    <a:pt x="4220" y="49"/>
                    <a:pt x="4170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651314" y="1715928"/>
              <a:ext cx="247087" cy="525353"/>
            </a:xfrm>
            <a:custGeom>
              <a:avLst/>
              <a:gdLst/>
              <a:ahLst/>
              <a:cxnLst/>
              <a:rect l="l" t="t" r="r" b="b"/>
              <a:pathLst>
                <a:path w="5056" h="10750" extrusionOk="0">
                  <a:moveTo>
                    <a:pt x="4692" y="0"/>
                  </a:moveTo>
                  <a:lnTo>
                    <a:pt x="30" y="295"/>
                  </a:lnTo>
                  <a:lnTo>
                    <a:pt x="1" y="10750"/>
                  </a:lnTo>
                  <a:lnTo>
                    <a:pt x="5056" y="10573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6263657" y="2170517"/>
              <a:ext cx="513819" cy="787833"/>
            </a:xfrm>
            <a:custGeom>
              <a:avLst/>
              <a:gdLst/>
              <a:ahLst/>
              <a:cxnLst/>
              <a:rect l="l" t="t" r="r" b="b"/>
              <a:pathLst>
                <a:path w="10514" h="16121" extrusionOk="0">
                  <a:moveTo>
                    <a:pt x="6783" y="0"/>
                  </a:moveTo>
                  <a:cubicBezTo>
                    <a:pt x="6781" y="0"/>
                    <a:pt x="6779" y="1"/>
                    <a:pt x="6776" y="2"/>
                  </a:cubicBezTo>
                  <a:cubicBezTo>
                    <a:pt x="6413" y="179"/>
                    <a:pt x="5960" y="3011"/>
                    <a:pt x="5960" y="3011"/>
                  </a:cubicBezTo>
                  <a:lnTo>
                    <a:pt x="3728" y="1870"/>
                  </a:lnTo>
                  <a:cubicBezTo>
                    <a:pt x="3728" y="1870"/>
                    <a:pt x="876" y="2047"/>
                    <a:pt x="777" y="2175"/>
                  </a:cubicBezTo>
                  <a:cubicBezTo>
                    <a:pt x="689" y="2303"/>
                    <a:pt x="777" y="3778"/>
                    <a:pt x="777" y="3778"/>
                  </a:cubicBezTo>
                  <a:cubicBezTo>
                    <a:pt x="777" y="3778"/>
                    <a:pt x="177" y="4516"/>
                    <a:pt x="89" y="5283"/>
                  </a:cubicBezTo>
                  <a:cubicBezTo>
                    <a:pt x="0" y="6050"/>
                    <a:pt x="4101" y="9837"/>
                    <a:pt x="4101" y="9837"/>
                  </a:cubicBezTo>
                  <a:lnTo>
                    <a:pt x="4957" y="16121"/>
                  </a:lnTo>
                  <a:lnTo>
                    <a:pt x="10514" y="15029"/>
                  </a:lnTo>
                  <a:cubicBezTo>
                    <a:pt x="10514" y="15029"/>
                    <a:pt x="7189" y="0"/>
                    <a:pt x="678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6258379" y="2229112"/>
              <a:ext cx="211021" cy="426928"/>
            </a:xfrm>
            <a:custGeom>
              <a:avLst/>
              <a:gdLst/>
              <a:ahLst/>
              <a:cxnLst/>
              <a:rect l="l" t="t" r="r" b="b"/>
              <a:pathLst>
                <a:path w="4318" h="8736" extrusionOk="0">
                  <a:moveTo>
                    <a:pt x="1059" y="1"/>
                  </a:moveTo>
                  <a:cubicBezTo>
                    <a:pt x="1018" y="1"/>
                    <a:pt x="976" y="28"/>
                    <a:pt x="954" y="72"/>
                  </a:cubicBezTo>
                  <a:cubicBezTo>
                    <a:pt x="944" y="101"/>
                    <a:pt x="541" y="986"/>
                    <a:pt x="826" y="2432"/>
                  </a:cubicBezTo>
                  <a:cubicBezTo>
                    <a:pt x="679" y="2658"/>
                    <a:pt x="0" y="3740"/>
                    <a:pt x="226" y="4359"/>
                  </a:cubicBezTo>
                  <a:cubicBezTo>
                    <a:pt x="462" y="5018"/>
                    <a:pt x="3973" y="8559"/>
                    <a:pt x="4121" y="8706"/>
                  </a:cubicBezTo>
                  <a:cubicBezTo>
                    <a:pt x="4140" y="8726"/>
                    <a:pt x="4170" y="8736"/>
                    <a:pt x="4199" y="8736"/>
                  </a:cubicBezTo>
                  <a:cubicBezTo>
                    <a:pt x="4229" y="8736"/>
                    <a:pt x="4259" y="8726"/>
                    <a:pt x="4278" y="8706"/>
                  </a:cubicBezTo>
                  <a:cubicBezTo>
                    <a:pt x="4318" y="8667"/>
                    <a:pt x="4318" y="8598"/>
                    <a:pt x="4278" y="8549"/>
                  </a:cubicBezTo>
                  <a:cubicBezTo>
                    <a:pt x="3265" y="7536"/>
                    <a:pt x="610" y="4792"/>
                    <a:pt x="433" y="4291"/>
                  </a:cubicBezTo>
                  <a:cubicBezTo>
                    <a:pt x="266" y="3809"/>
                    <a:pt x="806" y="2845"/>
                    <a:pt x="1033" y="2520"/>
                  </a:cubicBezTo>
                  <a:cubicBezTo>
                    <a:pt x="1052" y="2491"/>
                    <a:pt x="1062" y="2461"/>
                    <a:pt x="1052" y="2432"/>
                  </a:cubicBezTo>
                  <a:cubicBezTo>
                    <a:pt x="767" y="1035"/>
                    <a:pt x="1161" y="170"/>
                    <a:pt x="1161" y="160"/>
                  </a:cubicBezTo>
                  <a:cubicBezTo>
                    <a:pt x="1180" y="101"/>
                    <a:pt x="1161" y="42"/>
                    <a:pt x="1102" y="13"/>
                  </a:cubicBezTo>
                  <a:cubicBezTo>
                    <a:pt x="1088" y="5"/>
                    <a:pt x="1074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6439248" y="2253401"/>
              <a:ext cx="169530" cy="134490"/>
            </a:xfrm>
            <a:custGeom>
              <a:avLst/>
              <a:gdLst/>
              <a:ahLst/>
              <a:cxnLst/>
              <a:rect l="l" t="t" r="r" b="b"/>
              <a:pathLst>
                <a:path w="3469" h="2752" extrusionOk="0">
                  <a:moveTo>
                    <a:pt x="164" y="0"/>
                  </a:moveTo>
                  <a:cubicBezTo>
                    <a:pt x="59" y="0"/>
                    <a:pt x="1" y="164"/>
                    <a:pt x="135" y="214"/>
                  </a:cubicBezTo>
                  <a:cubicBezTo>
                    <a:pt x="744" y="519"/>
                    <a:pt x="2397" y="1374"/>
                    <a:pt x="2662" y="1728"/>
                  </a:cubicBezTo>
                  <a:cubicBezTo>
                    <a:pt x="2888" y="2033"/>
                    <a:pt x="3075" y="2358"/>
                    <a:pt x="3242" y="2692"/>
                  </a:cubicBezTo>
                  <a:cubicBezTo>
                    <a:pt x="3262" y="2731"/>
                    <a:pt x="3301" y="2751"/>
                    <a:pt x="3341" y="2751"/>
                  </a:cubicBezTo>
                  <a:cubicBezTo>
                    <a:pt x="3360" y="2751"/>
                    <a:pt x="3380" y="2751"/>
                    <a:pt x="3390" y="2741"/>
                  </a:cubicBezTo>
                  <a:cubicBezTo>
                    <a:pt x="3449" y="2712"/>
                    <a:pt x="3469" y="2653"/>
                    <a:pt x="3449" y="2594"/>
                  </a:cubicBezTo>
                  <a:cubicBezTo>
                    <a:pt x="3272" y="2250"/>
                    <a:pt x="3075" y="1915"/>
                    <a:pt x="2839" y="1600"/>
                  </a:cubicBezTo>
                  <a:cubicBezTo>
                    <a:pt x="2485" y="1128"/>
                    <a:pt x="321" y="66"/>
                    <a:pt x="223" y="17"/>
                  </a:cubicBezTo>
                  <a:cubicBezTo>
                    <a:pt x="202" y="5"/>
                    <a:pt x="182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6392430" y="2565191"/>
              <a:ext cx="1275165" cy="1094932"/>
            </a:xfrm>
            <a:custGeom>
              <a:avLst/>
              <a:gdLst/>
              <a:ahLst/>
              <a:cxnLst/>
              <a:rect l="l" t="t" r="r" b="b"/>
              <a:pathLst>
                <a:path w="26093" h="22405" extrusionOk="0">
                  <a:moveTo>
                    <a:pt x="20152" y="0"/>
                  </a:moveTo>
                  <a:lnTo>
                    <a:pt x="8469" y="7278"/>
                  </a:lnTo>
                  <a:lnTo>
                    <a:pt x="7682" y="4711"/>
                  </a:lnTo>
                  <a:lnTo>
                    <a:pt x="817" y="5872"/>
                  </a:lnTo>
                  <a:lnTo>
                    <a:pt x="1643" y="10582"/>
                  </a:lnTo>
                  <a:cubicBezTo>
                    <a:pt x="1643" y="10582"/>
                    <a:pt x="1" y="12431"/>
                    <a:pt x="748" y="15441"/>
                  </a:cubicBezTo>
                  <a:cubicBezTo>
                    <a:pt x="1454" y="18235"/>
                    <a:pt x="3218" y="22404"/>
                    <a:pt x="8204" y="22404"/>
                  </a:cubicBezTo>
                  <a:cubicBezTo>
                    <a:pt x="8570" y="22404"/>
                    <a:pt x="8953" y="22382"/>
                    <a:pt x="9354" y="22335"/>
                  </a:cubicBezTo>
                  <a:cubicBezTo>
                    <a:pt x="15235" y="21656"/>
                    <a:pt x="21795" y="17073"/>
                    <a:pt x="21795" y="17073"/>
                  </a:cubicBezTo>
                  <a:lnTo>
                    <a:pt x="26093" y="8055"/>
                  </a:lnTo>
                  <a:lnTo>
                    <a:pt x="20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6398197" y="2540707"/>
              <a:ext cx="1032916" cy="1113601"/>
            </a:xfrm>
            <a:custGeom>
              <a:avLst/>
              <a:gdLst/>
              <a:ahLst/>
              <a:cxnLst/>
              <a:rect l="l" t="t" r="r" b="b"/>
              <a:pathLst>
                <a:path w="21136" h="22787" extrusionOk="0">
                  <a:moveTo>
                    <a:pt x="21004" y="1"/>
                  </a:moveTo>
                  <a:cubicBezTo>
                    <a:pt x="20974" y="1"/>
                    <a:pt x="20945" y="13"/>
                    <a:pt x="20929" y="39"/>
                  </a:cubicBezTo>
                  <a:lnTo>
                    <a:pt x="12029" y="10385"/>
                  </a:lnTo>
                  <a:cubicBezTo>
                    <a:pt x="11606" y="9549"/>
                    <a:pt x="11104" y="8753"/>
                    <a:pt x="10524" y="8025"/>
                  </a:cubicBezTo>
                  <a:cubicBezTo>
                    <a:pt x="10233" y="7644"/>
                    <a:pt x="9577" y="7558"/>
                    <a:pt x="9051" y="7558"/>
                  </a:cubicBezTo>
                  <a:cubicBezTo>
                    <a:pt x="8761" y="7558"/>
                    <a:pt x="8510" y="7584"/>
                    <a:pt x="8380" y="7602"/>
                  </a:cubicBezTo>
                  <a:lnTo>
                    <a:pt x="7672" y="5143"/>
                  </a:lnTo>
                  <a:cubicBezTo>
                    <a:pt x="7664" y="5092"/>
                    <a:pt x="7617" y="5063"/>
                    <a:pt x="7573" y="5063"/>
                  </a:cubicBezTo>
                  <a:cubicBezTo>
                    <a:pt x="7567" y="5063"/>
                    <a:pt x="7560" y="5063"/>
                    <a:pt x="7554" y="5065"/>
                  </a:cubicBezTo>
                  <a:lnTo>
                    <a:pt x="355" y="6569"/>
                  </a:lnTo>
                  <a:cubicBezTo>
                    <a:pt x="296" y="6579"/>
                    <a:pt x="267" y="6628"/>
                    <a:pt x="276" y="6687"/>
                  </a:cubicBezTo>
                  <a:lnTo>
                    <a:pt x="866" y="9893"/>
                  </a:lnTo>
                  <a:cubicBezTo>
                    <a:pt x="1" y="11280"/>
                    <a:pt x="21" y="12775"/>
                    <a:pt x="178" y="13788"/>
                  </a:cubicBezTo>
                  <a:cubicBezTo>
                    <a:pt x="571" y="16188"/>
                    <a:pt x="1083" y="18676"/>
                    <a:pt x="2676" y="20515"/>
                  </a:cubicBezTo>
                  <a:cubicBezTo>
                    <a:pt x="3886" y="21892"/>
                    <a:pt x="5459" y="22649"/>
                    <a:pt x="7357" y="22767"/>
                  </a:cubicBezTo>
                  <a:cubicBezTo>
                    <a:pt x="7534" y="22787"/>
                    <a:pt x="7702" y="22787"/>
                    <a:pt x="7879" y="22787"/>
                  </a:cubicBezTo>
                  <a:cubicBezTo>
                    <a:pt x="11488" y="22787"/>
                    <a:pt x="15609" y="20554"/>
                    <a:pt x="18195" y="18253"/>
                  </a:cubicBezTo>
                  <a:cubicBezTo>
                    <a:pt x="18280" y="18176"/>
                    <a:pt x="18207" y="18056"/>
                    <a:pt x="18120" y="18056"/>
                  </a:cubicBezTo>
                  <a:cubicBezTo>
                    <a:pt x="18096" y="18056"/>
                    <a:pt x="18071" y="18065"/>
                    <a:pt x="18048" y="18086"/>
                  </a:cubicBezTo>
                  <a:cubicBezTo>
                    <a:pt x="15495" y="20366"/>
                    <a:pt x="11429" y="22566"/>
                    <a:pt x="7883" y="22566"/>
                  </a:cubicBezTo>
                  <a:cubicBezTo>
                    <a:pt x="7713" y="22566"/>
                    <a:pt x="7544" y="22561"/>
                    <a:pt x="7377" y="22551"/>
                  </a:cubicBezTo>
                  <a:cubicBezTo>
                    <a:pt x="5528" y="22433"/>
                    <a:pt x="4014" y="21695"/>
                    <a:pt x="2843" y="20358"/>
                  </a:cubicBezTo>
                  <a:cubicBezTo>
                    <a:pt x="1279" y="18568"/>
                    <a:pt x="798" y="16207"/>
                    <a:pt x="404" y="13749"/>
                  </a:cubicBezTo>
                  <a:cubicBezTo>
                    <a:pt x="247" y="12775"/>
                    <a:pt x="227" y="11319"/>
                    <a:pt x="1063" y="9992"/>
                  </a:cubicBezTo>
                  <a:cubicBezTo>
                    <a:pt x="1102" y="9923"/>
                    <a:pt x="1152" y="9844"/>
                    <a:pt x="1083" y="9785"/>
                  </a:cubicBezTo>
                  <a:lnTo>
                    <a:pt x="1063" y="9775"/>
                  </a:lnTo>
                  <a:lnTo>
                    <a:pt x="503" y="6756"/>
                  </a:lnTo>
                  <a:lnTo>
                    <a:pt x="7495" y="5301"/>
                  </a:lnTo>
                  <a:lnTo>
                    <a:pt x="8193" y="7749"/>
                  </a:lnTo>
                  <a:cubicBezTo>
                    <a:pt x="8211" y="7793"/>
                    <a:pt x="8252" y="7830"/>
                    <a:pt x="8303" y="7830"/>
                  </a:cubicBezTo>
                  <a:cubicBezTo>
                    <a:pt x="8309" y="7830"/>
                    <a:pt x="8315" y="7829"/>
                    <a:pt x="8321" y="7828"/>
                  </a:cubicBezTo>
                  <a:cubicBezTo>
                    <a:pt x="8481" y="7803"/>
                    <a:pt x="8748" y="7776"/>
                    <a:pt x="9041" y="7776"/>
                  </a:cubicBezTo>
                  <a:cubicBezTo>
                    <a:pt x="9544" y="7776"/>
                    <a:pt x="10121" y="7854"/>
                    <a:pt x="10357" y="8153"/>
                  </a:cubicBezTo>
                  <a:cubicBezTo>
                    <a:pt x="10957" y="8910"/>
                    <a:pt x="11478" y="9746"/>
                    <a:pt x="11891" y="10631"/>
                  </a:cubicBezTo>
                  <a:cubicBezTo>
                    <a:pt x="11901" y="10660"/>
                    <a:pt x="11931" y="10690"/>
                    <a:pt x="11970" y="10700"/>
                  </a:cubicBezTo>
                  <a:cubicBezTo>
                    <a:pt x="12009" y="10700"/>
                    <a:pt x="12049" y="10690"/>
                    <a:pt x="12078" y="10660"/>
                  </a:cubicBezTo>
                  <a:lnTo>
                    <a:pt x="21097" y="186"/>
                  </a:lnTo>
                  <a:cubicBezTo>
                    <a:pt x="21136" y="137"/>
                    <a:pt x="21126" y="68"/>
                    <a:pt x="21077" y="29"/>
                  </a:cubicBezTo>
                  <a:cubicBezTo>
                    <a:pt x="21058" y="11"/>
                    <a:pt x="21031" y="1"/>
                    <a:pt x="2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7829116" y="2201745"/>
              <a:ext cx="384460" cy="573050"/>
            </a:xfrm>
            <a:custGeom>
              <a:avLst/>
              <a:gdLst/>
              <a:ahLst/>
              <a:cxnLst/>
              <a:rect l="l" t="t" r="r" b="b"/>
              <a:pathLst>
                <a:path w="7867" h="11726" extrusionOk="0">
                  <a:moveTo>
                    <a:pt x="2812" y="3287"/>
                  </a:moveTo>
                  <a:cubicBezTo>
                    <a:pt x="3156" y="3287"/>
                    <a:pt x="3500" y="3366"/>
                    <a:pt x="3805" y="3513"/>
                  </a:cubicBezTo>
                  <a:cubicBezTo>
                    <a:pt x="3776" y="3661"/>
                    <a:pt x="3736" y="3798"/>
                    <a:pt x="3668" y="3936"/>
                  </a:cubicBezTo>
                  <a:cubicBezTo>
                    <a:pt x="3382" y="4595"/>
                    <a:pt x="2733" y="5057"/>
                    <a:pt x="2074" y="5057"/>
                  </a:cubicBezTo>
                  <a:cubicBezTo>
                    <a:pt x="1907" y="5057"/>
                    <a:pt x="1740" y="5018"/>
                    <a:pt x="1592" y="4929"/>
                  </a:cubicBezTo>
                  <a:cubicBezTo>
                    <a:pt x="1327" y="4752"/>
                    <a:pt x="1238" y="4349"/>
                    <a:pt x="1396" y="4015"/>
                  </a:cubicBezTo>
                  <a:cubicBezTo>
                    <a:pt x="1573" y="3690"/>
                    <a:pt x="1887" y="3454"/>
                    <a:pt x="2251" y="3366"/>
                  </a:cubicBezTo>
                  <a:cubicBezTo>
                    <a:pt x="2438" y="3316"/>
                    <a:pt x="2625" y="3287"/>
                    <a:pt x="2812" y="3287"/>
                  </a:cubicBezTo>
                  <a:close/>
                  <a:moveTo>
                    <a:pt x="4615" y="6797"/>
                  </a:moveTo>
                  <a:cubicBezTo>
                    <a:pt x="4637" y="6797"/>
                    <a:pt x="4659" y="6797"/>
                    <a:pt x="4681" y="6798"/>
                  </a:cubicBezTo>
                  <a:cubicBezTo>
                    <a:pt x="4946" y="6798"/>
                    <a:pt x="5221" y="6837"/>
                    <a:pt x="5487" y="6926"/>
                  </a:cubicBezTo>
                  <a:cubicBezTo>
                    <a:pt x="5477" y="7014"/>
                    <a:pt x="5467" y="7103"/>
                    <a:pt x="5448" y="7191"/>
                  </a:cubicBezTo>
                  <a:cubicBezTo>
                    <a:pt x="5369" y="7722"/>
                    <a:pt x="5162" y="8440"/>
                    <a:pt x="4612" y="8844"/>
                  </a:cubicBezTo>
                  <a:cubicBezTo>
                    <a:pt x="4395" y="8993"/>
                    <a:pt x="4138" y="9075"/>
                    <a:pt x="3876" y="9075"/>
                  </a:cubicBezTo>
                  <a:cubicBezTo>
                    <a:pt x="3793" y="9075"/>
                    <a:pt x="3710" y="9067"/>
                    <a:pt x="3628" y="9050"/>
                  </a:cubicBezTo>
                  <a:cubicBezTo>
                    <a:pt x="3382" y="9011"/>
                    <a:pt x="3166" y="8883"/>
                    <a:pt x="3028" y="8676"/>
                  </a:cubicBezTo>
                  <a:cubicBezTo>
                    <a:pt x="2881" y="8440"/>
                    <a:pt x="2861" y="8155"/>
                    <a:pt x="2959" y="7899"/>
                  </a:cubicBezTo>
                  <a:cubicBezTo>
                    <a:pt x="3127" y="7447"/>
                    <a:pt x="3481" y="7083"/>
                    <a:pt x="3943" y="6916"/>
                  </a:cubicBezTo>
                  <a:cubicBezTo>
                    <a:pt x="4159" y="6844"/>
                    <a:pt x="4383" y="6797"/>
                    <a:pt x="4615" y="6797"/>
                  </a:cubicBezTo>
                  <a:close/>
                  <a:moveTo>
                    <a:pt x="1447" y="0"/>
                  </a:moveTo>
                  <a:cubicBezTo>
                    <a:pt x="983" y="0"/>
                    <a:pt x="521" y="141"/>
                    <a:pt x="127" y="415"/>
                  </a:cubicBezTo>
                  <a:cubicBezTo>
                    <a:pt x="1" y="518"/>
                    <a:pt x="90" y="697"/>
                    <a:pt x="217" y="697"/>
                  </a:cubicBezTo>
                  <a:cubicBezTo>
                    <a:pt x="248" y="697"/>
                    <a:pt x="281" y="686"/>
                    <a:pt x="314" y="661"/>
                  </a:cubicBezTo>
                  <a:cubicBezTo>
                    <a:pt x="651" y="425"/>
                    <a:pt x="1044" y="306"/>
                    <a:pt x="1441" y="306"/>
                  </a:cubicBezTo>
                  <a:cubicBezTo>
                    <a:pt x="1705" y="306"/>
                    <a:pt x="1970" y="358"/>
                    <a:pt x="2222" y="464"/>
                  </a:cubicBezTo>
                  <a:cubicBezTo>
                    <a:pt x="2841" y="740"/>
                    <a:pt x="3343" y="1251"/>
                    <a:pt x="3609" y="1890"/>
                  </a:cubicBezTo>
                  <a:cubicBezTo>
                    <a:pt x="3795" y="2294"/>
                    <a:pt x="3874" y="2746"/>
                    <a:pt x="3854" y="3198"/>
                  </a:cubicBezTo>
                  <a:cubicBezTo>
                    <a:pt x="3531" y="3055"/>
                    <a:pt x="3185" y="2984"/>
                    <a:pt x="2838" y="2984"/>
                  </a:cubicBezTo>
                  <a:cubicBezTo>
                    <a:pt x="2615" y="2984"/>
                    <a:pt x="2392" y="3013"/>
                    <a:pt x="2173" y="3071"/>
                  </a:cubicBezTo>
                  <a:cubicBezTo>
                    <a:pt x="1720" y="3179"/>
                    <a:pt x="1337" y="3484"/>
                    <a:pt x="1120" y="3887"/>
                  </a:cubicBezTo>
                  <a:cubicBezTo>
                    <a:pt x="904" y="4359"/>
                    <a:pt x="1042" y="4929"/>
                    <a:pt x="1425" y="5185"/>
                  </a:cubicBezTo>
                  <a:cubicBezTo>
                    <a:pt x="1608" y="5304"/>
                    <a:pt x="1816" y="5363"/>
                    <a:pt x="2026" y="5363"/>
                  </a:cubicBezTo>
                  <a:cubicBezTo>
                    <a:pt x="2042" y="5363"/>
                    <a:pt x="2058" y="5363"/>
                    <a:pt x="2074" y="5362"/>
                  </a:cubicBezTo>
                  <a:cubicBezTo>
                    <a:pt x="2851" y="5362"/>
                    <a:pt x="3618" y="4831"/>
                    <a:pt x="3953" y="4064"/>
                  </a:cubicBezTo>
                  <a:cubicBezTo>
                    <a:pt x="4012" y="3936"/>
                    <a:pt x="4061" y="3798"/>
                    <a:pt x="4090" y="3661"/>
                  </a:cubicBezTo>
                  <a:cubicBezTo>
                    <a:pt x="4376" y="3838"/>
                    <a:pt x="4631" y="4064"/>
                    <a:pt x="4828" y="4339"/>
                  </a:cubicBezTo>
                  <a:cubicBezTo>
                    <a:pt x="5280" y="4939"/>
                    <a:pt x="5516" y="5755"/>
                    <a:pt x="5487" y="6611"/>
                  </a:cubicBezTo>
                  <a:cubicBezTo>
                    <a:pt x="5228" y="6531"/>
                    <a:pt x="4960" y="6492"/>
                    <a:pt x="4692" y="6492"/>
                  </a:cubicBezTo>
                  <a:cubicBezTo>
                    <a:pt x="4400" y="6492"/>
                    <a:pt x="4107" y="6538"/>
                    <a:pt x="3825" y="6631"/>
                  </a:cubicBezTo>
                  <a:cubicBezTo>
                    <a:pt x="3284" y="6837"/>
                    <a:pt x="2861" y="7260"/>
                    <a:pt x="2655" y="7801"/>
                  </a:cubicBezTo>
                  <a:cubicBezTo>
                    <a:pt x="2389" y="8489"/>
                    <a:pt x="2832" y="9257"/>
                    <a:pt x="3559" y="9355"/>
                  </a:cubicBezTo>
                  <a:cubicBezTo>
                    <a:pt x="3659" y="9373"/>
                    <a:pt x="3759" y="9383"/>
                    <a:pt x="3860" y="9383"/>
                  </a:cubicBezTo>
                  <a:cubicBezTo>
                    <a:pt x="4186" y="9383"/>
                    <a:pt x="4508" y="9285"/>
                    <a:pt x="4779" y="9089"/>
                  </a:cubicBezTo>
                  <a:cubicBezTo>
                    <a:pt x="5418" y="8627"/>
                    <a:pt x="5654" y="7831"/>
                    <a:pt x="5743" y="7240"/>
                  </a:cubicBezTo>
                  <a:cubicBezTo>
                    <a:pt x="5753" y="7162"/>
                    <a:pt x="5762" y="7113"/>
                    <a:pt x="5772" y="7044"/>
                  </a:cubicBezTo>
                  <a:cubicBezTo>
                    <a:pt x="6274" y="7270"/>
                    <a:pt x="6687" y="7644"/>
                    <a:pt x="6962" y="8126"/>
                  </a:cubicBezTo>
                  <a:cubicBezTo>
                    <a:pt x="7533" y="9129"/>
                    <a:pt x="7405" y="10506"/>
                    <a:pt x="6647" y="11479"/>
                  </a:cubicBezTo>
                  <a:cubicBezTo>
                    <a:pt x="6579" y="11578"/>
                    <a:pt x="6647" y="11725"/>
                    <a:pt x="6775" y="11725"/>
                  </a:cubicBezTo>
                  <a:cubicBezTo>
                    <a:pt x="6825" y="11725"/>
                    <a:pt x="6874" y="11705"/>
                    <a:pt x="6903" y="11666"/>
                  </a:cubicBezTo>
                  <a:cubicBezTo>
                    <a:pt x="7729" y="10604"/>
                    <a:pt x="7867" y="9070"/>
                    <a:pt x="7238" y="7968"/>
                  </a:cubicBezTo>
                  <a:cubicBezTo>
                    <a:pt x="6913" y="7408"/>
                    <a:pt x="6402" y="6965"/>
                    <a:pt x="5802" y="6719"/>
                  </a:cubicBezTo>
                  <a:cubicBezTo>
                    <a:pt x="5841" y="5746"/>
                    <a:pt x="5595" y="4831"/>
                    <a:pt x="5084" y="4152"/>
                  </a:cubicBezTo>
                  <a:cubicBezTo>
                    <a:pt x="4828" y="3818"/>
                    <a:pt x="4513" y="3543"/>
                    <a:pt x="4149" y="3336"/>
                  </a:cubicBezTo>
                  <a:cubicBezTo>
                    <a:pt x="4199" y="2795"/>
                    <a:pt x="4110" y="2254"/>
                    <a:pt x="3894" y="1763"/>
                  </a:cubicBezTo>
                  <a:cubicBezTo>
                    <a:pt x="3599" y="1054"/>
                    <a:pt x="3038" y="484"/>
                    <a:pt x="2330" y="179"/>
                  </a:cubicBezTo>
                  <a:cubicBezTo>
                    <a:pt x="2048" y="59"/>
                    <a:pt x="17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5715725" y="2878742"/>
              <a:ext cx="156237" cy="404057"/>
            </a:xfrm>
            <a:custGeom>
              <a:avLst/>
              <a:gdLst/>
              <a:ahLst/>
              <a:cxnLst/>
              <a:rect l="l" t="t" r="r" b="b"/>
              <a:pathLst>
                <a:path w="3197" h="8268" extrusionOk="0">
                  <a:moveTo>
                    <a:pt x="2157" y="2869"/>
                  </a:moveTo>
                  <a:cubicBezTo>
                    <a:pt x="2403" y="2869"/>
                    <a:pt x="2649" y="2976"/>
                    <a:pt x="2754" y="3193"/>
                  </a:cubicBezTo>
                  <a:cubicBezTo>
                    <a:pt x="2853" y="3419"/>
                    <a:pt x="2803" y="3684"/>
                    <a:pt x="2636" y="3861"/>
                  </a:cubicBezTo>
                  <a:cubicBezTo>
                    <a:pt x="2449" y="4058"/>
                    <a:pt x="2194" y="4166"/>
                    <a:pt x="1938" y="4166"/>
                  </a:cubicBezTo>
                  <a:cubicBezTo>
                    <a:pt x="1623" y="4166"/>
                    <a:pt x="1309" y="4068"/>
                    <a:pt x="1063" y="3881"/>
                  </a:cubicBezTo>
                  <a:cubicBezTo>
                    <a:pt x="1063" y="3881"/>
                    <a:pt x="1063" y="3881"/>
                    <a:pt x="1073" y="3871"/>
                  </a:cubicBezTo>
                  <a:cubicBezTo>
                    <a:pt x="1250" y="3399"/>
                    <a:pt x="1486" y="3094"/>
                    <a:pt x="1810" y="2947"/>
                  </a:cubicBezTo>
                  <a:cubicBezTo>
                    <a:pt x="1914" y="2895"/>
                    <a:pt x="2036" y="2869"/>
                    <a:pt x="2157" y="2869"/>
                  </a:cubicBezTo>
                  <a:close/>
                  <a:moveTo>
                    <a:pt x="2407" y="1"/>
                  </a:moveTo>
                  <a:cubicBezTo>
                    <a:pt x="1552" y="1"/>
                    <a:pt x="754" y="600"/>
                    <a:pt x="384" y="1324"/>
                  </a:cubicBezTo>
                  <a:cubicBezTo>
                    <a:pt x="40" y="1944"/>
                    <a:pt x="1" y="2691"/>
                    <a:pt x="256" y="3350"/>
                  </a:cubicBezTo>
                  <a:cubicBezTo>
                    <a:pt x="364" y="3596"/>
                    <a:pt x="512" y="3802"/>
                    <a:pt x="699" y="3980"/>
                  </a:cubicBezTo>
                  <a:cubicBezTo>
                    <a:pt x="414" y="4815"/>
                    <a:pt x="453" y="5730"/>
                    <a:pt x="797" y="6546"/>
                  </a:cubicBezTo>
                  <a:cubicBezTo>
                    <a:pt x="1191" y="7441"/>
                    <a:pt x="1997" y="8081"/>
                    <a:pt x="2961" y="8267"/>
                  </a:cubicBezTo>
                  <a:lnTo>
                    <a:pt x="2990" y="8267"/>
                  </a:lnTo>
                  <a:cubicBezTo>
                    <a:pt x="3177" y="8267"/>
                    <a:pt x="3197" y="8002"/>
                    <a:pt x="3010" y="7963"/>
                  </a:cubicBezTo>
                  <a:cubicBezTo>
                    <a:pt x="2204" y="7835"/>
                    <a:pt x="1446" y="7225"/>
                    <a:pt x="1082" y="6419"/>
                  </a:cubicBezTo>
                  <a:cubicBezTo>
                    <a:pt x="778" y="5710"/>
                    <a:pt x="738" y="4924"/>
                    <a:pt x="964" y="4186"/>
                  </a:cubicBezTo>
                  <a:lnTo>
                    <a:pt x="964" y="4186"/>
                  </a:lnTo>
                  <a:cubicBezTo>
                    <a:pt x="1238" y="4374"/>
                    <a:pt x="1565" y="4482"/>
                    <a:pt x="1903" y="4482"/>
                  </a:cubicBezTo>
                  <a:cubicBezTo>
                    <a:pt x="1918" y="4482"/>
                    <a:pt x="1933" y="4481"/>
                    <a:pt x="1948" y="4481"/>
                  </a:cubicBezTo>
                  <a:cubicBezTo>
                    <a:pt x="2292" y="4471"/>
                    <a:pt x="2626" y="4324"/>
                    <a:pt x="2862" y="4078"/>
                  </a:cubicBezTo>
                  <a:cubicBezTo>
                    <a:pt x="3108" y="3802"/>
                    <a:pt x="3177" y="3399"/>
                    <a:pt x="3030" y="3065"/>
                  </a:cubicBezTo>
                  <a:cubicBezTo>
                    <a:pt x="2870" y="2725"/>
                    <a:pt x="2511" y="2566"/>
                    <a:pt x="2156" y="2566"/>
                  </a:cubicBezTo>
                  <a:cubicBezTo>
                    <a:pt x="1987" y="2566"/>
                    <a:pt x="1818" y="2602"/>
                    <a:pt x="1672" y="2671"/>
                  </a:cubicBezTo>
                  <a:cubicBezTo>
                    <a:pt x="1309" y="2849"/>
                    <a:pt x="1033" y="3173"/>
                    <a:pt x="817" y="3665"/>
                  </a:cubicBezTo>
                  <a:cubicBezTo>
                    <a:pt x="699" y="3537"/>
                    <a:pt x="610" y="3389"/>
                    <a:pt x="541" y="3232"/>
                  </a:cubicBezTo>
                  <a:cubicBezTo>
                    <a:pt x="315" y="2652"/>
                    <a:pt x="355" y="2003"/>
                    <a:pt x="659" y="1462"/>
                  </a:cubicBezTo>
                  <a:cubicBezTo>
                    <a:pt x="975" y="847"/>
                    <a:pt x="1684" y="311"/>
                    <a:pt x="2413" y="311"/>
                  </a:cubicBezTo>
                  <a:cubicBezTo>
                    <a:pt x="2570" y="311"/>
                    <a:pt x="2727" y="336"/>
                    <a:pt x="2882" y="390"/>
                  </a:cubicBezTo>
                  <a:cubicBezTo>
                    <a:pt x="2901" y="397"/>
                    <a:pt x="2920" y="400"/>
                    <a:pt x="2937" y="400"/>
                  </a:cubicBezTo>
                  <a:cubicBezTo>
                    <a:pt x="3086" y="400"/>
                    <a:pt x="3148" y="157"/>
                    <a:pt x="2980" y="95"/>
                  </a:cubicBezTo>
                  <a:cubicBezTo>
                    <a:pt x="2789" y="30"/>
                    <a:pt x="2597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7441136" y="3226550"/>
              <a:ext cx="485426" cy="173537"/>
            </a:xfrm>
            <a:custGeom>
              <a:avLst/>
              <a:gdLst/>
              <a:ahLst/>
              <a:cxnLst/>
              <a:rect l="l" t="t" r="r" b="b"/>
              <a:pathLst>
                <a:path w="9933" h="3551" extrusionOk="0">
                  <a:moveTo>
                    <a:pt x="5283" y="305"/>
                  </a:moveTo>
                  <a:cubicBezTo>
                    <a:pt x="5332" y="305"/>
                    <a:pt x="5391" y="314"/>
                    <a:pt x="5440" y="324"/>
                  </a:cubicBezTo>
                  <a:cubicBezTo>
                    <a:pt x="5725" y="364"/>
                    <a:pt x="5981" y="521"/>
                    <a:pt x="6138" y="767"/>
                  </a:cubicBezTo>
                  <a:cubicBezTo>
                    <a:pt x="6414" y="1209"/>
                    <a:pt x="6365" y="1839"/>
                    <a:pt x="6001" y="2311"/>
                  </a:cubicBezTo>
                  <a:cubicBezTo>
                    <a:pt x="5883" y="2468"/>
                    <a:pt x="5735" y="2616"/>
                    <a:pt x="5568" y="2724"/>
                  </a:cubicBezTo>
                  <a:cubicBezTo>
                    <a:pt x="5470" y="2665"/>
                    <a:pt x="5371" y="2606"/>
                    <a:pt x="5283" y="2537"/>
                  </a:cubicBezTo>
                  <a:cubicBezTo>
                    <a:pt x="4889" y="2232"/>
                    <a:pt x="4634" y="1908"/>
                    <a:pt x="4525" y="1554"/>
                  </a:cubicBezTo>
                  <a:cubicBezTo>
                    <a:pt x="4398" y="1150"/>
                    <a:pt x="4506" y="708"/>
                    <a:pt x="4781" y="482"/>
                  </a:cubicBezTo>
                  <a:cubicBezTo>
                    <a:pt x="4919" y="364"/>
                    <a:pt x="5096" y="305"/>
                    <a:pt x="5283" y="305"/>
                  </a:cubicBezTo>
                  <a:close/>
                  <a:moveTo>
                    <a:pt x="5284" y="0"/>
                  </a:moveTo>
                  <a:cubicBezTo>
                    <a:pt x="5034" y="0"/>
                    <a:pt x="4785" y="84"/>
                    <a:pt x="4584" y="246"/>
                  </a:cubicBezTo>
                  <a:cubicBezTo>
                    <a:pt x="4211" y="560"/>
                    <a:pt x="4073" y="1121"/>
                    <a:pt x="4230" y="1652"/>
                  </a:cubicBezTo>
                  <a:cubicBezTo>
                    <a:pt x="4358" y="2065"/>
                    <a:pt x="4653" y="2439"/>
                    <a:pt x="5096" y="2783"/>
                  </a:cubicBezTo>
                  <a:cubicBezTo>
                    <a:pt x="5155" y="2822"/>
                    <a:pt x="5214" y="2862"/>
                    <a:pt x="5273" y="2901"/>
                  </a:cubicBezTo>
                  <a:cubicBezTo>
                    <a:pt x="5047" y="3019"/>
                    <a:pt x="4801" y="3108"/>
                    <a:pt x="4535" y="3157"/>
                  </a:cubicBezTo>
                  <a:cubicBezTo>
                    <a:pt x="4286" y="3211"/>
                    <a:pt x="4033" y="3238"/>
                    <a:pt x="3779" y="3238"/>
                  </a:cubicBezTo>
                  <a:cubicBezTo>
                    <a:pt x="2388" y="3238"/>
                    <a:pt x="993" y="2449"/>
                    <a:pt x="336" y="1209"/>
                  </a:cubicBezTo>
                  <a:cubicBezTo>
                    <a:pt x="304" y="1152"/>
                    <a:pt x="254" y="1127"/>
                    <a:pt x="204" y="1127"/>
                  </a:cubicBezTo>
                  <a:cubicBezTo>
                    <a:pt x="102" y="1127"/>
                    <a:pt x="1" y="1231"/>
                    <a:pt x="60" y="1357"/>
                  </a:cubicBezTo>
                  <a:cubicBezTo>
                    <a:pt x="778" y="2695"/>
                    <a:pt x="2283" y="3550"/>
                    <a:pt x="3788" y="3550"/>
                  </a:cubicBezTo>
                  <a:cubicBezTo>
                    <a:pt x="4063" y="3550"/>
                    <a:pt x="4339" y="3521"/>
                    <a:pt x="4614" y="3452"/>
                  </a:cubicBezTo>
                  <a:cubicBezTo>
                    <a:pt x="4948" y="3383"/>
                    <a:pt x="5283" y="3265"/>
                    <a:pt x="5588" y="3088"/>
                  </a:cubicBezTo>
                  <a:cubicBezTo>
                    <a:pt x="6084" y="3357"/>
                    <a:pt x="6631" y="3494"/>
                    <a:pt x="7185" y="3494"/>
                  </a:cubicBezTo>
                  <a:cubicBezTo>
                    <a:pt x="7400" y="3494"/>
                    <a:pt x="7616" y="3473"/>
                    <a:pt x="7830" y="3432"/>
                  </a:cubicBezTo>
                  <a:cubicBezTo>
                    <a:pt x="8823" y="3216"/>
                    <a:pt x="9640" y="2458"/>
                    <a:pt x="9885" y="1544"/>
                  </a:cubicBezTo>
                  <a:cubicBezTo>
                    <a:pt x="9932" y="1421"/>
                    <a:pt x="9836" y="1340"/>
                    <a:pt x="9741" y="1340"/>
                  </a:cubicBezTo>
                  <a:cubicBezTo>
                    <a:pt x="9675" y="1340"/>
                    <a:pt x="9610" y="1378"/>
                    <a:pt x="9590" y="1465"/>
                  </a:cubicBezTo>
                  <a:cubicBezTo>
                    <a:pt x="9374" y="2272"/>
                    <a:pt x="8646" y="2940"/>
                    <a:pt x="7771" y="3137"/>
                  </a:cubicBezTo>
                  <a:cubicBezTo>
                    <a:pt x="7581" y="3172"/>
                    <a:pt x="7388" y="3190"/>
                    <a:pt x="7195" y="3190"/>
                  </a:cubicBezTo>
                  <a:cubicBezTo>
                    <a:pt x="6740" y="3190"/>
                    <a:pt x="6287" y="3091"/>
                    <a:pt x="5873" y="2891"/>
                  </a:cubicBezTo>
                  <a:cubicBezTo>
                    <a:pt x="6020" y="2773"/>
                    <a:pt x="6148" y="2645"/>
                    <a:pt x="6256" y="2498"/>
                  </a:cubicBezTo>
                  <a:cubicBezTo>
                    <a:pt x="6689" y="1927"/>
                    <a:pt x="6748" y="1141"/>
                    <a:pt x="6404" y="600"/>
                  </a:cubicBezTo>
                  <a:cubicBezTo>
                    <a:pt x="6197" y="285"/>
                    <a:pt x="5863" y="69"/>
                    <a:pt x="5489" y="19"/>
                  </a:cubicBezTo>
                  <a:cubicBezTo>
                    <a:pt x="5421" y="7"/>
                    <a:pt x="5352" y="0"/>
                    <a:pt x="5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27"/>
          <p:cNvSpPr/>
          <p:nvPr/>
        </p:nvSpPr>
        <p:spPr>
          <a:xfrm>
            <a:off x="1240325" y="30100"/>
            <a:ext cx="177775" cy="115325"/>
          </a:xfrm>
          <a:custGeom>
            <a:avLst/>
            <a:gdLst/>
            <a:ahLst/>
            <a:cxnLst/>
            <a:rect l="l" t="t" r="r" b="b"/>
            <a:pathLst>
              <a:path w="7111" h="4613" extrusionOk="0">
                <a:moveTo>
                  <a:pt x="3531" y="0"/>
                </a:moveTo>
                <a:lnTo>
                  <a:pt x="0" y="1190"/>
                </a:lnTo>
                <a:lnTo>
                  <a:pt x="3580" y="4613"/>
                </a:lnTo>
                <a:lnTo>
                  <a:pt x="7111" y="3413"/>
                </a:lnTo>
                <a:lnTo>
                  <a:pt x="353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27"/>
          <p:cNvGrpSpPr/>
          <p:nvPr/>
        </p:nvGrpSpPr>
        <p:grpSpPr>
          <a:xfrm>
            <a:off x="1872758" y="217055"/>
            <a:ext cx="1075893" cy="1010627"/>
            <a:chOff x="220838" y="-10150"/>
            <a:chExt cx="1417700" cy="1331700"/>
          </a:xfrm>
        </p:grpSpPr>
        <p:sp>
          <p:nvSpPr>
            <p:cNvPr id="569" name="Google Shape;569;p27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7"/>
          <p:cNvGrpSpPr/>
          <p:nvPr/>
        </p:nvGrpSpPr>
        <p:grpSpPr>
          <a:xfrm>
            <a:off x="8031392" y="269211"/>
            <a:ext cx="898762" cy="763062"/>
            <a:chOff x="8039217" y="153473"/>
            <a:chExt cx="898762" cy="763062"/>
          </a:xfrm>
        </p:grpSpPr>
        <p:sp>
          <p:nvSpPr>
            <p:cNvPr id="632" name="Google Shape;632;p27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27"/>
          <p:cNvGrpSpPr/>
          <p:nvPr/>
        </p:nvGrpSpPr>
        <p:grpSpPr>
          <a:xfrm rot="657575">
            <a:off x="4953944" y="4227780"/>
            <a:ext cx="773062" cy="656341"/>
            <a:chOff x="3502275" y="3218775"/>
            <a:chExt cx="1175775" cy="998250"/>
          </a:xfrm>
        </p:grpSpPr>
        <p:sp>
          <p:nvSpPr>
            <p:cNvPr id="646" name="Google Shape;646;p27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818F248-4883-BD2E-CF37-A8B006CB2555}"/>
              </a:ext>
            </a:extLst>
          </p:cNvPr>
          <p:cNvSpPr txBox="1"/>
          <p:nvPr/>
        </p:nvSpPr>
        <p:spPr>
          <a:xfrm>
            <a:off x="1620180" y="3866712"/>
            <a:ext cx="2668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jdhani" panose="020B0604020202020204" charset="0"/>
                <a:cs typeface="Rajdhani" panose="020B0604020202020204" charset="0"/>
              </a:rPr>
              <a:t>Nguyen Quoc Hoang 	19110128</a:t>
            </a:r>
          </a:p>
          <a:p>
            <a:r>
              <a:rPr lang="en-US" dirty="0">
                <a:latin typeface="Rajdhani" panose="020B0604020202020204" charset="0"/>
                <a:cs typeface="Rajdhani" panose="020B0604020202020204" charset="0"/>
              </a:rPr>
              <a:t>Chu Nguyen Hoang Son	19119128</a:t>
            </a:r>
          </a:p>
        </p:txBody>
      </p:sp>
      <p:sp>
        <p:nvSpPr>
          <p:cNvPr id="5" name="Freeform 36">
            <a:extLst>
              <a:ext uri="{FF2B5EF4-FFF2-40B4-BE49-F238E27FC236}">
                <a16:creationId xmlns:a16="http://schemas.microsoft.com/office/drawing/2014/main" xmlns="" id="{473DBD90-2655-F82F-2865-650584905A8D}"/>
              </a:ext>
            </a:extLst>
          </p:cNvPr>
          <p:cNvSpPr/>
          <p:nvPr/>
        </p:nvSpPr>
        <p:spPr>
          <a:xfrm>
            <a:off x="515845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37">
            <a:extLst>
              <a:ext uri="{FF2B5EF4-FFF2-40B4-BE49-F238E27FC236}">
                <a16:creationId xmlns:a16="http://schemas.microsoft.com/office/drawing/2014/main" xmlns="" id="{D65FFCF7-B45C-FAAC-1F27-E7BEDC0DCDD1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36"/>
          <p:cNvSpPr txBox="1">
            <a:spLocks noGrp="1"/>
          </p:cNvSpPr>
          <p:nvPr>
            <p:ph type="title" idx="2"/>
          </p:nvPr>
        </p:nvSpPr>
        <p:spPr>
          <a:xfrm>
            <a:off x="2290350" y="2130000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flow</a:t>
            </a:r>
            <a:endParaRPr dirty="0"/>
          </a:p>
        </p:txBody>
      </p:sp>
      <p:sp>
        <p:nvSpPr>
          <p:cNvPr id="1644" name="Google Shape;1644;p36"/>
          <p:cNvSpPr txBox="1">
            <a:spLocks noGrp="1"/>
          </p:cNvSpPr>
          <p:nvPr>
            <p:ph type="title"/>
          </p:nvPr>
        </p:nvSpPr>
        <p:spPr>
          <a:xfrm>
            <a:off x="2290350" y="1411648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649" name="Google Shape;1649;p36"/>
          <p:cNvGrpSpPr/>
          <p:nvPr/>
        </p:nvGrpSpPr>
        <p:grpSpPr>
          <a:xfrm rot="-1314811">
            <a:off x="291709" y="593808"/>
            <a:ext cx="1875802" cy="1926465"/>
            <a:chOff x="2689065" y="3004678"/>
            <a:chExt cx="1544026" cy="1585728"/>
          </a:xfrm>
        </p:grpSpPr>
        <p:sp>
          <p:nvSpPr>
            <p:cNvPr id="1650" name="Google Shape;1650;p36"/>
            <p:cNvSpPr/>
            <p:nvPr/>
          </p:nvSpPr>
          <p:spPr>
            <a:xfrm>
              <a:off x="2689065" y="3004678"/>
              <a:ext cx="1544026" cy="1585728"/>
            </a:xfrm>
            <a:custGeom>
              <a:avLst/>
              <a:gdLst/>
              <a:ahLst/>
              <a:cxnLst/>
              <a:rect l="l" t="t" r="r" b="b"/>
              <a:pathLst>
                <a:path w="56797" h="58331" extrusionOk="0">
                  <a:moveTo>
                    <a:pt x="51555" y="0"/>
                  </a:moveTo>
                  <a:cubicBezTo>
                    <a:pt x="51466" y="0"/>
                    <a:pt x="51387" y="10"/>
                    <a:pt x="51309" y="20"/>
                  </a:cubicBezTo>
                  <a:lnTo>
                    <a:pt x="50414" y="168"/>
                  </a:lnTo>
                  <a:cubicBezTo>
                    <a:pt x="48968" y="394"/>
                    <a:pt x="48014" y="502"/>
                    <a:pt x="46077" y="856"/>
                  </a:cubicBezTo>
                  <a:cubicBezTo>
                    <a:pt x="44946" y="1063"/>
                    <a:pt x="43933" y="1171"/>
                    <a:pt x="42634" y="1397"/>
                  </a:cubicBezTo>
                  <a:cubicBezTo>
                    <a:pt x="41336" y="1623"/>
                    <a:pt x="40068" y="1820"/>
                    <a:pt x="38769" y="2026"/>
                  </a:cubicBezTo>
                  <a:lnTo>
                    <a:pt x="31777" y="3148"/>
                  </a:lnTo>
                  <a:lnTo>
                    <a:pt x="27902" y="3767"/>
                  </a:lnTo>
                  <a:lnTo>
                    <a:pt x="20949" y="4879"/>
                  </a:lnTo>
                  <a:lnTo>
                    <a:pt x="13612" y="6059"/>
                  </a:lnTo>
                  <a:cubicBezTo>
                    <a:pt x="12865" y="6177"/>
                    <a:pt x="12324" y="6816"/>
                    <a:pt x="12324" y="7563"/>
                  </a:cubicBezTo>
                  <a:lnTo>
                    <a:pt x="12324" y="11202"/>
                  </a:lnTo>
                  <a:lnTo>
                    <a:pt x="12068" y="14733"/>
                  </a:lnTo>
                  <a:lnTo>
                    <a:pt x="12058" y="14871"/>
                  </a:lnTo>
                  <a:lnTo>
                    <a:pt x="11301" y="25128"/>
                  </a:lnTo>
                  <a:cubicBezTo>
                    <a:pt x="6708" y="27272"/>
                    <a:pt x="3531" y="31059"/>
                    <a:pt x="2528" y="35632"/>
                  </a:cubicBezTo>
                  <a:cubicBezTo>
                    <a:pt x="2479" y="35858"/>
                    <a:pt x="2430" y="36084"/>
                    <a:pt x="2390" y="36320"/>
                  </a:cubicBezTo>
                  <a:cubicBezTo>
                    <a:pt x="2204" y="36861"/>
                    <a:pt x="2046" y="37412"/>
                    <a:pt x="1918" y="37972"/>
                  </a:cubicBezTo>
                  <a:cubicBezTo>
                    <a:pt x="1" y="46706"/>
                    <a:pt x="6639" y="55606"/>
                    <a:pt x="16710" y="57819"/>
                  </a:cubicBezTo>
                  <a:cubicBezTo>
                    <a:pt x="18215" y="58153"/>
                    <a:pt x="19759" y="58320"/>
                    <a:pt x="21313" y="58330"/>
                  </a:cubicBezTo>
                  <a:cubicBezTo>
                    <a:pt x="21340" y="58330"/>
                    <a:pt x="21368" y="58331"/>
                    <a:pt x="21396" y="58331"/>
                  </a:cubicBezTo>
                  <a:cubicBezTo>
                    <a:pt x="23689" y="58331"/>
                    <a:pt x="25971" y="57928"/>
                    <a:pt x="28128" y="57150"/>
                  </a:cubicBezTo>
                  <a:cubicBezTo>
                    <a:pt x="29367" y="57327"/>
                    <a:pt x="30626" y="57416"/>
                    <a:pt x="31875" y="57426"/>
                  </a:cubicBezTo>
                  <a:cubicBezTo>
                    <a:pt x="32062" y="57426"/>
                    <a:pt x="32259" y="57416"/>
                    <a:pt x="32446" y="57416"/>
                  </a:cubicBezTo>
                  <a:cubicBezTo>
                    <a:pt x="37511" y="57298"/>
                    <a:pt x="42094" y="55891"/>
                    <a:pt x="45723" y="53334"/>
                  </a:cubicBezTo>
                  <a:cubicBezTo>
                    <a:pt x="49332" y="50817"/>
                    <a:pt x="52037" y="47207"/>
                    <a:pt x="53443" y="43027"/>
                  </a:cubicBezTo>
                  <a:cubicBezTo>
                    <a:pt x="54466" y="40028"/>
                    <a:pt x="54751" y="36812"/>
                    <a:pt x="54279" y="33675"/>
                  </a:cubicBezTo>
                  <a:cubicBezTo>
                    <a:pt x="56285" y="31904"/>
                    <a:pt x="56797" y="28738"/>
                    <a:pt x="55400" y="26446"/>
                  </a:cubicBezTo>
                  <a:cubicBezTo>
                    <a:pt x="55361" y="26377"/>
                    <a:pt x="55311" y="26308"/>
                    <a:pt x="55272" y="26240"/>
                  </a:cubicBezTo>
                  <a:cubicBezTo>
                    <a:pt x="55282" y="26122"/>
                    <a:pt x="55292" y="25994"/>
                    <a:pt x="55292" y="25876"/>
                  </a:cubicBezTo>
                  <a:cubicBezTo>
                    <a:pt x="55321" y="24518"/>
                    <a:pt x="54761" y="23289"/>
                    <a:pt x="53787" y="22552"/>
                  </a:cubicBezTo>
                  <a:cubicBezTo>
                    <a:pt x="53256" y="22158"/>
                    <a:pt x="52627" y="21932"/>
                    <a:pt x="51968" y="21902"/>
                  </a:cubicBezTo>
                  <a:lnTo>
                    <a:pt x="52312" y="19306"/>
                  </a:lnTo>
                  <a:cubicBezTo>
                    <a:pt x="52430" y="19109"/>
                    <a:pt x="52499" y="18883"/>
                    <a:pt x="52518" y="18647"/>
                  </a:cubicBezTo>
                  <a:lnTo>
                    <a:pt x="52528" y="18519"/>
                  </a:lnTo>
                  <a:cubicBezTo>
                    <a:pt x="52538" y="18342"/>
                    <a:pt x="52528" y="18165"/>
                    <a:pt x="52479" y="17998"/>
                  </a:cubicBezTo>
                  <a:lnTo>
                    <a:pt x="52863" y="15018"/>
                  </a:lnTo>
                  <a:cubicBezTo>
                    <a:pt x="52981" y="14153"/>
                    <a:pt x="52361" y="13376"/>
                    <a:pt x="51496" y="13297"/>
                  </a:cubicBezTo>
                  <a:lnTo>
                    <a:pt x="27695" y="11045"/>
                  </a:lnTo>
                  <a:lnTo>
                    <a:pt x="35071" y="9963"/>
                  </a:lnTo>
                  <a:lnTo>
                    <a:pt x="42123" y="8930"/>
                  </a:lnTo>
                  <a:lnTo>
                    <a:pt x="51840" y="7514"/>
                  </a:lnTo>
                  <a:cubicBezTo>
                    <a:pt x="52597" y="7406"/>
                    <a:pt x="53158" y="6737"/>
                    <a:pt x="53138" y="5970"/>
                  </a:cubicBezTo>
                  <a:lnTo>
                    <a:pt x="53138" y="5872"/>
                  </a:lnTo>
                  <a:lnTo>
                    <a:pt x="53079" y="1505"/>
                  </a:lnTo>
                  <a:cubicBezTo>
                    <a:pt x="53069" y="669"/>
                    <a:pt x="52391" y="0"/>
                    <a:pt x="5155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3030480" y="3597742"/>
              <a:ext cx="1163029" cy="924643"/>
            </a:xfrm>
            <a:custGeom>
              <a:avLst/>
              <a:gdLst/>
              <a:ahLst/>
              <a:cxnLst/>
              <a:rect l="l" t="t" r="r" b="b"/>
              <a:pathLst>
                <a:path w="42782" h="34013" extrusionOk="0">
                  <a:moveTo>
                    <a:pt x="28020" y="0"/>
                  </a:moveTo>
                  <a:cubicBezTo>
                    <a:pt x="26321" y="0"/>
                    <a:pt x="24610" y="307"/>
                    <a:pt x="23122" y="1109"/>
                  </a:cubicBezTo>
                  <a:cubicBezTo>
                    <a:pt x="19415" y="3096"/>
                    <a:pt x="17546" y="7807"/>
                    <a:pt x="13563" y="9154"/>
                  </a:cubicBezTo>
                  <a:cubicBezTo>
                    <a:pt x="11281" y="9931"/>
                    <a:pt x="8754" y="9420"/>
                    <a:pt x="6423" y="9980"/>
                  </a:cubicBezTo>
                  <a:cubicBezTo>
                    <a:pt x="4446" y="10462"/>
                    <a:pt x="2735" y="11672"/>
                    <a:pt x="1623" y="13373"/>
                  </a:cubicBezTo>
                  <a:cubicBezTo>
                    <a:pt x="119" y="15684"/>
                    <a:pt x="1" y="18979"/>
                    <a:pt x="492" y="21644"/>
                  </a:cubicBezTo>
                  <a:cubicBezTo>
                    <a:pt x="1132" y="25047"/>
                    <a:pt x="3059" y="27712"/>
                    <a:pt x="5656" y="29689"/>
                  </a:cubicBezTo>
                  <a:cubicBezTo>
                    <a:pt x="9504" y="32618"/>
                    <a:pt x="14815" y="34012"/>
                    <a:pt x="19492" y="34012"/>
                  </a:cubicBezTo>
                  <a:cubicBezTo>
                    <a:pt x="19667" y="34012"/>
                    <a:pt x="19841" y="34010"/>
                    <a:pt x="20014" y="34006"/>
                  </a:cubicBezTo>
                  <a:cubicBezTo>
                    <a:pt x="24440" y="33908"/>
                    <a:pt x="28797" y="32777"/>
                    <a:pt x="32446" y="30210"/>
                  </a:cubicBezTo>
                  <a:cubicBezTo>
                    <a:pt x="39950" y="24929"/>
                    <a:pt x="42782" y="15035"/>
                    <a:pt x="38720" y="6695"/>
                  </a:cubicBezTo>
                  <a:cubicBezTo>
                    <a:pt x="37973" y="5151"/>
                    <a:pt x="36989" y="3686"/>
                    <a:pt x="35671" y="2575"/>
                  </a:cubicBezTo>
                  <a:cubicBezTo>
                    <a:pt x="33704" y="893"/>
                    <a:pt x="31069" y="96"/>
                    <a:pt x="28482" y="8"/>
                  </a:cubicBezTo>
                  <a:cubicBezTo>
                    <a:pt x="28328" y="3"/>
                    <a:pt x="28174" y="0"/>
                    <a:pt x="280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021917" y="3308931"/>
              <a:ext cx="1067881" cy="774011"/>
            </a:xfrm>
            <a:custGeom>
              <a:avLst/>
              <a:gdLst/>
              <a:ahLst/>
              <a:cxnLst/>
              <a:rect l="l" t="t" r="r" b="b"/>
              <a:pathLst>
                <a:path w="39282" h="28472" extrusionOk="0">
                  <a:moveTo>
                    <a:pt x="1771" y="0"/>
                  </a:moveTo>
                  <a:lnTo>
                    <a:pt x="1506" y="3600"/>
                  </a:lnTo>
                  <a:lnTo>
                    <a:pt x="1496" y="3728"/>
                  </a:lnTo>
                  <a:lnTo>
                    <a:pt x="1" y="24056"/>
                  </a:lnTo>
                  <a:lnTo>
                    <a:pt x="35996" y="28472"/>
                  </a:lnTo>
                  <a:lnTo>
                    <a:pt x="38799" y="7258"/>
                  </a:lnTo>
                  <a:lnTo>
                    <a:pt x="38809" y="7131"/>
                  </a:lnTo>
                  <a:lnTo>
                    <a:pt x="39281" y="3551"/>
                  </a:lnTo>
                  <a:lnTo>
                    <a:pt x="37963" y="3423"/>
                  </a:lnTo>
                  <a:lnTo>
                    <a:pt x="35554" y="4544"/>
                  </a:lnTo>
                  <a:lnTo>
                    <a:pt x="34855" y="3128"/>
                  </a:lnTo>
                  <a:lnTo>
                    <a:pt x="30951" y="2764"/>
                  </a:lnTo>
                  <a:lnTo>
                    <a:pt x="28640" y="3738"/>
                  </a:lnTo>
                  <a:lnTo>
                    <a:pt x="27843" y="2469"/>
                  </a:lnTo>
                  <a:lnTo>
                    <a:pt x="23939" y="2095"/>
                  </a:lnTo>
                  <a:lnTo>
                    <a:pt x="21795" y="2921"/>
                  </a:lnTo>
                  <a:lnTo>
                    <a:pt x="20831" y="1800"/>
                  </a:lnTo>
                  <a:lnTo>
                    <a:pt x="16897" y="1436"/>
                  </a:lnTo>
                  <a:lnTo>
                    <a:pt x="14881" y="2144"/>
                  </a:lnTo>
                  <a:lnTo>
                    <a:pt x="13789" y="1141"/>
                  </a:lnTo>
                  <a:lnTo>
                    <a:pt x="10239" y="807"/>
                  </a:lnTo>
                  <a:lnTo>
                    <a:pt x="8065" y="1564"/>
                  </a:lnTo>
                  <a:lnTo>
                    <a:pt x="7131" y="51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3111383" y="3545221"/>
              <a:ext cx="864238" cy="383743"/>
            </a:xfrm>
            <a:custGeom>
              <a:avLst/>
              <a:gdLst/>
              <a:ahLst/>
              <a:cxnLst/>
              <a:rect l="l" t="t" r="r" b="b"/>
              <a:pathLst>
                <a:path w="31791" h="14116" extrusionOk="0">
                  <a:moveTo>
                    <a:pt x="813" y="1"/>
                  </a:moveTo>
                  <a:cubicBezTo>
                    <a:pt x="764" y="1"/>
                    <a:pt x="731" y="37"/>
                    <a:pt x="723" y="81"/>
                  </a:cubicBezTo>
                  <a:cubicBezTo>
                    <a:pt x="723" y="140"/>
                    <a:pt x="762" y="179"/>
                    <a:pt x="811" y="189"/>
                  </a:cubicBezTo>
                  <a:lnTo>
                    <a:pt x="16684" y="1655"/>
                  </a:lnTo>
                  <a:lnTo>
                    <a:pt x="16183" y="7270"/>
                  </a:lnTo>
                  <a:lnTo>
                    <a:pt x="486" y="5579"/>
                  </a:lnTo>
                  <a:cubicBezTo>
                    <a:pt x="483" y="5578"/>
                    <a:pt x="480" y="5578"/>
                    <a:pt x="477" y="5578"/>
                  </a:cubicBezTo>
                  <a:cubicBezTo>
                    <a:pt x="358" y="5578"/>
                    <a:pt x="342" y="5756"/>
                    <a:pt x="467" y="5765"/>
                  </a:cubicBezTo>
                  <a:lnTo>
                    <a:pt x="16202" y="7467"/>
                  </a:lnTo>
                  <a:cubicBezTo>
                    <a:pt x="16212" y="7487"/>
                    <a:pt x="16232" y="7496"/>
                    <a:pt x="16261" y="7496"/>
                  </a:cubicBezTo>
                  <a:lnTo>
                    <a:pt x="16271" y="7496"/>
                  </a:lnTo>
                  <a:cubicBezTo>
                    <a:pt x="16281" y="7496"/>
                    <a:pt x="16301" y="7496"/>
                    <a:pt x="16320" y="7477"/>
                  </a:cubicBezTo>
                  <a:lnTo>
                    <a:pt x="24601" y="8382"/>
                  </a:lnTo>
                  <a:lnTo>
                    <a:pt x="24218" y="13279"/>
                  </a:lnTo>
                  <a:cubicBezTo>
                    <a:pt x="24218" y="13289"/>
                    <a:pt x="24218" y="13299"/>
                    <a:pt x="24218" y="13299"/>
                  </a:cubicBezTo>
                  <a:lnTo>
                    <a:pt x="132" y="11076"/>
                  </a:lnTo>
                  <a:cubicBezTo>
                    <a:pt x="127" y="11075"/>
                    <a:pt x="121" y="11075"/>
                    <a:pt x="116" y="11075"/>
                  </a:cubicBezTo>
                  <a:cubicBezTo>
                    <a:pt x="13" y="11075"/>
                    <a:pt x="1" y="11254"/>
                    <a:pt x="123" y="11263"/>
                  </a:cubicBezTo>
                  <a:lnTo>
                    <a:pt x="30965" y="14115"/>
                  </a:lnTo>
                  <a:lnTo>
                    <a:pt x="30974" y="14115"/>
                  </a:lnTo>
                  <a:cubicBezTo>
                    <a:pt x="31092" y="14115"/>
                    <a:pt x="31092" y="13948"/>
                    <a:pt x="30984" y="13928"/>
                  </a:cubicBezTo>
                  <a:lnTo>
                    <a:pt x="24405" y="13319"/>
                  </a:lnTo>
                  <a:cubicBezTo>
                    <a:pt x="24405" y="13309"/>
                    <a:pt x="24415" y="13299"/>
                    <a:pt x="24415" y="13299"/>
                  </a:cubicBezTo>
                  <a:lnTo>
                    <a:pt x="24798" y="8401"/>
                  </a:lnTo>
                  <a:lnTo>
                    <a:pt x="31269" y="9099"/>
                  </a:lnTo>
                  <a:lnTo>
                    <a:pt x="31279" y="9099"/>
                  </a:lnTo>
                  <a:cubicBezTo>
                    <a:pt x="31397" y="9090"/>
                    <a:pt x="31407" y="8922"/>
                    <a:pt x="31289" y="8913"/>
                  </a:cubicBezTo>
                  <a:lnTo>
                    <a:pt x="16380" y="7300"/>
                  </a:lnTo>
                  <a:lnTo>
                    <a:pt x="16881" y="1674"/>
                  </a:lnTo>
                  <a:lnTo>
                    <a:pt x="31663" y="3041"/>
                  </a:lnTo>
                  <a:cubicBezTo>
                    <a:pt x="31781" y="3031"/>
                    <a:pt x="31791" y="2864"/>
                    <a:pt x="31673" y="2854"/>
                  </a:cubicBezTo>
                  <a:lnTo>
                    <a:pt x="831" y="2"/>
                  </a:lnTo>
                  <a:cubicBezTo>
                    <a:pt x="825" y="1"/>
                    <a:pt x="819" y="1"/>
                    <a:pt x="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3070061" y="3044259"/>
              <a:ext cx="1026941" cy="271904"/>
            </a:xfrm>
            <a:custGeom>
              <a:avLst/>
              <a:gdLst/>
              <a:ahLst/>
              <a:cxnLst/>
              <a:rect l="l" t="t" r="r" b="b"/>
              <a:pathLst>
                <a:path w="37776" h="10002" extrusionOk="0">
                  <a:moveTo>
                    <a:pt x="37707" y="0"/>
                  </a:moveTo>
                  <a:lnTo>
                    <a:pt x="34855" y="462"/>
                  </a:lnTo>
                  <a:lnTo>
                    <a:pt x="34137" y="1898"/>
                  </a:lnTo>
                  <a:lnTo>
                    <a:pt x="31767" y="954"/>
                  </a:lnTo>
                  <a:lnTo>
                    <a:pt x="28246" y="1515"/>
                  </a:lnTo>
                  <a:lnTo>
                    <a:pt x="27154" y="2095"/>
                  </a:lnTo>
                  <a:lnTo>
                    <a:pt x="25158" y="2016"/>
                  </a:lnTo>
                  <a:lnTo>
                    <a:pt x="21253" y="2636"/>
                  </a:lnTo>
                  <a:lnTo>
                    <a:pt x="20250" y="3344"/>
                  </a:lnTo>
                  <a:lnTo>
                    <a:pt x="18175" y="3137"/>
                  </a:lnTo>
                  <a:lnTo>
                    <a:pt x="14300" y="3747"/>
                  </a:lnTo>
                  <a:lnTo>
                    <a:pt x="13238" y="4544"/>
                  </a:lnTo>
                  <a:lnTo>
                    <a:pt x="11212" y="4249"/>
                  </a:lnTo>
                  <a:lnTo>
                    <a:pt x="7347" y="4868"/>
                  </a:lnTo>
                  <a:lnTo>
                    <a:pt x="6167" y="5842"/>
                  </a:lnTo>
                  <a:lnTo>
                    <a:pt x="4259" y="5360"/>
                  </a:lnTo>
                  <a:lnTo>
                    <a:pt x="0" y="6039"/>
                  </a:lnTo>
                  <a:lnTo>
                    <a:pt x="0" y="10002"/>
                  </a:lnTo>
                  <a:lnTo>
                    <a:pt x="6963" y="8979"/>
                  </a:lnTo>
                  <a:lnTo>
                    <a:pt x="8084" y="8281"/>
                  </a:lnTo>
                  <a:lnTo>
                    <a:pt x="10081" y="8527"/>
                  </a:lnTo>
                  <a:lnTo>
                    <a:pt x="13985" y="7956"/>
                  </a:lnTo>
                  <a:lnTo>
                    <a:pt x="15087" y="7337"/>
                  </a:lnTo>
                  <a:lnTo>
                    <a:pt x="17103" y="7504"/>
                  </a:lnTo>
                  <a:lnTo>
                    <a:pt x="21007" y="6934"/>
                  </a:lnTo>
                  <a:lnTo>
                    <a:pt x="22001" y="6304"/>
                  </a:lnTo>
                  <a:lnTo>
                    <a:pt x="24125" y="6471"/>
                  </a:lnTo>
                  <a:lnTo>
                    <a:pt x="28059" y="5901"/>
                  </a:lnTo>
                  <a:lnTo>
                    <a:pt x="29042" y="5035"/>
                  </a:lnTo>
                  <a:lnTo>
                    <a:pt x="31176" y="5448"/>
                  </a:lnTo>
                  <a:lnTo>
                    <a:pt x="34727" y="4927"/>
                  </a:lnTo>
                  <a:lnTo>
                    <a:pt x="35838" y="3934"/>
                  </a:lnTo>
                  <a:lnTo>
                    <a:pt x="37776" y="4485"/>
                  </a:lnTo>
                  <a:lnTo>
                    <a:pt x="37776" y="4485"/>
                  </a:lnTo>
                  <a:lnTo>
                    <a:pt x="37766" y="4367"/>
                  </a:lnTo>
                  <a:lnTo>
                    <a:pt x="37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3185815" y="3176595"/>
              <a:ext cx="158298" cy="111785"/>
            </a:xfrm>
            <a:custGeom>
              <a:avLst/>
              <a:gdLst/>
              <a:ahLst/>
              <a:cxnLst/>
              <a:rect l="l" t="t" r="r" b="b"/>
              <a:pathLst>
                <a:path w="5823" h="4112" extrusionOk="0">
                  <a:moveTo>
                    <a:pt x="3089" y="0"/>
                  </a:moveTo>
                  <a:lnTo>
                    <a:pt x="1" y="492"/>
                  </a:lnTo>
                  <a:lnTo>
                    <a:pt x="2705" y="4111"/>
                  </a:lnTo>
                  <a:lnTo>
                    <a:pt x="5823" y="3659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3374831" y="3146121"/>
              <a:ext cx="160174" cy="114449"/>
            </a:xfrm>
            <a:custGeom>
              <a:avLst/>
              <a:gdLst/>
              <a:ahLst/>
              <a:cxnLst/>
              <a:rect l="l" t="t" r="r" b="b"/>
              <a:pathLst>
                <a:path w="5892" h="4210" extrusionOk="0">
                  <a:moveTo>
                    <a:pt x="3089" y="0"/>
                  </a:moveTo>
                  <a:lnTo>
                    <a:pt x="1" y="502"/>
                  </a:lnTo>
                  <a:lnTo>
                    <a:pt x="2774" y="4209"/>
                  </a:lnTo>
                  <a:lnTo>
                    <a:pt x="5892" y="3757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3564120" y="3115891"/>
              <a:ext cx="161778" cy="116868"/>
            </a:xfrm>
            <a:custGeom>
              <a:avLst/>
              <a:gdLst/>
              <a:ahLst/>
              <a:cxnLst/>
              <a:rect l="l" t="t" r="r" b="b"/>
              <a:pathLst>
                <a:path w="5951" h="4299" extrusionOk="0">
                  <a:moveTo>
                    <a:pt x="3079" y="1"/>
                  </a:moveTo>
                  <a:lnTo>
                    <a:pt x="1" y="502"/>
                  </a:lnTo>
                  <a:lnTo>
                    <a:pt x="2833" y="4299"/>
                  </a:lnTo>
                  <a:lnTo>
                    <a:pt x="5951" y="3836"/>
                  </a:lnTo>
                  <a:lnTo>
                    <a:pt x="30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3753952" y="3085417"/>
              <a:ext cx="163654" cy="119261"/>
            </a:xfrm>
            <a:custGeom>
              <a:avLst/>
              <a:gdLst/>
              <a:ahLst/>
              <a:cxnLst/>
              <a:rect l="l" t="t" r="r" b="b"/>
              <a:pathLst>
                <a:path w="6020" h="4387" extrusionOk="0">
                  <a:moveTo>
                    <a:pt x="3089" y="1"/>
                  </a:moveTo>
                  <a:lnTo>
                    <a:pt x="1" y="502"/>
                  </a:lnTo>
                  <a:lnTo>
                    <a:pt x="2902" y="4387"/>
                  </a:lnTo>
                  <a:lnTo>
                    <a:pt x="6019" y="3934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3933617" y="3056819"/>
              <a:ext cx="163382" cy="121408"/>
            </a:xfrm>
            <a:custGeom>
              <a:avLst/>
              <a:gdLst/>
              <a:ahLst/>
              <a:cxnLst/>
              <a:rect l="l" t="t" r="r" b="b"/>
              <a:pathLst>
                <a:path w="6010" h="4466" extrusionOk="0">
                  <a:moveTo>
                    <a:pt x="3089" y="0"/>
                  </a:moveTo>
                  <a:lnTo>
                    <a:pt x="1" y="492"/>
                  </a:lnTo>
                  <a:lnTo>
                    <a:pt x="2961" y="4465"/>
                  </a:lnTo>
                  <a:lnTo>
                    <a:pt x="6010" y="4023"/>
                  </a:lnTo>
                  <a:lnTo>
                    <a:pt x="6000" y="3905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3907954" y="3393938"/>
              <a:ext cx="146011" cy="101373"/>
            </a:xfrm>
            <a:custGeom>
              <a:avLst/>
              <a:gdLst/>
              <a:ahLst/>
              <a:cxnLst/>
              <a:rect l="l" t="t" r="r" b="b"/>
              <a:pathLst>
                <a:path w="5371" h="3729" extrusionOk="0">
                  <a:moveTo>
                    <a:pt x="2262" y="1"/>
                  </a:moveTo>
                  <a:lnTo>
                    <a:pt x="0" y="3482"/>
                  </a:lnTo>
                  <a:lnTo>
                    <a:pt x="3138" y="372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3717334" y="3376023"/>
              <a:ext cx="146011" cy="102433"/>
            </a:xfrm>
            <a:custGeom>
              <a:avLst/>
              <a:gdLst/>
              <a:ahLst/>
              <a:cxnLst/>
              <a:rect l="l" t="t" r="r" b="b"/>
              <a:pathLst>
                <a:path w="5371" h="3768" extrusionOk="0">
                  <a:moveTo>
                    <a:pt x="2262" y="1"/>
                  </a:moveTo>
                  <a:lnTo>
                    <a:pt x="0" y="3482"/>
                  </a:lnTo>
                  <a:cubicBezTo>
                    <a:pt x="1072" y="3581"/>
                    <a:pt x="2115" y="3679"/>
                    <a:pt x="3118" y="3768"/>
                  </a:cubicBez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3526958" y="3357863"/>
              <a:ext cx="145739" cy="102678"/>
            </a:xfrm>
            <a:custGeom>
              <a:avLst/>
              <a:gdLst/>
              <a:ahLst/>
              <a:cxnLst/>
              <a:rect l="l" t="t" r="r" b="b"/>
              <a:pathLst>
                <a:path w="5361" h="3777" extrusionOk="0">
                  <a:moveTo>
                    <a:pt x="2253" y="0"/>
                  </a:moveTo>
                  <a:lnTo>
                    <a:pt x="1" y="3482"/>
                  </a:lnTo>
                  <a:cubicBezTo>
                    <a:pt x="1033" y="3580"/>
                    <a:pt x="2066" y="3678"/>
                    <a:pt x="3109" y="3777"/>
                  </a:cubicBezTo>
                  <a:lnTo>
                    <a:pt x="5361" y="295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3335277" y="3339949"/>
              <a:ext cx="146011" cy="102678"/>
            </a:xfrm>
            <a:custGeom>
              <a:avLst/>
              <a:gdLst/>
              <a:ahLst/>
              <a:cxnLst/>
              <a:rect l="l" t="t" r="r" b="b"/>
              <a:pathLst>
                <a:path w="5371" h="3777" extrusionOk="0">
                  <a:moveTo>
                    <a:pt x="2262" y="0"/>
                  </a:moveTo>
                  <a:lnTo>
                    <a:pt x="0" y="3482"/>
                  </a:lnTo>
                  <a:lnTo>
                    <a:pt x="3118" y="3777"/>
                  </a:lnTo>
                  <a:lnTo>
                    <a:pt x="5370" y="295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3154280" y="3322822"/>
              <a:ext cx="145983" cy="102433"/>
            </a:xfrm>
            <a:custGeom>
              <a:avLst/>
              <a:gdLst/>
              <a:ahLst/>
              <a:cxnLst/>
              <a:rect l="l" t="t" r="r" b="b"/>
              <a:pathLst>
                <a:path w="5370" h="3768" extrusionOk="0">
                  <a:moveTo>
                    <a:pt x="2262" y="1"/>
                  </a:moveTo>
                  <a:lnTo>
                    <a:pt x="0" y="3472"/>
                  </a:lnTo>
                  <a:lnTo>
                    <a:pt x="3118" y="376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3062830" y="3406769"/>
              <a:ext cx="1017344" cy="99769"/>
            </a:xfrm>
            <a:custGeom>
              <a:avLst/>
              <a:gdLst/>
              <a:ahLst/>
              <a:cxnLst/>
              <a:rect l="l" t="t" r="r" b="b"/>
              <a:pathLst>
                <a:path w="37423" h="3670" extrusionOk="0">
                  <a:moveTo>
                    <a:pt x="10" y="1"/>
                  </a:moveTo>
                  <a:lnTo>
                    <a:pt x="1" y="129"/>
                  </a:lnTo>
                  <a:cubicBezTo>
                    <a:pt x="345" y="158"/>
                    <a:pt x="1200" y="247"/>
                    <a:pt x="3374" y="453"/>
                  </a:cubicBezTo>
                  <a:lnTo>
                    <a:pt x="4357" y="542"/>
                  </a:lnTo>
                  <a:cubicBezTo>
                    <a:pt x="4997" y="611"/>
                    <a:pt x="5715" y="680"/>
                    <a:pt x="6472" y="748"/>
                  </a:cubicBezTo>
                  <a:lnTo>
                    <a:pt x="10022" y="1083"/>
                  </a:lnTo>
                  <a:cubicBezTo>
                    <a:pt x="10612" y="1142"/>
                    <a:pt x="11232" y="1201"/>
                    <a:pt x="11842" y="1260"/>
                  </a:cubicBezTo>
                  <a:lnTo>
                    <a:pt x="13130" y="1378"/>
                  </a:lnTo>
                  <a:cubicBezTo>
                    <a:pt x="14409" y="1506"/>
                    <a:pt x="15726" y="1624"/>
                    <a:pt x="17064" y="1752"/>
                  </a:cubicBezTo>
                  <a:cubicBezTo>
                    <a:pt x="18097" y="1850"/>
                    <a:pt x="19129" y="1948"/>
                    <a:pt x="20172" y="2047"/>
                  </a:cubicBezTo>
                  <a:lnTo>
                    <a:pt x="21696" y="2194"/>
                  </a:lnTo>
                  <a:cubicBezTo>
                    <a:pt x="22503" y="2273"/>
                    <a:pt x="23289" y="2342"/>
                    <a:pt x="24076" y="2420"/>
                  </a:cubicBezTo>
                  <a:lnTo>
                    <a:pt x="26132" y="2607"/>
                  </a:lnTo>
                  <a:lnTo>
                    <a:pt x="27282" y="2715"/>
                  </a:lnTo>
                  <a:lnTo>
                    <a:pt x="31079" y="3079"/>
                  </a:lnTo>
                  <a:lnTo>
                    <a:pt x="31157" y="3089"/>
                  </a:lnTo>
                  <a:lnTo>
                    <a:pt x="31265" y="3089"/>
                  </a:lnTo>
                  <a:lnTo>
                    <a:pt x="37294" y="3650"/>
                  </a:lnTo>
                  <a:lnTo>
                    <a:pt x="37412" y="3669"/>
                  </a:lnTo>
                  <a:lnTo>
                    <a:pt x="37422" y="3541"/>
                  </a:lnTo>
                  <a:lnTo>
                    <a:pt x="37314" y="3502"/>
                  </a:lnTo>
                  <a:lnTo>
                    <a:pt x="34245" y="3217"/>
                  </a:lnTo>
                  <a:lnTo>
                    <a:pt x="31275" y="2932"/>
                  </a:lnTo>
                  <a:lnTo>
                    <a:pt x="31098" y="2932"/>
                  </a:lnTo>
                  <a:lnTo>
                    <a:pt x="27302" y="2568"/>
                  </a:lnTo>
                  <a:lnTo>
                    <a:pt x="27233" y="2568"/>
                  </a:lnTo>
                  <a:lnTo>
                    <a:pt x="26142" y="2469"/>
                  </a:lnTo>
                  <a:cubicBezTo>
                    <a:pt x="25483" y="2401"/>
                    <a:pt x="24814" y="2342"/>
                    <a:pt x="24125" y="2273"/>
                  </a:cubicBezTo>
                  <a:lnTo>
                    <a:pt x="24086" y="2273"/>
                  </a:lnTo>
                  <a:cubicBezTo>
                    <a:pt x="23309" y="2204"/>
                    <a:pt x="22512" y="2125"/>
                    <a:pt x="21716" y="2056"/>
                  </a:cubicBezTo>
                  <a:lnTo>
                    <a:pt x="20221" y="1909"/>
                  </a:lnTo>
                  <a:lnTo>
                    <a:pt x="20191" y="1909"/>
                  </a:lnTo>
                  <a:cubicBezTo>
                    <a:pt x="19169" y="1811"/>
                    <a:pt x="18136" y="1722"/>
                    <a:pt x="17113" y="1614"/>
                  </a:cubicBezTo>
                  <a:lnTo>
                    <a:pt x="17084" y="1614"/>
                  </a:lnTo>
                  <a:cubicBezTo>
                    <a:pt x="15756" y="1496"/>
                    <a:pt x="14448" y="1368"/>
                    <a:pt x="13179" y="1250"/>
                  </a:cubicBezTo>
                  <a:lnTo>
                    <a:pt x="13150" y="1250"/>
                  </a:lnTo>
                  <a:lnTo>
                    <a:pt x="11861" y="1122"/>
                  </a:lnTo>
                  <a:cubicBezTo>
                    <a:pt x="11252" y="1063"/>
                    <a:pt x="10662" y="1014"/>
                    <a:pt x="10071" y="955"/>
                  </a:cubicBezTo>
                  <a:lnTo>
                    <a:pt x="10032" y="955"/>
                  </a:lnTo>
                  <a:lnTo>
                    <a:pt x="6521" y="621"/>
                  </a:lnTo>
                  <a:lnTo>
                    <a:pt x="6492" y="621"/>
                  </a:lnTo>
                  <a:cubicBezTo>
                    <a:pt x="5734" y="552"/>
                    <a:pt x="5026" y="483"/>
                    <a:pt x="4367" y="424"/>
                  </a:cubicBezTo>
                  <a:lnTo>
                    <a:pt x="3413" y="325"/>
                  </a:lnTo>
                  <a:lnTo>
                    <a:pt x="3384" y="325"/>
                  </a:lnTo>
                  <a:cubicBezTo>
                    <a:pt x="1240" y="129"/>
                    <a:pt x="355" y="40"/>
                    <a:pt x="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3152006" y="3482343"/>
              <a:ext cx="39337" cy="48688"/>
            </a:xfrm>
            <a:custGeom>
              <a:avLst/>
              <a:gdLst/>
              <a:ahLst/>
              <a:cxnLst/>
              <a:rect l="l" t="t" r="r" b="b"/>
              <a:pathLst>
                <a:path w="1447" h="1791" extrusionOk="0">
                  <a:moveTo>
                    <a:pt x="325" y="158"/>
                  </a:moveTo>
                  <a:lnTo>
                    <a:pt x="768" y="207"/>
                  </a:lnTo>
                  <a:cubicBezTo>
                    <a:pt x="1102" y="237"/>
                    <a:pt x="1260" y="404"/>
                    <a:pt x="1240" y="670"/>
                  </a:cubicBezTo>
                  <a:cubicBezTo>
                    <a:pt x="1214" y="905"/>
                    <a:pt x="1064" y="1040"/>
                    <a:pt x="797" y="1040"/>
                  </a:cubicBezTo>
                  <a:cubicBezTo>
                    <a:pt x="763" y="1040"/>
                    <a:pt x="727" y="1038"/>
                    <a:pt x="689" y="1034"/>
                  </a:cubicBezTo>
                  <a:lnTo>
                    <a:pt x="247" y="994"/>
                  </a:lnTo>
                  <a:lnTo>
                    <a:pt x="325" y="158"/>
                  </a:lnTo>
                  <a:close/>
                  <a:moveTo>
                    <a:pt x="158" y="1"/>
                  </a:moveTo>
                  <a:lnTo>
                    <a:pt x="1" y="1663"/>
                  </a:lnTo>
                  <a:lnTo>
                    <a:pt x="178" y="1683"/>
                  </a:lnTo>
                  <a:lnTo>
                    <a:pt x="227" y="1152"/>
                  </a:lnTo>
                  <a:lnTo>
                    <a:pt x="679" y="1191"/>
                  </a:lnTo>
                  <a:lnTo>
                    <a:pt x="817" y="1191"/>
                  </a:lnTo>
                  <a:lnTo>
                    <a:pt x="1142" y="1761"/>
                  </a:lnTo>
                  <a:lnTo>
                    <a:pt x="1338" y="1791"/>
                  </a:lnTo>
                  <a:lnTo>
                    <a:pt x="984" y="1181"/>
                  </a:lnTo>
                  <a:cubicBezTo>
                    <a:pt x="1220" y="1142"/>
                    <a:pt x="1397" y="935"/>
                    <a:pt x="1407" y="689"/>
                  </a:cubicBezTo>
                  <a:cubicBezTo>
                    <a:pt x="1446" y="335"/>
                    <a:pt x="1210" y="99"/>
                    <a:pt x="788" y="60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3200151" y="3486774"/>
              <a:ext cx="57007" cy="47846"/>
            </a:xfrm>
            <a:custGeom>
              <a:avLst/>
              <a:gdLst/>
              <a:ahLst/>
              <a:cxnLst/>
              <a:rect l="l" t="t" r="r" b="b"/>
              <a:pathLst>
                <a:path w="2097" h="1760" extrusionOk="0">
                  <a:moveTo>
                    <a:pt x="926" y="192"/>
                  </a:moveTo>
                  <a:cubicBezTo>
                    <a:pt x="1316" y="192"/>
                    <a:pt x="1682" y="524"/>
                    <a:pt x="1633" y="979"/>
                  </a:cubicBezTo>
                  <a:cubicBezTo>
                    <a:pt x="1605" y="1333"/>
                    <a:pt x="1309" y="1604"/>
                    <a:pt x="961" y="1604"/>
                  </a:cubicBezTo>
                  <a:cubicBezTo>
                    <a:pt x="933" y="1604"/>
                    <a:pt x="904" y="1602"/>
                    <a:pt x="875" y="1598"/>
                  </a:cubicBezTo>
                  <a:cubicBezTo>
                    <a:pt x="246" y="1539"/>
                    <a:pt x="0" y="753"/>
                    <a:pt x="492" y="349"/>
                  </a:cubicBezTo>
                  <a:cubicBezTo>
                    <a:pt x="625" y="240"/>
                    <a:pt x="777" y="192"/>
                    <a:pt x="926" y="192"/>
                  </a:cubicBezTo>
                  <a:close/>
                  <a:moveTo>
                    <a:pt x="942" y="0"/>
                  </a:moveTo>
                  <a:cubicBezTo>
                    <a:pt x="511" y="0"/>
                    <a:pt x="91" y="318"/>
                    <a:pt x="59" y="831"/>
                  </a:cubicBezTo>
                  <a:cubicBezTo>
                    <a:pt x="10" y="1303"/>
                    <a:pt x="374" y="1736"/>
                    <a:pt x="856" y="1756"/>
                  </a:cubicBezTo>
                  <a:cubicBezTo>
                    <a:pt x="884" y="1758"/>
                    <a:pt x="912" y="1759"/>
                    <a:pt x="939" y="1759"/>
                  </a:cubicBezTo>
                  <a:cubicBezTo>
                    <a:pt x="1675" y="1759"/>
                    <a:pt x="2096" y="888"/>
                    <a:pt x="1603" y="310"/>
                  </a:cubicBezTo>
                  <a:cubicBezTo>
                    <a:pt x="1421" y="97"/>
                    <a:pt x="1180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3262975" y="3492510"/>
              <a:ext cx="30502" cy="48145"/>
            </a:xfrm>
            <a:custGeom>
              <a:avLst/>
              <a:gdLst/>
              <a:ahLst/>
              <a:cxnLst/>
              <a:rect l="l" t="t" r="r" b="b"/>
              <a:pathLst>
                <a:path w="1122" h="1771" extrusionOk="0">
                  <a:moveTo>
                    <a:pt x="158" y="1"/>
                  </a:moveTo>
                  <a:lnTo>
                    <a:pt x="0" y="1663"/>
                  </a:lnTo>
                  <a:lnTo>
                    <a:pt x="1102" y="1771"/>
                  </a:lnTo>
                  <a:lnTo>
                    <a:pt x="1121" y="1623"/>
                  </a:lnTo>
                  <a:lnTo>
                    <a:pt x="187" y="1535"/>
                  </a:lnTo>
                  <a:lnTo>
                    <a:pt x="325" y="20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3305737" y="3496533"/>
              <a:ext cx="30257" cy="48145"/>
            </a:xfrm>
            <a:custGeom>
              <a:avLst/>
              <a:gdLst/>
              <a:ahLst/>
              <a:cxnLst/>
              <a:rect l="l" t="t" r="r" b="b"/>
              <a:pathLst>
                <a:path w="1113" h="1771" extrusionOk="0">
                  <a:moveTo>
                    <a:pt x="148" y="0"/>
                  </a:moveTo>
                  <a:lnTo>
                    <a:pt x="1" y="1662"/>
                  </a:lnTo>
                  <a:lnTo>
                    <a:pt x="1102" y="1770"/>
                  </a:lnTo>
                  <a:lnTo>
                    <a:pt x="1112" y="1623"/>
                  </a:lnTo>
                  <a:lnTo>
                    <a:pt x="188" y="1534"/>
                  </a:lnTo>
                  <a:lnTo>
                    <a:pt x="325" y="2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3136783" y="3581404"/>
              <a:ext cx="35857" cy="46296"/>
            </a:xfrm>
            <a:custGeom>
              <a:avLst/>
              <a:gdLst/>
              <a:ahLst/>
              <a:cxnLst/>
              <a:rect l="l" t="t" r="r" b="b"/>
              <a:pathLst>
                <a:path w="1319" h="1703" extrusionOk="0">
                  <a:moveTo>
                    <a:pt x="688" y="0"/>
                  </a:moveTo>
                  <a:cubicBezTo>
                    <a:pt x="338" y="0"/>
                    <a:pt x="165" y="175"/>
                    <a:pt x="138" y="399"/>
                  </a:cubicBezTo>
                  <a:cubicBezTo>
                    <a:pt x="79" y="1019"/>
                    <a:pt x="1131" y="832"/>
                    <a:pt x="1092" y="1294"/>
                  </a:cubicBezTo>
                  <a:cubicBezTo>
                    <a:pt x="1074" y="1436"/>
                    <a:pt x="952" y="1554"/>
                    <a:pt x="705" y="1554"/>
                  </a:cubicBezTo>
                  <a:cubicBezTo>
                    <a:pt x="678" y="1554"/>
                    <a:pt x="650" y="1553"/>
                    <a:pt x="620" y="1550"/>
                  </a:cubicBezTo>
                  <a:cubicBezTo>
                    <a:pt x="413" y="1530"/>
                    <a:pt x="226" y="1442"/>
                    <a:pt x="79" y="1294"/>
                  </a:cubicBezTo>
                  <a:lnTo>
                    <a:pt x="0" y="1422"/>
                  </a:lnTo>
                  <a:cubicBezTo>
                    <a:pt x="158" y="1589"/>
                    <a:pt x="374" y="1678"/>
                    <a:pt x="600" y="1697"/>
                  </a:cubicBezTo>
                  <a:cubicBezTo>
                    <a:pt x="637" y="1701"/>
                    <a:pt x="672" y="1702"/>
                    <a:pt x="705" y="1702"/>
                  </a:cubicBezTo>
                  <a:cubicBezTo>
                    <a:pt x="1059" y="1702"/>
                    <a:pt x="1242" y="1519"/>
                    <a:pt x="1269" y="1294"/>
                  </a:cubicBezTo>
                  <a:cubicBezTo>
                    <a:pt x="1318" y="694"/>
                    <a:pt x="276" y="871"/>
                    <a:pt x="315" y="419"/>
                  </a:cubicBezTo>
                  <a:cubicBezTo>
                    <a:pt x="324" y="268"/>
                    <a:pt x="453" y="149"/>
                    <a:pt x="695" y="149"/>
                  </a:cubicBezTo>
                  <a:cubicBezTo>
                    <a:pt x="721" y="149"/>
                    <a:pt x="748" y="150"/>
                    <a:pt x="777" y="153"/>
                  </a:cubicBezTo>
                  <a:cubicBezTo>
                    <a:pt x="944" y="173"/>
                    <a:pt x="1102" y="232"/>
                    <a:pt x="1220" y="330"/>
                  </a:cubicBezTo>
                  <a:lnTo>
                    <a:pt x="1298" y="202"/>
                  </a:lnTo>
                  <a:cubicBezTo>
                    <a:pt x="1151" y="84"/>
                    <a:pt x="974" y="15"/>
                    <a:pt x="797" y="6"/>
                  </a:cubicBezTo>
                  <a:cubicBezTo>
                    <a:pt x="759" y="2"/>
                    <a:pt x="722" y="0"/>
                    <a:pt x="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3181964" y="3586107"/>
              <a:ext cx="43061" cy="46432"/>
            </a:xfrm>
            <a:custGeom>
              <a:avLst/>
              <a:gdLst/>
              <a:ahLst/>
              <a:cxnLst/>
              <a:rect l="l" t="t" r="r" b="b"/>
              <a:pathLst>
                <a:path w="1584" h="1708" extrusionOk="0">
                  <a:moveTo>
                    <a:pt x="881" y="1"/>
                  </a:moveTo>
                  <a:cubicBezTo>
                    <a:pt x="450" y="1"/>
                    <a:pt x="85" y="326"/>
                    <a:pt x="49" y="767"/>
                  </a:cubicBezTo>
                  <a:cubicBezTo>
                    <a:pt x="0" y="1249"/>
                    <a:pt x="364" y="1672"/>
                    <a:pt x="846" y="1701"/>
                  </a:cubicBezTo>
                  <a:cubicBezTo>
                    <a:pt x="881" y="1706"/>
                    <a:pt x="915" y="1708"/>
                    <a:pt x="950" y="1708"/>
                  </a:cubicBezTo>
                  <a:cubicBezTo>
                    <a:pt x="1143" y="1708"/>
                    <a:pt x="1334" y="1639"/>
                    <a:pt x="1475" y="1514"/>
                  </a:cubicBezTo>
                  <a:lnTo>
                    <a:pt x="1377" y="1387"/>
                  </a:lnTo>
                  <a:cubicBezTo>
                    <a:pt x="1259" y="1496"/>
                    <a:pt x="1104" y="1548"/>
                    <a:pt x="945" y="1548"/>
                  </a:cubicBezTo>
                  <a:cubicBezTo>
                    <a:pt x="919" y="1548"/>
                    <a:pt x="892" y="1547"/>
                    <a:pt x="866" y="1544"/>
                  </a:cubicBezTo>
                  <a:cubicBezTo>
                    <a:pt x="472" y="1524"/>
                    <a:pt x="167" y="1180"/>
                    <a:pt x="197" y="787"/>
                  </a:cubicBezTo>
                  <a:cubicBezTo>
                    <a:pt x="233" y="423"/>
                    <a:pt x="547" y="152"/>
                    <a:pt x="905" y="152"/>
                  </a:cubicBezTo>
                  <a:cubicBezTo>
                    <a:pt x="934" y="152"/>
                    <a:pt x="964" y="153"/>
                    <a:pt x="994" y="157"/>
                  </a:cubicBezTo>
                  <a:cubicBezTo>
                    <a:pt x="1171" y="177"/>
                    <a:pt x="1348" y="265"/>
                    <a:pt x="1466" y="403"/>
                  </a:cubicBezTo>
                  <a:lnTo>
                    <a:pt x="1584" y="305"/>
                  </a:lnTo>
                  <a:cubicBezTo>
                    <a:pt x="1446" y="128"/>
                    <a:pt x="1230" y="20"/>
                    <a:pt x="1003" y="10"/>
                  </a:cubicBezTo>
                  <a:cubicBezTo>
                    <a:pt x="962" y="4"/>
                    <a:pt x="921" y="1"/>
                    <a:pt x="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3236497" y="3589560"/>
              <a:ext cx="35313" cy="48416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1" y="1673"/>
                  </a:lnTo>
                  <a:lnTo>
                    <a:pt x="1181" y="1781"/>
                  </a:lnTo>
                  <a:lnTo>
                    <a:pt x="1191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7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3284614" y="3594100"/>
              <a:ext cx="42001" cy="48960"/>
            </a:xfrm>
            <a:custGeom>
              <a:avLst/>
              <a:gdLst/>
              <a:ahLst/>
              <a:cxnLst/>
              <a:rect l="l" t="t" r="r" b="b"/>
              <a:pathLst>
                <a:path w="1545" h="1801" extrusionOk="0">
                  <a:moveTo>
                    <a:pt x="158" y="1"/>
                  </a:moveTo>
                  <a:lnTo>
                    <a:pt x="1" y="1673"/>
                  </a:lnTo>
                  <a:lnTo>
                    <a:pt x="178" y="1683"/>
                  </a:lnTo>
                  <a:lnTo>
                    <a:pt x="296" y="335"/>
                  </a:lnTo>
                  <a:lnTo>
                    <a:pt x="1240" y="1781"/>
                  </a:lnTo>
                  <a:lnTo>
                    <a:pt x="1388" y="1801"/>
                  </a:lnTo>
                  <a:lnTo>
                    <a:pt x="1545" y="139"/>
                  </a:lnTo>
                  <a:lnTo>
                    <a:pt x="1368" y="119"/>
                  </a:lnTo>
                  <a:lnTo>
                    <a:pt x="1250" y="1466"/>
                  </a:lnTo>
                  <a:lnTo>
                    <a:pt x="296" y="2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3341838" y="3599455"/>
              <a:ext cx="35313" cy="48416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0" y="1663"/>
                  </a:lnTo>
                  <a:lnTo>
                    <a:pt x="1181" y="1781"/>
                  </a:lnTo>
                  <a:lnTo>
                    <a:pt x="1190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8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3611322" y="3618729"/>
              <a:ext cx="43088" cy="46432"/>
            </a:xfrm>
            <a:custGeom>
              <a:avLst/>
              <a:gdLst/>
              <a:ahLst/>
              <a:cxnLst/>
              <a:rect l="l" t="t" r="r" b="b"/>
              <a:pathLst>
                <a:path w="1585" h="1708" extrusionOk="0">
                  <a:moveTo>
                    <a:pt x="884" y="1"/>
                  </a:moveTo>
                  <a:cubicBezTo>
                    <a:pt x="452" y="1"/>
                    <a:pt x="86" y="335"/>
                    <a:pt x="50" y="777"/>
                  </a:cubicBezTo>
                  <a:cubicBezTo>
                    <a:pt x="1" y="1249"/>
                    <a:pt x="355" y="1681"/>
                    <a:pt x="837" y="1701"/>
                  </a:cubicBezTo>
                  <a:cubicBezTo>
                    <a:pt x="873" y="1706"/>
                    <a:pt x="909" y="1708"/>
                    <a:pt x="944" y="1708"/>
                  </a:cubicBezTo>
                  <a:cubicBezTo>
                    <a:pt x="1141" y="1708"/>
                    <a:pt x="1326" y="1639"/>
                    <a:pt x="1476" y="1514"/>
                  </a:cubicBezTo>
                  <a:lnTo>
                    <a:pt x="1378" y="1396"/>
                  </a:lnTo>
                  <a:cubicBezTo>
                    <a:pt x="1256" y="1494"/>
                    <a:pt x="1106" y="1551"/>
                    <a:pt x="958" y="1551"/>
                  </a:cubicBezTo>
                  <a:cubicBezTo>
                    <a:pt x="927" y="1551"/>
                    <a:pt x="897" y="1549"/>
                    <a:pt x="866" y="1544"/>
                  </a:cubicBezTo>
                  <a:cubicBezTo>
                    <a:pt x="483" y="1504"/>
                    <a:pt x="198" y="1170"/>
                    <a:pt x="237" y="786"/>
                  </a:cubicBezTo>
                  <a:cubicBezTo>
                    <a:pt x="274" y="436"/>
                    <a:pt x="570" y="163"/>
                    <a:pt x="924" y="163"/>
                  </a:cubicBezTo>
                  <a:cubicBezTo>
                    <a:pt x="947" y="163"/>
                    <a:pt x="970" y="164"/>
                    <a:pt x="994" y="167"/>
                  </a:cubicBezTo>
                  <a:cubicBezTo>
                    <a:pt x="1181" y="177"/>
                    <a:pt x="1348" y="265"/>
                    <a:pt x="1466" y="413"/>
                  </a:cubicBezTo>
                  <a:lnTo>
                    <a:pt x="1584" y="314"/>
                  </a:lnTo>
                  <a:cubicBezTo>
                    <a:pt x="1447" y="137"/>
                    <a:pt x="1230" y="29"/>
                    <a:pt x="1004" y="10"/>
                  </a:cubicBezTo>
                  <a:cubicBezTo>
                    <a:pt x="964" y="4"/>
                    <a:pt x="924" y="1"/>
                    <a:pt x="8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3665882" y="3622454"/>
              <a:ext cx="40913" cy="47465"/>
            </a:xfrm>
            <a:custGeom>
              <a:avLst/>
              <a:gdLst/>
              <a:ahLst/>
              <a:cxnLst/>
              <a:rect l="l" t="t" r="r" b="b"/>
              <a:pathLst>
                <a:path w="1505" h="1746" extrusionOk="0">
                  <a:moveTo>
                    <a:pt x="138" y="0"/>
                  </a:moveTo>
                  <a:lnTo>
                    <a:pt x="49" y="954"/>
                  </a:lnTo>
                  <a:cubicBezTo>
                    <a:pt x="0" y="1426"/>
                    <a:pt x="236" y="1702"/>
                    <a:pt x="659" y="1741"/>
                  </a:cubicBezTo>
                  <a:cubicBezTo>
                    <a:pt x="691" y="1744"/>
                    <a:pt x="723" y="1745"/>
                    <a:pt x="753" y="1745"/>
                  </a:cubicBezTo>
                  <a:cubicBezTo>
                    <a:pt x="1132" y="1745"/>
                    <a:pt x="1371" y="1519"/>
                    <a:pt x="1416" y="1082"/>
                  </a:cubicBezTo>
                  <a:lnTo>
                    <a:pt x="1505" y="128"/>
                  </a:lnTo>
                  <a:lnTo>
                    <a:pt x="1328" y="109"/>
                  </a:lnTo>
                  <a:lnTo>
                    <a:pt x="1239" y="1053"/>
                  </a:lnTo>
                  <a:cubicBezTo>
                    <a:pt x="1212" y="1417"/>
                    <a:pt x="1033" y="1587"/>
                    <a:pt x="749" y="1587"/>
                  </a:cubicBezTo>
                  <a:cubicBezTo>
                    <a:pt x="727" y="1587"/>
                    <a:pt x="703" y="1586"/>
                    <a:pt x="679" y="1584"/>
                  </a:cubicBezTo>
                  <a:cubicBezTo>
                    <a:pt x="354" y="1554"/>
                    <a:pt x="187" y="1358"/>
                    <a:pt x="226" y="964"/>
                  </a:cubicBezTo>
                  <a:lnTo>
                    <a:pt x="315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3717479" y="3626993"/>
              <a:ext cx="37189" cy="47084"/>
            </a:xfrm>
            <a:custGeom>
              <a:avLst/>
              <a:gdLst/>
              <a:ahLst/>
              <a:cxnLst/>
              <a:rect l="l" t="t" r="r" b="b"/>
              <a:pathLst>
                <a:path w="1368" h="1732" extrusionOk="0">
                  <a:moveTo>
                    <a:pt x="20" y="1"/>
                  </a:moveTo>
                  <a:lnTo>
                    <a:pt x="0" y="148"/>
                  </a:lnTo>
                  <a:lnTo>
                    <a:pt x="590" y="207"/>
                  </a:lnTo>
                  <a:lnTo>
                    <a:pt x="443" y="1712"/>
                  </a:lnTo>
                  <a:lnTo>
                    <a:pt x="620" y="1731"/>
                  </a:lnTo>
                  <a:lnTo>
                    <a:pt x="767" y="217"/>
                  </a:lnTo>
                  <a:lnTo>
                    <a:pt x="1348" y="276"/>
                  </a:lnTo>
                  <a:lnTo>
                    <a:pt x="1367" y="119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3727501" y="4189964"/>
              <a:ext cx="228871" cy="192905"/>
            </a:xfrm>
            <a:custGeom>
              <a:avLst/>
              <a:gdLst/>
              <a:ahLst/>
              <a:cxnLst/>
              <a:rect l="l" t="t" r="r" b="b"/>
              <a:pathLst>
                <a:path w="8419" h="7096" extrusionOk="0">
                  <a:moveTo>
                    <a:pt x="4508" y="0"/>
                  </a:moveTo>
                  <a:cubicBezTo>
                    <a:pt x="1826" y="0"/>
                    <a:pt x="1" y="3049"/>
                    <a:pt x="1564" y="5475"/>
                  </a:cubicBezTo>
                  <a:cubicBezTo>
                    <a:pt x="2224" y="6495"/>
                    <a:pt x="3354" y="7096"/>
                    <a:pt x="4548" y="7096"/>
                  </a:cubicBezTo>
                  <a:cubicBezTo>
                    <a:pt x="4758" y="7096"/>
                    <a:pt x="4971" y="7077"/>
                    <a:pt x="5183" y="7039"/>
                  </a:cubicBezTo>
                  <a:cubicBezTo>
                    <a:pt x="6589" y="6783"/>
                    <a:pt x="7710" y="5701"/>
                    <a:pt x="8015" y="4305"/>
                  </a:cubicBezTo>
                  <a:cubicBezTo>
                    <a:pt x="8419" y="2387"/>
                    <a:pt x="7209" y="498"/>
                    <a:pt x="5291" y="85"/>
                  </a:cubicBezTo>
                  <a:cubicBezTo>
                    <a:pt x="5024" y="28"/>
                    <a:pt x="4762" y="0"/>
                    <a:pt x="4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3952864" y="3656842"/>
              <a:ext cx="219002" cy="192633"/>
            </a:xfrm>
            <a:custGeom>
              <a:avLst/>
              <a:gdLst/>
              <a:ahLst/>
              <a:cxnLst/>
              <a:rect l="l" t="t" r="r" b="b"/>
              <a:pathLst>
                <a:path w="8056" h="7086" extrusionOk="0">
                  <a:moveTo>
                    <a:pt x="4031" y="0"/>
                  </a:moveTo>
                  <a:cubicBezTo>
                    <a:pt x="2660" y="0"/>
                    <a:pt x="1356" y="799"/>
                    <a:pt x="778" y="2132"/>
                  </a:cubicBezTo>
                  <a:cubicBezTo>
                    <a:pt x="1" y="3931"/>
                    <a:pt x="827" y="6016"/>
                    <a:pt x="2617" y="6793"/>
                  </a:cubicBezTo>
                  <a:cubicBezTo>
                    <a:pt x="3076" y="6992"/>
                    <a:pt x="3554" y="7085"/>
                    <a:pt x="4025" y="7085"/>
                  </a:cubicBezTo>
                  <a:cubicBezTo>
                    <a:pt x="5396" y="7085"/>
                    <a:pt x="6700" y="6287"/>
                    <a:pt x="7278" y="4954"/>
                  </a:cubicBezTo>
                  <a:cubicBezTo>
                    <a:pt x="8055" y="3154"/>
                    <a:pt x="7229" y="1069"/>
                    <a:pt x="5439" y="292"/>
                  </a:cubicBezTo>
                  <a:cubicBezTo>
                    <a:pt x="4980" y="94"/>
                    <a:pt x="4502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739058" y="3741577"/>
              <a:ext cx="1006633" cy="805437"/>
            </a:xfrm>
            <a:custGeom>
              <a:avLst/>
              <a:gdLst/>
              <a:ahLst/>
              <a:cxnLst/>
              <a:rect l="l" t="t" r="r" b="b"/>
              <a:pathLst>
                <a:path w="37029" h="29628" extrusionOk="0">
                  <a:moveTo>
                    <a:pt x="17379" y="0"/>
                  </a:moveTo>
                  <a:cubicBezTo>
                    <a:pt x="9792" y="0"/>
                    <a:pt x="3210" y="4442"/>
                    <a:pt x="1741" y="11131"/>
                  </a:cubicBezTo>
                  <a:cubicBezTo>
                    <a:pt x="1" y="19058"/>
                    <a:pt x="6098" y="27132"/>
                    <a:pt x="15363" y="29158"/>
                  </a:cubicBezTo>
                  <a:cubicBezTo>
                    <a:pt x="16809" y="29476"/>
                    <a:pt x="18247" y="29628"/>
                    <a:pt x="19650" y="29628"/>
                  </a:cubicBezTo>
                  <a:cubicBezTo>
                    <a:pt x="27237" y="29628"/>
                    <a:pt x="33819" y="25187"/>
                    <a:pt x="35288" y="18497"/>
                  </a:cubicBezTo>
                  <a:cubicBezTo>
                    <a:pt x="37029" y="10580"/>
                    <a:pt x="30931" y="2506"/>
                    <a:pt x="21667" y="470"/>
                  </a:cubicBezTo>
                  <a:cubicBezTo>
                    <a:pt x="20221" y="152"/>
                    <a:pt x="18783" y="0"/>
                    <a:pt x="17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2755369" y="3677965"/>
              <a:ext cx="1006905" cy="805682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2755369" y="3677965"/>
              <a:ext cx="1006905" cy="805682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3118179" y="3724532"/>
              <a:ext cx="210167" cy="194862"/>
            </a:xfrm>
            <a:custGeom>
              <a:avLst/>
              <a:gdLst/>
              <a:ahLst/>
              <a:cxnLst/>
              <a:rect l="l" t="t" r="r" b="b"/>
              <a:pathLst>
                <a:path w="7731" h="7168" extrusionOk="0">
                  <a:moveTo>
                    <a:pt x="3750" y="0"/>
                  </a:moveTo>
                  <a:cubicBezTo>
                    <a:pt x="3570" y="0"/>
                    <a:pt x="3394" y="6"/>
                    <a:pt x="3226" y="15"/>
                  </a:cubicBezTo>
                  <a:cubicBezTo>
                    <a:pt x="1741" y="104"/>
                    <a:pt x="50" y="782"/>
                    <a:pt x="10" y="2503"/>
                  </a:cubicBezTo>
                  <a:cubicBezTo>
                    <a:pt x="0" y="2995"/>
                    <a:pt x="89" y="3487"/>
                    <a:pt x="286" y="3939"/>
                  </a:cubicBezTo>
                  <a:cubicBezTo>
                    <a:pt x="315" y="4018"/>
                    <a:pt x="354" y="4097"/>
                    <a:pt x="384" y="4166"/>
                  </a:cubicBezTo>
                  <a:cubicBezTo>
                    <a:pt x="807" y="5001"/>
                    <a:pt x="1515" y="5700"/>
                    <a:pt x="2282" y="6260"/>
                  </a:cubicBezTo>
                  <a:cubicBezTo>
                    <a:pt x="2833" y="6664"/>
                    <a:pt x="3433" y="7027"/>
                    <a:pt x="4102" y="7136"/>
                  </a:cubicBezTo>
                  <a:cubicBezTo>
                    <a:pt x="4235" y="7157"/>
                    <a:pt x="4367" y="7167"/>
                    <a:pt x="4496" y="7167"/>
                  </a:cubicBezTo>
                  <a:cubicBezTo>
                    <a:pt x="5494" y="7167"/>
                    <a:pt x="6368" y="6557"/>
                    <a:pt x="6934" y="5739"/>
                  </a:cubicBezTo>
                  <a:cubicBezTo>
                    <a:pt x="7121" y="5464"/>
                    <a:pt x="7278" y="5159"/>
                    <a:pt x="7396" y="4854"/>
                  </a:cubicBezTo>
                  <a:cubicBezTo>
                    <a:pt x="7642" y="4205"/>
                    <a:pt x="7731" y="3507"/>
                    <a:pt x="7662" y="2818"/>
                  </a:cubicBezTo>
                  <a:cubicBezTo>
                    <a:pt x="7652" y="2730"/>
                    <a:pt x="7642" y="2641"/>
                    <a:pt x="7622" y="2553"/>
                  </a:cubicBezTo>
                  <a:cubicBezTo>
                    <a:pt x="7544" y="2022"/>
                    <a:pt x="7318" y="1520"/>
                    <a:pt x="6983" y="1107"/>
                  </a:cubicBezTo>
                  <a:cubicBezTo>
                    <a:pt x="6253" y="223"/>
                    <a:pt x="4898" y="0"/>
                    <a:pt x="3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2887705" y="3831967"/>
              <a:ext cx="233166" cy="191002"/>
            </a:xfrm>
            <a:custGeom>
              <a:avLst/>
              <a:gdLst/>
              <a:ahLst/>
              <a:cxnLst/>
              <a:rect l="l" t="t" r="r" b="b"/>
              <a:pathLst>
                <a:path w="8577" h="7026" extrusionOk="0">
                  <a:moveTo>
                    <a:pt x="5104" y="1"/>
                  </a:moveTo>
                  <a:cubicBezTo>
                    <a:pt x="3923" y="1"/>
                    <a:pt x="2732" y="871"/>
                    <a:pt x="1928" y="1630"/>
                  </a:cubicBezTo>
                  <a:cubicBezTo>
                    <a:pt x="856" y="2653"/>
                    <a:pt x="1" y="4265"/>
                    <a:pt x="1073" y="5603"/>
                  </a:cubicBezTo>
                  <a:cubicBezTo>
                    <a:pt x="1840" y="6547"/>
                    <a:pt x="2932" y="6931"/>
                    <a:pt x="4082" y="7009"/>
                  </a:cubicBezTo>
                  <a:cubicBezTo>
                    <a:pt x="4171" y="7019"/>
                    <a:pt x="4249" y="7019"/>
                    <a:pt x="4338" y="7019"/>
                  </a:cubicBezTo>
                  <a:cubicBezTo>
                    <a:pt x="4464" y="7023"/>
                    <a:pt x="4591" y="7026"/>
                    <a:pt x="4716" y="7026"/>
                  </a:cubicBezTo>
                  <a:cubicBezTo>
                    <a:pt x="4894" y="7026"/>
                    <a:pt x="5070" y="7021"/>
                    <a:pt x="5243" y="7009"/>
                  </a:cubicBezTo>
                  <a:cubicBezTo>
                    <a:pt x="5921" y="6960"/>
                    <a:pt x="6620" y="6852"/>
                    <a:pt x="7200" y="6498"/>
                  </a:cubicBezTo>
                  <a:cubicBezTo>
                    <a:pt x="8203" y="5898"/>
                    <a:pt x="8577" y="4738"/>
                    <a:pt x="8459" y="3607"/>
                  </a:cubicBezTo>
                  <a:cubicBezTo>
                    <a:pt x="8370" y="2751"/>
                    <a:pt x="8026" y="1935"/>
                    <a:pt x="7475" y="1276"/>
                  </a:cubicBezTo>
                  <a:cubicBezTo>
                    <a:pt x="7416" y="1207"/>
                    <a:pt x="7367" y="1138"/>
                    <a:pt x="7308" y="1079"/>
                  </a:cubicBezTo>
                  <a:cubicBezTo>
                    <a:pt x="6816" y="558"/>
                    <a:pt x="6197" y="155"/>
                    <a:pt x="5508" y="37"/>
                  </a:cubicBezTo>
                  <a:cubicBezTo>
                    <a:pt x="5374" y="12"/>
                    <a:pt x="5239" y="1"/>
                    <a:pt x="5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2905810" y="4082176"/>
              <a:ext cx="258393" cy="212369"/>
            </a:xfrm>
            <a:custGeom>
              <a:avLst/>
              <a:gdLst/>
              <a:ahLst/>
              <a:cxnLst/>
              <a:rect l="l" t="t" r="r" b="b"/>
              <a:pathLst>
                <a:path w="9505" h="7812" extrusionOk="0">
                  <a:moveTo>
                    <a:pt x="4787" y="0"/>
                  </a:moveTo>
                  <a:cubicBezTo>
                    <a:pt x="4367" y="0"/>
                    <a:pt x="3947" y="26"/>
                    <a:pt x="3544" y="87"/>
                  </a:cubicBezTo>
                  <a:cubicBezTo>
                    <a:pt x="3465" y="97"/>
                    <a:pt x="3387" y="107"/>
                    <a:pt x="3298" y="126"/>
                  </a:cubicBezTo>
                  <a:cubicBezTo>
                    <a:pt x="2000" y="372"/>
                    <a:pt x="918" y="1031"/>
                    <a:pt x="633" y="2447"/>
                  </a:cubicBezTo>
                  <a:cubicBezTo>
                    <a:pt x="0" y="5699"/>
                    <a:pt x="3231" y="7812"/>
                    <a:pt x="5584" y="7812"/>
                  </a:cubicBezTo>
                  <a:cubicBezTo>
                    <a:pt x="6155" y="7812"/>
                    <a:pt x="6675" y="7687"/>
                    <a:pt x="7075" y="7424"/>
                  </a:cubicBezTo>
                  <a:cubicBezTo>
                    <a:pt x="7154" y="7375"/>
                    <a:pt x="7222" y="7325"/>
                    <a:pt x="7281" y="7266"/>
                  </a:cubicBezTo>
                  <a:lnTo>
                    <a:pt x="7301" y="7257"/>
                  </a:lnTo>
                  <a:cubicBezTo>
                    <a:pt x="8501" y="6165"/>
                    <a:pt x="9179" y="4119"/>
                    <a:pt x="9386" y="2575"/>
                  </a:cubicBezTo>
                  <a:cubicBezTo>
                    <a:pt x="9504" y="1513"/>
                    <a:pt x="8806" y="549"/>
                    <a:pt x="7763" y="343"/>
                  </a:cubicBezTo>
                  <a:cubicBezTo>
                    <a:pt x="6931" y="166"/>
                    <a:pt x="5855" y="0"/>
                    <a:pt x="4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3217621" y="4189447"/>
              <a:ext cx="242871" cy="243251"/>
            </a:xfrm>
            <a:custGeom>
              <a:avLst/>
              <a:gdLst/>
              <a:ahLst/>
              <a:cxnLst/>
              <a:rect l="l" t="t" r="r" b="b"/>
              <a:pathLst>
                <a:path w="8934" h="8948" extrusionOk="0">
                  <a:moveTo>
                    <a:pt x="4062" y="0"/>
                  </a:moveTo>
                  <a:cubicBezTo>
                    <a:pt x="3454" y="0"/>
                    <a:pt x="2856" y="272"/>
                    <a:pt x="2460" y="783"/>
                  </a:cubicBezTo>
                  <a:cubicBezTo>
                    <a:pt x="1565" y="1914"/>
                    <a:pt x="365" y="3684"/>
                    <a:pt x="119" y="5327"/>
                  </a:cubicBezTo>
                  <a:cubicBezTo>
                    <a:pt x="99" y="5415"/>
                    <a:pt x="90" y="5494"/>
                    <a:pt x="90" y="5582"/>
                  </a:cubicBezTo>
                  <a:cubicBezTo>
                    <a:pt x="1" y="6526"/>
                    <a:pt x="276" y="7421"/>
                    <a:pt x="1132" y="8090"/>
                  </a:cubicBezTo>
                  <a:cubicBezTo>
                    <a:pt x="1915" y="8695"/>
                    <a:pt x="2761" y="8947"/>
                    <a:pt x="3591" y="8947"/>
                  </a:cubicBezTo>
                  <a:cubicBezTo>
                    <a:pt x="6350" y="8947"/>
                    <a:pt x="8934" y="6164"/>
                    <a:pt x="8420" y="4304"/>
                  </a:cubicBezTo>
                  <a:cubicBezTo>
                    <a:pt x="8361" y="4107"/>
                    <a:pt x="8292" y="3910"/>
                    <a:pt x="8213" y="3714"/>
                  </a:cubicBezTo>
                  <a:cubicBezTo>
                    <a:pt x="8174" y="3635"/>
                    <a:pt x="8134" y="3566"/>
                    <a:pt x="8095" y="3488"/>
                  </a:cubicBezTo>
                  <a:cubicBezTo>
                    <a:pt x="7456" y="2229"/>
                    <a:pt x="6236" y="1058"/>
                    <a:pt x="5184" y="340"/>
                  </a:cubicBezTo>
                  <a:cubicBezTo>
                    <a:pt x="4839" y="111"/>
                    <a:pt x="4449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3444098" y="4073640"/>
              <a:ext cx="258828" cy="225663"/>
            </a:xfrm>
            <a:custGeom>
              <a:avLst/>
              <a:gdLst/>
              <a:ahLst/>
              <a:cxnLst/>
              <a:rect l="l" t="t" r="r" b="b"/>
              <a:pathLst>
                <a:path w="9521" h="8301" extrusionOk="0">
                  <a:moveTo>
                    <a:pt x="3145" y="1"/>
                  </a:moveTo>
                  <a:cubicBezTo>
                    <a:pt x="2240" y="1"/>
                    <a:pt x="1352" y="264"/>
                    <a:pt x="590" y="775"/>
                  </a:cubicBezTo>
                  <a:cubicBezTo>
                    <a:pt x="344" y="942"/>
                    <a:pt x="177" y="1207"/>
                    <a:pt x="157" y="1512"/>
                  </a:cubicBezTo>
                  <a:cubicBezTo>
                    <a:pt x="0" y="3115"/>
                    <a:pt x="649" y="4768"/>
                    <a:pt x="1515" y="6036"/>
                  </a:cubicBezTo>
                  <a:cubicBezTo>
                    <a:pt x="1564" y="6105"/>
                    <a:pt x="1613" y="6184"/>
                    <a:pt x="1672" y="6253"/>
                  </a:cubicBezTo>
                  <a:cubicBezTo>
                    <a:pt x="2528" y="7453"/>
                    <a:pt x="3560" y="8259"/>
                    <a:pt x="4200" y="8298"/>
                  </a:cubicBezTo>
                  <a:cubicBezTo>
                    <a:pt x="4227" y="8300"/>
                    <a:pt x="4254" y="8300"/>
                    <a:pt x="4282" y="8300"/>
                  </a:cubicBezTo>
                  <a:cubicBezTo>
                    <a:pt x="6769" y="8300"/>
                    <a:pt x="9520" y="2613"/>
                    <a:pt x="5970" y="755"/>
                  </a:cubicBezTo>
                  <a:cubicBezTo>
                    <a:pt x="5340" y="421"/>
                    <a:pt x="4662" y="194"/>
                    <a:pt x="3973" y="76"/>
                  </a:cubicBezTo>
                  <a:cubicBezTo>
                    <a:pt x="3885" y="57"/>
                    <a:pt x="3806" y="47"/>
                    <a:pt x="3727" y="37"/>
                  </a:cubicBezTo>
                  <a:cubicBezTo>
                    <a:pt x="3533" y="13"/>
                    <a:pt x="3339" y="1"/>
                    <a:pt x="3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3376979" y="3838382"/>
              <a:ext cx="232894" cy="193177"/>
            </a:xfrm>
            <a:custGeom>
              <a:avLst/>
              <a:gdLst/>
              <a:ahLst/>
              <a:cxnLst/>
              <a:rect l="l" t="t" r="r" b="b"/>
              <a:pathLst>
                <a:path w="8567" h="7106" extrusionOk="0">
                  <a:moveTo>
                    <a:pt x="3136" y="1"/>
                  </a:moveTo>
                  <a:cubicBezTo>
                    <a:pt x="2809" y="1"/>
                    <a:pt x="2517" y="63"/>
                    <a:pt x="2253" y="174"/>
                  </a:cubicBezTo>
                  <a:cubicBezTo>
                    <a:pt x="2164" y="214"/>
                    <a:pt x="2076" y="253"/>
                    <a:pt x="1997" y="302"/>
                  </a:cubicBezTo>
                  <a:cubicBezTo>
                    <a:pt x="610" y="1099"/>
                    <a:pt x="158" y="3253"/>
                    <a:pt x="40" y="4128"/>
                  </a:cubicBezTo>
                  <a:cubicBezTo>
                    <a:pt x="1" y="4374"/>
                    <a:pt x="40" y="4629"/>
                    <a:pt x="148" y="4865"/>
                  </a:cubicBezTo>
                  <a:cubicBezTo>
                    <a:pt x="875" y="6275"/>
                    <a:pt x="2675" y="7105"/>
                    <a:pt x="4360" y="7105"/>
                  </a:cubicBezTo>
                  <a:cubicBezTo>
                    <a:pt x="4955" y="7105"/>
                    <a:pt x="5535" y="7001"/>
                    <a:pt x="6049" y="6783"/>
                  </a:cubicBezTo>
                  <a:cubicBezTo>
                    <a:pt x="6137" y="6744"/>
                    <a:pt x="6216" y="6704"/>
                    <a:pt x="6295" y="6665"/>
                  </a:cubicBezTo>
                  <a:cubicBezTo>
                    <a:pt x="6373" y="6626"/>
                    <a:pt x="6462" y="6577"/>
                    <a:pt x="6541" y="6527"/>
                  </a:cubicBezTo>
                  <a:cubicBezTo>
                    <a:pt x="8567" y="5229"/>
                    <a:pt x="7878" y="1374"/>
                    <a:pt x="4151" y="174"/>
                  </a:cubicBezTo>
                  <a:cubicBezTo>
                    <a:pt x="3779" y="55"/>
                    <a:pt x="3443" y="1"/>
                    <a:pt x="3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3196770" y="3980532"/>
              <a:ext cx="164986" cy="141253"/>
            </a:xfrm>
            <a:custGeom>
              <a:avLst/>
              <a:gdLst/>
              <a:ahLst/>
              <a:cxnLst/>
              <a:rect l="l" t="t" r="r" b="b"/>
              <a:pathLst>
                <a:path w="6069" h="5196" extrusionOk="0">
                  <a:moveTo>
                    <a:pt x="3473" y="0"/>
                  </a:moveTo>
                  <a:cubicBezTo>
                    <a:pt x="1161" y="0"/>
                    <a:pt x="1" y="2793"/>
                    <a:pt x="1643" y="4426"/>
                  </a:cubicBezTo>
                  <a:cubicBezTo>
                    <a:pt x="2172" y="4958"/>
                    <a:pt x="2823" y="5196"/>
                    <a:pt x="3461" y="5196"/>
                  </a:cubicBezTo>
                  <a:cubicBezTo>
                    <a:pt x="4792" y="5196"/>
                    <a:pt x="6069" y="4159"/>
                    <a:pt x="6069" y="2597"/>
                  </a:cubicBezTo>
                  <a:cubicBezTo>
                    <a:pt x="6069" y="1161"/>
                    <a:pt x="4908" y="0"/>
                    <a:pt x="3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2995738" y="3788824"/>
              <a:ext cx="556124" cy="557483"/>
            </a:xfrm>
            <a:custGeom>
              <a:avLst/>
              <a:gdLst/>
              <a:ahLst/>
              <a:cxnLst/>
              <a:rect l="l" t="t" r="r" b="b"/>
              <a:pathLst>
                <a:path w="20457" h="20507" extrusionOk="0">
                  <a:moveTo>
                    <a:pt x="10218" y="1"/>
                  </a:moveTo>
                  <a:cubicBezTo>
                    <a:pt x="8291" y="1"/>
                    <a:pt x="6412" y="542"/>
                    <a:pt x="4780" y="1565"/>
                  </a:cubicBezTo>
                  <a:cubicBezTo>
                    <a:pt x="4819" y="1653"/>
                    <a:pt x="4849" y="1722"/>
                    <a:pt x="4888" y="1801"/>
                  </a:cubicBezTo>
                  <a:cubicBezTo>
                    <a:pt x="6493" y="787"/>
                    <a:pt x="8335" y="260"/>
                    <a:pt x="10208" y="260"/>
                  </a:cubicBezTo>
                  <a:cubicBezTo>
                    <a:pt x="10860" y="260"/>
                    <a:pt x="11515" y="324"/>
                    <a:pt x="12166" y="453"/>
                  </a:cubicBezTo>
                  <a:cubicBezTo>
                    <a:pt x="12156" y="355"/>
                    <a:pt x="12136" y="266"/>
                    <a:pt x="12126" y="178"/>
                  </a:cubicBezTo>
                  <a:cubicBezTo>
                    <a:pt x="11497" y="60"/>
                    <a:pt x="10858" y="1"/>
                    <a:pt x="10218" y="1"/>
                  </a:cubicBezTo>
                  <a:close/>
                  <a:moveTo>
                    <a:pt x="16287" y="1997"/>
                  </a:moveTo>
                  <a:cubicBezTo>
                    <a:pt x="16198" y="2027"/>
                    <a:pt x="16110" y="2066"/>
                    <a:pt x="16031" y="2115"/>
                  </a:cubicBezTo>
                  <a:cubicBezTo>
                    <a:pt x="18185" y="3659"/>
                    <a:pt x="19640" y="5990"/>
                    <a:pt x="20083" y="8596"/>
                  </a:cubicBezTo>
                  <a:cubicBezTo>
                    <a:pt x="20171" y="8567"/>
                    <a:pt x="20250" y="8527"/>
                    <a:pt x="20329" y="8488"/>
                  </a:cubicBezTo>
                  <a:cubicBezTo>
                    <a:pt x="19866" y="5882"/>
                    <a:pt x="18421" y="3551"/>
                    <a:pt x="16287" y="1997"/>
                  </a:cubicBezTo>
                  <a:close/>
                  <a:moveTo>
                    <a:pt x="3334" y="2676"/>
                  </a:moveTo>
                  <a:cubicBezTo>
                    <a:pt x="1623" y="4220"/>
                    <a:pt x="482" y="6315"/>
                    <a:pt x="108" y="8596"/>
                  </a:cubicBezTo>
                  <a:cubicBezTo>
                    <a:pt x="197" y="8606"/>
                    <a:pt x="275" y="8606"/>
                    <a:pt x="364" y="8606"/>
                  </a:cubicBezTo>
                  <a:cubicBezTo>
                    <a:pt x="738" y="6393"/>
                    <a:pt x="1839" y="4367"/>
                    <a:pt x="3501" y="2863"/>
                  </a:cubicBezTo>
                  <a:cubicBezTo>
                    <a:pt x="3442" y="2794"/>
                    <a:pt x="3393" y="2735"/>
                    <a:pt x="3334" y="2676"/>
                  </a:cubicBezTo>
                  <a:close/>
                  <a:moveTo>
                    <a:pt x="20211" y="10524"/>
                  </a:moveTo>
                  <a:cubicBezTo>
                    <a:pt x="20152" y="12707"/>
                    <a:pt x="19375" y="14812"/>
                    <a:pt x="17998" y="16513"/>
                  </a:cubicBezTo>
                  <a:cubicBezTo>
                    <a:pt x="18047" y="16592"/>
                    <a:pt x="18106" y="16661"/>
                    <a:pt x="18155" y="16730"/>
                  </a:cubicBezTo>
                  <a:cubicBezTo>
                    <a:pt x="19581" y="14989"/>
                    <a:pt x="20397" y="12815"/>
                    <a:pt x="20456" y="10563"/>
                  </a:cubicBezTo>
                  <a:cubicBezTo>
                    <a:pt x="20378" y="10544"/>
                    <a:pt x="20299" y="10534"/>
                    <a:pt x="20220" y="10524"/>
                  </a:cubicBezTo>
                  <a:close/>
                  <a:moveTo>
                    <a:pt x="246" y="10868"/>
                  </a:moveTo>
                  <a:cubicBezTo>
                    <a:pt x="157" y="10888"/>
                    <a:pt x="79" y="10898"/>
                    <a:pt x="0" y="10917"/>
                  </a:cubicBezTo>
                  <a:cubicBezTo>
                    <a:pt x="177" y="13769"/>
                    <a:pt x="1554" y="16415"/>
                    <a:pt x="3777" y="18205"/>
                  </a:cubicBezTo>
                  <a:cubicBezTo>
                    <a:pt x="3846" y="18166"/>
                    <a:pt x="3914" y="18116"/>
                    <a:pt x="3983" y="18057"/>
                  </a:cubicBezTo>
                  <a:cubicBezTo>
                    <a:pt x="1780" y="16297"/>
                    <a:pt x="423" y="13681"/>
                    <a:pt x="246" y="10868"/>
                  </a:cubicBezTo>
                  <a:close/>
                  <a:moveTo>
                    <a:pt x="16257" y="18215"/>
                  </a:moveTo>
                  <a:cubicBezTo>
                    <a:pt x="14511" y="19545"/>
                    <a:pt x="12388" y="20248"/>
                    <a:pt x="10227" y="20248"/>
                  </a:cubicBezTo>
                  <a:cubicBezTo>
                    <a:pt x="9576" y="20248"/>
                    <a:pt x="8920" y="20184"/>
                    <a:pt x="8271" y="20054"/>
                  </a:cubicBezTo>
                  <a:cubicBezTo>
                    <a:pt x="8261" y="20142"/>
                    <a:pt x="8252" y="20231"/>
                    <a:pt x="8242" y="20310"/>
                  </a:cubicBezTo>
                  <a:cubicBezTo>
                    <a:pt x="8891" y="20437"/>
                    <a:pt x="9560" y="20506"/>
                    <a:pt x="10218" y="20506"/>
                  </a:cubicBezTo>
                  <a:cubicBezTo>
                    <a:pt x="12441" y="20506"/>
                    <a:pt x="14595" y="19788"/>
                    <a:pt x="16365" y="18451"/>
                  </a:cubicBezTo>
                  <a:cubicBezTo>
                    <a:pt x="16336" y="18372"/>
                    <a:pt x="16296" y="18293"/>
                    <a:pt x="16257" y="18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3699147" y="4181835"/>
              <a:ext cx="329401" cy="228082"/>
            </a:xfrm>
            <a:custGeom>
              <a:avLst/>
              <a:gdLst/>
              <a:ahLst/>
              <a:cxnLst/>
              <a:rect l="l" t="t" r="r" b="b"/>
              <a:pathLst>
                <a:path w="12117" h="8390" extrusionOk="0">
                  <a:moveTo>
                    <a:pt x="7770" y="827"/>
                  </a:moveTo>
                  <a:cubicBezTo>
                    <a:pt x="8291" y="827"/>
                    <a:pt x="8842" y="1181"/>
                    <a:pt x="9117" y="1702"/>
                  </a:cubicBezTo>
                  <a:cubicBezTo>
                    <a:pt x="9344" y="2174"/>
                    <a:pt x="9403" y="2696"/>
                    <a:pt x="9304" y="3207"/>
                  </a:cubicBezTo>
                  <a:cubicBezTo>
                    <a:pt x="9166" y="3229"/>
                    <a:pt x="9031" y="3242"/>
                    <a:pt x="8896" y="3242"/>
                  </a:cubicBezTo>
                  <a:cubicBezTo>
                    <a:pt x="8790" y="3242"/>
                    <a:pt x="8684" y="3234"/>
                    <a:pt x="8576" y="3217"/>
                  </a:cubicBezTo>
                  <a:cubicBezTo>
                    <a:pt x="7721" y="3099"/>
                    <a:pt x="7013" y="2381"/>
                    <a:pt x="6963" y="1594"/>
                  </a:cubicBezTo>
                  <a:cubicBezTo>
                    <a:pt x="6954" y="1466"/>
                    <a:pt x="6963" y="1338"/>
                    <a:pt x="7013" y="1220"/>
                  </a:cubicBezTo>
                  <a:cubicBezTo>
                    <a:pt x="7121" y="984"/>
                    <a:pt x="7396" y="866"/>
                    <a:pt x="7613" y="837"/>
                  </a:cubicBezTo>
                  <a:cubicBezTo>
                    <a:pt x="7662" y="837"/>
                    <a:pt x="7711" y="827"/>
                    <a:pt x="7770" y="827"/>
                  </a:cubicBezTo>
                  <a:close/>
                  <a:moveTo>
                    <a:pt x="3944" y="4053"/>
                  </a:moveTo>
                  <a:cubicBezTo>
                    <a:pt x="4131" y="4053"/>
                    <a:pt x="4318" y="4092"/>
                    <a:pt x="4485" y="4181"/>
                  </a:cubicBezTo>
                  <a:cubicBezTo>
                    <a:pt x="5134" y="4525"/>
                    <a:pt x="5488" y="5341"/>
                    <a:pt x="5410" y="6118"/>
                  </a:cubicBezTo>
                  <a:cubicBezTo>
                    <a:pt x="4800" y="6059"/>
                    <a:pt x="4210" y="5843"/>
                    <a:pt x="3708" y="5498"/>
                  </a:cubicBezTo>
                  <a:cubicBezTo>
                    <a:pt x="3511" y="5371"/>
                    <a:pt x="3069" y="5007"/>
                    <a:pt x="3138" y="4584"/>
                  </a:cubicBezTo>
                  <a:cubicBezTo>
                    <a:pt x="3167" y="4397"/>
                    <a:pt x="3285" y="4240"/>
                    <a:pt x="3462" y="4161"/>
                  </a:cubicBezTo>
                  <a:cubicBezTo>
                    <a:pt x="3610" y="4092"/>
                    <a:pt x="3777" y="4053"/>
                    <a:pt x="3944" y="4053"/>
                  </a:cubicBezTo>
                  <a:close/>
                  <a:moveTo>
                    <a:pt x="11871" y="1"/>
                  </a:moveTo>
                  <a:cubicBezTo>
                    <a:pt x="11724" y="955"/>
                    <a:pt x="11369" y="1761"/>
                    <a:pt x="10848" y="2332"/>
                  </a:cubicBezTo>
                  <a:cubicBezTo>
                    <a:pt x="10504" y="2705"/>
                    <a:pt x="10061" y="2991"/>
                    <a:pt x="9570" y="3138"/>
                  </a:cubicBezTo>
                  <a:cubicBezTo>
                    <a:pt x="9658" y="2617"/>
                    <a:pt x="9580" y="2076"/>
                    <a:pt x="9344" y="1594"/>
                  </a:cubicBezTo>
                  <a:cubicBezTo>
                    <a:pt x="9021" y="977"/>
                    <a:pt x="8398" y="579"/>
                    <a:pt x="7770" y="579"/>
                  </a:cubicBezTo>
                  <a:cubicBezTo>
                    <a:pt x="7707" y="579"/>
                    <a:pt x="7645" y="583"/>
                    <a:pt x="7583" y="591"/>
                  </a:cubicBezTo>
                  <a:cubicBezTo>
                    <a:pt x="7249" y="620"/>
                    <a:pt x="6944" y="817"/>
                    <a:pt x="6786" y="1112"/>
                  </a:cubicBezTo>
                  <a:cubicBezTo>
                    <a:pt x="6727" y="1270"/>
                    <a:pt x="6698" y="1437"/>
                    <a:pt x="6718" y="1604"/>
                  </a:cubicBezTo>
                  <a:cubicBezTo>
                    <a:pt x="6777" y="2509"/>
                    <a:pt x="7583" y="3335"/>
                    <a:pt x="8547" y="3473"/>
                  </a:cubicBezTo>
                  <a:cubicBezTo>
                    <a:pt x="8665" y="3487"/>
                    <a:pt x="8780" y="3495"/>
                    <a:pt x="8896" y="3495"/>
                  </a:cubicBezTo>
                  <a:cubicBezTo>
                    <a:pt x="9012" y="3495"/>
                    <a:pt x="9127" y="3487"/>
                    <a:pt x="9245" y="3473"/>
                  </a:cubicBezTo>
                  <a:lnTo>
                    <a:pt x="9245" y="3473"/>
                  </a:lnTo>
                  <a:cubicBezTo>
                    <a:pt x="9235" y="3502"/>
                    <a:pt x="9225" y="3532"/>
                    <a:pt x="9216" y="3561"/>
                  </a:cubicBezTo>
                  <a:cubicBezTo>
                    <a:pt x="8881" y="4663"/>
                    <a:pt x="8045" y="5538"/>
                    <a:pt x="6963" y="5931"/>
                  </a:cubicBezTo>
                  <a:cubicBezTo>
                    <a:pt x="6588" y="6062"/>
                    <a:pt x="6205" y="6131"/>
                    <a:pt x="5813" y="6131"/>
                  </a:cubicBezTo>
                  <a:cubicBezTo>
                    <a:pt x="5764" y="6131"/>
                    <a:pt x="5715" y="6130"/>
                    <a:pt x="5665" y="6128"/>
                  </a:cubicBezTo>
                  <a:cubicBezTo>
                    <a:pt x="5754" y="5262"/>
                    <a:pt x="5341" y="4348"/>
                    <a:pt x="4603" y="3954"/>
                  </a:cubicBezTo>
                  <a:cubicBezTo>
                    <a:pt x="4399" y="3852"/>
                    <a:pt x="4179" y="3801"/>
                    <a:pt x="3958" y="3801"/>
                  </a:cubicBezTo>
                  <a:cubicBezTo>
                    <a:pt x="3753" y="3801"/>
                    <a:pt x="3548" y="3845"/>
                    <a:pt x="3354" y="3935"/>
                  </a:cubicBezTo>
                  <a:cubicBezTo>
                    <a:pt x="3108" y="4043"/>
                    <a:pt x="2931" y="4269"/>
                    <a:pt x="2892" y="4544"/>
                  </a:cubicBezTo>
                  <a:cubicBezTo>
                    <a:pt x="2833" y="4938"/>
                    <a:pt x="3079" y="5371"/>
                    <a:pt x="3570" y="5705"/>
                  </a:cubicBezTo>
                  <a:cubicBezTo>
                    <a:pt x="4102" y="6079"/>
                    <a:pt x="4721" y="6305"/>
                    <a:pt x="5370" y="6364"/>
                  </a:cubicBezTo>
                  <a:cubicBezTo>
                    <a:pt x="5341" y="6482"/>
                    <a:pt x="5292" y="6600"/>
                    <a:pt x="5242" y="6708"/>
                  </a:cubicBezTo>
                  <a:cubicBezTo>
                    <a:pt x="4859" y="7564"/>
                    <a:pt x="3895" y="8134"/>
                    <a:pt x="2853" y="8134"/>
                  </a:cubicBezTo>
                  <a:cubicBezTo>
                    <a:pt x="1928" y="8134"/>
                    <a:pt x="954" y="7701"/>
                    <a:pt x="187" y="6934"/>
                  </a:cubicBezTo>
                  <a:lnTo>
                    <a:pt x="0" y="7121"/>
                  </a:lnTo>
                  <a:cubicBezTo>
                    <a:pt x="827" y="7928"/>
                    <a:pt x="1859" y="8390"/>
                    <a:pt x="2853" y="8390"/>
                  </a:cubicBezTo>
                  <a:cubicBezTo>
                    <a:pt x="3993" y="8390"/>
                    <a:pt x="5046" y="7760"/>
                    <a:pt x="5478" y="6816"/>
                  </a:cubicBezTo>
                  <a:cubicBezTo>
                    <a:pt x="5537" y="6679"/>
                    <a:pt x="5587" y="6531"/>
                    <a:pt x="5616" y="6384"/>
                  </a:cubicBezTo>
                  <a:cubicBezTo>
                    <a:pt x="5670" y="6386"/>
                    <a:pt x="5723" y="6387"/>
                    <a:pt x="5777" y="6387"/>
                  </a:cubicBezTo>
                  <a:cubicBezTo>
                    <a:pt x="6205" y="6387"/>
                    <a:pt x="6631" y="6317"/>
                    <a:pt x="7042" y="6177"/>
                  </a:cubicBezTo>
                  <a:cubicBezTo>
                    <a:pt x="8203" y="5754"/>
                    <a:pt x="9098" y="4810"/>
                    <a:pt x="9462" y="3630"/>
                  </a:cubicBezTo>
                  <a:cubicBezTo>
                    <a:pt x="9481" y="3561"/>
                    <a:pt x="9501" y="3492"/>
                    <a:pt x="9511" y="3423"/>
                  </a:cubicBezTo>
                  <a:cubicBezTo>
                    <a:pt x="10101" y="3266"/>
                    <a:pt x="10622" y="2951"/>
                    <a:pt x="11025" y="2499"/>
                  </a:cubicBezTo>
                  <a:cubicBezTo>
                    <a:pt x="11586" y="1889"/>
                    <a:pt x="11960" y="1043"/>
                    <a:pt x="12117" y="40"/>
                  </a:cubicBezTo>
                  <a:lnTo>
                    <a:pt x="11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4063561" y="3639634"/>
              <a:ext cx="129156" cy="252413"/>
            </a:xfrm>
            <a:custGeom>
              <a:avLst/>
              <a:gdLst/>
              <a:ahLst/>
              <a:cxnLst/>
              <a:rect l="l" t="t" r="r" b="b"/>
              <a:pathLst>
                <a:path w="4751" h="9285" extrusionOk="0">
                  <a:moveTo>
                    <a:pt x="1456" y="2637"/>
                  </a:moveTo>
                  <a:cubicBezTo>
                    <a:pt x="1997" y="2637"/>
                    <a:pt x="2528" y="2902"/>
                    <a:pt x="2941" y="3286"/>
                  </a:cubicBezTo>
                  <a:cubicBezTo>
                    <a:pt x="2823" y="3620"/>
                    <a:pt x="2607" y="3915"/>
                    <a:pt x="2321" y="4132"/>
                  </a:cubicBezTo>
                  <a:cubicBezTo>
                    <a:pt x="2064" y="4319"/>
                    <a:pt x="1750" y="4413"/>
                    <a:pt x="1448" y="4413"/>
                  </a:cubicBezTo>
                  <a:cubicBezTo>
                    <a:pt x="1116" y="4413"/>
                    <a:pt x="797" y="4299"/>
                    <a:pt x="581" y="4073"/>
                  </a:cubicBezTo>
                  <a:cubicBezTo>
                    <a:pt x="364" y="3866"/>
                    <a:pt x="266" y="3571"/>
                    <a:pt x="335" y="3276"/>
                  </a:cubicBezTo>
                  <a:cubicBezTo>
                    <a:pt x="433" y="2961"/>
                    <a:pt x="748" y="2774"/>
                    <a:pt x="1023" y="2696"/>
                  </a:cubicBezTo>
                  <a:cubicBezTo>
                    <a:pt x="1161" y="2656"/>
                    <a:pt x="1308" y="2637"/>
                    <a:pt x="1456" y="2637"/>
                  </a:cubicBezTo>
                  <a:close/>
                  <a:moveTo>
                    <a:pt x="1407" y="0"/>
                  </a:moveTo>
                  <a:cubicBezTo>
                    <a:pt x="982" y="0"/>
                    <a:pt x="569" y="154"/>
                    <a:pt x="285" y="453"/>
                  </a:cubicBezTo>
                  <a:lnTo>
                    <a:pt x="472" y="630"/>
                  </a:lnTo>
                  <a:cubicBezTo>
                    <a:pt x="701" y="386"/>
                    <a:pt x="1044" y="263"/>
                    <a:pt x="1401" y="263"/>
                  </a:cubicBezTo>
                  <a:cubicBezTo>
                    <a:pt x="1721" y="263"/>
                    <a:pt x="2052" y="362"/>
                    <a:pt x="2321" y="562"/>
                  </a:cubicBezTo>
                  <a:cubicBezTo>
                    <a:pt x="2833" y="945"/>
                    <a:pt x="3138" y="1653"/>
                    <a:pt x="3118" y="2411"/>
                  </a:cubicBezTo>
                  <a:cubicBezTo>
                    <a:pt x="3118" y="2617"/>
                    <a:pt x="3088" y="2824"/>
                    <a:pt x="3029" y="3020"/>
                  </a:cubicBezTo>
                  <a:cubicBezTo>
                    <a:pt x="2579" y="2639"/>
                    <a:pt x="2023" y="2382"/>
                    <a:pt x="1452" y="2382"/>
                  </a:cubicBezTo>
                  <a:cubicBezTo>
                    <a:pt x="1287" y="2382"/>
                    <a:pt x="1120" y="2403"/>
                    <a:pt x="954" y="2450"/>
                  </a:cubicBezTo>
                  <a:cubicBezTo>
                    <a:pt x="522" y="2568"/>
                    <a:pt x="197" y="2853"/>
                    <a:pt x="89" y="3207"/>
                  </a:cubicBezTo>
                  <a:cubicBezTo>
                    <a:pt x="0" y="3581"/>
                    <a:pt x="118" y="3984"/>
                    <a:pt x="394" y="4250"/>
                  </a:cubicBezTo>
                  <a:cubicBezTo>
                    <a:pt x="661" y="4527"/>
                    <a:pt x="1050" y="4668"/>
                    <a:pt x="1452" y="4668"/>
                  </a:cubicBezTo>
                  <a:cubicBezTo>
                    <a:pt x="1806" y="4668"/>
                    <a:pt x="2170" y="4559"/>
                    <a:pt x="2469" y="4338"/>
                  </a:cubicBezTo>
                  <a:cubicBezTo>
                    <a:pt x="2764" y="4112"/>
                    <a:pt x="2990" y="3817"/>
                    <a:pt x="3138" y="3482"/>
                  </a:cubicBezTo>
                  <a:cubicBezTo>
                    <a:pt x="3265" y="3620"/>
                    <a:pt x="3383" y="3778"/>
                    <a:pt x="3482" y="3945"/>
                  </a:cubicBezTo>
                  <a:cubicBezTo>
                    <a:pt x="4475" y="5567"/>
                    <a:pt x="4023" y="7928"/>
                    <a:pt x="2508" y="9088"/>
                  </a:cubicBezTo>
                  <a:lnTo>
                    <a:pt x="2666" y="9285"/>
                  </a:lnTo>
                  <a:cubicBezTo>
                    <a:pt x="4278" y="8056"/>
                    <a:pt x="4750" y="5548"/>
                    <a:pt x="3698" y="3807"/>
                  </a:cubicBezTo>
                  <a:cubicBezTo>
                    <a:pt x="3570" y="3601"/>
                    <a:pt x="3413" y="3404"/>
                    <a:pt x="3236" y="3227"/>
                  </a:cubicBezTo>
                  <a:cubicBezTo>
                    <a:pt x="3324" y="2961"/>
                    <a:pt x="3364" y="2686"/>
                    <a:pt x="3374" y="2420"/>
                  </a:cubicBezTo>
                  <a:cubicBezTo>
                    <a:pt x="3393" y="1565"/>
                    <a:pt x="3059" y="788"/>
                    <a:pt x="2469" y="355"/>
                  </a:cubicBezTo>
                  <a:cubicBezTo>
                    <a:pt x="2157" y="117"/>
                    <a:pt x="1778" y="0"/>
                    <a:pt x="1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36"/>
          <p:cNvGrpSpPr/>
          <p:nvPr/>
        </p:nvGrpSpPr>
        <p:grpSpPr>
          <a:xfrm rot="927916">
            <a:off x="6919174" y="2796194"/>
            <a:ext cx="1877678" cy="1741426"/>
            <a:chOff x="-2401400" y="2614784"/>
            <a:chExt cx="2401395" cy="2227841"/>
          </a:xfrm>
        </p:grpSpPr>
        <p:sp>
          <p:nvSpPr>
            <p:cNvPr id="1694" name="Google Shape;1694;p36"/>
            <p:cNvSpPr/>
            <p:nvPr/>
          </p:nvSpPr>
          <p:spPr>
            <a:xfrm>
              <a:off x="-2401400" y="2614784"/>
              <a:ext cx="2401395" cy="2227841"/>
            </a:xfrm>
            <a:custGeom>
              <a:avLst/>
              <a:gdLst/>
              <a:ahLst/>
              <a:cxnLst/>
              <a:rect l="l" t="t" r="r" b="b"/>
              <a:pathLst>
                <a:path w="59345" h="55056" extrusionOk="0">
                  <a:moveTo>
                    <a:pt x="35258" y="0"/>
                  </a:moveTo>
                  <a:cubicBezTo>
                    <a:pt x="35242" y="0"/>
                    <a:pt x="35226" y="0"/>
                    <a:pt x="35209" y="1"/>
                  </a:cubicBezTo>
                  <a:cubicBezTo>
                    <a:pt x="34698" y="1"/>
                    <a:pt x="34196" y="89"/>
                    <a:pt x="33724" y="266"/>
                  </a:cubicBezTo>
                  <a:cubicBezTo>
                    <a:pt x="33292" y="423"/>
                    <a:pt x="32888" y="640"/>
                    <a:pt x="32525" y="915"/>
                  </a:cubicBezTo>
                  <a:cubicBezTo>
                    <a:pt x="31895" y="492"/>
                    <a:pt x="31157" y="256"/>
                    <a:pt x="30390" y="256"/>
                  </a:cubicBezTo>
                  <a:cubicBezTo>
                    <a:pt x="30312" y="256"/>
                    <a:pt x="30233" y="266"/>
                    <a:pt x="30164" y="266"/>
                  </a:cubicBezTo>
                  <a:cubicBezTo>
                    <a:pt x="29417" y="315"/>
                    <a:pt x="28709" y="591"/>
                    <a:pt x="28109" y="1043"/>
                  </a:cubicBezTo>
                  <a:cubicBezTo>
                    <a:pt x="27519" y="630"/>
                    <a:pt x="26811" y="384"/>
                    <a:pt x="26083" y="345"/>
                  </a:cubicBezTo>
                  <a:lnTo>
                    <a:pt x="25925" y="345"/>
                  </a:lnTo>
                  <a:cubicBezTo>
                    <a:pt x="24726" y="355"/>
                    <a:pt x="23614" y="955"/>
                    <a:pt x="22945" y="1948"/>
                  </a:cubicBezTo>
                  <a:cubicBezTo>
                    <a:pt x="21028" y="1997"/>
                    <a:pt x="19375" y="3335"/>
                    <a:pt x="18923" y="5203"/>
                  </a:cubicBezTo>
                  <a:cubicBezTo>
                    <a:pt x="18215" y="5351"/>
                    <a:pt x="17556" y="5675"/>
                    <a:pt x="17005" y="6147"/>
                  </a:cubicBezTo>
                  <a:cubicBezTo>
                    <a:pt x="16543" y="6550"/>
                    <a:pt x="16179" y="7042"/>
                    <a:pt x="15923" y="7603"/>
                  </a:cubicBezTo>
                  <a:lnTo>
                    <a:pt x="15746" y="7613"/>
                  </a:lnTo>
                  <a:cubicBezTo>
                    <a:pt x="14271" y="7691"/>
                    <a:pt x="13140" y="8930"/>
                    <a:pt x="13189" y="10406"/>
                  </a:cubicBezTo>
                  <a:lnTo>
                    <a:pt x="13189" y="10524"/>
                  </a:lnTo>
                  <a:cubicBezTo>
                    <a:pt x="13209" y="11183"/>
                    <a:pt x="13465" y="11812"/>
                    <a:pt x="13917" y="12294"/>
                  </a:cubicBezTo>
                  <a:lnTo>
                    <a:pt x="13406" y="28492"/>
                  </a:lnTo>
                  <a:lnTo>
                    <a:pt x="12835" y="28570"/>
                  </a:lnTo>
                  <a:cubicBezTo>
                    <a:pt x="12196" y="28049"/>
                    <a:pt x="11439" y="27685"/>
                    <a:pt x="10622" y="27508"/>
                  </a:cubicBezTo>
                  <a:cubicBezTo>
                    <a:pt x="10246" y="27427"/>
                    <a:pt x="9870" y="27387"/>
                    <a:pt x="9500" y="27387"/>
                  </a:cubicBezTo>
                  <a:cubicBezTo>
                    <a:pt x="7066" y="27387"/>
                    <a:pt x="4876" y="29085"/>
                    <a:pt x="4338" y="31560"/>
                  </a:cubicBezTo>
                  <a:cubicBezTo>
                    <a:pt x="4181" y="32308"/>
                    <a:pt x="4190" y="33075"/>
                    <a:pt x="4348" y="33812"/>
                  </a:cubicBezTo>
                  <a:lnTo>
                    <a:pt x="3945" y="33862"/>
                  </a:lnTo>
                  <a:cubicBezTo>
                    <a:pt x="3099" y="33960"/>
                    <a:pt x="2479" y="34698"/>
                    <a:pt x="2538" y="35543"/>
                  </a:cubicBezTo>
                  <a:cubicBezTo>
                    <a:pt x="2538" y="35573"/>
                    <a:pt x="2617" y="37992"/>
                    <a:pt x="1319" y="38346"/>
                  </a:cubicBezTo>
                  <a:cubicBezTo>
                    <a:pt x="493" y="38582"/>
                    <a:pt x="1" y="39438"/>
                    <a:pt x="207" y="40274"/>
                  </a:cubicBezTo>
                  <a:lnTo>
                    <a:pt x="2519" y="49518"/>
                  </a:lnTo>
                  <a:cubicBezTo>
                    <a:pt x="2686" y="50227"/>
                    <a:pt x="3315" y="50728"/>
                    <a:pt x="4043" y="50728"/>
                  </a:cubicBezTo>
                  <a:cubicBezTo>
                    <a:pt x="4171" y="50728"/>
                    <a:pt x="4299" y="50708"/>
                    <a:pt x="4417" y="50689"/>
                  </a:cubicBezTo>
                  <a:cubicBezTo>
                    <a:pt x="4584" y="50649"/>
                    <a:pt x="4761" y="50640"/>
                    <a:pt x="4938" y="50640"/>
                  </a:cubicBezTo>
                  <a:cubicBezTo>
                    <a:pt x="6285" y="50640"/>
                    <a:pt x="6728" y="51466"/>
                    <a:pt x="6934" y="52076"/>
                  </a:cubicBezTo>
                  <a:cubicBezTo>
                    <a:pt x="7154" y="52733"/>
                    <a:pt x="7764" y="53157"/>
                    <a:pt x="8438" y="53157"/>
                  </a:cubicBezTo>
                  <a:cubicBezTo>
                    <a:pt x="8520" y="53157"/>
                    <a:pt x="8602" y="53150"/>
                    <a:pt x="8685" y="53138"/>
                  </a:cubicBezTo>
                  <a:lnTo>
                    <a:pt x="18726" y="51613"/>
                  </a:lnTo>
                  <a:cubicBezTo>
                    <a:pt x="19503" y="53679"/>
                    <a:pt x="21480" y="55046"/>
                    <a:pt x="23683" y="55055"/>
                  </a:cubicBezTo>
                  <a:cubicBezTo>
                    <a:pt x="25286" y="55055"/>
                    <a:pt x="26801" y="54328"/>
                    <a:pt x="27804" y="53088"/>
                  </a:cubicBezTo>
                  <a:cubicBezTo>
                    <a:pt x="29554" y="53433"/>
                    <a:pt x="31335" y="53600"/>
                    <a:pt x="33124" y="53610"/>
                  </a:cubicBezTo>
                  <a:cubicBezTo>
                    <a:pt x="33331" y="53610"/>
                    <a:pt x="33528" y="53600"/>
                    <a:pt x="33724" y="53600"/>
                  </a:cubicBezTo>
                  <a:cubicBezTo>
                    <a:pt x="39006" y="53482"/>
                    <a:pt x="43795" y="52007"/>
                    <a:pt x="47582" y="49351"/>
                  </a:cubicBezTo>
                  <a:cubicBezTo>
                    <a:pt x="52342" y="46007"/>
                    <a:pt x="55558" y="40874"/>
                    <a:pt x="56472" y="35120"/>
                  </a:cubicBezTo>
                  <a:cubicBezTo>
                    <a:pt x="59344" y="32858"/>
                    <a:pt x="59108" y="28433"/>
                    <a:pt x="56020" y="26495"/>
                  </a:cubicBezTo>
                  <a:cubicBezTo>
                    <a:pt x="55676" y="25227"/>
                    <a:pt x="55213" y="23997"/>
                    <a:pt x="54643" y="22817"/>
                  </a:cubicBezTo>
                  <a:cubicBezTo>
                    <a:pt x="53669" y="20821"/>
                    <a:pt x="52479" y="19208"/>
                    <a:pt x="51093" y="18028"/>
                  </a:cubicBezTo>
                  <a:cubicBezTo>
                    <a:pt x="51161" y="17900"/>
                    <a:pt x="51230" y="17772"/>
                    <a:pt x="51289" y="17644"/>
                  </a:cubicBezTo>
                  <a:cubicBezTo>
                    <a:pt x="51850" y="16287"/>
                    <a:pt x="51230" y="14723"/>
                    <a:pt x="49883" y="14123"/>
                  </a:cubicBezTo>
                  <a:lnTo>
                    <a:pt x="49598" y="14005"/>
                  </a:lnTo>
                  <a:cubicBezTo>
                    <a:pt x="49726" y="12992"/>
                    <a:pt x="49499" y="11969"/>
                    <a:pt x="48958" y="11104"/>
                  </a:cubicBezTo>
                  <a:cubicBezTo>
                    <a:pt x="48339" y="10170"/>
                    <a:pt x="47346" y="9530"/>
                    <a:pt x="46234" y="9363"/>
                  </a:cubicBezTo>
                  <a:cubicBezTo>
                    <a:pt x="46185" y="9009"/>
                    <a:pt x="46097" y="8655"/>
                    <a:pt x="45979" y="8311"/>
                  </a:cubicBezTo>
                  <a:cubicBezTo>
                    <a:pt x="45516" y="7032"/>
                    <a:pt x="44543" y="6039"/>
                    <a:pt x="43372" y="5665"/>
                  </a:cubicBezTo>
                  <a:cubicBezTo>
                    <a:pt x="43028" y="5557"/>
                    <a:pt x="42674" y="5508"/>
                    <a:pt x="42310" y="5508"/>
                  </a:cubicBezTo>
                  <a:cubicBezTo>
                    <a:pt x="42094" y="5508"/>
                    <a:pt x="41877" y="5528"/>
                    <a:pt x="41671" y="5567"/>
                  </a:cubicBezTo>
                  <a:cubicBezTo>
                    <a:pt x="41514" y="5282"/>
                    <a:pt x="41317" y="5016"/>
                    <a:pt x="41100" y="4780"/>
                  </a:cubicBezTo>
                  <a:cubicBezTo>
                    <a:pt x="40648" y="4288"/>
                    <a:pt x="40058" y="3934"/>
                    <a:pt x="39399" y="3767"/>
                  </a:cubicBezTo>
                  <a:cubicBezTo>
                    <a:pt x="39153" y="2420"/>
                    <a:pt x="38484" y="1318"/>
                    <a:pt x="37481" y="659"/>
                  </a:cubicBezTo>
                  <a:cubicBezTo>
                    <a:pt x="36816" y="235"/>
                    <a:pt x="36047" y="0"/>
                    <a:pt x="352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-1887604" y="3278628"/>
              <a:ext cx="1805993" cy="1436143"/>
            </a:xfrm>
            <a:custGeom>
              <a:avLst/>
              <a:gdLst/>
              <a:ahLst/>
              <a:cxnLst/>
              <a:rect l="l" t="t" r="r" b="b"/>
              <a:pathLst>
                <a:path w="44631" h="35491" extrusionOk="0">
                  <a:moveTo>
                    <a:pt x="29192" y="0"/>
                  </a:moveTo>
                  <a:cubicBezTo>
                    <a:pt x="27433" y="0"/>
                    <a:pt x="25665" y="327"/>
                    <a:pt x="24125" y="1151"/>
                  </a:cubicBezTo>
                  <a:cubicBezTo>
                    <a:pt x="20250" y="3226"/>
                    <a:pt x="18303" y="8143"/>
                    <a:pt x="14143" y="9549"/>
                  </a:cubicBezTo>
                  <a:cubicBezTo>
                    <a:pt x="11773" y="10356"/>
                    <a:pt x="9137" y="9825"/>
                    <a:pt x="6698" y="10415"/>
                  </a:cubicBezTo>
                  <a:cubicBezTo>
                    <a:pt x="4643" y="10916"/>
                    <a:pt x="2853" y="12175"/>
                    <a:pt x="1682" y="13946"/>
                  </a:cubicBezTo>
                  <a:cubicBezTo>
                    <a:pt x="119" y="16365"/>
                    <a:pt x="1" y="19807"/>
                    <a:pt x="512" y="22580"/>
                  </a:cubicBezTo>
                  <a:cubicBezTo>
                    <a:pt x="1171" y="26131"/>
                    <a:pt x="3187" y="28914"/>
                    <a:pt x="5892" y="30979"/>
                  </a:cubicBezTo>
                  <a:cubicBezTo>
                    <a:pt x="9905" y="34028"/>
                    <a:pt x="15432" y="35490"/>
                    <a:pt x="20313" y="35490"/>
                  </a:cubicBezTo>
                  <a:cubicBezTo>
                    <a:pt x="20503" y="35490"/>
                    <a:pt x="20692" y="35488"/>
                    <a:pt x="20880" y="35484"/>
                  </a:cubicBezTo>
                  <a:cubicBezTo>
                    <a:pt x="25483" y="35375"/>
                    <a:pt x="30036" y="34195"/>
                    <a:pt x="33842" y="31520"/>
                  </a:cubicBezTo>
                  <a:cubicBezTo>
                    <a:pt x="41671" y="26013"/>
                    <a:pt x="44631" y="15696"/>
                    <a:pt x="40392" y="6992"/>
                  </a:cubicBezTo>
                  <a:cubicBezTo>
                    <a:pt x="39605" y="5380"/>
                    <a:pt x="38582" y="3855"/>
                    <a:pt x="37215" y="2685"/>
                  </a:cubicBezTo>
                  <a:cubicBezTo>
                    <a:pt x="35150" y="934"/>
                    <a:pt x="32416" y="108"/>
                    <a:pt x="29712" y="10"/>
                  </a:cubicBezTo>
                  <a:cubicBezTo>
                    <a:pt x="29539" y="4"/>
                    <a:pt x="29365" y="0"/>
                    <a:pt x="29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-1639386" y="4473666"/>
              <a:ext cx="355525" cy="299724"/>
            </a:xfrm>
            <a:custGeom>
              <a:avLst/>
              <a:gdLst/>
              <a:ahLst/>
              <a:cxnLst/>
              <a:rect l="l" t="t" r="r" b="b"/>
              <a:pathLst>
                <a:path w="8786" h="7407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21" y="6777"/>
                    <a:pt x="3500" y="7407"/>
                    <a:pt x="4740" y="7407"/>
                  </a:cubicBezTo>
                  <a:cubicBezTo>
                    <a:pt x="4956" y="7407"/>
                    <a:pt x="5175" y="7388"/>
                    <a:pt x="5393" y="7348"/>
                  </a:cubicBezTo>
                  <a:cubicBezTo>
                    <a:pt x="6868" y="7073"/>
                    <a:pt x="8039" y="5952"/>
                    <a:pt x="8353" y="4486"/>
                  </a:cubicBezTo>
                  <a:cubicBezTo>
                    <a:pt x="8786" y="2490"/>
                    <a:pt x="7517" y="533"/>
                    <a:pt x="5521" y="90"/>
                  </a:cubicBezTo>
                  <a:cubicBezTo>
                    <a:pt x="5242" y="30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-445075" y="3713150"/>
              <a:ext cx="355566" cy="299481"/>
            </a:xfrm>
            <a:custGeom>
              <a:avLst/>
              <a:gdLst/>
              <a:ahLst/>
              <a:cxnLst/>
              <a:rect l="l" t="t" r="r" b="b"/>
              <a:pathLst>
                <a:path w="8787" h="7401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10" y="6772"/>
                    <a:pt x="3487" y="7401"/>
                    <a:pt x="4721" y="7401"/>
                  </a:cubicBezTo>
                  <a:cubicBezTo>
                    <a:pt x="4944" y="7401"/>
                    <a:pt x="5169" y="7380"/>
                    <a:pt x="5393" y="7338"/>
                  </a:cubicBezTo>
                  <a:cubicBezTo>
                    <a:pt x="6868" y="7073"/>
                    <a:pt x="8039" y="5951"/>
                    <a:pt x="8353" y="4486"/>
                  </a:cubicBezTo>
                  <a:cubicBezTo>
                    <a:pt x="8786" y="2490"/>
                    <a:pt x="7518" y="523"/>
                    <a:pt x="5521" y="90"/>
                  </a:cubicBezTo>
                  <a:cubicBezTo>
                    <a:pt x="5242" y="29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-2212788" y="3782711"/>
              <a:ext cx="355485" cy="299441"/>
            </a:xfrm>
            <a:custGeom>
              <a:avLst/>
              <a:gdLst/>
              <a:ahLst/>
              <a:cxnLst/>
              <a:rect l="l" t="t" r="r" b="b"/>
              <a:pathLst>
                <a:path w="8785" h="7400" extrusionOk="0">
                  <a:moveTo>
                    <a:pt x="4693" y="1"/>
                  </a:moveTo>
                  <a:cubicBezTo>
                    <a:pt x="1904" y="1"/>
                    <a:pt x="0" y="3177"/>
                    <a:pt x="1624" y="5698"/>
                  </a:cubicBezTo>
                  <a:cubicBezTo>
                    <a:pt x="2311" y="6769"/>
                    <a:pt x="3496" y="7399"/>
                    <a:pt x="4737" y="7399"/>
                  </a:cubicBezTo>
                  <a:cubicBezTo>
                    <a:pt x="4954" y="7399"/>
                    <a:pt x="5173" y="7380"/>
                    <a:pt x="5391" y="7340"/>
                  </a:cubicBezTo>
                  <a:cubicBezTo>
                    <a:pt x="6866" y="7075"/>
                    <a:pt x="8037" y="5944"/>
                    <a:pt x="8351" y="4478"/>
                  </a:cubicBezTo>
                  <a:cubicBezTo>
                    <a:pt x="8784" y="2492"/>
                    <a:pt x="7515" y="525"/>
                    <a:pt x="5519" y="92"/>
                  </a:cubicBezTo>
                  <a:cubicBezTo>
                    <a:pt x="5237" y="30"/>
                    <a:pt x="4961" y="1"/>
                    <a:pt x="4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-1714086" y="2836699"/>
              <a:ext cx="1221396" cy="400968"/>
            </a:xfrm>
            <a:custGeom>
              <a:avLst/>
              <a:gdLst/>
              <a:ahLst/>
              <a:cxnLst/>
              <a:rect l="l" t="t" r="r" b="b"/>
              <a:pathLst>
                <a:path w="30184" h="9909" extrusionOk="0">
                  <a:moveTo>
                    <a:pt x="5569" y="1"/>
                  </a:moveTo>
                  <a:cubicBezTo>
                    <a:pt x="5479" y="1"/>
                    <a:pt x="5390" y="5"/>
                    <a:pt x="5302" y="14"/>
                  </a:cubicBezTo>
                  <a:cubicBezTo>
                    <a:pt x="4033" y="162"/>
                    <a:pt x="2981" y="1332"/>
                    <a:pt x="2951" y="2601"/>
                  </a:cubicBezTo>
                  <a:cubicBezTo>
                    <a:pt x="2676" y="2480"/>
                    <a:pt x="2344" y="2417"/>
                    <a:pt x="2003" y="2417"/>
                  </a:cubicBezTo>
                  <a:cubicBezTo>
                    <a:pt x="1317" y="2417"/>
                    <a:pt x="594" y="2669"/>
                    <a:pt x="227" y="3201"/>
                  </a:cubicBezTo>
                  <a:cubicBezTo>
                    <a:pt x="60" y="3456"/>
                    <a:pt x="1" y="3761"/>
                    <a:pt x="60" y="4056"/>
                  </a:cubicBezTo>
                  <a:cubicBezTo>
                    <a:pt x="640" y="4873"/>
                    <a:pt x="1505" y="5443"/>
                    <a:pt x="2489" y="5659"/>
                  </a:cubicBezTo>
                  <a:cubicBezTo>
                    <a:pt x="3846" y="5974"/>
                    <a:pt x="5213" y="6259"/>
                    <a:pt x="6580" y="6515"/>
                  </a:cubicBezTo>
                  <a:cubicBezTo>
                    <a:pt x="7898" y="6771"/>
                    <a:pt x="9206" y="7007"/>
                    <a:pt x="10514" y="7243"/>
                  </a:cubicBezTo>
                  <a:lnTo>
                    <a:pt x="22503" y="9406"/>
                  </a:lnTo>
                  <a:cubicBezTo>
                    <a:pt x="23457" y="9574"/>
                    <a:pt x="24430" y="9721"/>
                    <a:pt x="25414" y="9810"/>
                  </a:cubicBezTo>
                  <a:cubicBezTo>
                    <a:pt x="26032" y="9875"/>
                    <a:pt x="26652" y="9908"/>
                    <a:pt x="27271" y="9908"/>
                  </a:cubicBezTo>
                  <a:cubicBezTo>
                    <a:pt x="28139" y="9908"/>
                    <a:pt x="29004" y="9843"/>
                    <a:pt x="29859" y="9711"/>
                  </a:cubicBezTo>
                  <a:cubicBezTo>
                    <a:pt x="29967" y="9515"/>
                    <a:pt x="30036" y="9308"/>
                    <a:pt x="30075" y="9092"/>
                  </a:cubicBezTo>
                  <a:cubicBezTo>
                    <a:pt x="30184" y="8315"/>
                    <a:pt x="29731" y="7518"/>
                    <a:pt x="29033" y="7164"/>
                  </a:cubicBezTo>
                  <a:cubicBezTo>
                    <a:pt x="28713" y="6998"/>
                    <a:pt x="28360" y="6915"/>
                    <a:pt x="28007" y="6915"/>
                  </a:cubicBezTo>
                  <a:cubicBezTo>
                    <a:pt x="27816" y="6915"/>
                    <a:pt x="27626" y="6939"/>
                    <a:pt x="27440" y="6987"/>
                  </a:cubicBezTo>
                  <a:cubicBezTo>
                    <a:pt x="27213" y="7036"/>
                    <a:pt x="26997" y="7115"/>
                    <a:pt x="26791" y="7233"/>
                  </a:cubicBezTo>
                  <a:cubicBezTo>
                    <a:pt x="26771" y="6662"/>
                    <a:pt x="26633" y="6112"/>
                    <a:pt x="26387" y="5600"/>
                  </a:cubicBezTo>
                  <a:cubicBezTo>
                    <a:pt x="26269" y="5354"/>
                    <a:pt x="26092" y="5128"/>
                    <a:pt x="25886" y="4941"/>
                  </a:cubicBezTo>
                  <a:cubicBezTo>
                    <a:pt x="25669" y="4745"/>
                    <a:pt x="25404" y="4607"/>
                    <a:pt x="25109" y="4548"/>
                  </a:cubicBezTo>
                  <a:cubicBezTo>
                    <a:pt x="24988" y="4522"/>
                    <a:pt x="24863" y="4508"/>
                    <a:pt x="24740" y="4508"/>
                  </a:cubicBezTo>
                  <a:cubicBezTo>
                    <a:pt x="24314" y="4508"/>
                    <a:pt x="23900" y="4671"/>
                    <a:pt x="23663" y="5030"/>
                  </a:cubicBezTo>
                  <a:cubicBezTo>
                    <a:pt x="23702" y="4400"/>
                    <a:pt x="23732" y="3751"/>
                    <a:pt x="23545" y="3161"/>
                  </a:cubicBezTo>
                  <a:cubicBezTo>
                    <a:pt x="23496" y="3014"/>
                    <a:pt x="23437" y="2876"/>
                    <a:pt x="23358" y="2738"/>
                  </a:cubicBezTo>
                  <a:cubicBezTo>
                    <a:pt x="23034" y="2188"/>
                    <a:pt x="22493" y="1804"/>
                    <a:pt x="21873" y="1666"/>
                  </a:cubicBezTo>
                  <a:cubicBezTo>
                    <a:pt x="21630" y="1604"/>
                    <a:pt x="21381" y="1571"/>
                    <a:pt x="21130" y="1571"/>
                  </a:cubicBezTo>
                  <a:cubicBezTo>
                    <a:pt x="20945" y="1571"/>
                    <a:pt x="20759" y="1589"/>
                    <a:pt x="20575" y="1627"/>
                  </a:cubicBezTo>
                  <a:cubicBezTo>
                    <a:pt x="19523" y="1843"/>
                    <a:pt x="18637" y="2561"/>
                    <a:pt x="17959" y="3387"/>
                  </a:cubicBezTo>
                  <a:cubicBezTo>
                    <a:pt x="17890" y="2502"/>
                    <a:pt x="17143" y="1745"/>
                    <a:pt x="16277" y="1519"/>
                  </a:cubicBezTo>
                  <a:cubicBezTo>
                    <a:pt x="16248" y="1509"/>
                    <a:pt x="16228" y="1499"/>
                    <a:pt x="16198" y="1499"/>
                  </a:cubicBezTo>
                  <a:cubicBezTo>
                    <a:pt x="16001" y="1450"/>
                    <a:pt x="15796" y="1428"/>
                    <a:pt x="15590" y="1428"/>
                  </a:cubicBezTo>
                  <a:cubicBezTo>
                    <a:pt x="15550" y="1428"/>
                    <a:pt x="15511" y="1429"/>
                    <a:pt x="15471" y="1430"/>
                  </a:cubicBezTo>
                  <a:cubicBezTo>
                    <a:pt x="14851" y="1460"/>
                    <a:pt x="14241" y="1647"/>
                    <a:pt x="13710" y="1971"/>
                  </a:cubicBezTo>
                  <a:cubicBezTo>
                    <a:pt x="12943" y="2434"/>
                    <a:pt x="12333" y="3112"/>
                    <a:pt x="11783" y="3810"/>
                  </a:cubicBezTo>
                  <a:cubicBezTo>
                    <a:pt x="11511" y="2629"/>
                    <a:pt x="10298" y="1797"/>
                    <a:pt x="9107" y="1797"/>
                  </a:cubicBezTo>
                  <a:cubicBezTo>
                    <a:pt x="8792" y="1797"/>
                    <a:pt x="8478" y="1855"/>
                    <a:pt x="8183" y="1981"/>
                  </a:cubicBezTo>
                  <a:cubicBezTo>
                    <a:pt x="7937" y="1047"/>
                    <a:pt x="7121" y="309"/>
                    <a:pt x="6187" y="73"/>
                  </a:cubicBezTo>
                  <a:cubicBezTo>
                    <a:pt x="5987" y="25"/>
                    <a:pt x="5778" y="1"/>
                    <a:pt x="556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-1569744" y="2766612"/>
              <a:ext cx="971200" cy="467047"/>
            </a:xfrm>
            <a:custGeom>
              <a:avLst/>
              <a:gdLst/>
              <a:ahLst/>
              <a:cxnLst/>
              <a:rect l="l" t="t" r="r" b="b"/>
              <a:pathLst>
                <a:path w="24001" h="11542" extrusionOk="0">
                  <a:moveTo>
                    <a:pt x="7125" y="1"/>
                  </a:moveTo>
                  <a:cubicBezTo>
                    <a:pt x="6236" y="1"/>
                    <a:pt x="5351" y="577"/>
                    <a:pt x="5108" y="1431"/>
                  </a:cubicBezTo>
                  <a:cubicBezTo>
                    <a:pt x="4834" y="1179"/>
                    <a:pt x="4474" y="1065"/>
                    <a:pt x="4105" y="1065"/>
                  </a:cubicBezTo>
                  <a:cubicBezTo>
                    <a:pt x="3653" y="1065"/>
                    <a:pt x="3187" y="1237"/>
                    <a:pt x="2846" y="1540"/>
                  </a:cubicBezTo>
                  <a:cubicBezTo>
                    <a:pt x="2757" y="1618"/>
                    <a:pt x="2679" y="1697"/>
                    <a:pt x="2610" y="1786"/>
                  </a:cubicBezTo>
                  <a:cubicBezTo>
                    <a:pt x="2148" y="2326"/>
                    <a:pt x="1951" y="3054"/>
                    <a:pt x="1902" y="3772"/>
                  </a:cubicBezTo>
                  <a:cubicBezTo>
                    <a:pt x="1850" y="3767"/>
                    <a:pt x="1800" y="3764"/>
                    <a:pt x="1750" y="3764"/>
                  </a:cubicBezTo>
                  <a:cubicBezTo>
                    <a:pt x="693" y="3764"/>
                    <a:pt x="0" y="4928"/>
                    <a:pt x="554" y="5877"/>
                  </a:cubicBezTo>
                  <a:lnTo>
                    <a:pt x="997" y="6221"/>
                  </a:lnTo>
                  <a:cubicBezTo>
                    <a:pt x="1538" y="7018"/>
                    <a:pt x="2216" y="7706"/>
                    <a:pt x="3013" y="8247"/>
                  </a:cubicBezTo>
                  <a:cubicBezTo>
                    <a:pt x="4321" y="8503"/>
                    <a:pt x="5639" y="8739"/>
                    <a:pt x="6947" y="8975"/>
                  </a:cubicBezTo>
                  <a:lnTo>
                    <a:pt x="18936" y="11138"/>
                  </a:lnTo>
                  <a:cubicBezTo>
                    <a:pt x="19890" y="11306"/>
                    <a:pt x="20863" y="11453"/>
                    <a:pt x="21847" y="11542"/>
                  </a:cubicBezTo>
                  <a:cubicBezTo>
                    <a:pt x="22132" y="11433"/>
                    <a:pt x="22397" y="11296"/>
                    <a:pt x="22653" y="11129"/>
                  </a:cubicBezTo>
                  <a:cubicBezTo>
                    <a:pt x="23440" y="10588"/>
                    <a:pt x="24000" y="9634"/>
                    <a:pt x="23853" y="8689"/>
                  </a:cubicBezTo>
                  <a:cubicBezTo>
                    <a:pt x="23853" y="8650"/>
                    <a:pt x="23843" y="8611"/>
                    <a:pt x="23833" y="8571"/>
                  </a:cubicBezTo>
                  <a:cubicBezTo>
                    <a:pt x="23705" y="8021"/>
                    <a:pt x="23322" y="7559"/>
                    <a:pt x="22810" y="7313"/>
                  </a:cubicBezTo>
                  <a:cubicBezTo>
                    <a:pt x="22608" y="7214"/>
                    <a:pt x="22386" y="7165"/>
                    <a:pt x="22166" y="7165"/>
                  </a:cubicBezTo>
                  <a:cubicBezTo>
                    <a:pt x="21969" y="7165"/>
                    <a:pt x="21772" y="7204"/>
                    <a:pt x="21591" y="7283"/>
                  </a:cubicBezTo>
                  <a:cubicBezTo>
                    <a:pt x="21748" y="6467"/>
                    <a:pt x="21394" y="5631"/>
                    <a:pt x="20706" y="5169"/>
                  </a:cubicBezTo>
                  <a:cubicBezTo>
                    <a:pt x="20480" y="5021"/>
                    <a:pt x="20234" y="4923"/>
                    <a:pt x="19968" y="4874"/>
                  </a:cubicBezTo>
                  <a:cubicBezTo>
                    <a:pt x="19844" y="4851"/>
                    <a:pt x="19719" y="4840"/>
                    <a:pt x="19594" y="4840"/>
                  </a:cubicBezTo>
                  <a:cubicBezTo>
                    <a:pt x="19176" y="4840"/>
                    <a:pt x="18763" y="4966"/>
                    <a:pt x="18414" y="5208"/>
                  </a:cubicBezTo>
                  <a:cubicBezTo>
                    <a:pt x="18513" y="4608"/>
                    <a:pt x="18523" y="3969"/>
                    <a:pt x="18306" y="3398"/>
                  </a:cubicBezTo>
                  <a:lnTo>
                    <a:pt x="18296" y="3379"/>
                  </a:lnTo>
                  <a:cubicBezTo>
                    <a:pt x="18080" y="2818"/>
                    <a:pt x="17608" y="2326"/>
                    <a:pt x="16998" y="2228"/>
                  </a:cubicBezTo>
                  <a:cubicBezTo>
                    <a:pt x="16930" y="2216"/>
                    <a:pt x="16861" y="2210"/>
                    <a:pt x="16791" y="2210"/>
                  </a:cubicBezTo>
                  <a:cubicBezTo>
                    <a:pt x="16249" y="2210"/>
                    <a:pt x="15696" y="2572"/>
                    <a:pt x="15592" y="3103"/>
                  </a:cubicBezTo>
                  <a:cubicBezTo>
                    <a:pt x="15344" y="2666"/>
                    <a:pt x="14832" y="2456"/>
                    <a:pt x="14316" y="2456"/>
                  </a:cubicBezTo>
                  <a:cubicBezTo>
                    <a:pt x="14135" y="2456"/>
                    <a:pt x="13953" y="2482"/>
                    <a:pt x="13782" y="2533"/>
                  </a:cubicBezTo>
                  <a:cubicBezTo>
                    <a:pt x="13349" y="2680"/>
                    <a:pt x="12956" y="2907"/>
                    <a:pt x="12622" y="3202"/>
                  </a:cubicBezTo>
                  <a:cubicBezTo>
                    <a:pt x="12445" y="3359"/>
                    <a:pt x="12268" y="3516"/>
                    <a:pt x="12100" y="3664"/>
                  </a:cubicBezTo>
                  <a:cubicBezTo>
                    <a:pt x="12051" y="3487"/>
                    <a:pt x="11982" y="3310"/>
                    <a:pt x="11904" y="3143"/>
                  </a:cubicBezTo>
                  <a:cubicBezTo>
                    <a:pt x="11717" y="2759"/>
                    <a:pt x="11432" y="2435"/>
                    <a:pt x="11068" y="2218"/>
                  </a:cubicBezTo>
                  <a:cubicBezTo>
                    <a:pt x="10826" y="2091"/>
                    <a:pt x="10549" y="2022"/>
                    <a:pt x="10276" y="2022"/>
                  </a:cubicBezTo>
                  <a:cubicBezTo>
                    <a:pt x="9938" y="2022"/>
                    <a:pt x="9607" y="2127"/>
                    <a:pt x="9356" y="2356"/>
                  </a:cubicBezTo>
                  <a:cubicBezTo>
                    <a:pt x="9337" y="1323"/>
                    <a:pt x="8599" y="300"/>
                    <a:pt x="7586" y="55"/>
                  </a:cubicBezTo>
                  <a:cubicBezTo>
                    <a:pt x="7435" y="18"/>
                    <a:pt x="7280" y="1"/>
                    <a:pt x="7125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-1814766" y="3042995"/>
              <a:ext cx="1342386" cy="1395314"/>
            </a:xfrm>
            <a:custGeom>
              <a:avLst/>
              <a:gdLst/>
              <a:ahLst/>
              <a:cxnLst/>
              <a:rect l="l" t="t" r="r" b="b"/>
              <a:pathLst>
                <a:path w="33174" h="34482" extrusionOk="0">
                  <a:moveTo>
                    <a:pt x="954" y="1"/>
                  </a:moveTo>
                  <a:lnTo>
                    <a:pt x="954" y="79"/>
                  </a:lnTo>
                  <a:lnTo>
                    <a:pt x="856" y="3089"/>
                  </a:lnTo>
                  <a:lnTo>
                    <a:pt x="0" y="30193"/>
                  </a:lnTo>
                  <a:lnTo>
                    <a:pt x="2095" y="30656"/>
                  </a:lnTo>
                  <a:lnTo>
                    <a:pt x="3728" y="29987"/>
                  </a:lnTo>
                  <a:lnTo>
                    <a:pt x="5016" y="31305"/>
                  </a:lnTo>
                  <a:lnTo>
                    <a:pt x="7770" y="31914"/>
                  </a:lnTo>
                  <a:lnTo>
                    <a:pt x="9648" y="30842"/>
                  </a:lnTo>
                  <a:lnTo>
                    <a:pt x="10956" y="32632"/>
                  </a:lnTo>
                  <a:lnTo>
                    <a:pt x="12904" y="33065"/>
                  </a:lnTo>
                  <a:lnTo>
                    <a:pt x="15303" y="31885"/>
                  </a:lnTo>
                  <a:lnTo>
                    <a:pt x="16474" y="33842"/>
                  </a:lnTo>
                  <a:lnTo>
                    <a:pt x="19355" y="34481"/>
                  </a:lnTo>
                  <a:lnTo>
                    <a:pt x="21794" y="30734"/>
                  </a:lnTo>
                  <a:lnTo>
                    <a:pt x="33006" y="6915"/>
                  </a:lnTo>
                  <a:lnTo>
                    <a:pt x="33085" y="6708"/>
                  </a:lnTo>
                  <a:lnTo>
                    <a:pt x="33114" y="6639"/>
                  </a:lnTo>
                  <a:lnTo>
                    <a:pt x="33173" y="6511"/>
                  </a:lnTo>
                  <a:cubicBezTo>
                    <a:pt x="33173" y="6511"/>
                    <a:pt x="32662" y="6315"/>
                    <a:pt x="31727" y="5990"/>
                  </a:cubicBezTo>
                  <a:lnTo>
                    <a:pt x="31718" y="5990"/>
                  </a:lnTo>
                  <a:cubicBezTo>
                    <a:pt x="31649" y="5980"/>
                    <a:pt x="31580" y="5951"/>
                    <a:pt x="31511" y="5931"/>
                  </a:cubicBezTo>
                  <a:cubicBezTo>
                    <a:pt x="30655" y="5646"/>
                    <a:pt x="29505" y="5282"/>
                    <a:pt x="28098" y="4859"/>
                  </a:cubicBezTo>
                  <a:cubicBezTo>
                    <a:pt x="26977" y="4525"/>
                    <a:pt x="25699" y="4161"/>
                    <a:pt x="24282" y="3787"/>
                  </a:cubicBezTo>
                  <a:cubicBezTo>
                    <a:pt x="22915" y="3433"/>
                    <a:pt x="21430" y="3050"/>
                    <a:pt x="19847" y="2695"/>
                  </a:cubicBezTo>
                  <a:cubicBezTo>
                    <a:pt x="18726" y="2430"/>
                    <a:pt x="17555" y="2184"/>
                    <a:pt x="16346" y="1938"/>
                  </a:cubicBezTo>
                  <a:cubicBezTo>
                    <a:pt x="15608" y="1791"/>
                    <a:pt x="14851" y="1653"/>
                    <a:pt x="14084" y="1515"/>
                  </a:cubicBezTo>
                  <a:cubicBezTo>
                    <a:pt x="11261" y="1004"/>
                    <a:pt x="8262" y="561"/>
                    <a:pt x="5193" y="286"/>
                  </a:cubicBezTo>
                  <a:cubicBezTo>
                    <a:pt x="3787" y="158"/>
                    <a:pt x="2371" y="60"/>
                    <a:pt x="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-1729989" y="3062094"/>
              <a:ext cx="265855" cy="1247657"/>
            </a:xfrm>
            <a:custGeom>
              <a:avLst/>
              <a:gdLst/>
              <a:ahLst/>
              <a:cxnLst/>
              <a:rect l="l" t="t" r="r" b="b"/>
              <a:pathLst>
                <a:path w="6570" h="30833" extrusionOk="0">
                  <a:moveTo>
                    <a:pt x="2302" y="1"/>
                  </a:moveTo>
                  <a:lnTo>
                    <a:pt x="0" y="30184"/>
                  </a:lnTo>
                  <a:lnTo>
                    <a:pt x="2921" y="30833"/>
                  </a:lnTo>
                  <a:lnTo>
                    <a:pt x="6570" y="2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-1500750" y="3097907"/>
              <a:ext cx="349051" cy="1265179"/>
            </a:xfrm>
            <a:custGeom>
              <a:avLst/>
              <a:gdLst/>
              <a:ahLst/>
              <a:cxnLst/>
              <a:rect l="l" t="t" r="r" b="b"/>
              <a:pathLst>
                <a:path w="8626" h="31266" extrusionOk="0">
                  <a:moveTo>
                    <a:pt x="4357" y="1"/>
                  </a:moveTo>
                  <a:lnTo>
                    <a:pt x="0" y="30557"/>
                  </a:lnTo>
                  <a:lnTo>
                    <a:pt x="3196" y="31266"/>
                  </a:lnTo>
                  <a:lnTo>
                    <a:pt x="8576" y="581"/>
                  </a:lnTo>
                  <a:lnTo>
                    <a:pt x="8625" y="345"/>
                  </a:lnTo>
                  <a:lnTo>
                    <a:pt x="6324" y="158"/>
                  </a:lnTo>
                  <a:lnTo>
                    <a:pt x="4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-1292634" y="3141691"/>
              <a:ext cx="464053" cy="1270763"/>
            </a:xfrm>
            <a:custGeom>
              <a:avLst/>
              <a:gdLst/>
              <a:ahLst/>
              <a:cxnLst/>
              <a:rect l="l" t="t" r="r" b="b"/>
              <a:pathLst>
                <a:path w="11468" h="31404" extrusionOk="0">
                  <a:moveTo>
                    <a:pt x="7003" y="1"/>
                  </a:moveTo>
                  <a:lnTo>
                    <a:pt x="6944" y="256"/>
                  </a:lnTo>
                  <a:lnTo>
                    <a:pt x="1" y="30616"/>
                  </a:lnTo>
                  <a:lnTo>
                    <a:pt x="3571" y="31403"/>
                  </a:lnTo>
                  <a:lnTo>
                    <a:pt x="11379" y="1348"/>
                  </a:lnTo>
                  <a:lnTo>
                    <a:pt x="11468" y="1014"/>
                  </a:lnTo>
                  <a:lnTo>
                    <a:pt x="7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6"/>
            <p:cNvSpPr/>
            <p:nvPr/>
          </p:nvSpPr>
          <p:spPr>
            <a:xfrm>
              <a:off x="-1031548" y="3220883"/>
              <a:ext cx="556798" cy="1235720"/>
            </a:xfrm>
            <a:custGeom>
              <a:avLst/>
              <a:gdLst/>
              <a:ahLst/>
              <a:cxnLst/>
              <a:rect l="l" t="t" r="r" b="b"/>
              <a:pathLst>
                <a:path w="13760" h="30538" extrusionOk="0">
                  <a:moveTo>
                    <a:pt x="8881" y="1"/>
                  </a:moveTo>
                  <a:lnTo>
                    <a:pt x="8743" y="463"/>
                  </a:lnTo>
                  <a:lnTo>
                    <a:pt x="0" y="30085"/>
                  </a:lnTo>
                  <a:lnTo>
                    <a:pt x="2036" y="30538"/>
                  </a:lnTo>
                  <a:lnTo>
                    <a:pt x="13651" y="2509"/>
                  </a:lnTo>
                  <a:lnTo>
                    <a:pt x="13730" y="2312"/>
                  </a:lnTo>
                  <a:lnTo>
                    <a:pt x="13759" y="2243"/>
                  </a:lnTo>
                  <a:lnTo>
                    <a:pt x="12372" y="1594"/>
                  </a:lnTo>
                  <a:lnTo>
                    <a:pt x="12363" y="1594"/>
                  </a:lnTo>
                  <a:lnTo>
                    <a:pt x="88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-1780167" y="3046596"/>
              <a:ext cx="1304187" cy="275809"/>
            </a:xfrm>
            <a:custGeom>
              <a:avLst/>
              <a:gdLst/>
              <a:ahLst/>
              <a:cxnLst/>
              <a:rect l="l" t="t" r="r" b="b"/>
              <a:pathLst>
                <a:path w="32230" h="6816" extrusionOk="0">
                  <a:moveTo>
                    <a:pt x="89" y="0"/>
                  </a:moveTo>
                  <a:lnTo>
                    <a:pt x="1" y="3010"/>
                  </a:lnTo>
                  <a:cubicBezTo>
                    <a:pt x="504" y="2996"/>
                    <a:pt x="1261" y="2982"/>
                    <a:pt x="2233" y="2982"/>
                  </a:cubicBezTo>
                  <a:cubicBezTo>
                    <a:pt x="7691" y="2982"/>
                    <a:pt x="19938" y="3418"/>
                    <a:pt x="32151" y="6816"/>
                  </a:cubicBezTo>
                  <a:lnTo>
                    <a:pt x="32230" y="6619"/>
                  </a:lnTo>
                  <a:lnTo>
                    <a:pt x="30656" y="5842"/>
                  </a:lnTo>
                  <a:cubicBezTo>
                    <a:pt x="26663" y="4524"/>
                    <a:pt x="15983" y="1279"/>
                    <a:pt x="4338" y="207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-1808817" y="2979585"/>
              <a:ext cx="1427969" cy="348363"/>
            </a:xfrm>
            <a:custGeom>
              <a:avLst/>
              <a:gdLst/>
              <a:ahLst/>
              <a:cxnLst/>
              <a:rect l="l" t="t" r="r" b="b"/>
              <a:pathLst>
                <a:path w="35289" h="8609" extrusionOk="0">
                  <a:moveTo>
                    <a:pt x="3400" y="0"/>
                  </a:moveTo>
                  <a:cubicBezTo>
                    <a:pt x="2419" y="0"/>
                    <a:pt x="1643" y="30"/>
                    <a:pt x="1083" y="63"/>
                  </a:cubicBezTo>
                  <a:cubicBezTo>
                    <a:pt x="473" y="102"/>
                    <a:pt x="1" y="614"/>
                    <a:pt x="21" y="1224"/>
                  </a:cubicBezTo>
                  <a:lnTo>
                    <a:pt x="21" y="1342"/>
                  </a:lnTo>
                  <a:cubicBezTo>
                    <a:pt x="40" y="1932"/>
                    <a:pt x="502" y="2404"/>
                    <a:pt x="1093" y="2433"/>
                  </a:cubicBezTo>
                  <a:cubicBezTo>
                    <a:pt x="3905" y="2581"/>
                    <a:pt x="11862" y="3053"/>
                    <a:pt x="17733" y="4144"/>
                  </a:cubicBezTo>
                  <a:cubicBezTo>
                    <a:pt x="23575" y="5236"/>
                    <a:pt x="31010" y="7655"/>
                    <a:pt x="33656" y="8550"/>
                  </a:cubicBezTo>
                  <a:cubicBezTo>
                    <a:pt x="33774" y="8590"/>
                    <a:pt x="33894" y="8609"/>
                    <a:pt x="34013" y="8609"/>
                  </a:cubicBezTo>
                  <a:cubicBezTo>
                    <a:pt x="34457" y="8609"/>
                    <a:pt x="34874" y="8346"/>
                    <a:pt x="35052" y="7911"/>
                  </a:cubicBezTo>
                  <a:cubicBezTo>
                    <a:pt x="35288" y="7351"/>
                    <a:pt x="35032" y="6701"/>
                    <a:pt x="34472" y="6456"/>
                  </a:cubicBezTo>
                  <a:cubicBezTo>
                    <a:pt x="32466" y="5561"/>
                    <a:pt x="27322" y="3545"/>
                    <a:pt x="18471" y="1715"/>
                  </a:cubicBezTo>
                  <a:cubicBezTo>
                    <a:pt x="11629" y="296"/>
                    <a:pt x="6495" y="0"/>
                    <a:pt x="3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-585411" y="3604985"/>
              <a:ext cx="373694" cy="219684"/>
            </a:xfrm>
            <a:custGeom>
              <a:avLst/>
              <a:gdLst/>
              <a:ahLst/>
              <a:cxnLst/>
              <a:rect l="l" t="t" r="r" b="b"/>
              <a:pathLst>
                <a:path w="9235" h="5429" extrusionOk="0">
                  <a:moveTo>
                    <a:pt x="4022" y="255"/>
                  </a:moveTo>
                  <a:cubicBezTo>
                    <a:pt x="4081" y="255"/>
                    <a:pt x="4140" y="265"/>
                    <a:pt x="4199" y="275"/>
                  </a:cubicBezTo>
                  <a:cubicBezTo>
                    <a:pt x="4632" y="324"/>
                    <a:pt x="5026" y="570"/>
                    <a:pt x="5252" y="944"/>
                  </a:cubicBezTo>
                  <a:cubicBezTo>
                    <a:pt x="5626" y="1593"/>
                    <a:pt x="5488" y="2527"/>
                    <a:pt x="4927" y="3206"/>
                  </a:cubicBezTo>
                  <a:cubicBezTo>
                    <a:pt x="4632" y="3569"/>
                    <a:pt x="4239" y="3845"/>
                    <a:pt x="3796" y="4022"/>
                  </a:cubicBezTo>
                  <a:cubicBezTo>
                    <a:pt x="3206" y="3402"/>
                    <a:pt x="2882" y="2576"/>
                    <a:pt x="2872" y="1720"/>
                  </a:cubicBezTo>
                  <a:cubicBezTo>
                    <a:pt x="2872" y="1366"/>
                    <a:pt x="2941" y="885"/>
                    <a:pt x="3265" y="560"/>
                  </a:cubicBezTo>
                  <a:cubicBezTo>
                    <a:pt x="3454" y="372"/>
                    <a:pt x="3714" y="264"/>
                    <a:pt x="3987" y="264"/>
                  </a:cubicBezTo>
                  <a:cubicBezTo>
                    <a:pt x="3999" y="264"/>
                    <a:pt x="4011" y="265"/>
                    <a:pt x="4022" y="265"/>
                  </a:cubicBezTo>
                  <a:lnTo>
                    <a:pt x="4022" y="255"/>
                  </a:lnTo>
                  <a:close/>
                  <a:moveTo>
                    <a:pt x="4023" y="1"/>
                  </a:moveTo>
                  <a:cubicBezTo>
                    <a:pt x="3676" y="1"/>
                    <a:pt x="3337" y="130"/>
                    <a:pt x="3078" y="373"/>
                  </a:cubicBezTo>
                  <a:cubicBezTo>
                    <a:pt x="2695" y="766"/>
                    <a:pt x="2616" y="1317"/>
                    <a:pt x="2616" y="1720"/>
                  </a:cubicBezTo>
                  <a:cubicBezTo>
                    <a:pt x="2616" y="2606"/>
                    <a:pt x="2950" y="3451"/>
                    <a:pt x="3541" y="4120"/>
                  </a:cubicBezTo>
                  <a:cubicBezTo>
                    <a:pt x="3274" y="4190"/>
                    <a:pt x="3007" y="4226"/>
                    <a:pt x="2736" y="4226"/>
                  </a:cubicBezTo>
                  <a:cubicBezTo>
                    <a:pt x="2628" y="4226"/>
                    <a:pt x="2519" y="4220"/>
                    <a:pt x="2410" y="4209"/>
                  </a:cubicBezTo>
                  <a:cubicBezTo>
                    <a:pt x="1456" y="4061"/>
                    <a:pt x="639" y="3451"/>
                    <a:pt x="246" y="2576"/>
                  </a:cubicBezTo>
                  <a:lnTo>
                    <a:pt x="0" y="2684"/>
                  </a:lnTo>
                  <a:cubicBezTo>
                    <a:pt x="433" y="3648"/>
                    <a:pt x="1328" y="4317"/>
                    <a:pt x="2370" y="4464"/>
                  </a:cubicBezTo>
                  <a:cubicBezTo>
                    <a:pt x="2498" y="4481"/>
                    <a:pt x="2626" y="4489"/>
                    <a:pt x="2753" y="4489"/>
                  </a:cubicBezTo>
                  <a:cubicBezTo>
                    <a:pt x="3086" y="4489"/>
                    <a:pt x="3417" y="4433"/>
                    <a:pt x="3737" y="4327"/>
                  </a:cubicBezTo>
                  <a:cubicBezTo>
                    <a:pt x="4455" y="4995"/>
                    <a:pt x="5399" y="5389"/>
                    <a:pt x="6383" y="5428"/>
                  </a:cubicBezTo>
                  <a:lnTo>
                    <a:pt x="6511" y="5428"/>
                  </a:lnTo>
                  <a:cubicBezTo>
                    <a:pt x="7524" y="5428"/>
                    <a:pt x="8724" y="4986"/>
                    <a:pt x="9235" y="3963"/>
                  </a:cubicBezTo>
                  <a:lnTo>
                    <a:pt x="8999" y="3845"/>
                  </a:lnTo>
                  <a:cubicBezTo>
                    <a:pt x="8534" y="4766"/>
                    <a:pt x="7418" y="5164"/>
                    <a:pt x="6492" y="5164"/>
                  </a:cubicBezTo>
                  <a:cubicBezTo>
                    <a:pt x="6458" y="5164"/>
                    <a:pt x="6425" y="5164"/>
                    <a:pt x="6393" y="5163"/>
                  </a:cubicBezTo>
                  <a:cubicBezTo>
                    <a:pt x="5517" y="5123"/>
                    <a:pt x="4681" y="4799"/>
                    <a:pt x="4013" y="4228"/>
                  </a:cubicBezTo>
                  <a:cubicBezTo>
                    <a:pt x="4455" y="4032"/>
                    <a:pt x="4839" y="3746"/>
                    <a:pt x="5144" y="3373"/>
                  </a:cubicBezTo>
                  <a:cubicBezTo>
                    <a:pt x="5773" y="2615"/>
                    <a:pt x="5911" y="1553"/>
                    <a:pt x="5488" y="816"/>
                  </a:cubicBezTo>
                  <a:cubicBezTo>
                    <a:pt x="5222" y="373"/>
                    <a:pt x="4760" y="78"/>
                    <a:pt x="4249" y="19"/>
                  </a:cubicBezTo>
                  <a:cubicBezTo>
                    <a:pt x="4174" y="7"/>
                    <a:pt x="4098" y="1"/>
                    <a:pt x="40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-906103" y="4148321"/>
              <a:ext cx="550324" cy="499338"/>
            </a:xfrm>
            <a:custGeom>
              <a:avLst/>
              <a:gdLst/>
              <a:ahLst/>
              <a:cxnLst/>
              <a:rect l="l" t="t" r="r" b="b"/>
              <a:pathLst>
                <a:path w="13600" h="12340" extrusionOk="0">
                  <a:moveTo>
                    <a:pt x="8220" y="5337"/>
                  </a:moveTo>
                  <a:lnTo>
                    <a:pt x="8220" y="5337"/>
                  </a:lnTo>
                  <a:cubicBezTo>
                    <a:pt x="8328" y="5347"/>
                    <a:pt x="8427" y="5357"/>
                    <a:pt x="8535" y="5376"/>
                  </a:cubicBezTo>
                  <a:cubicBezTo>
                    <a:pt x="8879" y="5435"/>
                    <a:pt x="9518" y="5622"/>
                    <a:pt x="9764" y="6124"/>
                  </a:cubicBezTo>
                  <a:cubicBezTo>
                    <a:pt x="9872" y="6370"/>
                    <a:pt x="9853" y="6655"/>
                    <a:pt x="9725" y="6891"/>
                  </a:cubicBezTo>
                  <a:cubicBezTo>
                    <a:pt x="9636" y="7048"/>
                    <a:pt x="9479" y="7157"/>
                    <a:pt x="9302" y="7176"/>
                  </a:cubicBezTo>
                  <a:cubicBezTo>
                    <a:pt x="9288" y="7177"/>
                    <a:pt x="9275" y="7178"/>
                    <a:pt x="9261" y="7178"/>
                  </a:cubicBezTo>
                  <a:cubicBezTo>
                    <a:pt x="8888" y="7178"/>
                    <a:pt x="8608" y="6789"/>
                    <a:pt x="8466" y="6429"/>
                  </a:cubicBezTo>
                  <a:cubicBezTo>
                    <a:pt x="8318" y="6075"/>
                    <a:pt x="8240" y="5711"/>
                    <a:pt x="8220" y="5337"/>
                  </a:cubicBezTo>
                  <a:close/>
                  <a:moveTo>
                    <a:pt x="4070" y="9232"/>
                  </a:moveTo>
                  <a:cubicBezTo>
                    <a:pt x="4345" y="9310"/>
                    <a:pt x="4601" y="9418"/>
                    <a:pt x="4847" y="9576"/>
                  </a:cubicBezTo>
                  <a:cubicBezTo>
                    <a:pt x="5161" y="9782"/>
                    <a:pt x="5368" y="10018"/>
                    <a:pt x="5437" y="10274"/>
                  </a:cubicBezTo>
                  <a:cubicBezTo>
                    <a:pt x="5516" y="10540"/>
                    <a:pt x="5417" y="10884"/>
                    <a:pt x="5152" y="10992"/>
                  </a:cubicBezTo>
                  <a:cubicBezTo>
                    <a:pt x="5101" y="11013"/>
                    <a:pt x="5046" y="11024"/>
                    <a:pt x="4992" y="11024"/>
                  </a:cubicBezTo>
                  <a:cubicBezTo>
                    <a:pt x="4920" y="11024"/>
                    <a:pt x="4849" y="11006"/>
                    <a:pt x="4788" y="10972"/>
                  </a:cubicBezTo>
                  <a:cubicBezTo>
                    <a:pt x="4542" y="10845"/>
                    <a:pt x="4306" y="10520"/>
                    <a:pt x="4207" y="10166"/>
                  </a:cubicBezTo>
                  <a:cubicBezTo>
                    <a:pt x="4119" y="9861"/>
                    <a:pt x="4070" y="9546"/>
                    <a:pt x="4070" y="9232"/>
                  </a:cubicBezTo>
                  <a:close/>
                  <a:moveTo>
                    <a:pt x="12173" y="0"/>
                  </a:moveTo>
                  <a:cubicBezTo>
                    <a:pt x="11930" y="0"/>
                    <a:pt x="11681" y="35"/>
                    <a:pt x="11436" y="105"/>
                  </a:cubicBezTo>
                  <a:cubicBezTo>
                    <a:pt x="10807" y="292"/>
                    <a:pt x="10197" y="685"/>
                    <a:pt x="9597" y="1305"/>
                  </a:cubicBezTo>
                  <a:cubicBezTo>
                    <a:pt x="8682" y="2239"/>
                    <a:pt x="7955" y="3645"/>
                    <a:pt x="7945" y="5062"/>
                  </a:cubicBezTo>
                  <a:lnTo>
                    <a:pt x="7905" y="5062"/>
                  </a:lnTo>
                  <a:cubicBezTo>
                    <a:pt x="7887" y="5061"/>
                    <a:pt x="7868" y="5061"/>
                    <a:pt x="7850" y="5061"/>
                  </a:cubicBezTo>
                  <a:cubicBezTo>
                    <a:pt x="5701" y="5061"/>
                    <a:pt x="3921" y="6752"/>
                    <a:pt x="3814" y="8907"/>
                  </a:cubicBezTo>
                  <a:cubicBezTo>
                    <a:pt x="3637" y="8877"/>
                    <a:pt x="3462" y="8863"/>
                    <a:pt x="3290" y="8863"/>
                  </a:cubicBezTo>
                  <a:cubicBezTo>
                    <a:pt x="1474" y="8863"/>
                    <a:pt x="1" y="10462"/>
                    <a:pt x="234" y="12339"/>
                  </a:cubicBezTo>
                  <a:lnTo>
                    <a:pt x="500" y="12300"/>
                  </a:lnTo>
                  <a:cubicBezTo>
                    <a:pt x="286" y="10592"/>
                    <a:pt x="1635" y="9133"/>
                    <a:pt x="3277" y="9133"/>
                  </a:cubicBezTo>
                  <a:cubicBezTo>
                    <a:pt x="3450" y="9133"/>
                    <a:pt x="3626" y="9149"/>
                    <a:pt x="3804" y="9182"/>
                  </a:cubicBezTo>
                  <a:cubicBezTo>
                    <a:pt x="3804" y="9537"/>
                    <a:pt x="3853" y="9891"/>
                    <a:pt x="3952" y="10235"/>
                  </a:cubicBezTo>
                  <a:cubicBezTo>
                    <a:pt x="4040" y="10559"/>
                    <a:pt x="4286" y="11012"/>
                    <a:pt x="4670" y="11208"/>
                  </a:cubicBezTo>
                  <a:cubicBezTo>
                    <a:pt x="4777" y="11259"/>
                    <a:pt x="4890" y="11287"/>
                    <a:pt x="5005" y="11287"/>
                  </a:cubicBezTo>
                  <a:cubicBezTo>
                    <a:pt x="5090" y="11287"/>
                    <a:pt x="5176" y="11272"/>
                    <a:pt x="5260" y="11238"/>
                  </a:cubicBezTo>
                  <a:cubicBezTo>
                    <a:pt x="5673" y="11081"/>
                    <a:pt x="5811" y="10579"/>
                    <a:pt x="5702" y="10205"/>
                  </a:cubicBezTo>
                  <a:cubicBezTo>
                    <a:pt x="5614" y="9881"/>
                    <a:pt x="5378" y="9596"/>
                    <a:pt x="4994" y="9350"/>
                  </a:cubicBezTo>
                  <a:cubicBezTo>
                    <a:pt x="4709" y="9173"/>
                    <a:pt x="4404" y="9035"/>
                    <a:pt x="4080" y="8956"/>
                  </a:cubicBezTo>
                  <a:cubicBezTo>
                    <a:pt x="4157" y="6927"/>
                    <a:pt x="5829" y="5326"/>
                    <a:pt x="7845" y="5326"/>
                  </a:cubicBezTo>
                  <a:cubicBezTo>
                    <a:pt x="7882" y="5326"/>
                    <a:pt x="7918" y="5326"/>
                    <a:pt x="7955" y="5327"/>
                  </a:cubicBezTo>
                  <a:cubicBezTo>
                    <a:pt x="7984" y="5740"/>
                    <a:pt x="8073" y="6144"/>
                    <a:pt x="8230" y="6527"/>
                  </a:cubicBezTo>
                  <a:cubicBezTo>
                    <a:pt x="8410" y="6972"/>
                    <a:pt x="8772" y="7444"/>
                    <a:pt x="9263" y="7444"/>
                  </a:cubicBezTo>
                  <a:cubicBezTo>
                    <a:pt x="9282" y="7444"/>
                    <a:pt x="9302" y="7443"/>
                    <a:pt x="9322" y="7442"/>
                  </a:cubicBezTo>
                  <a:cubicBezTo>
                    <a:pt x="9597" y="7422"/>
                    <a:pt x="9833" y="7265"/>
                    <a:pt x="9961" y="7029"/>
                  </a:cubicBezTo>
                  <a:cubicBezTo>
                    <a:pt x="10148" y="6714"/>
                    <a:pt x="10158" y="6330"/>
                    <a:pt x="10010" y="6006"/>
                  </a:cubicBezTo>
                  <a:cubicBezTo>
                    <a:pt x="9705" y="5396"/>
                    <a:pt x="8987" y="5190"/>
                    <a:pt x="8584" y="5121"/>
                  </a:cubicBezTo>
                  <a:cubicBezTo>
                    <a:pt x="8466" y="5101"/>
                    <a:pt x="8338" y="5081"/>
                    <a:pt x="8220" y="5072"/>
                  </a:cubicBezTo>
                  <a:cubicBezTo>
                    <a:pt x="8220" y="3724"/>
                    <a:pt x="8918" y="2387"/>
                    <a:pt x="9794" y="1492"/>
                  </a:cubicBezTo>
                  <a:cubicBezTo>
                    <a:pt x="10364" y="902"/>
                    <a:pt x="10925" y="528"/>
                    <a:pt x="11515" y="361"/>
                  </a:cubicBezTo>
                  <a:cubicBezTo>
                    <a:pt x="11736" y="298"/>
                    <a:pt x="11962" y="268"/>
                    <a:pt x="12182" y="268"/>
                  </a:cubicBezTo>
                  <a:cubicBezTo>
                    <a:pt x="12655" y="268"/>
                    <a:pt x="13103" y="410"/>
                    <a:pt x="13433" y="685"/>
                  </a:cubicBezTo>
                  <a:lnTo>
                    <a:pt x="13600" y="479"/>
                  </a:lnTo>
                  <a:cubicBezTo>
                    <a:pt x="13221" y="167"/>
                    <a:pt x="12711" y="0"/>
                    <a:pt x="12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-2335319" y="3672199"/>
              <a:ext cx="1788108" cy="1024412"/>
            </a:xfrm>
            <a:custGeom>
              <a:avLst/>
              <a:gdLst/>
              <a:ahLst/>
              <a:cxnLst/>
              <a:rect l="l" t="t" r="r" b="b"/>
              <a:pathLst>
                <a:path w="44189" h="25316" extrusionOk="0">
                  <a:moveTo>
                    <a:pt x="38346" y="0"/>
                  </a:moveTo>
                  <a:lnTo>
                    <a:pt x="9255" y="4200"/>
                  </a:lnTo>
                  <a:lnTo>
                    <a:pt x="9865" y="8340"/>
                  </a:lnTo>
                  <a:lnTo>
                    <a:pt x="2371" y="9196"/>
                  </a:lnTo>
                  <a:cubicBezTo>
                    <a:pt x="2371" y="9196"/>
                    <a:pt x="2616" y="12904"/>
                    <a:pt x="0" y="13631"/>
                  </a:cubicBezTo>
                  <a:lnTo>
                    <a:pt x="2312" y="22886"/>
                  </a:lnTo>
                  <a:cubicBezTo>
                    <a:pt x="2312" y="22886"/>
                    <a:pt x="2671" y="22799"/>
                    <a:pt x="3191" y="22799"/>
                  </a:cubicBezTo>
                  <a:cubicBezTo>
                    <a:pt x="4245" y="22799"/>
                    <a:pt x="5961" y="23156"/>
                    <a:pt x="6698" y="25315"/>
                  </a:cubicBezTo>
                  <a:lnTo>
                    <a:pt x="35966" y="20880"/>
                  </a:lnTo>
                  <a:cubicBezTo>
                    <a:pt x="35966" y="20880"/>
                    <a:pt x="35661" y="17713"/>
                    <a:pt x="38887" y="16985"/>
                  </a:cubicBezTo>
                  <a:lnTo>
                    <a:pt x="38641" y="15343"/>
                  </a:lnTo>
                  <a:lnTo>
                    <a:pt x="41936" y="14428"/>
                  </a:lnTo>
                  <a:cubicBezTo>
                    <a:pt x="41936" y="14428"/>
                    <a:pt x="41326" y="11015"/>
                    <a:pt x="44188" y="10288"/>
                  </a:cubicBezTo>
                  <a:lnTo>
                    <a:pt x="42605" y="1948"/>
                  </a:lnTo>
                  <a:cubicBezTo>
                    <a:pt x="42605" y="1948"/>
                    <a:pt x="42222" y="2024"/>
                    <a:pt x="41680" y="2024"/>
                  </a:cubicBezTo>
                  <a:cubicBezTo>
                    <a:pt x="40620" y="2024"/>
                    <a:pt x="38952" y="1731"/>
                    <a:pt x="38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-1960848" y="3842115"/>
              <a:ext cx="934094" cy="167606"/>
            </a:xfrm>
            <a:custGeom>
              <a:avLst/>
              <a:gdLst/>
              <a:ahLst/>
              <a:cxnLst/>
              <a:rect l="l" t="t" r="r" b="b"/>
              <a:pathLst>
                <a:path w="23084" h="4142" extrusionOk="0">
                  <a:moveTo>
                    <a:pt x="1" y="1"/>
                  </a:moveTo>
                  <a:lnTo>
                    <a:pt x="611" y="4141"/>
                  </a:lnTo>
                  <a:lnTo>
                    <a:pt x="23083" y="8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-1030779" y="3875904"/>
              <a:ext cx="274272" cy="488413"/>
            </a:xfrm>
            <a:custGeom>
              <a:avLst/>
              <a:gdLst/>
              <a:ahLst/>
              <a:cxnLst/>
              <a:rect l="l" t="t" r="r" b="b"/>
              <a:pathLst>
                <a:path w="6778" h="12070" extrusionOk="0">
                  <a:moveTo>
                    <a:pt x="130" y="0"/>
                  </a:moveTo>
                  <a:cubicBezTo>
                    <a:pt x="123" y="0"/>
                    <a:pt x="116" y="1"/>
                    <a:pt x="109" y="2"/>
                  </a:cubicBezTo>
                  <a:cubicBezTo>
                    <a:pt x="50" y="22"/>
                    <a:pt x="1" y="81"/>
                    <a:pt x="21" y="140"/>
                  </a:cubicBezTo>
                  <a:cubicBezTo>
                    <a:pt x="188" y="867"/>
                    <a:pt x="620" y="1507"/>
                    <a:pt x="1240" y="1929"/>
                  </a:cubicBezTo>
                  <a:cubicBezTo>
                    <a:pt x="1772" y="2289"/>
                    <a:pt x="2426" y="2469"/>
                    <a:pt x="3191" y="2469"/>
                  </a:cubicBezTo>
                  <a:cubicBezTo>
                    <a:pt x="3514" y="2469"/>
                    <a:pt x="3857" y="2436"/>
                    <a:pt x="4220" y="2372"/>
                  </a:cubicBezTo>
                  <a:lnTo>
                    <a:pt x="6531" y="11981"/>
                  </a:lnTo>
                  <a:cubicBezTo>
                    <a:pt x="6541" y="12030"/>
                    <a:pt x="6590" y="12069"/>
                    <a:pt x="6649" y="12069"/>
                  </a:cubicBezTo>
                  <a:cubicBezTo>
                    <a:pt x="6659" y="12069"/>
                    <a:pt x="6669" y="12059"/>
                    <a:pt x="6679" y="12059"/>
                  </a:cubicBezTo>
                  <a:cubicBezTo>
                    <a:pt x="6738" y="12040"/>
                    <a:pt x="6777" y="11981"/>
                    <a:pt x="6767" y="11912"/>
                  </a:cubicBezTo>
                  <a:lnTo>
                    <a:pt x="4427" y="2205"/>
                  </a:lnTo>
                  <a:cubicBezTo>
                    <a:pt x="4409" y="2152"/>
                    <a:pt x="4360" y="2115"/>
                    <a:pt x="4307" y="2115"/>
                  </a:cubicBezTo>
                  <a:cubicBezTo>
                    <a:pt x="4301" y="2115"/>
                    <a:pt x="4295" y="2115"/>
                    <a:pt x="4289" y="2116"/>
                  </a:cubicBezTo>
                  <a:cubicBezTo>
                    <a:pt x="3900" y="2193"/>
                    <a:pt x="3533" y="2231"/>
                    <a:pt x="3191" y="2231"/>
                  </a:cubicBezTo>
                  <a:cubicBezTo>
                    <a:pt x="2477" y="2231"/>
                    <a:pt x="1866" y="2065"/>
                    <a:pt x="1368" y="1733"/>
                  </a:cubicBezTo>
                  <a:cubicBezTo>
                    <a:pt x="807" y="1339"/>
                    <a:pt x="414" y="759"/>
                    <a:pt x="247" y="100"/>
                  </a:cubicBezTo>
                  <a:cubicBezTo>
                    <a:pt x="238" y="38"/>
                    <a:pt x="18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-819021" y="3790804"/>
              <a:ext cx="139321" cy="332744"/>
            </a:xfrm>
            <a:custGeom>
              <a:avLst/>
              <a:gdLst/>
              <a:ahLst/>
              <a:cxnLst/>
              <a:rect l="l" t="t" r="r" b="b"/>
              <a:pathLst>
                <a:path w="3443" h="8223" extrusionOk="0">
                  <a:moveTo>
                    <a:pt x="1800" y="0"/>
                  </a:moveTo>
                  <a:lnTo>
                    <a:pt x="0" y="246"/>
                  </a:lnTo>
                  <a:lnTo>
                    <a:pt x="1711" y="8222"/>
                  </a:lnTo>
                  <a:lnTo>
                    <a:pt x="3442" y="7976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-1088079" y="4035542"/>
              <a:ext cx="139321" cy="332339"/>
            </a:xfrm>
            <a:custGeom>
              <a:avLst/>
              <a:gdLst/>
              <a:ahLst/>
              <a:cxnLst/>
              <a:rect l="l" t="t" r="r" b="b"/>
              <a:pathLst>
                <a:path w="3443" h="8213" extrusionOk="0">
                  <a:moveTo>
                    <a:pt x="1800" y="1"/>
                  </a:moveTo>
                  <a:lnTo>
                    <a:pt x="1" y="246"/>
                  </a:lnTo>
                  <a:lnTo>
                    <a:pt x="1712" y="8213"/>
                  </a:lnTo>
                  <a:lnTo>
                    <a:pt x="3443" y="7977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-1992249" y="4238357"/>
              <a:ext cx="125765" cy="156721"/>
            </a:xfrm>
            <a:custGeom>
              <a:avLst/>
              <a:gdLst/>
              <a:ahLst/>
              <a:cxnLst/>
              <a:rect l="l" t="t" r="r" b="b"/>
              <a:pathLst>
                <a:path w="3108" h="3873" extrusionOk="0">
                  <a:moveTo>
                    <a:pt x="1738" y="0"/>
                  </a:moveTo>
                  <a:cubicBezTo>
                    <a:pt x="1677" y="0"/>
                    <a:pt x="1616" y="5"/>
                    <a:pt x="1554" y="14"/>
                  </a:cubicBezTo>
                  <a:cubicBezTo>
                    <a:pt x="374" y="171"/>
                    <a:pt x="0" y="1293"/>
                    <a:pt x="128" y="2227"/>
                  </a:cubicBezTo>
                  <a:cubicBezTo>
                    <a:pt x="245" y="3070"/>
                    <a:pt x="623" y="3873"/>
                    <a:pt x="1674" y="3873"/>
                  </a:cubicBezTo>
                  <a:cubicBezTo>
                    <a:pt x="1775" y="3873"/>
                    <a:pt x="1883" y="3865"/>
                    <a:pt x="1996" y="3850"/>
                  </a:cubicBezTo>
                  <a:cubicBezTo>
                    <a:pt x="2616" y="3761"/>
                    <a:pt x="2950" y="3378"/>
                    <a:pt x="3108" y="2778"/>
                  </a:cubicBezTo>
                  <a:lnTo>
                    <a:pt x="2980" y="2738"/>
                  </a:lnTo>
                  <a:cubicBezTo>
                    <a:pt x="2862" y="3181"/>
                    <a:pt x="2557" y="3584"/>
                    <a:pt x="2036" y="3653"/>
                  </a:cubicBezTo>
                  <a:cubicBezTo>
                    <a:pt x="1997" y="3658"/>
                    <a:pt x="1960" y="3661"/>
                    <a:pt x="1923" y="3661"/>
                  </a:cubicBezTo>
                  <a:cubicBezTo>
                    <a:pt x="1293" y="3661"/>
                    <a:pt x="918" y="2887"/>
                    <a:pt x="806" y="2060"/>
                  </a:cubicBezTo>
                  <a:cubicBezTo>
                    <a:pt x="659" y="988"/>
                    <a:pt x="1013" y="240"/>
                    <a:pt x="1623" y="152"/>
                  </a:cubicBezTo>
                  <a:cubicBezTo>
                    <a:pt x="1671" y="145"/>
                    <a:pt x="1717" y="142"/>
                    <a:pt x="1760" y="142"/>
                  </a:cubicBezTo>
                  <a:cubicBezTo>
                    <a:pt x="2048" y="142"/>
                    <a:pt x="2238" y="268"/>
                    <a:pt x="2272" y="319"/>
                  </a:cubicBezTo>
                  <a:lnTo>
                    <a:pt x="2272" y="329"/>
                  </a:lnTo>
                  <a:lnTo>
                    <a:pt x="2233" y="329"/>
                  </a:lnTo>
                  <a:cubicBezTo>
                    <a:pt x="2036" y="358"/>
                    <a:pt x="1918" y="535"/>
                    <a:pt x="1947" y="722"/>
                  </a:cubicBezTo>
                  <a:cubicBezTo>
                    <a:pt x="1965" y="901"/>
                    <a:pt x="2121" y="1031"/>
                    <a:pt x="2297" y="1031"/>
                  </a:cubicBezTo>
                  <a:cubicBezTo>
                    <a:pt x="2315" y="1031"/>
                    <a:pt x="2333" y="1030"/>
                    <a:pt x="2351" y="1027"/>
                  </a:cubicBezTo>
                  <a:cubicBezTo>
                    <a:pt x="2557" y="998"/>
                    <a:pt x="2695" y="811"/>
                    <a:pt x="2655" y="614"/>
                  </a:cubicBezTo>
                  <a:cubicBezTo>
                    <a:pt x="2612" y="250"/>
                    <a:pt x="2194" y="0"/>
                    <a:pt x="1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-1861342" y="4224963"/>
              <a:ext cx="78462" cy="156074"/>
            </a:xfrm>
            <a:custGeom>
              <a:avLst/>
              <a:gdLst/>
              <a:ahLst/>
              <a:cxnLst/>
              <a:rect l="l" t="t" r="r" b="b"/>
              <a:pathLst>
                <a:path w="1939" h="3857" extrusionOk="0">
                  <a:moveTo>
                    <a:pt x="1446" y="1"/>
                  </a:moveTo>
                  <a:lnTo>
                    <a:pt x="1" y="198"/>
                  </a:lnTo>
                  <a:lnTo>
                    <a:pt x="20" y="316"/>
                  </a:lnTo>
                  <a:lnTo>
                    <a:pt x="414" y="286"/>
                  </a:lnTo>
                  <a:lnTo>
                    <a:pt x="876" y="3659"/>
                  </a:lnTo>
                  <a:lnTo>
                    <a:pt x="483" y="3738"/>
                  </a:lnTo>
                  <a:lnTo>
                    <a:pt x="502" y="3856"/>
                  </a:lnTo>
                  <a:lnTo>
                    <a:pt x="1938" y="3659"/>
                  </a:lnTo>
                  <a:lnTo>
                    <a:pt x="1928" y="3541"/>
                  </a:lnTo>
                  <a:lnTo>
                    <a:pt x="1525" y="3571"/>
                  </a:lnTo>
                  <a:lnTo>
                    <a:pt x="1063" y="207"/>
                  </a:lnTo>
                  <a:lnTo>
                    <a:pt x="1456" y="129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-1777780" y="4203880"/>
              <a:ext cx="137743" cy="165987"/>
            </a:xfrm>
            <a:custGeom>
              <a:avLst/>
              <a:gdLst/>
              <a:ahLst/>
              <a:cxnLst/>
              <a:rect l="l" t="t" r="r" b="b"/>
              <a:pathLst>
                <a:path w="3404" h="4102" extrusionOk="0">
                  <a:moveTo>
                    <a:pt x="3256" y="1"/>
                  </a:moveTo>
                  <a:lnTo>
                    <a:pt x="2312" y="138"/>
                  </a:lnTo>
                  <a:lnTo>
                    <a:pt x="2332" y="247"/>
                  </a:lnTo>
                  <a:lnTo>
                    <a:pt x="2725" y="217"/>
                  </a:lnTo>
                  <a:lnTo>
                    <a:pt x="3109" y="2735"/>
                  </a:lnTo>
                  <a:lnTo>
                    <a:pt x="552" y="374"/>
                  </a:lnTo>
                  <a:lnTo>
                    <a:pt x="1" y="453"/>
                  </a:lnTo>
                  <a:lnTo>
                    <a:pt x="21" y="571"/>
                  </a:lnTo>
                  <a:lnTo>
                    <a:pt x="414" y="542"/>
                  </a:lnTo>
                  <a:lnTo>
                    <a:pt x="906" y="3905"/>
                  </a:lnTo>
                  <a:lnTo>
                    <a:pt x="512" y="3984"/>
                  </a:lnTo>
                  <a:lnTo>
                    <a:pt x="532" y="4102"/>
                  </a:lnTo>
                  <a:lnTo>
                    <a:pt x="1476" y="3964"/>
                  </a:lnTo>
                  <a:lnTo>
                    <a:pt x="1457" y="3856"/>
                  </a:lnTo>
                  <a:lnTo>
                    <a:pt x="1063" y="3885"/>
                  </a:lnTo>
                  <a:lnTo>
                    <a:pt x="689" y="1407"/>
                  </a:lnTo>
                  <a:lnTo>
                    <a:pt x="3246" y="3777"/>
                  </a:lnTo>
                  <a:lnTo>
                    <a:pt x="3404" y="3758"/>
                  </a:lnTo>
                  <a:lnTo>
                    <a:pt x="2883" y="197"/>
                  </a:lnTo>
                  <a:lnTo>
                    <a:pt x="3276" y="119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-1620165" y="4186359"/>
              <a:ext cx="126210" cy="161617"/>
            </a:xfrm>
            <a:custGeom>
              <a:avLst/>
              <a:gdLst/>
              <a:ahLst/>
              <a:cxnLst/>
              <a:rect l="l" t="t" r="r" b="b"/>
              <a:pathLst>
                <a:path w="3119" h="3994" extrusionOk="0">
                  <a:moveTo>
                    <a:pt x="2518" y="1"/>
                  </a:moveTo>
                  <a:lnTo>
                    <a:pt x="1" y="345"/>
                  </a:lnTo>
                  <a:lnTo>
                    <a:pt x="20" y="463"/>
                  </a:lnTo>
                  <a:lnTo>
                    <a:pt x="414" y="434"/>
                  </a:lnTo>
                  <a:lnTo>
                    <a:pt x="866" y="3797"/>
                  </a:lnTo>
                  <a:lnTo>
                    <a:pt x="482" y="3886"/>
                  </a:lnTo>
                  <a:lnTo>
                    <a:pt x="492" y="3994"/>
                  </a:lnTo>
                  <a:lnTo>
                    <a:pt x="3118" y="3640"/>
                  </a:lnTo>
                  <a:lnTo>
                    <a:pt x="3000" y="2587"/>
                  </a:lnTo>
                  <a:lnTo>
                    <a:pt x="2892" y="2607"/>
                  </a:lnTo>
                  <a:cubicBezTo>
                    <a:pt x="2862" y="3207"/>
                    <a:pt x="2784" y="3541"/>
                    <a:pt x="2174" y="3620"/>
                  </a:cubicBezTo>
                  <a:cubicBezTo>
                    <a:pt x="1987" y="3650"/>
                    <a:pt x="1722" y="3679"/>
                    <a:pt x="1525" y="3689"/>
                  </a:cubicBezTo>
                  <a:lnTo>
                    <a:pt x="1299" y="2047"/>
                  </a:lnTo>
                  <a:cubicBezTo>
                    <a:pt x="1377" y="2027"/>
                    <a:pt x="1535" y="2007"/>
                    <a:pt x="1574" y="1997"/>
                  </a:cubicBezTo>
                  <a:cubicBezTo>
                    <a:pt x="1619" y="1991"/>
                    <a:pt x="1661" y="1988"/>
                    <a:pt x="1701" y="1988"/>
                  </a:cubicBezTo>
                  <a:cubicBezTo>
                    <a:pt x="1963" y="1988"/>
                    <a:pt x="2103" y="2138"/>
                    <a:pt x="2154" y="2548"/>
                  </a:cubicBezTo>
                  <a:lnTo>
                    <a:pt x="2302" y="2528"/>
                  </a:lnTo>
                  <a:lnTo>
                    <a:pt x="2105" y="1161"/>
                  </a:lnTo>
                  <a:lnTo>
                    <a:pt x="1968" y="1181"/>
                  </a:lnTo>
                  <a:cubicBezTo>
                    <a:pt x="2036" y="1653"/>
                    <a:pt x="1899" y="1811"/>
                    <a:pt x="1554" y="1860"/>
                  </a:cubicBezTo>
                  <a:cubicBezTo>
                    <a:pt x="1486" y="1870"/>
                    <a:pt x="1348" y="1889"/>
                    <a:pt x="1279" y="1889"/>
                  </a:cubicBezTo>
                  <a:lnTo>
                    <a:pt x="1073" y="375"/>
                  </a:lnTo>
                  <a:cubicBezTo>
                    <a:pt x="1269" y="325"/>
                    <a:pt x="1456" y="296"/>
                    <a:pt x="1613" y="266"/>
                  </a:cubicBezTo>
                  <a:cubicBezTo>
                    <a:pt x="1671" y="259"/>
                    <a:pt x="1724" y="256"/>
                    <a:pt x="1774" y="256"/>
                  </a:cubicBezTo>
                  <a:cubicBezTo>
                    <a:pt x="2260" y="256"/>
                    <a:pt x="2435" y="590"/>
                    <a:pt x="2577" y="1053"/>
                  </a:cubicBezTo>
                  <a:lnTo>
                    <a:pt x="2685" y="1043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-1484038" y="4158923"/>
              <a:ext cx="190631" cy="170358"/>
            </a:xfrm>
            <a:custGeom>
              <a:avLst/>
              <a:gdLst/>
              <a:ahLst/>
              <a:cxnLst/>
              <a:rect l="l" t="t" r="r" b="b"/>
              <a:pathLst>
                <a:path w="4711" h="4210" extrusionOk="0">
                  <a:moveTo>
                    <a:pt x="4209" y="0"/>
                  </a:moveTo>
                  <a:lnTo>
                    <a:pt x="3167" y="138"/>
                  </a:lnTo>
                  <a:lnTo>
                    <a:pt x="2537" y="3000"/>
                  </a:lnTo>
                  <a:lnTo>
                    <a:pt x="1092" y="413"/>
                  </a:lnTo>
                  <a:lnTo>
                    <a:pt x="0" y="571"/>
                  </a:lnTo>
                  <a:lnTo>
                    <a:pt x="20" y="679"/>
                  </a:lnTo>
                  <a:lnTo>
                    <a:pt x="413" y="649"/>
                  </a:lnTo>
                  <a:lnTo>
                    <a:pt x="875" y="4013"/>
                  </a:lnTo>
                  <a:lnTo>
                    <a:pt x="492" y="4092"/>
                  </a:lnTo>
                  <a:lnTo>
                    <a:pt x="502" y="4210"/>
                  </a:lnTo>
                  <a:lnTo>
                    <a:pt x="1436" y="4092"/>
                  </a:lnTo>
                  <a:lnTo>
                    <a:pt x="1416" y="3974"/>
                  </a:lnTo>
                  <a:lnTo>
                    <a:pt x="1023" y="4003"/>
                  </a:lnTo>
                  <a:lnTo>
                    <a:pt x="541" y="758"/>
                  </a:lnTo>
                  <a:lnTo>
                    <a:pt x="2360" y="4013"/>
                  </a:lnTo>
                  <a:lnTo>
                    <a:pt x="2459" y="4003"/>
                  </a:lnTo>
                  <a:lnTo>
                    <a:pt x="3216" y="512"/>
                  </a:lnTo>
                  <a:lnTo>
                    <a:pt x="3639" y="3639"/>
                  </a:lnTo>
                  <a:lnTo>
                    <a:pt x="3255" y="3718"/>
                  </a:lnTo>
                  <a:lnTo>
                    <a:pt x="3265" y="3836"/>
                  </a:lnTo>
                  <a:lnTo>
                    <a:pt x="4711" y="3639"/>
                  </a:lnTo>
                  <a:lnTo>
                    <a:pt x="4691" y="3521"/>
                  </a:lnTo>
                  <a:lnTo>
                    <a:pt x="4298" y="3551"/>
                  </a:lnTo>
                  <a:lnTo>
                    <a:pt x="3836" y="187"/>
                  </a:lnTo>
                  <a:lnTo>
                    <a:pt x="4229" y="109"/>
                  </a:lnTo>
                  <a:lnTo>
                    <a:pt x="4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-1276326" y="4142615"/>
              <a:ext cx="130985" cy="161213"/>
            </a:xfrm>
            <a:custGeom>
              <a:avLst/>
              <a:gdLst/>
              <a:ahLst/>
              <a:cxnLst/>
              <a:rect l="l" t="t" r="r" b="b"/>
              <a:pathLst>
                <a:path w="3237" h="3984" extrusionOk="0">
                  <a:moveTo>
                    <a:pt x="965" y="1003"/>
                  </a:moveTo>
                  <a:lnTo>
                    <a:pt x="1683" y="2498"/>
                  </a:lnTo>
                  <a:lnTo>
                    <a:pt x="650" y="2665"/>
                  </a:lnTo>
                  <a:lnTo>
                    <a:pt x="955" y="1003"/>
                  </a:lnTo>
                  <a:close/>
                  <a:moveTo>
                    <a:pt x="1132" y="0"/>
                  </a:moveTo>
                  <a:lnTo>
                    <a:pt x="1014" y="20"/>
                  </a:lnTo>
                  <a:lnTo>
                    <a:pt x="306" y="3796"/>
                  </a:lnTo>
                  <a:lnTo>
                    <a:pt x="1" y="3865"/>
                  </a:lnTo>
                  <a:lnTo>
                    <a:pt x="11" y="3983"/>
                  </a:lnTo>
                  <a:lnTo>
                    <a:pt x="817" y="3875"/>
                  </a:lnTo>
                  <a:lnTo>
                    <a:pt x="797" y="3757"/>
                  </a:lnTo>
                  <a:lnTo>
                    <a:pt x="453" y="3777"/>
                  </a:lnTo>
                  <a:lnTo>
                    <a:pt x="620" y="2823"/>
                  </a:lnTo>
                  <a:lnTo>
                    <a:pt x="1771" y="2665"/>
                  </a:lnTo>
                  <a:lnTo>
                    <a:pt x="2194" y="3541"/>
                  </a:lnTo>
                  <a:lnTo>
                    <a:pt x="1850" y="3609"/>
                  </a:lnTo>
                  <a:lnTo>
                    <a:pt x="1869" y="3727"/>
                  </a:lnTo>
                  <a:lnTo>
                    <a:pt x="3236" y="3541"/>
                  </a:lnTo>
                  <a:lnTo>
                    <a:pt x="3217" y="3423"/>
                  </a:lnTo>
                  <a:lnTo>
                    <a:pt x="2882" y="3442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-1983104" y="4361900"/>
              <a:ext cx="891484" cy="214141"/>
            </a:xfrm>
            <a:custGeom>
              <a:avLst/>
              <a:gdLst/>
              <a:ahLst/>
              <a:cxnLst/>
              <a:rect l="l" t="t" r="r" b="b"/>
              <a:pathLst>
                <a:path w="22031" h="5292" extrusionOk="0">
                  <a:moveTo>
                    <a:pt x="21499" y="128"/>
                  </a:moveTo>
                  <a:lnTo>
                    <a:pt x="21902" y="1839"/>
                  </a:lnTo>
                  <a:lnTo>
                    <a:pt x="413" y="5163"/>
                  </a:lnTo>
                  <a:lnTo>
                    <a:pt x="128" y="3452"/>
                  </a:lnTo>
                  <a:lnTo>
                    <a:pt x="21499" y="128"/>
                  </a:lnTo>
                  <a:close/>
                  <a:moveTo>
                    <a:pt x="21538" y="0"/>
                  </a:moveTo>
                  <a:lnTo>
                    <a:pt x="49" y="3354"/>
                  </a:lnTo>
                  <a:cubicBezTo>
                    <a:pt x="40" y="3354"/>
                    <a:pt x="20" y="3364"/>
                    <a:pt x="10" y="3373"/>
                  </a:cubicBezTo>
                  <a:cubicBezTo>
                    <a:pt x="0" y="3383"/>
                    <a:pt x="0" y="3403"/>
                    <a:pt x="0" y="3423"/>
                  </a:cubicBezTo>
                  <a:lnTo>
                    <a:pt x="305" y="5242"/>
                  </a:lnTo>
                  <a:cubicBezTo>
                    <a:pt x="315" y="5271"/>
                    <a:pt x="335" y="5291"/>
                    <a:pt x="364" y="5291"/>
                  </a:cubicBezTo>
                  <a:lnTo>
                    <a:pt x="374" y="5291"/>
                  </a:lnTo>
                  <a:lnTo>
                    <a:pt x="21981" y="1947"/>
                  </a:lnTo>
                  <a:cubicBezTo>
                    <a:pt x="21991" y="1938"/>
                    <a:pt x="22011" y="1938"/>
                    <a:pt x="22020" y="1918"/>
                  </a:cubicBezTo>
                  <a:cubicBezTo>
                    <a:pt x="22030" y="1908"/>
                    <a:pt x="22030" y="1888"/>
                    <a:pt x="22030" y="1869"/>
                  </a:cubicBezTo>
                  <a:lnTo>
                    <a:pt x="21597" y="49"/>
                  </a:lnTo>
                  <a:cubicBezTo>
                    <a:pt x="21597" y="20"/>
                    <a:pt x="21568" y="0"/>
                    <a:pt x="21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6"/>
            <p:cNvSpPr/>
            <p:nvPr/>
          </p:nvSpPr>
          <p:spPr>
            <a:xfrm>
              <a:off x="-2057156" y="3972941"/>
              <a:ext cx="891484" cy="213858"/>
            </a:xfrm>
            <a:custGeom>
              <a:avLst/>
              <a:gdLst/>
              <a:ahLst/>
              <a:cxnLst/>
              <a:rect l="l" t="t" r="r" b="b"/>
              <a:pathLst>
                <a:path w="22031" h="5285" extrusionOk="0">
                  <a:moveTo>
                    <a:pt x="21500" y="122"/>
                  </a:moveTo>
                  <a:lnTo>
                    <a:pt x="21903" y="1823"/>
                  </a:lnTo>
                  <a:lnTo>
                    <a:pt x="414" y="5157"/>
                  </a:lnTo>
                  <a:lnTo>
                    <a:pt x="129" y="3446"/>
                  </a:lnTo>
                  <a:lnTo>
                    <a:pt x="21500" y="122"/>
                  </a:lnTo>
                  <a:close/>
                  <a:moveTo>
                    <a:pt x="21555" y="1"/>
                  </a:moveTo>
                  <a:cubicBezTo>
                    <a:pt x="21550" y="1"/>
                    <a:pt x="21544" y="2"/>
                    <a:pt x="21539" y="4"/>
                  </a:cubicBezTo>
                  <a:lnTo>
                    <a:pt x="60" y="3338"/>
                  </a:lnTo>
                  <a:cubicBezTo>
                    <a:pt x="21" y="3347"/>
                    <a:pt x="1" y="3377"/>
                    <a:pt x="1" y="3406"/>
                  </a:cubicBezTo>
                  <a:lnTo>
                    <a:pt x="316" y="5236"/>
                  </a:lnTo>
                  <a:cubicBezTo>
                    <a:pt x="316" y="5265"/>
                    <a:pt x="335" y="5285"/>
                    <a:pt x="375" y="5285"/>
                  </a:cubicBezTo>
                  <a:lnTo>
                    <a:pt x="21982" y="1941"/>
                  </a:lnTo>
                  <a:cubicBezTo>
                    <a:pt x="22001" y="1941"/>
                    <a:pt x="22011" y="1931"/>
                    <a:pt x="22021" y="1911"/>
                  </a:cubicBezTo>
                  <a:cubicBezTo>
                    <a:pt x="22031" y="1902"/>
                    <a:pt x="22031" y="1882"/>
                    <a:pt x="22031" y="1872"/>
                  </a:cubicBezTo>
                  <a:lnTo>
                    <a:pt x="21608" y="43"/>
                  </a:lnTo>
                  <a:cubicBezTo>
                    <a:pt x="21600" y="19"/>
                    <a:pt x="21579" y="1"/>
                    <a:pt x="21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5" name="Google Shape;1725;p36"/>
          <p:cNvGrpSpPr/>
          <p:nvPr/>
        </p:nvGrpSpPr>
        <p:grpSpPr>
          <a:xfrm rot="-611180">
            <a:off x="476953" y="3649321"/>
            <a:ext cx="1253041" cy="994265"/>
            <a:chOff x="1291550" y="1421925"/>
            <a:chExt cx="1399875" cy="1110775"/>
          </a:xfrm>
        </p:grpSpPr>
        <p:sp>
          <p:nvSpPr>
            <p:cNvPr id="1726" name="Google Shape;1726;p36"/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6"/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6"/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6"/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6"/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6"/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6"/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36"/>
          <p:cNvGrpSpPr/>
          <p:nvPr/>
        </p:nvGrpSpPr>
        <p:grpSpPr>
          <a:xfrm>
            <a:off x="7195489" y="608254"/>
            <a:ext cx="1409131" cy="827757"/>
            <a:chOff x="3285175" y="1554625"/>
            <a:chExt cx="1458275" cy="856625"/>
          </a:xfrm>
        </p:grpSpPr>
        <p:sp>
          <p:nvSpPr>
            <p:cNvPr id="1745" name="Google Shape;1745;p36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6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6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6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6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6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6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6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6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0" name="Google Shape;1760;p36"/>
          <p:cNvSpPr/>
          <p:nvPr/>
        </p:nvSpPr>
        <p:spPr>
          <a:xfrm rot="-3200375" flipH="1">
            <a:off x="8465711" y="33546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B05E00E3-BF4F-A1E5-0073-9312BC9DBC9C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37">
            <a:extLst>
              <a:ext uri="{FF2B5EF4-FFF2-40B4-BE49-F238E27FC236}">
                <a16:creationId xmlns:a16="http://schemas.microsoft.com/office/drawing/2014/main" xmlns="" id="{B8A9337B-169B-6B95-D32D-23E9B6755C03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37"/>
          <p:cNvSpPr txBox="1">
            <a:spLocks noGrp="1"/>
          </p:cNvSpPr>
          <p:nvPr>
            <p:ph type="title"/>
          </p:nvPr>
        </p:nvSpPr>
        <p:spPr>
          <a:xfrm>
            <a:off x="1226550" y="79015"/>
            <a:ext cx="6690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75" name="Google Shape;1775;p37"/>
          <p:cNvSpPr txBox="1">
            <a:spLocks noGrp="1"/>
          </p:cNvSpPr>
          <p:nvPr>
            <p:ph type="subTitle" idx="1"/>
          </p:nvPr>
        </p:nvSpPr>
        <p:spPr>
          <a:xfrm>
            <a:off x="2213700" y="1340485"/>
            <a:ext cx="4716600" cy="640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O</a:t>
            </a:r>
            <a:r>
              <a:rPr lang="en" sz="32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utcomes</a:t>
            </a:r>
            <a:endParaRPr sz="3200" b="1" dirty="0">
              <a:solidFill>
                <a:schemeClr val="bg1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grpSp>
        <p:nvGrpSpPr>
          <p:cNvPr id="1776" name="Google Shape;1776;p37"/>
          <p:cNvGrpSpPr/>
          <p:nvPr/>
        </p:nvGrpSpPr>
        <p:grpSpPr>
          <a:xfrm rot="-570592">
            <a:off x="141709" y="3379947"/>
            <a:ext cx="2020090" cy="1607952"/>
            <a:chOff x="6170914" y="3120997"/>
            <a:chExt cx="1788606" cy="1423695"/>
          </a:xfrm>
        </p:grpSpPr>
        <p:sp>
          <p:nvSpPr>
            <p:cNvPr id="1777" name="Google Shape;1777;p37"/>
            <p:cNvSpPr/>
            <p:nvPr/>
          </p:nvSpPr>
          <p:spPr>
            <a:xfrm>
              <a:off x="6170914" y="3120997"/>
              <a:ext cx="1788606" cy="1423695"/>
            </a:xfrm>
            <a:custGeom>
              <a:avLst/>
              <a:gdLst/>
              <a:ahLst/>
              <a:cxnLst/>
              <a:rect l="l" t="t" r="r" b="b"/>
              <a:pathLst>
                <a:path w="58715" h="46736" extrusionOk="0">
                  <a:moveTo>
                    <a:pt x="33016" y="1"/>
                  </a:moveTo>
                  <a:cubicBezTo>
                    <a:pt x="32593" y="1"/>
                    <a:pt x="32180" y="187"/>
                    <a:pt x="31895" y="512"/>
                  </a:cubicBezTo>
                  <a:lnTo>
                    <a:pt x="25748" y="7593"/>
                  </a:lnTo>
                  <a:cubicBezTo>
                    <a:pt x="23545" y="8665"/>
                    <a:pt x="21814" y="10524"/>
                    <a:pt x="20909" y="12815"/>
                  </a:cubicBezTo>
                  <a:cubicBezTo>
                    <a:pt x="19309" y="8819"/>
                    <a:pt x="15533" y="6572"/>
                    <a:pt x="11669" y="6572"/>
                  </a:cubicBezTo>
                  <a:cubicBezTo>
                    <a:pt x="9380" y="6572"/>
                    <a:pt x="7061" y="7360"/>
                    <a:pt x="5144" y="9039"/>
                  </a:cubicBezTo>
                  <a:cubicBezTo>
                    <a:pt x="1" y="13553"/>
                    <a:pt x="856" y="21794"/>
                    <a:pt x="6826" y="25158"/>
                  </a:cubicBezTo>
                  <a:cubicBezTo>
                    <a:pt x="6718" y="25728"/>
                    <a:pt x="6659" y="26318"/>
                    <a:pt x="6629" y="26899"/>
                  </a:cubicBezTo>
                  <a:lnTo>
                    <a:pt x="5272" y="26899"/>
                  </a:lnTo>
                  <a:cubicBezTo>
                    <a:pt x="4731" y="26899"/>
                    <a:pt x="4239" y="27194"/>
                    <a:pt x="3974" y="27666"/>
                  </a:cubicBezTo>
                  <a:lnTo>
                    <a:pt x="3335" y="27666"/>
                  </a:lnTo>
                  <a:cubicBezTo>
                    <a:pt x="2518" y="27666"/>
                    <a:pt x="1859" y="28325"/>
                    <a:pt x="1859" y="29141"/>
                  </a:cubicBezTo>
                  <a:lnTo>
                    <a:pt x="1859" y="31078"/>
                  </a:lnTo>
                  <a:cubicBezTo>
                    <a:pt x="1859" y="31895"/>
                    <a:pt x="2518" y="32563"/>
                    <a:pt x="3335" y="32563"/>
                  </a:cubicBezTo>
                  <a:lnTo>
                    <a:pt x="3954" y="32563"/>
                  </a:lnTo>
                  <a:cubicBezTo>
                    <a:pt x="4200" y="33075"/>
                    <a:pt x="4711" y="33399"/>
                    <a:pt x="5272" y="33399"/>
                  </a:cubicBezTo>
                  <a:lnTo>
                    <a:pt x="6905" y="33399"/>
                  </a:lnTo>
                  <a:lnTo>
                    <a:pt x="6905" y="39054"/>
                  </a:lnTo>
                  <a:cubicBezTo>
                    <a:pt x="6905" y="40018"/>
                    <a:pt x="7691" y="40805"/>
                    <a:pt x="8665" y="40805"/>
                  </a:cubicBezTo>
                  <a:lnTo>
                    <a:pt x="13346" y="40805"/>
                  </a:lnTo>
                  <a:cubicBezTo>
                    <a:pt x="14251" y="41464"/>
                    <a:pt x="15225" y="42034"/>
                    <a:pt x="16238" y="42526"/>
                  </a:cubicBezTo>
                  <a:cubicBezTo>
                    <a:pt x="18765" y="43765"/>
                    <a:pt x="21785" y="44572"/>
                    <a:pt x="25001" y="44886"/>
                  </a:cubicBezTo>
                  <a:cubicBezTo>
                    <a:pt x="25925" y="46057"/>
                    <a:pt x="27322" y="46735"/>
                    <a:pt x="28807" y="46735"/>
                  </a:cubicBezTo>
                  <a:cubicBezTo>
                    <a:pt x="30370" y="46725"/>
                    <a:pt x="31836" y="45968"/>
                    <a:pt x="32760" y="44700"/>
                  </a:cubicBezTo>
                  <a:cubicBezTo>
                    <a:pt x="33478" y="44601"/>
                    <a:pt x="34167" y="44473"/>
                    <a:pt x="34816" y="44336"/>
                  </a:cubicBezTo>
                  <a:cubicBezTo>
                    <a:pt x="40628" y="43077"/>
                    <a:pt x="45624" y="40471"/>
                    <a:pt x="49293" y="36783"/>
                  </a:cubicBezTo>
                  <a:cubicBezTo>
                    <a:pt x="49342" y="36743"/>
                    <a:pt x="49381" y="36694"/>
                    <a:pt x="49420" y="36665"/>
                  </a:cubicBezTo>
                  <a:cubicBezTo>
                    <a:pt x="49951" y="36114"/>
                    <a:pt x="50463" y="35543"/>
                    <a:pt x="50935" y="34963"/>
                  </a:cubicBezTo>
                  <a:cubicBezTo>
                    <a:pt x="52489" y="33055"/>
                    <a:pt x="53748" y="30931"/>
                    <a:pt x="54662" y="28649"/>
                  </a:cubicBezTo>
                  <a:cubicBezTo>
                    <a:pt x="54829" y="28246"/>
                    <a:pt x="54987" y="27813"/>
                    <a:pt x="55125" y="27381"/>
                  </a:cubicBezTo>
                  <a:cubicBezTo>
                    <a:pt x="55223" y="27085"/>
                    <a:pt x="55311" y="26810"/>
                    <a:pt x="55390" y="26564"/>
                  </a:cubicBezTo>
                  <a:cubicBezTo>
                    <a:pt x="55675" y="25581"/>
                    <a:pt x="55911" y="24578"/>
                    <a:pt x="56069" y="23555"/>
                  </a:cubicBezTo>
                  <a:cubicBezTo>
                    <a:pt x="56315" y="22011"/>
                    <a:pt x="56393" y="20437"/>
                    <a:pt x="56324" y="18873"/>
                  </a:cubicBezTo>
                  <a:cubicBezTo>
                    <a:pt x="58714" y="16326"/>
                    <a:pt x="57731" y="12176"/>
                    <a:pt x="54456" y="10976"/>
                  </a:cubicBezTo>
                  <a:cubicBezTo>
                    <a:pt x="53777" y="9442"/>
                    <a:pt x="52931" y="7986"/>
                    <a:pt x="51928" y="6649"/>
                  </a:cubicBezTo>
                  <a:cubicBezTo>
                    <a:pt x="50473" y="4702"/>
                    <a:pt x="48830" y="3207"/>
                    <a:pt x="47070" y="2223"/>
                  </a:cubicBezTo>
                  <a:cubicBezTo>
                    <a:pt x="45064" y="1112"/>
                    <a:pt x="42634" y="522"/>
                    <a:pt x="40058" y="522"/>
                  </a:cubicBezTo>
                  <a:cubicBezTo>
                    <a:pt x="39104" y="522"/>
                    <a:pt x="38150" y="601"/>
                    <a:pt x="37206" y="748"/>
                  </a:cubicBezTo>
                  <a:cubicBezTo>
                    <a:pt x="36930" y="797"/>
                    <a:pt x="36635" y="846"/>
                    <a:pt x="36340" y="905"/>
                  </a:cubicBezTo>
                  <a:cubicBezTo>
                    <a:pt x="34491" y="217"/>
                    <a:pt x="33301" y="20"/>
                    <a:pt x="33252" y="20"/>
                  </a:cubicBezTo>
                  <a:cubicBezTo>
                    <a:pt x="33173" y="10"/>
                    <a:pt x="33095" y="1"/>
                    <a:pt x="33016" y="1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6404897" y="3180825"/>
              <a:ext cx="1459337" cy="1266143"/>
            </a:xfrm>
            <a:custGeom>
              <a:avLst/>
              <a:gdLst/>
              <a:ahLst/>
              <a:cxnLst/>
              <a:rect l="l" t="t" r="r" b="b"/>
              <a:pathLst>
                <a:path w="47906" h="41564" extrusionOk="0">
                  <a:moveTo>
                    <a:pt x="32498" y="1"/>
                  </a:moveTo>
                  <a:cubicBezTo>
                    <a:pt x="31621" y="1"/>
                    <a:pt x="30742" y="73"/>
                    <a:pt x="29879" y="210"/>
                  </a:cubicBezTo>
                  <a:cubicBezTo>
                    <a:pt x="29475" y="279"/>
                    <a:pt x="29062" y="367"/>
                    <a:pt x="28659" y="456"/>
                  </a:cubicBezTo>
                  <a:cubicBezTo>
                    <a:pt x="28226" y="564"/>
                    <a:pt x="27784" y="682"/>
                    <a:pt x="27390" y="820"/>
                  </a:cubicBezTo>
                  <a:cubicBezTo>
                    <a:pt x="26987" y="948"/>
                    <a:pt x="26594" y="1105"/>
                    <a:pt x="26210" y="1272"/>
                  </a:cubicBezTo>
                  <a:cubicBezTo>
                    <a:pt x="26004" y="1361"/>
                    <a:pt x="25797" y="1459"/>
                    <a:pt x="25600" y="1567"/>
                  </a:cubicBezTo>
                  <a:cubicBezTo>
                    <a:pt x="25158" y="1784"/>
                    <a:pt x="24735" y="2039"/>
                    <a:pt x="24332" y="2325"/>
                  </a:cubicBezTo>
                  <a:cubicBezTo>
                    <a:pt x="24174" y="2433"/>
                    <a:pt x="24017" y="2551"/>
                    <a:pt x="23860" y="2679"/>
                  </a:cubicBezTo>
                  <a:cubicBezTo>
                    <a:pt x="22168" y="4006"/>
                    <a:pt x="20988" y="5845"/>
                    <a:pt x="19837" y="7684"/>
                  </a:cubicBezTo>
                  <a:cubicBezTo>
                    <a:pt x="19670" y="7960"/>
                    <a:pt x="19503" y="8225"/>
                    <a:pt x="19326" y="8501"/>
                  </a:cubicBezTo>
                  <a:cubicBezTo>
                    <a:pt x="19159" y="8776"/>
                    <a:pt x="18991" y="9042"/>
                    <a:pt x="18814" y="9317"/>
                  </a:cubicBezTo>
                  <a:cubicBezTo>
                    <a:pt x="18667" y="9543"/>
                    <a:pt x="18519" y="9769"/>
                    <a:pt x="18372" y="9996"/>
                  </a:cubicBezTo>
                  <a:cubicBezTo>
                    <a:pt x="18165" y="10291"/>
                    <a:pt x="17949" y="10586"/>
                    <a:pt x="17742" y="10881"/>
                  </a:cubicBezTo>
                  <a:cubicBezTo>
                    <a:pt x="16798" y="12130"/>
                    <a:pt x="15736" y="13231"/>
                    <a:pt x="14349" y="14008"/>
                  </a:cubicBezTo>
                  <a:cubicBezTo>
                    <a:pt x="11851" y="15395"/>
                    <a:pt x="8803" y="15385"/>
                    <a:pt x="6196" y="16546"/>
                  </a:cubicBezTo>
                  <a:cubicBezTo>
                    <a:pt x="4003" y="17529"/>
                    <a:pt x="2253" y="19289"/>
                    <a:pt x="1289" y="21492"/>
                  </a:cubicBezTo>
                  <a:cubicBezTo>
                    <a:pt x="0" y="24463"/>
                    <a:pt x="541" y="28249"/>
                    <a:pt x="1663" y="31180"/>
                  </a:cubicBezTo>
                  <a:cubicBezTo>
                    <a:pt x="3098" y="34917"/>
                    <a:pt x="5892" y="37533"/>
                    <a:pt x="9314" y="39195"/>
                  </a:cubicBezTo>
                  <a:cubicBezTo>
                    <a:pt x="12687" y="40834"/>
                    <a:pt x="16666" y="41563"/>
                    <a:pt x="20556" y="41563"/>
                  </a:cubicBezTo>
                  <a:cubicBezTo>
                    <a:pt x="22757" y="41563"/>
                    <a:pt x="24929" y="41330"/>
                    <a:pt x="26948" y="40896"/>
                  </a:cubicBezTo>
                  <a:cubicBezTo>
                    <a:pt x="32072" y="39775"/>
                    <a:pt x="36930" y="37513"/>
                    <a:pt x="40667" y="33766"/>
                  </a:cubicBezTo>
                  <a:cubicBezTo>
                    <a:pt x="40707" y="33717"/>
                    <a:pt x="40756" y="33678"/>
                    <a:pt x="40795" y="33629"/>
                  </a:cubicBezTo>
                  <a:cubicBezTo>
                    <a:pt x="41307" y="33107"/>
                    <a:pt x="40185" y="31435"/>
                    <a:pt x="40628" y="30885"/>
                  </a:cubicBezTo>
                  <a:cubicBezTo>
                    <a:pt x="41228" y="30157"/>
                    <a:pt x="41513" y="29242"/>
                    <a:pt x="41690" y="28328"/>
                  </a:cubicBezTo>
                  <a:cubicBezTo>
                    <a:pt x="41857" y="27511"/>
                    <a:pt x="41946" y="26675"/>
                    <a:pt x="42152" y="25859"/>
                  </a:cubicBezTo>
                  <a:cubicBezTo>
                    <a:pt x="42211" y="25564"/>
                    <a:pt x="42339" y="25279"/>
                    <a:pt x="42526" y="25043"/>
                  </a:cubicBezTo>
                  <a:cubicBezTo>
                    <a:pt x="42723" y="24826"/>
                    <a:pt x="43018" y="24699"/>
                    <a:pt x="43264" y="24531"/>
                  </a:cubicBezTo>
                  <a:cubicBezTo>
                    <a:pt x="43637" y="24286"/>
                    <a:pt x="43942" y="23931"/>
                    <a:pt x="44139" y="23518"/>
                  </a:cubicBezTo>
                  <a:cubicBezTo>
                    <a:pt x="44257" y="23253"/>
                    <a:pt x="44336" y="22968"/>
                    <a:pt x="44473" y="22722"/>
                  </a:cubicBezTo>
                  <a:cubicBezTo>
                    <a:pt x="44788" y="22161"/>
                    <a:pt x="45378" y="22112"/>
                    <a:pt x="45949" y="22014"/>
                  </a:cubicBezTo>
                  <a:cubicBezTo>
                    <a:pt x="46372" y="21945"/>
                    <a:pt x="46962" y="21837"/>
                    <a:pt x="47040" y="21325"/>
                  </a:cubicBezTo>
                  <a:cubicBezTo>
                    <a:pt x="47906" y="15887"/>
                    <a:pt x="46686" y="10222"/>
                    <a:pt x="43185" y="5541"/>
                  </a:cubicBezTo>
                  <a:cubicBezTo>
                    <a:pt x="41995" y="3937"/>
                    <a:pt x="40549" y="2502"/>
                    <a:pt x="38799" y="1518"/>
                  </a:cubicBezTo>
                  <a:cubicBezTo>
                    <a:pt x="36905" y="462"/>
                    <a:pt x="34708" y="1"/>
                    <a:pt x="32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6695814" y="3784957"/>
              <a:ext cx="235810" cy="206475"/>
            </a:xfrm>
            <a:custGeom>
              <a:avLst/>
              <a:gdLst/>
              <a:ahLst/>
              <a:cxnLst/>
              <a:rect l="l" t="t" r="r" b="b"/>
              <a:pathLst>
                <a:path w="7741" h="6778" extrusionOk="0">
                  <a:moveTo>
                    <a:pt x="3867" y="0"/>
                  </a:moveTo>
                  <a:cubicBezTo>
                    <a:pt x="3328" y="0"/>
                    <a:pt x="2781" y="129"/>
                    <a:pt x="2272" y="402"/>
                  </a:cubicBezTo>
                  <a:cubicBezTo>
                    <a:pt x="620" y="1287"/>
                    <a:pt x="0" y="3342"/>
                    <a:pt x="885" y="4985"/>
                  </a:cubicBezTo>
                  <a:cubicBezTo>
                    <a:pt x="1498" y="6129"/>
                    <a:pt x="2668" y="6778"/>
                    <a:pt x="3878" y="6778"/>
                  </a:cubicBezTo>
                  <a:cubicBezTo>
                    <a:pt x="4415" y="6778"/>
                    <a:pt x="4960" y="6650"/>
                    <a:pt x="5468" y="6381"/>
                  </a:cubicBezTo>
                  <a:cubicBezTo>
                    <a:pt x="7120" y="5496"/>
                    <a:pt x="7740" y="3441"/>
                    <a:pt x="6855" y="1788"/>
                  </a:cubicBezTo>
                  <a:cubicBezTo>
                    <a:pt x="6249" y="652"/>
                    <a:pt x="5078" y="0"/>
                    <a:pt x="38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7673661" y="3490476"/>
              <a:ext cx="216649" cy="206292"/>
            </a:xfrm>
            <a:custGeom>
              <a:avLst/>
              <a:gdLst/>
              <a:ahLst/>
              <a:cxnLst/>
              <a:rect l="l" t="t" r="r" b="b"/>
              <a:pathLst>
                <a:path w="7112" h="6772" extrusionOk="0">
                  <a:moveTo>
                    <a:pt x="3569" y="0"/>
                  </a:moveTo>
                  <a:cubicBezTo>
                    <a:pt x="3456" y="0"/>
                    <a:pt x="3342" y="6"/>
                    <a:pt x="3227" y="18"/>
                  </a:cubicBezTo>
                  <a:cubicBezTo>
                    <a:pt x="1358" y="195"/>
                    <a:pt x="1" y="1857"/>
                    <a:pt x="188" y="3715"/>
                  </a:cubicBezTo>
                  <a:cubicBezTo>
                    <a:pt x="354" y="5469"/>
                    <a:pt x="1827" y="6772"/>
                    <a:pt x="3544" y="6772"/>
                  </a:cubicBezTo>
                  <a:cubicBezTo>
                    <a:pt x="3657" y="6772"/>
                    <a:pt x="3771" y="6766"/>
                    <a:pt x="3886" y="6754"/>
                  </a:cubicBezTo>
                  <a:cubicBezTo>
                    <a:pt x="5754" y="6577"/>
                    <a:pt x="7111" y="4915"/>
                    <a:pt x="6925" y="3056"/>
                  </a:cubicBezTo>
                  <a:cubicBezTo>
                    <a:pt x="6758" y="1303"/>
                    <a:pt x="5285" y="0"/>
                    <a:pt x="3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6934884" y="4291943"/>
              <a:ext cx="234318" cy="206444"/>
            </a:xfrm>
            <a:custGeom>
              <a:avLst/>
              <a:gdLst/>
              <a:ahLst/>
              <a:cxnLst/>
              <a:rect l="l" t="t" r="r" b="b"/>
              <a:pathLst>
                <a:path w="7692" h="6777" extrusionOk="0">
                  <a:moveTo>
                    <a:pt x="3850" y="1"/>
                  </a:moveTo>
                  <a:cubicBezTo>
                    <a:pt x="3415" y="1"/>
                    <a:pt x="2974" y="85"/>
                    <a:pt x="2547" y="261"/>
                  </a:cubicBezTo>
                  <a:cubicBezTo>
                    <a:pt x="826" y="969"/>
                    <a:pt x="0" y="2956"/>
                    <a:pt x="718" y="4687"/>
                  </a:cubicBezTo>
                  <a:cubicBezTo>
                    <a:pt x="1259" y="5992"/>
                    <a:pt x="2516" y="6777"/>
                    <a:pt x="3843" y="6777"/>
                  </a:cubicBezTo>
                  <a:cubicBezTo>
                    <a:pt x="4277" y="6777"/>
                    <a:pt x="4718" y="6693"/>
                    <a:pt x="5144" y="6516"/>
                  </a:cubicBezTo>
                  <a:cubicBezTo>
                    <a:pt x="6875" y="5798"/>
                    <a:pt x="7691" y="3821"/>
                    <a:pt x="6983" y="2091"/>
                  </a:cubicBezTo>
                  <a:cubicBezTo>
                    <a:pt x="6442" y="786"/>
                    <a:pt x="5180" y="1"/>
                    <a:pt x="38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6902228" y="3165046"/>
              <a:ext cx="935656" cy="1085135"/>
            </a:xfrm>
            <a:custGeom>
              <a:avLst/>
              <a:gdLst/>
              <a:ahLst/>
              <a:cxnLst/>
              <a:rect l="l" t="t" r="r" b="b"/>
              <a:pathLst>
                <a:path w="30715" h="35622" extrusionOk="0">
                  <a:moveTo>
                    <a:pt x="9137" y="0"/>
                  </a:moveTo>
                  <a:lnTo>
                    <a:pt x="7809" y="1535"/>
                  </a:lnTo>
                  <a:lnTo>
                    <a:pt x="8006" y="2833"/>
                  </a:lnTo>
                  <a:lnTo>
                    <a:pt x="8734" y="7632"/>
                  </a:lnTo>
                  <a:lnTo>
                    <a:pt x="3501" y="8202"/>
                  </a:lnTo>
                  <a:lnTo>
                    <a:pt x="1839" y="8389"/>
                  </a:lnTo>
                  <a:lnTo>
                    <a:pt x="0" y="10504"/>
                  </a:lnTo>
                  <a:cubicBezTo>
                    <a:pt x="0" y="10504"/>
                    <a:pt x="541" y="10819"/>
                    <a:pt x="1407" y="11399"/>
                  </a:cubicBezTo>
                  <a:cubicBezTo>
                    <a:pt x="4396" y="13395"/>
                    <a:pt x="11379" y="18470"/>
                    <a:pt x="14261" y="24174"/>
                  </a:cubicBezTo>
                  <a:cubicBezTo>
                    <a:pt x="17988" y="31540"/>
                    <a:pt x="15638" y="35622"/>
                    <a:pt x="15638" y="35622"/>
                  </a:cubicBezTo>
                  <a:lnTo>
                    <a:pt x="24469" y="34147"/>
                  </a:lnTo>
                  <a:cubicBezTo>
                    <a:pt x="24971" y="33625"/>
                    <a:pt x="25453" y="33094"/>
                    <a:pt x="25895" y="32543"/>
                  </a:cubicBezTo>
                  <a:cubicBezTo>
                    <a:pt x="26751" y="31511"/>
                    <a:pt x="24686" y="28718"/>
                    <a:pt x="25325" y="27577"/>
                  </a:cubicBezTo>
                  <a:cubicBezTo>
                    <a:pt x="25807" y="26721"/>
                    <a:pt x="29033" y="27518"/>
                    <a:pt x="29396" y="26613"/>
                  </a:cubicBezTo>
                  <a:cubicBezTo>
                    <a:pt x="29554" y="26220"/>
                    <a:pt x="29701" y="25826"/>
                    <a:pt x="29829" y="25423"/>
                  </a:cubicBezTo>
                  <a:cubicBezTo>
                    <a:pt x="29928" y="25177"/>
                    <a:pt x="30006" y="24922"/>
                    <a:pt x="30075" y="24666"/>
                  </a:cubicBezTo>
                  <a:cubicBezTo>
                    <a:pt x="30350" y="23741"/>
                    <a:pt x="30567" y="22797"/>
                    <a:pt x="30714" y="21843"/>
                  </a:cubicBezTo>
                  <a:cubicBezTo>
                    <a:pt x="29878" y="19050"/>
                    <a:pt x="28659" y="16385"/>
                    <a:pt x="27115" y="13916"/>
                  </a:cubicBezTo>
                  <a:cubicBezTo>
                    <a:pt x="22119" y="5901"/>
                    <a:pt x="15992" y="2420"/>
                    <a:pt x="12333" y="974"/>
                  </a:cubicBezTo>
                  <a:cubicBezTo>
                    <a:pt x="10376" y="197"/>
                    <a:pt x="9137" y="0"/>
                    <a:pt x="9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6958553" y="3211775"/>
              <a:ext cx="839181" cy="976384"/>
            </a:xfrm>
            <a:custGeom>
              <a:avLst/>
              <a:gdLst/>
              <a:ahLst/>
              <a:cxnLst/>
              <a:rect l="l" t="t" r="r" b="b"/>
              <a:pathLst>
                <a:path w="27548" h="32052" extrusionOk="0">
                  <a:moveTo>
                    <a:pt x="5960" y="1"/>
                  </a:moveTo>
                  <a:lnTo>
                    <a:pt x="0" y="6855"/>
                  </a:lnTo>
                  <a:cubicBezTo>
                    <a:pt x="325" y="7032"/>
                    <a:pt x="718" y="7239"/>
                    <a:pt x="1151" y="7485"/>
                  </a:cubicBezTo>
                  <a:cubicBezTo>
                    <a:pt x="3954" y="9108"/>
                    <a:pt x="6530" y="11104"/>
                    <a:pt x="8792" y="13415"/>
                  </a:cubicBezTo>
                  <a:cubicBezTo>
                    <a:pt x="10081" y="14733"/>
                    <a:pt x="11271" y="16159"/>
                    <a:pt x="12333" y="17674"/>
                  </a:cubicBezTo>
                  <a:cubicBezTo>
                    <a:pt x="13346" y="19109"/>
                    <a:pt x="14231" y="20624"/>
                    <a:pt x="14988" y="22207"/>
                  </a:cubicBezTo>
                  <a:cubicBezTo>
                    <a:pt x="17732" y="28079"/>
                    <a:pt x="16985" y="32052"/>
                    <a:pt x="16985" y="32052"/>
                  </a:cubicBezTo>
                  <a:lnTo>
                    <a:pt x="24056" y="31009"/>
                  </a:lnTo>
                  <a:cubicBezTo>
                    <a:pt x="25512" y="29220"/>
                    <a:pt x="26692" y="27223"/>
                    <a:pt x="27547" y="25079"/>
                  </a:cubicBezTo>
                  <a:cubicBezTo>
                    <a:pt x="27164" y="22630"/>
                    <a:pt x="26505" y="20221"/>
                    <a:pt x="25571" y="17919"/>
                  </a:cubicBezTo>
                  <a:cubicBezTo>
                    <a:pt x="24931" y="16336"/>
                    <a:pt x="24194" y="14802"/>
                    <a:pt x="23358" y="13307"/>
                  </a:cubicBezTo>
                  <a:cubicBezTo>
                    <a:pt x="21765" y="10455"/>
                    <a:pt x="19562" y="8114"/>
                    <a:pt x="17241" y="6226"/>
                  </a:cubicBezTo>
                  <a:cubicBezTo>
                    <a:pt x="13690" y="3344"/>
                    <a:pt x="9855" y="1525"/>
                    <a:pt x="7416" y="551"/>
                  </a:cubicBezTo>
                  <a:cubicBezTo>
                    <a:pt x="6845" y="315"/>
                    <a:pt x="6353" y="138"/>
                    <a:pt x="59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7347103" y="3747732"/>
              <a:ext cx="411670" cy="179485"/>
            </a:xfrm>
            <a:custGeom>
              <a:avLst/>
              <a:gdLst/>
              <a:ahLst/>
              <a:cxnLst/>
              <a:rect l="l" t="t" r="r" b="b"/>
              <a:pathLst>
                <a:path w="13514" h="5892" extrusionOk="0">
                  <a:moveTo>
                    <a:pt x="13435" y="1"/>
                  </a:moveTo>
                  <a:cubicBezTo>
                    <a:pt x="8764" y="1388"/>
                    <a:pt x="4250" y="3276"/>
                    <a:pt x="1" y="5656"/>
                  </a:cubicBezTo>
                  <a:lnTo>
                    <a:pt x="129" y="5892"/>
                  </a:lnTo>
                  <a:cubicBezTo>
                    <a:pt x="4368" y="3522"/>
                    <a:pt x="8852" y="1633"/>
                    <a:pt x="13514" y="266"/>
                  </a:cubicBezTo>
                  <a:lnTo>
                    <a:pt x="134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7186840" y="3370545"/>
              <a:ext cx="339169" cy="291252"/>
            </a:xfrm>
            <a:custGeom>
              <a:avLst/>
              <a:gdLst/>
              <a:ahLst/>
              <a:cxnLst/>
              <a:rect l="l" t="t" r="r" b="b"/>
              <a:pathLst>
                <a:path w="11134" h="9561" extrusionOk="0">
                  <a:moveTo>
                    <a:pt x="10976" y="1"/>
                  </a:moveTo>
                  <a:cubicBezTo>
                    <a:pt x="6963" y="2686"/>
                    <a:pt x="3275" y="5833"/>
                    <a:pt x="0" y="9373"/>
                  </a:cubicBezTo>
                  <a:lnTo>
                    <a:pt x="197" y="9560"/>
                  </a:lnTo>
                  <a:cubicBezTo>
                    <a:pt x="3462" y="6030"/>
                    <a:pt x="7131" y="2902"/>
                    <a:pt x="11133" y="227"/>
                  </a:cubicBezTo>
                  <a:lnTo>
                    <a:pt x="10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7412415" y="4091409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37" y="0"/>
                  </a:moveTo>
                  <a:cubicBezTo>
                    <a:pt x="651" y="0"/>
                    <a:pt x="562" y="18"/>
                    <a:pt x="473" y="58"/>
                  </a:cubicBezTo>
                  <a:cubicBezTo>
                    <a:pt x="139" y="206"/>
                    <a:pt x="1" y="580"/>
                    <a:pt x="139" y="914"/>
                  </a:cubicBezTo>
                  <a:cubicBezTo>
                    <a:pt x="254" y="1169"/>
                    <a:pt x="493" y="1294"/>
                    <a:pt x="732" y="1294"/>
                  </a:cubicBezTo>
                  <a:cubicBezTo>
                    <a:pt x="983" y="1294"/>
                    <a:pt x="1233" y="1156"/>
                    <a:pt x="1338" y="884"/>
                  </a:cubicBezTo>
                  <a:cubicBezTo>
                    <a:pt x="1510" y="435"/>
                    <a:pt x="1160" y="0"/>
                    <a:pt x="737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7396544" y="4003921"/>
              <a:ext cx="45998" cy="39358"/>
            </a:xfrm>
            <a:custGeom>
              <a:avLst/>
              <a:gdLst/>
              <a:ahLst/>
              <a:cxnLst/>
              <a:rect l="l" t="t" r="r" b="b"/>
              <a:pathLst>
                <a:path w="1510" h="1292" extrusionOk="0">
                  <a:moveTo>
                    <a:pt x="741" y="0"/>
                  </a:moveTo>
                  <a:cubicBezTo>
                    <a:pt x="654" y="0"/>
                    <a:pt x="563" y="18"/>
                    <a:pt x="473" y="59"/>
                  </a:cubicBezTo>
                  <a:cubicBezTo>
                    <a:pt x="148" y="196"/>
                    <a:pt x="1" y="580"/>
                    <a:pt x="148" y="904"/>
                  </a:cubicBezTo>
                  <a:cubicBezTo>
                    <a:pt x="259" y="1164"/>
                    <a:pt x="496" y="1292"/>
                    <a:pt x="734" y="1292"/>
                  </a:cubicBezTo>
                  <a:cubicBezTo>
                    <a:pt x="983" y="1292"/>
                    <a:pt x="1233" y="1152"/>
                    <a:pt x="1338" y="875"/>
                  </a:cubicBezTo>
                  <a:cubicBezTo>
                    <a:pt x="1510" y="434"/>
                    <a:pt x="1166" y="0"/>
                    <a:pt x="741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7372874" y="3923317"/>
              <a:ext cx="46303" cy="39449"/>
            </a:xfrm>
            <a:custGeom>
              <a:avLst/>
              <a:gdLst/>
              <a:ahLst/>
              <a:cxnLst/>
              <a:rect l="l" t="t" r="r" b="b"/>
              <a:pathLst>
                <a:path w="1520" h="1295" extrusionOk="0">
                  <a:moveTo>
                    <a:pt x="747" y="1"/>
                  </a:moveTo>
                  <a:cubicBezTo>
                    <a:pt x="661" y="1"/>
                    <a:pt x="571" y="19"/>
                    <a:pt x="483" y="59"/>
                  </a:cubicBezTo>
                  <a:cubicBezTo>
                    <a:pt x="148" y="207"/>
                    <a:pt x="1" y="590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3" y="1295"/>
                    <a:pt x="1242" y="1157"/>
                    <a:pt x="1348" y="885"/>
                  </a:cubicBezTo>
                  <a:cubicBezTo>
                    <a:pt x="1520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7342930" y="3852035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37" y="0"/>
                  </a:moveTo>
                  <a:cubicBezTo>
                    <a:pt x="650" y="0"/>
                    <a:pt x="561" y="18"/>
                    <a:pt x="472" y="58"/>
                  </a:cubicBezTo>
                  <a:cubicBezTo>
                    <a:pt x="148" y="206"/>
                    <a:pt x="0" y="589"/>
                    <a:pt x="148" y="914"/>
                  </a:cubicBezTo>
                  <a:cubicBezTo>
                    <a:pt x="258" y="1169"/>
                    <a:pt x="495" y="1294"/>
                    <a:pt x="733" y="1294"/>
                  </a:cubicBezTo>
                  <a:cubicBezTo>
                    <a:pt x="982" y="1294"/>
                    <a:pt x="1232" y="1156"/>
                    <a:pt x="1338" y="885"/>
                  </a:cubicBezTo>
                  <a:cubicBezTo>
                    <a:pt x="1509" y="436"/>
                    <a:pt x="1159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7304273" y="3786114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40" y="0"/>
                  </a:moveTo>
                  <a:cubicBezTo>
                    <a:pt x="653" y="0"/>
                    <a:pt x="563" y="19"/>
                    <a:pt x="473" y="59"/>
                  </a:cubicBezTo>
                  <a:cubicBezTo>
                    <a:pt x="148" y="206"/>
                    <a:pt x="1" y="580"/>
                    <a:pt x="148" y="914"/>
                  </a:cubicBezTo>
                  <a:cubicBezTo>
                    <a:pt x="263" y="1169"/>
                    <a:pt x="501" y="1294"/>
                    <a:pt x="737" y="1294"/>
                  </a:cubicBezTo>
                  <a:cubicBezTo>
                    <a:pt x="985" y="1294"/>
                    <a:pt x="1232" y="1157"/>
                    <a:pt x="1338" y="885"/>
                  </a:cubicBezTo>
                  <a:cubicBezTo>
                    <a:pt x="1510" y="436"/>
                    <a:pt x="1166" y="0"/>
                    <a:pt x="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7255746" y="3721503"/>
              <a:ext cx="45998" cy="39571"/>
            </a:xfrm>
            <a:custGeom>
              <a:avLst/>
              <a:gdLst/>
              <a:ahLst/>
              <a:cxnLst/>
              <a:rect l="l" t="t" r="r" b="b"/>
              <a:pathLst>
                <a:path w="1510" h="1299" extrusionOk="0">
                  <a:moveTo>
                    <a:pt x="732" y="1"/>
                  </a:moveTo>
                  <a:cubicBezTo>
                    <a:pt x="647" y="1"/>
                    <a:pt x="559" y="18"/>
                    <a:pt x="472" y="55"/>
                  </a:cubicBezTo>
                  <a:cubicBezTo>
                    <a:pt x="138" y="203"/>
                    <a:pt x="0" y="587"/>
                    <a:pt x="138" y="911"/>
                  </a:cubicBezTo>
                  <a:cubicBezTo>
                    <a:pt x="253" y="1171"/>
                    <a:pt x="493" y="1299"/>
                    <a:pt x="732" y="1299"/>
                  </a:cubicBezTo>
                  <a:cubicBezTo>
                    <a:pt x="982" y="1299"/>
                    <a:pt x="1232" y="1158"/>
                    <a:pt x="1338" y="882"/>
                  </a:cubicBezTo>
                  <a:cubicBezTo>
                    <a:pt x="1510" y="431"/>
                    <a:pt x="1156" y="1"/>
                    <a:pt x="732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7204812" y="3662680"/>
              <a:ext cx="45998" cy="39388"/>
            </a:xfrm>
            <a:custGeom>
              <a:avLst/>
              <a:gdLst/>
              <a:ahLst/>
              <a:cxnLst/>
              <a:rect l="l" t="t" r="r" b="b"/>
              <a:pathLst>
                <a:path w="1510" h="1293" extrusionOk="0">
                  <a:moveTo>
                    <a:pt x="737" y="0"/>
                  </a:moveTo>
                  <a:cubicBezTo>
                    <a:pt x="651" y="0"/>
                    <a:pt x="561" y="19"/>
                    <a:pt x="472" y="59"/>
                  </a:cubicBezTo>
                  <a:cubicBezTo>
                    <a:pt x="148" y="197"/>
                    <a:pt x="0" y="580"/>
                    <a:pt x="148" y="905"/>
                  </a:cubicBezTo>
                  <a:cubicBezTo>
                    <a:pt x="258" y="1164"/>
                    <a:pt x="496" y="1292"/>
                    <a:pt x="734" y="1292"/>
                  </a:cubicBezTo>
                  <a:cubicBezTo>
                    <a:pt x="983" y="1292"/>
                    <a:pt x="1232" y="1152"/>
                    <a:pt x="1338" y="875"/>
                  </a:cubicBezTo>
                  <a:cubicBezTo>
                    <a:pt x="1509" y="434"/>
                    <a:pt x="1159" y="0"/>
                    <a:pt x="737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7151473" y="3601573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41" y="0"/>
                  </a:moveTo>
                  <a:cubicBezTo>
                    <a:pt x="654" y="0"/>
                    <a:pt x="563" y="18"/>
                    <a:pt x="473" y="59"/>
                  </a:cubicBezTo>
                  <a:cubicBezTo>
                    <a:pt x="148" y="206"/>
                    <a:pt x="1" y="590"/>
                    <a:pt x="148" y="914"/>
                  </a:cubicBezTo>
                  <a:cubicBezTo>
                    <a:pt x="264" y="1169"/>
                    <a:pt x="501" y="1294"/>
                    <a:pt x="737" y="1294"/>
                  </a:cubicBezTo>
                  <a:cubicBezTo>
                    <a:pt x="985" y="1294"/>
                    <a:pt x="1233" y="1156"/>
                    <a:pt x="1338" y="885"/>
                  </a:cubicBezTo>
                  <a:cubicBezTo>
                    <a:pt x="1510" y="436"/>
                    <a:pt x="1166" y="0"/>
                    <a:pt x="741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7089755" y="3549147"/>
              <a:ext cx="45998" cy="39358"/>
            </a:xfrm>
            <a:custGeom>
              <a:avLst/>
              <a:gdLst/>
              <a:ahLst/>
              <a:cxnLst/>
              <a:rect l="l" t="t" r="r" b="b"/>
              <a:pathLst>
                <a:path w="1510" h="1292" extrusionOk="0">
                  <a:moveTo>
                    <a:pt x="738" y="0"/>
                  </a:moveTo>
                  <a:cubicBezTo>
                    <a:pt x="651" y="0"/>
                    <a:pt x="562" y="18"/>
                    <a:pt x="473" y="58"/>
                  </a:cubicBezTo>
                  <a:cubicBezTo>
                    <a:pt x="148" y="196"/>
                    <a:pt x="1" y="580"/>
                    <a:pt x="139" y="904"/>
                  </a:cubicBezTo>
                  <a:cubicBezTo>
                    <a:pt x="254" y="1164"/>
                    <a:pt x="494" y="1292"/>
                    <a:pt x="733" y="1292"/>
                  </a:cubicBezTo>
                  <a:cubicBezTo>
                    <a:pt x="983" y="1292"/>
                    <a:pt x="1233" y="1151"/>
                    <a:pt x="1338" y="875"/>
                  </a:cubicBezTo>
                  <a:cubicBezTo>
                    <a:pt x="1510" y="434"/>
                    <a:pt x="1160" y="0"/>
                    <a:pt x="738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7027155" y="3505799"/>
              <a:ext cx="46303" cy="39510"/>
            </a:xfrm>
            <a:custGeom>
              <a:avLst/>
              <a:gdLst/>
              <a:ahLst/>
              <a:cxnLst/>
              <a:rect l="l" t="t" r="r" b="b"/>
              <a:pathLst>
                <a:path w="1520" h="1297" extrusionOk="0">
                  <a:moveTo>
                    <a:pt x="742" y="1"/>
                  </a:moveTo>
                  <a:cubicBezTo>
                    <a:pt x="657" y="1"/>
                    <a:pt x="569" y="18"/>
                    <a:pt x="482" y="55"/>
                  </a:cubicBezTo>
                  <a:cubicBezTo>
                    <a:pt x="148" y="203"/>
                    <a:pt x="0" y="587"/>
                    <a:pt x="158" y="921"/>
                  </a:cubicBezTo>
                  <a:cubicBezTo>
                    <a:pt x="272" y="1173"/>
                    <a:pt x="506" y="1296"/>
                    <a:pt x="740" y="1296"/>
                  </a:cubicBezTo>
                  <a:cubicBezTo>
                    <a:pt x="990" y="1296"/>
                    <a:pt x="1241" y="1156"/>
                    <a:pt x="1348" y="882"/>
                  </a:cubicBezTo>
                  <a:cubicBezTo>
                    <a:pt x="1520" y="431"/>
                    <a:pt x="1166" y="1"/>
                    <a:pt x="742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6961539" y="3463456"/>
              <a:ext cx="45998" cy="39662"/>
            </a:xfrm>
            <a:custGeom>
              <a:avLst/>
              <a:gdLst/>
              <a:ahLst/>
              <a:cxnLst/>
              <a:rect l="l" t="t" r="r" b="b"/>
              <a:pathLst>
                <a:path w="1510" h="1302" extrusionOk="0">
                  <a:moveTo>
                    <a:pt x="740" y="0"/>
                  </a:moveTo>
                  <a:cubicBezTo>
                    <a:pt x="653" y="0"/>
                    <a:pt x="563" y="19"/>
                    <a:pt x="473" y="59"/>
                  </a:cubicBezTo>
                  <a:cubicBezTo>
                    <a:pt x="148" y="206"/>
                    <a:pt x="1" y="590"/>
                    <a:pt x="148" y="914"/>
                  </a:cubicBezTo>
                  <a:cubicBezTo>
                    <a:pt x="263" y="1174"/>
                    <a:pt x="501" y="1302"/>
                    <a:pt x="737" y="1302"/>
                  </a:cubicBezTo>
                  <a:cubicBezTo>
                    <a:pt x="985" y="1302"/>
                    <a:pt x="1232" y="1162"/>
                    <a:pt x="1338" y="885"/>
                  </a:cubicBezTo>
                  <a:cubicBezTo>
                    <a:pt x="1510" y="436"/>
                    <a:pt x="1166" y="0"/>
                    <a:pt x="740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7683866" y="3589266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7638934" y="3519172"/>
              <a:ext cx="45968" cy="39449"/>
            </a:xfrm>
            <a:custGeom>
              <a:avLst/>
              <a:gdLst/>
              <a:ahLst/>
              <a:cxnLst/>
              <a:rect l="l" t="t" r="r" b="b"/>
              <a:pathLst>
                <a:path w="1509" h="1295" extrusionOk="0">
                  <a:moveTo>
                    <a:pt x="740" y="1"/>
                  </a:moveTo>
                  <a:cubicBezTo>
                    <a:pt x="653" y="1"/>
                    <a:pt x="562" y="19"/>
                    <a:pt x="472" y="59"/>
                  </a:cubicBezTo>
                  <a:cubicBezTo>
                    <a:pt x="148" y="207"/>
                    <a:pt x="0" y="590"/>
                    <a:pt x="148" y="915"/>
                  </a:cubicBezTo>
                  <a:cubicBezTo>
                    <a:pt x="263" y="1169"/>
                    <a:pt x="500" y="1295"/>
                    <a:pt x="737" y="1295"/>
                  </a:cubicBezTo>
                  <a:cubicBezTo>
                    <a:pt x="985" y="1295"/>
                    <a:pt x="1232" y="1157"/>
                    <a:pt x="1338" y="885"/>
                  </a:cubicBezTo>
                  <a:cubicBezTo>
                    <a:pt x="1509" y="436"/>
                    <a:pt x="1165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7585290" y="3452977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40" y="0"/>
                  </a:moveTo>
                  <a:cubicBezTo>
                    <a:pt x="653" y="0"/>
                    <a:pt x="563" y="18"/>
                    <a:pt x="473" y="59"/>
                  </a:cubicBezTo>
                  <a:cubicBezTo>
                    <a:pt x="148" y="206"/>
                    <a:pt x="1" y="590"/>
                    <a:pt x="148" y="914"/>
                  </a:cubicBezTo>
                  <a:cubicBezTo>
                    <a:pt x="263" y="1169"/>
                    <a:pt x="501" y="1294"/>
                    <a:pt x="737" y="1294"/>
                  </a:cubicBezTo>
                  <a:cubicBezTo>
                    <a:pt x="985" y="1294"/>
                    <a:pt x="1232" y="1156"/>
                    <a:pt x="1338" y="885"/>
                  </a:cubicBezTo>
                  <a:cubicBezTo>
                    <a:pt x="1510" y="436"/>
                    <a:pt x="1166" y="0"/>
                    <a:pt x="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7524761" y="3389767"/>
              <a:ext cx="46303" cy="39449"/>
            </a:xfrm>
            <a:custGeom>
              <a:avLst/>
              <a:gdLst/>
              <a:ahLst/>
              <a:cxnLst/>
              <a:rect l="l" t="t" r="r" b="b"/>
              <a:pathLst>
                <a:path w="1520" h="1295" extrusionOk="0">
                  <a:moveTo>
                    <a:pt x="747" y="0"/>
                  </a:moveTo>
                  <a:cubicBezTo>
                    <a:pt x="661" y="0"/>
                    <a:pt x="571" y="18"/>
                    <a:pt x="483" y="58"/>
                  </a:cubicBezTo>
                  <a:cubicBezTo>
                    <a:pt x="148" y="206"/>
                    <a:pt x="1" y="589"/>
                    <a:pt x="148" y="914"/>
                  </a:cubicBezTo>
                  <a:cubicBezTo>
                    <a:pt x="264" y="1169"/>
                    <a:pt x="503" y="1294"/>
                    <a:pt x="742" y="1294"/>
                  </a:cubicBezTo>
                  <a:cubicBezTo>
                    <a:pt x="993" y="1294"/>
                    <a:pt x="1243" y="1156"/>
                    <a:pt x="1348" y="885"/>
                  </a:cubicBezTo>
                  <a:cubicBezTo>
                    <a:pt x="1520" y="435"/>
                    <a:pt x="1169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7463957" y="3332833"/>
              <a:ext cx="45998" cy="39388"/>
            </a:xfrm>
            <a:custGeom>
              <a:avLst/>
              <a:gdLst/>
              <a:ahLst/>
              <a:cxnLst/>
              <a:rect l="l" t="t" r="r" b="b"/>
              <a:pathLst>
                <a:path w="1510" h="1293" extrusionOk="0">
                  <a:moveTo>
                    <a:pt x="741" y="0"/>
                  </a:moveTo>
                  <a:cubicBezTo>
                    <a:pt x="654" y="0"/>
                    <a:pt x="563" y="19"/>
                    <a:pt x="473" y="59"/>
                  </a:cubicBezTo>
                  <a:cubicBezTo>
                    <a:pt x="148" y="196"/>
                    <a:pt x="0" y="580"/>
                    <a:pt x="148" y="905"/>
                  </a:cubicBezTo>
                  <a:cubicBezTo>
                    <a:pt x="259" y="1164"/>
                    <a:pt x="496" y="1292"/>
                    <a:pt x="734" y="1292"/>
                  </a:cubicBezTo>
                  <a:cubicBezTo>
                    <a:pt x="983" y="1292"/>
                    <a:pt x="1232" y="1152"/>
                    <a:pt x="1338" y="875"/>
                  </a:cubicBezTo>
                  <a:cubicBezTo>
                    <a:pt x="1509" y="434"/>
                    <a:pt x="1166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7397458" y="3288784"/>
              <a:ext cx="46273" cy="39571"/>
            </a:xfrm>
            <a:custGeom>
              <a:avLst/>
              <a:gdLst/>
              <a:ahLst/>
              <a:cxnLst/>
              <a:rect l="l" t="t" r="r" b="b"/>
              <a:pathLst>
                <a:path w="1519" h="1299" extrusionOk="0">
                  <a:moveTo>
                    <a:pt x="741" y="1"/>
                  </a:moveTo>
                  <a:cubicBezTo>
                    <a:pt x="653" y="1"/>
                    <a:pt x="562" y="19"/>
                    <a:pt x="472" y="59"/>
                  </a:cubicBezTo>
                  <a:cubicBezTo>
                    <a:pt x="148" y="207"/>
                    <a:pt x="0" y="580"/>
                    <a:pt x="148" y="915"/>
                  </a:cubicBezTo>
                  <a:cubicBezTo>
                    <a:pt x="264" y="1170"/>
                    <a:pt x="503" y="1298"/>
                    <a:pt x="741" y="1298"/>
                  </a:cubicBezTo>
                  <a:cubicBezTo>
                    <a:pt x="989" y="1298"/>
                    <a:pt x="1237" y="1161"/>
                    <a:pt x="1348" y="885"/>
                  </a:cubicBezTo>
                  <a:cubicBezTo>
                    <a:pt x="1519" y="436"/>
                    <a:pt x="1169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7329130" y="3248939"/>
              <a:ext cx="45998" cy="39418"/>
            </a:xfrm>
            <a:custGeom>
              <a:avLst/>
              <a:gdLst/>
              <a:ahLst/>
              <a:cxnLst/>
              <a:rect l="l" t="t" r="r" b="b"/>
              <a:pathLst>
                <a:path w="1510" h="1294" extrusionOk="0">
                  <a:moveTo>
                    <a:pt x="741" y="1"/>
                  </a:moveTo>
                  <a:cubicBezTo>
                    <a:pt x="654" y="1"/>
                    <a:pt x="563" y="19"/>
                    <a:pt x="473" y="59"/>
                  </a:cubicBezTo>
                  <a:cubicBezTo>
                    <a:pt x="148" y="197"/>
                    <a:pt x="1" y="580"/>
                    <a:pt x="148" y="915"/>
                  </a:cubicBezTo>
                  <a:cubicBezTo>
                    <a:pt x="258" y="1168"/>
                    <a:pt x="494" y="1294"/>
                    <a:pt x="730" y="1294"/>
                  </a:cubicBezTo>
                  <a:cubicBezTo>
                    <a:pt x="981" y="1294"/>
                    <a:pt x="1232" y="1153"/>
                    <a:pt x="1338" y="875"/>
                  </a:cubicBezTo>
                  <a:cubicBezTo>
                    <a:pt x="1510" y="435"/>
                    <a:pt x="1166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7258427" y="3212110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37" y="0"/>
                  </a:moveTo>
                  <a:cubicBezTo>
                    <a:pt x="651" y="0"/>
                    <a:pt x="561" y="18"/>
                    <a:pt x="473" y="58"/>
                  </a:cubicBezTo>
                  <a:cubicBezTo>
                    <a:pt x="148" y="206"/>
                    <a:pt x="1" y="589"/>
                    <a:pt x="148" y="914"/>
                  </a:cubicBezTo>
                  <a:cubicBezTo>
                    <a:pt x="259" y="1169"/>
                    <a:pt x="496" y="1294"/>
                    <a:pt x="734" y="1294"/>
                  </a:cubicBezTo>
                  <a:cubicBezTo>
                    <a:pt x="983" y="1294"/>
                    <a:pt x="1233" y="1156"/>
                    <a:pt x="1338" y="885"/>
                  </a:cubicBezTo>
                  <a:cubicBezTo>
                    <a:pt x="1510" y="435"/>
                    <a:pt x="1159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7197014" y="3188715"/>
              <a:ext cx="45998" cy="39388"/>
            </a:xfrm>
            <a:custGeom>
              <a:avLst/>
              <a:gdLst/>
              <a:ahLst/>
              <a:cxnLst/>
              <a:rect l="l" t="t" r="r" b="b"/>
              <a:pathLst>
                <a:path w="1510" h="1293" extrusionOk="0">
                  <a:moveTo>
                    <a:pt x="741" y="1"/>
                  </a:moveTo>
                  <a:cubicBezTo>
                    <a:pt x="654" y="1"/>
                    <a:pt x="563" y="19"/>
                    <a:pt x="473" y="59"/>
                  </a:cubicBezTo>
                  <a:cubicBezTo>
                    <a:pt x="148" y="197"/>
                    <a:pt x="1" y="581"/>
                    <a:pt x="148" y="905"/>
                  </a:cubicBezTo>
                  <a:cubicBezTo>
                    <a:pt x="264" y="1165"/>
                    <a:pt x="501" y="1293"/>
                    <a:pt x="738" y="1293"/>
                  </a:cubicBezTo>
                  <a:cubicBezTo>
                    <a:pt x="985" y="1293"/>
                    <a:pt x="1233" y="1152"/>
                    <a:pt x="1338" y="876"/>
                  </a:cubicBezTo>
                  <a:cubicBezTo>
                    <a:pt x="1510" y="435"/>
                    <a:pt x="1166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6273390" y="3365154"/>
              <a:ext cx="514420" cy="514725"/>
            </a:xfrm>
            <a:custGeom>
              <a:avLst/>
              <a:gdLst/>
              <a:ahLst/>
              <a:cxnLst/>
              <a:rect l="l" t="t" r="r" b="b"/>
              <a:pathLst>
                <a:path w="16887" h="16897" extrusionOk="0">
                  <a:moveTo>
                    <a:pt x="8438" y="1"/>
                  </a:moveTo>
                  <a:cubicBezTo>
                    <a:pt x="3777" y="1"/>
                    <a:pt x="0" y="3787"/>
                    <a:pt x="0" y="8449"/>
                  </a:cubicBezTo>
                  <a:cubicBezTo>
                    <a:pt x="0" y="13111"/>
                    <a:pt x="3777" y="16897"/>
                    <a:pt x="8438" y="16897"/>
                  </a:cubicBezTo>
                  <a:cubicBezTo>
                    <a:pt x="13110" y="16897"/>
                    <a:pt x="16886" y="13111"/>
                    <a:pt x="16886" y="8449"/>
                  </a:cubicBezTo>
                  <a:cubicBezTo>
                    <a:pt x="16886" y="3787"/>
                    <a:pt x="13110" y="1"/>
                    <a:pt x="8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7"/>
            <p:cNvSpPr/>
            <p:nvPr/>
          </p:nvSpPr>
          <p:spPr>
            <a:xfrm>
              <a:off x="6835119" y="3365154"/>
              <a:ext cx="514420" cy="514725"/>
            </a:xfrm>
            <a:custGeom>
              <a:avLst/>
              <a:gdLst/>
              <a:ahLst/>
              <a:cxnLst/>
              <a:rect l="l" t="t" r="r" b="b"/>
              <a:pathLst>
                <a:path w="16887" h="16897" extrusionOk="0">
                  <a:moveTo>
                    <a:pt x="8439" y="1"/>
                  </a:moveTo>
                  <a:cubicBezTo>
                    <a:pt x="3777" y="1"/>
                    <a:pt x="0" y="3787"/>
                    <a:pt x="0" y="8449"/>
                  </a:cubicBezTo>
                  <a:cubicBezTo>
                    <a:pt x="0" y="13111"/>
                    <a:pt x="3777" y="16897"/>
                    <a:pt x="8439" y="16897"/>
                  </a:cubicBezTo>
                  <a:cubicBezTo>
                    <a:pt x="13110" y="16897"/>
                    <a:pt x="16887" y="13111"/>
                    <a:pt x="16887" y="8449"/>
                  </a:cubicBezTo>
                  <a:cubicBezTo>
                    <a:pt x="16887" y="3787"/>
                    <a:pt x="13110" y="1"/>
                    <a:pt x="8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6430059" y="3891545"/>
              <a:ext cx="740026" cy="426049"/>
            </a:xfrm>
            <a:custGeom>
              <a:avLst/>
              <a:gdLst/>
              <a:ahLst/>
              <a:cxnLst/>
              <a:rect l="l" t="t" r="r" b="b"/>
              <a:pathLst>
                <a:path w="24293" h="13986" extrusionOk="0">
                  <a:moveTo>
                    <a:pt x="276" y="1"/>
                  </a:moveTo>
                  <a:cubicBezTo>
                    <a:pt x="119" y="1"/>
                    <a:pt x="1" y="128"/>
                    <a:pt x="1" y="276"/>
                  </a:cubicBezTo>
                  <a:lnTo>
                    <a:pt x="1" y="13710"/>
                  </a:lnTo>
                  <a:cubicBezTo>
                    <a:pt x="1" y="13868"/>
                    <a:pt x="119" y="13986"/>
                    <a:pt x="276" y="13986"/>
                  </a:cubicBezTo>
                  <a:lnTo>
                    <a:pt x="24027" y="13986"/>
                  </a:lnTo>
                  <a:cubicBezTo>
                    <a:pt x="24175" y="13986"/>
                    <a:pt x="24293" y="13868"/>
                    <a:pt x="24293" y="13710"/>
                  </a:cubicBezTo>
                  <a:lnTo>
                    <a:pt x="24293" y="276"/>
                  </a:lnTo>
                  <a:cubicBezTo>
                    <a:pt x="24293" y="128"/>
                    <a:pt x="24175" y="1"/>
                    <a:pt x="24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7"/>
            <p:cNvSpPr/>
            <p:nvPr/>
          </p:nvSpPr>
          <p:spPr>
            <a:xfrm>
              <a:off x="6449250" y="3913721"/>
              <a:ext cx="704049" cy="387696"/>
            </a:xfrm>
            <a:custGeom>
              <a:avLst/>
              <a:gdLst/>
              <a:ahLst/>
              <a:cxnLst/>
              <a:rect l="l" t="t" r="r" b="b"/>
              <a:pathLst>
                <a:path w="23112" h="12727" extrusionOk="0">
                  <a:moveTo>
                    <a:pt x="22846" y="266"/>
                  </a:moveTo>
                  <a:lnTo>
                    <a:pt x="22846" y="12451"/>
                  </a:lnTo>
                  <a:lnTo>
                    <a:pt x="266" y="12451"/>
                  </a:lnTo>
                  <a:lnTo>
                    <a:pt x="266" y="266"/>
                  </a:lnTo>
                  <a:close/>
                  <a:moveTo>
                    <a:pt x="0" y="0"/>
                  </a:moveTo>
                  <a:lnTo>
                    <a:pt x="0" y="12726"/>
                  </a:lnTo>
                  <a:lnTo>
                    <a:pt x="23112" y="12726"/>
                  </a:lnTo>
                  <a:lnTo>
                    <a:pt x="23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6335077" y="3984425"/>
              <a:ext cx="883534" cy="107563"/>
            </a:xfrm>
            <a:custGeom>
              <a:avLst/>
              <a:gdLst/>
              <a:ahLst/>
              <a:cxnLst/>
              <a:rect l="l" t="t" r="r" b="b"/>
              <a:pathLst>
                <a:path w="29004" h="3531" extrusionOk="0">
                  <a:moveTo>
                    <a:pt x="1" y="0"/>
                  </a:moveTo>
                  <a:lnTo>
                    <a:pt x="1" y="3531"/>
                  </a:lnTo>
                  <a:lnTo>
                    <a:pt x="28188" y="3531"/>
                  </a:lnTo>
                  <a:cubicBezTo>
                    <a:pt x="28640" y="3531"/>
                    <a:pt x="29004" y="3167"/>
                    <a:pt x="29004" y="2725"/>
                  </a:cubicBezTo>
                  <a:lnTo>
                    <a:pt x="29004" y="817"/>
                  </a:lnTo>
                  <a:cubicBezTo>
                    <a:pt x="29004" y="364"/>
                    <a:pt x="28640" y="0"/>
                    <a:pt x="28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6512155" y="4014065"/>
              <a:ext cx="282844" cy="50690"/>
            </a:xfrm>
            <a:custGeom>
              <a:avLst/>
              <a:gdLst/>
              <a:ahLst/>
              <a:cxnLst/>
              <a:rect l="l" t="t" r="r" b="b"/>
              <a:pathLst>
                <a:path w="9285" h="1664" fill="none" extrusionOk="0">
                  <a:moveTo>
                    <a:pt x="836" y="1"/>
                  </a:moveTo>
                  <a:lnTo>
                    <a:pt x="8448" y="1"/>
                  </a:lnTo>
                  <a:cubicBezTo>
                    <a:pt x="8911" y="1"/>
                    <a:pt x="9284" y="365"/>
                    <a:pt x="9284" y="827"/>
                  </a:cubicBezTo>
                  <a:cubicBezTo>
                    <a:pt x="9284" y="1289"/>
                    <a:pt x="8911" y="1663"/>
                    <a:pt x="8448" y="1663"/>
                  </a:cubicBezTo>
                  <a:lnTo>
                    <a:pt x="836" y="1663"/>
                  </a:lnTo>
                  <a:cubicBezTo>
                    <a:pt x="374" y="1663"/>
                    <a:pt x="0" y="1289"/>
                    <a:pt x="0" y="827"/>
                  </a:cubicBezTo>
                  <a:cubicBezTo>
                    <a:pt x="0" y="365"/>
                    <a:pt x="374" y="1"/>
                    <a:pt x="836" y="1"/>
                  </a:cubicBezTo>
                  <a:close/>
                </a:path>
              </a:pathLst>
            </a:custGeom>
            <a:noFill/>
            <a:ln w="6875" cap="flat" cmpd="sng">
              <a:solidFill>
                <a:schemeClr val="dk2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6871948" y="4011993"/>
              <a:ext cx="53675" cy="53340"/>
            </a:xfrm>
            <a:custGeom>
              <a:avLst/>
              <a:gdLst/>
              <a:ahLst/>
              <a:cxnLst/>
              <a:rect l="l" t="t" r="r" b="b"/>
              <a:pathLst>
                <a:path w="1762" h="1751" fill="none" extrusionOk="0">
                  <a:moveTo>
                    <a:pt x="1761" y="875"/>
                  </a:moveTo>
                  <a:cubicBezTo>
                    <a:pt x="1761" y="1357"/>
                    <a:pt x="1368" y="1751"/>
                    <a:pt x="886" y="1751"/>
                  </a:cubicBezTo>
                  <a:cubicBezTo>
                    <a:pt x="394" y="1751"/>
                    <a:pt x="1" y="1357"/>
                    <a:pt x="1" y="875"/>
                  </a:cubicBezTo>
                  <a:cubicBezTo>
                    <a:pt x="1" y="394"/>
                    <a:pt x="394" y="0"/>
                    <a:pt x="886" y="0"/>
                  </a:cubicBezTo>
                  <a:cubicBezTo>
                    <a:pt x="1368" y="0"/>
                    <a:pt x="1761" y="394"/>
                    <a:pt x="1761" y="875"/>
                  </a:cubicBezTo>
                  <a:close/>
                </a:path>
              </a:pathLst>
            </a:custGeom>
            <a:noFill/>
            <a:ln w="6875" cap="flat" cmpd="sng">
              <a:solidFill>
                <a:schemeClr val="dk2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7"/>
            <p:cNvSpPr/>
            <p:nvPr/>
          </p:nvSpPr>
          <p:spPr>
            <a:xfrm>
              <a:off x="6963641" y="4011993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1751" h="1751" fill="none" extrusionOk="0">
                  <a:moveTo>
                    <a:pt x="1751" y="875"/>
                  </a:moveTo>
                  <a:cubicBezTo>
                    <a:pt x="1751" y="1357"/>
                    <a:pt x="1358" y="1751"/>
                    <a:pt x="876" y="1751"/>
                  </a:cubicBezTo>
                  <a:cubicBezTo>
                    <a:pt x="384" y="1751"/>
                    <a:pt x="0" y="1357"/>
                    <a:pt x="0" y="875"/>
                  </a:cubicBezTo>
                  <a:cubicBezTo>
                    <a:pt x="0" y="394"/>
                    <a:pt x="384" y="0"/>
                    <a:pt x="876" y="0"/>
                  </a:cubicBezTo>
                  <a:cubicBezTo>
                    <a:pt x="1358" y="0"/>
                    <a:pt x="1751" y="394"/>
                    <a:pt x="1751" y="875"/>
                  </a:cubicBezTo>
                  <a:close/>
                </a:path>
              </a:pathLst>
            </a:custGeom>
            <a:noFill/>
            <a:ln w="6875" cap="flat" cmpd="sng">
              <a:solidFill>
                <a:schemeClr val="dk2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6276071" y="4007790"/>
              <a:ext cx="115971" cy="59036"/>
            </a:xfrm>
            <a:custGeom>
              <a:avLst/>
              <a:gdLst/>
              <a:ahLst/>
              <a:cxnLst/>
              <a:rect l="l" t="t" r="r" b="b"/>
              <a:pathLst>
                <a:path w="3807" h="1938" extrusionOk="0">
                  <a:moveTo>
                    <a:pt x="1" y="0"/>
                  </a:moveTo>
                  <a:lnTo>
                    <a:pt x="1" y="1938"/>
                  </a:lnTo>
                  <a:lnTo>
                    <a:pt x="3807" y="1938"/>
                  </a:lnTo>
                  <a:lnTo>
                    <a:pt x="3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7197623" y="3807377"/>
              <a:ext cx="307702" cy="440701"/>
            </a:xfrm>
            <a:custGeom>
              <a:avLst/>
              <a:gdLst/>
              <a:ahLst/>
              <a:cxnLst/>
              <a:rect l="l" t="t" r="r" b="b"/>
              <a:pathLst>
                <a:path w="10101" h="14467" extrusionOk="0">
                  <a:moveTo>
                    <a:pt x="10101" y="0"/>
                  </a:moveTo>
                  <a:lnTo>
                    <a:pt x="9206" y="325"/>
                  </a:lnTo>
                  <a:lnTo>
                    <a:pt x="8930" y="423"/>
                  </a:lnTo>
                  <a:lnTo>
                    <a:pt x="0" y="3600"/>
                  </a:lnTo>
                  <a:lnTo>
                    <a:pt x="0" y="11487"/>
                  </a:lnTo>
                  <a:lnTo>
                    <a:pt x="8930" y="14123"/>
                  </a:lnTo>
                  <a:lnTo>
                    <a:pt x="9206" y="14201"/>
                  </a:lnTo>
                  <a:lnTo>
                    <a:pt x="10101" y="14467"/>
                  </a:lnTo>
                  <a:lnTo>
                    <a:pt x="10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7469654" y="3817247"/>
              <a:ext cx="8408" cy="422759"/>
            </a:xfrm>
            <a:custGeom>
              <a:avLst/>
              <a:gdLst/>
              <a:ahLst/>
              <a:cxnLst/>
              <a:rect l="l" t="t" r="r" b="b"/>
              <a:pathLst>
                <a:path w="276" h="13878" extrusionOk="0">
                  <a:moveTo>
                    <a:pt x="276" y="1"/>
                  </a:moveTo>
                  <a:lnTo>
                    <a:pt x="0" y="99"/>
                  </a:lnTo>
                  <a:lnTo>
                    <a:pt x="0" y="13799"/>
                  </a:lnTo>
                  <a:lnTo>
                    <a:pt x="276" y="13877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6329685" y="3422910"/>
              <a:ext cx="400308" cy="385076"/>
            </a:xfrm>
            <a:custGeom>
              <a:avLst/>
              <a:gdLst/>
              <a:ahLst/>
              <a:cxnLst/>
              <a:rect l="l" t="t" r="r" b="b"/>
              <a:pathLst>
                <a:path w="13141" h="12641" extrusionOk="0">
                  <a:moveTo>
                    <a:pt x="6826" y="278"/>
                  </a:moveTo>
                  <a:cubicBezTo>
                    <a:pt x="10160" y="278"/>
                    <a:pt x="12875" y="2983"/>
                    <a:pt x="12875" y="6327"/>
                  </a:cubicBezTo>
                  <a:cubicBezTo>
                    <a:pt x="12875" y="8766"/>
                    <a:pt x="11399" y="10979"/>
                    <a:pt x="9137" y="11913"/>
                  </a:cubicBezTo>
                  <a:cubicBezTo>
                    <a:pt x="8393" y="12222"/>
                    <a:pt x="7610" y="12372"/>
                    <a:pt x="6833" y="12372"/>
                  </a:cubicBezTo>
                  <a:cubicBezTo>
                    <a:pt x="5258" y="12372"/>
                    <a:pt x="3707" y="11757"/>
                    <a:pt x="2548" y="10605"/>
                  </a:cubicBezTo>
                  <a:cubicBezTo>
                    <a:pt x="817" y="8874"/>
                    <a:pt x="306" y="6268"/>
                    <a:pt x="1240" y="4006"/>
                  </a:cubicBezTo>
                  <a:cubicBezTo>
                    <a:pt x="2174" y="1754"/>
                    <a:pt x="4377" y="278"/>
                    <a:pt x="6826" y="278"/>
                  </a:cubicBezTo>
                  <a:close/>
                  <a:moveTo>
                    <a:pt x="6818" y="0"/>
                  </a:moveTo>
                  <a:cubicBezTo>
                    <a:pt x="5174" y="0"/>
                    <a:pt x="3561" y="643"/>
                    <a:pt x="2351" y="1852"/>
                  </a:cubicBezTo>
                  <a:cubicBezTo>
                    <a:pt x="542" y="3662"/>
                    <a:pt x="1" y="6376"/>
                    <a:pt x="984" y="8746"/>
                  </a:cubicBezTo>
                  <a:cubicBezTo>
                    <a:pt x="1958" y="11106"/>
                    <a:pt x="4269" y="12641"/>
                    <a:pt x="6826" y="12641"/>
                  </a:cubicBezTo>
                  <a:cubicBezTo>
                    <a:pt x="10308" y="12641"/>
                    <a:pt x="13140" y="9808"/>
                    <a:pt x="13140" y="6327"/>
                  </a:cubicBezTo>
                  <a:cubicBezTo>
                    <a:pt x="13140" y="3770"/>
                    <a:pt x="11606" y="1459"/>
                    <a:pt x="9246" y="485"/>
                  </a:cubicBezTo>
                  <a:cubicBezTo>
                    <a:pt x="8459" y="159"/>
                    <a:pt x="7635" y="0"/>
                    <a:pt x="6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6890835" y="3422910"/>
              <a:ext cx="400277" cy="385076"/>
            </a:xfrm>
            <a:custGeom>
              <a:avLst/>
              <a:gdLst/>
              <a:ahLst/>
              <a:cxnLst/>
              <a:rect l="l" t="t" r="r" b="b"/>
              <a:pathLst>
                <a:path w="13140" h="12641" extrusionOk="0">
                  <a:moveTo>
                    <a:pt x="6816" y="278"/>
                  </a:moveTo>
                  <a:cubicBezTo>
                    <a:pt x="10150" y="278"/>
                    <a:pt x="12855" y="2983"/>
                    <a:pt x="12864" y="6317"/>
                  </a:cubicBezTo>
                  <a:cubicBezTo>
                    <a:pt x="12864" y="8766"/>
                    <a:pt x="11389" y="10979"/>
                    <a:pt x="9127" y="11913"/>
                  </a:cubicBezTo>
                  <a:cubicBezTo>
                    <a:pt x="8383" y="12222"/>
                    <a:pt x="7600" y="12372"/>
                    <a:pt x="6822" y="12372"/>
                  </a:cubicBezTo>
                  <a:cubicBezTo>
                    <a:pt x="5248" y="12372"/>
                    <a:pt x="3697" y="11757"/>
                    <a:pt x="2538" y="10605"/>
                  </a:cubicBezTo>
                  <a:cubicBezTo>
                    <a:pt x="807" y="8874"/>
                    <a:pt x="296" y="6268"/>
                    <a:pt x="1230" y="4006"/>
                  </a:cubicBezTo>
                  <a:cubicBezTo>
                    <a:pt x="2164" y="1744"/>
                    <a:pt x="4367" y="278"/>
                    <a:pt x="6816" y="278"/>
                  </a:cubicBezTo>
                  <a:close/>
                  <a:moveTo>
                    <a:pt x="6815" y="0"/>
                  </a:moveTo>
                  <a:cubicBezTo>
                    <a:pt x="5173" y="0"/>
                    <a:pt x="3560" y="643"/>
                    <a:pt x="2351" y="1852"/>
                  </a:cubicBezTo>
                  <a:cubicBezTo>
                    <a:pt x="541" y="3662"/>
                    <a:pt x="1" y="6376"/>
                    <a:pt x="984" y="8736"/>
                  </a:cubicBezTo>
                  <a:cubicBezTo>
                    <a:pt x="1958" y="11097"/>
                    <a:pt x="4259" y="12641"/>
                    <a:pt x="6816" y="12641"/>
                  </a:cubicBezTo>
                  <a:cubicBezTo>
                    <a:pt x="10307" y="12641"/>
                    <a:pt x="13140" y="9808"/>
                    <a:pt x="13140" y="6327"/>
                  </a:cubicBezTo>
                  <a:cubicBezTo>
                    <a:pt x="13140" y="3770"/>
                    <a:pt x="11596" y="1459"/>
                    <a:pt x="9235" y="485"/>
                  </a:cubicBezTo>
                  <a:cubicBezTo>
                    <a:pt x="8452" y="159"/>
                    <a:pt x="7630" y="0"/>
                    <a:pt x="6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7"/>
            <p:cNvSpPr/>
            <p:nvPr/>
          </p:nvSpPr>
          <p:spPr>
            <a:xfrm>
              <a:off x="6490588" y="3564865"/>
              <a:ext cx="93489" cy="80147"/>
            </a:xfrm>
            <a:custGeom>
              <a:avLst/>
              <a:gdLst/>
              <a:ahLst/>
              <a:cxnLst/>
              <a:rect l="l" t="t" r="r" b="b"/>
              <a:pathLst>
                <a:path w="3069" h="2631" extrusionOk="0">
                  <a:moveTo>
                    <a:pt x="1751" y="280"/>
                  </a:moveTo>
                  <a:cubicBezTo>
                    <a:pt x="2321" y="280"/>
                    <a:pt x="2793" y="742"/>
                    <a:pt x="2793" y="1313"/>
                  </a:cubicBezTo>
                  <a:cubicBezTo>
                    <a:pt x="2793" y="1944"/>
                    <a:pt x="2281" y="2360"/>
                    <a:pt x="1746" y="2360"/>
                  </a:cubicBezTo>
                  <a:cubicBezTo>
                    <a:pt x="1489" y="2360"/>
                    <a:pt x="1227" y="2264"/>
                    <a:pt x="1013" y="2050"/>
                  </a:cubicBezTo>
                  <a:cubicBezTo>
                    <a:pt x="354" y="1401"/>
                    <a:pt x="826" y="280"/>
                    <a:pt x="1751" y="280"/>
                  </a:cubicBezTo>
                  <a:close/>
                  <a:moveTo>
                    <a:pt x="1741" y="0"/>
                  </a:moveTo>
                  <a:cubicBezTo>
                    <a:pt x="1419" y="0"/>
                    <a:pt x="1091" y="120"/>
                    <a:pt x="826" y="388"/>
                  </a:cubicBezTo>
                  <a:cubicBezTo>
                    <a:pt x="0" y="1214"/>
                    <a:pt x="580" y="2631"/>
                    <a:pt x="1751" y="2631"/>
                  </a:cubicBezTo>
                  <a:cubicBezTo>
                    <a:pt x="2479" y="2631"/>
                    <a:pt x="3069" y="2040"/>
                    <a:pt x="3059" y="1313"/>
                  </a:cubicBezTo>
                  <a:cubicBezTo>
                    <a:pt x="3059" y="522"/>
                    <a:pt x="2412" y="0"/>
                    <a:pt x="1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7044214" y="3564865"/>
              <a:ext cx="93520" cy="80147"/>
            </a:xfrm>
            <a:custGeom>
              <a:avLst/>
              <a:gdLst/>
              <a:ahLst/>
              <a:cxnLst/>
              <a:rect l="l" t="t" r="r" b="b"/>
              <a:pathLst>
                <a:path w="3070" h="2631" extrusionOk="0">
                  <a:moveTo>
                    <a:pt x="1761" y="280"/>
                  </a:moveTo>
                  <a:cubicBezTo>
                    <a:pt x="2332" y="280"/>
                    <a:pt x="2794" y="742"/>
                    <a:pt x="2794" y="1313"/>
                  </a:cubicBezTo>
                  <a:cubicBezTo>
                    <a:pt x="2794" y="1944"/>
                    <a:pt x="2282" y="2360"/>
                    <a:pt x="1750" y="2360"/>
                  </a:cubicBezTo>
                  <a:cubicBezTo>
                    <a:pt x="1494" y="2360"/>
                    <a:pt x="1234" y="2264"/>
                    <a:pt x="1024" y="2050"/>
                  </a:cubicBezTo>
                  <a:cubicBezTo>
                    <a:pt x="365" y="1401"/>
                    <a:pt x="827" y="280"/>
                    <a:pt x="1761" y="280"/>
                  </a:cubicBezTo>
                  <a:close/>
                  <a:moveTo>
                    <a:pt x="1742" y="0"/>
                  </a:moveTo>
                  <a:cubicBezTo>
                    <a:pt x="1419" y="0"/>
                    <a:pt x="1092" y="120"/>
                    <a:pt x="827" y="388"/>
                  </a:cubicBezTo>
                  <a:cubicBezTo>
                    <a:pt x="1" y="1224"/>
                    <a:pt x="591" y="2631"/>
                    <a:pt x="1761" y="2631"/>
                  </a:cubicBezTo>
                  <a:cubicBezTo>
                    <a:pt x="2479" y="2621"/>
                    <a:pt x="3069" y="2040"/>
                    <a:pt x="3069" y="1313"/>
                  </a:cubicBezTo>
                  <a:cubicBezTo>
                    <a:pt x="3063" y="522"/>
                    <a:pt x="2414" y="0"/>
                    <a:pt x="1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6948653" y="4274123"/>
              <a:ext cx="335270" cy="137234"/>
            </a:xfrm>
            <a:custGeom>
              <a:avLst/>
              <a:gdLst/>
              <a:ahLst/>
              <a:cxnLst/>
              <a:rect l="l" t="t" r="r" b="b"/>
              <a:pathLst>
                <a:path w="11006" h="4505" extrusionOk="0">
                  <a:moveTo>
                    <a:pt x="7151" y="1250"/>
                  </a:moveTo>
                  <a:cubicBezTo>
                    <a:pt x="7367" y="1250"/>
                    <a:pt x="7534" y="1515"/>
                    <a:pt x="7593" y="1751"/>
                  </a:cubicBezTo>
                  <a:cubicBezTo>
                    <a:pt x="7682" y="2164"/>
                    <a:pt x="7632" y="2587"/>
                    <a:pt x="7455" y="2971"/>
                  </a:cubicBezTo>
                  <a:cubicBezTo>
                    <a:pt x="7121" y="2725"/>
                    <a:pt x="6885" y="2361"/>
                    <a:pt x="6806" y="1958"/>
                  </a:cubicBezTo>
                  <a:cubicBezTo>
                    <a:pt x="6767" y="1741"/>
                    <a:pt x="6816" y="1535"/>
                    <a:pt x="6934" y="1358"/>
                  </a:cubicBezTo>
                  <a:cubicBezTo>
                    <a:pt x="6983" y="1289"/>
                    <a:pt x="7062" y="1250"/>
                    <a:pt x="7151" y="1250"/>
                  </a:cubicBezTo>
                  <a:close/>
                  <a:moveTo>
                    <a:pt x="3551" y="1859"/>
                  </a:moveTo>
                  <a:cubicBezTo>
                    <a:pt x="3600" y="1859"/>
                    <a:pt x="3649" y="1869"/>
                    <a:pt x="3699" y="1889"/>
                  </a:cubicBezTo>
                  <a:cubicBezTo>
                    <a:pt x="3836" y="1938"/>
                    <a:pt x="3944" y="2036"/>
                    <a:pt x="4003" y="2174"/>
                  </a:cubicBezTo>
                  <a:cubicBezTo>
                    <a:pt x="4112" y="2449"/>
                    <a:pt x="3994" y="2764"/>
                    <a:pt x="3856" y="2971"/>
                  </a:cubicBezTo>
                  <a:cubicBezTo>
                    <a:pt x="3767" y="3098"/>
                    <a:pt x="3659" y="3207"/>
                    <a:pt x="3531" y="3295"/>
                  </a:cubicBezTo>
                  <a:cubicBezTo>
                    <a:pt x="3394" y="3118"/>
                    <a:pt x="3295" y="2921"/>
                    <a:pt x="3226" y="2705"/>
                  </a:cubicBezTo>
                  <a:cubicBezTo>
                    <a:pt x="3138" y="2410"/>
                    <a:pt x="3148" y="2036"/>
                    <a:pt x="3394" y="1899"/>
                  </a:cubicBezTo>
                  <a:cubicBezTo>
                    <a:pt x="3443" y="1869"/>
                    <a:pt x="3492" y="1859"/>
                    <a:pt x="3551" y="1859"/>
                  </a:cubicBezTo>
                  <a:close/>
                  <a:moveTo>
                    <a:pt x="10593" y="1"/>
                  </a:moveTo>
                  <a:lnTo>
                    <a:pt x="10347" y="119"/>
                  </a:lnTo>
                  <a:cubicBezTo>
                    <a:pt x="10612" y="679"/>
                    <a:pt x="10730" y="1299"/>
                    <a:pt x="10691" y="1918"/>
                  </a:cubicBezTo>
                  <a:cubicBezTo>
                    <a:pt x="10691" y="2204"/>
                    <a:pt x="10612" y="2489"/>
                    <a:pt x="10485" y="2744"/>
                  </a:cubicBezTo>
                  <a:cubicBezTo>
                    <a:pt x="10191" y="3279"/>
                    <a:pt x="9568" y="3503"/>
                    <a:pt x="8961" y="3503"/>
                  </a:cubicBezTo>
                  <a:cubicBezTo>
                    <a:pt x="8776" y="3503"/>
                    <a:pt x="8592" y="3482"/>
                    <a:pt x="8419" y="3443"/>
                  </a:cubicBezTo>
                  <a:cubicBezTo>
                    <a:pt x="8154" y="3374"/>
                    <a:pt x="7908" y="3275"/>
                    <a:pt x="7682" y="3128"/>
                  </a:cubicBezTo>
                  <a:cubicBezTo>
                    <a:pt x="7898" y="2685"/>
                    <a:pt x="7957" y="2174"/>
                    <a:pt x="7849" y="1682"/>
                  </a:cubicBezTo>
                  <a:cubicBezTo>
                    <a:pt x="7760" y="1328"/>
                    <a:pt x="7514" y="964"/>
                    <a:pt x="7151" y="964"/>
                  </a:cubicBezTo>
                  <a:cubicBezTo>
                    <a:pt x="6974" y="974"/>
                    <a:pt x="6816" y="1043"/>
                    <a:pt x="6718" y="1181"/>
                  </a:cubicBezTo>
                  <a:cubicBezTo>
                    <a:pt x="6541" y="1417"/>
                    <a:pt x="6472" y="1712"/>
                    <a:pt x="6521" y="2007"/>
                  </a:cubicBezTo>
                  <a:cubicBezTo>
                    <a:pt x="6629" y="2489"/>
                    <a:pt x="6905" y="2921"/>
                    <a:pt x="7318" y="3216"/>
                  </a:cubicBezTo>
                  <a:cubicBezTo>
                    <a:pt x="7278" y="3275"/>
                    <a:pt x="7229" y="3344"/>
                    <a:pt x="7190" y="3403"/>
                  </a:cubicBezTo>
                  <a:cubicBezTo>
                    <a:pt x="6806" y="3856"/>
                    <a:pt x="6256" y="4151"/>
                    <a:pt x="5656" y="4220"/>
                  </a:cubicBezTo>
                  <a:cubicBezTo>
                    <a:pt x="5588" y="4225"/>
                    <a:pt x="5520" y="4228"/>
                    <a:pt x="5452" y="4228"/>
                  </a:cubicBezTo>
                  <a:cubicBezTo>
                    <a:pt x="4804" y="4228"/>
                    <a:pt x="4172" y="3974"/>
                    <a:pt x="3718" y="3502"/>
                  </a:cubicBezTo>
                  <a:cubicBezTo>
                    <a:pt x="3856" y="3403"/>
                    <a:pt x="3984" y="3275"/>
                    <a:pt x="4082" y="3138"/>
                  </a:cubicBezTo>
                  <a:cubicBezTo>
                    <a:pt x="4318" y="2833"/>
                    <a:pt x="4387" y="2430"/>
                    <a:pt x="4259" y="2066"/>
                  </a:cubicBezTo>
                  <a:cubicBezTo>
                    <a:pt x="4180" y="1859"/>
                    <a:pt x="4003" y="1702"/>
                    <a:pt x="3797" y="1623"/>
                  </a:cubicBezTo>
                  <a:cubicBezTo>
                    <a:pt x="3719" y="1593"/>
                    <a:pt x="3638" y="1578"/>
                    <a:pt x="3558" y="1578"/>
                  </a:cubicBezTo>
                  <a:cubicBezTo>
                    <a:pt x="3455" y="1578"/>
                    <a:pt x="3354" y="1603"/>
                    <a:pt x="3266" y="1653"/>
                  </a:cubicBezTo>
                  <a:cubicBezTo>
                    <a:pt x="2882" y="1869"/>
                    <a:pt x="2843" y="2371"/>
                    <a:pt x="2961" y="2784"/>
                  </a:cubicBezTo>
                  <a:cubicBezTo>
                    <a:pt x="3030" y="3020"/>
                    <a:pt x="3148" y="3236"/>
                    <a:pt x="3285" y="3443"/>
                  </a:cubicBezTo>
                  <a:cubicBezTo>
                    <a:pt x="3052" y="3547"/>
                    <a:pt x="2800" y="3602"/>
                    <a:pt x="2548" y="3602"/>
                  </a:cubicBezTo>
                  <a:cubicBezTo>
                    <a:pt x="2396" y="3602"/>
                    <a:pt x="2243" y="3582"/>
                    <a:pt x="2095" y="3541"/>
                  </a:cubicBezTo>
                  <a:cubicBezTo>
                    <a:pt x="1486" y="3374"/>
                    <a:pt x="945" y="2892"/>
                    <a:pt x="640" y="2233"/>
                  </a:cubicBezTo>
                  <a:cubicBezTo>
                    <a:pt x="384" y="1663"/>
                    <a:pt x="286" y="984"/>
                    <a:pt x="355" y="207"/>
                  </a:cubicBezTo>
                  <a:lnTo>
                    <a:pt x="69" y="178"/>
                  </a:lnTo>
                  <a:lnTo>
                    <a:pt x="69" y="178"/>
                  </a:lnTo>
                  <a:cubicBezTo>
                    <a:pt x="1" y="1014"/>
                    <a:pt x="109" y="1741"/>
                    <a:pt x="384" y="2351"/>
                  </a:cubicBezTo>
                  <a:cubicBezTo>
                    <a:pt x="728" y="3079"/>
                    <a:pt x="1338" y="3630"/>
                    <a:pt x="2027" y="3816"/>
                  </a:cubicBezTo>
                  <a:cubicBezTo>
                    <a:pt x="2195" y="3861"/>
                    <a:pt x="2366" y="3883"/>
                    <a:pt x="2537" y="3883"/>
                  </a:cubicBezTo>
                  <a:cubicBezTo>
                    <a:pt x="2857" y="3883"/>
                    <a:pt x="3174" y="3806"/>
                    <a:pt x="3462" y="3659"/>
                  </a:cubicBezTo>
                  <a:cubicBezTo>
                    <a:pt x="3974" y="4200"/>
                    <a:pt x="4672" y="4505"/>
                    <a:pt x="5410" y="4505"/>
                  </a:cubicBezTo>
                  <a:cubicBezTo>
                    <a:pt x="5498" y="4505"/>
                    <a:pt x="5587" y="4495"/>
                    <a:pt x="5675" y="4485"/>
                  </a:cubicBezTo>
                  <a:cubicBezTo>
                    <a:pt x="6344" y="4416"/>
                    <a:pt x="6954" y="4092"/>
                    <a:pt x="7387" y="3571"/>
                  </a:cubicBezTo>
                  <a:cubicBezTo>
                    <a:pt x="7436" y="3512"/>
                    <a:pt x="7485" y="3443"/>
                    <a:pt x="7534" y="3374"/>
                  </a:cubicBezTo>
                  <a:cubicBezTo>
                    <a:pt x="7780" y="3521"/>
                    <a:pt x="8055" y="3639"/>
                    <a:pt x="8341" y="3708"/>
                  </a:cubicBezTo>
                  <a:cubicBezTo>
                    <a:pt x="8535" y="3753"/>
                    <a:pt x="8745" y="3777"/>
                    <a:pt x="8958" y="3777"/>
                  </a:cubicBezTo>
                  <a:cubicBezTo>
                    <a:pt x="9641" y="3777"/>
                    <a:pt x="10361" y="3527"/>
                    <a:pt x="10721" y="2882"/>
                  </a:cubicBezTo>
                  <a:cubicBezTo>
                    <a:pt x="10868" y="2587"/>
                    <a:pt x="10957" y="2263"/>
                    <a:pt x="10966" y="1938"/>
                  </a:cubicBezTo>
                  <a:cubicBezTo>
                    <a:pt x="11006" y="1269"/>
                    <a:pt x="10878" y="600"/>
                    <a:pt x="10593" y="1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7444796" y="3215065"/>
              <a:ext cx="210344" cy="144727"/>
            </a:xfrm>
            <a:custGeom>
              <a:avLst/>
              <a:gdLst/>
              <a:ahLst/>
              <a:cxnLst/>
              <a:rect l="l" t="t" r="r" b="b"/>
              <a:pathLst>
                <a:path w="6905" h="4751" fill="none" extrusionOk="0">
                  <a:moveTo>
                    <a:pt x="0" y="1348"/>
                  </a:moveTo>
                  <a:cubicBezTo>
                    <a:pt x="600" y="286"/>
                    <a:pt x="2016" y="1"/>
                    <a:pt x="2980" y="758"/>
                  </a:cubicBezTo>
                  <a:cubicBezTo>
                    <a:pt x="3285" y="1004"/>
                    <a:pt x="3531" y="1299"/>
                    <a:pt x="3718" y="1643"/>
                  </a:cubicBezTo>
                  <a:cubicBezTo>
                    <a:pt x="3904" y="1928"/>
                    <a:pt x="4032" y="2243"/>
                    <a:pt x="4082" y="2587"/>
                  </a:cubicBezTo>
                  <a:cubicBezTo>
                    <a:pt x="4121" y="3207"/>
                    <a:pt x="3747" y="3777"/>
                    <a:pt x="3157" y="4003"/>
                  </a:cubicBezTo>
                  <a:cubicBezTo>
                    <a:pt x="3088" y="4033"/>
                    <a:pt x="3000" y="4043"/>
                    <a:pt x="2911" y="4013"/>
                  </a:cubicBezTo>
                  <a:cubicBezTo>
                    <a:pt x="2862" y="3984"/>
                    <a:pt x="2813" y="3925"/>
                    <a:pt x="2783" y="3866"/>
                  </a:cubicBezTo>
                  <a:cubicBezTo>
                    <a:pt x="2606" y="3502"/>
                    <a:pt x="2646" y="3069"/>
                    <a:pt x="2891" y="2754"/>
                  </a:cubicBezTo>
                  <a:cubicBezTo>
                    <a:pt x="3137" y="2440"/>
                    <a:pt x="3491" y="2223"/>
                    <a:pt x="3885" y="2145"/>
                  </a:cubicBezTo>
                  <a:cubicBezTo>
                    <a:pt x="5468" y="1791"/>
                    <a:pt x="6904" y="3148"/>
                    <a:pt x="6648" y="4751"/>
                  </a:cubicBezTo>
                </a:path>
              </a:pathLst>
            </a:custGeom>
            <a:noFill/>
            <a:ln w="6875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7719941" y="3657291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7754091" y="3730466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7782391" y="3814366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37"/>
          <p:cNvGrpSpPr/>
          <p:nvPr/>
        </p:nvGrpSpPr>
        <p:grpSpPr>
          <a:xfrm rot="1028086">
            <a:off x="388512" y="873302"/>
            <a:ext cx="1155832" cy="1085718"/>
            <a:chOff x="220838" y="-10150"/>
            <a:chExt cx="1417700" cy="1331700"/>
          </a:xfrm>
        </p:grpSpPr>
        <p:sp>
          <p:nvSpPr>
            <p:cNvPr id="1827" name="Google Shape;1827;p37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7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7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7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7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7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7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7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7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3" name="Google Shape;1873;p37"/>
          <p:cNvGrpSpPr/>
          <p:nvPr/>
        </p:nvGrpSpPr>
        <p:grpSpPr>
          <a:xfrm rot="657575">
            <a:off x="3900269" y="4149755"/>
            <a:ext cx="773062" cy="656341"/>
            <a:chOff x="3502275" y="3218775"/>
            <a:chExt cx="1175775" cy="998250"/>
          </a:xfrm>
        </p:grpSpPr>
        <p:sp>
          <p:nvSpPr>
            <p:cNvPr id="1874" name="Google Shape;1874;p37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37"/>
          <p:cNvGrpSpPr/>
          <p:nvPr/>
        </p:nvGrpSpPr>
        <p:grpSpPr>
          <a:xfrm rot="-1936715">
            <a:off x="7999321" y="2207013"/>
            <a:ext cx="859152" cy="729473"/>
            <a:chOff x="8039217" y="153473"/>
            <a:chExt cx="898762" cy="763062"/>
          </a:xfrm>
        </p:grpSpPr>
        <p:sp>
          <p:nvSpPr>
            <p:cNvPr id="1887" name="Google Shape;1887;p37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37"/>
          <p:cNvGrpSpPr/>
          <p:nvPr/>
        </p:nvGrpSpPr>
        <p:grpSpPr>
          <a:xfrm>
            <a:off x="6255633" y="212003"/>
            <a:ext cx="1099685" cy="645981"/>
            <a:chOff x="3285175" y="1554625"/>
            <a:chExt cx="1458275" cy="856625"/>
          </a:xfrm>
        </p:grpSpPr>
        <p:sp>
          <p:nvSpPr>
            <p:cNvPr id="1901" name="Google Shape;1901;p37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774;p37">
            <a:extLst>
              <a:ext uri="{FF2B5EF4-FFF2-40B4-BE49-F238E27FC236}">
                <a16:creationId xmlns:a16="http://schemas.microsoft.com/office/drawing/2014/main" xmlns="" id="{640456D6-FACF-1D44-60F5-34E3C4ECB79C}"/>
              </a:ext>
            </a:extLst>
          </p:cNvPr>
          <p:cNvSpPr txBox="1">
            <a:spLocks/>
          </p:cNvSpPr>
          <p:nvPr/>
        </p:nvSpPr>
        <p:spPr>
          <a:xfrm>
            <a:off x="3054155" y="2454623"/>
            <a:ext cx="3035690" cy="141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8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sz="2000" dirty="0">
                <a:solidFill>
                  <a:schemeClr val="lt1"/>
                </a:solidFill>
              </a:rPr>
              <a:t>Lessons Learned</a:t>
            </a:r>
          </a:p>
          <a:p>
            <a:endParaRPr lang="en" sz="2000" dirty="0">
              <a:solidFill>
                <a:schemeClr val="lt1"/>
              </a:solidFill>
            </a:endParaRPr>
          </a:p>
          <a:p>
            <a:r>
              <a:rPr lang="en" sz="2000" dirty="0">
                <a:solidFill>
                  <a:schemeClr val="lt1"/>
                </a:solidFill>
              </a:rPr>
              <a:t>Application Achievement</a:t>
            </a:r>
          </a:p>
          <a:p>
            <a:endParaRPr lang="en" sz="2000" dirty="0">
              <a:solidFill>
                <a:schemeClr val="lt1"/>
              </a:solidFill>
            </a:endParaRPr>
          </a:p>
          <a:p>
            <a:r>
              <a:rPr lang="en" sz="2000" dirty="0">
                <a:solidFill>
                  <a:schemeClr val="lt1"/>
                </a:solidFill>
              </a:rPr>
              <a:t>Limitations</a:t>
            </a:r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xmlns="" id="{55D4A0DF-D636-1EEC-5FDC-EE7361161E8E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37">
            <a:extLst>
              <a:ext uri="{FF2B5EF4-FFF2-40B4-BE49-F238E27FC236}">
                <a16:creationId xmlns:a16="http://schemas.microsoft.com/office/drawing/2014/main" xmlns="" id="{AC8EB736-CD18-B7DF-72B8-E1C2E7B006C2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oogle Shape;2114;p40"/>
          <p:cNvGrpSpPr/>
          <p:nvPr/>
        </p:nvGrpSpPr>
        <p:grpSpPr>
          <a:xfrm>
            <a:off x="969325" y="1539000"/>
            <a:ext cx="4059000" cy="2065500"/>
            <a:chOff x="969325" y="1542300"/>
            <a:chExt cx="4059000" cy="2065500"/>
          </a:xfrm>
        </p:grpSpPr>
        <p:grpSp>
          <p:nvGrpSpPr>
            <p:cNvPr id="2115" name="Google Shape;2115;p40"/>
            <p:cNvGrpSpPr/>
            <p:nvPr/>
          </p:nvGrpSpPr>
          <p:grpSpPr>
            <a:xfrm>
              <a:off x="969325" y="1542300"/>
              <a:ext cx="4059000" cy="2065500"/>
              <a:chOff x="969325" y="1542300"/>
              <a:chExt cx="4059000" cy="2065500"/>
            </a:xfrm>
          </p:grpSpPr>
          <p:sp>
            <p:nvSpPr>
              <p:cNvPr id="2116" name="Google Shape;2116;p40"/>
              <p:cNvSpPr/>
              <p:nvPr/>
            </p:nvSpPr>
            <p:spPr>
              <a:xfrm>
                <a:off x="969325" y="1542300"/>
                <a:ext cx="4059000" cy="2065500"/>
              </a:xfrm>
              <a:prstGeom prst="roundRect">
                <a:avLst>
                  <a:gd name="adj" fmla="val 1114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0"/>
              <p:cNvSpPr/>
              <p:nvPr/>
            </p:nvSpPr>
            <p:spPr>
              <a:xfrm>
                <a:off x="1167850" y="2531100"/>
                <a:ext cx="89400" cy="87900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8" name="Google Shape;2118;p40"/>
            <p:cNvSpPr/>
            <p:nvPr/>
          </p:nvSpPr>
          <p:spPr>
            <a:xfrm rot="5400000">
              <a:off x="4564075" y="2519400"/>
              <a:ext cx="277200" cy="111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0" name="Google Shape;2120;p40"/>
          <p:cNvSpPr txBox="1">
            <a:spLocks noGrp="1"/>
          </p:cNvSpPr>
          <p:nvPr>
            <p:ph type="title"/>
          </p:nvPr>
        </p:nvSpPr>
        <p:spPr>
          <a:xfrm>
            <a:off x="5476057" y="1670484"/>
            <a:ext cx="3097069" cy="12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Demonstation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122" name="Google Shape;2122;p40"/>
          <p:cNvGrpSpPr/>
          <p:nvPr/>
        </p:nvGrpSpPr>
        <p:grpSpPr>
          <a:xfrm>
            <a:off x="2553" y="3604494"/>
            <a:ext cx="1425093" cy="1420246"/>
            <a:chOff x="279983" y="1350416"/>
            <a:chExt cx="2287836" cy="2280054"/>
          </a:xfrm>
        </p:grpSpPr>
        <p:sp>
          <p:nvSpPr>
            <p:cNvPr id="2123" name="Google Shape;2123;p40"/>
            <p:cNvSpPr/>
            <p:nvPr/>
          </p:nvSpPr>
          <p:spPr>
            <a:xfrm rot="-758099">
              <a:off x="465324" y="1537006"/>
              <a:ext cx="1917154" cy="1906876"/>
            </a:xfrm>
            <a:custGeom>
              <a:avLst/>
              <a:gdLst/>
              <a:ahLst/>
              <a:cxnLst/>
              <a:rect l="l" t="t" r="r" b="b"/>
              <a:pathLst>
                <a:path w="58754" h="58439" extrusionOk="0">
                  <a:moveTo>
                    <a:pt x="31885" y="0"/>
                  </a:moveTo>
                  <a:cubicBezTo>
                    <a:pt x="27636" y="0"/>
                    <a:pt x="23447" y="1082"/>
                    <a:pt x="19729" y="3147"/>
                  </a:cubicBezTo>
                  <a:cubicBezTo>
                    <a:pt x="17369" y="4455"/>
                    <a:pt x="15490" y="6009"/>
                    <a:pt x="14153" y="7770"/>
                  </a:cubicBezTo>
                  <a:cubicBezTo>
                    <a:pt x="12924" y="9412"/>
                    <a:pt x="12038" y="11281"/>
                    <a:pt x="11556" y="13277"/>
                  </a:cubicBezTo>
                  <a:cubicBezTo>
                    <a:pt x="6462" y="13818"/>
                    <a:pt x="2361" y="18027"/>
                    <a:pt x="2056" y="23210"/>
                  </a:cubicBezTo>
                  <a:lnTo>
                    <a:pt x="69" y="56560"/>
                  </a:lnTo>
                  <a:cubicBezTo>
                    <a:pt x="1" y="57573"/>
                    <a:pt x="817" y="58438"/>
                    <a:pt x="1840" y="58438"/>
                  </a:cubicBezTo>
                  <a:lnTo>
                    <a:pt x="52027" y="58438"/>
                  </a:lnTo>
                  <a:cubicBezTo>
                    <a:pt x="52951" y="58438"/>
                    <a:pt x="53718" y="57730"/>
                    <a:pt x="53797" y="56806"/>
                  </a:cubicBezTo>
                  <a:lnTo>
                    <a:pt x="54889" y="43765"/>
                  </a:lnTo>
                  <a:cubicBezTo>
                    <a:pt x="57514" y="38788"/>
                    <a:pt x="58754" y="32504"/>
                    <a:pt x="58291" y="26475"/>
                  </a:cubicBezTo>
                  <a:cubicBezTo>
                    <a:pt x="57810" y="20093"/>
                    <a:pt x="55725" y="14388"/>
                    <a:pt x="52263" y="9982"/>
                  </a:cubicBezTo>
                  <a:cubicBezTo>
                    <a:pt x="47345" y="3728"/>
                    <a:pt x="39723" y="0"/>
                    <a:pt x="3188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0"/>
            <p:cNvSpPr/>
            <p:nvPr/>
          </p:nvSpPr>
          <p:spPr>
            <a:xfrm rot="-758099">
              <a:off x="866074" y="1556161"/>
              <a:ext cx="1444473" cy="1664270"/>
            </a:xfrm>
            <a:custGeom>
              <a:avLst/>
              <a:gdLst/>
              <a:ahLst/>
              <a:cxnLst/>
              <a:rect l="l" t="t" r="r" b="b"/>
              <a:pathLst>
                <a:path w="44268" h="51004" extrusionOk="0">
                  <a:moveTo>
                    <a:pt x="19165" y="0"/>
                  </a:moveTo>
                  <a:cubicBezTo>
                    <a:pt x="15329" y="0"/>
                    <a:pt x="11452" y="942"/>
                    <a:pt x="7869" y="2926"/>
                  </a:cubicBezTo>
                  <a:cubicBezTo>
                    <a:pt x="5951" y="3989"/>
                    <a:pt x="4171" y="5336"/>
                    <a:pt x="2843" y="7067"/>
                  </a:cubicBezTo>
                  <a:cubicBezTo>
                    <a:pt x="837" y="9693"/>
                    <a:pt x="1" y="13076"/>
                    <a:pt x="70" y="16380"/>
                  </a:cubicBezTo>
                  <a:cubicBezTo>
                    <a:pt x="109" y="18721"/>
                    <a:pt x="601" y="21101"/>
                    <a:pt x="1820" y="23107"/>
                  </a:cubicBezTo>
                  <a:cubicBezTo>
                    <a:pt x="4594" y="27671"/>
                    <a:pt x="10711" y="29736"/>
                    <a:pt x="12688" y="34702"/>
                  </a:cubicBezTo>
                  <a:cubicBezTo>
                    <a:pt x="13819" y="37545"/>
                    <a:pt x="13337" y="40780"/>
                    <a:pt x="14212" y="43711"/>
                  </a:cubicBezTo>
                  <a:cubicBezTo>
                    <a:pt x="14950" y="46180"/>
                    <a:pt x="16612" y="48284"/>
                    <a:pt x="18834" y="49582"/>
                  </a:cubicBezTo>
                  <a:cubicBezTo>
                    <a:pt x="20602" y="50601"/>
                    <a:pt x="22762" y="51003"/>
                    <a:pt x="24919" y="51003"/>
                  </a:cubicBezTo>
                  <a:cubicBezTo>
                    <a:pt x="26469" y="51003"/>
                    <a:pt x="28018" y="50795"/>
                    <a:pt x="29417" y="50458"/>
                  </a:cubicBezTo>
                  <a:cubicBezTo>
                    <a:pt x="33695" y="49425"/>
                    <a:pt x="36950" y="46789"/>
                    <a:pt x="39281" y="43367"/>
                  </a:cubicBezTo>
                  <a:cubicBezTo>
                    <a:pt x="42871" y="38095"/>
                    <a:pt x="44267" y="30936"/>
                    <a:pt x="43795" y="24838"/>
                  </a:cubicBezTo>
                  <a:cubicBezTo>
                    <a:pt x="43372" y="19232"/>
                    <a:pt x="41651" y="13774"/>
                    <a:pt x="38140" y="9309"/>
                  </a:cubicBezTo>
                  <a:cubicBezTo>
                    <a:pt x="33441" y="3326"/>
                    <a:pt x="26375" y="0"/>
                    <a:pt x="19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0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0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0"/>
            <p:cNvSpPr/>
            <p:nvPr/>
          </p:nvSpPr>
          <p:spPr>
            <a:xfrm rot="-758099">
              <a:off x="1569385" y="1707263"/>
              <a:ext cx="365230" cy="332730"/>
            </a:xfrm>
            <a:custGeom>
              <a:avLst/>
              <a:gdLst/>
              <a:ahLst/>
              <a:cxnLst/>
              <a:rect l="l" t="t" r="r" b="b"/>
              <a:pathLst>
                <a:path w="11193" h="10197" extrusionOk="0">
                  <a:moveTo>
                    <a:pt x="5596" y="0"/>
                  </a:moveTo>
                  <a:cubicBezTo>
                    <a:pt x="4291" y="0"/>
                    <a:pt x="2986" y="499"/>
                    <a:pt x="1988" y="1498"/>
                  </a:cubicBezTo>
                  <a:cubicBezTo>
                    <a:pt x="1" y="3484"/>
                    <a:pt x="1" y="6710"/>
                    <a:pt x="1988" y="8707"/>
                  </a:cubicBezTo>
                  <a:cubicBezTo>
                    <a:pt x="2986" y="9700"/>
                    <a:pt x="4291" y="10197"/>
                    <a:pt x="5596" y="10197"/>
                  </a:cubicBezTo>
                  <a:cubicBezTo>
                    <a:pt x="6900" y="10197"/>
                    <a:pt x="8203" y="9700"/>
                    <a:pt x="9196" y="8707"/>
                  </a:cubicBezTo>
                  <a:cubicBezTo>
                    <a:pt x="11193" y="6710"/>
                    <a:pt x="11193" y="3484"/>
                    <a:pt x="9196" y="1498"/>
                  </a:cubicBezTo>
                  <a:cubicBezTo>
                    <a:pt x="8203" y="499"/>
                    <a:pt x="6900" y="0"/>
                    <a:pt x="5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0"/>
            <p:cNvSpPr/>
            <p:nvPr/>
          </p:nvSpPr>
          <p:spPr>
            <a:xfrm rot="-758099">
              <a:off x="1295842" y="1646091"/>
              <a:ext cx="358802" cy="209975"/>
            </a:xfrm>
            <a:custGeom>
              <a:avLst/>
              <a:gdLst/>
              <a:ahLst/>
              <a:cxnLst/>
              <a:rect l="l" t="t" r="r" b="b"/>
              <a:pathLst>
                <a:path w="10996" h="6435" extrusionOk="0">
                  <a:moveTo>
                    <a:pt x="6226" y="2294"/>
                  </a:moveTo>
                  <a:cubicBezTo>
                    <a:pt x="6511" y="3091"/>
                    <a:pt x="6442" y="3976"/>
                    <a:pt x="6049" y="4724"/>
                  </a:cubicBezTo>
                  <a:cubicBezTo>
                    <a:pt x="5921" y="4950"/>
                    <a:pt x="5655" y="5343"/>
                    <a:pt x="5262" y="5402"/>
                  </a:cubicBezTo>
                  <a:cubicBezTo>
                    <a:pt x="5238" y="5404"/>
                    <a:pt x="5214" y="5406"/>
                    <a:pt x="5189" y="5406"/>
                  </a:cubicBezTo>
                  <a:cubicBezTo>
                    <a:pt x="5000" y="5406"/>
                    <a:pt x="4823" y="5338"/>
                    <a:pt x="4692" y="5215"/>
                  </a:cubicBezTo>
                  <a:cubicBezTo>
                    <a:pt x="4465" y="5019"/>
                    <a:pt x="4328" y="4733"/>
                    <a:pt x="4318" y="4438"/>
                  </a:cubicBezTo>
                  <a:cubicBezTo>
                    <a:pt x="4308" y="3799"/>
                    <a:pt x="4800" y="3268"/>
                    <a:pt x="5085" y="3003"/>
                  </a:cubicBezTo>
                  <a:cubicBezTo>
                    <a:pt x="5419" y="2698"/>
                    <a:pt x="5803" y="2462"/>
                    <a:pt x="6226" y="2294"/>
                  </a:cubicBezTo>
                  <a:close/>
                  <a:moveTo>
                    <a:pt x="3451" y="0"/>
                  </a:moveTo>
                  <a:cubicBezTo>
                    <a:pt x="2980" y="0"/>
                    <a:pt x="2504" y="101"/>
                    <a:pt x="2056" y="308"/>
                  </a:cubicBezTo>
                  <a:cubicBezTo>
                    <a:pt x="768" y="908"/>
                    <a:pt x="0" y="2275"/>
                    <a:pt x="168" y="3691"/>
                  </a:cubicBezTo>
                  <a:cubicBezTo>
                    <a:pt x="181" y="3794"/>
                    <a:pt x="258" y="3842"/>
                    <a:pt x="336" y="3842"/>
                  </a:cubicBezTo>
                  <a:cubicBezTo>
                    <a:pt x="429" y="3842"/>
                    <a:pt x="523" y="3775"/>
                    <a:pt x="512" y="3652"/>
                  </a:cubicBezTo>
                  <a:cubicBezTo>
                    <a:pt x="355" y="2373"/>
                    <a:pt x="1043" y="1154"/>
                    <a:pt x="2203" y="613"/>
                  </a:cubicBezTo>
                  <a:cubicBezTo>
                    <a:pt x="2604" y="426"/>
                    <a:pt x="3029" y="336"/>
                    <a:pt x="3452" y="336"/>
                  </a:cubicBezTo>
                  <a:cubicBezTo>
                    <a:pt x="4254" y="336"/>
                    <a:pt x="5043" y="663"/>
                    <a:pt x="5616" y="1281"/>
                  </a:cubicBezTo>
                  <a:cubicBezTo>
                    <a:pt x="5813" y="1488"/>
                    <a:pt x="5970" y="1724"/>
                    <a:pt x="6098" y="1990"/>
                  </a:cubicBezTo>
                  <a:cubicBezTo>
                    <a:pt x="5646" y="2167"/>
                    <a:pt x="5223" y="2422"/>
                    <a:pt x="4859" y="2747"/>
                  </a:cubicBezTo>
                  <a:cubicBezTo>
                    <a:pt x="4456" y="3111"/>
                    <a:pt x="3974" y="3701"/>
                    <a:pt x="3984" y="4438"/>
                  </a:cubicBezTo>
                  <a:cubicBezTo>
                    <a:pt x="3993" y="4832"/>
                    <a:pt x="4170" y="5206"/>
                    <a:pt x="4475" y="5471"/>
                  </a:cubicBezTo>
                  <a:cubicBezTo>
                    <a:pt x="4666" y="5646"/>
                    <a:pt x="4914" y="5736"/>
                    <a:pt x="5170" y="5736"/>
                  </a:cubicBezTo>
                  <a:cubicBezTo>
                    <a:pt x="5217" y="5736"/>
                    <a:pt x="5264" y="5733"/>
                    <a:pt x="5311" y="5727"/>
                  </a:cubicBezTo>
                  <a:cubicBezTo>
                    <a:pt x="5714" y="5668"/>
                    <a:pt x="6078" y="5373"/>
                    <a:pt x="6354" y="4881"/>
                  </a:cubicBezTo>
                  <a:cubicBezTo>
                    <a:pt x="6786" y="4045"/>
                    <a:pt x="6865" y="3062"/>
                    <a:pt x="6550" y="2176"/>
                  </a:cubicBezTo>
                  <a:cubicBezTo>
                    <a:pt x="6898" y="2073"/>
                    <a:pt x="7256" y="2021"/>
                    <a:pt x="7608" y="2021"/>
                  </a:cubicBezTo>
                  <a:cubicBezTo>
                    <a:pt x="8164" y="2021"/>
                    <a:pt x="8707" y="2152"/>
                    <a:pt x="9176" y="2422"/>
                  </a:cubicBezTo>
                  <a:cubicBezTo>
                    <a:pt x="9845" y="2826"/>
                    <a:pt x="10317" y="3494"/>
                    <a:pt x="10475" y="4261"/>
                  </a:cubicBezTo>
                  <a:cubicBezTo>
                    <a:pt x="10632" y="4920"/>
                    <a:pt x="10514" y="5609"/>
                    <a:pt x="10140" y="6169"/>
                  </a:cubicBezTo>
                  <a:cubicBezTo>
                    <a:pt x="10091" y="6238"/>
                    <a:pt x="10111" y="6346"/>
                    <a:pt x="10179" y="6396"/>
                  </a:cubicBezTo>
                  <a:cubicBezTo>
                    <a:pt x="10209" y="6425"/>
                    <a:pt x="10248" y="6435"/>
                    <a:pt x="10278" y="6435"/>
                  </a:cubicBezTo>
                  <a:cubicBezTo>
                    <a:pt x="10337" y="6435"/>
                    <a:pt x="10386" y="6405"/>
                    <a:pt x="10416" y="6366"/>
                  </a:cubicBezTo>
                  <a:cubicBezTo>
                    <a:pt x="10848" y="5727"/>
                    <a:pt x="10996" y="4940"/>
                    <a:pt x="10809" y="4193"/>
                  </a:cubicBezTo>
                  <a:cubicBezTo>
                    <a:pt x="10622" y="3337"/>
                    <a:pt x="10101" y="2589"/>
                    <a:pt x="9344" y="2127"/>
                  </a:cubicBezTo>
                  <a:cubicBezTo>
                    <a:pt x="8828" y="1831"/>
                    <a:pt x="8234" y="1688"/>
                    <a:pt x="7626" y="1688"/>
                  </a:cubicBezTo>
                  <a:cubicBezTo>
                    <a:pt x="7225" y="1688"/>
                    <a:pt x="6817" y="1750"/>
                    <a:pt x="6423" y="1872"/>
                  </a:cubicBezTo>
                  <a:cubicBezTo>
                    <a:pt x="6285" y="1567"/>
                    <a:pt x="6088" y="1291"/>
                    <a:pt x="5862" y="1045"/>
                  </a:cubicBezTo>
                  <a:cubicBezTo>
                    <a:pt x="5224" y="363"/>
                    <a:pt x="4346" y="0"/>
                    <a:pt x="3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0"/>
            <p:cNvSpPr/>
            <p:nvPr/>
          </p:nvSpPr>
          <p:spPr>
            <a:xfrm rot="-758099">
              <a:off x="692544" y="2073858"/>
              <a:ext cx="1008012" cy="1367825"/>
            </a:xfrm>
            <a:custGeom>
              <a:avLst/>
              <a:gdLst/>
              <a:ahLst/>
              <a:cxnLst/>
              <a:rect l="l" t="t" r="r" b="b"/>
              <a:pathLst>
                <a:path w="30892" h="41919" extrusionOk="0">
                  <a:moveTo>
                    <a:pt x="18496" y="1"/>
                  </a:moveTo>
                  <a:cubicBezTo>
                    <a:pt x="18432" y="1"/>
                    <a:pt x="18368" y="1"/>
                    <a:pt x="18303" y="3"/>
                  </a:cubicBezTo>
                  <a:lnTo>
                    <a:pt x="10613" y="189"/>
                  </a:lnTo>
                  <a:cubicBezTo>
                    <a:pt x="10598" y="185"/>
                    <a:pt x="10583" y="182"/>
                    <a:pt x="10568" y="182"/>
                  </a:cubicBezTo>
                  <a:cubicBezTo>
                    <a:pt x="10554" y="182"/>
                    <a:pt x="10539" y="185"/>
                    <a:pt x="10524" y="189"/>
                  </a:cubicBezTo>
                  <a:cubicBezTo>
                    <a:pt x="5961" y="337"/>
                    <a:pt x="2263" y="3946"/>
                    <a:pt x="1988" y="8500"/>
                  </a:cubicBezTo>
                  <a:lnTo>
                    <a:pt x="1" y="41918"/>
                  </a:lnTo>
                  <a:lnTo>
                    <a:pt x="30892" y="41918"/>
                  </a:lnTo>
                  <a:lnTo>
                    <a:pt x="27302" y="7920"/>
                  </a:lnTo>
                  <a:cubicBezTo>
                    <a:pt x="26827" y="3410"/>
                    <a:pt x="23015" y="1"/>
                    <a:pt x="18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0"/>
            <p:cNvSpPr/>
            <p:nvPr/>
          </p:nvSpPr>
          <p:spPr>
            <a:xfrm rot="-758099">
              <a:off x="784561" y="1758577"/>
              <a:ext cx="1127047" cy="857619"/>
            </a:xfrm>
            <a:custGeom>
              <a:avLst/>
              <a:gdLst/>
              <a:ahLst/>
              <a:cxnLst/>
              <a:rect l="l" t="t" r="r" b="b"/>
              <a:pathLst>
                <a:path w="34540" h="26283" extrusionOk="0">
                  <a:moveTo>
                    <a:pt x="15693" y="1"/>
                  </a:moveTo>
                  <a:cubicBezTo>
                    <a:pt x="13932" y="1"/>
                    <a:pt x="12134" y="595"/>
                    <a:pt x="10946" y="1882"/>
                  </a:cubicBezTo>
                  <a:cubicBezTo>
                    <a:pt x="9707" y="3259"/>
                    <a:pt x="9265" y="5246"/>
                    <a:pt x="7927" y="6524"/>
                  </a:cubicBezTo>
                  <a:cubicBezTo>
                    <a:pt x="7770" y="6691"/>
                    <a:pt x="7573" y="6819"/>
                    <a:pt x="7357" y="6898"/>
                  </a:cubicBezTo>
                  <a:lnTo>
                    <a:pt x="6599" y="5659"/>
                  </a:lnTo>
                  <a:lnTo>
                    <a:pt x="6599" y="5659"/>
                  </a:lnTo>
                  <a:cubicBezTo>
                    <a:pt x="6717" y="7252"/>
                    <a:pt x="6904" y="8599"/>
                    <a:pt x="6845" y="9484"/>
                  </a:cubicBezTo>
                  <a:cubicBezTo>
                    <a:pt x="6786" y="10360"/>
                    <a:pt x="6688" y="11078"/>
                    <a:pt x="6029" y="11658"/>
                  </a:cubicBezTo>
                  <a:cubicBezTo>
                    <a:pt x="5547" y="12091"/>
                    <a:pt x="4937" y="12337"/>
                    <a:pt x="4377" y="12651"/>
                  </a:cubicBezTo>
                  <a:cubicBezTo>
                    <a:pt x="1259" y="14431"/>
                    <a:pt x="0" y="18296"/>
                    <a:pt x="1485" y="21571"/>
                  </a:cubicBezTo>
                  <a:cubicBezTo>
                    <a:pt x="2449" y="23715"/>
                    <a:pt x="4455" y="25240"/>
                    <a:pt x="6570" y="26282"/>
                  </a:cubicBezTo>
                  <a:lnTo>
                    <a:pt x="29996" y="25987"/>
                  </a:lnTo>
                  <a:cubicBezTo>
                    <a:pt x="32868" y="23814"/>
                    <a:pt x="34540" y="20322"/>
                    <a:pt x="33950" y="17333"/>
                  </a:cubicBezTo>
                  <a:cubicBezTo>
                    <a:pt x="33714" y="16133"/>
                    <a:pt x="33291" y="14933"/>
                    <a:pt x="32455" y="14038"/>
                  </a:cubicBezTo>
                  <a:cubicBezTo>
                    <a:pt x="30527" y="11963"/>
                    <a:pt x="26898" y="11953"/>
                    <a:pt x="25344" y="9583"/>
                  </a:cubicBezTo>
                  <a:cubicBezTo>
                    <a:pt x="24695" y="8599"/>
                    <a:pt x="24548" y="7370"/>
                    <a:pt x="24194" y="6239"/>
                  </a:cubicBezTo>
                  <a:cubicBezTo>
                    <a:pt x="23102" y="2797"/>
                    <a:pt x="19739" y="210"/>
                    <a:pt x="16139" y="14"/>
                  </a:cubicBezTo>
                  <a:cubicBezTo>
                    <a:pt x="15991" y="5"/>
                    <a:pt x="15842" y="1"/>
                    <a:pt x="15693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0"/>
            <p:cNvSpPr/>
            <p:nvPr/>
          </p:nvSpPr>
          <p:spPr>
            <a:xfrm rot="-758099">
              <a:off x="1183520" y="2201824"/>
              <a:ext cx="336026" cy="267339"/>
            </a:xfrm>
            <a:custGeom>
              <a:avLst/>
              <a:gdLst/>
              <a:ahLst/>
              <a:cxnLst/>
              <a:rect l="l" t="t" r="r" b="b"/>
              <a:pathLst>
                <a:path w="10298" h="8193" extrusionOk="0">
                  <a:moveTo>
                    <a:pt x="7583" y="0"/>
                  </a:moveTo>
                  <a:lnTo>
                    <a:pt x="1879" y="521"/>
                  </a:lnTo>
                  <a:lnTo>
                    <a:pt x="1" y="806"/>
                  </a:lnTo>
                  <a:lnTo>
                    <a:pt x="1387" y="8192"/>
                  </a:lnTo>
                  <a:lnTo>
                    <a:pt x="10298" y="7976"/>
                  </a:lnTo>
                  <a:lnTo>
                    <a:pt x="9825" y="5006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0"/>
            <p:cNvSpPr/>
            <p:nvPr/>
          </p:nvSpPr>
          <p:spPr>
            <a:xfrm rot="-758099">
              <a:off x="1231787" y="2180532"/>
              <a:ext cx="259345" cy="188733"/>
            </a:xfrm>
            <a:custGeom>
              <a:avLst/>
              <a:gdLst/>
              <a:ahLst/>
              <a:cxnLst/>
              <a:rect l="l" t="t" r="r" b="b"/>
              <a:pathLst>
                <a:path w="7948" h="5784" extrusionOk="0">
                  <a:moveTo>
                    <a:pt x="7072" y="0"/>
                  </a:moveTo>
                  <a:lnTo>
                    <a:pt x="1" y="1072"/>
                  </a:lnTo>
                  <a:cubicBezTo>
                    <a:pt x="1" y="1210"/>
                    <a:pt x="11" y="1357"/>
                    <a:pt x="21" y="1495"/>
                  </a:cubicBezTo>
                  <a:cubicBezTo>
                    <a:pt x="50" y="1908"/>
                    <a:pt x="40" y="2410"/>
                    <a:pt x="217" y="2793"/>
                  </a:cubicBezTo>
                  <a:cubicBezTo>
                    <a:pt x="434" y="3285"/>
                    <a:pt x="935" y="3698"/>
                    <a:pt x="1339" y="4042"/>
                  </a:cubicBezTo>
                  <a:cubicBezTo>
                    <a:pt x="2689" y="5173"/>
                    <a:pt x="4384" y="5783"/>
                    <a:pt x="6114" y="5783"/>
                  </a:cubicBezTo>
                  <a:cubicBezTo>
                    <a:pt x="6551" y="5783"/>
                    <a:pt x="6990" y="5744"/>
                    <a:pt x="7426" y="5665"/>
                  </a:cubicBezTo>
                  <a:cubicBezTo>
                    <a:pt x="7603" y="5635"/>
                    <a:pt x="7780" y="5586"/>
                    <a:pt x="7947" y="5547"/>
                  </a:cubicBezTo>
                  <a:lnTo>
                    <a:pt x="7072" y="0"/>
                  </a:lnTo>
                  <a:close/>
                </a:path>
              </a:pathLst>
            </a:custGeom>
            <a:solidFill>
              <a:srgbClr val="DC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0"/>
            <p:cNvSpPr/>
            <p:nvPr/>
          </p:nvSpPr>
          <p:spPr>
            <a:xfrm rot="-758099">
              <a:off x="1032600" y="1783096"/>
              <a:ext cx="536604" cy="566428"/>
            </a:xfrm>
            <a:custGeom>
              <a:avLst/>
              <a:gdLst/>
              <a:ahLst/>
              <a:cxnLst/>
              <a:rect l="l" t="t" r="r" b="b"/>
              <a:pathLst>
                <a:path w="16445" h="17359" extrusionOk="0">
                  <a:moveTo>
                    <a:pt x="7632" y="0"/>
                  </a:moveTo>
                  <a:cubicBezTo>
                    <a:pt x="3423" y="0"/>
                    <a:pt x="10" y="3511"/>
                    <a:pt x="10" y="7848"/>
                  </a:cubicBezTo>
                  <a:cubicBezTo>
                    <a:pt x="0" y="10100"/>
                    <a:pt x="954" y="12244"/>
                    <a:pt x="2616" y="13749"/>
                  </a:cubicBezTo>
                  <a:cubicBezTo>
                    <a:pt x="3462" y="15844"/>
                    <a:pt x="5459" y="16876"/>
                    <a:pt x="6108" y="17122"/>
                  </a:cubicBezTo>
                  <a:cubicBezTo>
                    <a:pt x="6533" y="17286"/>
                    <a:pt x="7119" y="17358"/>
                    <a:pt x="7787" y="17358"/>
                  </a:cubicBezTo>
                  <a:cubicBezTo>
                    <a:pt x="10208" y="17358"/>
                    <a:pt x="13715" y="16410"/>
                    <a:pt x="14625" y="15431"/>
                  </a:cubicBezTo>
                  <a:cubicBezTo>
                    <a:pt x="16444" y="13454"/>
                    <a:pt x="14979" y="5635"/>
                    <a:pt x="14979" y="5635"/>
                  </a:cubicBezTo>
                  <a:lnTo>
                    <a:pt x="14910" y="5311"/>
                  </a:lnTo>
                  <a:cubicBezTo>
                    <a:pt x="13985" y="2055"/>
                    <a:pt x="11094" y="0"/>
                    <a:pt x="7632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0"/>
            <p:cNvSpPr/>
            <p:nvPr/>
          </p:nvSpPr>
          <p:spPr>
            <a:xfrm rot="-758099">
              <a:off x="1365758" y="2187050"/>
              <a:ext cx="139429" cy="132348"/>
            </a:xfrm>
            <a:custGeom>
              <a:avLst/>
              <a:gdLst/>
              <a:ahLst/>
              <a:cxnLst/>
              <a:rect l="l" t="t" r="r" b="b"/>
              <a:pathLst>
                <a:path w="4273" h="4056" extrusionOk="0">
                  <a:moveTo>
                    <a:pt x="2025" y="1"/>
                  </a:moveTo>
                  <a:cubicBezTo>
                    <a:pt x="1499" y="1"/>
                    <a:pt x="1056" y="415"/>
                    <a:pt x="1037" y="950"/>
                  </a:cubicBezTo>
                  <a:cubicBezTo>
                    <a:pt x="969" y="932"/>
                    <a:pt x="901" y="923"/>
                    <a:pt x="835" y="923"/>
                  </a:cubicBezTo>
                  <a:cubicBezTo>
                    <a:pt x="377" y="923"/>
                    <a:pt x="1" y="1344"/>
                    <a:pt x="113" y="1825"/>
                  </a:cubicBezTo>
                  <a:lnTo>
                    <a:pt x="250" y="2406"/>
                  </a:lnTo>
                  <a:cubicBezTo>
                    <a:pt x="427" y="2888"/>
                    <a:pt x="732" y="3330"/>
                    <a:pt x="1135" y="3655"/>
                  </a:cubicBezTo>
                  <a:cubicBezTo>
                    <a:pt x="1464" y="3920"/>
                    <a:pt x="1866" y="4056"/>
                    <a:pt x="2279" y="4056"/>
                  </a:cubicBezTo>
                  <a:cubicBezTo>
                    <a:pt x="2386" y="4056"/>
                    <a:pt x="2494" y="4047"/>
                    <a:pt x="2601" y="4028"/>
                  </a:cubicBezTo>
                  <a:cubicBezTo>
                    <a:pt x="3112" y="3910"/>
                    <a:pt x="3525" y="3527"/>
                    <a:pt x="3830" y="3104"/>
                  </a:cubicBezTo>
                  <a:cubicBezTo>
                    <a:pt x="4027" y="2838"/>
                    <a:pt x="4165" y="2524"/>
                    <a:pt x="4224" y="2189"/>
                  </a:cubicBezTo>
                  <a:cubicBezTo>
                    <a:pt x="4273" y="1855"/>
                    <a:pt x="4174" y="1511"/>
                    <a:pt x="3948" y="1265"/>
                  </a:cubicBezTo>
                  <a:cubicBezTo>
                    <a:pt x="3801" y="1118"/>
                    <a:pt x="3608" y="1041"/>
                    <a:pt x="3412" y="1041"/>
                  </a:cubicBezTo>
                  <a:cubicBezTo>
                    <a:pt x="3280" y="1041"/>
                    <a:pt x="3146" y="1076"/>
                    <a:pt x="3024" y="1147"/>
                  </a:cubicBezTo>
                  <a:cubicBezTo>
                    <a:pt x="3112" y="576"/>
                    <a:pt x="2699" y="55"/>
                    <a:pt x="2129" y="6"/>
                  </a:cubicBezTo>
                  <a:cubicBezTo>
                    <a:pt x="2094" y="2"/>
                    <a:pt x="2059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0"/>
            <p:cNvSpPr/>
            <p:nvPr/>
          </p:nvSpPr>
          <p:spPr>
            <a:xfrm rot="-758099">
              <a:off x="940019" y="1840309"/>
              <a:ext cx="245216" cy="371332"/>
            </a:xfrm>
            <a:custGeom>
              <a:avLst/>
              <a:gdLst/>
              <a:ahLst/>
              <a:cxnLst/>
              <a:rect l="l" t="t" r="r" b="b"/>
              <a:pathLst>
                <a:path w="7515" h="11380" extrusionOk="0">
                  <a:moveTo>
                    <a:pt x="6501" y="1"/>
                  </a:moveTo>
                  <a:cubicBezTo>
                    <a:pt x="6501" y="1"/>
                    <a:pt x="0" y="1299"/>
                    <a:pt x="522" y="5076"/>
                  </a:cubicBezTo>
                  <a:cubicBezTo>
                    <a:pt x="1043" y="8852"/>
                    <a:pt x="2056" y="11242"/>
                    <a:pt x="2056" y="11242"/>
                  </a:cubicBezTo>
                  <a:cubicBezTo>
                    <a:pt x="2056" y="11242"/>
                    <a:pt x="2469" y="10721"/>
                    <a:pt x="2990" y="10554"/>
                  </a:cubicBezTo>
                  <a:cubicBezTo>
                    <a:pt x="2990" y="10554"/>
                    <a:pt x="3066" y="10547"/>
                    <a:pt x="3191" y="10547"/>
                  </a:cubicBezTo>
                  <a:cubicBezTo>
                    <a:pt x="3626" y="10547"/>
                    <a:pt x="4660" y="10630"/>
                    <a:pt x="5134" y="11380"/>
                  </a:cubicBezTo>
                  <a:cubicBezTo>
                    <a:pt x="5724" y="10839"/>
                    <a:pt x="6039" y="10022"/>
                    <a:pt x="6147" y="9226"/>
                  </a:cubicBezTo>
                  <a:cubicBezTo>
                    <a:pt x="6246" y="8419"/>
                    <a:pt x="6108" y="7613"/>
                    <a:pt x="5734" y="6895"/>
                  </a:cubicBezTo>
                  <a:cubicBezTo>
                    <a:pt x="6767" y="6148"/>
                    <a:pt x="7308" y="4928"/>
                    <a:pt x="7406" y="3650"/>
                  </a:cubicBezTo>
                  <a:cubicBezTo>
                    <a:pt x="7514" y="2371"/>
                    <a:pt x="7150" y="1102"/>
                    <a:pt x="650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0"/>
            <p:cNvSpPr/>
            <p:nvPr/>
          </p:nvSpPr>
          <p:spPr>
            <a:xfrm rot="-758099">
              <a:off x="1048743" y="1724805"/>
              <a:ext cx="459596" cy="243030"/>
            </a:xfrm>
            <a:custGeom>
              <a:avLst/>
              <a:gdLst/>
              <a:ahLst/>
              <a:cxnLst/>
              <a:rect l="l" t="t" r="r" b="b"/>
              <a:pathLst>
                <a:path w="14085" h="7448" extrusionOk="0">
                  <a:moveTo>
                    <a:pt x="7467" y="1"/>
                  </a:moveTo>
                  <a:cubicBezTo>
                    <a:pt x="2185" y="1"/>
                    <a:pt x="1" y="3435"/>
                    <a:pt x="1" y="3435"/>
                  </a:cubicBezTo>
                  <a:lnTo>
                    <a:pt x="1820" y="3671"/>
                  </a:lnTo>
                  <a:cubicBezTo>
                    <a:pt x="1820" y="3671"/>
                    <a:pt x="2112" y="3588"/>
                    <a:pt x="2533" y="3588"/>
                  </a:cubicBezTo>
                  <a:cubicBezTo>
                    <a:pt x="3050" y="3588"/>
                    <a:pt x="3761" y="3713"/>
                    <a:pt x="4368" y="4271"/>
                  </a:cubicBezTo>
                  <a:cubicBezTo>
                    <a:pt x="5479" y="5294"/>
                    <a:pt x="6079" y="7448"/>
                    <a:pt x="6079" y="7448"/>
                  </a:cubicBezTo>
                  <a:lnTo>
                    <a:pt x="14084" y="5894"/>
                  </a:lnTo>
                  <a:cubicBezTo>
                    <a:pt x="14084" y="5894"/>
                    <a:pt x="12973" y="524"/>
                    <a:pt x="8901" y="81"/>
                  </a:cubicBezTo>
                  <a:cubicBezTo>
                    <a:pt x="8400" y="26"/>
                    <a:pt x="7922" y="1"/>
                    <a:pt x="746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0"/>
            <p:cNvSpPr/>
            <p:nvPr/>
          </p:nvSpPr>
          <p:spPr>
            <a:xfrm rot="-758099">
              <a:off x="1048664" y="2160481"/>
              <a:ext cx="145074" cy="145106"/>
            </a:xfrm>
            <a:custGeom>
              <a:avLst/>
              <a:gdLst/>
              <a:ahLst/>
              <a:cxnLst/>
              <a:rect l="l" t="t" r="r" b="b"/>
              <a:pathLst>
                <a:path w="4446" h="4447" extrusionOk="0">
                  <a:moveTo>
                    <a:pt x="2223" y="1"/>
                  </a:moveTo>
                  <a:cubicBezTo>
                    <a:pt x="994" y="1"/>
                    <a:pt x="1" y="994"/>
                    <a:pt x="1" y="2224"/>
                  </a:cubicBezTo>
                  <a:cubicBezTo>
                    <a:pt x="1" y="3453"/>
                    <a:pt x="994" y="4446"/>
                    <a:pt x="2223" y="4446"/>
                  </a:cubicBezTo>
                  <a:cubicBezTo>
                    <a:pt x="3453" y="4446"/>
                    <a:pt x="4446" y="3453"/>
                    <a:pt x="4446" y="2224"/>
                  </a:cubicBezTo>
                  <a:cubicBezTo>
                    <a:pt x="4446" y="994"/>
                    <a:pt x="3453" y="1"/>
                    <a:pt x="2223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0"/>
            <p:cNvSpPr/>
            <p:nvPr/>
          </p:nvSpPr>
          <p:spPr>
            <a:xfrm rot="-758099">
              <a:off x="1066833" y="2200072"/>
              <a:ext cx="87318" cy="70024"/>
            </a:xfrm>
            <a:custGeom>
              <a:avLst/>
              <a:gdLst/>
              <a:ahLst/>
              <a:cxnLst/>
              <a:rect l="l" t="t" r="r" b="b"/>
              <a:pathLst>
                <a:path w="2676" h="2146" extrusionOk="0">
                  <a:moveTo>
                    <a:pt x="113" y="1"/>
                  </a:moveTo>
                  <a:cubicBezTo>
                    <a:pt x="59" y="1"/>
                    <a:pt x="10" y="47"/>
                    <a:pt x="10" y="110"/>
                  </a:cubicBezTo>
                  <a:cubicBezTo>
                    <a:pt x="0" y="169"/>
                    <a:pt x="49" y="228"/>
                    <a:pt x="118" y="228"/>
                  </a:cubicBezTo>
                  <a:cubicBezTo>
                    <a:pt x="974" y="297"/>
                    <a:pt x="1751" y="779"/>
                    <a:pt x="2203" y="1516"/>
                  </a:cubicBezTo>
                  <a:cubicBezTo>
                    <a:pt x="1948" y="1369"/>
                    <a:pt x="1672" y="1261"/>
                    <a:pt x="1387" y="1211"/>
                  </a:cubicBezTo>
                  <a:cubicBezTo>
                    <a:pt x="1290" y="1194"/>
                    <a:pt x="1192" y="1185"/>
                    <a:pt x="1096" y="1185"/>
                  </a:cubicBezTo>
                  <a:cubicBezTo>
                    <a:pt x="870" y="1185"/>
                    <a:pt x="649" y="1233"/>
                    <a:pt x="443" y="1330"/>
                  </a:cubicBezTo>
                  <a:cubicBezTo>
                    <a:pt x="384" y="1359"/>
                    <a:pt x="364" y="1428"/>
                    <a:pt x="394" y="1487"/>
                  </a:cubicBezTo>
                  <a:cubicBezTo>
                    <a:pt x="414" y="1528"/>
                    <a:pt x="453" y="1550"/>
                    <a:pt x="495" y="1550"/>
                  </a:cubicBezTo>
                  <a:cubicBezTo>
                    <a:pt x="514" y="1550"/>
                    <a:pt x="533" y="1545"/>
                    <a:pt x="551" y="1536"/>
                  </a:cubicBezTo>
                  <a:cubicBezTo>
                    <a:pt x="722" y="1454"/>
                    <a:pt x="906" y="1415"/>
                    <a:pt x="1095" y="1415"/>
                  </a:cubicBezTo>
                  <a:cubicBezTo>
                    <a:pt x="1179" y="1415"/>
                    <a:pt x="1263" y="1423"/>
                    <a:pt x="1348" y="1438"/>
                  </a:cubicBezTo>
                  <a:cubicBezTo>
                    <a:pt x="1623" y="1497"/>
                    <a:pt x="1889" y="1595"/>
                    <a:pt x="2134" y="1752"/>
                  </a:cubicBezTo>
                  <a:cubicBezTo>
                    <a:pt x="2272" y="1811"/>
                    <a:pt x="2380" y="1929"/>
                    <a:pt x="2439" y="2067"/>
                  </a:cubicBezTo>
                  <a:cubicBezTo>
                    <a:pt x="2459" y="2116"/>
                    <a:pt x="2498" y="2146"/>
                    <a:pt x="2557" y="2146"/>
                  </a:cubicBezTo>
                  <a:cubicBezTo>
                    <a:pt x="2567" y="2146"/>
                    <a:pt x="2577" y="2146"/>
                    <a:pt x="2587" y="2136"/>
                  </a:cubicBezTo>
                  <a:cubicBezTo>
                    <a:pt x="2646" y="2116"/>
                    <a:pt x="2675" y="2057"/>
                    <a:pt x="2666" y="1998"/>
                  </a:cubicBezTo>
                  <a:cubicBezTo>
                    <a:pt x="2302" y="877"/>
                    <a:pt x="1298" y="90"/>
                    <a:pt x="128" y="2"/>
                  </a:cubicBezTo>
                  <a:cubicBezTo>
                    <a:pt x="123" y="1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 rot="-758099">
              <a:off x="1260336" y="2069432"/>
              <a:ext cx="53742" cy="45748"/>
            </a:xfrm>
            <a:custGeom>
              <a:avLst/>
              <a:gdLst/>
              <a:ahLst/>
              <a:cxnLst/>
              <a:rect l="l" t="t" r="r" b="b"/>
              <a:pathLst>
                <a:path w="1647" h="1402" extrusionOk="0">
                  <a:moveTo>
                    <a:pt x="933" y="0"/>
                  </a:moveTo>
                  <a:cubicBezTo>
                    <a:pt x="927" y="0"/>
                    <a:pt x="921" y="0"/>
                    <a:pt x="915" y="0"/>
                  </a:cubicBezTo>
                  <a:cubicBezTo>
                    <a:pt x="296" y="20"/>
                    <a:pt x="1" y="777"/>
                    <a:pt x="453" y="1210"/>
                  </a:cubicBezTo>
                  <a:cubicBezTo>
                    <a:pt x="594" y="1342"/>
                    <a:pt x="764" y="1401"/>
                    <a:pt x="930" y="1401"/>
                  </a:cubicBezTo>
                  <a:cubicBezTo>
                    <a:pt x="1297" y="1401"/>
                    <a:pt x="1647" y="1112"/>
                    <a:pt x="1633" y="679"/>
                  </a:cubicBezTo>
                  <a:cubicBezTo>
                    <a:pt x="1624" y="301"/>
                    <a:pt x="1309" y="0"/>
                    <a:pt x="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 rot="-758099">
              <a:off x="1430702" y="1997855"/>
              <a:ext cx="48162" cy="45584"/>
            </a:xfrm>
            <a:custGeom>
              <a:avLst/>
              <a:gdLst/>
              <a:ahLst/>
              <a:cxnLst/>
              <a:rect l="l" t="t" r="r" b="b"/>
              <a:pathLst>
                <a:path w="1476" h="1397" extrusionOk="0">
                  <a:moveTo>
                    <a:pt x="741" y="1"/>
                  </a:moveTo>
                  <a:cubicBezTo>
                    <a:pt x="389" y="1"/>
                    <a:pt x="85" y="256"/>
                    <a:pt x="39" y="614"/>
                  </a:cubicBezTo>
                  <a:cubicBezTo>
                    <a:pt x="0" y="998"/>
                    <a:pt x="266" y="1352"/>
                    <a:pt x="649" y="1391"/>
                  </a:cubicBezTo>
                  <a:cubicBezTo>
                    <a:pt x="679" y="1395"/>
                    <a:pt x="709" y="1397"/>
                    <a:pt x="738" y="1397"/>
                  </a:cubicBezTo>
                  <a:cubicBezTo>
                    <a:pt x="1085" y="1397"/>
                    <a:pt x="1381" y="1135"/>
                    <a:pt x="1426" y="781"/>
                  </a:cubicBezTo>
                  <a:cubicBezTo>
                    <a:pt x="1475" y="398"/>
                    <a:pt x="1200" y="54"/>
                    <a:pt x="816" y="4"/>
                  </a:cubicBezTo>
                  <a:cubicBezTo>
                    <a:pt x="791" y="2"/>
                    <a:pt x="76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0"/>
            <p:cNvSpPr/>
            <p:nvPr/>
          </p:nvSpPr>
          <p:spPr>
            <a:xfrm rot="-758099">
              <a:off x="1395969" y="1999078"/>
              <a:ext cx="41114" cy="118611"/>
            </a:xfrm>
            <a:custGeom>
              <a:avLst/>
              <a:gdLst/>
              <a:ahLst/>
              <a:cxnLst/>
              <a:rect l="l" t="t" r="r" b="b"/>
              <a:pathLst>
                <a:path w="1260" h="3635" extrusionOk="0">
                  <a:moveTo>
                    <a:pt x="447" y="1"/>
                  </a:moveTo>
                  <a:cubicBezTo>
                    <a:pt x="392" y="1"/>
                    <a:pt x="342" y="39"/>
                    <a:pt x="325" y="104"/>
                  </a:cubicBezTo>
                  <a:lnTo>
                    <a:pt x="99" y="1137"/>
                  </a:lnTo>
                  <a:cubicBezTo>
                    <a:pt x="1" y="1599"/>
                    <a:pt x="188" y="2081"/>
                    <a:pt x="581" y="2346"/>
                  </a:cubicBezTo>
                  <a:lnTo>
                    <a:pt x="955" y="2592"/>
                  </a:lnTo>
                  <a:lnTo>
                    <a:pt x="640" y="3458"/>
                  </a:lnTo>
                  <a:cubicBezTo>
                    <a:pt x="611" y="3526"/>
                    <a:pt x="650" y="3605"/>
                    <a:pt x="719" y="3625"/>
                  </a:cubicBezTo>
                  <a:cubicBezTo>
                    <a:pt x="729" y="3635"/>
                    <a:pt x="748" y="3635"/>
                    <a:pt x="758" y="3635"/>
                  </a:cubicBezTo>
                  <a:cubicBezTo>
                    <a:pt x="817" y="3635"/>
                    <a:pt x="866" y="3605"/>
                    <a:pt x="886" y="3546"/>
                  </a:cubicBezTo>
                  <a:lnTo>
                    <a:pt x="1230" y="2582"/>
                  </a:lnTo>
                  <a:cubicBezTo>
                    <a:pt x="1260" y="2523"/>
                    <a:pt x="1230" y="2464"/>
                    <a:pt x="1181" y="2435"/>
                  </a:cubicBezTo>
                  <a:lnTo>
                    <a:pt x="729" y="2130"/>
                  </a:lnTo>
                  <a:cubicBezTo>
                    <a:pt x="424" y="1923"/>
                    <a:pt x="266" y="1550"/>
                    <a:pt x="345" y="1196"/>
                  </a:cubicBezTo>
                  <a:lnTo>
                    <a:pt x="581" y="153"/>
                  </a:lnTo>
                  <a:cubicBezTo>
                    <a:pt x="601" y="84"/>
                    <a:pt x="552" y="15"/>
                    <a:pt x="483" y="6"/>
                  </a:cubicBezTo>
                  <a:cubicBezTo>
                    <a:pt x="471" y="2"/>
                    <a:pt x="459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0"/>
            <p:cNvSpPr/>
            <p:nvPr/>
          </p:nvSpPr>
          <p:spPr>
            <a:xfrm rot="-758099">
              <a:off x="1389335" y="2123656"/>
              <a:ext cx="73320" cy="37329"/>
            </a:xfrm>
            <a:custGeom>
              <a:avLst/>
              <a:gdLst/>
              <a:ahLst/>
              <a:cxnLst/>
              <a:rect l="l" t="t" r="r" b="b"/>
              <a:pathLst>
                <a:path w="2247" h="1144" extrusionOk="0">
                  <a:moveTo>
                    <a:pt x="2085" y="1"/>
                  </a:moveTo>
                  <a:cubicBezTo>
                    <a:pt x="2036" y="1"/>
                    <a:pt x="1986" y="28"/>
                    <a:pt x="1964" y="91"/>
                  </a:cubicBezTo>
                  <a:cubicBezTo>
                    <a:pt x="1954" y="101"/>
                    <a:pt x="1692" y="888"/>
                    <a:pt x="1109" y="888"/>
                  </a:cubicBezTo>
                  <a:cubicBezTo>
                    <a:pt x="1106" y="888"/>
                    <a:pt x="1102" y="888"/>
                    <a:pt x="1098" y="888"/>
                  </a:cubicBezTo>
                  <a:cubicBezTo>
                    <a:pt x="508" y="868"/>
                    <a:pt x="292" y="209"/>
                    <a:pt x="282" y="179"/>
                  </a:cubicBezTo>
                  <a:cubicBezTo>
                    <a:pt x="259" y="115"/>
                    <a:pt x="208" y="87"/>
                    <a:pt x="158" y="87"/>
                  </a:cubicBezTo>
                  <a:cubicBezTo>
                    <a:pt x="78" y="87"/>
                    <a:pt x="0" y="156"/>
                    <a:pt x="36" y="258"/>
                  </a:cubicBezTo>
                  <a:cubicBezTo>
                    <a:pt x="46" y="288"/>
                    <a:pt x="312" y="1114"/>
                    <a:pt x="1088" y="1143"/>
                  </a:cubicBezTo>
                  <a:lnTo>
                    <a:pt x="1118" y="1143"/>
                  </a:lnTo>
                  <a:cubicBezTo>
                    <a:pt x="1875" y="1143"/>
                    <a:pt x="2190" y="209"/>
                    <a:pt x="2210" y="170"/>
                  </a:cubicBezTo>
                  <a:cubicBezTo>
                    <a:pt x="2246" y="72"/>
                    <a:pt x="2166" y="1"/>
                    <a:pt x="2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0"/>
            <p:cNvSpPr/>
            <p:nvPr/>
          </p:nvSpPr>
          <p:spPr>
            <a:xfrm rot="-758099">
              <a:off x="1224962" y="2016315"/>
              <a:ext cx="61965" cy="37753"/>
            </a:xfrm>
            <a:custGeom>
              <a:avLst/>
              <a:gdLst/>
              <a:ahLst/>
              <a:cxnLst/>
              <a:rect l="l" t="t" r="r" b="b"/>
              <a:pathLst>
                <a:path w="1899" h="1157" extrusionOk="0">
                  <a:moveTo>
                    <a:pt x="1357" y="0"/>
                  </a:moveTo>
                  <a:cubicBezTo>
                    <a:pt x="712" y="0"/>
                    <a:pt x="116" y="464"/>
                    <a:pt x="0" y="1156"/>
                  </a:cubicBezTo>
                  <a:cubicBezTo>
                    <a:pt x="649" y="851"/>
                    <a:pt x="1289" y="497"/>
                    <a:pt x="1898" y="114"/>
                  </a:cubicBezTo>
                  <a:cubicBezTo>
                    <a:pt x="1720" y="36"/>
                    <a:pt x="1537" y="0"/>
                    <a:pt x="1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0"/>
            <p:cNvSpPr/>
            <p:nvPr/>
          </p:nvSpPr>
          <p:spPr>
            <a:xfrm rot="-758099">
              <a:off x="1403438" y="1941288"/>
              <a:ext cx="70938" cy="18567"/>
            </a:xfrm>
            <a:custGeom>
              <a:avLst/>
              <a:gdLst/>
              <a:ahLst/>
              <a:cxnLst/>
              <a:rect l="l" t="t" r="r" b="b"/>
              <a:pathLst>
                <a:path w="2174" h="569" extrusionOk="0">
                  <a:moveTo>
                    <a:pt x="1068" y="1"/>
                  </a:moveTo>
                  <a:cubicBezTo>
                    <a:pt x="674" y="1"/>
                    <a:pt x="278" y="168"/>
                    <a:pt x="0" y="504"/>
                  </a:cubicBezTo>
                  <a:cubicBezTo>
                    <a:pt x="477" y="549"/>
                    <a:pt x="949" y="569"/>
                    <a:pt x="1423" y="569"/>
                  </a:cubicBezTo>
                  <a:cubicBezTo>
                    <a:pt x="1672" y="569"/>
                    <a:pt x="1922" y="563"/>
                    <a:pt x="2174" y="553"/>
                  </a:cubicBezTo>
                  <a:cubicBezTo>
                    <a:pt x="1896" y="186"/>
                    <a:pt x="1483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0"/>
            <p:cNvSpPr/>
            <p:nvPr/>
          </p:nvSpPr>
          <p:spPr>
            <a:xfrm rot="-758099">
              <a:off x="894530" y="2355915"/>
              <a:ext cx="1291373" cy="1013135"/>
            </a:xfrm>
            <a:custGeom>
              <a:avLst/>
              <a:gdLst/>
              <a:ahLst/>
              <a:cxnLst/>
              <a:rect l="l" t="t" r="r" b="b"/>
              <a:pathLst>
                <a:path w="39576" h="31049" extrusionOk="0">
                  <a:moveTo>
                    <a:pt x="23299" y="0"/>
                  </a:moveTo>
                  <a:lnTo>
                    <a:pt x="22630" y="49"/>
                  </a:lnTo>
                  <a:lnTo>
                    <a:pt x="22561" y="49"/>
                  </a:lnTo>
                  <a:lnTo>
                    <a:pt x="21528" y="118"/>
                  </a:lnTo>
                  <a:lnTo>
                    <a:pt x="19709" y="236"/>
                  </a:lnTo>
                  <a:lnTo>
                    <a:pt x="16660" y="443"/>
                  </a:lnTo>
                  <a:lnTo>
                    <a:pt x="16601" y="443"/>
                  </a:lnTo>
                  <a:lnTo>
                    <a:pt x="12756" y="698"/>
                  </a:lnTo>
                  <a:lnTo>
                    <a:pt x="12471" y="2547"/>
                  </a:lnTo>
                  <a:cubicBezTo>
                    <a:pt x="12471" y="2547"/>
                    <a:pt x="5930" y="4396"/>
                    <a:pt x="2803" y="7819"/>
                  </a:cubicBezTo>
                  <a:cubicBezTo>
                    <a:pt x="0" y="10877"/>
                    <a:pt x="915" y="27577"/>
                    <a:pt x="1131" y="31048"/>
                  </a:cubicBezTo>
                  <a:lnTo>
                    <a:pt x="24980" y="31048"/>
                  </a:lnTo>
                  <a:lnTo>
                    <a:pt x="38267" y="29376"/>
                  </a:lnTo>
                  <a:cubicBezTo>
                    <a:pt x="38208" y="28678"/>
                    <a:pt x="39575" y="29101"/>
                    <a:pt x="39398" y="27488"/>
                  </a:cubicBezTo>
                  <a:cubicBezTo>
                    <a:pt x="39261" y="26170"/>
                    <a:pt x="39083" y="24616"/>
                    <a:pt x="38877" y="22944"/>
                  </a:cubicBezTo>
                  <a:cubicBezTo>
                    <a:pt x="38661" y="21174"/>
                    <a:pt x="38415" y="19276"/>
                    <a:pt x="38120" y="17368"/>
                  </a:cubicBezTo>
                  <a:cubicBezTo>
                    <a:pt x="38080" y="17063"/>
                    <a:pt x="38031" y="16768"/>
                    <a:pt x="37982" y="16463"/>
                  </a:cubicBezTo>
                  <a:cubicBezTo>
                    <a:pt x="37952" y="16277"/>
                    <a:pt x="37923" y="16090"/>
                    <a:pt x="37893" y="15893"/>
                  </a:cubicBezTo>
                  <a:cubicBezTo>
                    <a:pt x="37825" y="15480"/>
                    <a:pt x="37756" y="15057"/>
                    <a:pt x="37687" y="14654"/>
                  </a:cubicBezTo>
                  <a:cubicBezTo>
                    <a:pt x="37598" y="14113"/>
                    <a:pt x="37500" y="13582"/>
                    <a:pt x="37402" y="13051"/>
                  </a:cubicBezTo>
                  <a:cubicBezTo>
                    <a:pt x="37294" y="12431"/>
                    <a:pt x="37176" y="11821"/>
                    <a:pt x="37048" y="11241"/>
                  </a:cubicBezTo>
                  <a:cubicBezTo>
                    <a:pt x="37028" y="11094"/>
                    <a:pt x="36999" y="10956"/>
                    <a:pt x="36969" y="10828"/>
                  </a:cubicBezTo>
                  <a:cubicBezTo>
                    <a:pt x="36861" y="10297"/>
                    <a:pt x="36703" y="9786"/>
                    <a:pt x="36507" y="9294"/>
                  </a:cubicBezTo>
                  <a:cubicBezTo>
                    <a:pt x="36320" y="8822"/>
                    <a:pt x="36104" y="8369"/>
                    <a:pt x="35848" y="7937"/>
                  </a:cubicBezTo>
                  <a:cubicBezTo>
                    <a:pt x="32435" y="2232"/>
                    <a:pt x="23761" y="1967"/>
                    <a:pt x="23761" y="1967"/>
                  </a:cubicBezTo>
                  <a:lnTo>
                    <a:pt x="23574" y="1180"/>
                  </a:lnTo>
                  <a:lnTo>
                    <a:pt x="232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0"/>
            <p:cNvSpPr/>
            <p:nvPr/>
          </p:nvSpPr>
          <p:spPr>
            <a:xfrm rot="-758099">
              <a:off x="1252943" y="2258743"/>
              <a:ext cx="353679" cy="597883"/>
            </a:xfrm>
            <a:custGeom>
              <a:avLst/>
              <a:gdLst/>
              <a:ahLst/>
              <a:cxnLst/>
              <a:rect l="l" t="t" r="r" b="b"/>
              <a:pathLst>
                <a:path w="10839" h="18323" extrusionOk="0">
                  <a:moveTo>
                    <a:pt x="6459" y="1"/>
                  </a:moveTo>
                  <a:cubicBezTo>
                    <a:pt x="5572" y="1"/>
                    <a:pt x="3127" y="4369"/>
                    <a:pt x="2430" y="6157"/>
                  </a:cubicBezTo>
                  <a:cubicBezTo>
                    <a:pt x="1742" y="7957"/>
                    <a:pt x="1565" y="10268"/>
                    <a:pt x="1447" y="11143"/>
                  </a:cubicBezTo>
                  <a:cubicBezTo>
                    <a:pt x="1328" y="12009"/>
                    <a:pt x="1" y="15490"/>
                    <a:pt x="1" y="15490"/>
                  </a:cubicBezTo>
                  <a:lnTo>
                    <a:pt x="6777" y="18323"/>
                  </a:lnTo>
                  <a:cubicBezTo>
                    <a:pt x="6777" y="18323"/>
                    <a:pt x="10475" y="6560"/>
                    <a:pt x="10662" y="5469"/>
                  </a:cubicBezTo>
                  <a:cubicBezTo>
                    <a:pt x="10839" y="4367"/>
                    <a:pt x="9609" y="4239"/>
                    <a:pt x="9609" y="4239"/>
                  </a:cubicBezTo>
                  <a:cubicBezTo>
                    <a:pt x="9590" y="2990"/>
                    <a:pt x="8636" y="2981"/>
                    <a:pt x="8607" y="2981"/>
                  </a:cubicBezTo>
                  <a:cubicBezTo>
                    <a:pt x="8606" y="2981"/>
                    <a:pt x="8606" y="2981"/>
                    <a:pt x="8606" y="2981"/>
                  </a:cubicBezTo>
                  <a:cubicBezTo>
                    <a:pt x="8606" y="2981"/>
                    <a:pt x="8773" y="2135"/>
                    <a:pt x="8498" y="1486"/>
                  </a:cubicBezTo>
                  <a:cubicBezTo>
                    <a:pt x="8329" y="1077"/>
                    <a:pt x="8076" y="979"/>
                    <a:pt x="7871" y="979"/>
                  </a:cubicBezTo>
                  <a:cubicBezTo>
                    <a:pt x="7682" y="979"/>
                    <a:pt x="7534" y="1063"/>
                    <a:pt x="7534" y="1063"/>
                  </a:cubicBezTo>
                  <a:cubicBezTo>
                    <a:pt x="7534" y="1063"/>
                    <a:pt x="7613" y="30"/>
                    <a:pt x="6462" y="1"/>
                  </a:cubicBezTo>
                  <a:cubicBezTo>
                    <a:pt x="6461" y="1"/>
                    <a:pt x="6460" y="1"/>
                    <a:pt x="64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0"/>
            <p:cNvSpPr/>
            <p:nvPr/>
          </p:nvSpPr>
          <p:spPr>
            <a:xfrm rot="-758099">
              <a:off x="1252521" y="2254931"/>
              <a:ext cx="350807" cy="602060"/>
            </a:xfrm>
            <a:custGeom>
              <a:avLst/>
              <a:gdLst/>
              <a:ahLst/>
              <a:cxnLst/>
              <a:rect l="l" t="t" r="r" b="b"/>
              <a:pathLst>
                <a:path w="10751" h="18451" fill="none" extrusionOk="0">
                  <a:moveTo>
                    <a:pt x="1" y="15618"/>
                  </a:moveTo>
                  <a:cubicBezTo>
                    <a:pt x="1" y="15618"/>
                    <a:pt x="1358" y="11989"/>
                    <a:pt x="1417" y="11439"/>
                  </a:cubicBezTo>
                  <a:cubicBezTo>
                    <a:pt x="1476" y="10888"/>
                    <a:pt x="1771" y="7239"/>
                    <a:pt x="2981" y="5095"/>
                  </a:cubicBezTo>
                  <a:cubicBezTo>
                    <a:pt x="4200" y="2961"/>
                    <a:pt x="5587" y="1"/>
                    <a:pt x="6521" y="119"/>
                  </a:cubicBezTo>
                  <a:cubicBezTo>
                    <a:pt x="7446" y="237"/>
                    <a:pt x="7564" y="640"/>
                    <a:pt x="7534" y="1191"/>
                  </a:cubicBezTo>
                  <a:cubicBezTo>
                    <a:pt x="7534" y="1191"/>
                    <a:pt x="9029" y="1171"/>
                    <a:pt x="8655" y="3109"/>
                  </a:cubicBezTo>
                  <a:cubicBezTo>
                    <a:pt x="8655" y="3109"/>
                    <a:pt x="9786" y="3069"/>
                    <a:pt x="9560" y="4377"/>
                  </a:cubicBezTo>
                  <a:cubicBezTo>
                    <a:pt x="9560" y="4377"/>
                    <a:pt x="10750" y="4348"/>
                    <a:pt x="10662" y="5597"/>
                  </a:cubicBezTo>
                  <a:cubicBezTo>
                    <a:pt x="10573" y="6836"/>
                    <a:pt x="6777" y="18451"/>
                    <a:pt x="6777" y="18451"/>
                  </a:cubicBezTo>
                </a:path>
              </a:pathLst>
            </a:custGeom>
            <a:solidFill>
              <a:schemeClr val="lt2"/>
            </a:solidFill>
            <a:ln w="64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0"/>
            <p:cNvSpPr/>
            <p:nvPr/>
          </p:nvSpPr>
          <p:spPr>
            <a:xfrm rot="-758099">
              <a:off x="1411877" y="2283970"/>
              <a:ext cx="43659" cy="103992"/>
            </a:xfrm>
            <a:custGeom>
              <a:avLst/>
              <a:gdLst/>
              <a:ahLst/>
              <a:cxnLst/>
              <a:rect l="l" t="t" r="r" b="b"/>
              <a:pathLst>
                <a:path w="1338" h="3187" extrusionOk="0">
                  <a:moveTo>
                    <a:pt x="1187" y="0"/>
                  </a:moveTo>
                  <a:cubicBezTo>
                    <a:pt x="1137" y="0"/>
                    <a:pt x="1087" y="36"/>
                    <a:pt x="1072" y="89"/>
                  </a:cubicBezTo>
                  <a:lnTo>
                    <a:pt x="30" y="3020"/>
                  </a:lnTo>
                  <a:cubicBezTo>
                    <a:pt x="0" y="3079"/>
                    <a:pt x="39" y="3157"/>
                    <a:pt x="108" y="3177"/>
                  </a:cubicBezTo>
                  <a:cubicBezTo>
                    <a:pt x="118" y="3187"/>
                    <a:pt x="138" y="3187"/>
                    <a:pt x="148" y="3187"/>
                  </a:cubicBezTo>
                  <a:cubicBezTo>
                    <a:pt x="207" y="3187"/>
                    <a:pt x="256" y="3157"/>
                    <a:pt x="275" y="3098"/>
                  </a:cubicBezTo>
                  <a:lnTo>
                    <a:pt x="1308" y="168"/>
                  </a:lnTo>
                  <a:cubicBezTo>
                    <a:pt x="1338" y="99"/>
                    <a:pt x="1298" y="30"/>
                    <a:pt x="1229" y="10"/>
                  </a:cubicBezTo>
                  <a:cubicBezTo>
                    <a:pt x="1216" y="4"/>
                    <a:pt x="1201" y="0"/>
                    <a:pt x="118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0"/>
            <p:cNvSpPr/>
            <p:nvPr/>
          </p:nvSpPr>
          <p:spPr>
            <a:xfrm rot="-758099">
              <a:off x="1469038" y="2335163"/>
              <a:ext cx="31521" cy="67186"/>
            </a:xfrm>
            <a:custGeom>
              <a:avLst/>
              <a:gdLst/>
              <a:ahLst/>
              <a:cxnLst/>
              <a:rect l="l" t="t" r="r" b="b"/>
              <a:pathLst>
                <a:path w="966" h="2059" extrusionOk="0">
                  <a:moveTo>
                    <a:pt x="804" y="0"/>
                  </a:moveTo>
                  <a:cubicBezTo>
                    <a:pt x="755" y="0"/>
                    <a:pt x="708" y="27"/>
                    <a:pt x="689" y="90"/>
                  </a:cubicBezTo>
                  <a:lnTo>
                    <a:pt x="30" y="1890"/>
                  </a:lnTo>
                  <a:cubicBezTo>
                    <a:pt x="1" y="1959"/>
                    <a:pt x="40" y="2028"/>
                    <a:pt x="109" y="2057"/>
                  </a:cubicBezTo>
                  <a:lnTo>
                    <a:pt x="148" y="2057"/>
                  </a:lnTo>
                  <a:cubicBezTo>
                    <a:pt x="155" y="2058"/>
                    <a:pt x="161" y="2059"/>
                    <a:pt x="167" y="2059"/>
                  </a:cubicBezTo>
                  <a:cubicBezTo>
                    <a:pt x="217" y="2059"/>
                    <a:pt x="259" y="2023"/>
                    <a:pt x="276" y="1979"/>
                  </a:cubicBezTo>
                  <a:lnTo>
                    <a:pt x="935" y="169"/>
                  </a:lnTo>
                  <a:cubicBezTo>
                    <a:pt x="966" y="71"/>
                    <a:pt x="883" y="0"/>
                    <a:pt x="80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0"/>
            <p:cNvSpPr/>
            <p:nvPr/>
          </p:nvSpPr>
          <p:spPr>
            <a:xfrm rot="-758099">
              <a:off x="1510765" y="2368819"/>
              <a:ext cx="28584" cy="78900"/>
            </a:xfrm>
            <a:custGeom>
              <a:avLst/>
              <a:gdLst/>
              <a:ahLst/>
              <a:cxnLst/>
              <a:rect l="l" t="t" r="r" b="b"/>
              <a:pathLst>
                <a:path w="876" h="2418" extrusionOk="0">
                  <a:moveTo>
                    <a:pt x="723" y="1"/>
                  </a:moveTo>
                  <a:cubicBezTo>
                    <a:pt x="671" y="1"/>
                    <a:pt x="620" y="30"/>
                    <a:pt x="600" y="97"/>
                  </a:cubicBezTo>
                  <a:lnTo>
                    <a:pt x="20" y="2260"/>
                  </a:lnTo>
                  <a:cubicBezTo>
                    <a:pt x="0" y="2329"/>
                    <a:pt x="40" y="2398"/>
                    <a:pt x="118" y="2418"/>
                  </a:cubicBezTo>
                  <a:lnTo>
                    <a:pt x="148" y="2418"/>
                  </a:lnTo>
                  <a:cubicBezTo>
                    <a:pt x="207" y="2418"/>
                    <a:pt x="256" y="2378"/>
                    <a:pt x="266" y="2329"/>
                  </a:cubicBezTo>
                  <a:lnTo>
                    <a:pt x="846" y="166"/>
                  </a:lnTo>
                  <a:cubicBezTo>
                    <a:pt x="876" y="65"/>
                    <a:pt x="799" y="1"/>
                    <a:pt x="723" y="1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0"/>
            <p:cNvSpPr/>
            <p:nvPr/>
          </p:nvSpPr>
          <p:spPr>
            <a:xfrm rot="-758099">
              <a:off x="1021522" y="2764054"/>
              <a:ext cx="639617" cy="654040"/>
            </a:xfrm>
            <a:custGeom>
              <a:avLst/>
              <a:gdLst/>
              <a:ahLst/>
              <a:cxnLst/>
              <a:rect l="l" t="t" r="r" b="b"/>
              <a:pathLst>
                <a:path w="19602" h="20044" extrusionOk="0">
                  <a:moveTo>
                    <a:pt x="9442" y="0"/>
                  </a:moveTo>
                  <a:lnTo>
                    <a:pt x="8400" y="2901"/>
                  </a:lnTo>
                  <a:cubicBezTo>
                    <a:pt x="8400" y="2901"/>
                    <a:pt x="6197" y="3305"/>
                    <a:pt x="4869" y="4180"/>
                  </a:cubicBezTo>
                  <a:cubicBezTo>
                    <a:pt x="3532" y="5045"/>
                    <a:pt x="1" y="18480"/>
                    <a:pt x="1" y="18480"/>
                  </a:cubicBezTo>
                  <a:lnTo>
                    <a:pt x="12383" y="20043"/>
                  </a:lnTo>
                  <a:lnTo>
                    <a:pt x="16209" y="20043"/>
                  </a:lnTo>
                  <a:cubicBezTo>
                    <a:pt x="16700" y="18666"/>
                    <a:pt x="18146" y="14487"/>
                    <a:pt x="18815" y="11900"/>
                  </a:cubicBezTo>
                  <a:cubicBezTo>
                    <a:pt x="18864" y="11713"/>
                    <a:pt x="18903" y="11536"/>
                    <a:pt x="18953" y="11369"/>
                  </a:cubicBezTo>
                  <a:cubicBezTo>
                    <a:pt x="18972" y="11281"/>
                    <a:pt x="18982" y="11202"/>
                    <a:pt x="19002" y="11133"/>
                  </a:cubicBezTo>
                  <a:cubicBezTo>
                    <a:pt x="19602" y="8399"/>
                    <a:pt x="17890" y="5940"/>
                    <a:pt x="17684" y="5645"/>
                  </a:cubicBezTo>
                  <a:cubicBezTo>
                    <a:pt x="17674" y="5635"/>
                    <a:pt x="17664" y="5626"/>
                    <a:pt x="17664" y="5626"/>
                  </a:cubicBezTo>
                  <a:lnTo>
                    <a:pt x="18412" y="2842"/>
                  </a:lnTo>
                  <a:lnTo>
                    <a:pt x="17763" y="2626"/>
                  </a:lnTo>
                  <a:lnTo>
                    <a:pt x="17753" y="2626"/>
                  </a:lnTo>
                  <a:lnTo>
                    <a:pt x="10809" y="433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 rot="-758099">
              <a:off x="1034568" y="2758524"/>
              <a:ext cx="626467" cy="656748"/>
            </a:xfrm>
            <a:custGeom>
              <a:avLst/>
              <a:gdLst/>
              <a:ahLst/>
              <a:cxnLst/>
              <a:rect l="l" t="t" r="r" b="b"/>
              <a:pathLst>
                <a:path w="19199" h="20127" extrusionOk="0">
                  <a:moveTo>
                    <a:pt x="9026" y="1"/>
                  </a:moveTo>
                  <a:cubicBezTo>
                    <a:pt x="9002" y="1"/>
                    <a:pt x="8981" y="8"/>
                    <a:pt x="8960" y="15"/>
                  </a:cubicBezTo>
                  <a:cubicBezTo>
                    <a:pt x="8931" y="35"/>
                    <a:pt x="8901" y="64"/>
                    <a:pt x="8891" y="94"/>
                  </a:cubicBezTo>
                  <a:lnTo>
                    <a:pt x="7760" y="3732"/>
                  </a:lnTo>
                  <a:cubicBezTo>
                    <a:pt x="7426" y="3831"/>
                    <a:pt x="5970" y="4313"/>
                    <a:pt x="4771" y="5306"/>
                  </a:cubicBezTo>
                  <a:cubicBezTo>
                    <a:pt x="3423" y="6417"/>
                    <a:pt x="168" y="16685"/>
                    <a:pt x="30" y="17118"/>
                  </a:cubicBezTo>
                  <a:cubicBezTo>
                    <a:pt x="0" y="17220"/>
                    <a:pt x="81" y="17289"/>
                    <a:pt x="159" y="17289"/>
                  </a:cubicBezTo>
                  <a:cubicBezTo>
                    <a:pt x="208" y="17289"/>
                    <a:pt x="257" y="17261"/>
                    <a:pt x="276" y="17196"/>
                  </a:cubicBezTo>
                  <a:cubicBezTo>
                    <a:pt x="315" y="17088"/>
                    <a:pt x="3640" y="6575"/>
                    <a:pt x="4928" y="5503"/>
                  </a:cubicBezTo>
                  <a:cubicBezTo>
                    <a:pt x="6226" y="4431"/>
                    <a:pt x="7878" y="3959"/>
                    <a:pt x="7898" y="3959"/>
                  </a:cubicBezTo>
                  <a:cubicBezTo>
                    <a:pt x="7937" y="3949"/>
                    <a:pt x="7967" y="3919"/>
                    <a:pt x="7987" y="3880"/>
                  </a:cubicBezTo>
                  <a:lnTo>
                    <a:pt x="9108" y="290"/>
                  </a:lnTo>
                  <a:lnTo>
                    <a:pt x="17841" y="3054"/>
                  </a:lnTo>
                  <a:lnTo>
                    <a:pt x="17113" y="5719"/>
                  </a:lnTo>
                  <a:cubicBezTo>
                    <a:pt x="17103" y="5749"/>
                    <a:pt x="17113" y="5788"/>
                    <a:pt x="17133" y="5817"/>
                  </a:cubicBezTo>
                  <a:cubicBezTo>
                    <a:pt x="17153" y="5847"/>
                    <a:pt x="18952" y="8866"/>
                    <a:pt x="18451" y="11227"/>
                  </a:cubicBezTo>
                  <a:cubicBezTo>
                    <a:pt x="17939" y="13616"/>
                    <a:pt x="15648" y="19891"/>
                    <a:pt x="15618" y="19950"/>
                  </a:cubicBezTo>
                  <a:cubicBezTo>
                    <a:pt x="15589" y="20019"/>
                    <a:pt x="15628" y="20097"/>
                    <a:pt x="15697" y="20117"/>
                  </a:cubicBezTo>
                  <a:cubicBezTo>
                    <a:pt x="15707" y="20117"/>
                    <a:pt x="15727" y="20127"/>
                    <a:pt x="15736" y="20127"/>
                  </a:cubicBezTo>
                  <a:cubicBezTo>
                    <a:pt x="15786" y="20127"/>
                    <a:pt x="15835" y="20088"/>
                    <a:pt x="15854" y="20038"/>
                  </a:cubicBezTo>
                  <a:cubicBezTo>
                    <a:pt x="15874" y="19979"/>
                    <a:pt x="18185" y="13695"/>
                    <a:pt x="18697" y="11276"/>
                  </a:cubicBezTo>
                  <a:cubicBezTo>
                    <a:pt x="19198" y="8965"/>
                    <a:pt x="17625" y="6142"/>
                    <a:pt x="17379" y="5729"/>
                  </a:cubicBezTo>
                  <a:lnTo>
                    <a:pt x="18116" y="3005"/>
                  </a:lnTo>
                  <a:cubicBezTo>
                    <a:pt x="18136" y="2936"/>
                    <a:pt x="18097" y="2867"/>
                    <a:pt x="18028" y="2847"/>
                  </a:cubicBezTo>
                  <a:lnTo>
                    <a:pt x="9059" y="5"/>
                  </a:lnTo>
                  <a:cubicBezTo>
                    <a:pt x="9047" y="2"/>
                    <a:pt x="9036" y="1"/>
                    <a:pt x="9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0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0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0"/>
            <p:cNvSpPr/>
            <p:nvPr/>
          </p:nvSpPr>
          <p:spPr>
            <a:xfrm rot="-758099">
              <a:off x="1635191" y="2571135"/>
              <a:ext cx="583134" cy="353320"/>
            </a:xfrm>
            <a:custGeom>
              <a:avLst/>
              <a:gdLst/>
              <a:ahLst/>
              <a:cxnLst/>
              <a:rect l="l" t="t" r="r" b="b"/>
              <a:pathLst>
                <a:path w="17871" h="10828" extrusionOk="0">
                  <a:moveTo>
                    <a:pt x="13079" y="1"/>
                  </a:moveTo>
                  <a:cubicBezTo>
                    <a:pt x="12575" y="1"/>
                    <a:pt x="12069" y="258"/>
                    <a:pt x="11802" y="828"/>
                  </a:cubicBezTo>
                  <a:cubicBezTo>
                    <a:pt x="11482" y="608"/>
                    <a:pt x="11099" y="505"/>
                    <a:pt x="10712" y="505"/>
                  </a:cubicBezTo>
                  <a:cubicBezTo>
                    <a:pt x="10303" y="505"/>
                    <a:pt x="9889" y="621"/>
                    <a:pt x="9540" y="838"/>
                  </a:cubicBezTo>
                  <a:cubicBezTo>
                    <a:pt x="8872" y="1251"/>
                    <a:pt x="8429" y="1989"/>
                    <a:pt x="8262" y="2766"/>
                  </a:cubicBezTo>
                  <a:cubicBezTo>
                    <a:pt x="7908" y="2363"/>
                    <a:pt x="7544" y="1940"/>
                    <a:pt x="7062" y="1704"/>
                  </a:cubicBezTo>
                  <a:cubicBezTo>
                    <a:pt x="6858" y="1608"/>
                    <a:pt x="6626" y="1554"/>
                    <a:pt x="6398" y="1554"/>
                  </a:cubicBezTo>
                  <a:cubicBezTo>
                    <a:pt x="6087" y="1554"/>
                    <a:pt x="5783" y="1654"/>
                    <a:pt x="5567" y="1881"/>
                  </a:cubicBezTo>
                  <a:cubicBezTo>
                    <a:pt x="5205" y="1333"/>
                    <a:pt x="4627" y="1065"/>
                    <a:pt x="4050" y="1065"/>
                  </a:cubicBezTo>
                  <a:cubicBezTo>
                    <a:pt x="3434" y="1065"/>
                    <a:pt x="2819" y="1370"/>
                    <a:pt x="2469" y="1969"/>
                  </a:cubicBezTo>
                  <a:cubicBezTo>
                    <a:pt x="2376" y="1945"/>
                    <a:pt x="2280" y="1933"/>
                    <a:pt x="2184" y="1933"/>
                  </a:cubicBezTo>
                  <a:cubicBezTo>
                    <a:pt x="1777" y="1933"/>
                    <a:pt x="1367" y="2142"/>
                    <a:pt x="1112" y="2461"/>
                  </a:cubicBezTo>
                  <a:cubicBezTo>
                    <a:pt x="807" y="2874"/>
                    <a:pt x="669" y="3385"/>
                    <a:pt x="709" y="3897"/>
                  </a:cubicBezTo>
                  <a:cubicBezTo>
                    <a:pt x="276" y="4084"/>
                    <a:pt x="1" y="4526"/>
                    <a:pt x="20" y="4998"/>
                  </a:cubicBezTo>
                  <a:lnTo>
                    <a:pt x="158" y="6169"/>
                  </a:lnTo>
                  <a:cubicBezTo>
                    <a:pt x="1594" y="8431"/>
                    <a:pt x="3826" y="10319"/>
                    <a:pt x="6482" y="10732"/>
                  </a:cubicBezTo>
                  <a:cubicBezTo>
                    <a:pt x="6880" y="10797"/>
                    <a:pt x="7281" y="10828"/>
                    <a:pt x="7683" y="10828"/>
                  </a:cubicBezTo>
                  <a:cubicBezTo>
                    <a:pt x="8908" y="10828"/>
                    <a:pt x="10136" y="10547"/>
                    <a:pt x="11291" y="10132"/>
                  </a:cubicBezTo>
                  <a:cubicBezTo>
                    <a:pt x="13366" y="9385"/>
                    <a:pt x="15313" y="8145"/>
                    <a:pt x="16641" y="6375"/>
                  </a:cubicBezTo>
                  <a:cubicBezTo>
                    <a:pt x="17153" y="5677"/>
                    <a:pt x="17585" y="4890"/>
                    <a:pt x="17723" y="4034"/>
                  </a:cubicBezTo>
                  <a:cubicBezTo>
                    <a:pt x="17870" y="3189"/>
                    <a:pt x="17703" y="2244"/>
                    <a:pt x="17143" y="1586"/>
                  </a:cubicBezTo>
                  <a:cubicBezTo>
                    <a:pt x="16818" y="1192"/>
                    <a:pt x="16356" y="927"/>
                    <a:pt x="15854" y="868"/>
                  </a:cubicBezTo>
                  <a:cubicBezTo>
                    <a:pt x="15791" y="859"/>
                    <a:pt x="15729" y="855"/>
                    <a:pt x="15666" y="855"/>
                  </a:cubicBezTo>
                  <a:cubicBezTo>
                    <a:pt x="15222" y="855"/>
                    <a:pt x="14803" y="1066"/>
                    <a:pt x="14527" y="1428"/>
                  </a:cubicBezTo>
                  <a:cubicBezTo>
                    <a:pt x="14521" y="530"/>
                    <a:pt x="13802" y="1"/>
                    <a:pt x="1307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0"/>
            <p:cNvSpPr/>
            <p:nvPr/>
          </p:nvSpPr>
          <p:spPr>
            <a:xfrm rot="-758099">
              <a:off x="1669632" y="2640795"/>
              <a:ext cx="640563" cy="632177"/>
            </a:xfrm>
            <a:custGeom>
              <a:avLst/>
              <a:gdLst/>
              <a:ahLst/>
              <a:cxnLst/>
              <a:rect l="l" t="t" r="r" b="b"/>
              <a:pathLst>
                <a:path w="19631" h="19374" extrusionOk="0">
                  <a:moveTo>
                    <a:pt x="10682" y="0"/>
                  </a:moveTo>
                  <a:cubicBezTo>
                    <a:pt x="10618" y="0"/>
                    <a:pt x="10552" y="3"/>
                    <a:pt x="10484" y="9"/>
                  </a:cubicBezTo>
                  <a:cubicBezTo>
                    <a:pt x="9245" y="107"/>
                    <a:pt x="8793" y="1218"/>
                    <a:pt x="8665" y="1622"/>
                  </a:cubicBezTo>
                  <a:cubicBezTo>
                    <a:pt x="8645" y="1671"/>
                    <a:pt x="8635" y="1720"/>
                    <a:pt x="8625" y="1769"/>
                  </a:cubicBezTo>
                  <a:cubicBezTo>
                    <a:pt x="8625" y="1769"/>
                    <a:pt x="8596" y="3382"/>
                    <a:pt x="7091" y="3559"/>
                  </a:cubicBezTo>
                  <a:cubicBezTo>
                    <a:pt x="7010" y="3568"/>
                    <a:pt x="6932" y="3573"/>
                    <a:pt x="6857" y="3573"/>
                  </a:cubicBezTo>
                  <a:cubicBezTo>
                    <a:pt x="5510" y="3573"/>
                    <a:pt x="4937" y="2162"/>
                    <a:pt x="4937" y="2162"/>
                  </a:cubicBezTo>
                  <a:cubicBezTo>
                    <a:pt x="4898" y="2084"/>
                    <a:pt x="4849" y="2005"/>
                    <a:pt x="4800" y="1936"/>
                  </a:cubicBezTo>
                  <a:cubicBezTo>
                    <a:pt x="4584" y="1646"/>
                    <a:pt x="4117" y="1175"/>
                    <a:pt x="3322" y="1175"/>
                  </a:cubicBezTo>
                  <a:cubicBezTo>
                    <a:pt x="3174" y="1175"/>
                    <a:pt x="3014" y="1191"/>
                    <a:pt x="2842" y="1228"/>
                  </a:cubicBezTo>
                  <a:cubicBezTo>
                    <a:pt x="1348" y="1543"/>
                    <a:pt x="1407" y="2733"/>
                    <a:pt x="1407" y="2733"/>
                  </a:cubicBezTo>
                  <a:cubicBezTo>
                    <a:pt x="1367" y="2674"/>
                    <a:pt x="1318" y="2625"/>
                    <a:pt x="1279" y="2585"/>
                  </a:cubicBezTo>
                  <a:cubicBezTo>
                    <a:pt x="1249" y="2546"/>
                    <a:pt x="1220" y="2517"/>
                    <a:pt x="1180" y="2477"/>
                  </a:cubicBezTo>
                  <a:cubicBezTo>
                    <a:pt x="1131" y="2438"/>
                    <a:pt x="1092" y="2399"/>
                    <a:pt x="1053" y="2369"/>
                  </a:cubicBezTo>
                  <a:cubicBezTo>
                    <a:pt x="1043" y="2359"/>
                    <a:pt x="1033" y="2340"/>
                    <a:pt x="1023" y="2340"/>
                  </a:cubicBezTo>
                  <a:cubicBezTo>
                    <a:pt x="885" y="2234"/>
                    <a:pt x="765" y="2185"/>
                    <a:pt x="662" y="2185"/>
                  </a:cubicBezTo>
                  <a:cubicBezTo>
                    <a:pt x="582" y="2185"/>
                    <a:pt x="513" y="2215"/>
                    <a:pt x="453" y="2271"/>
                  </a:cubicBezTo>
                  <a:cubicBezTo>
                    <a:pt x="266" y="2428"/>
                    <a:pt x="158" y="2831"/>
                    <a:pt x="108" y="3323"/>
                  </a:cubicBezTo>
                  <a:cubicBezTo>
                    <a:pt x="0" y="4562"/>
                    <a:pt x="217" y="6362"/>
                    <a:pt x="217" y="6362"/>
                  </a:cubicBezTo>
                  <a:lnTo>
                    <a:pt x="3236" y="19068"/>
                  </a:lnTo>
                  <a:lnTo>
                    <a:pt x="4583" y="19373"/>
                  </a:lnTo>
                  <a:lnTo>
                    <a:pt x="7366" y="19373"/>
                  </a:lnTo>
                  <a:lnTo>
                    <a:pt x="8478" y="18616"/>
                  </a:lnTo>
                  <a:lnTo>
                    <a:pt x="9628" y="19373"/>
                  </a:lnTo>
                  <a:lnTo>
                    <a:pt x="12795" y="19373"/>
                  </a:lnTo>
                  <a:lnTo>
                    <a:pt x="14349" y="18675"/>
                  </a:lnTo>
                  <a:lnTo>
                    <a:pt x="15736" y="19373"/>
                  </a:lnTo>
                  <a:lnTo>
                    <a:pt x="17968" y="19373"/>
                  </a:lnTo>
                  <a:lnTo>
                    <a:pt x="18008" y="19354"/>
                  </a:lnTo>
                  <a:lnTo>
                    <a:pt x="18401" y="4287"/>
                  </a:lnTo>
                  <a:cubicBezTo>
                    <a:pt x="18401" y="4287"/>
                    <a:pt x="19630" y="2015"/>
                    <a:pt x="18578" y="1504"/>
                  </a:cubicBezTo>
                  <a:cubicBezTo>
                    <a:pt x="18440" y="1445"/>
                    <a:pt x="18303" y="1415"/>
                    <a:pt x="18155" y="1405"/>
                  </a:cubicBezTo>
                  <a:cubicBezTo>
                    <a:pt x="17418" y="1366"/>
                    <a:pt x="17064" y="854"/>
                    <a:pt x="16857" y="569"/>
                  </a:cubicBezTo>
                  <a:cubicBezTo>
                    <a:pt x="16782" y="460"/>
                    <a:pt x="16726" y="384"/>
                    <a:pt x="16682" y="384"/>
                  </a:cubicBezTo>
                  <a:cubicBezTo>
                    <a:pt x="16663" y="384"/>
                    <a:pt x="16646" y="399"/>
                    <a:pt x="16631" y="432"/>
                  </a:cubicBezTo>
                  <a:lnTo>
                    <a:pt x="16601" y="471"/>
                  </a:lnTo>
                  <a:cubicBezTo>
                    <a:pt x="16562" y="589"/>
                    <a:pt x="16523" y="707"/>
                    <a:pt x="16503" y="825"/>
                  </a:cubicBezTo>
                  <a:cubicBezTo>
                    <a:pt x="16503" y="825"/>
                    <a:pt x="16237" y="1897"/>
                    <a:pt x="15539" y="2576"/>
                  </a:cubicBezTo>
                  <a:cubicBezTo>
                    <a:pt x="15362" y="2753"/>
                    <a:pt x="15146" y="2890"/>
                    <a:pt x="14910" y="2989"/>
                  </a:cubicBezTo>
                  <a:cubicBezTo>
                    <a:pt x="14733" y="3057"/>
                    <a:pt x="14546" y="3097"/>
                    <a:pt x="14349" y="3107"/>
                  </a:cubicBezTo>
                  <a:lnTo>
                    <a:pt x="14290" y="3107"/>
                  </a:lnTo>
                  <a:cubicBezTo>
                    <a:pt x="14274" y="3107"/>
                    <a:pt x="14258" y="3107"/>
                    <a:pt x="14243" y="3107"/>
                  </a:cubicBezTo>
                  <a:cubicBezTo>
                    <a:pt x="12719" y="3107"/>
                    <a:pt x="12353" y="1238"/>
                    <a:pt x="12353" y="1238"/>
                  </a:cubicBezTo>
                  <a:cubicBezTo>
                    <a:pt x="12353" y="1238"/>
                    <a:pt x="12343" y="1199"/>
                    <a:pt x="12313" y="1140"/>
                  </a:cubicBezTo>
                  <a:cubicBezTo>
                    <a:pt x="12211" y="851"/>
                    <a:pt x="11792" y="0"/>
                    <a:pt x="10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0"/>
            <p:cNvSpPr/>
            <p:nvPr/>
          </p:nvSpPr>
          <p:spPr>
            <a:xfrm rot="-758099">
              <a:off x="1623160" y="2757463"/>
              <a:ext cx="209290" cy="574977"/>
            </a:xfrm>
            <a:custGeom>
              <a:avLst/>
              <a:gdLst/>
              <a:ahLst/>
              <a:cxnLst/>
              <a:rect l="l" t="t" r="r" b="b"/>
              <a:pathLst>
                <a:path w="6414" h="17621" extrusionOk="0">
                  <a:moveTo>
                    <a:pt x="1570" y="0"/>
                  </a:moveTo>
                  <a:cubicBezTo>
                    <a:pt x="1525" y="0"/>
                    <a:pt x="1481" y="2"/>
                    <a:pt x="1437" y="6"/>
                  </a:cubicBezTo>
                  <a:cubicBezTo>
                    <a:pt x="561" y="95"/>
                    <a:pt x="1" y="960"/>
                    <a:pt x="1" y="960"/>
                  </a:cubicBezTo>
                  <a:lnTo>
                    <a:pt x="4053" y="17620"/>
                  </a:lnTo>
                  <a:lnTo>
                    <a:pt x="6413" y="17620"/>
                  </a:lnTo>
                  <a:lnTo>
                    <a:pt x="3669" y="3704"/>
                  </a:lnTo>
                  <a:lnTo>
                    <a:pt x="3463" y="2671"/>
                  </a:lnTo>
                  <a:lnTo>
                    <a:pt x="3109" y="832"/>
                  </a:lnTo>
                  <a:cubicBezTo>
                    <a:pt x="3069" y="793"/>
                    <a:pt x="3040" y="764"/>
                    <a:pt x="3000" y="724"/>
                  </a:cubicBezTo>
                  <a:cubicBezTo>
                    <a:pt x="2951" y="685"/>
                    <a:pt x="2912" y="646"/>
                    <a:pt x="2873" y="616"/>
                  </a:cubicBezTo>
                  <a:cubicBezTo>
                    <a:pt x="2863" y="606"/>
                    <a:pt x="2863" y="596"/>
                    <a:pt x="2853" y="596"/>
                  </a:cubicBezTo>
                  <a:cubicBezTo>
                    <a:pt x="2705" y="459"/>
                    <a:pt x="2548" y="341"/>
                    <a:pt x="2381" y="242"/>
                  </a:cubicBezTo>
                  <a:cubicBezTo>
                    <a:pt x="2134" y="81"/>
                    <a:pt x="1852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0"/>
            <p:cNvSpPr/>
            <p:nvPr/>
          </p:nvSpPr>
          <p:spPr>
            <a:xfrm rot="-758099">
              <a:off x="1829672" y="2674845"/>
              <a:ext cx="157278" cy="616613"/>
            </a:xfrm>
            <a:custGeom>
              <a:avLst/>
              <a:gdLst/>
              <a:ahLst/>
              <a:cxnLst/>
              <a:rect l="l" t="t" r="r" b="b"/>
              <a:pathLst>
                <a:path w="4820" h="18897" extrusionOk="0">
                  <a:moveTo>
                    <a:pt x="2147" y="0"/>
                  </a:moveTo>
                  <a:cubicBezTo>
                    <a:pt x="2071" y="0"/>
                    <a:pt x="1992" y="4"/>
                    <a:pt x="1909" y="14"/>
                  </a:cubicBezTo>
                  <a:cubicBezTo>
                    <a:pt x="394" y="191"/>
                    <a:pt x="138" y="1685"/>
                    <a:pt x="138" y="1685"/>
                  </a:cubicBezTo>
                  <a:cubicBezTo>
                    <a:pt x="99" y="1597"/>
                    <a:pt x="50" y="1528"/>
                    <a:pt x="1" y="1459"/>
                  </a:cubicBezTo>
                  <a:lnTo>
                    <a:pt x="1" y="1459"/>
                  </a:lnTo>
                  <a:lnTo>
                    <a:pt x="660" y="5924"/>
                  </a:lnTo>
                  <a:lnTo>
                    <a:pt x="906" y="7567"/>
                  </a:lnTo>
                  <a:lnTo>
                    <a:pt x="2577" y="18896"/>
                  </a:lnTo>
                  <a:lnTo>
                    <a:pt x="4820" y="18896"/>
                  </a:lnTo>
                  <a:lnTo>
                    <a:pt x="4240" y="7891"/>
                  </a:lnTo>
                  <a:lnTo>
                    <a:pt x="4151" y="6190"/>
                  </a:lnTo>
                  <a:lnTo>
                    <a:pt x="3876" y="1145"/>
                  </a:lnTo>
                  <a:cubicBezTo>
                    <a:pt x="3856" y="1194"/>
                    <a:pt x="3846" y="1243"/>
                    <a:pt x="3836" y="1292"/>
                  </a:cubicBezTo>
                  <a:cubicBezTo>
                    <a:pt x="3836" y="1292"/>
                    <a:pt x="3467" y="0"/>
                    <a:pt x="2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0"/>
            <p:cNvSpPr/>
            <p:nvPr/>
          </p:nvSpPr>
          <p:spPr>
            <a:xfrm rot="-758099">
              <a:off x="2066106" y="2592820"/>
              <a:ext cx="148304" cy="646274"/>
            </a:xfrm>
            <a:custGeom>
              <a:avLst/>
              <a:gdLst/>
              <a:ahLst/>
              <a:cxnLst/>
              <a:rect l="l" t="t" r="r" b="b"/>
              <a:pathLst>
                <a:path w="4545" h="19806" extrusionOk="0">
                  <a:moveTo>
                    <a:pt x="1972" y="1"/>
                  </a:moveTo>
                  <a:cubicBezTo>
                    <a:pt x="1967" y="1"/>
                    <a:pt x="1962" y="3"/>
                    <a:pt x="1958" y="8"/>
                  </a:cubicBezTo>
                  <a:cubicBezTo>
                    <a:pt x="374" y="106"/>
                    <a:pt x="30" y="1670"/>
                    <a:pt x="30" y="1670"/>
                  </a:cubicBezTo>
                  <a:cubicBezTo>
                    <a:pt x="30" y="1670"/>
                    <a:pt x="20" y="1631"/>
                    <a:pt x="0" y="1572"/>
                  </a:cubicBezTo>
                  <a:lnTo>
                    <a:pt x="0" y="1572"/>
                  </a:lnTo>
                  <a:lnTo>
                    <a:pt x="109" y="6017"/>
                  </a:lnTo>
                  <a:lnTo>
                    <a:pt x="158" y="7846"/>
                  </a:lnTo>
                  <a:lnTo>
                    <a:pt x="472" y="19805"/>
                  </a:lnTo>
                  <a:lnTo>
                    <a:pt x="4249" y="19805"/>
                  </a:lnTo>
                  <a:lnTo>
                    <a:pt x="4308" y="16255"/>
                  </a:lnTo>
                  <a:lnTo>
                    <a:pt x="4485" y="4689"/>
                  </a:lnTo>
                  <a:lnTo>
                    <a:pt x="4505" y="3588"/>
                  </a:lnTo>
                  <a:lnTo>
                    <a:pt x="4544" y="1001"/>
                  </a:lnTo>
                  <a:cubicBezTo>
                    <a:pt x="4469" y="892"/>
                    <a:pt x="4413" y="816"/>
                    <a:pt x="4366" y="816"/>
                  </a:cubicBezTo>
                  <a:cubicBezTo>
                    <a:pt x="4345" y="816"/>
                    <a:pt x="4326" y="831"/>
                    <a:pt x="4308" y="864"/>
                  </a:cubicBezTo>
                  <a:lnTo>
                    <a:pt x="4288" y="903"/>
                  </a:lnTo>
                  <a:cubicBezTo>
                    <a:pt x="4239" y="1021"/>
                    <a:pt x="4210" y="1139"/>
                    <a:pt x="4190" y="1267"/>
                  </a:cubicBezTo>
                  <a:cubicBezTo>
                    <a:pt x="3803" y="483"/>
                    <a:pt x="3009" y="2"/>
                    <a:pt x="2157" y="2"/>
                  </a:cubicBezTo>
                  <a:cubicBezTo>
                    <a:pt x="2101" y="2"/>
                    <a:pt x="2044" y="4"/>
                    <a:pt x="1987" y="8"/>
                  </a:cubicBezTo>
                  <a:cubicBezTo>
                    <a:pt x="1982" y="3"/>
                    <a:pt x="1977" y="1"/>
                    <a:pt x="1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0"/>
            <p:cNvSpPr/>
            <p:nvPr/>
          </p:nvSpPr>
          <p:spPr>
            <a:xfrm rot="-758099">
              <a:off x="2083722" y="2653543"/>
              <a:ext cx="43039" cy="115739"/>
            </a:xfrm>
            <a:custGeom>
              <a:avLst/>
              <a:gdLst/>
              <a:ahLst/>
              <a:cxnLst/>
              <a:rect l="l" t="t" r="r" b="b"/>
              <a:pathLst>
                <a:path w="1319" h="3547" extrusionOk="0">
                  <a:moveTo>
                    <a:pt x="581" y="0"/>
                  </a:moveTo>
                  <a:cubicBezTo>
                    <a:pt x="257" y="0"/>
                    <a:pt x="1" y="266"/>
                    <a:pt x="11" y="590"/>
                  </a:cubicBezTo>
                  <a:lnTo>
                    <a:pt x="50" y="2980"/>
                  </a:lnTo>
                  <a:cubicBezTo>
                    <a:pt x="60" y="3265"/>
                    <a:pt x="276" y="3501"/>
                    <a:pt x="561" y="3541"/>
                  </a:cubicBezTo>
                  <a:cubicBezTo>
                    <a:pt x="589" y="3545"/>
                    <a:pt x="617" y="3547"/>
                    <a:pt x="644" y="3547"/>
                  </a:cubicBezTo>
                  <a:cubicBezTo>
                    <a:pt x="944" y="3547"/>
                    <a:pt x="1202" y="3306"/>
                    <a:pt x="1211" y="2990"/>
                  </a:cubicBezTo>
                  <a:lnTo>
                    <a:pt x="1299" y="600"/>
                  </a:lnTo>
                  <a:cubicBezTo>
                    <a:pt x="1319" y="276"/>
                    <a:pt x="105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0"/>
            <p:cNvSpPr/>
            <p:nvPr/>
          </p:nvSpPr>
          <p:spPr>
            <a:xfrm rot="-758099">
              <a:off x="2112809" y="2792349"/>
              <a:ext cx="31456" cy="75343"/>
            </a:xfrm>
            <a:custGeom>
              <a:avLst/>
              <a:gdLst/>
              <a:ahLst/>
              <a:cxnLst/>
              <a:rect l="l" t="t" r="r" b="b"/>
              <a:pathLst>
                <a:path w="964" h="2309" extrusionOk="0">
                  <a:moveTo>
                    <a:pt x="469" y="0"/>
                  </a:moveTo>
                  <a:cubicBezTo>
                    <a:pt x="448" y="0"/>
                    <a:pt x="426" y="2"/>
                    <a:pt x="404" y="5"/>
                  </a:cubicBezTo>
                  <a:cubicBezTo>
                    <a:pt x="197" y="35"/>
                    <a:pt x="40" y="212"/>
                    <a:pt x="30" y="428"/>
                  </a:cubicBezTo>
                  <a:lnTo>
                    <a:pt x="1" y="1864"/>
                  </a:lnTo>
                  <a:cubicBezTo>
                    <a:pt x="1" y="2090"/>
                    <a:pt x="178" y="2287"/>
                    <a:pt x="414" y="2307"/>
                  </a:cubicBezTo>
                  <a:lnTo>
                    <a:pt x="502" y="2307"/>
                  </a:lnTo>
                  <a:cubicBezTo>
                    <a:pt x="513" y="2308"/>
                    <a:pt x="524" y="2308"/>
                    <a:pt x="534" y="2308"/>
                  </a:cubicBezTo>
                  <a:cubicBezTo>
                    <a:pt x="775" y="2308"/>
                    <a:pt x="964" y="2099"/>
                    <a:pt x="955" y="1854"/>
                  </a:cubicBezTo>
                  <a:lnTo>
                    <a:pt x="895" y="419"/>
                  </a:lnTo>
                  <a:cubicBezTo>
                    <a:pt x="887" y="185"/>
                    <a:pt x="697" y="0"/>
                    <a:pt x="46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0"/>
            <p:cNvSpPr/>
            <p:nvPr/>
          </p:nvSpPr>
          <p:spPr>
            <a:xfrm rot="-758099">
              <a:off x="2174291" y="2564054"/>
              <a:ext cx="150849" cy="650450"/>
            </a:xfrm>
            <a:custGeom>
              <a:avLst/>
              <a:gdLst/>
              <a:ahLst/>
              <a:cxnLst/>
              <a:rect l="l" t="t" r="r" b="b"/>
              <a:pathLst>
                <a:path w="4623" h="19934" extrusionOk="0">
                  <a:moveTo>
                    <a:pt x="2518" y="1"/>
                  </a:moveTo>
                  <a:cubicBezTo>
                    <a:pt x="2348" y="1"/>
                    <a:pt x="2177" y="21"/>
                    <a:pt x="2016" y="57"/>
                  </a:cubicBezTo>
                  <a:cubicBezTo>
                    <a:pt x="1505" y="165"/>
                    <a:pt x="1082" y="510"/>
                    <a:pt x="885" y="992"/>
                  </a:cubicBezTo>
                  <a:lnTo>
                    <a:pt x="866" y="1031"/>
                  </a:lnTo>
                  <a:lnTo>
                    <a:pt x="728" y="3962"/>
                  </a:lnTo>
                  <a:lnTo>
                    <a:pt x="669" y="5270"/>
                  </a:lnTo>
                  <a:lnTo>
                    <a:pt x="364" y="11849"/>
                  </a:lnTo>
                  <a:lnTo>
                    <a:pt x="0" y="19933"/>
                  </a:lnTo>
                  <a:lnTo>
                    <a:pt x="3059" y="19933"/>
                  </a:lnTo>
                  <a:lnTo>
                    <a:pt x="4622" y="1326"/>
                  </a:lnTo>
                  <a:cubicBezTo>
                    <a:pt x="4622" y="1326"/>
                    <a:pt x="4524" y="539"/>
                    <a:pt x="3570" y="175"/>
                  </a:cubicBezTo>
                  <a:cubicBezTo>
                    <a:pt x="3285" y="77"/>
                    <a:pt x="2990" y="18"/>
                    <a:pt x="2695" y="8"/>
                  </a:cubicBezTo>
                  <a:cubicBezTo>
                    <a:pt x="2636" y="3"/>
                    <a:pt x="2577" y="1"/>
                    <a:pt x="2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0"/>
            <p:cNvSpPr/>
            <p:nvPr/>
          </p:nvSpPr>
          <p:spPr>
            <a:xfrm rot="-758099">
              <a:off x="817181" y="3118294"/>
              <a:ext cx="358802" cy="333611"/>
            </a:xfrm>
            <a:custGeom>
              <a:avLst/>
              <a:gdLst/>
              <a:ahLst/>
              <a:cxnLst/>
              <a:rect l="l" t="t" r="r" b="b"/>
              <a:pathLst>
                <a:path w="10996" h="10224" extrusionOk="0">
                  <a:moveTo>
                    <a:pt x="5489" y="0"/>
                  </a:moveTo>
                  <a:cubicBezTo>
                    <a:pt x="3021" y="0"/>
                    <a:pt x="852" y="1789"/>
                    <a:pt x="453" y="4296"/>
                  </a:cubicBezTo>
                  <a:cubicBezTo>
                    <a:pt x="1" y="7089"/>
                    <a:pt x="1889" y="9705"/>
                    <a:pt x="4682" y="10157"/>
                  </a:cubicBezTo>
                  <a:cubicBezTo>
                    <a:pt x="4958" y="10202"/>
                    <a:pt x="5233" y="10224"/>
                    <a:pt x="5505" y="10224"/>
                  </a:cubicBezTo>
                  <a:cubicBezTo>
                    <a:pt x="7965" y="10224"/>
                    <a:pt x="10136" y="8435"/>
                    <a:pt x="10544" y="5928"/>
                  </a:cubicBezTo>
                  <a:cubicBezTo>
                    <a:pt x="10996" y="3145"/>
                    <a:pt x="9098" y="519"/>
                    <a:pt x="6315" y="67"/>
                  </a:cubicBezTo>
                  <a:cubicBezTo>
                    <a:pt x="6037" y="22"/>
                    <a:pt x="5761" y="0"/>
                    <a:pt x="5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0"/>
            <p:cNvSpPr/>
            <p:nvPr/>
          </p:nvSpPr>
          <p:spPr>
            <a:xfrm rot="-758099">
              <a:off x="1950861" y="2051752"/>
              <a:ext cx="284601" cy="423181"/>
            </a:xfrm>
            <a:custGeom>
              <a:avLst/>
              <a:gdLst/>
              <a:ahLst/>
              <a:cxnLst/>
              <a:rect l="l" t="t" r="r" b="b"/>
              <a:pathLst>
                <a:path w="8722" h="12969" extrusionOk="0">
                  <a:moveTo>
                    <a:pt x="3145" y="3636"/>
                  </a:moveTo>
                  <a:cubicBezTo>
                    <a:pt x="3528" y="3636"/>
                    <a:pt x="3902" y="3724"/>
                    <a:pt x="4246" y="3882"/>
                  </a:cubicBezTo>
                  <a:cubicBezTo>
                    <a:pt x="4207" y="4049"/>
                    <a:pt x="4158" y="4206"/>
                    <a:pt x="4089" y="4354"/>
                  </a:cubicBezTo>
                  <a:cubicBezTo>
                    <a:pt x="3774" y="5081"/>
                    <a:pt x="3056" y="5583"/>
                    <a:pt x="2329" y="5583"/>
                  </a:cubicBezTo>
                  <a:cubicBezTo>
                    <a:pt x="2313" y="5584"/>
                    <a:pt x="2297" y="5584"/>
                    <a:pt x="2281" y="5584"/>
                  </a:cubicBezTo>
                  <a:cubicBezTo>
                    <a:pt x="2110" y="5584"/>
                    <a:pt x="1942" y="5536"/>
                    <a:pt x="1797" y="5455"/>
                  </a:cubicBezTo>
                  <a:cubicBezTo>
                    <a:pt x="1502" y="5259"/>
                    <a:pt x="1404" y="4806"/>
                    <a:pt x="1581" y="4442"/>
                  </a:cubicBezTo>
                  <a:cubicBezTo>
                    <a:pt x="1729" y="4108"/>
                    <a:pt x="2083" y="3852"/>
                    <a:pt x="2525" y="3714"/>
                  </a:cubicBezTo>
                  <a:cubicBezTo>
                    <a:pt x="2722" y="3665"/>
                    <a:pt x="2938" y="3636"/>
                    <a:pt x="3145" y="3636"/>
                  </a:cubicBezTo>
                  <a:close/>
                  <a:moveTo>
                    <a:pt x="5210" y="7511"/>
                  </a:moveTo>
                  <a:cubicBezTo>
                    <a:pt x="5505" y="7521"/>
                    <a:pt x="5800" y="7570"/>
                    <a:pt x="6085" y="7658"/>
                  </a:cubicBezTo>
                  <a:cubicBezTo>
                    <a:pt x="6076" y="7757"/>
                    <a:pt x="6066" y="7855"/>
                    <a:pt x="6056" y="7953"/>
                  </a:cubicBezTo>
                  <a:cubicBezTo>
                    <a:pt x="5967" y="8543"/>
                    <a:pt x="5731" y="9340"/>
                    <a:pt x="5122" y="9783"/>
                  </a:cubicBezTo>
                  <a:cubicBezTo>
                    <a:pt x="4877" y="9951"/>
                    <a:pt x="4585" y="10041"/>
                    <a:pt x="4292" y="10041"/>
                  </a:cubicBezTo>
                  <a:cubicBezTo>
                    <a:pt x="4208" y="10041"/>
                    <a:pt x="4123" y="10034"/>
                    <a:pt x="4040" y="10019"/>
                  </a:cubicBezTo>
                  <a:cubicBezTo>
                    <a:pt x="3764" y="9979"/>
                    <a:pt x="3528" y="9822"/>
                    <a:pt x="3371" y="9605"/>
                  </a:cubicBezTo>
                  <a:cubicBezTo>
                    <a:pt x="3214" y="9340"/>
                    <a:pt x="3184" y="9025"/>
                    <a:pt x="3292" y="8740"/>
                  </a:cubicBezTo>
                  <a:cubicBezTo>
                    <a:pt x="3489" y="8238"/>
                    <a:pt x="3882" y="7845"/>
                    <a:pt x="4384" y="7658"/>
                  </a:cubicBezTo>
                  <a:cubicBezTo>
                    <a:pt x="4650" y="7560"/>
                    <a:pt x="4925" y="7511"/>
                    <a:pt x="5210" y="7511"/>
                  </a:cubicBezTo>
                  <a:close/>
                  <a:moveTo>
                    <a:pt x="1610" y="1"/>
                  </a:moveTo>
                  <a:cubicBezTo>
                    <a:pt x="1082" y="1"/>
                    <a:pt x="568" y="158"/>
                    <a:pt x="165" y="459"/>
                  </a:cubicBezTo>
                  <a:cubicBezTo>
                    <a:pt x="1" y="561"/>
                    <a:pt x="110" y="774"/>
                    <a:pt x="255" y="774"/>
                  </a:cubicBezTo>
                  <a:cubicBezTo>
                    <a:pt x="293" y="774"/>
                    <a:pt x="333" y="759"/>
                    <a:pt x="371" y="725"/>
                  </a:cubicBezTo>
                  <a:cubicBezTo>
                    <a:pt x="711" y="469"/>
                    <a:pt x="1147" y="335"/>
                    <a:pt x="1599" y="335"/>
                  </a:cubicBezTo>
                  <a:cubicBezTo>
                    <a:pt x="1893" y="335"/>
                    <a:pt x="2193" y="392"/>
                    <a:pt x="2476" y="508"/>
                  </a:cubicBezTo>
                  <a:cubicBezTo>
                    <a:pt x="3174" y="813"/>
                    <a:pt x="3725" y="1384"/>
                    <a:pt x="4020" y="2082"/>
                  </a:cubicBezTo>
                  <a:cubicBezTo>
                    <a:pt x="4217" y="2534"/>
                    <a:pt x="4315" y="3036"/>
                    <a:pt x="4286" y="3528"/>
                  </a:cubicBezTo>
                  <a:cubicBezTo>
                    <a:pt x="3926" y="3372"/>
                    <a:pt x="3544" y="3292"/>
                    <a:pt x="3160" y="3292"/>
                  </a:cubicBezTo>
                  <a:cubicBezTo>
                    <a:pt x="2914" y="3292"/>
                    <a:pt x="2668" y="3325"/>
                    <a:pt x="2427" y="3390"/>
                  </a:cubicBezTo>
                  <a:cubicBezTo>
                    <a:pt x="1886" y="3547"/>
                    <a:pt x="1463" y="3882"/>
                    <a:pt x="1266" y="4295"/>
                  </a:cubicBezTo>
                  <a:cubicBezTo>
                    <a:pt x="1021" y="4816"/>
                    <a:pt x="1168" y="5445"/>
                    <a:pt x="1601" y="5731"/>
                  </a:cubicBezTo>
                  <a:cubicBezTo>
                    <a:pt x="1804" y="5860"/>
                    <a:pt x="2032" y="5928"/>
                    <a:pt x="2271" y="5928"/>
                  </a:cubicBezTo>
                  <a:cubicBezTo>
                    <a:pt x="2287" y="5928"/>
                    <a:pt x="2303" y="5928"/>
                    <a:pt x="2319" y="5927"/>
                  </a:cubicBezTo>
                  <a:lnTo>
                    <a:pt x="2329" y="5927"/>
                  </a:lnTo>
                  <a:cubicBezTo>
                    <a:pt x="3174" y="5927"/>
                    <a:pt x="4030" y="5337"/>
                    <a:pt x="4394" y="4491"/>
                  </a:cubicBezTo>
                  <a:cubicBezTo>
                    <a:pt x="4463" y="4344"/>
                    <a:pt x="4512" y="4196"/>
                    <a:pt x="4551" y="4049"/>
                  </a:cubicBezTo>
                  <a:cubicBezTo>
                    <a:pt x="4866" y="4246"/>
                    <a:pt x="5151" y="4491"/>
                    <a:pt x="5367" y="4796"/>
                  </a:cubicBezTo>
                  <a:cubicBezTo>
                    <a:pt x="5869" y="5455"/>
                    <a:pt x="6125" y="6350"/>
                    <a:pt x="6105" y="7314"/>
                  </a:cubicBezTo>
                  <a:cubicBezTo>
                    <a:pt x="5813" y="7223"/>
                    <a:pt x="5509" y="7176"/>
                    <a:pt x="5205" y="7176"/>
                  </a:cubicBezTo>
                  <a:cubicBezTo>
                    <a:pt x="4886" y="7176"/>
                    <a:pt x="4568" y="7228"/>
                    <a:pt x="4266" y="7334"/>
                  </a:cubicBezTo>
                  <a:cubicBezTo>
                    <a:pt x="3666" y="7560"/>
                    <a:pt x="3194" y="8032"/>
                    <a:pt x="2968" y="8632"/>
                  </a:cubicBezTo>
                  <a:cubicBezTo>
                    <a:pt x="2820" y="9015"/>
                    <a:pt x="2869" y="9438"/>
                    <a:pt x="3076" y="9783"/>
                  </a:cubicBezTo>
                  <a:cubicBezTo>
                    <a:pt x="3283" y="10087"/>
                    <a:pt x="3607" y="10294"/>
                    <a:pt x="3971" y="10353"/>
                  </a:cubicBezTo>
                  <a:cubicBezTo>
                    <a:pt x="4079" y="10373"/>
                    <a:pt x="4188" y="10383"/>
                    <a:pt x="4296" y="10383"/>
                  </a:cubicBezTo>
                  <a:cubicBezTo>
                    <a:pt x="4659" y="10383"/>
                    <a:pt x="5015" y="10270"/>
                    <a:pt x="5318" y="10058"/>
                  </a:cubicBezTo>
                  <a:cubicBezTo>
                    <a:pt x="6017" y="9546"/>
                    <a:pt x="6292" y="8661"/>
                    <a:pt x="6390" y="8002"/>
                  </a:cubicBezTo>
                  <a:cubicBezTo>
                    <a:pt x="6400" y="7934"/>
                    <a:pt x="6410" y="7855"/>
                    <a:pt x="6420" y="7786"/>
                  </a:cubicBezTo>
                  <a:cubicBezTo>
                    <a:pt x="6971" y="8042"/>
                    <a:pt x="7433" y="8455"/>
                    <a:pt x="7738" y="8976"/>
                  </a:cubicBezTo>
                  <a:cubicBezTo>
                    <a:pt x="8367" y="10097"/>
                    <a:pt x="8229" y="11622"/>
                    <a:pt x="7393" y="12703"/>
                  </a:cubicBezTo>
                  <a:cubicBezTo>
                    <a:pt x="7334" y="12772"/>
                    <a:pt x="7344" y="12880"/>
                    <a:pt x="7423" y="12939"/>
                  </a:cubicBezTo>
                  <a:cubicBezTo>
                    <a:pt x="7452" y="12959"/>
                    <a:pt x="7492" y="12969"/>
                    <a:pt x="7531" y="12969"/>
                  </a:cubicBezTo>
                  <a:cubicBezTo>
                    <a:pt x="7580" y="12969"/>
                    <a:pt x="7629" y="12949"/>
                    <a:pt x="7659" y="12910"/>
                  </a:cubicBezTo>
                  <a:cubicBezTo>
                    <a:pt x="8574" y="11730"/>
                    <a:pt x="8721" y="10038"/>
                    <a:pt x="8023" y="8809"/>
                  </a:cubicBezTo>
                  <a:cubicBezTo>
                    <a:pt x="7669" y="8189"/>
                    <a:pt x="7108" y="7707"/>
                    <a:pt x="6439" y="7432"/>
                  </a:cubicBezTo>
                  <a:cubicBezTo>
                    <a:pt x="6489" y="6360"/>
                    <a:pt x="6203" y="5347"/>
                    <a:pt x="5643" y="4590"/>
                  </a:cubicBezTo>
                  <a:cubicBezTo>
                    <a:pt x="5367" y="4216"/>
                    <a:pt x="5013" y="3911"/>
                    <a:pt x="4610" y="3685"/>
                  </a:cubicBezTo>
                  <a:cubicBezTo>
                    <a:pt x="4669" y="3095"/>
                    <a:pt x="4571" y="2495"/>
                    <a:pt x="4325" y="1944"/>
                  </a:cubicBezTo>
                  <a:cubicBezTo>
                    <a:pt x="4000" y="1167"/>
                    <a:pt x="3381" y="538"/>
                    <a:pt x="2604" y="194"/>
                  </a:cubicBezTo>
                  <a:cubicBezTo>
                    <a:pt x="2284" y="64"/>
                    <a:pt x="1944" y="1"/>
                    <a:pt x="1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 rot="-758099">
              <a:off x="742434" y="2422395"/>
              <a:ext cx="241986" cy="293965"/>
            </a:xfrm>
            <a:custGeom>
              <a:avLst/>
              <a:gdLst/>
              <a:ahLst/>
              <a:cxnLst/>
              <a:rect l="l" t="t" r="r" b="b"/>
              <a:pathLst>
                <a:path w="7416" h="9009" extrusionOk="0">
                  <a:moveTo>
                    <a:pt x="4318" y="3511"/>
                  </a:moveTo>
                  <a:lnTo>
                    <a:pt x="4318" y="3511"/>
                  </a:lnTo>
                  <a:cubicBezTo>
                    <a:pt x="4987" y="3649"/>
                    <a:pt x="5587" y="4023"/>
                    <a:pt x="6010" y="4574"/>
                  </a:cubicBezTo>
                  <a:cubicBezTo>
                    <a:pt x="6187" y="4810"/>
                    <a:pt x="6384" y="5183"/>
                    <a:pt x="6354" y="5586"/>
                  </a:cubicBezTo>
                  <a:cubicBezTo>
                    <a:pt x="6325" y="5950"/>
                    <a:pt x="6079" y="6265"/>
                    <a:pt x="5774" y="6324"/>
                  </a:cubicBezTo>
                  <a:cubicBezTo>
                    <a:pt x="5732" y="6333"/>
                    <a:pt x="5690" y="6337"/>
                    <a:pt x="5649" y="6337"/>
                  </a:cubicBezTo>
                  <a:cubicBezTo>
                    <a:pt x="5265" y="6337"/>
                    <a:pt x="4917" y="5983"/>
                    <a:pt x="4722" y="5645"/>
                  </a:cubicBezTo>
                  <a:cubicBezTo>
                    <a:pt x="4348" y="4996"/>
                    <a:pt x="4210" y="4249"/>
                    <a:pt x="4318" y="3511"/>
                  </a:cubicBezTo>
                  <a:close/>
                  <a:moveTo>
                    <a:pt x="7180" y="1"/>
                  </a:moveTo>
                  <a:cubicBezTo>
                    <a:pt x="7161" y="1"/>
                    <a:pt x="7142" y="4"/>
                    <a:pt x="7121" y="10"/>
                  </a:cubicBezTo>
                  <a:cubicBezTo>
                    <a:pt x="5912" y="364"/>
                    <a:pt x="4879" y="1210"/>
                    <a:pt x="4348" y="2262"/>
                  </a:cubicBezTo>
                  <a:cubicBezTo>
                    <a:pt x="4220" y="2538"/>
                    <a:pt x="4112" y="2823"/>
                    <a:pt x="4043" y="3118"/>
                  </a:cubicBezTo>
                  <a:cubicBezTo>
                    <a:pt x="3928" y="3108"/>
                    <a:pt x="3812" y="3102"/>
                    <a:pt x="3697" y="3102"/>
                  </a:cubicBezTo>
                  <a:cubicBezTo>
                    <a:pt x="3479" y="3102"/>
                    <a:pt x="3262" y="3122"/>
                    <a:pt x="3050" y="3167"/>
                  </a:cubicBezTo>
                  <a:cubicBezTo>
                    <a:pt x="1899" y="3413"/>
                    <a:pt x="876" y="4298"/>
                    <a:pt x="424" y="5439"/>
                  </a:cubicBezTo>
                  <a:cubicBezTo>
                    <a:pt x="1" y="6580"/>
                    <a:pt x="80" y="7839"/>
                    <a:pt x="640" y="8920"/>
                  </a:cubicBezTo>
                  <a:cubicBezTo>
                    <a:pt x="670" y="8970"/>
                    <a:pt x="729" y="9009"/>
                    <a:pt x="797" y="9009"/>
                  </a:cubicBezTo>
                  <a:cubicBezTo>
                    <a:pt x="817" y="9009"/>
                    <a:pt x="847" y="8999"/>
                    <a:pt x="866" y="8989"/>
                  </a:cubicBezTo>
                  <a:cubicBezTo>
                    <a:pt x="955" y="8950"/>
                    <a:pt x="984" y="8842"/>
                    <a:pt x="945" y="8763"/>
                  </a:cubicBezTo>
                  <a:cubicBezTo>
                    <a:pt x="434" y="7770"/>
                    <a:pt x="355" y="6609"/>
                    <a:pt x="748" y="5567"/>
                  </a:cubicBezTo>
                  <a:cubicBezTo>
                    <a:pt x="1152" y="4524"/>
                    <a:pt x="2086" y="3718"/>
                    <a:pt x="3118" y="3502"/>
                  </a:cubicBezTo>
                  <a:cubicBezTo>
                    <a:pt x="3301" y="3464"/>
                    <a:pt x="3484" y="3446"/>
                    <a:pt x="3670" y="3446"/>
                  </a:cubicBezTo>
                  <a:cubicBezTo>
                    <a:pt x="3773" y="3446"/>
                    <a:pt x="3878" y="3452"/>
                    <a:pt x="3984" y="3462"/>
                  </a:cubicBezTo>
                  <a:cubicBezTo>
                    <a:pt x="3866" y="4269"/>
                    <a:pt x="4013" y="5095"/>
                    <a:pt x="4417" y="5813"/>
                  </a:cubicBezTo>
                  <a:cubicBezTo>
                    <a:pt x="4679" y="6241"/>
                    <a:pt x="5112" y="6670"/>
                    <a:pt x="5641" y="6670"/>
                  </a:cubicBezTo>
                  <a:cubicBezTo>
                    <a:pt x="5707" y="6670"/>
                    <a:pt x="5774" y="6663"/>
                    <a:pt x="5843" y="6649"/>
                  </a:cubicBezTo>
                  <a:cubicBezTo>
                    <a:pt x="6285" y="6560"/>
                    <a:pt x="6649" y="6127"/>
                    <a:pt x="6689" y="5616"/>
                  </a:cubicBezTo>
                  <a:cubicBezTo>
                    <a:pt x="6738" y="5105"/>
                    <a:pt x="6492" y="4652"/>
                    <a:pt x="6275" y="4367"/>
                  </a:cubicBezTo>
                  <a:cubicBezTo>
                    <a:pt x="5813" y="3747"/>
                    <a:pt x="5135" y="3324"/>
                    <a:pt x="4387" y="3167"/>
                  </a:cubicBezTo>
                  <a:cubicBezTo>
                    <a:pt x="4446" y="2911"/>
                    <a:pt x="4535" y="2656"/>
                    <a:pt x="4653" y="2410"/>
                  </a:cubicBezTo>
                  <a:cubicBezTo>
                    <a:pt x="5144" y="1436"/>
                    <a:pt x="6098" y="659"/>
                    <a:pt x="7220" y="335"/>
                  </a:cubicBezTo>
                  <a:cubicBezTo>
                    <a:pt x="7415" y="272"/>
                    <a:pt x="7353" y="1"/>
                    <a:pt x="7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40"/>
          <p:cNvGrpSpPr/>
          <p:nvPr/>
        </p:nvGrpSpPr>
        <p:grpSpPr>
          <a:xfrm>
            <a:off x="7466988" y="107047"/>
            <a:ext cx="1425131" cy="1638834"/>
            <a:chOff x="6752050" y="2491675"/>
            <a:chExt cx="1840779" cy="2116810"/>
          </a:xfrm>
        </p:grpSpPr>
        <p:sp>
          <p:nvSpPr>
            <p:cNvPr id="2167" name="Google Shape;2167;p40"/>
            <p:cNvSpPr/>
            <p:nvPr/>
          </p:nvSpPr>
          <p:spPr>
            <a:xfrm>
              <a:off x="6752050" y="2491675"/>
              <a:ext cx="1840779" cy="2116810"/>
            </a:xfrm>
            <a:custGeom>
              <a:avLst/>
              <a:gdLst/>
              <a:ahLst/>
              <a:cxnLst/>
              <a:rect l="l" t="t" r="r" b="b"/>
              <a:pathLst>
                <a:path w="48595" h="55882" extrusionOk="0">
                  <a:moveTo>
                    <a:pt x="20988" y="0"/>
                  </a:moveTo>
                  <a:cubicBezTo>
                    <a:pt x="20476" y="0"/>
                    <a:pt x="19994" y="286"/>
                    <a:pt x="19758" y="748"/>
                  </a:cubicBezTo>
                  <a:lnTo>
                    <a:pt x="19277" y="1672"/>
                  </a:lnTo>
                  <a:lnTo>
                    <a:pt x="16995" y="305"/>
                  </a:lnTo>
                  <a:cubicBezTo>
                    <a:pt x="16790" y="188"/>
                    <a:pt x="16558" y="126"/>
                    <a:pt x="16322" y="126"/>
                  </a:cubicBezTo>
                  <a:cubicBezTo>
                    <a:pt x="16242" y="126"/>
                    <a:pt x="16161" y="133"/>
                    <a:pt x="16080" y="148"/>
                  </a:cubicBezTo>
                  <a:cubicBezTo>
                    <a:pt x="14418" y="453"/>
                    <a:pt x="11389" y="2135"/>
                    <a:pt x="11497" y="6305"/>
                  </a:cubicBezTo>
                  <a:cubicBezTo>
                    <a:pt x="11487" y="6334"/>
                    <a:pt x="11487" y="6373"/>
                    <a:pt x="11478" y="6403"/>
                  </a:cubicBezTo>
                  <a:lnTo>
                    <a:pt x="9963" y="10356"/>
                  </a:lnTo>
                  <a:cubicBezTo>
                    <a:pt x="9717" y="11006"/>
                    <a:pt x="10012" y="11733"/>
                    <a:pt x="10642" y="12028"/>
                  </a:cubicBezTo>
                  <a:lnTo>
                    <a:pt x="10769" y="12087"/>
                  </a:lnTo>
                  <a:cubicBezTo>
                    <a:pt x="7790" y="14861"/>
                    <a:pt x="5606" y="18008"/>
                    <a:pt x="4239" y="21489"/>
                  </a:cubicBezTo>
                  <a:cubicBezTo>
                    <a:pt x="0" y="32288"/>
                    <a:pt x="4033" y="44345"/>
                    <a:pt x="13838" y="50148"/>
                  </a:cubicBezTo>
                  <a:cubicBezTo>
                    <a:pt x="14989" y="50836"/>
                    <a:pt x="16218" y="51397"/>
                    <a:pt x="17487" y="51820"/>
                  </a:cubicBezTo>
                  <a:lnTo>
                    <a:pt x="16621" y="54072"/>
                  </a:lnTo>
                  <a:cubicBezTo>
                    <a:pt x="16277" y="54937"/>
                    <a:pt x="16916" y="55872"/>
                    <a:pt x="17851" y="55881"/>
                  </a:cubicBezTo>
                  <a:lnTo>
                    <a:pt x="18401" y="55881"/>
                  </a:lnTo>
                  <a:cubicBezTo>
                    <a:pt x="18942" y="55881"/>
                    <a:pt x="19434" y="55537"/>
                    <a:pt x="19631" y="55036"/>
                  </a:cubicBezTo>
                  <a:lnTo>
                    <a:pt x="20634" y="52439"/>
                  </a:lnTo>
                  <a:cubicBezTo>
                    <a:pt x="20919" y="52459"/>
                    <a:pt x="21214" y="52469"/>
                    <a:pt x="21499" y="52469"/>
                  </a:cubicBezTo>
                  <a:cubicBezTo>
                    <a:pt x="22709" y="52469"/>
                    <a:pt x="23909" y="52311"/>
                    <a:pt x="25079" y="51987"/>
                  </a:cubicBezTo>
                  <a:lnTo>
                    <a:pt x="26633" y="55144"/>
                  </a:lnTo>
                  <a:cubicBezTo>
                    <a:pt x="26849" y="55596"/>
                    <a:pt x="27312" y="55881"/>
                    <a:pt x="27823" y="55881"/>
                  </a:cubicBezTo>
                  <a:lnTo>
                    <a:pt x="28393" y="55881"/>
                  </a:lnTo>
                  <a:cubicBezTo>
                    <a:pt x="29377" y="55881"/>
                    <a:pt x="30016" y="54849"/>
                    <a:pt x="29583" y="53974"/>
                  </a:cubicBezTo>
                  <a:lnTo>
                    <a:pt x="28059" y="50866"/>
                  </a:lnTo>
                  <a:cubicBezTo>
                    <a:pt x="28561" y="50620"/>
                    <a:pt x="29052" y="50354"/>
                    <a:pt x="29534" y="50059"/>
                  </a:cubicBezTo>
                  <a:cubicBezTo>
                    <a:pt x="30783" y="49312"/>
                    <a:pt x="31914" y="48387"/>
                    <a:pt x="32898" y="47325"/>
                  </a:cubicBezTo>
                  <a:lnTo>
                    <a:pt x="33812" y="49204"/>
                  </a:lnTo>
                  <a:lnTo>
                    <a:pt x="32072" y="54111"/>
                  </a:lnTo>
                  <a:cubicBezTo>
                    <a:pt x="31757" y="54977"/>
                    <a:pt x="32396" y="55881"/>
                    <a:pt x="33321" y="55881"/>
                  </a:cubicBezTo>
                  <a:lnTo>
                    <a:pt x="33871" y="55881"/>
                  </a:lnTo>
                  <a:cubicBezTo>
                    <a:pt x="34432" y="55881"/>
                    <a:pt x="34934" y="55527"/>
                    <a:pt x="35120" y="54996"/>
                  </a:cubicBezTo>
                  <a:lnTo>
                    <a:pt x="35750" y="53226"/>
                  </a:lnTo>
                  <a:lnTo>
                    <a:pt x="36674" y="55134"/>
                  </a:lnTo>
                  <a:cubicBezTo>
                    <a:pt x="36891" y="55586"/>
                    <a:pt x="37353" y="55881"/>
                    <a:pt x="37864" y="55881"/>
                  </a:cubicBezTo>
                  <a:lnTo>
                    <a:pt x="38435" y="55881"/>
                  </a:lnTo>
                  <a:cubicBezTo>
                    <a:pt x="39408" y="55881"/>
                    <a:pt x="40057" y="54859"/>
                    <a:pt x="39625" y="53983"/>
                  </a:cubicBezTo>
                  <a:lnTo>
                    <a:pt x="37235" y="49027"/>
                  </a:lnTo>
                  <a:lnTo>
                    <a:pt x="41523" y="36920"/>
                  </a:lnTo>
                  <a:cubicBezTo>
                    <a:pt x="41985" y="36743"/>
                    <a:pt x="42310" y="36330"/>
                    <a:pt x="42369" y="35838"/>
                  </a:cubicBezTo>
                  <a:lnTo>
                    <a:pt x="42428" y="35327"/>
                  </a:lnTo>
                  <a:cubicBezTo>
                    <a:pt x="42457" y="35091"/>
                    <a:pt x="42418" y="34865"/>
                    <a:pt x="42329" y="34648"/>
                  </a:cubicBezTo>
                  <a:lnTo>
                    <a:pt x="43696" y="30793"/>
                  </a:lnTo>
                  <a:cubicBezTo>
                    <a:pt x="43864" y="30675"/>
                    <a:pt x="43991" y="30518"/>
                    <a:pt x="44080" y="30331"/>
                  </a:cubicBezTo>
                  <a:cubicBezTo>
                    <a:pt x="44611" y="30036"/>
                    <a:pt x="44945" y="29475"/>
                    <a:pt x="44945" y="28865"/>
                  </a:cubicBezTo>
                  <a:lnTo>
                    <a:pt x="44945" y="28826"/>
                  </a:lnTo>
                  <a:cubicBezTo>
                    <a:pt x="44945" y="28590"/>
                    <a:pt x="44896" y="28354"/>
                    <a:pt x="44798" y="28138"/>
                  </a:cubicBezTo>
                  <a:lnTo>
                    <a:pt x="45339" y="25394"/>
                  </a:lnTo>
                  <a:cubicBezTo>
                    <a:pt x="46932" y="23456"/>
                    <a:pt x="47797" y="21027"/>
                    <a:pt x="47797" y="18529"/>
                  </a:cubicBezTo>
                  <a:cubicBezTo>
                    <a:pt x="47788" y="17497"/>
                    <a:pt x="47620" y="16474"/>
                    <a:pt x="47306" y="15490"/>
                  </a:cubicBezTo>
                  <a:lnTo>
                    <a:pt x="48506" y="9442"/>
                  </a:lnTo>
                  <a:cubicBezTo>
                    <a:pt x="48594" y="8999"/>
                    <a:pt x="48476" y="8527"/>
                    <a:pt x="48191" y="8173"/>
                  </a:cubicBezTo>
                  <a:cubicBezTo>
                    <a:pt x="47896" y="7809"/>
                    <a:pt x="47443" y="7603"/>
                    <a:pt x="46981" y="7603"/>
                  </a:cubicBezTo>
                  <a:cubicBezTo>
                    <a:pt x="46912" y="7603"/>
                    <a:pt x="46843" y="7613"/>
                    <a:pt x="46775" y="7613"/>
                  </a:cubicBezTo>
                  <a:cubicBezTo>
                    <a:pt x="46126" y="7701"/>
                    <a:pt x="45604" y="8173"/>
                    <a:pt x="45457" y="8812"/>
                  </a:cubicBezTo>
                  <a:cubicBezTo>
                    <a:pt x="44867" y="8970"/>
                    <a:pt x="44247" y="9117"/>
                    <a:pt x="43588" y="9235"/>
                  </a:cubicBezTo>
                  <a:cubicBezTo>
                    <a:pt x="43460" y="9088"/>
                    <a:pt x="43323" y="8940"/>
                    <a:pt x="43185" y="8803"/>
                  </a:cubicBezTo>
                  <a:cubicBezTo>
                    <a:pt x="40353" y="5872"/>
                    <a:pt x="36517" y="4161"/>
                    <a:pt x="32091" y="3866"/>
                  </a:cubicBezTo>
                  <a:cubicBezTo>
                    <a:pt x="31619" y="3826"/>
                    <a:pt x="31127" y="3816"/>
                    <a:pt x="30636" y="3816"/>
                  </a:cubicBezTo>
                  <a:cubicBezTo>
                    <a:pt x="30193" y="3816"/>
                    <a:pt x="29741" y="3826"/>
                    <a:pt x="29279" y="3856"/>
                  </a:cubicBezTo>
                  <a:cubicBezTo>
                    <a:pt x="29161" y="3610"/>
                    <a:pt x="28974" y="3403"/>
                    <a:pt x="28728" y="3275"/>
                  </a:cubicBezTo>
                  <a:lnTo>
                    <a:pt x="24971" y="1181"/>
                  </a:lnTo>
                  <a:cubicBezTo>
                    <a:pt x="24769" y="1068"/>
                    <a:pt x="24548" y="1014"/>
                    <a:pt x="24329" y="1014"/>
                  </a:cubicBezTo>
                  <a:cubicBezTo>
                    <a:pt x="23991" y="1014"/>
                    <a:pt x="23658" y="1143"/>
                    <a:pt x="23407" y="1387"/>
                  </a:cubicBezTo>
                  <a:lnTo>
                    <a:pt x="22463" y="2292"/>
                  </a:lnTo>
                  <a:lnTo>
                    <a:pt x="22365" y="1594"/>
                  </a:lnTo>
                  <a:cubicBezTo>
                    <a:pt x="22483" y="748"/>
                    <a:pt x="21834" y="0"/>
                    <a:pt x="2098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0"/>
            <p:cNvSpPr/>
            <p:nvPr/>
          </p:nvSpPr>
          <p:spPr>
            <a:xfrm>
              <a:off x="6806825" y="2680698"/>
              <a:ext cx="1702176" cy="1743048"/>
            </a:xfrm>
            <a:custGeom>
              <a:avLst/>
              <a:gdLst/>
              <a:ahLst/>
              <a:cxnLst/>
              <a:rect l="l" t="t" r="r" b="b"/>
              <a:pathLst>
                <a:path w="44936" h="46015" extrusionOk="0">
                  <a:moveTo>
                    <a:pt x="29101" y="1"/>
                  </a:moveTo>
                  <a:cubicBezTo>
                    <a:pt x="23633" y="1"/>
                    <a:pt x="17899" y="2131"/>
                    <a:pt x="13631" y="5091"/>
                  </a:cubicBezTo>
                  <a:cubicBezTo>
                    <a:pt x="9382" y="8042"/>
                    <a:pt x="5842" y="11966"/>
                    <a:pt x="3924" y="16834"/>
                  </a:cubicBezTo>
                  <a:cubicBezTo>
                    <a:pt x="0" y="26836"/>
                    <a:pt x="3619" y="38333"/>
                    <a:pt x="12972" y="43869"/>
                  </a:cubicBezTo>
                  <a:cubicBezTo>
                    <a:pt x="14703" y="44892"/>
                    <a:pt x="16611" y="45689"/>
                    <a:pt x="18607" y="45935"/>
                  </a:cubicBezTo>
                  <a:cubicBezTo>
                    <a:pt x="19053" y="45988"/>
                    <a:pt x="19499" y="46014"/>
                    <a:pt x="19945" y="46014"/>
                  </a:cubicBezTo>
                  <a:cubicBezTo>
                    <a:pt x="22524" y="46014"/>
                    <a:pt x="25088" y="45149"/>
                    <a:pt x="27301" y="43791"/>
                  </a:cubicBezTo>
                  <a:cubicBezTo>
                    <a:pt x="29141" y="42670"/>
                    <a:pt x="30803" y="41165"/>
                    <a:pt x="31825" y="39267"/>
                  </a:cubicBezTo>
                  <a:cubicBezTo>
                    <a:pt x="34156" y="34930"/>
                    <a:pt x="32956" y="29108"/>
                    <a:pt x="35976" y="25223"/>
                  </a:cubicBezTo>
                  <a:cubicBezTo>
                    <a:pt x="37697" y="23000"/>
                    <a:pt x="40500" y="21869"/>
                    <a:pt x="42427" y="19814"/>
                  </a:cubicBezTo>
                  <a:cubicBezTo>
                    <a:pt x="44040" y="18063"/>
                    <a:pt x="44935" y="15781"/>
                    <a:pt x="44935" y="13401"/>
                  </a:cubicBezTo>
                  <a:cubicBezTo>
                    <a:pt x="44906" y="10176"/>
                    <a:pt x="42899" y="6871"/>
                    <a:pt x="40696" y="4590"/>
                  </a:cubicBezTo>
                  <a:cubicBezTo>
                    <a:pt x="37874" y="1659"/>
                    <a:pt x="34264" y="302"/>
                    <a:pt x="30458" y="46"/>
                  </a:cubicBezTo>
                  <a:cubicBezTo>
                    <a:pt x="30008" y="16"/>
                    <a:pt x="29556" y="1"/>
                    <a:pt x="29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0"/>
            <p:cNvSpPr/>
            <p:nvPr/>
          </p:nvSpPr>
          <p:spPr>
            <a:xfrm>
              <a:off x="7172637" y="2538230"/>
              <a:ext cx="725743" cy="615474"/>
            </a:xfrm>
            <a:custGeom>
              <a:avLst/>
              <a:gdLst/>
              <a:ahLst/>
              <a:cxnLst/>
              <a:rect l="l" t="t" r="r" b="b"/>
              <a:pathLst>
                <a:path w="19159" h="16248" extrusionOk="0">
                  <a:moveTo>
                    <a:pt x="9796" y="1"/>
                  </a:moveTo>
                  <a:lnTo>
                    <a:pt x="8616" y="2155"/>
                  </a:lnTo>
                  <a:lnTo>
                    <a:pt x="5125" y="80"/>
                  </a:lnTo>
                  <a:cubicBezTo>
                    <a:pt x="5125" y="80"/>
                    <a:pt x="1358" y="778"/>
                    <a:pt x="1643" y="5184"/>
                  </a:cubicBezTo>
                  <a:lnTo>
                    <a:pt x="1" y="9452"/>
                  </a:lnTo>
                  <a:lnTo>
                    <a:pt x="3935" y="11281"/>
                  </a:lnTo>
                  <a:lnTo>
                    <a:pt x="2961" y="13130"/>
                  </a:lnTo>
                  <a:lnTo>
                    <a:pt x="5685" y="11901"/>
                  </a:lnTo>
                  <a:lnTo>
                    <a:pt x="5439" y="15540"/>
                  </a:lnTo>
                  <a:lnTo>
                    <a:pt x="10554" y="14920"/>
                  </a:lnTo>
                  <a:lnTo>
                    <a:pt x="9767" y="10711"/>
                  </a:lnTo>
                  <a:lnTo>
                    <a:pt x="13179" y="16248"/>
                  </a:lnTo>
                  <a:lnTo>
                    <a:pt x="19159" y="5459"/>
                  </a:lnTo>
                  <a:lnTo>
                    <a:pt x="11999" y="5705"/>
                  </a:lnTo>
                  <a:lnTo>
                    <a:pt x="16887" y="3059"/>
                  </a:lnTo>
                  <a:lnTo>
                    <a:pt x="13130" y="965"/>
                  </a:lnTo>
                  <a:lnTo>
                    <a:pt x="10347" y="3669"/>
                  </a:lnTo>
                  <a:lnTo>
                    <a:pt x="97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0"/>
            <p:cNvSpPr/>
            <p:nvPr/>
          </p:nvSpPr>
          <p:spPr>
            <a:xfrm>
              <a:off x="7428974" y="2685017"/>
              <a:ext cx="193377" cy="232015"/>
            </a:xfrm>
            <a:custGeom>
              <a:avLst/>
              <a:gdLst/>
              <a:ahLst/>
              <a:cxnLst/>
              <a:rect l="l" t="t" r="r" b="b"/>
              <a:pathLst>
                <a:path w="5105" h="6125" extrusionOk="0">
                  <a:moveTo>
                    <a:pt x="3442" y="1"/>
                  </a:moveTo>
                  <a:lnTo>
                    <a:pt x="0" y="6098"/>
                  </a:lnTo>
                  <a:cubicBezTo>
                    <a:pt x="0" y="6098"/>
                    <a:pt x="127" y="6125"/>
                    <a:pt x="342" y="6125"/>
                  </a:cubicBezTo>
                  <a:cubicBezTo>
                    <a:pt x="1038" y="6125"/>
                    <a:pt x="2655" y="5849"/>
                    <a:pt x="3865" y="3512"/>
                  </a:cubicBezTo>
                  <a:cubicBezTo>
                    <a:pt x="5104" y="1142"/>
                    <a:pt x="3442" y="1"/>
                    <a:pt x="3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0"/>
            <p:cNvSpPr/>
            <p:nvPr/>
          </p:nvSpPr>
          <p:spPr>
            <a:xfrm>
              <a:off x="7284801" y="2538230"/>
              <a:ext cx="258569" cy="497402"/>
            </a:xfrm>
            <a:custGeom>
              <a:avLst/>
              <a:gdLst/>
              <a:ahLst/>
              <a:cxnLst/>
              <a:rect l="l" t="t" r="r" b="b"/>
              <a:pathLst>
                <a:path w="6826" h="13131" fill="none" extrusionOk="0">
                  <a:moveTo>
                    <a:pt x="6825" y="1"/>
                  </a:moveTo>
                  <a:lnTo>
                    <a:pt x="0" y="13130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0"/>
            <p:cNvSpPr/>
            <p:nvPr/>
          </p:nvSpPr>
          <p:spPr>
            <a:xfrm>
              <a:off x="7234875" y="2737935"/>
              <a:ext cx="164323" cy="74169"/>
            </a:xfrm>
            <a:custGeom>
              <a:avLst/>
              <a:gdLst/>
              <a:ahLst/>
              <a:cxnLst/>
              <a:rect l="l" t="t" r="r" b="b"/>
              <a:pathLst>
                <a:path w="4338" h="1958" fill="none" extrusionOk="0">
                  <a:moveTo>
                    <a:pt x="0" y="0"/>
                  </a:moveTo>
                  <a:lnTo>
                    <a:pt x="4337" y="1957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0"/>
            <p:cNvSpPr/>
            <p:nvPr/>
          </p:nvSpPr>
          <p:spPr>
            <a:xfrm>
              <a:off x="7387988" y="2676834"/>
              <a:ext cx="176256" cy="312207"/>
            </a:xfrm>
            <a:custGeom>
              <a:avLst/>
              <a:gdLst/>
              <a:ahLst/>
              <a:cxnLst/>
              <a:rect l="l" t="t" r="r" b="b"/>
              <a:pathLst>
                <a:path w="4653" h="8242" fill="none" extrusionOk="0">
                  <a:moveTo>
                    <a:pt x="4652" y="0"/>
                  </a:moveTo>
                  <a:lnTo>
                    <a:pt x="0" y="8242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0"/>
            <p:cNvSpPr/>
            <p:nvPr/>
          </p:nvSpPr>
          <p:spPr>
            <a:xfrm>
              <a:off x="6946462" y="3336714"/>
              <a:ext cx="288418" cy="266827"/>
            </a:xfrm>
            <a:custGeom>
              <a:avLst/>
              <a:gdLst/>
              <a:ahLst/>
              <a:cxnLst/>
              <a:rect l="l" t="t" r="r" b="b"/>
              <a:pathLst>
                <a:path w="7614" h="7044" extrusionOk="0">
                  <a:moveTo>
                    <a:pt x="3814" y="0"/>
                  </a:moveTo>
                  <a:cubicBezTo>
                    <a:pt x="3607" y="0"/>
                    <a:pt x="3398" y="19"/>
                    <a:pt x="3187" y="56"/>
                  </a:cubicBezTo>
                  <a:cubicBezTo>
                    <a:pt x="1280" y="400"/>
                    <a:pt x="1" y="2230"/>
                    <a:pt x="345" y="4138"/>
                  </a:cubicBezTo>
                  <a:cubicBezTo>
                    <a:pt x="652" y="5849"/>
                    <a:pt x="2142" y="7043"/>
                    <a:pt x="3814" y="7043"/>
                  </a:cubicBezTo>
                  <a:cubicBezTo>
                    <a:pt x="4016" y="7043"/>
                    <a:pt x="4221" y="7026"/>
                    <a:pt x="4427" y="6990"/>
                  </a:cubicBezTo>
                  <a:cubicBezTo>
                    <a:pt x="6344" y="6646"/>
                    <a:pt x="7613" y="4816"/>
                    <a:pt x="7269" y="2899"/>
                  </a:cubicBezTo>
                  <a:cubicBezTo>
                    <a:pt x="6971" y="1200"/>
                    <a:pt x="5489" y="0"/>
                    <a:pt x="3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0"/>
            <p:cNvSpPr/>
            <p:nvPr/>
          </p:nvSpPr>
          <p:spPr>
            <a:xfrm>
              <a:off x="7546669" y="4028141"/>
              <a:ext cx="286903" cy="266599"/>
            </a:xfrm>
            <a:custGeom>
              <a:avLst/>
              <a:gdLst/>
              <a:ahLst/>
              <a:cxnLst/>
              <a:rect l="l" t="t" r="r" b="b"/>
              <a:pathLst>
                <a:path w="7574" h="7038" extrusionOk="0">
                  <a:moveTo>
                    <a:pt x="3798" y="0"/>
                  </a:moveTo>
                  <a:cubicBezTo>
                    <a:pt x="3610" y="0"/>
                    <a:pt x="3419" y="16"/>
                    <a:pt x="3227" y="47"/>
                  </a:cubicBezTo>
                  <a:cubicBezTo>
                    <a:pt x="1309" y="352"/>
                    <a:pt x="1" y="2162"/>
                    <a:pt x="316" y="4079"/>
                  </a:cubicBezTo>
                  <a:cubicBezTo>
                    <a:pt x="590" y="5805"/>
                    <a:pt x="2083" y="7037"/>
                    <a:pt x="3777" y="7037"/>
                  </a:cubicBezTo>
                  <a:cubicBezTo>
                    <a:pt x="3965" y="7037"/>
                    <a:pt x="4156" y="7022"/>
                    <a:pt x="4348" y="6990"/>
                  </a:cubicBezTo>
                  <a:cubicBezTo>
                    <a:pt x="6266" y="6686"/>
                    <a:pt x="7574" y="4886"/>
                    <a:pt x="7259" y="2958"/>
                  </a:cubicBezTo>
                  <a:cubicBezTo>
                    <a:pt x="6985" y="1232"/>
                    <a:pt x="5492" y="0"/>
                    <a:pt x="3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0"/>
            <p:cNvSpPr/>
            <p:nvPr/>
          </p:nvSpPr>
          <p:spPr>
            <a:xfrm>
              <a:off x="7927785" y="3186515"/>
              <a:ext cx="279820" cy="266599"/>
            </a:xfrm>
            <a:custGeom>
              <a:avLst/>
              <a:gdLst/>
              <a:ahLst/>
              <a:cxnLst/>
              <a:rect l="l" t="t" r="r" b="b"/>
              <a:pathLst>
                <a:path w="7387" h="7038" extrusionOk="0">
                  <a:moveTo>
                    <a:pt x="3684" y="1"/>
                  </a:moveTo>
                  <a:cubicBezTo>
                    <a:pt x="1897" y="1"/>
                    <a:pt x="373" y="1359"/>
                    <a:pt x="198" y="3176"/>
                  </a:cubicBezTo>
                  <a:cubicBezTo>
                    <a:pt x="1" y="5104"/>
                    <a:pt x="1417" y="6834"/>
                    <a:pt x="3355" y="7021"/>
                  </a:cubicBezTo>
                  <a:cubicBezTo>
                    <a:pt x="3469" y="7032"/>
                    <a:pt x="3583" y="7038"/>
                    <a:pt x="3696" y="7038"/>
                  </a:cubicBezTo>
                  <a:cubicBezTo>
                    <a:pt x="5483" y="7038"/>
                    <a:pt x="7024" y="5677"/>
                    <a:pt x="7200" y="3864"/>
                  </a:cubicBezTo>
                  <a:cubicBezTo>
                    <a:pt x="7387" y="1927"/>
                    <a:pt x="5971" y="206"/>
                    <a:pt x="4043" y="19"/>
                  </a:cubicBezTo>
                  <a:cubicBezTo>
                    <a:pt x="3922" y="7"/>
                    <a:pt x="3803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0"/>
            <p:cNvSpPr/>
            <p:nvPr/>
          </p:nvSpPr>
          <p:spPr>
            <a:xfrm>
              <a:off x="7802249" y="2857903"/>
              <a:ext cx="716803" cy="455052"/>
            </a:xfrm>
            <a:custGeom>
              <a:avLst/>
              <a:gdLst/>
              <a:ahLst/>
              <a:cxnLst/>
              <a:rect l="l" t="t" r="r" b="b"/>
              <a:pathLst>
                <a:path w="18923" h="12013" extrusionOk="0">
                  <a:moveTo>
                    <a:pt x="18923" y="0"/>
                  </a:moveTo>
                  <a:cubicBezTo>
                    <a:pt x="15311" y="1143"/>
                    <a:pt x="10968" y="1430"/>
                    <a:pt x="7522" y="1430"/>
                  </a:cubicBezTo>
                  <a:cubicBezTo>
                    <a:pt x="4061" y="1430"/>
                    <a:pt x="1505" y="1141"/>
                    <a:pt x="1505" y="1141"/>
                  </a:cubicBezTo>
                  <a:lnTo>
                    <a:pt x="1" y="11379"/>
                  </a:lnTo>
                  <a:cubicBezTo>
                    <a:pt x="2158" y="11835"/>
                    <a:pt x="4199" y="12012"/>
                    <a:pt x="6068" y="12012"/>
                  </a:cubicBezTo>
                  <a:cubicBezTo>
                    <a:pt x="12533" y="12012"/>
                    <a:pt x="16936" y="9894"/>
                    <a:pt x="16936" y="9894"/>
                  </a:cubicBezTo>
                  <a:lnTo>
                    <a:pt x="18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0"/>
            <p:cNvSpPr/>
            <p:nvPr/>
          </p:nvSpPr>
          <p:spPr>
            <a:xfrm>
              <a:off x="7228890" y="3507210"/>
              <a:ext cx="1163484" cy="195650"/>
            </a:xfrm>
            <a:custGeom>
              <a:avLst/>
              <a:gdLst/>
              <a:ahLst/>
              <a:cxnLst/>
              <a:rect l="l" t="t" r="r" b="b"/>
              <a:pathLst>
                <a:path w="30715" h="5165" extrusionOk="0">
                  <a:moveTo>
                    <a:pt x="15432" y="1"/>
                  </a:moveTo>
                  <a:lnTo>
                    <a:pt x="1" y="2578"/>
                  </a:lnTo>
                  <a:lnTo>
                    <a:pt x="17212" y="5164"/>
                  </a:lnTo>
                  <a:lnTo>
                    <a:pt x="30715" y="2047"/>
                  </a:lnTo>
                  <a:lnTo>
                    <a:pt x="15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7166690" y="2824189"/>
              <a:ext cx="1370536" cy="1728805"/>
            </a:xfrm>
            <a:custGeom>
              <a:avLst/>
              <a:gdLst/>
              <a:ahLst/>
              <a:cxnLst/>
              <a:rect l="l" t="t" r="r" b="b"/>
              <a:pathLst>
                <a:path w="36181" h="45639" extrusionOk="0">
                  <a:moveTo>
                    <a:pt x="15726" y="24110"/>
                  </a:moveTo>
                  <a:lnTo>
                    <a:pt x="16474" y="24208"/>
                  </a:lnTo>
                  <a:lnTo>
                    <a:pt x="16720" y="24720"/>
                  </a:lnTo>
                  <a:lnTo>
                    <a:pt x="16720" y="24720"/>
                  </a:lnTo>
                  <a:lnTo>
                    <a:pt x="15539" y="24582"/>
                  </a:lnTo>
                  <a:lnTo>
                    <a:pt x="15726" y="24110"/>
                  </a:lnTo>
                  <a:close/>
                  <a:moveTo>
                    <a:pt x="3374" y="12269"/>
                  </a:moveTo>
                  <a:lnTo>
                    <a:pt x="16562" y="12967"/>
                  </a:lnTo>
                  <a:lnTo>
                    <a:pt x="15844" y="17560"/>
                  </a:lnTo>
                  <a:cubicBezTo>
                    <a:pt x="15805" y="17845"/>
                    <a:pt x="16002" y="18111"/>
                    <a:pt x="16297" y="18150"/>
                  </a:cubicBezTo>
                  <a:cubicBezTo>
                    <a:pt x="16474" y="18170"/>
                    <a:pt x="16631" y="18189"/>
                    <a:pt x="16690" y="18199"/>
                  </a:cubicBezTo>
                  <a:lnTo>
                    <a:pt x="31305" y="20176"/>
                  </a:lnTo>
                  <a:lnTo>
                    <a:pt x="31246" y="20343"/>
                  </a:lnTo>
                  <a:lnTo>
                    <a:pt x="31108" y="20737"/>
                  </a:lnTo>
                  <a:lnTo>
                    <a:pt x="29190" y="26146"/>
                  </a:lnTo>
                  <a:lnTo>
                    <a:pt x="17339" y="24788"/>
                  </a:lnTo>
                  <a:lnTo>
                    <a:pt x="17093" y="24287"/>
                  </a:lnTo>
                  <a:lnTo>
                    <a:pt x="17093" y="24287"/>
                  </a:lnTo>
                  <a:lnTo>
                    <a:pt x="18588" y="24484"/>
                  </a:lnTo>
                  <a:lnTo>
                    <a:pt x="18765" y="23628"/>
                  </a:lnTo>
                  <a:lnTo>
                    <a:pt x="18982" y="23657"/>
                  </a:lnTo>
                  <a:cubicBezTo>
                    <a:pt x="18998" y="23660"/>
                    <a:pt x="19015" y="23661"/>
                    <a:pt x="19031" y="23661"/>
                  </a:cubicBezTo>
                  <a:cubicBezTo>
                    <a:pt x="19226" y="23661"/>
                    <a:pt x="19385" y="23503"/>
                    <a:pt x="19385" y="23303"/>
                  </a:cubicBezTo>
                  <a:lnTo>
                    <a:pt x="19385" y="23176"/>
                  </a:lnTo>
                  <a:cubicBezTo>
                    <a:pt x="19385" y="22999"/>
                    <a:pt x="19257" y="22851"/>
                    <a:pt x="19080" y="22822"/>
                  </a:cubicBezTo>
                  <a:lnTo>
                    <a:pt x="3403" y="20756"/>
                  </a:lnTo>
                  <a:lnTo>
                    <a:pt x="3374" y="12269"/>
                  </a:lnTo>
                  <a:close/>
                  <a:moveTo>
                    <a:pt x="6128" y="22841"/>
                  </a:moveTo>
                  <a:lnTo>
                    <a:pt x="15195" y="24031"/>
                  </a:lnTo>
                  <a:lnTo>
                    <a:pt x="15008" y="24523"/>
                  </a:lnTo>
                  <a:lnTo>
                    <a:pt x="13858" y="24395"/>
                  </a:lnTo>
                  <a:lnTo>
                    <a:pt x="13799" y="24906"/>
                  </a:lnTo>
                  <a:lnTo>
                    <a:pt x="14812" y="25024"/>
                  </a:lnTo>
                  <a:lnTo>
                    <a:pt x="12864" y="30030"/>
                  </a:lnTo>
                  <a:lnTo>
                    <a:pt x="9462" y="29607"/>
                  </a:lnTo>
                  <a:lnTo>
                    <a:pt x="6128" y="22841"/>
                  </a:lnTo>
                  <a:close/>
                  <a:moveTo>
                    <a:pt x="15343" y="25084"/>
                  </a:moveTo>
                  <a:lnTo>
                    <a:pt x="16995" y="25270"/>
                  </a:lnTo>
                  <a:lnTo>
                    <a:pt x="19709" y="30896"/>
                  </a:lnTo>
                  <a:lnTo>
                    <a:pt x="13395" y="30099"/>
                  </a:lnTo>
                  <a:lnTo>
                    <a:pt x="15343" y="25084"/>
                  </a:lnTo>
                  <a:close/>
                  <a:moveTo>
                    <a:pt x="9737" y="30158"/>
                  </a:moveTo>
                  <a:lnTo>
                    <a:pt x="12678" y="30532"/>
                  </a:lnTo>
                  <a:lnTo>
                    <a:pt x="11458" y="33659"/>
                  </a:lnTo>
                  <a:lnTo>
                    <a:pt x="9737" y="30158"/>
                  </a:lnTo>
                  <a:close/>
                  <a:moveTo>
                    <a:pt x="17605" y="25329"/>
                  </a:moveTo>
                  <a:lnTo>
                    <a:pt x="29003" y="26637"/>
                  </a:lnTo>
                  <a:lnTo>
                    <a:pt x="29013" y="26647"/>
                  </a:lnTo>
                  <a:lnTo>
                    <a:pt x="24450" y="39521"/>
                  </a:lnTo>
                  <a:lnTo>
                    <a:pt x="20595" y="31525"/>
                  </a:lnTo>
                  <a:lnTo>
                    <a:pt x="20595" y="31525"/>
                  </a:lnTo>
                  <a:lnTo>
                    <a:pt x="21608" y="31653"/>
                  </a:lnTo>
                  <a:lnTo>
                    <a:pt x="21667" y="31132"/>
                  </a:lnTo>
                  <a:lnTo>
                    <a:pt x="20319" y="30965"/>
                  </a:lnTo>
                  <a:lnTo>
                    <a:pt x="17605" y="25329"/>
                  </a:lnTo>
                  <a:close/>
                  <a:moveTo>
                    <a:pt x="35948" y="1"/>
                  </a:moveTo>
                  <a:cubicBezTo>
                    <a:pt x="35934" y="1"/>
                    <a:pt x="35921" y="2"/>
                    <a:pt x="35907" y="5"/>
                  </a:cubicBezTo>
                  <a:cubicBezTo>
                    <a:pt x="35809" y="15"/>
                    <a:pt x="35730" y="84"/>
                    <a:pt x="35711" y="172"/>
                  </a:cubicBezTo>
                  <a:lnTo>
                    <a:pt x="31688" y="19478"/>
                  </a:lnTo>
                  <a:lnTo>
                    <a:pt x="16788" y="17491"/>
                  </a:lnTo>
                  <a:cubicBezTo>
                    <a:pt x="16778" y="17490"/>
                    <a:pt x="16767" y="17490"/>
                    <a:pt x="16757" y="17490"/>
                  </a:cubicBezTo>
                  <a:cubicBezTo>
                    <a:pt x="16640" y="17490"/>
                    <a:pt x="16526" y="17539"/>
                    <a:pt x="16454" y="17639"/>
                  </a:cubicBezTo>
                  <a:lnTo>
                    <a:pt x="18854" y="1303"/>
                  </a:lnTo>
                  <a:cubicBezTo>
                    <a:pt x="18870" y="1139"/>
                    <a:pt x="18744" y="1048"/>
                    <a:pt x="18619" y="1048"/>
                  </a:cubicBezTo>
                  <a:cubicBezTo>
                    <a:pt x="18518" y="1048"/>
                    <a:pt x="18418" y="1107"/>
                    <a:pt x="18392" y="1234"/>
                  </a:cubicBezTo>
                  <a:lnTo>
                    <a:pt x="16739" y="11826"/>
                  </a:lnTo>
                  <a:lnTo>
                    <a:pt x="59" y="10941"/>
                  </a:lnTo>
                  <a:lnTo>
                    <a:pt x="0" y="12092"/>
                  </a:lnTo>
                  <a:lnTo>
                    <a:pt x="3108" y="12249"/>
                  </a:lnTo>
                  <a:lnTo>
                    <a:pt x="3148" y="20717"/>
                  </a:lnTo>
                  <a:lnTo>
                    <a:pt x="1741" y="20530"/>
                  </a:lnTo>
                  <a:cubicBezTo>
                    <a:pt x="1729" y="20529"/>
                    <a:pt x="1717" y="20528"/>
                    <a:pt x="1705" y="20528"/>
                  </a:cubicBezTo>
                  <a:cubicBezTo>
                    <a:pt x="1504" y="20528"/>
                    <a:pt x="1338" y="20680"/>
                    <a:pt x="1338" y="20884"/>
                  </a:cubicBezTo>
                  <a:lnTo>
                    <a:pt x="1338" y="20963"/>
                  </a:lnTo>
                  <a:cubicBezTo>
                    <a:pt x="1338" y="21140"/>
                    <a:pt x="1466" y="21287"/>
                    <a:pt x="1643" y="21317"/>
                  </a:cubicBezTo>
                  <a:lnTo>
                    <a:pt x="2135" y="21376"/>
                  </a:lnTo>
                  <a:lnTo>
                    <a:pt x="2243" y="22330"/>
                  </a:lnTo>
                  <a:lnTo>
                    <a:pt x="5508" y="22763"/>
                  </a:lnTo>
                  <a:lnTo>
                    <a:pt x="8852" y="29529"/>
                  </a:lnTo>
                  <a:lnTo>
                    <a:pt x="6983" y="29293"/>
                  </a:lnTo>
                  <a:lnTo>
                    <a:pt x="6914" y="29804"/>
                  </a:lnTo>
                  <a:lnTo>
                    <a:pt x="9127" y="30089"/>
                  </a:lnTo>
                  <a:lnTo>
                    <a:pt x="11222" y="34318"/>
                  </a:lnTo>
                  <a:lnTo>
                    <a:pt x="6806" y="45638"/>
                  </a:lnTo>
                  <a:lnTo>
                    <a:pt x="7357" y="45638"/>
                  </a:lnTo>
                  <a:lnTo>
                    <a:pt x="11507" y="34948"/>
                  </a:lnTo>
                  <a:lnTo>
                    <a:pt x="16779" y="45638"/>
                  </a:lnTo>
                  <a:lnTo>
                    <a:pt x="17359" y="45638"/>
                  </a:lnTo>
                  <a:lnTo>
                    <a:pt x="11773" y="34289"/>
                  </a:lnTo>
                  <a:lnTo>
                    <a:pt x="13199" y="30601"/>
                  </a:lnTo>
                  <a:lnTo>
                    <a:pt x="19975" y="31456"/>
                  </a:lnTo>
                  <a:lnTo>
                    <a:pt x="24204" y="40209"/>
                  </a:lnTo>
                  <a:lnTo>
                    <a:pt x="22276" y="45638"/>
                  </a:lnTo>
                  <a:lnTo>
                    <a:pt x="22827" y="45638"/>
                  </a:lnTo>
                  <a:lnTo>
                    <a:pt x="24519" y="40868"/>
                  </a:lnTo>
                  <a:lnTo>
                    <a:pt x="26820" y="45638"/>
                  </a:lnTo>
                  <a:lnTo>
                    <a:pt x="27390" y="45638"/>
                  </a:lnTo>
                  <a:lnTo>
                    <a:pt x="24764" y="40180"/>
                  </a:lnTo>
                  <a:lnTo>
                    <a:pt x="29534" y="26706"/>
                  </a:lnTo>
                  <a:lnTo>
                    <a:pt x="30016" y="26755"/>
                  </a:lnTo>
                  <a:lnTo>
                    <a:pt x="30075" y="26244"/>
                  </a:lnTo>
                  <a:lnTo>
                    <a:pt x="29711" y="26205"/>
                  </a:lnTo>
                  <a:lnTo>
                    <a:pt x="31639" y="20786"/>
                  </a:lnTo>
                  <a:lnTo>
                    <a:pt x="31826" y="20255"/>
                  </a:lnTo>
                  <a:lnTo>
                    <a:pt x="32170" y="20294"/>
                  </a:lnTo>
                  <a:cubicBezTo>
                    <a:pt x="32182" y="20295"/>
                    <a:pt x="32195" y="20296"/>
                    <a:pt x="32207" y="20296"/>
                  </a:cubicBezTo>
                  <a:cubicBezTo>
                    <a:pt x="32407" y="20296"/>
                    <a:pt x="32573" y="20144"/>
                    <a:pt x="32573" y="19940"/>
                  </a:cubicBezTo>
                  <a:lnTo>
                    <a:pt x="32573" y="19901"/>
                  </a:lnTo>
                  <a:cubicBezTo>
                    <a:pt x="32573" y="19743"/>
                    <a:pt x="32475" y="19606"/>
                    <a:pt x="32327" y="19566"/>
                  </a:cubicBezTo>
                  <a:lnTo>
                    <a:pt x="36163" y="261"/>
                  </a:lnTo>
                  <a:cubicBezTo>
                    <a:pt x="36181" y="127"/>
                    <a:pt x="36077" y="1"/>
                    <a:pt x="35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7059753" y="3738811"/>
              <a:ext cx="352095" cy="453196"/>
            </a:xfrm>
            <a:custGeom>
              <a:avLst/>
              <a:gdLst/>
              <a:ahLst/>
              <a:cxnLst/>
              <a:rect l="l" t="t" r="r" b="b"/>
              <a:pathLst>
                <a:path w="9295" h="11964" extrusionOk="0">
                  <a:moveTo>
                    <a:pt x="3948" y="3571"/>
                  </a:moveTo>
                  <a:cubicBezTo>
                    <a:pt x="4211" y="3571"/>
                    <a:pt x="4449" y="3775"/>
                    <a:pt x="4466" y="4056"/>
                  </a:cubicBezTo>
                  <a:cubicBezTo>
                    <a:pt x="4486" y="4381"/>
                    <a:pt x="4368" y="4705"/>
                    <a:pt x="4132" y="4941"/>
                  </a:cubicBezTo>
                  <a:cubicBezTo>
                    <a:pt x="3755" y="5317"/>
                    <a:pt x="3235" y="5523"/>
                    <a:pt x="2700" y="5523"/>
                  </a:cubicBezTo>
                  <a:cubicBezTo>
                    <a:pt x="2676" y="5523"/>
                    <a:pt x="2651" y="5522"/>
                    <a:pt x="2627" y="5521"/>
                  </a:cubicBezTo>
                  <a:cubicBezTo>
                    <a:pt x="2666" y="5099"/>
                    <a:pt x="2784" y="4686"/>
                    <a:pt x="2991" y="4312"/>
                  </a:cubicBezTo>
                  <a:cubicBezTo>
                    <a:pt x="3178" y="3958"/>
                    <a:pt x="3502" y="3673"/>
                    <a:pt x="3797" y="3594"/>
                  </a:cubicBezTo>
                  <a:cubicBezTo>
                    <a:pt x="3847" y="3578"/>
                    <a:pt x="3898" y="3571"/>
                    <a:pt x="3948" y="3571"/>
                  </a:cubicBezTo>
                  <a:close/>
                  <a:moveTo>
                    <a:pt x="6307" y="6317"/>
                  </a:moveTo>
                  <a:cubicBezTo>
                    <a:pt x="6461" y="6317"/>
                    <a:pt x="6596" y="6386"/>
                    <a:pt x="6679" y="6515"/>
                  </a:cubicBezTo>
                  <a:cubicBezTo>
                    <a:pt x="6757" y="6682"/>
                    <a:pt x="6767" y="6869"/>
                    <a:pt x="6698" y="7046"/>
                  </a:cubicBezTo>
                  <a:cubicBezTo>
                    <a:pt x="6492" y="7695"/>
                    <a:pt x="5872" y="8187"/>
                    <a:pt x="5164" y="8295"/>
                  </a:cubicBezTo>
                  <a:cubicBezTo>
                    <a:pt x="5184" y="7852"/>
                    <a:pt x="5282" y="7410"/>
                    <a:pt x="5479" y="7007"/>
                  </a:cubicBezTo>
                  <a:cubicBezTo>
                    <a:pt x="5636" y="6682"/>
                    <a:pt x="5813" y="6475"/>
                    <a:pt x="6020" y="6377"/>
                  </a:cubicBezTo>
                  <a:cubicBezTo>
                    <a:pt x="6098" y="6338"/>
                    <a:pt x="6197" y="6318"/>
                    <a:pt x="6285" y="6318"/>
                  </a:cubicBezTo>
                  <a:lnTo>
                    <a:pt x="6275" y="6318"/>
                  </a:lnTo>
                  <a:cubicBezTo>
                    <a:pt x="6286" y="6317"/>
                    <a:pt x="6296" y="6317"/>
                    <a:pt x="6307" y="6317"/>
                  </a:cubicBezTo>
                  <a:close/>
                  <a:moveTo>
                    <a:pt x="1350" y="1"/>
                  </a:moveTo>
                  <a:cubicBezTo>
                    <a:pt x="1320" y="1"/>
                    <a:pt x="1288" y="13"/>
                    <a:pt x="1260" y="44"/>
                  </a:cubicBezTo>
                  <a:cubicBezTo>
                    <a:pt x="483" y="830"/>
                    <a:pt x="40" y="1824"/>
                    <a:pt x="21" y="2797"/>
                  </a:cubicBezTo>
                  <a:cubicBezTo>
                    <a:pt x="1" y="3879"/>
                    <a:pt x="542" y="4922"/>
                    <a:pt x="1397" y="5443"/>
                  </a:cubicBezTo>
                  <a:cubicBezTo>
                    <a:pt x="1692" y="5610"/>
                    <a:pt x="2017" y="5728"/>
                    <a:pt x="2351" y="5767"/>
                  </a:cubicBezTo>
                  <a:cubicBezTo>
                    <a:pt x="2342" y="6161"/>
                    <a:pt x="2410" y="6554"/>
                    <a:pt x="2558" y="6918"/>
                  </a:cubicBezTo>
                  <a:cubicBezTo>
                    <a:pt x="2922" y="7833"/>
                    <a:pt x="3787" y="8501"/>
                    <a:pt x="4702" y="8570"/>
                  </a:cubicBezTo>
                  <a:cubicBezTo>
                    <a:pt x="4771" y="8580"/>
                    <a:pt x="4840" y="8580"/>
                    <a:pt x="4908" y="8580"/>
                  </a:cubicBezTo>
                  <a:cubicBezTo>
                    <a:pt x="4938" y="9318"/>
                    <a:pt x="5203" y="10036"/>
                    <a:pt x="5656" y="10626"/>
                  </a:cubicBezTo>
                  <a:cubicBezTo>
                    <a:pt x="6344" y="11472"/>
                    <a:pt x="7377" y="11963"/>
                    <a:pt x="8478" y="11963"/>
                  </a:cubicBezTo>
                  <a:cubicBezTo>
                    <a:pt x="8715" y="11963"/>
                    <a:pt x="8951" y="11944"/>
                    <a:pt x="9187" y="11894"/>
                  </a:cubicBezTo>
                  <a:cubicBezTo>
                    <a:pt x="9255" y="11875"/>
                    <a:pt x="9295" y="11806"/>
                    <a:pt x="9285" y="11737"/>
                  </a:cubicBezTo>
                  <a:cubicBezTo>
                    <a:pt x="9268" y="11679"/>
                    <a:pt x="9216" y="11634"/>
                    <a:pt x="9159" y="11634"/>
                  </a:cubicBezTo>
                  <a:cubicBezTo>
                    <a:pt x="9148" y="11634"/>
                    <a:pt x="9138" y="11636"/>
                    <a:pt x="9128" y="11639"/>
                  </a:cubicBezTo>
                  <a:cubicBezTo>
                    <a:pt x="8906" y="11683"/>
                    <a:pt x="8683" y="11705"/>
                    <a:pt x="8462" y="11705"/>
                  </a:cubicBezTo>
                  <a:cubicBezTo>
                    <a:pt x="7459" y="11705"/>
                    <a:pt x="6497" y="11258"/>
                    <a:pt x="5853" y="10468"/>
                  </a:cubicBezTo>
                  <a:cubicBezTo>
                    <a:pt x="5430" y="9918"/>
                    <a:pt x="5184" y="9249"/>
                    <a:pt x="5164" y="8560"/>
                  </a:cubicBezTo>
                  <a:cubicBezTo>
                    <a:pt x="5971" y="8442"/>
                    <a:pt x="6698" y="7872"/>
                    <a:pt x="6934" y="7125"/>
                  </a:cubicBezTo>
                  <a:cubicBezTo>
                    <a:pt x="7023" y="6879"/>
                    <a:pt x="7013" y="6613"/>
                    <a:pt x="6895" y="6377"/>
                  </a:cubicBezTo>
                  <a:cubicBezTo>
                    <a:pt x="6762" y="6162"/>
                    <a:pt x="6519" y="6065"/>
                    <a:pt x="6279" y="6065"/>
                  </a:cubicBezTo>
                  <a:cubicBezTo>
                    <a:pt x="6146" y="6065"/>
                    <a:pt x="6014" y="6095"/>
                    <a:pt x="5902" y="6151"/>
                  </a:cubicBezTo>
                  <a:cubicBezTo>
                    <a:pt x="5636" y="6279"/>
                    <a:pt x="5420" y="6515"/>
                    <a:pt x="5233" y="6898"/>
                  </a:cubicBezTo>
                  <a:cubicBezTo>
                    <a:pt x="5026" y="7341"/>
                    <a:pt x="4908" y="7833"/>
                    <a:pt x="4899" y="8324"/>
                  </a:cubicBezTo>
                  <a:cubicBezTo>
                    <a:pt x="4840" y="8324"/>
                    <a:pt x="4781" y="8324"/>
                    <a:pt x="4712" y="8315"/>
                  </a:cubicBezTo>
                  <a:cubicBezTo>
                    <a:pt x="3895" y="8246"/>
                    <a:pt x="3119" y="7646"/>
                    <a:pt x="2794" y="6830"/>
                  </a:cubicBezTo>
                  <a:cubicBezTo>
                    <a:pt x="2666" y="6495"/>
                    <a:pt x="2597" y="6141"/>
                    <a:pt x="2607" y="5787"/>
                  </a:cubicBezTo>
                  <a:lnTo>
                    <a:pt x="2607" y="5787"/>
                  </a:lnTo>
                  <a:cubicBezTo>
                    <a:pt x="2642" y="5789"/>
                    <a:pt x="2677" y="5790"/>
                    <a:pt x="2712" y="5790"/>
                  </a:cubicBezTo>
                  <a:cubicBezTo>
                    <a:pt x="3305" y="5790"/>
                    <a:pt x="3882" y="5555"/>
                    <a:pt x="4318" y="5128"/>
                  </a:cubicBezTo>
                  <a:cubicBezTo>
                    <a:pt x="4594" y="4833"/>
                    <a:pt x="4741" y="4440"/>
                    <a:pt x="4712" y="4027"/>
                  </a:cubicBezTo>
                  <a:cubicBezTo>
                    <a:pt x="4678" y="3619"/>
                    <a:pt x="4335" y="3317"/>
                    <a:pt x="3945" y="3317"/>
                  </a:cubicBezTo>
                  <a:cubicBezTo>
                    <a:pt x="3874" y="3317"/>
                    <a:pt x="3801" y="3327"/>
                    <a:pt x="3728" y="3348"/>
                  </a:cubicBezTo>
                  <a:cubicBezTo>
                    <a:pt x="3364" y="3446"/>
                    <a:pt x="2981" y="3781"/>
                    <a:pt x="2755" y="4194"/>
                  </a:cubicBezTo>
                  <a:cubicBezTo>
                    <a:pt x="2538" y="4607"/>
                    <a:pt x="2410" y="5049"/>
                    <a:pt x="2361" y="5502"/>
                  </a:cubicBezTo>
                  <a:cubicBezTo>
                    <a:pt x="2076" y="5462"/>
                    <a:pt x="1791" y="5374"/>
                    <a:pt x="1535" y="5217"/>
                  </a:cubicBezTo>
                  <a:cubicBezTo>
                    <a:pt x="748" y="4745"/>
                    <a:pt x="257" y="3800"/>
                    <a:pt x="276" y="2797"/>
                  </a:cubicBezTo>
                  <a:cubicBezTo>
                    <a:pt x="296" y="1892"/>
                    <a:pt x="719" y="958"/>
                    <a:pt x="1437" y="221"/>
                  </a:cubicBezTo>
                  <a:cubicBezTo>
                    <a:pt x="1534" y="131"/>
                    <a:pt x="1449" y="1"/>
                    <a:pt x="1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7378669" y="3358189"/>
              <a:ext cx="246675" cy="155422"/>
            </a:xfrm>
            <a:custGeom>
              <a:avLst/>
              <a:gdLst/>
              <a:ahLst/>
              <a:cxnLst/>
              <a:rect l="l" t="t" r="r" b="b"/>
              <a:pathLst>
                <a:path w="6512" h="4103" extrusionOk="0">
                  <a:moveTo>
                    <a:pt x="3266" y="1191"/>
                  </a:moveTo>
                  <a:cubicBezTo>
                    <a:pt x="3885" y="1466"/>
                    <a:pt x="4318" y="2057"/>
                    <a:pt x="4406" y="2735"/>
                  </a:cubicBezTo>
                  <a:cubicBezTo>
                    <a:pt x="4436" y="2991"/>
                    <a:pt x="4387" y="3266"/>
                    <a:pt x="4259" y="3492"/>
                  </a:cubicBezTo>
                  <a:cubicBezTo>
                    <a:pt x="4131" y="3709"/>
                    <a:pt x="3895" y="3837"/>
                    <a:pt x="3649" y="3837"/>
                  </a:cubicBezTo>
                  <a:cubicBezTo>
                    <a:pt x="3226" y="3817"/>
                    <a:pt x="2951" y="3315"/>
                    <a:pt x="2902" y="2834"/>
                  </a:cubicBezTo>
                  <a:cubicBezTo>
                    <a:pt x="2833" y="2263"/>
                    <a:pt x="2961" y="1683"/>
                    <a:pt x="3266" y="1191"/>
                  </a:cubicBezTo>
                  <a:close/>
                  <a:moveTo>
                    <a:pt x="4913" y="1"/>
                  </a:moveTo>
                  <a:cubicBezTo>
                    <a:pt x="4515" y="1"/>
                    <a:pt x="4112" y="106"/>
                    <a:pt x="3767" y="326"/>
                  </a:cubicBezTo>
                  <a:cubicBezTo>
                    <a:pt x="3541" y="473"/>
                    <a:pt x="3344" y="660"/>
                    <a:pt x="3177" y="876"/>
                  </a:cubicBezTo>
                  <a:lnTo>
                    <a:pt x="3118" y="857"/>
                  </a:lnTo>
                  <a:cubicBezTo>
                    <a:pt x="2913" y="801"/>
                    <a:pt x="2705" y="774"/>
                    <a:pt x="2498" y="774"/>
                  </a:cubicBezTo>
                  <a:cubicBezTo>
                    <a:pt x="1861" y="774"/>
                    <a:pt x="1240" y="1031"/>
                    <a:pt x="787" y="1506"/>
                  </a:cubicBezTo>
                  <a:cubicBezTo>
                    <a:pt x="207" y="2145"/>
                    <a:pt x="0" y="3040"/>
                    <a:pt x="227" y="3866"/>
                  </a:cubicBezTo>
                  <a:cubicBezTo>
                    <a:pt x="250" y="3920"/>
                    <a:pt x="296" y="3944"/>
                    <a:pt x="342" y="3944"/>
                  </a:cubicBezTo>
                  <a:cubicBezTo>
                    <a:pt x="413" y="3944"/>
                    <a:pt x="484" y="3887"/>
                    <a:pt x="473" y="3797"/>
                  </a:cubicBezTo>
                  <a:cubicBezTo>
                    <a:pt x="266" y="3050"/>
                    <a:pt x="453" y="2253"/>
                    <a:pt x="974" y="1683"/>
                  </a:cubicBezTo>
                  <a:cubicBezTo>
                    <a:pt x="1371" y="1264"/>
                    <a:pt x="1921" y="1033"/>
                    <a:pt x="2486" y="1033"/>
                  </a:cubicBezTo>
                  <a:cubicBezTo>
                    <a:pt x="2664" y="1033"/>
                    <a:pt x="2843" y="1056"/>
                    <a:pt x="3020" y="1103"/>
                  </a:cubicBezTo>
                  <a:cubicBezTo>
                    <a:pt x="2705" y="1634"/>
                    <a:pt x="2567" y="2253"/>
                    <a:pt x="2646" y="2873"/>
                  </a:cubicBezTo>
                  <a:cubicBezTo>
                    <a:pt x="2705" y="3433"/>
                    <a:pt x="3049" y="4063"/>
                    <a:pt x="3639" y="4102"/>
                  </a:cubicBezTo>
                  <a:lnTo>
                    <a:pt x="3679" y="4102"/>
                  </a:lnTo>
                  <a:cubicBezTo>
                    <a:pt x="4013" y="4092"/>
                    <a:pt x="4308" y="3915"/>
                    <a:pt x="4485" y="3630"/>
                  </a:cubicBezTo>
                  <a:cubicBezTo>
                    <a:pt x="4642" y="3355"/>
                    <a:pt x="4711" y="3030"/>
                    <a:pt x="4672" y="2715"/>
                  </a:cubicBezTo>
                  <a:cubicBezTo>
                    <a:pt x="4583" y="1958"/>
                    <a:pt x="4111" y="1299"/>
                    <a:pt x="3423" y="975"/>
                  </a:cubicBezTo>
                  <a:cubicBezTo>
                    <a:pt x="3561" y="808"/>
                    <a:pt x="3728" y="660"/>
                    <a:pt x="3905" y="542"/>
                  </a:cubicBezTo>
                  <a:cubicBezTo>
                    <a:pt x="4210" y="348"/>
                    <a:pt x="4566" y="254"/>
                    <a:pt x="4917" y="254"/>
                  </a:cubicBezTo>
                  <a:cubicBezTo>
                    <a:pt x="5437" y="254"/>
                    <a:pt x="5944" y="459"/>
                    <a:pt x="6255" y="847"/>
                  </a:cubicBezTo>
                  <a:cubicBezTo>
                    <a:pt x="6283" y="880"/>
                    <a:pt x="6321" y="898"/>
                    <a:pt x="6359" y="898"/>
                  </a:cubicBezTo>
                  <a:cubicBezTo>
                    <a:pt x="6388" y="898"/>
                    <a:pt x="6417" y="888"/>
                    <a:pt x="6442" y="867"/>
                  </a:cubicBezTo>
                  <a:cubicBezTo>
                    <a:pt x="6501" y="827"/>
                    <a:pt x="6511" y="739"/>
                    <a:pt x="6462" y="690"/>
                  </a:cubicBezTo>
                  <a:cubicBezTo>
                    <a:pt x="6101" y="240"/>
                    <a:pt x="5513" y="1"/>
                    <a:pt x="4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0"/>
            <p:cNvSpPr/>
            <p:nvPr/>
          </p:nvSpPr>
          <p:spPr>
            <a:xfrm>
              <a:off x="7947142" y="2732102"/>
              <a:ext cx="257508" cy="137732"/>
            </a:xfrm>
            <a:custGeom>
              <a:avLst/>
              <a:gdLst/>
              <a:ahLst/>
              <a:cxnLst/>
              <a:rect l="l" t="t" r="r" b="b"/>
              <a:pathLst>
                <a:path w="6798" h="3636" extrusionOk="0">
                  <a:moveTo>
                    <a:pt x="3296" y="1118"/>
                  </a:moveTo>
                  <a:cubicBezTo>
                    <a:pt x="3503" y="1511"/>
                    <a:pt x="3562" y="1964"/>
                    <a:pt x="3473" y="2397"/>
                  </a:cubicBezTo>
                  <a:cubicBezTo>
                    <a:pt x="3385" y="2810"/>
                    <a:pt x="3089" y="3272"/>
                    <a:pt x="2647" y="3370"/>
                  </a:cubicBezTo>
                  <a:cubicBezTo>
                    <a:pt x="2617" y="3377"/>
                    <a:pt x="2587" y="3380"/>
                    <a:pt x="2556" y="3380"/>
                  </a:cubicBezTo>
                  <a:cubicBezTo>
                    <a:pt x="2495" y="3380"/>
                    <a:pt x="2434" y="3367"/>
                    <a:pt x="2381" y="3341"/>
                  </a:cubicBezTo>
                  <a:cubicBezTo>
                    <a:pt x="2254" y="3262"/>
                    <a:pt x="2234" y="3065"/>
                    <a:pt x="2234" y="2947"/>
                  </a:cubicBezTo>
                  <a:cubicBezTo>
                    <a:pt x="2224" y="2328"/>
                    <a:pt x="2578" y="1679"/>
                    <a:pt x="3178" y="1216"/>
                  </a:cubicBezTo>
                  <a:cubicBezTo>
                    <a:pt x="3217" y="1187"/>
                    <a:pt x="3257" y="1157"/>
                    <a:pt x="3296" y="1118"/>
                  </a:cubicBezTo>
                  <a:close/>
                  <a:moveTo>
                    <a:pt x="2120" y="0"/>
                  </a:moveTo>
                  <a:cubicBezTo>
                    <a:pt x="1852" y="0"/>
                    <a:pt x="1582" y="70"/>
                    <a:pt x="1349" y="203"/>
                  </a:cubicBezTo>
                  <a:cubicBezTo>
                    <a:pt x="601" y="597"/>
                    <a:pt x="110" y="1334"/>
                    <a:pt x="11" y="2161"/>
                  </a:cubicBezTo>
                  <a:cubicBezTo>
                    <a:pt x="1" y="2256"/>
                    <a:pt x="71" y="2309"/>
                    <a:pt x="140" y="2309"/>
                  </a:cubicBezTo>
                  <a:cubicBezTo>
                    <a:pt x="199" y="2309"/>
                    <a:pt x="258" y="2271"/>
                    <a:pt x="267" y="2190"/>
                  </a:cubicBezTo>
                  <a:cubicBezTo>
                    <a:pt x="355" y="1443"/>
                    <a:pt x="808" y="794"/>
                    <a:pt x="1467" y="430"/>
                  </a:cubicBezTo>
                  <a:cubicBezTo>
                    <a:pt x="1673" y="318"/>
                    <a:pt x="1902" y="259"/>
                    <a:pt x="2134" y="259"/>
                  </a:cubicBezTo>
                  <a:cubicBezTo>
                    <a:pt x="2167" y="259"/>
                    <a:pt x="2200" y="260"/>
                    <a:pt x="2234" y="262"/>
                  </a:cubicBezTo>
                  <a:cubicBezTo>
                    <a:pt x="2529" y="312"/>
                    <a:pt x="2785" y="459"/>
                    <a:pt x="2981" y="676"/>
                  </a:cubicBezTo>
                  <a:cubicBezTo>
                    <a:pt x="3050" y="744"/>
                    <a:pt x="3109" y="823"/>
                    <a:pt x="3168" y="902"/>
                  </a:cubicBezTo>
                  <a:cubicBezTo>
                    <a:pt x="3119" y="941"/>
                    <a:pt x="3070" y="971"/>
                    <a:pt x="3021" y="1010"/>
                  </a:cubicBezTo>
                  <a:cubicBezTo>
                    <a:pt x="2362" y="1521"/>
                    <a:pt x="1968" y="2249"/>
                    <a:pt x="1968" y="2947"/>
                  </a:cubicBezTo>
                  <a:cubicBezTo>
                    <a:pt x="1978" y="3242"/>
                    <a:pt x="2077" y="3459"/>
                    <a:pt x="2254" y="3567"/>
                  </a:cubicBezTo>
                  <a:cubicBezTo>
                    <a:pt x="2332" y="3616"/>
                    <a:pt x="2431" y="3636"/>
                    <a:pt x="2529" y="3636"/>
                  </a:cubicBezTo>
                  <a:cubicBezTo>
                    <a:pt x="2588" y="3636"/>
                    <a:pt x="2637" y="3636"/>
                    <a:pt x="2696" y="3626"/>
                  </a:cubicBezTo>
                  <a:cubicBezTo>
                    <a:pt x="3296" y="3498"/>
                    <a:pt x="3621" y="2918"/>
                    <a:pt x="3719" y="2456"/>
                  </a:cubicBezTo>
                  <a:cubicBezTo>
                    <a:pt x="3827" y="1964"/>
                    <a:pt x="3748" y="1443"/>
                    <a:pt x="3512" y="990"/>
                  </a:cubicBezTo>
                  <a:cubicBezTo>
                    <a:pt x="3793" y="820"/>
                    <a:pt x="4110" y="738"/>
                    <a:pt x="4439" y="738"/>
                  </a:cubicBezTo>
                  <a:cubicBezTo>
                    <a:pt x="4490" y="738"/>
                    <a:pt x="4542" y="740"/>
                    <a:pt x="4594" y="744"/>
                  </a:cubicBezTo>
                  <a:cubicBezTo>
                    <a:pt x="4909" y="794"/>
                    <a:pt x="5204" y="921"/>
                    <a:pt x="5450" y="1128"/>
                  </a:cubicBezTo>
                  <a:cubicBezTo>
                    <a:pt x="6178" y="1688"/>
                    <a:pt x="6512" y="2672"/>
                    <a:pt x="6246" y="3469"/>
                  </a:cubicBezTo>
                  <a:cubicBezTo>
                    <a:pt x="6217" y="3528"/>
                    <a:pt x="6256" y="3606"/>
                    <a:pt x="6325" y="3626"/>
                  </a:cubicBezTo>
                  <a:cubicBezTo>
                    <a:pt x="6341" y="3633"/>
                    <a:pt x="6357" y="3636"/>
                    <a:pt x="6373" y="3636"/>
                  </a:cubicBezTo>
                  <a:cubicBezTo>
                    <a:pt x="6427" y="3636"/>
                    <a:pt x="6477" y="3600"/>
                    <a:pt x="6492" y="3547"/>
                  </a:cubicBezTo>
                  <a:cubicBezTo>
                    <a:pt x="6797" y="2652"/>
                    <a:pt x="6423" y="1551"/>
                    <a:pt x="5607" y="921"/>
                  </a:cubicBezTo>
                  <a:cubicBezTo>
                    <a:pt x="5322" y="685"/>
                    <a:pt x="4988" y="538"/>
                    <a:pt x="4624" y="489"/>
                  </a:cubicBezTo>
                  <a:cubicBezTo>
                    <a:pt x="4551" y="480"/>
                    <a:pt x="4478" y="476"/>
                    <a:pt x="4405" y="476"/>
                  </a:cubicBezTo>
                  <a:cubicBezTo>
                    <a:pt x="4047" y="476"/>
                    <a:pt x="3695" y="576"/>
                    <a:pt x="3385" y="764"/>
                  </a:cubicBezTo>
                  <a:cubicBezTo>
                    <a:pt x="3326" y="666"/>
                    <a:pt x="3247" y="577"/>
                    <a:pt x="3168" y="498"/>
                  </a:cubicBezTo>
                  <a:cubicBezTo>
                    <a:pt x="2932" y="233"/>
                    <a:pt x="2617" y="56"/>
                    <a:pt x="2263" y="7"/>
                  </a:cubicBezTo>
                  <a:cubicBezTo>
                    <a:pt x="2216" y="2"/>
                    <a:pt x="2168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40"/>
          <p:cNvGrpSpPr/>
          <p:nvPr/>
        </p:nvGrpSpPr>
        <p:grpSpPr>
          <a:xfrm rot="657417">
            <a:off x="7828421" y="4048856"/>
            <a:ext cx="961918" cy="816682"/>
            <a:chOff x="3502275" y="3218775"/>
            <a:chExt cx="1175775" cy="998250"/>
          </a:xfrm>
        </p:grpSpPr>
        <p:sp>
          <p:nvSpPr>
            <p:cNvPr id="2184" name="Google Shape;2184;p40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0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0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0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0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0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6" name="Google Shape;2196;p40"/>
          <p:cNvGrpSpPr/>
          <p:nvPr/>
        </p:nvGrpSpPr>
        <p:grpSpPr>
          <a:xfrm>
            <a:off x="6077853" y="3201537"/>
            <a:ext cx="1211827" cy="711855"/>
            <a:chOff x="3285175" y="1554625"/>
            <a:chExt cx="1458275" cy="856625"/>
          </a:xfrm>
        </p:grpSpPr>
        <p:sp>
          <p:nvSpPr>
            <p:cNvPr id="2197" name="Google Shape;2197;p40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0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0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0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0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0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0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0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0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A6A0036-1A43-FB38-F8E9-74378884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27" y="1673884"/>
            <a:ext cx="3246474" cy="1799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2501653-033C-7860-9BD1-4A5CD6642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572" y="3094028"/>
            <a:ext cx="390428" cy="379273"/>
          </a:xfrm>
          <a:prstGeom prst="rect">
            <a:avLst/>
          </a:prstGeom>
        </p:spPr>
      </p:pic>
      <p:sp>
        <p:nvSpPr>
          <p:cNvPr id="12" name="Freeform 36">
            <a:extLst>
              <a:ext uri="{FF2B5EF4-FFF2-40B4-BE49-F238E27FC236}">
                <a16:creationId xmlns:a16="http://schemas.microsoft.com/office/drawing/2014/main" xmlns="" id="{EDFCACD7-BC58-C51D-2002-8CAAB89FCC1F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xmlns="" id="{CC763DF6-E4FC-B968-88F6-283AB48179F9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46"/>
          <p:cNvSpPr txBox="1">
            <a:spLocks noGrp="1"/>
          </p:cNvSpPr>
          <p:nvPr>
            <p:ph type="subTitle" idx="1"/>
          </p:nvPr>
        </p:nvSpPr>
        <p:spPr>
          <a:xfrm>
            <a:off x="2717850" y="1823843"/>
            <a:ext cx="3708300" cy="1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2593" name="Google Shape;2593;p46"/>
          <p:cNvSpPr txBox="1">
            <a:spLocks noGrp="1"/>
          </p:cNvSpPr>
          <p:nvPr>
            <p:ph type="ctrTitle"/>
          </p:nvPr>
        </p:nvSpPr>
        <p:spPr>
          <a:xfrm>
            <a:off x="2717850" y="1110387"/>
            <a:ext cx="3708300" cy="11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en" dirty="0">
                <a:solidFill>
                  <a:schemeClr val="lt1"/>
                </a:solidFill>
              </a:rPr>
              <a:t>!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615" name="Google Shape;2615;p46"/>
          <p:cNvGrpSpPr/>
          <p:nvPr/>
        </p:nvGrpSpPr>
        <p:grpSpPr>
          <a:xfrm>
            <a:off x="341216" y="662562"/>
            <a:ext cx="2287836" cy="2280054"/>
            <a:chOff x="279983" y="1350416"/>
            <a:chExt cx="2287836" cy="2280054"/>
          </a:xfrm>
        </p:grpSpPr>
        <p:sp>
          <p:nvSpPr>
            <p:cNvPr id="2616" name="Google Shape;2616;p46"/>
            <p:cNvSpPr/>
            <p:nvPr/>
          </p:nvSpPr>
          <p:spPr>
            <a:xfrm rot="-758099">
              <a:off x="465324" y="1537006"/>
              <a:ext cx="1917154" cy="1906876"/>
            </a:xfrm>
            <a:custGeom>
              <a:avLst/>
              <a:gdLst/>
              <a:ahLst/>
              <a:cxnLst/>
              <a:rect l="l" t="t" r="r" b="b"/>
              <a:pathLst>
                <a:path w="58754" h="58439" extrusionOk="0">
                  <a:moveTo>
                    <a:pt x="31885" y="0"/>
                  </a:moveTo>
                  <a:cubicBezTo>
                    <a:pt x="27636" y="0"/>
                    <a:pt x="23447" y="1082"/>
                    <a:pt x="19729" y="3147"/>
                  </a:cubicBezTo>
                  <a:cubicBezTo>
                    <a:pt x="17369" y="4455"/>
                    <a:pt x="15490" y="6009"/>
                    <a:pt x="14153" y="7770"/>
                  </a:cubicBezTo>
                  <a:cubicBezTo>
                    <a:pt x="12924" y="9412"/>
                    <a:pt x="12038" y="11281"/>
                    <a:pt x="11556" y="13277"/>
                  </a:cubicBezTo>
                  <a:cubicBezTo>
                    <a:pt x="6462" y="13818"/>
                    <a:pt x="2361" y="18027"/>
                    <a:pt x="2056" y="23210"/>
                  </a:cubicBezTo>
                  <a:lnTo>
                    <a:pt x="69" y="56560"/>
                  </a:lnTo>
                  <a:cubicBezTo>
                    <a:pt x="1" y="57573"/>
                    <a:pt x="817" y="58438"/>
                    <a:pt x="1840" y="58438"/>
                  </a:cubicBezTo>
                  <a:lnTo>
                    <a:pt x="52027" y="58438"/>
                  </a:lnTo>
                  <a:cubicBezTo>
                    <a:pt x="52951" y="58438"/>
                    <a:pt x="53718" y="57730"/>
                    <a:pt x="53797" y="56806"/>
                  </a:cubicBezTo>
                  <a:lnTo>
                    <a:pt x="54889" y="43765"/>
                  </a:lnTo>
                  <a:cubicBezTo>
                    <a:pt x="57514" y="38788"/>
                    <a:pt x="58754" y="32504"/>
                    <a:pt x="58291" y="26475"/>
                  </a:cubicBezTo>
                  <a:cubicBezTo>
                    <a:pt x="57810" y="20093"/>
                    <a:pt x="55725" y="14388"/>
                    <a:pt x="52263" y="9982"/>
                  </a:cubicBezTo>
                  <a:cubicBezTo>
                    <a:pt x="47345" y="3728"/>
                    <a:pt x="39723" y="0"/>
                    <a:pt x="31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 rot="-758099">
              <a:off x="866074" y="1556161"/>
              <a:ext cx="1444473" cy="1664270"/>
            </a:xfrm>
            <a:custGeom>
              <a:avLst/>
              <a:gdLst/>
              <a:ahLst/>
              <a:cxnLst/>
              <a:rect l="l" t="t" r="r" b="b"/>
              <a:pathLst>
                <a:path w="44268" h="51004" extrusionOk="0">
                  <a:moveTo>
                    <a:pt x="19165" y="0"/>
                  </a:moveTo>
                  <a:cubicBezTo>
                    <a:pt x="15329" y="0"/>
                    <a:pt x="11452" y="942"/>
                    <a:pt x="7869" y="2926"/>
                  </a:cubicBezTo>
                  <a:cubicBezTo>
                    <a:pt x="5951" y="3989"/>
                    <a:pt x="4171" y="5336"/>
                    <a:pt x="2843" y="7067"/>
                  </a:cubicBezTo>
                  <a:cubicBezTo>
                    <a:pt x="837" y="9693"/>
                    <a:pt x="1" y="13076"/>
                    <a:pt x="70" y="16380"/>
                  </a:cubicBezTo>
                  <a:cubicBezTo>
                    <a:pt x="109" y="18721"/>
                    <a:pt x="601" y="21101"/>
                    <a:pt x="1820" y="23107"/>
                  </a:cubicBezTo>
                  <a:cubicBezTo>
                    <a:pt x="4594" y="27671"/>
                    <a:pt x="10711" y="29736"/>
                    <a:pt x="12688" y="34702"/>
                  </a:cubicBezTo>
                  <a:cubicBezTo>
                    <a:pt x="13819" y="37545"/>
                    <a:pt x="13337" y="40780"/>
                    <a:pt x="14212" y="43711"/>
                  </a:cubicBezTo>
                  <a:cubicBezTo>
                    <a:pt x="14950" y="46180"/>
                    <a:pt x="16612" y="48284"/>
                    <a:pt x="18834" y="49582"/>
                  </a:cubicBezTo>
                  <a:cubicBezTo>
                    <a:pt x="20602" y="50601"/>
                    <a:pt x="22762" y="51003"/>
                    <a:pt x="24919" y="51003"/>
                  </a:cubicBezTo>
                  <a:cubicBezTo>
                    <a:pt x="26469" y="51003"/>
                    <a:pt x="28018" y="50795"/>
                    <a:pt x="29417" y="50458"/>
                  </a:cubicBezTo>
                  <a:cubicBezTo>
                    <a:pt x="33695" y="49425"/>
                    <a:pt x="36950" y="46789"/>
                    <a:pt x="39281" y="43367"/>
                  </a:cubicBezTo>
                  <a:cubicBezTo>
                    <a:pt x="42871" y="38095"/>
                    <a:pt x="44267" y="30936"/>
                    <a:pt x="43795" y="24838"/>
                  </a:cubicBezTo>
                  <a:cubicBezTo>
                    <a:pt x="43372" y="19232"/>
                    <a:pt x="41651" y="13774"/>
                    <a:pt x="38140" y="9309"/>
                  </a:cubicBezTo>
                  <a:cubicBezTo>
                    <a:pt x="33441" y="3326"/>
                    <a:pt x="26375" y="0"/>
                    <a:pt x="19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6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6"/>
            <p:cNvSpPr/>
            <p:nvPr/>
          </p:nvSpPr>
          <p:spPr>
            <a:xfrm rot="-758099">
              <a:off x="1569385" y="1707263"/>
              <a:ext cx="365230" cy="332730"/>
            </a:xfrm>
            <a:custGeom>
              <a:avLst/>
              <a:gdLst/>
              <a:ahLst/>
              <a:cxnLst/>
              <a:rect l="l" t="t" r="r" b="b"/>
              <a:pathLst>
                <a:path w="11193" h="10197" extrusionOk="0">
                  <a:moveTo>
                    <a:pt x="5596" y="0"/>
                  </a:moveTo>
                  <a:cubicBezTo>
                    <a:pt x="4291" y="0"/>
                    <a:pt x="2986" y="499"/>
                    <a:pt x="1988" y="1498"/>
                  </a:cubicBezTo>
                  <a:cubicBezTo>
                    <a:pt x="1" y="3484"/>
                    <a:pt x="1" y="6710"/>
                    <a:pt x="1988" y="8707"/>
                  </a:cubicBezTo>
                  <a:cubicBezTo>
                    <a:pt x="2986" y="9700"/>
                    <a:pt x="4291" y="10197"/>
                    <a:pt x="5596" y="10197"/>
                  </a:cubicBezTo>
                  <a:cubicBezTo>
                    <a:pt x="6900" y="10197"/>
                    <a:pt x="8203" y="9700"/>
                    <a:pt x="9196" y="8707"/>
                  </a:cubicBezTo>
                  <a:cubicBezTo>
                    <a:pt x="11193" y="6710"/>
                    <a:pt x="11193" y="3484"/>
                    <a:pt x="9196" y="1498"/>
                  </a:cubicBezTo>
                  <a:cubicBezTo>
                    <a:pt x="8203" y="499"/>
                    <a:pt x="6900" y="0"/>
                    <a:pt x="5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6"/>
            <p:cNvSpPr/>
            <p:nvPr/>
          </p:nvSpPr>
          <p:spPr>
            <a:xfrm rot="-758099">
              <a:off x="1295842" y="1646091"/>
              <a:ext cx="358802" cy="209975"/>
            </a:xfrm>
            <a:custGeom>
              <a:avLst/>
              <a:gdLst/>
              <a:ahLst/>
              <a:cxnLst/>
              <a:rect l="l" t="t" r="r" b="b"/>
              <a:pathLst>
                <a:path w="10996" h="6435" extrusionOk="0">
                  <a:moveTo>
                    <a:pt x="6226" y="2294"/>
                  </a:moveTo>
                  <a:cubicBezTo>
                    <a:pt x="6511" y="3091"/>
                    <a:pt x="6442" y="3976"/>
                    <a:pt x="6049" y="4724"/>
                  </a:cubicBezTo>
                  <a:cubicBezTo>
                    <a:pt x="5921" y="4950"/>
                    <a:pt x="5655" y="5343"/>
                    <a:pt x="5262" y="5402"/>
                  </a:cubicBezTo>
                  <a:cubicBezTo>
                    <a:pt x="5238" y="5404"/>
                    <a:pt x="5214" y="5406"/>
                    <a:pt x="5189" y="5406"/>
                  </a:cubicBezTo>
                  <a:cubicBezTo>
                    <a:pt x="5000" y="5406"/>
                    <a:pt x="4823" y="5338"/>
                    <a:pt x="4692" y="5215"/>
                  </a:cubicBezTo>
                  <a:cubicBezTo>
                    <a:pt x="4465" y="5019"/>
                    <a:pt x="4328" y="4733"/>
                    <a:pt x="4318" y="4438"/>
                  </a:cubicBezTo>
                  <a:cubicBezTo>
                    <a:pt x="4308" y="3799"/>
                    <a:pt x="4800" y="3268"/>
                    <a:pt x="5085" y="3003"/>
                  </a:cubicBezTo>
                  <a:cubicBezTo>
                    <a:pt x="5419" y="2698"/>
                    <a:pt x="5803" y="2462"/>
                    <a:pt x="6226" y="2294"/>
                  </a:cubicBezTo>
                  <a:close/>
                  <a:moveTo>
                    <a:pt x="3451" y="0"/>
                  </a:moveTo>
                  <a:cubicBezTo>
                    <a:pt x="2980" y="0"/>
                    <a:pt x="2504" y="101"/>
                    <a:pt x="2056" y="308"/>
                  </a:cubicBezTo>
                  <a:cubicBezTo>
                    <a:pt x="768" y="908"/>
                    <a:pt x="0" y="2275"/>
                    <a:pt x="168" y="3691"/>
                  </a:cubicBezTo>
                  <a:cubicBezTo>
                    <a:pt x="181" y="3794"/>
                    <a:pt x="258" y="3842"/>
                    <a:pt x="336" y="3842"/>
                  </a:cubicBezTo>
                  <a:cubicBezTo>
                    <a:pt x="429" y="3842"/>
                    <a:pt x="523" y="3775"/>
                    <a:pt x="512" y="3652"/>
                  </a:cubicBezTo>
                  <a:cubicBezTo>
                    <a:pt x="355" y="2373"/>
                    <a:pt x="1043" y="1154"/>
                    <a:pt x="2203" y="613"/>
                  </a:cubicBezTo>
                  <a:cubicBezTo>
                    <a:pt x="2604" y="426"/>
                    <a:pt x="3029" y="336"/>
                    <a:pt x="3452" y="336"/>
                  </a:cubicBezTo>
                  <a:cubicBezTo>
                    <a:pt x="4254" y="336"/>
                    <a:pt x="5043" y="663"/>
                    <a:pt x="5616" y="1281"/>
                  </a:cubicBezTo>
                  <a:cubicBezTo>
                    <a:pt x="5813" y="1488"/>
                    <a:pt x="5970" y="1724"/>
                    <a:pt x="6098" y="1990"/>
                  </a:cubicBezTo>
                  <a:cubicBezTo>
                    <a:pt x="5646" y="2167"/>
                    <a:pt x="5223" y="2422"/>
                    <a:pt x="4859" y="2747"/>
                  </a:cubicBezTo>
                  <a:cubicBezTo>
                    <a:pt x="4456" y="3111"/>
                    <a:pt x="3974" y="3701"/>
                    <a:pt x="3984" y="4438"/>
                  </a:cubicBezTo>
                  <a:cubicBezTo>
                    <a:pt x="3993" y="4832"/>
                    <a:pt x="4170" y="5206"/>
                    <a:pt x="4475" y="5471"/>
                  </a:cubicBezTo>
                  <a:cubicBezTo>
                    <a:pt x="4666" y="5646"/>
                    <a:pt x="4914" y="5736"/>
                    <a:pt x="5170" y="5736"/>
                  </a:cubicBezTo>
                  <a:cubicBezTo>
                    <a:pt x="5217" y="5736"/>
                    <a:pt x="5264" y="5733"/>
                    <a:pt x="5311" y="5727"/>
                  </a:cubicBezTo>
                  <a:cubicBezTo>
                    <a:pt x="5714" y="5668"/>
                    <a:pt x="6078" y="5373"/>
                    <a:pt x="6354" y="4881"/>
                  </a:cubicBezTo>
                  <a:cubicBezTo>
                    <a:pt x="6786" y="4045"/>
                    <a:pt x="6865" y="3062"/>
                    <a:pt x="6550" y="2176"/>
                  </a:cubicBezTo>
                  <a:cubicBezTo>
                    <a:pt x="6898" y="2073"/>
                    <a:pt x="7256" y="2021"/>
                    <a:pt x="7608" y="2021"/>
                  </a:cubicBezTo>
                  <a:cubicBezTo>
                    <a:pt x="8164" y="2021"/>
                    <a:pt x="8707" y="2152"/>
                    <a:pt x="9176" y="2422"/>
                  </a:cubicBezTo>
                  <a:cubicBezTo>
                    <a:pt x="9845" y="2826"/>
                    <a:pt x="10317" y="3494"/>
                    <a:pt x="10475" y="4261"/>
                  </a:cubicBezTo>
                  <a:cubicBezTo>
                    <a:pt x="10632" y="4920"/>
                    <a:pt x="10514" y="5609"/>
                    <a:pt x="10140" y="6169"/>
                  </a:cubicBezTo>
                  <a:cubicBezTo>
                    <a:pt x="10091" y="6238"/>
                    <a:pt x="10111" y="6346"/>
                    <a:pt x="10179" y="6396"/>
                  </a:cubicBezTo>
                  <a:cubicBezTo>
                    <a:pt x="10209" y="6425"/>
                    <a:pt x="10248" y="6435"/>
                    <a:pt x="10278" y="6435"/>
                  </a:cubicBezTo>
                  <a:cubicBezTo>
                    <a:pt x="10337" y="6435"/>
                    <a:pt x="10386" y="6405"/>
                    <a:pt x="10416" y="6366"/>
                  </a:cubicBezTo>
                  <a:cubicBezTo>
                    <a:pt x="10848" y="5727"/>
                    <a:pt x="10996" y="4940"/>
                    <a:pt x="10809" y="4193"/>
                  </a:cubicBezTo>
                  <a:cubicBezTo>
                    <a:pt x="10622" y="3337"/>
                    <a:pt x="10101" y="2589"/>
                    <a:pt x="9344" y="2127"/>
                  </a:cubicBezTo>
                  <a:cubicBezTo>
                    <a:pt x="8828" y="1831"/>
                    <a:pt x="8234" y="1688"/>
                    <a:pt x="7626" y="1688"/>
                  </a:cubicBezTo>
                  <a:cubicBezTo>
                    <a:pt x="7225" y="1688"/>
                    <a:pt x="6817" y="1750"/>
                    <a:pt x="6423" y="1872"/>
                  </a:cubicBezTo>
                  <a:cubicBezTo>
                    <a:pt x="6285" y="1567"/>
                    <a:pt x="6088" y="1291"/>
                    <a:pt x="5862" y="1045"/>
                  </a:cubicBezTo>
                  <a:cubicBezTo>
                    <a:pt x="5224" y="363"/>
                    <a:pt x="4346" y="0"/>
                    <a:pt x="3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6"/>
            <p:cNvSpPr/>
            <p:nvPr/>
          </p:nvSpPr>
          <p:spPr>
            <a:xfrm rot="-758099">
              <a:off x="692544" y="2073858"/>
              <a:ext cx="1008012" cy="1367825"/>
            </a:xfrm>
            <a:custGeom>
              <a:avLst/>
              <a:gdLst/>
              <a:ahLst/>
              <a:cxnLst/>
              <a:rect l="l" t="t" r="r" b="b"/>
              <a:pathLst>
                <a:path w="30892" h="41919" extrusionOk="0">
                  <a:moveTo>
                    <a:pt x="18496" y="1"/>
                  </a:moveTo>
                  <a:cubicBezTo>
                    <a:pt x="18432" y="1"/>
                    <a:pt x="18368" y="1"/>
                    <a:pt x="18303" y="3"/>
                  </a:cubicBezTo>
                  <a:lnTo>
                    <a:pt x="10613" y="189"/>
                  </a:lnTo>
                  <a:cubicBezTo>
                    <a:pt x="10598" y="185"/>
                    <a:pt x="10583" y="182"/>
                    <a:pt x="10568" y="182"/>
                  </a:cubicBezTo>
                  <a:cubicBezTo>
                    <a:pt x="10554" y="182"/>
                    <a:pt x="10539" y="185"/>
                    <a:pt x="10524" y="189"/>
                  </a:cubicBezTo>
                  <a:cubicBezTo>
                    <a:pt x="5961" y="337"/>
                    <a:pt x="2263" y="3946"/>
                    <a:pt x="1988" y="8500"/>
                  </a:cubicBezTo>
                  <a:lnTo>
                    <a:pt x="1" y="41918"/>
                  </a:lnTo>
                  <a:lnTo>
                    <a:pt x="30892" y="41918"/>
                  </a:lnTo>
                  <a:lnTo>
                    <a:pt x="27302" y="7920"/>
                  </a:lnTo>
                  <a:cubicBezTo>
                    <a:pt x="26827" y="3410"/>
                    <a:pt x="23015" y="1"/>
                    <a:pt x="18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 rot="-758099">
              <a:off x="784561" y="1758577"/>
              <a:ext cx="1127047" cy="857619"/>
            </a:xfrm>
            <a:custGeom>
              <a:avLst/>
              <a:gdLst/>
              <a:ahLst/>
              <a:cxnLst/>
              <a:rect l="l" t="t" r="r" b="b"/>
              <a:pathLst>
                <a:path w="34540" h="26283" extrusionOk="0">
                  <a:moveTo>
                    <a:pt x="15693" y="1"/>
                  </a:moveTo>
                  <a:cubicBezTo>
                    <a:pt x="13932" y="1"/>
                    <a:pt x="12134" y="595"/>
                    <a:pt x="10946" y="1882"/>
                  </a:cubicBezTo>
                  <a:cubicBezTo>
                    <a:pt x="9707" y="3259"/>
                    <a:pt x="9265" y="5246"/>
                    <a:pt x="7927" y="6524"/>
                  </a:cubicBezTo>
                  <a:cubicBezTo>
                    <a:pt x="7770" y="6691"/>
                    <a:pt x="7573" y="6819"/>
                    <a:pt x="7357" y="6898"/>
                  </a:cubicBezTo>
                  <a:lnTo>
                    <a:pt x="6599" y="5659"/>
                  </a:lnTo>
                  <a:lnTo>
                    <a:pt x="6599" y="5659"/>
                  </a:lnTo>
                  <a:cubicBezTo>
                    <a:pt x="6717" y="7252"/>
                    <a:pt x="6904" y="8599"/>
                    <a:pt x="6845" y="9484"/>
                  </a:cubicBezTo>
                  <a:cubicBezTo>
                    <a:pt x="6786" y="10360"/>
                    <a:pt x="6688" y="11078"/>
                    <a:pt x="6029" y="11658"/>
                  </a:cubicBezTo>
                  <a:cubicBezTo>
                    <a:pt x="5547" y="12091"/>
                    <a:pt x="4937" y="12337"/>
                    <a:pt x="4377" y="12651"/>
                  </a:cubicBezTo>
                  <a:cubicBezTo>
                    <a:pt x="1259" y="14431"/>
                    <a:pt x="0" y="18296"/>
                    <a:pt x="1485" y="21571"/>
                  </a:cubicBezTo>
                  <a:cubicBezTo>
                    <a:pt x="2449" y="23715"/>
                    <a:pt x="4455" y="25240"/>
                    <a:pt x="6570" y="26282"/>
                  </a:cubicBezTo>
                  <a:lnTo>
                    <a:pt x="29996" y="25987"/>
                  </a:lnTo>
                  <a:cubicBezTo>
                    <a:pt x="32868" y="23814"/>
                    <a:pt x="34540" y="20322"/>
                    <a:pt x="33950" y="17333"/>
                  </a:cubicBezTo>
                  <a:cubicBezTo>
                    <a:pt x="33714" y="16133"/>
                    <a:pt x="33291" y="14933"/>
                    <a:pt x="32455" y="14038"/>
                  </a:cubicBezTo>
                  <a:cubicBezTo>
                    <a:pt x="30527" y="11963"/>
                    <a:pt x="26898" y="11953"/>
                    <a:pt x="25344" y="9583"/>
                  </a:cubicBezTo>
                  <a:cubicBezTo>
                    <a:pt x="24695" y="8599"/>
                    <a:pt x="24548" y="7370"/>
                    <a:pt x="24194" y="6239"/>
                  </a:cubicBezTo>
                  <a:cubicBezTo>
                    <a:pt x="23102" y="2797"/>
                    <a:pt x="19739" y="210"/>
                    <a:pt x="16139" y="14"/>
                  </a:cubicBezTo>
                  <a:cubicBezTo>
                    <a:pt x="15991" y="5"/>
                    <a:pt x="15842" y="1"/>
                    <a:pt x="15693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 rot="-758099">
              <a:off x="1183520" y="2201824"/>
              <a:ext cx="336026" cy="267339"/>
            </a:xfrm>
            <a:custGeom>
              <a:avLst/>
              <a:gdLst/>
              <a:ahLst/>
              <a:cxnLst/>
              <a:rect l="l" t="t" r="r" b="b"/>
              <a:pathLst>
                <a:path w="10298" h="8193" extrusionOk="0">
                  <a:moveTo>
                    <a:pt x="7583" y="0"/>
                  </a:moveTo>
                  <a:lnTo>
                    <a:pt x="1879" y="521"/>
                  </a:lnTo>
                  <a:lnTo>
                    <a:pt x="1" y="806"/>
                  </a:lnTo>
                  <a:lnTo>
                    <a:pt x="1387" y="8192"/>
                  </a:lnTo>
                  <a:lnTo>
                    <a:pt x="10298" y="7976"/>
                  </a:lnTo>
                  <a:lnTo>
                    <a:pt x="9825" y="5006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 rot="-758099">
              <a:off x="1231787" y="2180532"/>
              <a:ext cx="259345" cy="188733"/>
            </a:xfrm>
            <a:custGeom>
              <a:avLst/>
              <a:gdLst/>
              <a:ahLst/>
              <a:cxnLst/>
              <a:rect l="l" t="t" r="r" b="b"/>
              <a:pathLst>
                <a:path w="7948" h="5784" extrusionOk="0">
                  <a:moveTo>
                    <a:pt x="7072" y="0"/>
                  </a:moveTo>
                  <a:lnTo>
                    <a:pt x="1" y="1072"/>
                  </a:lnTo>
                  <a:cubicBezTo>
                    <a:pt x="1" y="1210"/>
                    <a:pt x="11" y="1357"/>
                    <a:pt x="21" y="1495"/>
                  </a:cubicBezTo>
                  <a:cubicBezTo>
                    <a:pt x="50" y="1908"/>
                    <a:pt x="40" y="2410"/>
                    <a:pt x="217" y="2793"/>
                  </a:cubicBezTo>
                  <a:cubicBezTo>
                    <a:pt x="434" y="3285"/>
                    <a:pt x="935" y="3698"/>
                    <a:pt x="1339" y="4042"/>
                  </a:cubicBezTo>
                  <a:cubicBezTo>
                    <a:pt x="2689" y="5173"/>
                    <a:pt x="4384" y="5783"/>
                    <a:pt x="6114" y="5783"/>
                  </a:cubicBezTo>
                  <a:cubicBezTo>
                    <a:pt x="6551" y="5783"/>
                    <a:pt x="6990" y="5744"/>
                    <a:pt x="7426" y="5665"/>
                  </a:cubicBezTo>
                  <a:cubicBezTo>
                    <a:pt x="7603" y="5635"/>
                    <a:pt x="7780" y="5586"/>
                    <a:pt x="7947" y="5547"/>
                  </a:cubicBezTo>
                  <a:lnTo>
                    <a:pt x="7072" y="0"/>
                  </a:lnTo>
                  <a:close/>
                </a:path>
              </a:pathLst>
            </a:custGeom>
            <a:solidFill>
              <a:srgbClr val="DC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 rot="-758099">
              <a:off x="1032600" y="1783096"/>
              <a:ext cx="536604" cy="566428"/>
            </a:xfrm>
            <a:custGeom>
              <a:avLst/>
              <a:gdLst/>
              <a:ahLst/>
              <a:cxnLst/>
              <a:rect l="l" t="t" r="r" b="b"/>
              <a:pathLst>
                <a:path w="16445" h="17359" extrusionOk="0">
                  <a:moveTo>
                    <a:pt x="7632" y="0"/>
                  </a:moveTo>
                  <a:cubicBezTo>
                    <a:pt x="3423" y="0"/>
                    <a:pt x="10" y="3511"/>
                    <a:pt x="10" y="7848"/>
                  </a:cubicBezTo>
                  <a:cubicBezTo>
                    <a:pt x="0" y="10100"/>
                    <a:pt x="954" y="12244"/>
                    <a:pt x="2616" y="13749"/>
                  </a:cubicBezTo>
                  <a:cubicBezTo>
                    <a:pt x="3462" y="15844"/>
                    <a:pt x="5459" y="16876"/>
                    <a:pt x="6108" y="17122"/>
                  </a:cubicBezTo>
                  <a:cubicBezTo>
                    <a:pt x="6533" y="17286"/>
                    <a:pt x="7119" y="17358"/>
                    <a:pt x="7787" y="17358"/>
                  </a:cubicBezTo>
                  <a:cubicBezTo>
                    <a:pt x="10208" y="17358"/>
                    <a:pt x="13715" y="16410"/>
                    <a:pt x="14625" y="15431"/>
                  </a:cubicBezTo>
                  <a:cubicBezTo>
                    <a:pt x="16444" y="13454"/>
                    <a:pt x="14979" y="5635"/>
                    <a:pt x="14979" y="5635"/>
                  </a:cubicBezTo>
                  <a:lnTo>
                    <a:pt x="14910" y="5311"/>
                  </a:lnTo>
                  <a:cubicBezTo>
                    <a:pt x="13985" y="2055"/>
                    <a:pt x="11094" y="0"/>
                    <a:pt x="7632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 rot="-758099">
              <a:off x="1365758" y="2187050"/>
              <a:ext cx="139429" cy="132348"/>
            </a:xfrm>
            <a:custGeom>
              <a:avLst/>
              <a:gdLst/>
              <a:ahLst/>
              <a:cxnLst/>
              <a:rect l="l" t="t" r="r" b="b"/>
              <a:pathLst>
                <a:path w="4273" h="4056" extrusionOk="0">
                  <a:moveTo>
                    <a:pt x="2025" y="1"/>
                  </a:moveTo>
                  <a:cubicBezTo>
                    <a:pt x="1499" y="1"/>
                    <a:pt x="1056" y="415"/>
                    <a:pt x="1037" y="950"/>
                  </a:cubicBezTo>
                  <a:cubicBezTo>
                    <a:pt x="969" y="932"/>
                    <a:pt x="901" y="923"/>
                    <a:pt x="835" y="923"/>
                  </a:cubicBezTo>
                  <a:cubicBezTo>
                    <a:pt x="377" y="923"/>
                    <a:pt x="1" y="1344"/>
                    <a:pt x="113" y="1825"/>
                  </a:cubicBezTo>
                  <a:lnTo>
                    <a:pt x="250" y="2406"/>
                  </a:lnTo>
                  <a:cubicBezTo>
                    <a:pt x="427" y="2888"/>
                    <a:pt x="732" y="3330"/>
                    <a:pt x="1135" y="3655"/>
                  </a:cubicBezTo>
                  <a:cubicBezTo>
                    <a:pt x="1464" y="3920"/>
                    <a:pt x="1866" y="4056"/>
                    <a:pt x="2279" y="4056"/>
                  </a:cubicBezTo>
                  <a:cubicBezTo>
                    <a:pt x="2386" y="4056"/>
                    <a:pt x="2494" y="4047"/>
                    <a:pt x="2601" y="4028"/>
                  </a:cubicBezTo>
                  <a:cubicBezTo>
                    <a:pt x="3112" y="3910"/>
                    <a:pt x="3525" y="3527"/>
                    <a:pt x="3830" y="3104"/>
                  </a:cubicBezTo>
                  <a:cubicBezTo>
                    <a:pt x="4027" y="2838"/>
                    <a:pt x="4165" y="2524"/>
                    <a:pt x="4224" y="2189"/>
                  </a:cubicBezTo>
                  <a:cubicBezTo>
                    <a:pt x="4273" y="1855"/>
                    <a:pt x="4174" y="1511"/>
                    <a:pt x="3948" y="1265"/>
                  </a:cubicBezTo>
                  <a:cubicBezTo>
                    <a:pt x="3801" y="1118"/>
                    <a:pt x="3608" y="1041"/>
                    <a:pt x="3412" y="1041"/>
                  </a:cubicBezTo>
                  <a:cubicBezTo>
                    <a:pt x="3280" y="1041"/>
                    <a:pt x="3146" y="1076"/>
                    <a:pt x="3024" y="1147"/>
                  </a:cubicBezTo>
                  <a:cubicBezTo>
                    <a:pt x="3112" y="576"/>
                    <a:pt x="2699" y="55"/>
                    <a:pt x="2129" y="6"/>
                  </a:cubicBezTo>
                  <a:cubicBezTo>
                    <a:pt x="2094" y="2"/>
                    <a:pt x="2059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 rot="-758099">
              <a:off x="940019" y="1840309"/>
              <a:ext cx="245216" cy="371332"/>
            </a:xfrm>
            <a:custGeom>
              <a:avLst/>
              <a:gdLst/>
              <a:ahLst/>
              <a:cxnLst/>
              <a:rect l="l" t="t" r="r" b="b"/>
              <a:pathLst>
                <a:path w="7515" h="11380" extrusionOk="0">
                  <a:moveTo>
                    <a:pt x="6501" y="1"/>
                  </a:moveTo>
                  <a:cubicBezTo>
                    <a:pt x="6501" y="1"/>
                    <a:pt x="0" y="1299"/>
                    <a:pt x="522" y="5076"/>
                  </a:cubicBezTo>
                  <a:cubicBezTo>
                    <a:pt x="1043" y="8852"/>
                    <a:pt x="2056" y="11242"/>
                    <a:pt x="2056" y="11242"/>
                  </a:cubicBezTo>
                  <a:cubicBezTo>
                    <a:pt x="2056" y="11242"/>
                    <a:pt x="2469" y="10721"/>
                    <a:pt x="2990" y="10554"/>
                  </a:cubicBezTo>
                  <a:cubicBezTo>
                    <a:pt x="2990" y="10554"/>
                    <a:pt x="3066" y="10547"/>
                    <a:pt x="3191" y="10547"/>
                  </a:cubicBezTo>
                  <a:cubicBezTo>
                    <a:pt x="3626" y="10547"/>
                    <a:pt x="4660" y="10630"/>
                    <a:pt x="5134" y="11380"/>
                  </a:cubicBezTo>
                  <a:cubicBezTo>
                    <a:pt x="5724" y="10839"/>
                    <a:pt x="6039" y="10022"/>
                    <a:pt x="6147" y="9226"/>
                  </a:cubicBezTo>
                  <a:cubicBezTo>
                    <a:pt x="6246" y="8419"/>
                    <a:pt x="6108" y="7613"/>
                    <a:pt x="5734" y="6895"/>
                  </a:cubicBezTo>
                  <a:cubicBezTo>
                    <a:pt x="6767" y="6148"/>
                    <a:pt x="7308" y="4928"/>
                    <a:pt x="7406" y="3650"/>
                  </a:cubicBezTo>
                  <a:cubicBezTo>
                    <a:pt x="7514" y="2371"/>
                    <a:pt x="7150" y="1102"/>
                    <a:pt x="650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6"/>
            <p:cNvSpPr/>
            <p:nvPr/>
          </p:nvSpPr>
          <p:spPr>
            <a:xfrm rot="-758099">
              <a:off x="1048743" y="1724805"/>
              <a:ext cx="459596" cy="243030"/>
            </a:xfrm>
            <a:custGeom>
              <a:avLst/>
              <a:gdLst/>
              <a:ahLst/>
              <a:cxnLst/>
              <a:rect l="l" t="t" r="r" b="b"/>
              <a:pathLst>
                <a:path w="14085" h="7448" extrusionOk="0">
                  <a:moveTo>
                    <a:pt x="7467" y="1"/>
                  </a:moveTo>
                  <a:cubicBezTo>
                    <a:pt x="2185" y="1"/>
                    <a:pt x="1" y="3435"/>
                    <a:pt x="1" y="3435"/>
                  </a:cubicBezTo>
                  <a:lnTo>
                    <a:pt x="1820" y="3671"/>
                  </a:lnTo>
                  <a:cubicBezTo>
                    <a:pt x="1820" y="3671"/>
                    <a:pt x="2112" y="3588"/>
                    <a:pt x="2533" y="3588"/>
                  </a:cubicBezTo>
                  <a:cubicBezTo>
                    <a:pt x="3050" y="3588"/>
                    <a:pt x="3761" y="3713"/>
                    <a:pt x="4368" y="4271"/>
                  </a:cubicBezTo>
                  <a:cubicBezTo>
                    <a:pt x="5479" y="5294"/>
                    <a:pt x="6079" y="7448"/>
                    <a:pt x="6079" y="7448"/>
                  </a:cubicBezTo>
                  <a:lnTo>
                    <a:pt x="14084" y="5894"/>
                  </a:lnTo>
                  <a:cubicBezTo>
                    <a:pt x="14084" y="5894"/>
                    <a:pt x="12973" y="524"/>
                    <a:pt x="8901" y="81"/>
                  </a:cubicBezTo>
                  <a:cubicBezTo>
                    <a:pt x="8400" y="26"/>
                    <a:pt x="7922" y="1"/>
                    <a:pt x="746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 rot="-758099">
              <a:off x="1048664" y="2160481"/>
              <a:ext cx="145074" cy="145106"/>
            </a:xfrm>
            <a:custGeom>
              <a:avLst/>
              <a:gdLst/>
              <a:ahLst/>
              <a:cxnLst/>
              <a:rect l="l" t="t" r="r" b="b"/>
              <a:pathLst>
                <a:path w="4446" h="4447" extrusionOk="0">
                  <a:moveTo>
                    <a:pt x="2223" y="1"/>
                  </a:moveTo>
                  <a:cubicBezTo>
                    <a:pt x="994" y="1"/>
                    <a:pt x="1" y="994"/>
                    <a:pt x="1" y="2224"/>
                  </a:cubicBezTo>
                  <a:cubicBezTo>
                    <a:pt x="1" y="3453"/>
                    <a:pt x="994" y="4446"/>
                    <a:pt x="2223" y="4446"/>
                  </a:cubicBezTo>
                  <a:cubicBezTo>
                    <a:pt x="3453" y="4446"/>
                    <a:pt x="4446" y="3453"/>
                    <a:pt x="4446" y="2224"/>
                  </a:cubicBezTo>
                  <a:cubicBezTo>
                    <a:pt x="4446" y="994"/>
                    <a:pt x="3453" y="1"/>
                    <a:pt x="2223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 rot="-758099">
              <a:off x="1066833" y="2200072"/>
              <a:ext cx="87318" cy="70024"/>
            </a:xfrm>
            <a:custGeom>
              <a:avLst/>
              <a:gdLst/>
              <a:ahLst/>
              <a:cxnLst/>
              <a:rect l="l" t="t" r="r" b="b"/>
              <a:pathLst>
                <a:path w="2676" h="2146" extrusionOk="0">
                  <a:moveTo>
                    <a:pt x="113" y="1"/>
                  </a:moveTo>
                  <a:cubicBezTo>
                    <a:pt x="59" y="1"/>
                    <a:pt x="10" y="47"/>
                    <a:pt x="10" y="110"/>
                  </a:cubicBezTo>
                  <a:cubicBezTo>
                    <a:pt x="0" y="169"/>
                    <a:pt x="49" y="228"/>
                    <a:pt x="118" y="228"/>
                  </a:cubicBezTo>
                  <a:cubicBezTo>
                    <a:pt x="974" y="297"/>
                    <a:pt x="1751" y="779"/>
                    <a:pt x="2203" y="1516"/>
                  </a:cubicBezTo>
                  <a:cubicBezTo>
                    <a:pt x="1948" y="1369"/>
                    <a:pt x="1672" y="1261"/>
                    <a:pt x="1387" y="1211"/>
                  </a:cubicBezTo>
                  <a:cubicBezTo>
                    <a:pt x="1290" y="1194"/>
                    <a:pt x="1192" y="1185"/>
                    <a:pt x="1096" y="1185"/>
                  </a:cubicBezTo>
                  <a:cubicBezTo>
                    <a:pt x="870" y="1185"/>
                    <a:pt x="649" y="1233"/>
                    <a:pt x="443" y="1330"/>
                  </a:cubicBezTo>
                  <a:cubicBezTo>
                    <a:pt x="384" y="1359"/>
                    <a:pt x="364" y="1428"/>
                    <a:pt x="394" y="1487"/>
                  </a:cubicBezTo>
                  <a:cubicBezTo>
                    <a:pt x="414" y="1528"/>
                    <a:pt x="453" y="1550"/>
                    <a:pt x="495" y="1550"/>
                  </a:cubicBezTo>
                  <a:cubicBezTo>
                    <a:pt x="514" y="1550"/>
                    <a:pt x="533" y="1545"/>
                    <a:pt x="551" y="1536"/>
                  </a:cubicBezTo>
                  <a:cubicBezTo>
                    <a:pt x="722" y="1454"/>
                    <a:pt x="906" y="1415"/>
                    <a:pt x="1095" y="1415"/>
                  </a:cubicBezTo>
                  <a:cubicBezTo>
                    <a:pt x="1179" y="1415"/>
                    <a:pt x="1263" y="1423"/>
                    <a:pt x="1348" y="1438"/>
                  </a:cubicBezTo>
                  <a:cubicBezTo>
                    <a:pt x="1623" y="1497"/>
                    <a:pt x="1889" y="1595"/>
                    <a:pt x="2134" y="1752"/>
                  </a:cubicBezTo>
                  <a:cubicBezTo>
                    <a:pt x="2272" y="1811"/>
                    <a:pt x="2380" y="1929"/>
                    <a:pt x="2439" y="2067"/>
                  </a:cubicBezTo>
                  <a:cubicBezTo>
                    <a:pt x="2459" y="2116"/>
                    <a:pt x="2498" y="2146"/>
                    <a:pt x="2557" y="2146"/>
                  </a:cubicBezTo>
                  <a:cubicBezTo>
                    <a:pt x="2567" y="2146"/>
                    <a:pt x="2577" y="2146"/>
                    <a:pt x="2587" y="2136"/>
                  </a:cubicBezTo>
                  <a:cubicBezTo>
                    <a:pt x="2646" y="2116"/>
                    <a:pt x="2675" y="2057"/>
                    <a:pt x="2666" y="1998"/>
                  </a:cubicBezTo>
                  <a:cubicBezTo>
                    <a:pt x="2302" y="877"/>
                    <a:pt x="1298" y="90"/>
                    <a:pt x="128" y="2"/>
                  </a:cubicBezTo>
                  <a:cubicBezTo>
                    <a:pt x="123" y="1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 rot="-758099">
              <a:off x="1260336" y="2069432"/>
              <a:ext cx="53742" cy="45748"/>
            </a:xfrm>
            <a:custGeom>
              <a:avLst/>
              <a:gdLst/>
              <a:ahLst/>
              <a:cxnLst/>
              <a:rect l="l" t="t" r="r" b="b"/>
              <a:pathLst>
                <a:path w="1647" h="1402" extrusionOk="0">
                  <a:moveTo>
                    <a:pt x="933" y="0"/>
                  </a:moveTo>
                  <a:cubicBezTo>
                    <a:pt x="927" y="0"/>
                    <a:pt x="921" y="0"/>
                    <a:pt x="915" y="0"/>
                  </a:cubicBezTo>
                  <a:cubicBezTo>
                    <a:pt x="296" y="20"/>
                    <a:pt x="1" y="777"/>
                    <a:pt x="453" y="1210"/>
                  </a:cubicBezTo>
                  <a:cubicBezTo>
                    <a:pt x="594" y="1342"/>
                    <a:pt x="764" y="1401"/>
                    <a:pt x="930" y="1401"/>
                  </a:cubicBezTo>
                  <a:cubicBezTo>
                    <a:pt x="1297" y="1401"/>
                    <a:pt x="1647" y="1112"/>
                    <a:pt x="1633" y="679"/>
                  </a:cubicBezTo>
                  <a:cubicBezTo>
                    <a:pt x="1624" y="301"/>
                    <a:pt x="1309" y="0"/>
                    <a:pt x="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 rot="-758099">
              <a:off x="1430702" y="1997855"/>
              <a:ext cx="48162" cy="45584"/>
            </a:xfrm>
            <a:custGeom>
              <a:avLst/>
              <a:gdLst/>
              <a:ahLst/>
              <a:cxnLst/>
              <a:rect l="l" t="t" r="r" b="b"/>
              <a:pathLst>
                <a:path w="1476" h="1397" extrusionOk="0">
                  <a:moveTo>
                    <a:pt x="741" y="1"/>
                  </a:moveTo>
                  <a:cubicBezTo>
                    <a:pt x="389" y="1"/>
                    <a:pt x="85" y="256"/>
                    <a:pt x="39" y="614"/>
                  </a:cubicBezTo>
                  <a:cubicBezTo>
                    <a:pt x="0" y="998"/>
                    <a:pt x="266" y="1352"/>
                    <a:pt x="649" y="1391"/>
                  </a:cubicBezTo>
                  <a:cubicBezTo>
                    <a:pt x="679" y="1395"/>
                    <a:pt x="709" y="1397"/>
                    <a:pt x="738" y="1397"/>
                  </a:cubicBezTo>
                  <a:cubicBezTo>
                    <a:pt x="1085" y="1397"/>
                    <a:pt x="1381" y="1135"/>
                    <a:pt x="1426" y="781"/>
                  </a:cubicBezTo>
                  <a:cubicBezTo>
                    <a:pt x="1475" y="398"/>
                    <a:pt x="1200" y="54"/>
                    <a:pt x="816" y="4"/>
                  </a:cubicBezTo>
                  <a:cubicBezTo>
                    <a:pt x="791" y="2"/>
                    <a:pt x="76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6"/>
            <p:cNvSpPr/>
            <p:nvPr/>
          </p:nvSpPr>
          <p:spPr>
            <a:xfrm rot="-758099">
              <a:off x="1395969" y="1999078"/>
              <a:ext cx="41114" cy="118611"/>
            </a:xfrm>
            <a:custGeom>
              <a:avLst/>
              <a:gdLst/>
              <a:ahLst/>
              <a:cxnLst/>
              <a:rect l="l" t="t" r="r" b="b"/>
              <a:pathLst>
                <a:path w="1260" h="3635" extrusionOk="0">
                  <a:moveTo>
                    <a:pt x="447" y="1"/>
                  </a:moveTo>
                  <a:cubicBezTo>
                    <a:pt x="392" y="1"/>
                    <a:pt x="342" y="39"/>
                    <a:pt x="325" y="104"/>
                  </a:cubicBezTo>
                  <a:lnTo>
                    <a:pt x="99" y="1137"/>
                  </a:lnTo>
                  <a:cubicBezTo>
                    <a:pt x="1" y="1599"/>
                    <a:pt x="188" y="2081"/>
                    <a:pt x="581" y="2346"/>
                  </a:cubicBezTo>
                  <a:lnTo>
                    <a:pt x="955" y="2592"/>
                  </a:lnTo>
                  <a:lnTo>
                    <a:pt x="640" y="3458"/>
                  </a:lnTo>
                  <a:cubicBezTo>
                    <a:pt x="611" y="3526"/>
                    <a:pt x="650" y="3605"/>
                    <a:pt x="719" y="3625"/>
                  </a:cubicBezTo>
                  <a:cubicBezTo>
                    <a:pt x="729" y="3635"/>
                    <a:pt x="748" y="3635"/>
                    <a:pt x="758" y="3635"/>
                  </a:cubicBezTo>
                  <a:cubicBezTo>
                    <a:pt x="817" y="3635"/>
                    <a:pt x="866" y="3605"/>
                    <a:pt x="886" y="3546"/>
                  </a:cubicBezTo>
                  <a:lnTo>
                    <a:pt x="1230" y="2582"/>
                  </a:lnTo>
                  <a:cubicBezTo>
                    <a:pt x="1260" y="2523"/>
                    <a:pt x="1230" y="2464"/>
                    <a:pt x="1181" y="2435"/>
                  </a:cubicBezTo>
                  <a:lnTo>
                    <a:pt x="729" y="2130"/>
                  </a:lnTo>
                  <a:cubicBezTo>
                    <a:pt x="424" y="1923"/>
                    <a:pt x="266" y="1550"/>
                    <a:pt x="345" y="1196"/>
                  </a:cubicBezTo>
                  <a:lnTo>
                    <a:pt x="581" y="153"/>
                  </a:lnTo>
                  <a:cubicBezTo>
                    <a:pt x="601" y="84"/>
                    <a:pt x="552" y="15"/>
                    <a:pt x="483" y="6"/>
                  </a:cubicBezTo>
                  <a:cubicBezTo>
                    <a:pt x="471" y="2"/>
                    <a:pt x="459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 rot="-758099">
              <a:off x="1389335" y="2123656"/>
              <a:ext cx="73320" cy="37329"/>
            </a:xfrm>
            <a:custGeom>
              <a:avLst/>
              <a:gdLst/>
              <a:ahLst/>
              <a:cxnLst/>
              <a:rect l="l" t="t" r="r" b="b"/>
              <a:pathLst>
                <a:path w="2247" h="1144" extrusionOk="0">
                  <a:moveTo>
                    <a:pt x="2085" y="1"/>
                  </a:moveTo>
                  <a:cubicBezTo>
                    <a:pt x="2036" y="1"/>
                    <a:pt x="1986" y="28"/>
                    <a:pt x="1964" y="91"/>
                  </a:cubicBezTo>
                  <a:cubicBezTo>
                    <a:pt x="1954" y="101"/>
                    <a:pt x="1692" y="888"/>
                    <a:pt x="1109" y="888"/>
                  </a:cubicBezTo>
                  <a:cubicBezTo>
                    <a:pt x="1106" y="888"/>
                    <a:pt x="1102" y="888"/>
                    <a:pt x="1098" y="888"/>
                  </a:cubicBezTo>
                  <a:cubicBezTo>
                    <a:pt x="508" y="868"/>
                    <a:pt x="292" y="209"/>
                    <a:pt x="282" y="179"/>
                  </a:cubicBezTo>
                  <a:cubicBezTo>
                    <a:pt x="259" y="115"/>
                    <a:pt x="208" y="87"/>
                    <a:pt x="158" y="87"/>
                  </a:cubicBezTo>
                  <a:cubicBezTo>
                    <a:pt x="78" y="87"/>
                    <a:pt x="0" y="156"/>
                    <a:pt x="36" y="258"/>
                  </a:cubicBezTo>
                  <a:cubicBezTo>
                    <a:pt x="46" y="288"/>
                    <a:pt x="312" y="1114"/>
                    <a:pt x="1088" y="1143"/>
                  </a:cubicBezTo>
                  <a:lnTo>
                    <a:pt x="1118" y="1143"/>
                  </a:lnTo>
                  <a:cubicBezTo>
                    <a:pt x="1875" y="1143"/>
                    <a:pt x="2190" y="209"/>
                    <a:pt x="2210" y="170"/>
                  </a:cubicBezTo>
                  <a:cubicBezTo>
                    <a:pt x="2246" y="72"/>
                    <a:pt x="2166" y="1"/>
                    <a:pt x="2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 rot="-758099">
              <a:off x="1224962" y="2016315"/>
              <a:ext cx="61965" cy="37753"/>
            </a:xfrm>
            <a:custGeom>
              <a:avLst/>
              <a:gdLst/>
              <a:ahLst/>
              <a:cxnLst/>
              <a:rect l="l" t="t" r="r" b="b"/>
              <a:pathLst>
                <a:path w="1899" h="1157" extrusionOk="0">
                  <a:moveTo>
                    <a:pt x="1357" y="0"/>
                  </a:moveTo>
                  <a:cubicBezTo>
                    <a:pt x="712" y="0"/>
                    <a:pt x="116" y="464"/>
                    <a:pt x="0" y="1156"/>
                  </a:cubicBezTo>
                  <a:cubicBezTo>
                    <a:pt x="649" y="851"/>
                    <a:pt x="1289" y="497"/>
                    <a:pt x="1898" y="114"/>
                  </a:cubicBezTo>
                  <a:cubicBezTo>
                    <a:pt x="1720" y="36"/>
                    <a:pt x="1537" y="0"/>
                    <a:pt x="1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 rot="-758099">
              <a:off x="1403438" y="1941288"/>
              <a:ext cx="70938" cy="18567"/>
            </a:xfrm>
            <a:custGeom>
              <a:avLst/>
              <a:gdLst/>
              <a:ahLst/>
              <a:cxnLst/>
              <a:rect l="l" t="t" r="r" b="b"/>
              <a:pathLst>
                <a:path w="2174" h="569" extrusionOk="0">
                  <a:moveTo>
                    <a:pt x="1068" y="1"/>
                  </a:moveTo>
                  <a:cubicBezTo>
                    <a:pt x="674" y="1"/>
                    <a:pt x="278" y="168"/>
                    <a:pt x="0" y="504"/>
                  </a:cubicBezTo>
                  <a:cubicBezTo>
                    <a:pt x="477" y="549"/>
                    <a:pt x="949" y="569"/>
                    <a:pt x="1423" y="569"/>
                  </a:cubicBezTo>
                  <a:cubicBezTo>
                    <a:pt x="1672" y="569"/>
                    <a:pt x="1922" y="563"/>
                    <a:pt x="2174" y="553"/>
                  </a:cubicBezTo>
                  <a:cubicBezTo>
                    <a:pt x="1896" y="186"/>
                    <a:pt x="1483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6"/>
            <p:cNvSpPr/>
            <p:nvPr/>
          </p:nvSpPr>
          <p:spPr>
            <a:xfrm rot="-758099">
              <a:off x="894530" y="2355915"/>
              <a:ext cx="1291373" cy="1013135"/>
            </a:xfrm>
            <a:custGeom>
              <a:avLst/>
              <a:gdLst/>
              <a:ahLst/>
              <a:cxnLst/>
              <a:rect l="l" t="t" r="r" b="b"/>
              <a:pathLst>
                <a:path w="39576" h="31049" extrusionOk="0">
                  <a:moveTo>
                    <a:pt x="23299" y="0"/>
                  </a:moveTo>
                  <a:lnTo>
                    <a:pt x="22630" y="49"/>
                  </a:lnTo>
                  <a:lnTo>
                    <a:pt x="22561" y="49"/>
                  </a:lnTo>
                  <a:lnTo>
                    <a:pt x="21528" y="118"/>
                  </a:lnTo>
                  <a:lnTo>
                    <a:pt x="19709" y="236"/>
                  </a:lnTo>
                  <a:lnTo>
                    <a:pt x="16660" y="443"/>
                  </a:lnTo>
                  <a:lnTo>
                    <a:pt x="16601" y="443"/>
                  </a:lnTo>
                  <a:lnTo>
                    <a:pt x="12756" y="698"/>
                  </a:lnTo>
                  <a:lnTo>
                    <a:pt x="12471" y="2547"/>
                  </a:lnTo>
                  <a:cubicBezTo>
                    <a:pt x="12471" y="2547"/>
                    <a:pt x="5930" y="4396"/>
                    <a:pt x="2803" y="7819"/>
                  </a:cubicBezTo>
                  <a:cubicBezTo>
                    <a:pt x="0" y="10877"/>
                    <a:pt x="915" y="27577"/>
                    <a:pt x="1131" y="31048"/>
                  </a:cubicBezTo>
                  <a:lnTo>
                    <a:pt x="24980" y="31048"/>
                  </a:lnTo>
                  <a:lnTo>
                    <a:pt x="38267" y="29376"/>
                  </a:lnTo>
                  <a:cubicBezTo>
                    <a:pt x="38208" y="28678"/>
                    <a:pt x="39575" y="29101"/>
                    <a:pt x="39398" y="27488"/>
                  </a:cubicBezTo>
                  <a:cubicBezTo>
                    <a:pt x="39261" y="26170"/>
                    <a:pt x="39083" y="24616"/>
                    <a:pt x="38877" y="22944"/>
                  </a:cubicBezTo>
                  <a:cubicBezTo>
                    <a:pt x="38661" y="21174"/>
                    <a:pt x="38415" y="19276"/>
                    <a:pt x="38120" y="17368"/>
                  </a:cubicBezTo>
                  <a:cubicBezTo>
                    <a:pt x="38080" y="17063"/>
                    <a:pt x="38031" y="16768"/>
                    <a:pt x="37982" y="16463"/>
                  </a:cubicBezTo>
                  <a:cubicBezTo>
                    <a:pt x="37952" y="16277"/>
                    <a:pt x="37923" y="16090"/>
                    <a:pt x="37893" y="15893"/>
                  </a:cubicBezTo>
                  <a:cubicBezTo>
                    <a:pt x="37825" y="15480"/>
                    <a:pt x="37756" y="15057"/>
                    <a:pt x="37687" y="14654"/>
                  </a:cubicBezTo>
                  <a:cubicBezTo>
                    <a:pt x="37598" y="14113"/>
                    <a:pt x="37500" y="13582"/>
                    <a:pt x="37402" y="13051"/>
                  </a:cubicBezTo>
                  <a:cubicBezTo>
                    <a:pt x="37294" y="12431"/>
                    <a:pt x="37176" y="11821"/>
                    <a:pt x="37048" y="11241"/>
                  </a:cubicBezTo>
                  <a:cubicBezTo>
                    <a:pt x="37028" y="11094"/>
                    <a:pt x="36999" y="10956"/>
                    <a:pt x="36969" y="10828"/>
                  </a:cubicBezTo>
                  <a:cubicBezTo>
                    <a:pt x="36861" y="10297"/>
                    <a:pt x="36703" y="9786"/>
                    <a:pt x="36507" y="9294"/>
                  </a:cubicBezTo>
                  <a:cubicBezTo>
                    <a:pt x="36320" y="8822"/>
                    <a:pt x="36104" y="8369"/>
                    <a:pt x="35848" y="7937"/>
                  </a:cubicBezTo>
                  <a:cubicBezTo>
                    <a:pt x="32435" y="2232"/>
                    <a:pt x="23761" y="1967"/>
                    <a:pt x="23761" y="1967"/>
                  </a:cubicBezTo>
                  <a:lnTo>
                    <a:pt x="23574" y="1180"/>
                  </a:lnTo>
                  <a:lnTo>
                    <a:pt x="232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6"/>
            <p:cNvSpPr/>
            <p:nvPr/>
          </p:nvSpPr>
          <p:spPr>
            <a:xfrm rot="-758099">
              <a:off x="1252943" y="2258743"/>
              <a:ext cx="353679" cy="597883"/>
            </a:xfrm>
            <a:custGeom>
              <a:avLst/>
              <a:gdLst/>
              <a:ahLst/>
              <a:cxnLst/>
              <a:rect l="l" t="t" r="r" b="b"/>
              <a:pathLst>
                <a:path w="10839" h="18323" extrusionOk="0">
                  <a:moveTo>
                    <a:pt x="6459" y="1"/>
                  </a:moveTo>
                  <a:cubicBezTo>
                    <a:pt x="5572" y="1"/>
                    <a:pt x="3127" y="4369"/>
                    <a:pt x="2430" y="6157"/>
                  </a:cubicBezTo>
                  <a:cubicBezTo>
                    <a:pt x="1742" y="7957"/>
                    <a:pt x="1565" y="10268"/>
                    <a:pt x="1447" y="11143"/>
                  </a:cubicBezTo>
                  <a:cubicBezTo>
                    <a:pt x="1328" y="12009"/>
                    <a:pt x="1" y="15490"/>
                    <a:pt x="1" y="15490"/>
                  </a:cubicBezTo>
                  <a:lnTo>
                    <a:pt x="6777" y="18323"/>
                  </a:lnTo>
                  <a:cubicBezTo>
                    <a:pt x="6777" y="18323"/>
                    <a:pt x="10475" y="6560"/>
                    <a:pt x="10662" y="5469"/>
                  </a:cubicBezTo>
                  <a:cubicBezTo>
                    <a:pt x="10839" y="4367"/>
                    <a:pt x="9609" y="4239"/>
                    <a:pt x="9609" y="4239"/>
                  </a:cubicBezTo>
                  <a:cubicBezTo>
                    <a:pt x="9590" y="2990"/>
                    <a:pt x="8636" y="2981"/>
                    <a:pt x="8607" y="2981"/>
                  </a:cubicBezTo>
                  <a:cubicBezTo>
                    <a:pt x="8606" y="2981"/>
                    <a:pt x="8606" y="2981"/>
                    <a:pt x="8606" y="2981"/>
                  </a:cubicBezTo>
                  <a:cubicBezTo>
                    <a:pt x="8606" y="2981"/>
                    <a:pt x="8773" y="2135"/>
                    <a:pt x="8498" y="1486"/>
                  </a:cubicBezTo>
                  <a:cubicBezTo>
                    <a:pt x="8329" y="1077"/>
                    <a:pt x="8076" y="979"/>
                    <a:pt x="7871" y="979"/>
                  </a:cubicBezTo>
                  <a:cubicBezTo>
                    <a:pt x="7682" y="979"/>
                    <a:pt x="7534" y="1063"/>
                    <a:pt x="7534" y="1063"/>
                  </a:cubicBezTo>
                  <a:cubicBezTo>
                    <a:pt x="7534" y="1063"/>
                    <a:pt x="7613" y="30"/>
                    <a:pt x="6462" y="1"/>
                  </a:cubicBezTo>
                  <a:cubicBezTo>
                    <a:pt x="6461" y="1"/>
                    <a:pt x="6460" y="1"/>
                    <a:pt x="64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6"/>
            <p:cNvSpPr/>
            <p:nvPr/>
          </p:nvSpPr>
          <p:spPr>
            <a:xfrm rot="-758099">
              <a:off x="1252521" y="2254931"/>
              <a:ext cx="350807" cy="602060"/>
            </a:xfrm>
            <a:custGeom>
              <a:avLst/>
              <a:gdLst/>
              <a:ahLst/>
              <a:cxnLst/>
              <a:rect l="l" t="t" r="r" b="b"/>
              <a:pathLst>
                <a:path w="10751" h="18451" fill="none" extrusionOk="0">
                  <a:moveTo>
                    <a:pt x="1" y="15618"/>
                  </a:moveTo>
                  <a:cubicBezTo>
                    <a:pt x="1" y="15618"/>
                    <a:pt x="1358" y="11989"/>
                    <a:pt x="1417" y="11439"/>
                  </a:cubicBezTo>
                  <a:cubicBezTo>
                    <a:pt x="1476" y="10888"/>
                    <a:pt x="1771" y="7239"/>
                    <a:pt x="2981" y="5095"/>
                  </a:cubicBezTo>
                  <a:cubicBezTo>
                    <a:pt x="4200" y="2961"/>
                    <a:pt x="5587" y="1"/>
                    <a:pt x="6521" y="119"/>
                  </a:cubicBezTo>
                  <a:cubicBezTo>
                    <a:pt x="7446" y="237"/>
                    <a:pt x="7564" y="640"/>
                    <a:pt x="7534" y="1191"/>
                  </a:cubicBezTo>
                  <a:cubicBezTo>
                    <a:pt x="7534" y="1191"/>
                    <a:pt x="9029" y="1171"/>
                    <a:pt x="8655" y="3109"/>
                  </a:cubicBezTo>
                  <a:cubicBezTo>
                    <a:pt x="8655" y="3109"/>
                    <a:pt x="9786" y="3069"/>
                    <a:pt x="9560" y="4377"/>
                  </a:cubicBezTo>
                  <a:cubicBezTo>
                    <a:pt x="9560" y="4377"/>
                    <a:pt x="10750" y="4348"/>
                    <a:pt x="10662" y="5597"/>
                  </a:cubicBezTo>
                  <a:cubicBezTo>
                    <a:pt x="10573" y="6836"/>
                    <a:pt x="6777" y="18451"/>
                    <a:pt x="6777" y="18451"/>
                  </a:cubicBezTo>
                </a:path>
              </a:pathLst>
            </a:custGeom>
            <a:solidFill>
              <a:schemeClr val="lt2"/>
            </a:solidFill>
            <a:ln w="64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6"/>
            <p:cNvSpPr/>
            <p:nvPr/>
          </p:nvSpPr>
          <p:spPr>
            <a:xfrm rot="-758099">
              <a:off x="1411877" y="2283970"/>
              <a:ext cx="43659" cy="103992"/>
            </a:xfrm>
            <a:custGeom>
              <a:avLst/>
              <a:gdLst/>
              <a:ahLst/>
              <a:cxnLst/>
              <a:rect l="l" t="t" r="r" b="b"/>
              <a:pathLst>
                <a:path w="1338" h="3187" extrusionOk="0">
                  <a:moveTo>
                    <a:pt x="1187" y="0"/>
                  </a:moveTo>
                  <a:cubicBezTo>
                    <a:pt x="1137" y="0"/>
                    <a:pt x="1087" y="36"/>
                    <a:pt x="1072" y="89"/>
                  </a:cubicBezTo>
                  <a:lnTo>
                    <a:pt x="30" y="3020"/>
                  </a:lnTo>
                  <a:cubicBezTo>
                    <a:pt x="0" y="3079"/>
                    <a:pt x="39" y="3157"/>
                    <a:pt x="108" y="3177"/>
                  </a:cubicBezTo>
                  <a:cubicBezTo>
                    <a:pt x="118" y="3187"/>
                    <a:pt x="138" y="3187"/>
                    <a:pt x="148" y="3187"/>
                  </a:cubicBezTo>
                  <a:cubicBezTo>
                    <a:pt x="207" y="3187"/>
                    <a:pt x="256" y="3157"/>
                    <a:pt x="275" y="3098"/>
                  </a:cubicBezTo>
                  <a:lnTo>
                    <a:pt x="1308" y="168"/>
                  </a:lnTo>
                  <a:cubicBezTo>
                    <a:pt x="1338" y="99"/>
                    <a:pt x="1298" y="30"/>
                    <a:pt x="1229" y="10"/>
                  </a:cubicBezTo>
                  <a:cubicBezTo>
                    <a:pt x="1216" y="4"/>
                    <a:pt x="1201" y="0"/>
                    <a:pt x="118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6"/>
            <p:cNvSpPr/>
            <p:nvPr/>
          </p:nvSpPr>
          <p:spPr>
            <a:xfrm rot="-758099">
              <a:off x="1469038" y="2335163"/>
              <a:ext cx="31521" cy="67186"/>
            </a:xfrm>
            <a:custGeom>
              <a:avLst/>
              <a:gdLst/>
              <a:ahLst/>
              <a:cxnLst/>
              <a:rect l="l" t="t" r="r" b="b"/>
              <a:pathLst>
                <a:path w="966" h="2059" extrusionOk="0">
                  <a:moveTo>
                    <a:pt x="804" y="0"/>
                  </a:moveTo>
                  <a:cubicBezTo>
                    <a:pt x="755" y="0"/>
                    <a:pt x="708" y="27"/>
                    <a:pt x="689" y="90"/>
                  </a:cubicBezTo>
                  <a:lnTo>
                    <a:pt x="30" y="1890"/>
                  </a:lnTo>
                  <a:cubicBezTo>
                    <a:pt x="1" y="1959"/>
                    <a:pt x="40" y="2028"/>
                    <a:pt x="109" y="2057"/>
                  </a:cubicBezTo>
                  <a:lnTo>
                    <a:pt x="148" y="2057"/>
                  </a:lnTo>
                  <a:cubicBezTo>
                    <a:pt x="155" y="2058"/>
                    <a:pt x="161" y="2059"/>
                    <a:pt x="167" y="2059"/>
                  </a:cubicBezTo>
                  <a:cubicBezTo>
                    <a:pt x="217" y="2059"/>
                    <a:pt x="259" y="2023"/>
                    <a:pt x="276" y="1979"/>
                  </a:cubicBezTo>
                  <a:lnTo>
                    <a:pt x="935" y="169"/>
                  </a:lnTo>
                  <a:cubicBezTo>
                    <a:pt x="966" y="71"/>
                    <a:pt x="883" y="0"/>
                    <a:pt x="80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6"/>
            <p:cNvSpPr/>
            <p:nvPr/>
          </p:nvSpPr>
          <p:spPr>
            <a:xfrm rot="-758099">
              <a:off x="1510765" y="2368819"/>
              <a:ext cx="28584" cy="78900"/>
            </a:xfrm>
            <a:custGeom>
              <a:avLst/>
              <a:gdLst/>
              <a:ahLst/>
              <a:cxnLst/>
              <a:rect l="l" t="t" r="r" b="b"/>
              <a:pathLst>
                <a:path w="876" h="2418" extrusionOk="0">
                  <a:moveTo>
                    <a:pt x="723" y="1"/>
                  </a:moveTo>
                  <a:cubicBezTo>
                    <a:pt x="671" y="1"/>
                    <a:pt x="620" y="30"/>
                    <a:pt x="600" y="97"/>
                  </a:cubicBezTo>
                  <a:lnTo>
                    <a:pt x="20" y="2260"/>
                  </a:lnTo>
                  <a:cubicBezTo>
                    <a:pt x="0" y="2329"/>
                    <a:pt x="40" y="2398"/>
                    <a:pt x="118" y="2418"/>
                  </a:cubicBezTo>
                  <a:lnTo>
                    <a:pt x="148" y="2418"/>
                  </a:lnTo>
                  <a:cubicBezTo>
                    <a:pt x="207" y="2418"/>
                    <a:pt x="256" y="2378"/>
                    <a:pt x="266" y="2329"/>
                  </a:cubicBezTo>
                  <a:lnTo>
                    <a:pt x="846" y="166"/>
                  </a:lnTo>
                  <a:cubicBezTo>
                    <a:pt x="876" y="65"/>
                    <a:pt x="799" y="1"/>
                    <a:pt x="723" y="1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6"/>
            <p:cNvSpPr/>
            <p:nvPr/>
          </p:nvSpPr>
          <p:spPr>
            <a:xfrm rot="-758099">
              <a:off x="1021522" y="2764054"/>
              <a:ext cx="639617" cy="654040"/>
            </a:xfrm>
            <a:custGeom>
              <a:avLst/>
              <a:gdLst/>
              <a:ahLst/>
              <a:cxnLst/>
              <a:rect l="l" t="t" r="r" b="b"/>
              <a:pathLst>
                <a:path w="19602" h="20044" extrusionOk="0">
                  <a:moveTo>
                    <a:pt x="9442" y="0"/>
                  </a:moveTo>
                  <a:lnTo>
                    <a:pt x="8400" y="2901"/>
                  </a:lnTo>
                  <a:cubicBezTo>
                    <a:pt x="8400" y="2901"/>
                    <a:pt x="6197" y="3305"/>
                    <a:pt x="4869" y="4180"/>
                  </a:cubicBezTo>
                  <a:cubicBezTo>
                    <a:pt x="3532" y="5045"/>
                    <a:pt x="1" y="18480"/>
                    <a:pt x="1" y="18480"/>
                  </a:cubicBezTo>
                  <a:lnTo>
                    <a:pt x="12383" y="20043"/>
                  </a:lnTo>
                  <a:lnTo>
                    <a:pt x="16209" y="20043"/>
                  </a:lnTo>
                  <a:cubicBezTo>
                    <a:pt x="16700" y="18666"/>
                    <a:pt x="18146" y="14487"/>
                    <a:pt x="18815" y="11900"/>
                  </a:cubicBezTo>
                  <a:cubicBezTo>
                    <a:pt x="18864" y="11713"/>
                    <a:pt x="18903" y="11536"/>
                    <a:pt x="18953" y="11369"/>
                  </a:cubicBezTo>
                  <a:cubicBezTo>
                    <a:pt x="18972" y="11281"/>
                    <a:pt x="18982" y="11202"/>
                    <a:pt x="19002" y="11133"/>
                  </a:cubicBezTo>
                  <a:cubicBezTo>
                    <a:pt x="19602" y="8399"/>
                    <a:pt x="17890" y="5940"/>
                    <a:pt x="17684" y="5645"/>
                  </a:cubicBezTo>
                  <a:cubicBezTo>
                    <a:pt x="17674" y="5635"/>
                    <a:pt x="17664" y="5626"/>
                    <a:pt x="17664" y="5626"/>
                  </a:cubicBezTo>
                  <a:lnTo>
                    <a:pt x="18412" y="2842"/>
                  </a:lnTo>
                  <a:lnTo>
                    <a:pt x="17763" y="2626"/>
                  </a:lnTo>
                  <a:lnTo>
                    <a:pt x="17753" y="2626"/>
                  </a:lnTo>
                  <a:lnTo>
                    <a:pt x="10809" y="433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6"/>
            <p:cNvSpPr/>
            <p:nvPr/>
          </p:nvSpPr>
          <p:spPr>
            <a:xfrm rot="-758099">
              <a:off x="1034568" y="2758524"/>
              <a:ext cx="626467" cy="656748"/>
            </a:xfrm>
            <a:custGeom>
              <a:avLst/>
              <a:gdLst/>
              <a:ahLst/>
              <a:cxnLst/>
              <a:rect l="l" t="t" r="r" b="b"/>
              <a:pathLst>
                <a:path w="19199" h="20127" extrusionOk="0">
                  <a:moveTo>
                    <a:pt x="9026" y="1"/>
                  </a:moveTo>
                  <a:cubicBezTo>
                    <a:pt x="9002" y="1"/>
                    <a:pt x="8981" y="8"/>
                    <a:pt x="8960" y="15"/>
                  </a:cubicBezTo>
                  <a:cubicBezTo>
                    <a:pt x="8931" y="35"/>
                    <a:pt x="8901" y="64"/>
                    <a:pt x="8891" y="94"/>
                  </a:cubicBezTo>
                  <a:lnTo>
                    <a:pt x="7760" y="3732"/>
                  </a:lnTo>
                  <a:cubicBezTo>
                    <a:pt x="7426" y="3831"/>
                    <a:pt x="5970" y="4313"/>
                    <a:pt x="4771" y="5306"/>
                  </a:cubicBezTo>
                  <a:cubicBezTo>
                    <a:pt x="3423" y="6417"/>
                    <a:pt x="168" y="16685"/>
                    <a:pt x="30" y="17118"/>
                  </a:cubicBezTo>
                  <a:cubicBezTo>
                    <a:pt x="0" y="17220"/>
                    <a:pt x="81" y="17289"/>
                    <a:pt x="159" y="17289"/>
                  </a:cubicBezTo>
                  <a:cubicBezTo>
                    <a:pt x="208" y="17289"/>
                    <a:pt x="257" y="17261"/>
                    <a:pt x="276" y="17196"/>
                  </a:cubicBezTo>
                  <a:cubicBezTo>
                    <a:pt x="315" y="17088"/>
                    <a:pt x="3640" y="6575"/>
                    <a:pt x="4928" y="5503"/>
                  </a:cubicBezTo>
                  <a:cubicBezTo>
                    <a:pt x="6226" y="4431"/>
                    <a:pt x="7878" y="3959"/>
                    <a:pt x="7898" y="3959"/>
                  </a:cubicBezTo>
                  <a:cubicBezTo>
                    <a:pt x="7937" y="3949"/>
                    <a:pt x="7967" y="3919"/>
                    <a:pt x="7987" y="3880"/>
                  </a:cubicBezTo>
                  <a:lnTo>
                    <a:pt x="9108" y="290"/>
                  </a:lnTo>
                  <a:lnTo>
                    <a:pt x="17841" y="3054"/>
                  </a:lnTo>
                  <a:lnTo>
                    <a:pt x="17113" y="5719"/>
                  </a:lnTo>
                  <a:cubicBezTo>
                    <a:pt x="17103" y="5749"/>
                    <a:pt x="17113" y="5788"/>
                    <a:pt x="17133" y="5817"/>
                  </a:cubicBezTo>
                  <a:cubicBezTo>
                    <a:pt x="17153" y="5847"/>
                    <a:pt x="18952" y="8866"/>
                    <a:pt x="18451" y="11227"/>
                  </a:cubicBezTo>
                  <a:cubicBezTo>
                    <a:pt x="17939" y="13616"/>
                    <a:pt x="15648" y="19891"/>
                    <a:pt x="15618" y="19950"/>
                  </a:cubicBezTo>
                  <a:cubicBezTo>
                    <a:pt x="15589" y="20019"/>
                    <a:pt x="15628" y="20097"/>
                    <a:pt x="15697" y="20117"/>
                  </a:cubicBezTo>
                  <a:cubicBezTo>
                    <a:pt x="15707" y="20117"/>
                    <a:pt x="15727" y="20127"/>
                    <a:pt x="15736" y="20127"/>
                  </a:cubicBezTo>
                  <a:cubicBezTo>
                    <a:pt x="15786" y="20127"/>
                    <a:pt x="15835" y="20088"/>
                    <a:pt x="15854" y="20038"/>
                  </a:cubicBezTo>
                  <a:cubicBezTo>
                    <a:pt x="15874" y="19979"/>
                    <a:pt x="18185" y="13695"/>
                    <a:pt x="18697" y="11276"/>
                  </a:cubicBezTo>
                  <a:cubicBezTo>
                    <a:pt x="19198" y="8965"/>
                    <a:pt x="17625" y="6142"/>
                    <a:pt x="17379" y="5729"/>
                  </a:cubicBezTo>
                  <a:lnTo>
                    <a:pt x="18116" y="3005"/>
                  </a:lnTo>
                  <a:cubicBezTo>
                    <a:pt x="18136" y="2936"/>
                    <a:pt x="18097" y="2867"/>
                    <a:pt x="18028" y="2847"/>
                  </a:cubicBezTo>
                  <a:lnTo>
                    <a:pt x="9059" y="5"/>
                  </a:lnTo>
                  <a:cubicBezTo>
                    <a:pt x="9047" y="2"/>
                    <a:pt x="9036" y="1"/>
                    <a:pt x="9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6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6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6"/>
            <p:cNvSpPr/>
            <p:nvPr/>
          </p:nvSpPr>
          <p:spPr>
            <a:xfrm rot="-758099">
              <a:off x="1635191" y="2571135"/>
              <a:ext cx="583134" cy="353320"/>
            </a:xfrm>
            <a:custGeom>
              <a:avLst/>
              <a:gdLst/>
              <a:ahLst/>
              <a:cxnLst/>
              <a:rect l="l" t="t" r="r" b="b"/>
              <a:pathLst>
                <a:path w="17871" h="10828" extrusionOk="0">
                  <a:moveTo>
                    <a:pt x="13079" y="1"/>
                  </a:moveTo>
                  <a:cubicBezTo>
                    <a:pt x="12575" y="1"/>
                    <a:pt x="12069" y="258"/>
                    <a:pt x="11802" y="828"/>
                  </a:cubicBezTo>
                  <a:cubicBezTo>
                    <a:pt x="11482" y="608"/>
                    <a:pt x="11099" y="505"/>
                    <a:pt x="10712" y="505"/>
                  </a:cubicBezTo>
                  <a:cubicBezTo>
                    <a:pt x="10303" y="505"/>
                    <a:pt x="9889" y="621"/>
                    <a:pt x="9540" y="838"/>
                  </a:cubicBezTo>
                  <a:cubicBezTo>
                    <a:pt x="8872" y="1251"/>
                    <a:pt x="8429" y="1989"/>
                    <a:pt x="8262" y="2766"/>
                  </a:cubicBezTo>
                  <a:cubicBezTo>
                    <a:pt x="7908" y="2363"/>
                    <a:pt x="7544" y="1940"/>
                    <a:pt x="7062" y="1704"/>
                  </a:cubicBezTo>
                  <a:cubicBezTo>
                    <a:pt x="6858" y="1608"/>
                    <a:pt x="6626" y="1554"/>
                    <a:pt x="6398" y="1554"/>
                  </a:cubicBezTo>
                  <a:cubicBezTo>
                    <a:pt x="6087" y="1554"/>
                    <a:pt x="5783" y="1654"/>
                    <a:pt x="5567" y="1881"/>
                  </a:cubicBezTo>
                  <a:cubicBezTo>
                    <a:pt x="5205" y="1333"/>
                    <a:pt x="4627" y="1065"/>
                    <a:pt x="4050" y="1065"/>
                  </a:cubicBezTo>
                  <a:cubicBezTo>
                    <a:pt x="3434" y="1065"/>
                    <a:pt x="2819" y="1370"/>
                    <a:pt x="2469" y="1969"/>
                  </a:cubicBezTo>
                  <a:cubicBezTo>
                    <a:pt x="2376" y="1945"/>
                    <a:pt x="2280" y="1933"/>
                    <a:pt x="2184" y="1933"/>
                  </a:cubicBezTo>
                  <a:cubicBezTo>
                    <a:pt x="1777" y="1933"/>
                    <a:pt x="1367" y="2142"/>
                    <a:pt x="1112" y="2461"/>
                  </a:cubicBezTo>
                  <a:cubicBezTo>
                    <a:pt x="807" y="2874"/>
                    <a:pt x="669" y="3385"/>
                    <a:pt x="709" y="3897"/>
                  </a:cubicBezTo>
                  <a:cubicBezTo>
                    <a:pt x="276" y="4084"/>
                    <a:pt x="1" y="4526"/>
                    <a:pt x="20" y="4998"/>
                  </a:cubicBezTo>
                  <a:lnTo>
                    <a:pt x="158" y="6169"/>
                  </a:lnTo>
                  <a:cubicBezTo>
                    <a:pt x="1594" y="8431"/>
                    <a:pt x="3826" y="10319"/>
                    <a:pt x="6482" y="10732"/>
                  </a:cubicBezTo>
                  <a:cubicBezTo>
                    <a:pt x="6880" y="10797"/>
                    <a:pt x="7281" y="10828"/>
                    <a:pt x="7683" y="10828"/>
                  </a:cubicBezTo>
                  <a:cubicBezTo>
                    <a:pt x="8908" y="10828"/>
                    <a:pt x="10136" y="10547"/>
                    <a:pt x="11291" y="10132"/>
                  </a:cubicBezTo>
                  <a:cubicBezTo>
                    <a:pt x="13366" y="9385"/>
                    <a:pt x="15313" y="8145"/>
                    <a:pt x="16641" y="6375"/>
                  </a:cubicBezTo>
                  <a:cubicBezTo>
                    <a:pt x="17153" y="5677"/>
                    <a:pt x="17585" y="4890"/>
                    <a:pt x="17723" y="4034"/>
                  </a:cubicBezTo>
                  <a:cubicBezTo>
                    <a:pt x="17870" y="3189"/>
                    <a:pt x="17703" y="2244"/>
                    <a:pt x="17143" y="1586"/>
                  </a:cubicBezTo>
                  <a:cubicBezTo>
                    <a:pt x="16818" y="1192"/>
                    <a:pt x="16356" y="927"/>
                    <a:pt x="15854" y="868"/>
                  </a:cubicBezTo>
                  <a:cubicBezTo>
                    <a:pt x="15791" y="859"/>
                    <a:pt x="15729" y="855"/>
                    <a:pt x="15666" y="855"/>
                  </a:cubicBezTo>
                  <a:cubicBezTo>
                    <a:pt x="15222" y="855"/>
                    <a:pt x="14803" y="1066"/>
                    <a:pt x="14527" y="1428"/>
                  </a:cubicBezTo>
                  <a:cubicBezTo>
                    <a:pt x="14521" y="530"/>
                    <a:pt x="13802" y="1"/>
                    <a:pt x="1307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6"/>
            <p:cNvSpPr/>
            <p:nvPr/>
          </p:nvSpPr>
          <p:spPr>
            <a:xfrm rot="-758099">
              <a:off x="1669632" y="2640795"/>
              <a:ext cx="640563" cy="632177"/>
            </a:xfrm>
            <a:custGeom>
              <a:avLst/>
              <a:gdLst/>
              <a:ahLst/>
              <a:cxnLst/>
              <a:rect l="l" t="t" r="r" b="b"/>
              <a:pathLst>
                <a:path w="19631" h="19374" extrusionOk="0">
                  <a:moveTo>
                    <a:pt x="10682" y="0"/>
                  </a:moveTo>
                  <a:cubicBezTo>
                    <a:pt x="10618" y="0"/>
                    <a:pt x="10552" y="3"/>
                    <a:pt x="10484" y="9"/>
                  </a:cubicBezTo>
                  <a:cubicBezTo>
                    <a:pt x="9245" y="107"/>
                    <a:pt x="8793" y="1218"/>
                    <a:pt x="8665" y="1622"/>
                  </a:cubicBezTo>
                  <a:cubicBezTo>
                    <a:pt x="8645" y="1671"/>
                    <a:pt x="8635" y="1720"/>
                    <a:pt x="8625" y="1769"/>
                  </a:cubicBezTo>
                  <a:cubicBezTo>
                    <a:pt x="8625" y="1769"/>
                    <a:pt x="8596" y="3382"/>
                    <a:pt x="7091" y="3559"/>
                  </a:cubicBezTo>
                  <a:cubicBezTo>
                    <a:pt x="7010" y="3568"/>
                    <a:pt x="6932" y="3573"/>
                    <a:pt x="6857" y="3573"/>
                  </a:cubicBezTo>
                  <a:cubicBezTo>
                    <a:pt x="5510" y="3573"/>
                    <a:pt x="4937" y="2162"/>
                    <a:pt x="4937" y="2162"/>
                  </a:cubicBezTo>
                  <a:cubicBezTo>
                    <a:pt x="4898" y="2084"/>
                    <a:pt x="4849" y="2005"/>
                    <a:pt x="4800" y="1936"/>
                  </a:cubicBezTo>
                  <a:cubicBezTo>
                    <a:pt x="4584" y="1646"/>
                    <a:pt x="4117" y="1175"/>
                    <a:pt x="3322" y="1175"/>
                  </a:cubicBezTo>
                  <a:cubicBezTo>
                    <a:pt x="3174" y="1175"/>
                    <a:pt x="3014" y="1191"/>
                    <a:pt x="2842" y="1228"/>
                  </a:cubicBezTo>
                  <a:cubicBezTo>
                    <a:pt x="1348" y="1543"/>
                    <a:pt x="1407" y="2733"/>
                    <a:pt x="1407" y="2733"/>
                  </a:cubicBezTo>
                  <a:cubicBezTo>
                    <a:pt x="1367" y="2674"/>
                    <a:pt x="1318" y="2625"/>
                    <a:pt x="1279" y="2585"/>
                  </a:cubicBezTo>
                  <a:cubicBezTo>
                    <a:pt x="1249" y="2546"/>
                    <a:pt x="1220" y="2517"/>
                    <a:pt x="1180" y="2477"/>
                  </a:cubicBezTo>
                  <a:cubicBezTo>
                    <a:pt x="1131" y="2438"/>
                    <a:pt x="1092" y="2399"/>
                    <a:pt x="1053" y="2369"/>
                  </a:cubicBezTo>
                  <a:cubicBezTo>
                    <a:pt x="1043" y="2359"/>
                    <a:pt x="1033" y="2340"/>
                    <a:pt x="1023" y="2340"/>
                  </a:cubicBezTo>
                  <a:cubicBezTo>
                    <a:pt x="885" y="2234"/>
                    <a:pt x="765" y="2185"/>
                    <a:pt x="662" y="2185"/>
                  </a:cubicBezTo>
                  <a:cubicBezTo>
                    <a:pt x="582" y="2185"/>
                    <a:pt x="513" y="2215"/>
                    <a:pt x="453" y="2271"/>
                  </a:cubicBezTo>
                  <a:cubicBezTo>
                    <a:pt x="266" y="2428"/>
                    <a:pt x="158" y="2831"/>
                    <a:pt x="108" y="3323"/>
                  </a:cubicBezTo>
                  <a:cubicBezTo>
                    <a:pt x="0" y="4562"/>
                    <a:pt x="217" y="6362"/>
                    <a:pt x="217" y="6362"/>
                  </a:cubicBezTo>
                  <a:lnTo>
                    <a:pt x="3236" y="19068"/>
                  </a:lnTo>
                  <a:lnTo>
                    <a:pt x="4583" y="19373"/>
                  </a:lnTo>
                  <a:lnTo>
                    <a:pt x="7366" y="19373"/>
                  </a:lnTo>
                  <a:lnTo>
                    <a:pt x="8478" y="18616"/>
                  </a:lnTo>
                  <a:lnTo>
                    <a:pt x="9628" y="19373"/>
                  </a:lnTo>
                  <a:lnTo>
                    <a:pt x="12795" y="19373"/>
                  </a:lnTo>
                  <a:lnTo>
                    <a:pt x="14349" y="18675"/>
                  </a:lnTo>
                  <a:lnTo>
                    <a:pt x="15736" y="19373"/>
                  </a:lnTo>
                  <a:lnTo>
                    <a:pt x="17968" y="19373"/>
                  </a:lnTo>
                  <a:lnTo>
                    <a:pt x="18008" y="19354"/>
                  </a:lnTo>
                  <a:lnTo>
                    <a:pt x="18401" y="4287"/>
                  </a:lnTo>
                  <a:cubicBezTo>
                    <a:pt x="18401" y="4287"/>
                    <a:pt x="19630" y="2015"/>
                    <a:pt x="18578" y="1504"/>
                  </a:cubicBezTo>
                  <a:cubicBezTo>
                    <a:pt x="18440" y="1445"/>
                    <a:pt x="18303" y="1415"/>
                    <a:pt x="18155" y="1405"/>
                  </a:cubicBezTo>
                  <a:cubicBezTo>
                    <a:pt x="17418" y="1366"/>
                    <a:pt x="17064" y="854"/>
                    <a:pt x="16857" y="569"/>
                  </a:cubicBezTo>
                  <a:cubicBezTo>
                    <a:pt x="16782" y="460"/>
                    <a:pt x="16726" y="384"/>
                    <a:pt x="16682" y="384"/>
                  </a:cubicBezTo>
                  <a:cubicBezTo>
                    <a:pt x="16663" y="384"/>
                    <a:pt x="16646" y="399"/>
                    <a:pt x="16631" y="432"/>
                  </a:cubicBezTo>
                  <a:lnTo>
                    <a:pt x="16601" y="471"/>
                  </a:lnTo>
                  <a:cubicBezTo>
                    <a:pt x="16562" y="589"/>
                    <a:pt x="16523" y="707"/>
                    <a:pt x="16503" y="825"/>
                  </a:cubicBezTo>
                  <a:cubicBezTo>
                    <a:pt x="16503" y="825"/>
                    <a:pt x="16237" y="1897"/>
                    <a:pt x="15539" y="2576"/>
                  </a:cubicBezTo>
                  <a:cubicBezTo>
                    <a:pt x="15362" y="2753"/>
                    <a:pt x="15146" y="2890"/>
                    <a:pt x="14910" y="2989"/>
                  </a:cubicBezTo>
                  <a:cubicBezTo>
                    <a:pt x="14733" y="3057"/>
                    <a:pt x="14546" y="3097"/>
                    <a:pt x="14349" y="3107"/>
                  </a:cubicBezTo>
                  <a:lnTo>
                    <a:pt x="14290" y="3107"/>
                  </a:lnTo>
                  <a:cubicBezTo>
                    <a:pt x="14274" y="3107"/>
                    <a:pt x="14258" y="3107"/>
                    <a:pt x="14243" y="3107"/>
                  </a:cubicBezTo>
                  <a:cubicBezTo>
                    <a:pt x="12719" y="3107"/>
                    <a:pt x="12353" y="1238"/>
                    <a:pt x="12353" y="1238"/>
                  </a:cubicBezTo>
                  <a:cubicBezTo>
                    <a:pt x="12353" y="1238"/>
                    <a:pt x="12343" y="1199"/>
                    <a:pt x="12313" y="1140"/>
                  </a:cubicBezTo>
                  <a:cubicBezTo>
                    <a:pt x="12211" y="851"/>
                    <a:pt x="11792" y="0"/>
                    <a:pt x="10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6"/>
            <p:cNvSpPr/>
            <p:nvPr/>
          </p:nvSpPr>
          <p:spPr>
            <a:xfrm rot="-758099">
              <a:off x="1623160" y="2757463"/>
              <a:ext cx="209290" cy="574977"/>
            </a:xfrm>
            <a:custGeom>
              <a:avLst/>
              <a:gdLst/>
              <a:ahLst/>
              <a:cxnLst/>
              <a:rect l="l" t="t" r="r" b="b"/>
              <a:pathLst>
                <a:path w="6414" h="17621" extrusionOk="0">
                  <a:moveTo>
                    <a:pt x="1570" y="0"/>
                  </a:moveTo>
                  <a:cubicBezTo>
                    <a:pt x="1525" y="0"/>
                    <a:pt x="1481" y="2"/>
                    <a:pt x="1437" y="6"/>
                  </a:cubicBezTo>
                  <a:cubicBezTo>
                    <a:pt x="561" y="95"/>
                    <a:pt x="1" y="960"/>
                    <a:pt x="1" y="960"/>
                  </a:cubicBezTo>
                  <a:lnTo>
                    <a:pt x="4053" y="17620"/>
                  </a:lnTo>
                  <a:lnTo>
                    <a:pt x="6413" y="17620"/>
                  </a:lnTo>
                  <a:lnTo>
                    <a:pt x="3669" y="3704"/>
                  </a:lnTo>
                  <a:lnTo>
                    <a:pt x="3463" y="2671"/>
                  </a:lnTo>
                  <a:lnTo>
                    <a:pt x="3109" y="832"/>
                  </a:lnTo>
                  <a:cubicBezTo>
                    <a:pt x="3069" y="793"/>
                    <a:pt x="3040" y="764"/>
                    <a:pt x="3000" y="724"/>
                  </a:cubicBezTo>
                  <a:cubicBezTo>
                    <a:pt x="2951" y="685"/>
                    <a:pt x="2912" y="646"/>
                    <a:pt x="2873" y="616"/>
                  </a:cubicBezTo>
                  <a:cubicBezTo>
                    <a:pt x="2863" y="606"/>
                    <a:pt x="2863" y="596"/>
                    <a:pt x="2853" y="596"/>
                  </a:cubicBezTo>
                  <a:cubicBezTo>
                    <a:pt x="2705" y="459"/>
                    <a:pt x="2548" y="341"/>
                    <a:pt x="2381" y="242"/>
                  </a:cubicBezTo>
                  <a:cubicBezTo>
                    <a:pt x="2134" y="81"/>
                    <a:pt x="1852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6"/>
            <p:cNvSpPr/>
            <p:nvPr/>
          </p:nvSpPr>
          <p:spPr>
            <a:xfrm rot="-758099">
              <a:off x="1829672" y="2674845"/>
              <a:ext cx="157278" cy="616613"/>
            </a:xfrm>
            <a:custGeom>
              <a:avLst/>
              <a:gdLst/>
              <a:ahLst/>
              <a:cxnLst/>
              <a:rect l="l" t="t" r="r" b="b"/>
              <a:pathLst>
                <a:path w="4820" h="18897" extrusionOk="0">
                  <a:moveTo>
                    <a:pt x="2147" y="0"/>
                  </a:moveTo>
                  <a:cubicBezTo>
                    <a:pt x="2071" y="0"/>
                    <a:pt x="1992" y="4"/>
                    <a:pt x="1909" y="14"/>
                  </a:cubicBezTo>
                  <a:cubicBezTo>
                    <a:pt x="394" y="191"/>
                    <a:pt x="138" y="1685"/>
                    <a:pt x="138" y="1685"/>
                  </a:cubicBezTo>
                  <a:cubicBezTo>
                    <a:pt x="99" y="1597"/>
                    <a:pt x="50" y="1528"/>
                    <a:pt x="1" y="1459"/>
                  </a:cubicBezTo>
                  <a:lnTo>
                    <a:pt x="1" y="1459"/>
                  </a:lnTo>
                  <a:lnTo>
                    <a:pt x="660" y="5924"/>
                  </a:lnTo>
                  <a:lnTo>
                    <a:pt x="906" y="7567"/>
                  </a:lnTo>
                  <a:lnTo>
                    <a:pt x="2577" y="18896"/>
                  </a:lnTo>
                  <a:lnTo>
                    <a:pt x="4820" y="18896"/>
                  </a:lnTo>
                  <a:lnTo>
                    <a:pt x="4240" y="7891"/>
                  </a:lnTo>
                  <a:lnTo>
                    <a:pt x="4151" y="6190"/>
                  </a:lnTo>
                  <a:lnTo>
                    <a:pt x="3876" y="1145"/>
                  </a:lnTo>
                  <a:cubicBezTo>
                    <a:pt x="3856" y="1194"/>
                    <a:pt x="3846" y="1243"/>
                    <a:pt x="3836" y="1292"/>
                  </a:cubicBezTo>
                  <a:cubicBezTo>
                    <a:pt x="3836" y="1292"/>
                    <a:pt x="3467" y="0"/>
                    <a:pt x="2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6"/>
            <p:cNvSpPr/>
            <p:nvPr/>
          </p:nvSpPr>
          <p:spPr>
            <a:xfrm rot="-758099">
              <a:off x="2066106" y="2592820"/>
              <a:ext cx="148304" cy="646274"/>
            </a:xfrm>
            <a:custGeom>
              <a:avLst/>
              <a:gdLst/>
              <a:ahLst/>
              <a:cxnLst/>
              <a:rect l="l" t="t" r="r" b="b"/>
              <a:pathLst>
                <a:path w="4545" h="19806" extrusionOk="0">
                  <a:moveTo>
                    <a:pt x="1972" y="1"/>
                  </a:moveTo>
                  <a:cubicBezTo>
                    <a:pt x="1967" y="1"/>
                    <a:pt x="1962" y="3"/>
                    <a:pt x="1958" y="8"/>
                  </a:cubicBezTo>
                  <a:cubicBezTo>
                    <a:pt x="374" y="106"/>
                    <a:pt x="30" y="1670"/>
                    <a:pt x="30" y="1670"/>
                  </a:cubicBezTo>
                  <a:cubicBezTo>
                    <a:pt x="30" y="1670"/>
                    <a:pt x="20" y="1631"/>
                    <a:pt x="0" y="1572"/>
                  </a:cubicBezTo>
                  <a:lnTo>
                    <a:pt x="0" y="1572"/>
                  </a:lnTo>
                  <a:lnTo>
                    <a:pt x="109" y="6017"/>
                  </a:lnTo>
                  <a:lnTo>
                    <a:pt x="158" y="7846"/>
                  </a:lnTo>
                  <a:lnTo>
                    <a:pt x="472" y="19805"/>
                  </a:lnTo>
                  <a:lnTo>
                    <a:pt x="4249" y="19805"/>
                  </a:lnTo>
                  <a:lnTo>
                    <a:pt x="4308" y="16255"/>
                  </a:lnTo>
                  <a:lnTo>
                    <a:pt x="4485" y="4689"/>
                  </a:lnTo>
                  <a:lnTo>
                    <a:pt x="4505" y="3588"/>
                  </a:lnTo>
                  <a:lnTo>
                    <a:pt x="4544" y="1001"/>
                  </a:lnTo>
                  <a:cubicBezTo>
                    <a:pt x="4469" y="892"/>
                    <a:pt x="4413" y="816"/>
                    <a:pt x="4366" y="816"/>
                  </a:cubicBezTo>
                  <a:cubicBezTo>
                    <a:pt x="4345" y="816"/>
                    <a:pt x="4326" y="831"/>
                    <a:pt x="4308" y="864"/>
                  </a:cubicBezTo>
                  <a:lnTo>
                    <a:pt x="4288" y="903"/>
                  </a:lnTo>
                  <a:cubicBezTo>
                    <a:pt x="4239" y="1021"/>
                    <a:pt x="4210" y="1139"/>
                    <a:pt x="4190" y="1267"/>
                  </a:cubicBezTo>
                  <a:cubicBezTo>
                    <a:pt x="3803" y="483"/>
                    <a:pt x="3009" y="2"/>
                    <a:pt x="2157" y="2"/>
                  </a:cubicBezTo>
                  <a:cubicBezTo>
                    <a:pt x="2101" y="2"/>
                    <a:pt x="2044" y="4"/>
                    <a:pt x="1987" y="8"/>
                  </a:cubicBezTo>
                  <a:cubicBezTo>
                    <a:pt x="1982" y="3"/>
                    <a:pt x="1977" y="1"/>
                    <a:pt x="1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6"/>
            <p:cNvSpPr/>
            <p:nvPr/>
          </p:nvSpPr>
          <p:spPr>
            <a:xfrm rot="-758099">
              <a:off x="2083722" y="2653543"/>
              <a:ext cx="43039" cy="115739"/>
            </a:xfrm>
            <a:custGeom>
              <a:avLst/>
              <a:gdLst/>
              <a:ahLst/>
              <a:cxnLst/>
              <a:rect l="l" t="t" r="r" b="b"/>
              <a:pathLst>
                <a:path w="1319" h="3547" extrusionOk="0">
                  <a:moveTo>
                    <a:pt x="581" y="0"/>
                  </a:moveTo>
                  <a:cubicBezTo>
                    <a:pt x="257" y="0"/>
                    <a:pt x="1" y="266"/>
                    <a:pt x="11" y="590"/>
                  </a:cubicBezTo>
                  <a:lnTo>
                    <a:pt x="50" y="2980"/>
                  </a:lnTo>
                  <a:cubicBezTo>
                    <a:pt x="60" y="3265"/>
                    <a:pt x="276" y="3501"/>
                    <a:pt x="561" y="3541"/>
                  </a:cubicBezTo>
                  <a:cubicBezTo>
                    <a:pt x="589" y="3545"/>
                    <a:pt x="617" y="3547"/>
                    <a:pt x="644" y="3547"/>
                  </a:cubicBezTo>
                  <a:cubicBezTo>
                    <a:pt x="944" y="3547"/>
                    <a:pt x="1202" y="3306"/>
                    <a:pt x="1211" y="2990"/>
                  </a:cubicBezTo>
                  <a:lnTo>
                    <a:pt x="1299" y="600"/>
                  </a:lnTo>
                  <a:cubicBezTo>
                    <a:pt x="1319" y="276"/>
                    <a:pt x="105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6"/>
            <p:cNvSpPr/>
            <p:nvPr/>
          </p:nvSpPr>
          <p:spPr>
            <a:xfrm rot="-758099">
              <a:off x="2112809" y="2792349"/>
              <a:ext cx="31456" cy="75343"/>
            </a:xfrm>
            <a:custGeom>
              <a:avLst/>
              <a:gdLst/>
              <a:ahLst/>
              <a:cxnLst/>
              <a:rect l="l" t="t" r="r" b="b"/>
              <a:pathLst>
                <a:path w="964" h="2309" extrusionOk="0">
                  <a:moveTo>
                    <a:pt x="469" y="0"/>
                  </a:moveTo>
                  <a:cubicBezTo>
                    <a:pt x="448" y="0"/>
                    <a:pt x="426" y="2"/>
                    <a:pt x="404" y="5"/>
                  </a:cubicBezTo>
                  <a:cubicBezTo>
                    <a:pt x="197" y="35"/>
                    <a:pt x="40" y="212"/>
                    <a:pt x="30" y="428"/>
                  </a:cubicBezTo>
                  <a:lnTo>
                    <a:pt x="1" y="1864"/>
                  </a:lnTo>
                  <a:cubicBezTo>
                    <a:pt x="1" y="2090"/>
                    <a:pt x="178" y="2287"/>
                    <a:pt x="414" y="2307"/>
                  </a:cubicBezTo>
                  <a:lnTo>
                    <a:pt x="502" y="2307"/>
                  </a:lnTo>
                  <a:cubicBezTo>
                    <a:pt x="513" y="2308"/>
                    <a:pt x="524" y="2308"/>
                    <a:pt x="534" y="2308"/>
                  </a:cubicBezTo>
                  <a:cubicBezTo>
                    <a:pt x="775" y="2308"/>
                    <a:pt x="964" y="2099"/>
                    <a:pt x="955" y="1854"/>
                  </a:cubicBezTo>
                  <a:lnTo>
                    <a:pt x="895" y="419"/>
                  </a:lnTo>
                  <a:cubicBezTo>
                    <a:pt x="887" y="185"/>
                    <a:pt x="697" y="0"/>
                    <a:pt x="46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6"/>
            <p:cNvSpPr/>
            <p:nvPr/>
          </p:nvSpPr>
          <p:spPr>
            <a:xfrm rot="-758099">
              <a:off x="2174291" y="2564054"/>
              <a:ext cx="150849" cy="650450"/>
            </a:xfrm>
            <a:custGeom>
              <a:avLst/>
              <a:gdLst/>
              <a:ahLst/>
              <a:cxnLst/>
              <a:rect l="l" t="t" r="r" b="b"/>
              <a:pathLst>
                <a:path w="4623" h="19934" extrusionOk="0">
                  <a:moveTo>
                    <a:pt x="2518" y="1"/>
                  </a:moveTo>
                  <a:cubicBezTo>
                    <a:pt x="2348" y="1"/>
                    <a:pt x="2177" y="21"/>
                    <a:pt x="2016" y="57"/>
                  </a:cubicBezTo>
                  <a:cubicBezTo>
                    <a:pt x="1505" y="165"/>
                    <a:pt x="1082" y="510"/>
                    <a:pt x="885" y="992"/>
                  </a:cubicBezTo>
                  <a:lnTo>
                    <a:pt x="866" y="1031"/>
                  </a:lnTo>
                  <a:lnTo>
                    <a:pt x="728" y="3962"/>
                  </a:lnTo>
                  <a:lnTo>
                    <a:pt x="669" y="5270"/>
                  </a:lnTo>
                  <a:lnTo>
                    <a:pt x="364" y="11849"/>
                  </a:lnTo>
                  <a:lnTo>
                    <a:pt x="0" y="19933"/>
                  </a:lnTo>
                  <a:lnTo>
                    <a:pt x="3059" y="19933"/>
                  </a:lnTo>
                  <a:lnTo>
                    <a:pt x="4622" y="1326"/>
                  </a:lnTo>
                  <a:cubicBezTo>
                    <a:pt x="4622" y="1326"/>
                    <a:pt x="4524" y="539"/>
                    <a:pt x="3570" y="175"/>
                  </a:cubicBezTo>
                  <a:cubicBezTo>
                    <a:pt x="3285" y="77"/>
                    <a:pt x="2990" y="18"/>
                    <a:pt x="2695" y="8"/>
                  </a:cubicBezTo>
                  <a:cubicBezTo>
                    <a:pt x="2636" y="3"/>
                    <a:pt x="2577" y="1"/>
                    <a:pt x="2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6"/>
            <p:cNvSpPr/>
            <p:nvPr/>
          </p:nvSpPr>
          <p:spPr>
            <a:xfrm rot="-758099">
              <a:off x="817181" y="3118294"/>
              <a:ext cx="358802" cy="333611"/>
            </a:xfrm>
            <a:custGeom>
              <a:avLst/>
              <a:gdLst/>
              <a:ahLst/>
              <a:cxnLst/>
              <a:rect l="l" t="t" r="r" b="b"/>
              <a:pathLst>
                <a:path w="10996" h="10224" extrusionOk="0">
                  <a:moveTo>
                    <a:pt x="5489" y="0"/>
                  </a:moveTo>
                  <a:cubicBezTo>
                    <a:pt x="3021" y="0"/>
                    <a:pt x="852" y="1789"/>
                    <a:pt x="453" y="4296"/>
                  </a:cubicBezTo>
                  <a:cubicBezTo>
                    <a:pt x="1" y="7089"/>
                    <a:pt x="1889" y="9705"/>
                    <a:pt x="4682" y="10157"/>
                  </a:cubicBezTo>
                  <a:cubicBezTo>
                    <a:pt x="4958" y="10202"/>
                    <a:pt x="5233" y="10224"/>
                    <a:pt x="5505" y="10224"/>
                  </a:cubicBezTo>
                  <a:cubicBezTo>
                    <a:pt x="7965" y="10224"/>
                    <a:pt x="10136" y="8435"/>
                    <a:pt x="10544" y="5928"/>
                  </a:cubicBezTo>
                  <a:cubicBezTo>
                    <a:pt x="10996" y="3145"/>
                    <a:pt x="9098" y="519"/>
                    <a:pt x="6315" y="67"/>
                  </a:cubicBezTo>
                  <a:cubicBezTo>
                    <a:pt x="6037" y="22"/>
                    <a:pt x="5761" y="0"/>
                    <a:pt x="5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6"/>
            <p:cNvSpPr/>
            <p:nvPr/>
          </p:nvSpPr>
          <p:spPr>
            <a:xfrm rot="-758099">
              <a:off x="1950861" y="2051752"/>
              <a:ext cx="284601" cy="423181"/>
            </a:xfrm>
            <a:custGeom>
              <a:avLst/>
              <a:gdLst/>
              <a:ahLst/>
              <a:cxnLst/>
              <a:rect l="l" t="t" r="r" b="b"/>
              <a:pathLst>
                <a:path w="8722" h="12969" extrusionOk="0">
                  <a:moveTo>
                    <a:pt x="3145" y="3636"/>
                  </a:moveTo>
                  <a:cubicBezTo>
                    <a:pt x="3528" y="3636"/>
                    <a:pt x="3902" y="3724"/>
                    <a:pt x="4246" y="3882"/>
                  </a:cubicBezTo>
                  <a:cubicBezTo>
                    <a:pt x="4207" y="4049"/>
                    <a:pt x="4158" y="4206"/>
                    <a:pt x="4089" y="4354"/>
                  </a:cubicBezTo>
                  <a:cubicBezTo>
                    <a:pt x="3774" y="5081"/>
                    <a:pt x="3056" y="5583"/>
                    <a:pt x="2329" y="5583"/>
                  </a:cubicBezTo>
                  <a:cubicBezTo>
                    <a:pt x="2313" y="5584"/>
                    <a:pt x="2297" y="5584"/>
                    <a:pt x="2281" y="5584"/>
                  </a:cubicBezTo>
                  <a:cubicBezTo>
                    <a:pt x="2110" y="5584"/>
                    <a:pt x="1942" y="5536"/>
                    <a:pt x="1797" y="5455"/>
                  </a:cubicBezTo>
                  <a:cubicBezTo>
                    <a:pt x="1502" y="5259"/>
                    <a:pt x="1404" y="4806"/>
                    <a:pt x="1581" y="4442"/>
                  </a:cubicBezTo>
                  <a:cubicBezTo>
                    <a:pt x="1729" y="4108"/>
                    <a:pt x="2083" y="3852"/>
                    <a:pt x="2525" y="3714"/>
                  </a:cubicBezTo>
                  <a:cubicBezTo>
                    <a:pt x="2722" y="3665"/>
                    <a:pt x="2938" y="3636"/>
                    <a:pt x="3145" y="3636"/>
                  </a:cubicBezTo>
                  <a:close/>
                  <a:moveTo>
                    <a:pt x="5210" y="7511"/>
                  </a:moveTo>
                  <a:cubicBezTo>
                    <a:pt x="5505" y="7521"/>
                    <a:pt x="5800" y="7570"/>
                    <a:pt x="6085" y="7658"/>
                  </a:cubicBezTo>
                  <a:cubicBezTo>
                    <a:pt x="6076" y="7757"/>
                    <a:pt x="6066" y="7855"/>
                    <a:pt x="6056" y="7953"/>
                  </a:cubicBezTo>
                  <a:cubicBezTo>
                    <a:pt x="5967" y="8543"/>
                    <a:pt x="5731" y="9340"/>
                    <a:pt x="5122" y="9783"/>
                  </a:cubicBezTo>
                  <a:cubicBezTo>
                    <a:pt x="4877" y="9951"/>
                    <a:pt x="4585" y="10041"/>
                    <a:pt x="4292" y="10041"/>
                  </a:cubicBezTo>
                  <a:cubicBezTo>
                    <a:pt x="4208" y="10041"/>
                    <a:pt x="4123" y="10034"/>
                    <a:pt x="4040" y="10019"/>
                  </a:cubicBezTo>
                  <a:cubicBezTo>
                    <a:pt x="3764" y="9979"/>
                    <a:pt x="3528" y="9822"/>
                    <a:pt x="3371" y="9605"/>
                  </a:cubicBezTo>
                  <a:cubicBezTo>
                    <a:pt x="3214" y="9340"/>
                    <a:pt x="3184" y="9025"/>
                    <a:pt x="3292" y="8740"/>
                  </a:cubicBezTo>
                  <a:cubicBezTo>
                    <a:pt x="3489" y="8238"/>
                    <a:pt x="3882" y="7845"/>
                    <a:pt x="4384" y="7658"/>
                  </a:cubicBezTo>
                  <a:cubicBezTo>
                    <a:pt x="4650" y="7560"/>
                    <a:pt x="4925" y="7511"/>
                    <a:pt x="5210" y="7511"/>
                  </a:cubicBezTo>
                  <a:close/>
                  <a:moveTo>
                    <a:pt x="1610" y="1"/>
                  </a:moveTo>
                  <a:cubicBezTo>
                    <a:pt x="1082" y="1"/>
                    <a:pt x="568" y="158"/>
                    <a:pt x="165" y="459"/>
                  </a:cubicBezTo>
                  <a:cubicBezTo>
                    <a:pt x="1" y="561"/>
                    <a:pt x="110" y="774"/>
                    <a:pt x="255" y="774"/>
                  </a:cubicBezTo>
                  <a:cubicBezTo>
                    <a:pt x="293" y="774"/>
                    <a:pt x="333" y="759"/>
                    <a:pt x="371" y="725"/>
                  </a:cubicBezTo>
                  <a:cubicBezTo>
                    <a:pt x="711" y="469"/>
                    <a:pt x="1147" y="335"/>
                    <a:pt x="1599" y="335"/>
                  </a:cubicBezTo>
                  <a:cubicBezTo>
                    <a:pt x="1893" y="335"/>
                    <a:pt x="2193" y="392"/>
                    <a:pt x="2476" y="508"/>
                  </a:cubicBezTo>
                  <a:cubicBezTo>
                    <a:pt x="3174" y="813"/>
                    <a:pt x="3725" y="1384"/>
                    <a:pt x="4020" y="2082"/>
                  </a:cubicBezTo>
                  <a:cubicBezTo>
                    <a:pt x="4217" y="2534"/>
                    <a:pt x="4315" y="3036"/>
                    <a:pt x="4286" y="3528"/>
                  </a:cubicBezTo>
                  <a:cubicBezTo>
                    <a:pt x="3926" y="3372"/>
                    <a:pt x="3544" y="3292"/>
                    <a:pt x="3160" y="3292"/>
                  </a:cubicBezTo>
                  <a:cubicBezTo>
                    <a:pt x="2914" y="3292"/>
                    <a:pt x="2668" y="3325"/>
                    <a:pt x="2427" y="3390"/>
                  </a:cubicBezTo>
                  <a:cubicBezTo>
                    <a:pt x="1886" y="3547"/>
                    <a:pt x="1463" y="3882"/>
                    <a:pt x="1266" y="4295"/>
                  </a:cubicBezTo>
                  <a:cubicBezTo>
                    <a:pt x="1021" y="4816"/>
                    <a:pt x="1168" y="5445"/>
                    <a:pt x="1601" y="5731"/>
                  </a:cubicBezTo>
                  <a:cubicBezTo>
                    <a:pt x="1804" y="5860"/>
                    <a:pt x="2032" y="5928"/>
                    <a:pt x="2271" y="5928"/>
                  </a:cubicBezTo>
                  <a:cubicBezTo>
                    <a:pt x="2287" y="5928"/>
                    <a:pt x="2303" y="5928"/>
                    <a:pt x="2319" y="5927"/>
                  </a:cubicBezTo>
                  <a:lnTo>
                    <a:pt x="2329" y="5927"/>
                  </a:lnTo>
                  <a:cubicBezTo>
                    <a:pt x="3174" y="5927"/>
                    <a:pt x="4030" y="5337"/>
                    <a:pt x="4394" y="4491"/>
                  </a:cubicBezTo>
                  <a:cubicBezTo>
                    <a:pt x="4463" y="4344"/>
                    <a:pt x="4512" y="4196"/>
                    <a:pt x="4551" y="4049"/>
                  </a:cubicBezTo>
                  <a:cubicBezTo>
                    <a:pt x="4866" y="4246"/>
                    <a:pt x="5151" y="4491"/>
                    <a:pt x="5367" y="4796"/>
                  </a:cubicBezTo>
                  <a:cubicBezTo>
                    <a:pt x="5869" y="5455"/>
                    <a:pt x="6125" y="6350"/>
                    <a:pt x="6105" y="7314"/>
                  </a:cubicBezTo>
                  <a:cubicBezTo>
                    <a:pt x="5813" y="7223"/>
                    <a:pt x="5509" y="7176"/>
                    <a:pt x="5205" y="7176"/>
                  </a:cubicBezTo>
                  <a:cubicBezTo>
                    <a:pt x="4886" y="7176"/>
                    <a:pt x="4568" y="7228"/>
                    <a:pt x="4266" y="7334"/>
                  </a:cubicBezTo>
                  <a:cubicBezTo>
                    <a:pt x="3666" y="7560"/>
                    <a:pt x="3194" y="8032"/>
                    <a:pt x="2968" y="8632"/>
                  </a:cubicBezTo>
                  <a:cubicBezTo>
                    <a:pt x="2820" y="9015"/>
                    <a:pt x="2869" y="9438"/>
                    <a:pt x="3076" y="9783"/>
                  </a:cubicBezTo>
                  <a:cubicBezTo>
                    <a:pt x="3283" y="10087"/>
                    <a:pt x="3607" y="10294"/>
                    <a:pt x="3971" y="10353"/>
                  </a:cubicBezTo>
                  <a:cubicBezTo>
                    <a:pt x="4079" y="10373"/>
                    <a:pt x="4188" y="10383"/>
                    <a:pt x="4296" y="10383"/>
                  </a:cubicBezTo>
                  <a:cubicBezTo>
                    <a:pt x="4659" y="10383"/>
                    <a:pt x="5015" y="10270"/>
                    <a:pt x="5318" y="10058"/>
                  </a:cubicBezTo>
                  <a:cubicBezTo>
                    <a:pt x="6017" y="9546"/>
                    <a:pt x="6292" y="8661"/>
                    <a:pt x="6390" y="8002"/>
                  </a:cubicBezTo>
                  <a:cubicBezTo>
                    <a:pt x="6400" y="7934"/>
                    <a:pt x="6410" y="7855"/>
                    <a:pt x="6420" y="7786"/>
                  </a:cubicBezTo>
                  <a:cubicBezTo>
                    <a:pt x="6971" y="8042"/>
                    <a:pt x="7433" y="8455"/>
                    <a:pt x="7738" y="8976"/>
                  </a:cubicBezTo>
                  <a:cubicBezTo>
                    <a:pt x="8367" y="10097"/>
                    <a:pt x="8229" y="11622"/>
                    <a:pt x="7393" y="12703"/>
                  </a:cubicBezTo>
                  <a:cubicBezTo>
                    <a:pt x="7334" y="12772"/>
                    <a:pt x="7344" y="12880"/>
                    <a:pt x="7423" y="12939"/>
                  </a:cubicBezTo>
                  <a:cubicBezTo>
                    <a:pt x="7452" y="12959"/>
                    <a:pt x="7492" y="12969"/>
                    <a:pt x="7531" y="12969"/>
                  </a:cubicBezTo>
                  <a:cubicBezTo>
                    <a:pt x="7580" y="12969"/>
                    <a:pt x="7629" y="12949"/>
                    <a:pt x="7659" y="12910"/>
                  </a:cubicBezTo>
                  <a:cubicBezTo>
                    <a:pt x="8574" y="11730"/>
                    <a:pt x="8721" y="10038"/>
                    <a:pt x="8023" y="8809"/>
                  </a:cubicBezTo>
                  <a:cubicBezTo>
                    <a:pt x="7669" y="8189"/>
                    <a:pt x="7108" y="7707"/>
                    <a:pt x="6439" y="7432"/>
                  </a:cubicBezTo>
                  <a:cubicBezTo>
                    <a:pt x="6489" y="6360"/>
                    <a:pt x="6203" y="5347"/>
                    <a:pt x="5643" y="4590"/>
                  </a:cubicBezTo>
                  <a:cubicBezTo>
                    <a:pt x="5367" y="4216"/>
                    <a:pt x="5013" y="3911"/>
                    <a:pt x="4610" y="3685"/>
                  </a:cubicBezTo>
                  <a:cubicBezTo>
                    <a:pt x="4669" y="3095"/>
                    <a:pt x="4571" y="2495"/>
                    <a:pt x="4325" y="1944"/>
                  </a:cubicBezTo>
                  <a:cubicBezTo>
                    <a:pt x="4000" y="1167"/>
                    <a:pt x="3381" y="538"/>
                    <a:pt x="2604" y="194"/>
                  </a:cubicBezTo>
                  <a:cubicBezTo>
                    <a:pt x="2284" y="64"/>
                    <a:pt x="1944" y="1"/>
                    <a:pt x="1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6"/>
            <p:cNvSpPr/>
            <p:nvPr/>
          </p:nvSpPr>
          <p:spPr>
            <a:xfrm rot="-758099">
              <a:off x="742434" y="2422395"/>
              <a:ext cx="241986" cy="293965"/>
            </a:xfrm>
            <a:custGeom>
              <a:avLst/>
              <a:gdLst/>
              <a:ahLst/>
              <a:cxnLst/>
              <a:rect l="l" t="t" r="r" b="b"/>
              <a:pathLst>
                <a:path w="7416" h="9009" extrusionOk="0">
                  <a:moveTo>
                    <a:pt x="4318" y="3511"/>
                  </a:moveTo>
                  <a:lnTo>
                    <a:pt x="4318" y="3511"/>
                  </a:lnTo>
                  <a:cubicBezTo>
                    <a:pt x="4987" y="3649"/>
                    <a:pt x="5587" y="4023"/>
                    <a:pt x="6010" y="4574"/>
                  </a:cubicBezTo>
                  <a:cubicBezTo>
                    <a:pt x="6187" y="4810"/>
                    <a:pt x="6384" y="5183"/>
                    <a:pt x="6354" y="5586"/>
                  </a:cubicBezTo>
                  <a:cubicBezTo>
                    <a:pt x="6325" y="5950"/>
                    <a:pt x="6079" y="6265"/>
                    <a:pt x="5774" y="6324"/>
                  </a:cubicBezTo>
                  <a:cubicBezTo>
                    <a:pt x="5732" y="6333"/>
                    <a:pt x="5690" y="6337"/>
                    <a:pt x="5649" y="6337"/>
                  </a:cubicBezTo>
                  <a:cubicBezTo>
                    <a:pt x="5265" y="6337"/>
                    <a:pt x="4917" y="5983"/>
                    <a:pt x="4722" y="5645"/>
                  </a:cubicBezTo>
                  <a:cubicBezTo>
                    <a:pt x="4348" y="4996"/>
                    <a:pt x="4210" y="4249"/>
                    <a:pt x="4318" y="3511"/>
                  </a:cubicBezTo>
                  <a:close/>
                  <a:moveTo>
                    <a:pt x="7180" y="1"/>
                  </a:moveTo>
                  <a:cubicBezTo>
                    <a:pt x="7161" y="1"/>
                    <a:pt x="7142" y="4"/>
                    <a:pt x="7121" y="10"/>
                  </a:cubicBezTo>
                  <a:cubicBezTo>
                    <a:pt x="5912" y="364"/>
                    <a:pt x="4879" y="1210"/>
                    <a:pt x="4348" y="2262"/>
                  </a:cubicBezTo>
                  <a:cubicBezTo>
                    <a:pt x="4220" y="2538"/>
                    <a:pt x="4112" y="2823"/>
                    <a:pt x="4043" y="3118"/>
                  </a:cubicBezTo>
                  <a:cubicBezTo>
                    <a:pt x="3928" y="3108"/>
                    <a:pt x="3812" y="3102"/>
                    <a:pt x="3697" y="3102"/>
                  </a:cubicBezTo>
                  <a:cubicBezTo>
                    <a:pt x="3479" y="3102"/>
                    <a:pt x="3262" y="3122"/>
                    <a:pt x="3050" y="3167"/>
                  </a:cubicBezTo>
                  <a:cubicBezTo>
                    <a:pt x="1899" y="3413"/>
                    <a:pt x="876" y="4298"/>
                    <a:pt x="424" y="5439"/>
                  </a:cubicBezTo>
                  <a:cubicBezTo>
                    <a:pt x="1" y="6580"/>
                    <a:pt x="80" y="7839"/>
                    <a:pt x="640" y="8920"/>
                  </a:cubicBezTo>
                  <a:cubicBezTo>
                    <a:pt x="670" y="8970"/>
                    <a:pt x="729" y="9009"/>
                    <a:pt x="797" y="9009"/>
                  </a:cubicBezTo>
                  <a:cubicBezTo>
                    <a:pt x="817" y="9009"/>
                    <a:pt x="847" y="8999"/>
                    <a:pt x="866" y="8989"/>
                  </a:cubicBezTo>
                  <a:cubicBezTo>
                    <a:pt x="955" y="8950"/>
                    <a:pt x="984" y="8842"/>
                    <a:pt x="945" y="8763"/>
                  </a:cubicBezTo>
                  <a:cubicBezTo>
                    <a:pt x="434" y="7770"/>
                    <a:pt x="355" y="6609"/>
                    <a:pt x="748" y="5567"/>
                  </a:cubicBezTo>
                  <a:cubicBezTo>
                    <a:pt x="1152" y="4524"/>
                    <a:pt x="2086" y="3718"/>
                    <a:pt x="3118" y="3502"/>
                  </a:cubicBezTo>
                  <a:cubicBezTo>
                    <a:pt x="3301" y="3464"/>
                    <a:pt x="3484" y="3446"/>
                    <a:pt x="3670" y="3446"/>
                  </a:cubicBezTo>
                  <a:cubicBezTo>
                    <a:pt x="3773" y="3446"/>
                    <a:pt x="3878" y="3452"/>
                    <a:pt x="3984" y="3462"/>
                  </a:cubicBezTo>
                  <a:cubicBezTo>
                    <a:pt x="3866" y="4269"/>
                    <a:pt x="4013" y="5095"/>
                    <a:pt x="4417" y="5813"/>
                  </a:cubicBezTo>
                  <a:cubicBezTo>
                    <a:pt x="4679" y="6241"/>
                    <a:pt x="5112" y="6670"/>
                    <a:pt x="5641" y="6670"/>
                  </a:cubicBezTo>
                  <a:cubicBezTo>
                    <a:pt x="5707" y="6670"/>
                    <a:pt x="5774" y="6663"/>
                    <a:pt x="5843" y="6649"/>
                  </a:cubicBezTo>
                  <a:cubicBezTo>
                    <a:pt x="6285" y="6560"/>
                    <a:pt x="6649" y="6127"/>
                    <a:pt x="6689" y="5616"/>
                  </a:cubicBezTo>
                  <a:cubicBezTo>
                    <a:pt x="6738" y="5105"/>
                    <a:pt x="6492" y="4652"/>
                    <a:pt x="6275" y="4367"/>
                  </a:cubicBezTo>
                  <a:cubicBezTo>
                    <a:pt x="5813" y="3747"/>
                    <a:pt x="5135" y="3324"/>
                    <a:pt x="4387" y="3167"/>
                  </a:cubicBezTo>
                  <a:cubicBezTo>
                    <a:pt x="4446" y="2911"/>
                    <a:pt x="4535" y="2656"/>
                    <a:pt x="4653" y="2410"/>
                  </a:cubicBezTo>
                  <a:cubicBezTo>
                    <a:pt x="5144" y="1436"/>
                    <a:pt x="6098" y="659"/>
                    <a:pt x="7220" y="335"/>
                  </a:cubicBezTo>
                  <a:cubicBezTo>
                    <a:pt x="7415" y="272"/>
                    <a:pt x="7353" y="1"/>
                    <a:pt x="7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9" name="Google Shape;2659;p46"/>
          <p:cNvGrpSpPr/>
          <p:nvPr/>
        </p:nvGrpSpPr>
        <p:grpSpPr>
          <a:xfrm>
            <a:off x="6967350" y="2597925"/>
            <a:ext cx="1840779" cy="2116810"/>
            <a:chOff x="6752050" y="2491675"/>
            <a:chExt cx="1840779" cy="2116810"/>
          </a:xfrm>
        </p:grpSpPr>
        <p:sp>
          <p:nvSpPr>
            <p:cNvPr id="2660" name="Google Shape;2660;p46"/>
            <p:cNvSpPr/>
            <p:nvPr/>
          </p:nvSpPr>
          <p:spPr>
            <a:xfrm>
              <a:off x="6752050" y="2491675"/>
              <a:ext cx="1840779" cy="2116810"/>
            </a:xfrm>
            <a:custGeom>
              <a:avLst/>
              <a:gdLst/>
              <a:ahLst/>
              <a:cxnLst/>
              <a:rect l="l" t="t" r="r" b="b"/>
              <a:pathLst>
                <a:path w="48595" h="55882" extrusionOk="0">
                  <a:moveTo>
                    <a:pt x="20988" y="0"/>
                  </a:moveTo>
                  <a:cubicBezTo>
                    <a:pt x="20476" y="0"/>
                    <a:pt x="19994" y="286"/>
                    <a:pt x="19758" y="748"/>
                  </a:cubicBezTo>
                  <a:lnTo>
                    <a:pt x="19277" y="1672"/>
                  </a:lnTo>
                  <a:lnTo>
                    <a:pt x="16995" y="305"/>
                  </a:lnTo>
                  <a:cubicBezTo>
                    <a:pt x="16790" y="188"/>
                    <a:pt x="16558" y="126"/>
                    <a:pt x="16322" y="126"/>
                  </a:cubicBezTo>
                  <a:cubicBezTo>
                    <a:pt x="16242" y="126"/>
                    <a:pt x="16161" y="133"/>
                    <a:pt x="16080" y="148"/>
                  </a:cubicBezTo>
                  <a:cubicBezTo>
                    <a:pt x="14418" y="453"/>
                    <a:pt x="11389" y="2135"/>
                    <a:pt x="11497" y="6305"/>
                  </a:cubicBezTo>
                  <a:cubicBezTo>
                    <a:pt x="11487" y="6334"/>
                    <a:pt x="11487" y="6373"/>
                    <a:pt x="11478" y="6403"/>
                  </a:cubicBezTo>
                  <a:lnTo>
                    <a:pt x="9963" y="10356"/>
                  </a:lnTo>
                  <a:cubicBezTo>
                    <a:pt x="9717" y="11006"/>
                    <a:pt x="10012" y="11733"/>
                    <a:pt x="10642" y="12028"/>
                  </a:cubicBezTo>
                  <a:lnTo>
                    <a:pt x="10769" y="12087"/>
                  </a:lnTo>
                  <a:cubicBezTo>
                    <a:pt x="7790" y="14861"/>
                    <a:pt x="5606" y="18008"/>
                    <a:pt x="4239" y="21489"/>
                  </a:cubicBezTo>
                  <a:cubicBezTo>
                    <a:pt x="0" y="32288"/>
                    <a:pt x="4033" y="44345"/>
                    <a:pt x="13838" y="50148"/>
                  </a:cubicBezTo>
                  <a:cubicBezTo>
                    <a:pt x="14989" y="50836"/>
                    <a:pt x="16218" y="51397"/>
                    <a:pt x="17487" y="51820"/>
                  </a:cubicBezTo>
                  <a:lnTo>
                    <a:pt x="16621" y="54072"/>
                  </a:lnTo>
                  <a:cubicBezTo>
                    <a:pt x="16277" y="54937"/>
                    <a:pt x="16916" y="55872"/>
                    <a:pt x="17851" y="55881"/>
                  </a:cubicBezTo>
                  <a:lnTo>
                    <a:pt x="18401" y="55881"/>
                  </a:lnTo>
                  <a:cubicBezTo>
                    <a:pt x="18942" y="55881"/>
                    <a:pt x="19434" y="55537"/>
                    <a:pt x="19631" y="55036"/>
                  </a:cubicBezTo>
                  <a:lnTo>
                    <a:pt x="20634" y="52439"/>
                  </a:lnTo>
                  <a:cubicBezTo>
                    <a:pt x="20919" y="52459"/>
                    <a:pt x="21214" y="52469"/>
                    <a:pt x="21499" y="52469"/>
                  </a:cubicBezTo>
                  <a:cubicBezTo>
                    <a:pt x="22709" y="52469"/>
                    <a:pt x="23909" y="52311"/>
                    <a:pt x="25079" y="51987"/>
                  </a:cubicBezTo>
                  <a:lnTo>
                    <a:pt x="26633" y="55144"/>
                  </a:lnTo>
                  <a:cubicBezTo>
                    <a:pt x="26849" y="55596"/>
                    <a:pt x="27312" y="55881"/>
                    <a:pt x="27823" y="55881"/>
                  </a:cubicBezTo>
                  <a:lnTo>
                    <a:pt x="28393" y="55881"/>
                  </a:lnTo>
                  <a:cubicBezTo>
                    <a:pt x="29377" y="55881"/>
                    <a:pt x="30016" y="54849"/>
                    <a:pt x="29583" y="53974"/>
                  </a:cubicBezTo>
                  <a:lnTo>
                    <a:pt x="28059" y="50866"/>
                  </a:lnTo>
                  <a:cubicBezTo>
                    <a:pt x="28561" y="50620"/>
                    <a:pt x="29052" y="50354"/>
                    <a:pt x="29534" y="50059"/>
                  </a:cubicBezTo>
                  <a:cubicBezTo>
                    <a:pt x="30783" y="49312"/>
                    <a:pt x="31914" y="48387"/>
                    <a:pt x="32898" y="47325"/>
                  </a:cubicBezTo>
                  <a:lnTo>
                    <a:pt x="33812" y="49204"/>
                  </a:lnTo>
                  <a:lnTo>
                    <a:pt x="32072" y="54111"/>
                  </a:lnTo>
                  <a:cubicBezTo>
                    <a:pt x="31757" y="54977"/>
                    <a:pt x="32396" y="55881"/>
                    <a:pt x="33321" y="55881"/>
                  </a:cubicBezTo>
                  <a:lnTo>
                    <a:pt x="33871" y="55881"/>
                  </a:lnTo>
                  <a:cubicBezTo>
                    <a:pt x="34432" y="55881"/>
                    <a:pt x="34934" y="55527"/>
                    <a:pt x="35120" y="54996"/>
                  </a:cubicBezTo>
                  <a:lnTo>
                    <a:pt x="35750" y="53226"/>
                  </a:lnTo>
                  <a:lnTo>
                    <a:pt x="36674" y="55134"/>
                  </a:lnTo>
                  <a:cubicBezTo>
                    <a:pt x="36891" y="55586"/>
                    <a:pt x="37353" y="55881"/>
                    <a:pt x="37864" y="55881"/>
                  </a:cubicBezTo>
                  <a:lnTo>
                    <a:pt x="38435" y="55881"/>
                  </a:lnTo>
                  <a:cubicBezTo>
                    <a:pt x="39408" y="55881"/>
                    <a:pt x="40057" y="54859"/>
                    <a:pt x="39625" y="53983"/>
                  </a:cubicBezTo>
                  <a:lnTo>
                    <a:pt x="37235" y="49027"/>
                  </a:lnTo>
                  <a:lnTo>
                    <a:pt x="41523" y="36920"/>
                  </a:lnTo>
                  <a:cubicBezTo>
                    <a:pt x="41985" y="36743"/>
                    <a:pt x="42310" y="36330"/>
                    <a:pt x="42369" y="35838"/>
                  </a:cubicBezTo>
                  <a:lnTo>
                    <a:pt x="42428" y="35327"/>
                  </a:lnTo>
                  <a:cubicBezTo>
                    <a:pt x="42457" y="35091"/>
                    <a:pt x="42418" y="34865"/>
                    <a:pt x="42329" y="34648"/>
                  </a:cubicBezTo>
                  <a:lnTo>
                    <a:pt x="43696" y="30793"/>
                  </a:lnTo>
                  <a:cubicBezTo>
                    <a:pt x="43864" y="30675"/>
                    <a:pt x="43991" y="30518"/>
                    <a:pt x="44080" y="30331"/>
                  </a:cubicBezTo>
                  <a:cubicBezTo>
                    <a:pt x="44611" y="30036"/>
                    <a:pt x="44945" y="29475"/>
                    <a:pt x="44945" y="28865"/>
                  </a:cubicBezTo>
                  <a:lnTo>
                    <a:pt x="44945" y="28826"/>
                  </a:lnTo>
                  <a:cubicBezTo>
                    <a:pt x="44945" y="28590"/>
                    <a:pt x="44896" y="28354"/>
                    <a:pt x="44798" y="28138"/>
                  </a:cubicBezTo>
                  <a:lnTo>
                    <a:pt x="45339" y="25394"/>
                  </a:lnTo>
                  <a:cubicBezTo>
                    <a:pt x="46932" y="23456"/>
                    <a:pt x="47797" y="21027"/>
                    <a:pt x="47797" y="18529"/>
                  </a:cubicBezTo>
                  <a:cubicBezTo>
                    <a:pt x="47788" y="17497"/>
                    <a:pt x="47620" y="16474"/>
                    <a:pt x="47306" y="15490"/>
                  </a:cubicBezTo>
                  <a:lnTo>
                    <a:pt x="48506" y="9442"/>
                  </a:lnTo>
                  <a:cubicBezTo>
                    <a:pt x="48594" y="8999"/>
                    <a:pt x="48476" y="8527"/>
                    <a:pt x="48191" y="8173"/>
                  </a:cubicBezTo>
                  <a:cubicBezTo>
                    <a:pt x="47896" y="7809"/>
                    <a:pt x="47443" y="7603"/>
                    <a:pt x="46981" y="7603"/>
                  </a:cubicBezTo>
                  <a:cubicBezTo>
                    <a:pt x="46912" y="7603"/>
                    <a:pt x="46843" y="7613"/>
                    <a:pt x="46775" y="7613"/>
                  </a:cubicBezTo>
                  <a:cubicBezTo>
                    <a:pt x="46126" y="7701"/>
                    <a:pt x="45604" y="8173"/>
                    <a:pt x="45457" y="8812"/>
                  </a:cubicBezTo>
                  <a:cubicBezTo>
                    <a:pt x="44867" y="8970"/>
                    <a:pt x="44247" y="9117"/>
                    <a:pt x="43588" y="9235"/>
                  </a:cubicBezTo>
                  <a:cubicBezTo>
                    <a:pt x="43460" y="9088"/>
                    <a:pt x="43323" y="8940"/>
                    <a:pt x="43185" y="8803"/>
                  </a:cubicBezTo>
                  <a:cubicBezTo>
                    <a:pt x="40353" y="5872"/>
                    <a:pt x="36517" y="4161"/>
                    <a:pt x="32091" y="3866"/>
                  </a:cubicBezTo>
                  <a:cubicBezTo>
                    <a:pt x="31619" y="3826"/>
                    <a:pt x="31127" y="3816"/>
                    <a:pt x="30636" y="3816"/>
                  </a:cubicBezTo>
                  <a:cubicBezTo>
                    <a:pt x="30193" y="3816"/>
                    <a:pt x="29741" y="3826"/>
                    <a:pt x="29279" y="3856"/>
                  </a:cubicBezTo>
                  <a:cubicBezTo>
                    <a:pt x="29161" y="3610"/>
                    <a:pt x="28974" y="3403"/>
                    <a:pt x="28728" y="3275"/>
                  </a:cubicBezTo>
                  <a:lnTo>
                    <a:pt x="24971" y="1181"/>
                  </a:lnTo>
                  <a:cubicBezTo>
                    <a:pt x="24769" y="1068"/>
                    <a:pt x="24548" y="1014"/>
                    <a:pt x="24329" y="1014"/>
                  </a:cubicBezTo>
                  <a:cubicBezTo>
                    <a:pt x="23991" y="1014"/>
                    <a:pt x="23658" y="1143"/>
                    <a:pt x="23407" y="1387"/>
                  </a:cubicBezTo>
                  <a:lnTo>
                    <a:pt x="22463" y="2292"/>
                  </a:lnTo>
                  <a:lnTo>
                    <a:pt x="22365" y="1594"/>
                  </a:lnTo>
                  <a:cubicBezTo>
                    <a:pt x="22483" y="748"/>
                    <a:pt x="21834" y="0"/>
                    <a:pt x="209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6806825" y="2680698"/>
              <a:ext cx="1702176" cy="1743048"/>
            </a:xfrm>
            <a:custGeom>
              <a:avLst/>
              <a:gdLst/>
              <a:ahLst/>
              <a:cxnLst/>
              <a:rect l="l" t="t" r="r" b="b"/>
              <a:pathLst>
                <a:path w="44936" h="46015" extrusionOk="0">
                  <a:moveTo>
                    <a:pt x="29101" y="1"/>
                  </a:moveTo>
                  <a:cubicBezTo>
                    <a:pt x="23633" y="1"/>
                    <a:pt x="17899" y="2131"/>
                    <a:pt x="13631" y="5091"/>
                  </a:cubicBezTo>
                  <a:cubicBezTo>
                    <a:pt x="9382" y="8042"/>
                    <a:pt x="5842" y="11966"/>
                    <a:pt x="3924" y="16834"/>
                  </a:cubicBezTo>
                  <a:cubicBezTo>
                    <a:pt x="0" y="26836"/>
                    <a:pt x="3619" y="38333"/>
                    <a:pt x="12972" y="43869"/>
                  </a:cubicBezTo>
                  <a:cubicBezTo>
                    <a:pt x="14703" y="44892"/>
                    <a:pt x="16611" y="45689"/>
                    <a:pt x="18607" y="45935"/>
                  </a:cubicBezTo>
                  <a:cubicBezTo>
                    <a:pt x="19053" y="45988"/>
                    <a:pt x="19499" y="46014"/>
                    <a:pt x="19945" y="46014"/>
                  </a:cubicBezTo>
                  <a:cubicBezTo>
                    <a:pt x="22524" y="46014"/>
                    <a:pt x="25088" y="45149"/>
                    <a:pt x="27301" y="43791"/>
                  </a:cubicBezTo>
                  <a:cubicBezTo>
                    <a:pt x="29141" y="42670"/>
                    <a:pt x="30803" y="41165"/>
                    <a:pt x="31825" y="39267"/>
                  </a:cubicBezTo>
                  <a:cubicBezTo>
                    <a:pt x="34156" y="34930"/>
                    <a:pt x="32956" y="29108"/>
                    <a:pt x="35976" y="25223"/>
                  </a:cubicBezTo>
                  <a:cubicBezTo>
                    <a:pt x="37697" y="23000"/>
                    <a:pt x="40500" y="21869"/>
                    <a:pt x="42427" y="19814"/>
                  </a:cubicBezTo>
                  <a:cubicBezTo>
                    <a:pt x="44040" y="18063"/>
                    <a:pt x="44935" y="15781"/>
                    <a:pt x="44935" y="13401"/>
                  </a:cubicBezTo>
                  <a:cubicBezTo>
                    <a:pt x="44906" y="10176"/>
                    <a:pt x="42899" y="6871"/>
                    <a:pt x="40696" y="4590"/>
                  </a:cubicBezTo>
                  <a:cubicBezTo>
                    <a:pt x="37874" y="1659"/>
                    <a:pt x="34264" y="302"/>
                    <a:pt x="30458" y="46"/>
                  </a:cubicBezTo>
                  <a:cubicBezTo>
                    <a:pt x="30008" y="16"/>
                    <a:pt x="29556" y="1"/>
                    <a:pt x="29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7172637" y="2538230"/>
              <a:ext cx="725743" cy="615474"/>
            </a:xfrm>
            <a:custGeom>
              <a:avLst/>
              <a:gdLst/>
              <a:ahLst/>
              <a:cxnLst/>
              <a:rect l="l" t="t" r="r" b="b"/>
              <a:pathLst>
                <a:path w="19159" h="16248" extrusionOk="0">
                  <a:moveTo>
                    <a:pt x="9796" y="1"/>
                  </a:moveTo>
                  <a:lnTo>
                    <a:pt x="8616" y="2155"/>
                  </a:lnTo>
                  <a:lnTo>
                    <a:pt x="5125" y="80"/>
                  </a:lnTo>
                  <a:cubicBezTo>
                    <a:pt x="5125" y="80"/>
                    <a:pt x="1358" y="778"/>
                    <a:pt x="1643" y="5184"/>
                  </a:cubicBezTo>
                  <a:lnTo>
                    <a:pt x="1" y="9452"/>
                  </a:lnTo>
                  <a:lnTo>
                    <a:pt x="3935" y="11281"/>
                  </a:lnTo>
                  <a:lnTo>
                    <a:pt x="2961" y="13130"/>
                  </a:lnTo>
                  <a:lnTo>
                    <a:pt x="5685" y="11901"/>
                  </a:lnTo>
                  <a:lnTo>
                    <a:pt x="5439" y="15540"/>
                  </a:lnTo>
                  <a:lnTo>
                    <a:pt x="10554" y="14920"/>
                  </a:lnTo>
                  <a:lnTo>
                    <a:pt x="9767" y="10711"/>
                  </a:lnTo>
                  <a:lnTo>
                    <a:pt x="13179" y="16248"/>
                  </a:lnTo>
                  <a:lnTo>
                    <a:pt x="19159" y="5459"/>
                  </a:lnTo>
                  <a:lnTo>
                    <a:pt x="11999" y="5705"/>
                  </a:lnTo>
                  <a:lnTo>
                    <a:pt x="16887" y="3059"/>
                  </a:lnTo>
                  <a:lnTo>
                    <a:pt x="13130" y="965"/>
                  </a:lnTo>
                  <a:lnTo>
                    <a:pt x="10347" y="3669"/>
                  </a:lnTo>
                  <a:lnTo>
                    <a:pt x="97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7428974" y="2685017"/>
              <a:ext cx="193377" cy="232015"/>
            </a:xfrm>
            <a:custGeom>
              <a:avLst/>
              <a:gdLst/>
              <a:ahLst/>
              <a:cxnLst/>
              <a:rect l="l" t="t" r="r" b="b"/>
              <a:pathLst>
                <a:path w="5105" h="6125" extrusionOk="0">
                  <a:moveTo>
                    <a:pt x="3442" y="1"/>
                  </a:moveTo>
                  <a:lnTo>
                    <a:pt x="0" y="6098"/>
                  </a:lnTo>
                  <a:cubicBezTo>
                    <a:pt x="0" y="6098"/>
                    <a:pt x="127" y="6125"/>
                    <a:pt x="342" y="6125"/>
                  </a:cubicBezTo>
                  <a:cubicBezTo>
                    <a:pt x="1038" y="6125"/>
                    <a:pt x="2655" y="5849"/>
                    <a:pt x="3865" y="3512"/>
                  </a:cubicBezTo>
                  <a:cubicBezTo>
                    <a:pt x="5104" y="1142"/>
                    <a:pt x="3442" y="1"/>
                    <a:pt x="3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7284801" y="2538230"/>
              <a:ext cx="258569" cy="497402"/>
            </a:xfrm>
            <a:custGeom>
              <a:avLst/>
              <a:gdLst/>
              <a:ahLst/>
              <a:cxnLst/>
              <a:rect l="l" t="t" r="r" b="b"/>
              <a:pathLst>
                <a:path w="6826" h="13131" fill="none" extrusionOk="0">
                  <a:moveTo>
                    <a:pt x="6825" y="1"/>
                  </a:moveTo>
                  <a:lnTo>
                    <a:pt x="0" y="13130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7234875" y="2737935"/>
              <a:ext cx="164323" cy="74169"/>
            </a:xfrm>
            <a:custGeom>
              <a:avLst/>
              <a:gdLst/>
              <a:ahLst/>
              <a:cxnLst/>
              <a:rect l="l" t="t" r="r" b="b"/>
              <a:pathLst>
                <a:path w="4338" h="1958" fill="none" extrusionOk="0">
                  <a:moveTo>
                    <a:pt x="0" y="0"/>
                  </a:moveTo>
                  <a:lnTo>
                    <a:pt x="4337" y="1957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6"/>
            <p:cNvSpPr/>
            <p:nvPr/>
          </p:nvSpPr>
          <p:spPr>
            <a:xfrm>
              <a:off x="7387988" y="2676834"/>
              <a:ext cx="176256" cy="312207"/>
            </a:xfrm>
            <a:custGeom>
              <a:avLst/>
              <a:gdLst/>
              <a:ahLst/>
              <a:cxnLst/>
              <a:rect l="l" t="t" r="r" b="b"/>
              <a:pathLst>
                <a:path w="4653" h="8242" fill="none" extrusionOk="0">
                  <a:moveTo>
                    <a:pt x="4652" y="0"/>
                  </a:moveTo>
                  <a:lnTo>
                    <a:pt x="0" y="8242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6"/>
            <p:cNvSpPr/>
            <p:nvPr/>
          </p:nvSpPr>
          <p:spPr>
            <a:xfrm>
              <a:off x="6946462" y="3336714"/>
              <a:ext cx="288418" cy="266827"/>
            </a:xfrm>
            <a:custGeom>
              <a:avLst/>
              <a:gdLst/>
              <a:ahLst/>
              <a:cxnLst/>
              <a:rect l="l" t="t" r="r" b="b"/>
              <a:pathLst>
                <a:path w="7614" h="7044" extrusionOk="0">
                  <a:moveTo>
                    <a:pt x="3814" y="0"/>
                  </a:moveTo>
                  <a:cubicBezTo>
                    <a:pt x="3607" y="0"/>
                    <a:pt x="3398" y="19"/>
                    <a:pt x="3187" y="56"/>
                  </a:cubicBezTo>
                  <a:cubicBezTo>
                    <a:pt x="1280" y="400"/>
                    <a:pt x="1" y="2230"/>
                    <a:pt x="345" y="4138"/>
                  </a:cubicBezTo>
                  <a:cubicBezTo>
                    <a:pt x="652" y="5849"/>
                    <a:pt x="2142" y="7043"/>
                    <a:pt x="3814" y="7043"/>
                  </a:cubicBezTo>
                  <a:cubicBezTo>
                    <a:pt x="4016" y="7043"/>
                    <a:pt x="4221" y="7026"/>
                    <a:pt x="4427" y="6990"/>
                  </a:cubicBezTo>
                  <a:cubicBezTo>
                    <a:pt x="6344" y="6646"/>
                    <a:pt x="7613" y="4816"/>
                    <a:pt x="7269" y="2899"/>
                  </a:cubicBezTo>
                  <a:cubicBezTo>
                    <a:pt x="6971" y="1200"/>
                    <a:pt x="5489" y="0"/>
                    <a:pt x="3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7546669" y="4028141"/>
              <a:ext cx="286903" cy="266599"/>
            </a:xfrm>
            <a:custGeom>
              <a:avLst/>
              <a:gdLst/>
              <a:ahLst/>
              <a:cxnLst/>
              <a:rect l="l" t="t" r="r" b="b"/>
              <a:pathLst>
                <a:path w="7574" h="7038" extrusionOk="0">
                  <a:moveTo>
                    <a:pt x="3798" y="0"/>
                  </a:moveTo>
                  <a:cubicBezTo>
                    <a:pt x="3610" y="0"/>
                    <a:pt x="3419" y="16"/>
                    <a:pt x="3227" y="47"/>
                  </a:cubicBezTo>
                  <a:cubicBezTo>
                    <a:pt x="1309" y="352"/>
                    <a:pt x="1" y="2162"/>
                    <a:pt x="316" y="4079"/>
                  </a:cubicBezTo>
                  <a:cubicBezTo>
                    <a:pt x="590" y="5805"/>
                    <a:pt x="2083" y="7037"/>
                    <a:pt x="3777" y="7037"/>
                  </a:cubicBezTo>
                  <a:cubicBezTo>
                    <a:pt x="3965" y="7037"/>
                    <a:pt x="4156" y="7022"/>
                    <a:pt x="4348" y="6990"/>
                  </a:cubicBezTo>
                  <a:cubicBezTo>
                    <a:pt x="6266" y="6686"/>
                    <a:pt x="7574" y="4886"/>
                    <a:pt x="7259" y="2958"/>
                  </a:cubicBezTo>
                  <a:cubicBezTo>
                    <a:pt x="6985" y="1232"/>
                    <a:pt x="5492" y="0"/>
                    <a:pt x="3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7927785" y="3186515"/>
              <a:ext cx="279820" cy="266599"/>
            </a:xfrm>
            <a:custGeom>
              <a:avLst/>
              <a:gdLst/>
              <a:ahLst/>
              <a:cxnLst/>
              <a:rect l="l" t="t" r="r" b="b"/>
              <a:pathLst>
                <a:path w="7387" h="7038" extrusionOk="0">
                  <a:moveTo>
                    <a:pt x="3684" y="1"/>
                  </a:moveTo>
                  <a:cubicBezTo>
                    <a:pt x="1897" y="1"/>
                    <a:pt x="373" y="1359"/>
                    <a:pt x="198" y="3176"/>
                  </a:cubicBezTo>
                  <a:cubicBezTo>
                    <a:pt x="1" y="5104"/>
                    <a:pt x="1417" y="6834"/>
                    <a:pt x="3355" y="7021"/>
                  </a:cubicBezTo>
                  <a:cubicBezTo>
                    <a:pt x="3469" y="7032"/>
                    <a:pt x="3583" y="7038"/>
                    <a:pt x="3696" y="7038"/>
                  </a:cubicBezTo>
                  <a:cubicBezTo>
                    <a:pt x="5483" y="7038"/>
                    <a:pt x="7024" y="5677"/>
                    <a:pt x="7200" y="3864"/>
                  </a:cubicBezTo>
                  <a:cubicBezTo>
                    <a:pt x="7387" y="1927"/>
                    <a:pt x="5971" y="206"/>
                    <a:pt x="4043" y="19"/>
                  </a:cubicBezTo>
                  <a:cubicBezTo>
                    <a:pt x="3922" y="7"/>
                    <a:pt x="3803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7802249" y="2857903"/>
              <a:ext cx="716803" cy="455052"/>
            </a:xfrm>
            <a:custGeom>
              <a:avLst/>
              <a:gdLst/>
              <a:ahLst/>
              <a:cxnLst/>
              <a:rect l="l" t="t" r="r" b="b"/>
              <a:pathLst>
                <a:path w="18923" h="12013" extrusionOk="0">
                  <a:moveTo>
                    <a:pt x="18923" y="0"/>
                  </a:moveTo>
                  <a:cubicBezTo>
                    <a:pt x="15311" y="1143"/>
                    <a:pt x="10968" y="1430"/>
                    <a:pt x="7522" y="1430"/>
                  </a:cubicBezTo>
                  <a:cubicBezTo>
                    <a:pt x="4061" y="1430"/>
                    <a:pt x="1505" y="1141"/>
                    <a:pt x="1505" y="1141"/>
                  </a:cubicBezTo>
                  <a:lnTo>
                    <a:pt x="1" y="11379"/>
                  </a:lnTo>
                  <a:cubicBezTo>
                    <a:pt x="2158" y="11835"/>
                    <a:pt x="4199" y="12012"/>
                    <a:pt x="6068" y="12012"/>
                  </a:cubicBezTo>
                  <a:cubicBezTo>
                    <a:pt x="12533" y="12012"/>
                    <a:pt x="16936" y="9894"/>
                    <a:pt x="16936" y="9894"/>
                  </a:cubicBezTo>
                  <a:lnTo>
                    <a:pt x="18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7228890" y="3507210"/>
              <a:ext cx="1163484" cy="195650"/>
            </a:xfrm>
            <a:custGeom>
              <a:avLst/>
              <a:gdLst/>
              <a:ahLst/>
              <a:cxnLst/>
              <a:rect l="l" t="t" r="r" b="b"/>
              <a:pathLst>
                <a:path w="30715" h="5165" extrusionOk="0">
                  <a:moveTo>
                    <a:pt x="15432" y="1"/>
                  </a:moveTo>
                  <a:lnTo>
                    <a:pt x="1" y="2578"/>
                  </a:lnTo>
                  <a:lnTo>
                    <a:pt x="17212" y="5164"/>
                  </a:lnTo>
                  <a:lnTo>
                    <a:pt x="30715" y="2047"/>
                  </a:lnTo>
                  <a:lnTo>
                    <a:pt x="15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7166690" y="2824189"/>
              <a:ext cx="1370536" cy="1728805"/>
            </a:xfrm>
            <a:custGeom>
              <a:avLst/>
              <a:gdLst/>
              <a:ahLst/>
              <a:cxnLst/>
              <a:rect l="l" t="t" r="r" b="b"/>
              <a:pathLst>
                <a:path w="36181" h="45639" extrusionOk="0">
                  <a:moveTo>
                    <a:pt x="15726" y="24110"/>
                  </a:moveTo>
                  <a:lnTo>
                    <a:pt x="16474" y="24208"/>
                  </a:lnTo>
                  <a:lnTo>
                    <a:pt x="16720" y="24720"/>
                  </a:lnTo>
                  <a:lnTo>
                    <a:pt x="16720" y="24720"/>
                  </a:lnTo>
                  <a:lnTo>
                    <a:pt x="15539" y="24582"/>
                  </a:lnTo>
                  <a:lnTo>
                    <a:pt x="15726" y="24110"/>
                  </a:lnTo>
                  <a:close/>
                  <a:moveTo>
                    <a:pt x="3374" y="12269"/>
                  </a:moveTo>
                  <a:lnTo>
                    <a:pt x="16562" y="12967"/>
                  </a:lnTo>
                  <a:lnTo>
                    <a:pt x="15844" y="17560"/>
                  </a:lnTo>
                  <a:cubicBezTo>
                    <a:pt x="15805" y="17845"/>
                    <a:pt x="16002" y="18111"/>
                    <a:pt x="16297" y="18150"/>
                  </a:cubicBezTo>
                  <a:cubicBezTo>
                    <a:pt x="16474" y="18170"/>
                    <a:pt x="16631" y="18189"/>
                    <a:pt x="16690" y="18199"/>
                  </a:cubicBezTo>
                  <a:lnTo>
                    <a:pt x="31305" y="20176"/>
                  </a:lnTo>
                  <a:lnTo>
                    <a:pt x="31246" y="20343"/>
                  </a:lnTo>
                  <a:lnTo>
                    <a:pt x="31108" y="20737"/>
                  </a:lnTo>
                  <a:lnTo>
                    <a:pt x="29190" y="26146"/>
                  </a:lnTo>
                  <a:lnTo>
                    <a:pt x="17339" y="24788"/>
                  </a:lnTo>
                  <a:lnTo>
                    <a:pt x="17093" y="24287"/>
                  </a:lnTo>
                  <a:lnTo>
                    <a:pt x="17093" y="24287"/>
                  </a:lnTo>
                  <a:lnTo>
                    <a:pt x="18588" y="24484"/>
                  </a:lnTo>
                  <a:lnTo>
                    <a:pt x="18765" y="23628"/>
                  </a:lnTo>
                  <a:lnTo>
                    <a:pt x="18982" y="23657"/>
                  </a:lnTo>
                  <a:cubicBezTo>
                    <a:pt x="18998" y="23660"/>
                    <a:pt x="19015" y="23661"/>
                    <a:pt x="19031" y="23661"/>
                  </a:cubicBezTo>
                  <a:cubicBezTo>
                    <a:pt x="19226" y="23661"/>
                    <a:pt x="19385" y="23503"/>
                    <a:pt x="19385" y="23303"/>
                  </a:cubicBezTo>
                  <a:lnTo>
                    <a:pt x="19385" y="23176"/>
                  </a:lnTo>
                  <a:cubicBezTo>
                    <a:pt x="19385" y="22999"/>
                    <a:pt x="19257" y="22851"/>
                    <a:pt x="19080" y="22822"/>
                  </a:cubicBezTo>
                  <a:lnTo>
                    <a:pt x="3403" y="20756"/>
                  </a:lnTo>
                  <a:lnTo>
                    <a:pt x="3374" y="12269"/>
                  </a:lnTo>
                  <a:close/>
                  <a:moveTo>
                    <a:pt x="6128" y="22841"/>
                  </a:moveTo>
                  <a:lnTo>
                    <a:pt x="15195" y="24031"/>
                  </a:lnTo>
                  <a:lnTo>
                    <a:pt x="15008" y="24523"/>
                  </a:lnTo>
                  <a:lnTo>
                    <a:pt x="13858" y="24395"/>
                  </a:lnTo>
                  <a:lnTo>
                    <a:pt x="13799" y="24906"/>
                  </a:lnTo>
                  <a:lnTo>
                    <a:pt x="14812" y="25024"/>
                  </a:lnTo>
                  <a:lnTo>
                    <a:pt x="12864" y="30030"/>
                  </a:lnTo>
                  <a:lnTo>
                    <a:pt x="9462" y="29607"/>
                  </a:lnTo>
                  <a:lnTo>
                    <a:pt x="6128" y="22841"/>
                  </a:lnTo>
                  <a:close/>
                  <a:moveTo>
                    <a:pt x="15343" y="25084"/>
                  </a:moveTo>
                  <a:lnTo>
                    <a:pt x="16995" y="25270"/>
                  </a:lnTo>
                  <a:lnTo>
                    <a:pt x="19709" y="30896"/>
                  </a:lnTo>
                  <a:lnTo>
                    <a:pt x="13395" y="30099"/>
                  </a:lnTo>
                  <a:lnTo>
                    <a:pt x="15343" y="25084"/>
                  </a:lnTo>
                  <a:close/>
                  <a:moveTo>
                    <a:pt x="9737" y="30158"/>
                  </a:moveTo>
                  <a:lnTo>
                    <a:pt x="12678" y="30532"/>
                  </a:lnTo>
                  <a:lnTo>
                    <a:pt x="11458" y="33659"/>
                  </a:lnTo>
                  <a:lnTo>
                    <a:pt x="9737" y="30158"/>
                  </a:lnTo>
                  <a:close/>
                  <a:moveTo>
                    <a:pt x="17605" y="25329"/>
                  </a:moveTo>
                  <a:lnTo>
                    <a:pt x="29003" y="26637"/>
                  </a:lnTo>
                  <a:lnTo>
                    <a:pt x="29013" y="26647"/>
                  </a:lnTo>
                  <a:lnTo>
                    <a:pt x="24450" y="39521"/>
                  </a:lnTo>
                  <a:lnTo>
                    <a:pt x="20595" y="31525"/>
                  </a:lnTo>
                  <a:lnTo>
                    <a:pt x="20595" y="31525"/>
                  </a:lnTo>
                  <a:lnTo>
                    <a:pt x="21608" y="31653"/>
                  </a:lnTo>
                  <a:lnTo>
                    <a:pt x="21667" y="31132"/>
                  </a:lnTo>
                  <a:lnTo>
                    <a:pt x="20319" y="30965"/>
                  </a:lnTo>
                  <a:lnTo>
                    <a:pt x="17605" y="25329"/>
                  </a:lnTo>
                  <a:close/>
                  <a:moveTo>
                    <a:pt x="35948" y="1"/>
                  </a:moveTo>
                  <a:cubicBezTo>
                    <a:pt x="35934" y="1"/>
                    <a:pt x="35921" y="2"/>
                    <a:pt x="35907" y="5"/>
                  </a:cubicBezTo>
                  <a:cubicBezTo>
                    <a:pt x="35809" y="15"/>
                    <a:pt x="35730" y="84"/>
                    <a:pt x="35711" y="172"/>
                  </a:cubicBezTo>
                  <a:lnTo>
                    <a:pt x="31688" y="19478"/>
                  </a:lnTo>
                  <a:lnTo>
                    <a:pt x="16788" y="17491"/>
                  </a:lnTo>
                  <a:cubicBezTo>
                    <a:pt x="16778" y="17490"/>
                    <a:pt x="16767" y="17490"/>
                    <a:pt x="16757" y="17490"/>
                  </a:cubicBezTo>
                  <a:cubicBezTo>
                    <a:pt x="16640" y="17490"/>
                    <a:pt x="16526" y="17539"/>
                    <a:pt x="16454" y="17639"/>
                  </a:cubicBezTo>
                  <a:lnTo>
                    <a:pt x="18854" y="1303"/>
                  </a:lnTo>
                  <a:cubicBezTo>
                    <a:pt x="18870" y="1139"/>
                    <a:pt x="18744" y="1048"/>
                    <a:pt x="18619" y="1048"/>
                  </a:cubicBezTo>
                  <a:cubicBezTo>
                    <a:pt x="18518" y="1048"/>
                    <a:pt x="18418" y="1107"/>
                    <a:pt x="18392" y="1234"/>
                  </a:cubicBezTo>
                  <a:lnTo>
                    <a:pt x="16739" y="11826"/>
                  </a:lnTo>
                  <a:lnTo>
                    <a:pt x="59" y="10941"/>
                  </a:lnTo>
                  <a:lnTo>
                    <a:pt x="0" y="12092"/>
                  </a:lnTo>
                  <a:lnTo>
                    <a:pt x="3108" y="12249"/>
                  </a:lnTo>
                  <a:lnTo>
                    <a:pt x="3148" y="20717"/>
                  </a:lnTo>
                  <a:lnTo>
                    <a:pt x="1741" y="20530"/>
                  </a:lnTo>
                  <a:cubicBezTo>
                    <a:pt x="1729" y="20529"/>
                    <a:pt x="1717" y="20528"/>
                    <a:pt x="1705" y="20528"/>
                  </a:cubicBezTo>
                  <a:cubicBezTo>
                    <a:pt x="1504" y="20528"/>
                    <a:pt x="1338" y="20680"/>
                    <a:pt x="1338" y="20884"/>
                  </a:cubicBezTo>
                  <a:lnTo>
                    <a:pt x="1338" y="20963"/>
                  </a:lnTo>
                  <a:cubicBezTo>
                    <a:pt x="1338" y="21140"/>
                    <a:pt x="1466" y="21287"/>
                    <a:pt x="1643" y="21317"/>
                  </a:cubicBezTo>
                  <a:lnTo>
                    <a:pt x="2135" y="21376"/>
                  </a:lnTo>
                  <a:lnTo>
                    <a:pt x="2243" y="22330"/>
                  </a:lnTo>
                  <a:lnTo>
                    <a:pt x="5508" y="22763"/>
                  </a:lnTo>
                  <a:lnTo>
                    <a:pt x="8852" y="29529"/>
                  </a:lnTo>
                  <a:lnTo>
                    <a:pt x="6983" y="29293"/>
                  </a:lnTo>
                  <a:lnTo>
                    <a:pt x="6914" y="29804"/>
                  </a:lnTo>
                  <a:lnTo>
                    <a:pt x="9127" y="30089"/>
                  </a:lnTo>
                  <a:lnTo>
                    <a:pt x="11222" y="34318"/>
                  </a:lnTo>
                  <a:lnTo>
                    <a:pt x="6806" y="45638"/>
                  </a:lnTo>
                  <a:lnTo>
                    <a:pt x="7357" y="45638"/>
                  </a:lnTo>
                  <a:lnTo>
                    <a:pt x="11507" y="34948"/>
                  </a:lnTo>
                  <a:lnTo>
                    <a:pt x="16779" y="45638"/>
                  </a:lnTo>
                  <a:lnTo>
                    <a:pt x="17359" y="45638"/>
                  </a:lnTo>
                  <a:lnTo>
                    <a:pt x="11773" y="34289"/>
                  </a:lnTo>
                  <a:lnTo>
                    <a:pt x="13199" y="30601"/>
                  </a:lnTo>
                  <a:lnTo>
                    <a:pt x="19975" y="31456"/>
                  </a:lnTo>
                  <a:lnTo>
                    <a:pt x="24204" y="40209"/>
                  </a:lnTo>
                  <a:lnTo>
                    <a:pt x="22276" y="45638"/>
                  </a:lnTo>
                  <a:lnTo>
                    <a:pt x="22827" y="45638"/>
                  </a:lnTo>
                  <a:lnTo>
                    <a:pt x="24519" y="40868"/>
                  </a:lnTo>
                  <a:lnTo>
                    <a:pt x="26820" y="45638"/>
                  </a:lnTo>
                  <a:lnTo>
                    <a:pt x="27390" y="45638"/>
                  </a:lnTo>
                  <a:lnTo>
                    <a:pt x="24764" y="40180"/>
                  </a:lnTo>
                  <a:lnTo>
                    <a:pt x="29534" y="26706"/>
                  </a:lnTo>
                  <a:lnTo>
                    <a:pt x="30016" y="26755"/>
                  </a:lnTo>
                  <a:lnTo>
                    <a:pt x="30075" y="26244"/>
                  </a:lnTo>
                  <a:lnTo>
                    <a:pt x="29711" y="26205"/>
                  </a:lnTo>
                  <a:lnTo>
                    <a:pt x="31639" y="20786"/>
                  </a:lnTo>
                  <a:lnTo>
                    <a:pt x="31826" y="20255"/>
                  </a:lnTo>
                  <a:lnTo>
                    <a:pt x="32170" y="20294"/>
                  </a:lnTo>
                  <a:cubicBezTo>
                    <a:pt x="32182" y="20295"/>
                    <a:pt x="32195" y="20296"/>
                    <a:pt x="32207" y="20296"/>
                  </a:cubicBezTo>
                  <a:cubicBezTo>
                    <a:pt x="32407" y="20296"/>
                    <a:pt x="32573" y="20144"/>
                    <a:pt x="32573" y="19940"/>
                  </a:cubicBezTo>
                  <a:lnTo>
                    <a:pt x="32573" y="19901"/>
                  </a:lnTo>
                  <a:cubicBezTo>
                    <a:pt x="32573" y="19743"/>
                    <a:pt x="32475" y="19606"/>
                    <a:pt x="32327" y="19566"/>
                  </a:cubicBezTo>
                  <a:lnTo>
                    <a:pt x="36163" y="261"/>
                  </a:lnTo>
                  <a:cubicBezTo>
                    <a:pt x="36181" y="127"/>
                    <a:pt x="36077" y="1"/>
                    <a:pt x="35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7059753" y="3738811"/>
              <a:ext cx="352095" cy="453196"/>
            </a:xfrm>
            <a:custGeom>
              <a:avLst/>
              <a:gdLst/>
              <a:ahLst/>
              <a:cxnLst/>
              <a:rect l="l" t="t" r="r" b="b"/>
              <a:pathLst>
                <a:path w="9295" h="11964" extrusionOk="0">
                  <a:moveTo>
                    <a:pt x="3948" y="3571"/>
                  </a:moveTo>
                  <a:cubicBezTo>
                    <a:pt x="4211" y="3571"/>
                    <a:pt x="4449" y="3775"/>
                    <a:pt x="4466" y="4056"/>
                  </a:cubicBezTo>
                  <a:cubicBezTo>
                    <a:pt x="4486" y="4381"/>
                    <a:pt x="4368" y="4705"/>
                    <a:pt x="4132" y="4941"/>
                  </a:cubicBezTo>
                  <a:cubicBezTo>
                    <a:pt x="3755" y="5317"/>
                    <a:pt x="3235" y="5523"/>
                    <a:pt x="2700" y="5523"/>
                  </a:cubicBezTo>
                  <a:cubicBezTo>
                    <a:pt x="2676" y="5523"/>
                    <a:pt x="2651" y="5522"/>
                    <a:pt x="2627" y="5521"/>
                  </a:cubicBezTo>
                  <a:cubicBezTo>
                    <a:pt x="2666" y="5099"/>
                    <a:pt x="2784" y="4686"/>
                    <a:pt x="2991" y="4312"/>
                  </a:cubicBezTo>
                  <a:cubicBezTo>
                    <a:pt x="3178" y="3958"/>
                    <a:pt x="3502" y="3673"/>
                    <a:pt x="3797" y="3594"/>
                  </a:cubicBezTo>
                  <a:cubicBezTo>
                    <a:pt x="3847" y="3578"/>
                    <a:pt x="3898" y="3571"/>
                    <a:pt x="3948" y="3571"/>
                  </a:cubicBezTo>
                  <a:close/>
                  <a:moveTo>
                    <a:pt x="6307" y="6317"/>
                  </a:moveTo>
                  <a:cubicBezTo>
                    <a:pt x="6461" y="6317"/>
                    <a:pt x="6596" y="6386"/>
                    <a:pt x="6679" y="6515"/>
                  </a:cubicBezTo>
                  <a:cubicBezTo>
                    <a:pt x="6757" y="6682"/>
                    <a:pt x="6767" y="6869"/>
                    <a:pt x="6698" y="7046"/>
                  </a:cubicBezTo>
                  <a:cubicBezTo>
                    <a:pt x="6492" y="7695"/>
                    <a:pt x="5872" y="8187"/>
                    <a:pt x="5164" y="8295"/>
                  </a:cubicBezTo>
                  <a:cubicBezTo>
                    <a:pt x="5184" y="7852"/>
                    <a:pt x="5282" y="7410"/>
                    <a:pt x="5479" y="7007"/>
                  </a:cubicBezTo>
                  <a:cubicBezTo>
                    <a:pt x="5636" y="6682"/>
                    <a:pt x="5813" y="6475"/>
                    <a:pt x="6020" y="6377"/>
                  </a:cubicBezTo>
                  <a:cubicBezTo>
                    <a:pt x="6098" y="6338"/>
                    <a:pt x="6197" y="6318"/>
                    <a:pt x="6285" y="6318"/>
                  </a:cubicBezTo>
                  <a:lnTo>
                    <a:pt x="6275" y="6318"/>
                  </a:lnTo>
                  <a:cubicBezTo>
                    <a:pt x="6286" y="6317"/>
                    <a:pt x="6296" y="6317"/>
                    <a:pt x="6307" y="6317"/>
                  </a:cubicBezTo>
                  <a:close/>
                  <a:moveTo>
                    <a:pt x="1350" y="1"/>
                  </a:moveTo>
                  <a:cubicBezTo>
                    <a:pt x="1320" y="1"/>
                    <a:pt x="1288" y="13"/>
                    <a:pt x="1260" y="44"/>
                  </a:cubicBezTo>
                  <a:cubicBezTo>
                    <a:pt x="483" y="830"/>
                    <a:pt x="40" y="1824"/>
                    <a:pt x="21" y="2797"/>
                  </a:cubicBezTo>
                  <a:cubicBezTo>
                    <a:pt x="1" y="3879"/>
                    <a:pt x="542" y="4922"/>
                    <a:pt x="1397" y="5443"/>
                  </a:cubicBezTo>
                  <a:cubicBezTo>
                    <a:pt x="1692" y="5610"/>
                    <a:pt x="2017" y="5728"/>
                    <a:pt x="2351" y="5767"/>
                  </a:cubicBezTo>
                  <a:cubicBezTo>
                    <a:pt x="2342" y="6161"/>
                    <a:pt x="2410" y="6554"/>
                    <a:pt x="2558" y="6918"/>
                  </a:cubicBezTo>
                  <a:cubicBezTo>
                    <a:pt x="2922" y="7833"/>
                    <a:pt x="3787" y="8501"/>
                    <a:pt x="4702" y="8570"/>
                  </a:cubicBezTo>
                  <a:cubicBezTo>
                    <a:pt x="4771" y="8580"/>
                    <a:pt x="4840" y="8580"/>
                    <a:pt x="4908" y="8580"/>
                  </a:cubicBezTo>
                  <a:cubicBezTo>
                    <a:pt x="4938" y="9318"/>
                    <a:pt x="5203" y="10036"/>
                    <a:pt x="5656" y="10626"/>
                  </a:cubicBezTo>
                  <a:cubicBezTo>
                    <a:pt x="6344" y="11472"/>
                    <a:pt x="7377" y="11963"/>
                    <a:pt x="8478" y="11963"/>
                  </a:cubicBezTo>
                  <a:cubicBezTo>
                    <a:pt x="8715" y="11963"/>
                    <a:pt x="8951" y="11944"/>
                    <a:pt x="9187" y="11894"/>
                  </a:cubicBezTo>
                  <a:cubicBezTo>
                    <a:pt x="9255" y="11875"/>
                    <a:pt x="9295" y="11806"/>
                    <a:pt x="9285" y="11737"/>
                  </a:cubicBezTo>
                  <a:cubicBezTo>
                    <a:pt x="9268" y="11679"/>
                    <a:pt x="9216" y="11634"/>
                    <a:pt x="9159" y="11634"/>
                  </a:cubicBezTo>
                  <a:cubicBezTo>
                    <a:pt x="9148" y="11634"/>
                    <a:pt x="9138" y="11636"/>
                    <a:pt x="9128" y="11639"/>
                  </a:cubicBezTo>
                  <a:cubicBezTo>
                    <a:pt x="8906" y="11683"/>
                    <a:pt x="8683" y="11705"/>
                    <a:pt x="8462" y="11705"/>
                  </a:cubicBezTo>
                  <a:cubicBezTo>
                    <a:pt x="7459" y="11705"/>
                    <a:pt x="6497" y="11258"/>
                    <a:pt x="5853" y="10468"/>
                  </a:cubicBezTo>
                  <a:cubicBezTo>
                    <a:pt x="5430" y="9918"/>
                    <a:pt x="5184" y="9249"/>
                    <a:pt x="5164" y="8560"/>
                  </a:cubicBezTo>
                  <a:cubicBezTo>
                    <a:pt x="5971" y="8442"/>
                    <a:pt x="6698" y="7872"/>
                    <a:pt x="6934" y="7125"/>
                  </a:cubicBezTo>
                  <a:cubicBezTo>
                    <a:pt x="7023" y="6879"/>
                    <a:pt x="7013" y="6613"/>
                    <a:pt x="6895" y="6377"/>
                  </a:cubicBezTo>
                  <a:cubicBezTo>
                    <a:pt x="6762" y="6162"/>
                    <a:pt x="6519" y="6065"/>
                    <a:pt x="6279" y="6065"/>
                  </a:cubicBezTo>
                  <a:cubicBezTo>
                    <a:pt x="6146" y="6065"/>
                    <a:pt x="6014" y="6095"/>
                    <a:pt x="5902" y="6151"/>
                  </a:cubicBezTo>
                  <a:cubicBezTo>
                    <a:pt x="5636" y="6279"/>
                    <a:pt x="5420" y="6515"/>
                    <a:pt x="5233" y="6898"/>
                  </a:cubicBezTo>
                  <a:cubicBezTo>
                    <a:pt x="5026" y="7341"/>
                    <a:pt x="4908" y="7833"/>
                    <a:pt x="4899" y="8324"/>
                  </a:cubicBezTo>
                  <a:cubicBezTo>
                    <a:pt x="4840" y="8324"/>
                    <a:pt x="4781" y="8324"/>
                    <a:pt x="4712" y="8315"/>
                  </a:cubicBezTo>
                  <a:cubicBezTo>
                    <a:pt x="3895" y="8246"/>
                    <a:pt x="3119" y="7646"/>
                    <a:pt x="2794" y="6830"/>
                  </a:cubicBezTo>
                  <a:cubicBezTo>
                    <a:pt x="2666" y="6495"/>
                    <a:pt x="2597" y="6141"/>
                    <a:pt x="2607" y="5787"/>
                  </a:cubicBezTo>
                  <a:lnTo>
                    <a:pt x="2607" y="5787"/>
                  </a:lnTo>
                  <a:cubicBezTo>
                    <a:pt x="2642" y="5789"/>
                    <a:pt x="2677" y="5790"/>
                    <a:pt x="2712" y="5790"/>
                  </a:cubicBezTo>
                  <a:cubicBezTo>
                    <a:pt x="3305" y="5790"/>
                    <a:pt x="3882" y="5555"/>
                    <a:pt x="4318" y="5128"/>
                  </a:cubicBezTo>
                  <a:cubicBezTo>
                    <a:pt x="4594" y="4833"/>
                    <a:pt x="4741" y="4440"/>
                    <a:pt x="4712" y="4027"/>
                  </a:cubicBezTo>
                  <a:cubicBezTo>
                    <a:pt x="4678" y="3619"/>
                    <a:pt x="4335" y="3317"/>
                    <a:pt x="3945" y="3317"/>
                  </a:cubicBezTo>
                  <a:cubicBezTo>
                    <a:pt x="3874" y="3317"/>
                    <a:pt x="3801" y="3327"/>
                    <a:pt x="3728" y="3348"/>
                  </a:cubicBezTo>
                  <a:cubicBezTo>
                    <a:pt x="3364" y="3446"/>
                    <a:pt x="2981" y="3781"/>
                    <a:pt x="2755" y="4194"/>
                  </a:cubicBezTo>
                  <a:cubicBezTo>
                    <a:pt x="2538" y="4607"/>
                    <a:pt x="2410" y="5049"/>
                    <a:pt x="2361" y="5502"/>
                  </a:cubicBezTo>
                  <a:cubicBezTo>
                    <a:pt x="2076" y="5462"/>
                    <a:pt x="1791" y="5374"/>
                    <a:pt x="1535" y="5217"/>
                  </a:cubicBezTo>
                  <a:cubicBezTo>
                    <a:pt x="748" y="4745"/>
                    <a:pt x="257" y="3800"/>
                    <a:pt x="276" y="2797"/>
                  </a:cubicBezTo>
                  <a:cubicBezTo>
                    <a:pt x="296" y="1892"/>
                    <a:pt x="719" y="958"/>
                    <a:pt x="1437" y="221"/>
                  </a:cubicBezTo>
                  <a:cubicBezTo>
                    <a:pt x="1534" y="131"/>
                    <a:pt x="1449" y="1"/>
                    <a:pt x="1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7378669" y="3358189"/>
              <a:ext cx="246675" cy="155422"/>
            </a:xfrm>
            <a:custGeom>
              <a:avLst/>
              <a:gdLst/>
              <a:ahLst/>
              <a:cxnLst/>
              <a:rect l="l" t="t" r="r" b="b"/>
              <a:pathLst>
                <a:path w="6512" h="4103" extrusionOk="0">
                  <a:moveTo>
                    <a:pt x="3266" y="1191"/>
                  </a:moveTo>
                  <a:cubicBezTo>
                    <a:pt x="3885" y="1466"/>
                    <a:pt x="4318" y="2057"/>
                    <a:pt x="4406" y="2735"/>
                  </a:cubicBezTo>
                  <a:cubicBezTo>
                    <a:pt x="4436" y="2991"/>
                    <a:pt x="4387" y="3266"/>
                    <a:pt x="4259" y="3492"/>
                  </a:cubicBezTo>
                  <a:cubicBezTo>
                    <a:pt x="4131" y="3709"/>
                    <a:pt x="3895" y="3837"/>
                    <a:pt x="3649" y="3837"/>
                  </a:cubicBezTo>
                  <a:cubicBezTo>
                    <a:pt x="3226" y="3817"/>
                    <a:pt x="2951" y="3315"/>
                    <a:pt x="2902" y="2834"/>
                  </a:cubicBezTo>
                  <a:cubicBezTo>
                    <a:pt x="2833" y="2263"/>
                    <a:pt x="2961" y="1683"/>
                    <a:pt x="3266" y="1191"/>
                  </a:cubicBezTo>
                  <a:close/>
                  <a:moveTo>
                    <a:pt x="4913" y="1"/>
                  </a:moveTo>
                  <a:cubicBezTo>
                    <a:pt x="4515" y="1"/>
                    <a:pt x="4112" y="106"/>
                    <a:pt x="3767" y="326"/>
                  </a:cubicBezTo>
                  <a:cubicBezTo>
                    <a:pt x="3541" y="473"/>
                    <a:pt x="3344" y="660"/>
                    <a:pt x="3177" y="876"/>
                  </a:cubicBezTo>
                  <a:lnTo>
                    <a:pt x="3118" y="857"/>
                  </a:lnTo>
                  <a:cubicBezTo>
                    <a:pt x="2913" y="801"/>
                    <a:pt x="2705" y="774"/>
                    <a:pt x="2498" y="774"/>
                  </a:cubicBezTo>
                  <a:cubicBezTo>
                    <a:pt x="1861" y="774"/>
                    <a:pt x="1240" y="1031"/>
                    <a:pt x="787" y="1506"/>
                  </a:cubicBezTo>
                  <a:cubicBezTo>
                    <a:pt x="207" y="2145"/>
                    <a:pt x="0" y="3040"/>
                    <a:pt x="227" y="3866"/>
                  </a:cubicBezTo>
                  <a:cubicBezTo>
                    <a:pt x="250" y="3920"/>
                    <a:pt x="296" y="3944"/>
                    <a:pt x="342" y="3944"/>
                  </a:cubicBezTo>
                  <a:cubicBezTo>
                    <a:pt x="413" y="3944"/>
                    <a:pt x="484" y="3887"/>
                    <a:pt x="473" y="3797"/>
                  </a:cubicBezTo>
                  <a:cubicBezTo>
                    <a:pt x="266" y="3050"/>
                    <a:pt x="453" y="2253"/>
                    <a:pt x="974" y="1683"/>
                  </a:cubicBezTo>
                  <a:cubicBezTo>
                    <a:pt x="1371" y="1264"/>
                    <a:pt x="1921" y="1033"/>
                    <a:pt x="2486" y="1033"/>
                  </a:cubicBezTo>
                  <a:cubicBezTo>
                    <a:pt x="2664" y="1033"/>
                    <a:pt x="2843" y="1056"/>
                    <a:pt x="3020" y="1103"/>
                  </a:cubicBezTo>
                  <a:cubicBezTo>
                    <a:pt x="2705" y="1634"/>
                    <a:pt x="2567" y="2253"/>
                    <a:pt x="2646" y="2873"/>
                  </a:cubicBezTo>
                  <a:cubicBezTo>
                    <a:pt x="2705" y="3433"/>
                    <a:pt x="3049" y="4063"/>
                    <a:pt x="3639" y="4102"/>
                  </a:cubicBezTo>
                  <a:lnTo>
                    <a:pt x="3679" y="4102"/>
                  </a:lnTo>
                  <a:cubicBezTo>
                    <a:pt x="4013" y="4092"/>
                    <a:pt x="4308" y="3915"/>
                    <a:pt x="4485" y="3630"/>
                  </a:cubicBezTo>
                  <a:cubicBezTo>
                    <a:pt x="4642" y="3355"/>
                    <a:pt x="4711" y="3030"/>
                    <a:pt x="4672" y="2715"/>
                  </a:cubicBezTo>
                  <a:cubicBezTo>
                    <a:pt x="4583" y="1958"/>
                    <a:pt x="4111" y="1299"/>
                    <a:pt x="3423" y="975"/>
                  </a:cubicBezTo>
                  <a:cubicBezTo>
                    <a:pt x="3561" y="808"/>
                    <a:pt x="3728" y="660"/>
                    <a:pt x="3905" y="542"/>
                  </a:cubicBezTo>
                  <a:cubicBezTo>
                    <a:pt x="4210" y="348"/>
                    <a:pt x="4566" y="254"/>
                    <a:pt x="4917" y="254"/>
                  </a:cubicBezTo>
                  <a:cubicBezTo>
                    <a:pt x="5437" y="254"/>
                    <a:pt x="5944" y="459"/>
                    <a:pt x="6255" y="847"/>
                  </a:cubicBezTo>
                  <a:cubicBezTo>
                    <a:pt x="6283" y="880"/>
                    <a:pt x="6321" y="898"/>
                    <a:pt x="6359" y="898"/>
                  </a:cubicBezTo>
                  <a:cubicBezTo>
                    <a:pt x="6388" y="898"/>
                    <a:pt x="6417" y="888"/>
                    <a:pt x="6442" y="867"/>
                  </a:cubicBezTo>
                  <a:cubicBezTo>
                    <a:pt x="6501" y="827"/>
                    <a:pt x="6511" y="739"/>
                    <a:pt x="6462" y="690"/>
                  </a:cubicBezTo>
                  <a:cubicBezTo>
                    <a:pt x="6101" y="240"/>
                    <a:pt x="5513" y="1"/>
                    <a:pt x="4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7947142" y="2732102"/>
              <a:ext cx="257508" cy="137732"/>
            </a:xfrm>
            <a:custGeom>
              <a:avLst/>
              <a:gdLst/>
              <a:ahLst/>
              <a:cxnLst/>
              <a:rect l="l" t="t" r="r" b="b"/>
              <a:pathLst>
                <a:path w="6798" h="3636" extrusionOk="0">
                  <a:moveTo>
                    <a:pt x="3296" y="1118"/>
                  </a:moveTo>
                  <a:cubicBezTo>
                    <a:pt x="3503" y="1511"/>
                    <a:pt x="3562" y="1964"/>
                    <a:pt x="3473" y="2397"/>
                  </a:cubicBezTo>
                  <a:cubicBezTo>
                    <a:pt x="3385" y="2810"/>
                    <a:pt x="3089" y="3272"/>
                    <a:pt x="2647" y="3370"/>
                  </a:cubicBezTo>
                  <a:cubicBezTo>
                    <a:pt x="2617" y="3377"/>
                    <a:pt x="2587" y="3380"/>
                    <a:pt x="2556" y="3380"/>
                  </a:cubicBezTo>
                  <a:cubicBezTo>
                    <a:pt x="2495" y="3380"/>
                    <a:pt x="2434" y="3367"/>
                    <a:pt x="2381" y="3341"/>
                  </a:cubicBezTo>
                  <a:cubicBezTo>
                    <a:pt x="2254" y="3262"/>
                    <a:pt x="2234" y="3065"/>
                    <a:pt x="2234" y="2947"/>
                  </a:cubicBezTo>
                  <a:cubicBezTo>
                    <a:pt x="2224" y="2328"/>
                    <a:pt x="2578" y="1679"/>
                    <a:pt x="3178" y="1216"/>
                  </a:cubicBezTo>
                  <a:cubicBezTo>
                    <a:pt x="3217" y="1187"/>
                    <a:pt x="3257" y="1157"/>
                    <a:pt x="3296" y="1118"/>
                  </a:cubicBezTo>
                  <a:close/>
                  <a:moveTo>
                    <a:pt x="2120" y="0"/>
                  </a:moveTo>
                  <a:cubicBezTo>
                    <a:pt x="1852" y="0"/>
                    <a:pt x="1582" y="70"/>
                    <a:pt x="1349" y="203"/>
                  </a:cubicBezTo>
                  <a:cubicBezTo>
                    <a:pt x="601" y="597"/>
                    <a:pt x="110" y="1334"/>
                    <a:pt x="11" y="2161"/>
                  </a:cubicBezTo>
                  <a:cubicBezTo>
                    <a:pt x="1" y="2256"/>
                    <a:pt x="71" y="2309"/>
                    <a:pt x="140" y="2309"/>
                  </a:cubicBezTo>
                  <a:cubicBezTo>
                    <a:pt x="199" y="2309"/>
                    <a:pt x="258" y="2271"/>
                    <a:pt x="267" y="2190"/>
                  </a:cubicBezTo>
                  <a:cubicBezTo>
                    <a:pt x="355" y="1443"/>
                    <a:pt x="808" y="794"/>
                    <a:pt x="1467" y="430"/>
                  </a:cubicBezTo>
                  <a:cubicBezTo>
                    <a:pt x="1673" y="318"/>
                    <a:pt x="1902" y="259"/>
                    <a:pt x="2134" y="259"/>
                  </a:cubicBezTo>
                  <a:cubicBezTo>
                    <a:pt x="2167" y="259"/>
                    <a:pt x="2200" y="260"/>
                    <a:pt x="2234" y="262"/>
                  </a:cubicBezTo>
                  <a:cubicBezTo>
                    <a:pt x="2529" y="312"/>
                    <a:pt x="2785" y="459"/>
                    <a:pt x="2981" y="676"/>
                  </a:cubicBezTo>
                  <a:cubicBezTo>
                    <a:pt x="3050" y="744"/>
                    <a:pt x="3109" y="823"/>
                    <a:pt x="3168" y="902"/>
                  </a:cubicBezTo>
                  <a:cubicBezTo>
                    <a:pt x="3119" y="941"/>
                    <a:pt x="3070" y="971"/>
                    <a:pt x="3021" y="1010"/>
                  </a:cubicBezTo>
                  <a:cubicBezTo>
                    <a:pt x="2362" y="1521"/>
                    <a:pt x="1968" y="2249"/>
                    <a:pt x="1968" y="2947"/>
                  </a:cubicBezTo>
                  <a:cubicBezTo>
                    <a:pt x="1978" y="3242"/>
                    <a:pt x="2077" y="3459"/>
                    <a:pt x="2254" y="3567"/>
                  </a:cubicBezTo>
                  <a:cubicBezTo>
                    <a:pt x="2332" y="3616"/>
                    <a:pt x="2431" y="3636"/>
                    <a:pt x="2529" y="3636"/>
                  </a:cubicBezTo>
                  <a:cubicBezTo>
                    <a:pt x="2588" y="3636"/>
                    <a:pt x="2637" y="3636"/>
                    <a:pt x="2696" y="3626"/>
                  </a:cubicBezTo>
                  <a:cubicBezTo>
                    <a:pt x="3296" y="3498"/>
                    <a:pt x="3621" y="2918"/>
                    <a:pt x="3719" y="2456"/>
                  </a:cubicBezTo>
                  <a:cubicBezTo>
                    <a:pt x="3827" y="1964"/>
                    <a:pt x="3748" y="1443"/>
                    <a:pt x="3512" y="990"/>
                  </a:cubicBezTo>
                  <a:cubicBezTo>
                    <a:pt x="3793" y="820"/>
                    <a:pt x="4110" y="738"/>
                    <a:pt x="4439" y="738"/>
                  </a:cubicBezTo>
                  <a:cubicBezTo>
                    <a:pt x="4490" y="738"/>
                    <a:pt x="4542" y="740"/>
                    <a:pt x="4594" y="744"/>
                  </a:cubicBezTo>
                  <a:cubicBezTo>
                    <a:pt x="4909" y="794"/>
                    <a:pt x="5204" y="921"/>
                    <a:pt x="5450" y="1128"/>
                  </a:cubicBezTo>
                  <a:cubicBezTo>
                    <a:pt x="6178" y="1688"/>
                    <a:pt x="6512" y="2672"/>
                    <a:pt x="6246" y="3469"/>
                  </a:cubicBezTo>
                  <a:cubicBezTo>
                    <a:pt x="6217" y="3528"/>
                    <a:pt x="6256" y="3606"/>
                    <a:pt x="6325" y="3626"/>
                  </a:cubicBezTo>
                  <a:cubicBezTo>
                    <a:pt x="6341" y="3633"/>
                    <a:pt x="6357" y="3636"/>
                    <a:pt x="6373" y="3636"/>
                  </a:cubicBezTo>
                  <a:cubicBezTo>
                    <a:pt x="6427" y="3636"/>
                    <a:pt x="6477" y="3600"/>
                    <a:pt x="6492" y="3547"/>
                  </a:cubicBezTo>
                  <a:cubicBezTo>
                    <a:pt x="6797" y="2652"/>
                    <a:pt x="6423" y="1551"/>
                    <a:pt x="5607" y="921"/>
                  </a:cubicBezTo>
                  <a:cubicBezTo>
                    <a:pt x="5322" y="685"/>
                    <a:pt x="4988" y="538"/>
                    <a:pt x="4624" y="489"/>
                  </a:cubicBezTo>
                  <a:cubicBezTo>
                    <a:pt x="4551" y="480"/>
                    <a:pt x="4478" y="476"/>
                    <a:pt x="4405" y="476"/>
                  </a:cubicBezTo>
                  <a:cubicBezTo>
                    <a:pt x="4047" y="476"/>
                    <a:pt x="3695" y="576"/>
                    <a:pt x="3385" y="764"/>
                  </a:cubicBezTo>
                  <a:cubicBezTo>
                    <a:pt x="3326" y="666"/>
                    <a:pt x="3247" y="577"/>
                    <a:pt x="3168" y="498"/>
                  </a:cubicBezTo>
                  <a:cubicBezTo>
                    <a:pt x="2932" y="233"/>
                    <a:pt x="2617" y="56"/>
                    <a:pt x="2263" y="7"/>
                  </a:cubicBezTo>
                  <a:cubicBezTo>
                    <a:pt x="2216" y="2"/>
                    <a:pt x="2168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6" name="Google Shape;2676;p46"/>
          <p:cNvGrpSpPr/>
          <p:nvPr/>
        </p:nvGrpSpPr>
        <p:grpSpPr>
          <a:xfrm rot="-2700000">
            <a:off x="820080" y="3626803"/>
            <a:ext cx="1175764" cy="998240"/>
            <a:chOff x="3502275" y="3218775"/>
            <a:chExt cx="1175775" cy="998250"/>
          </a:xfrm>
        </p:grpSpPr>
        <p:sp>
          <p:nvSpPr>
            <p:cNvPr id="2677" name="Google Shape;2677;p46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6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6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6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6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6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6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6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6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6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6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9" name="Google Shape;2689;p46"/>
          <p:cNvGrpSpPr/>
          <p:nvPr/>
        </p:nvGrpSpPr>
        <p:grpSpPr>
          <a:xfrm rot="-1006400">
            <a:off x="7059941" y="534932"/>
            <a:ext cx="1458345" cy="856666"/>
            <a:chOff x="3285175" y="1554625"/>
            <a:chExt cx="1458275" cy="856625"/>
          </a:xfrm>
        </p:grpSpPr>
        <p:sp>
          <p:nvSpPr>
            <p:cNvPr id="2690" name="Google Shape;2690;p46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6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6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6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6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6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6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6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6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6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6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6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6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6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6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xmlns="" id="{9748EF17-EFF2-31E2-7DCC-E9DF49C7024E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xmlns="" id="{869D19E3-A0B9-EF7B-D7D1-97C465994D7D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Contents of</a:t>
            </a:r>
            <a:r>
              <a:rPr lang="en" dirty="0">
                <a:solidFill>
                  <a:schemeClr val="lt1"/>
                </a:solidFill>
              </a:rPr>
              <a:t> Moviersals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664" name="Google Shape;664;p28"/>
          <p:cNvGraphicFramePr/>
          <p:nvPr>
            <p:extLst>
              <p:ext uri="{D42A27DB-BD31-4B8C-83A1-F6EECF244321}">
                <p14:modId xmlns:p14="http://schemas.microsoft.com/office/powerpoint/2010/main" val="3989286004"/>
              </p:ext>
            </p:extLst>
          </p:nvPr>
        </p:nvGraphicFramePr>
        <p:xfrm>
          <a:off x="720000" y="1753938"/>
          <a:ext cx="7704000" cy="2285820"/>
        </p:xfrm>
        <a:graphic>
          <a:graphicData uri="http://schemas.openxmlformats.org/drawingml/2006/table">
            <a:tbl>
              <a:tblPr>
                <a:noFill/>
                <a:tableStyleId>{184DB038-F306-4977-89C1-B23DA7C10E22}</a:tableStyleId>
              </a:tblPr>
              <a:tblGrid>
                <a:gridCol w="263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71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1. Project Introduction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The reason, purpose, scope, and results.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2. System Architectural Overview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Front-end, Back-end, Database, 3</a:t>
                      </a:r>
                      <a:r>
                        <a:rPr lang="en" sz="1000" baseline="30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rd</a:t>
                      </a: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libraries.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3. Actors and Features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Roles, functions,…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4. </a:t>
                      </a:r>
                      <a:r>
                        <a:rPr lang="en-US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Business flow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Some main flows of Moviersals.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5. Outcomes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Lessons reached, achievements, limitations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6. </a:t>
                      </a:r>
                      <a:r>
                        <a:rPr lang="en-US" sz="13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Demonstration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smtClean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Production Demo</a:t>
                      </a:r>
                      <a:r>
                        <a:rPr lang="en" sz="1000" baseline="0" smtClean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nstration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667" name="Google Shape;667;p28"/>
          <p:cNvGrpSpPr/>
          <p:nvPr/>
        </p:nvGrpSpPr>
        <p:grpSpPr>
          <a:xfrm rot="870839">
            <a:off x="7504080" y="74962"/>
            <a:ext cx="1383837" cy="1421212"/>
            <a:chOff x="-2401403" y="109025"/>
            <a:chExt cx="2298291" cy="2360364"/>
          </a:xfrm>
        </p:grpSpPr>
        <p:sp>
          <p:nvSpPr>
            <p:cNvPr id="668" name="Google Shape;668;p28"/>
            <p:cNvSpPr/>
            <p:nvPr/>
          </p:nvSpPr>
          <p:spPr>
            <a:xfrm>
              <a:off x="-2401403" y="109025"/>
              <a:ext cx="2298291" cy="2360364"/>
            </a:xfrm>
            <a:custGeom>
              <a:avLst/>
              <a:gdLst/>
              <a:ahLst/>
              <a:cxnLst/>
              <a:rect l="l" t="t" r="r" b="b"/>
              <a:pathLst>
                <a:path w="56797" h="58331" extrusionOk="0">
                  <a:moveTo>
                    <a:pt x="51555" y="0"/>
                  </a:moveTo>
                  <a:cubicBezTo>
                    <a:pt x="51466" y="0"/>
                    <a:pt x="51387" y="10"/>
                    <a:pt x="51309" y="20"/>
                  </a:cubicBezTo>
                  <a:lnTo>
                    <a:pt x="50414" y="168"/>
                  </a:lnTo>
                  <a:cubicBezTo>
                    <a:pt x="48968" y="394"/>
                    <a:pt x="48014" y="502"/>
                    <a:pt x="46077" y="856"/>
                  </a:cubicBezTo>
                  <a:cubicBezTo>
                    <a:pt x="44946" y="1063"/>
                    <a:pt x="43933" y="1171"/>
                    <a:pt x="42634" y="1397"/>
                  </a:cubicBezTo>
                  <a:cubicBezTo>
                    <a:pt x="41336" y="1623"/>
                    <a:pt x="40068" y="1820"/>
                    <a:pt x="38769" y="2026"/>
                  </a:cubicBezTo>
                  <a:lnTo>
                    <a:pt x="31777" y="3148"/>
                  </a:lnTo>
                  <a:lnTo>
                    <a:pt x="27902" y="3767"/>
                  </a:lnTo>
                  <a:lnTo>
                    <a:pt x="20949" y="4879"/>
                  </a:lnTo>
                  <a:lnTo>
                    <a:pt x="13612" y="6059"/>
                  </a:lnTo>
                  <a:cubicBezTo>
                    <a:pt x="12865" y="6177"/>
                    <a:pt x="12324" y="6816"/>
                    <a:pt x="12324" y="7563"/>
                  </a:cubicBezTo>
                  <a:lnTo>
                    <a:pt x="12324" y="11202"/>
                  </a:lnTo>
                  <a:lnTo>
                    <a:pt x="12068" y="14733"/>
                  </a:lnTo>
                  <a:lnTo>
                    <a:pt x="12058" y="14871"/>
                  </a:lnTo>
                  <a:lnTo>
                    <a:pt x="11301" y="25128"/>
                  </a:lnTo>
                  <a:cubicBezTo>
                    <a:pt x="6708" y="27272"/>
                    <a:pt x="3531" y="31059"/>
                    <a:pt x="2528" y="35632"/>
                  </a:cubicBezTo>
                  <a:cubicBezTo>
                    <a:pt x="2479" y="35858"/>
                    <a:pt x="2430" y="36084"/>
                    <a:pt x="2390" y="36320"/>
                  </a:cubicBezTo>
                  <a:cubicBezTo>
                    <a:pt x="2204" y="36861"/>
                    <a:pt x="2046" y="37412"/>
                    <a:pt x="1918" y="37972"/>
                  </a:cubicBezTo>
                  <a:cubicBezTo>
                    <a:pt x="1" y="46706"/>
                    <a:pt x="6639" y="55606"/>
                    <a:pt x="16710" y="57819"/>
                  </a:cubicBezTo>
                  <a:cubicBezTo>
                    <a:pt x="18215" y="58153"/>
                    <a:pt x="19759" y="58320"/>
                    <a:pt x="21313" y="58330"/>
                  </a:cubicBezTo>
                  <a:cubicBezTo>
                    <a:pt x="21340" y="58330"/>
                    <a:pt x="21368" y="58331"/>
                    <a:pt x="21396" y="58331"/>
                  </a:cubicBezTo>
                  <a:cubicBezTo>
                    <a:pt x="23689" y="58331"/>
                    <a:pt x="25971" y="57928"/>
                    <a:pt x="28128" y="57150"/>
                  </a:cubicBezTo>
                  <a:cubicBezTo>
                    <a:pt x="29367" y="57327"/>
                    <a:pt x="30626" y="57416"/>
                    <a:pt x="31875" y="57426"/>
                  </a:cubicBezTo>
                  <a:cubicBezTo>
                    <a:pt x="32062" y="57426"/>
                    <a:pt x="32259" y="57416"/>
                    <a:pt x="32446" y="57416"/>
                  </a:cubicBezTo>
                  <a:cubicBezTo>
                    <a:pt x="37511" y="57298"/>
                    <a:pt x="42094" y="55891"/>
                    <a:pt x="45723" y="53334"/>
                  </a:cubicBezTo>
                  <a:cubicBezTo>
                    <a:pt x="49332" y="50817"/>
                    <a:pt x="52037" y="47207"/>
                    <a:pt x="53443" y="43027"/>
                  </a:cubicBezTo>
                  <a:cubicBezTo>
                    <a:pt x="54466" y="40028"/>
                    <a:pt x="54751" y="36812"/>
                    <a:pt x="54279" y="33675"/>
                  </a:cubicBezTo>
                  <a:cubicBezTo>
                    <a:pt x="56285" y="31904"/>
                    <a:pt x="56797" y="28738"/>
                    <a:pt x="55400" y="26446"/>
                  </a:cubicBezTo>
                  <a:cubicBezTo>
                    <a:pt x="55361" y="26377"/>
                    <a:pt x="55311" y="26308"/>
                    <a:pt x="55272" y="26240"/>
                  </a:cubicBezTo>
                  <a:cubicBezTo>
                    <a:pt x="55282" y="26122"/>
                    <a:pt x="55292" y="25994"/>
                    <a:pt x="55292" y="25876"/>
                  </a:cubicBezTo>
                  <a:cubicBezTo>
                    <a:pt x="55321" y="24518"/>
                    <a:pt x="54761" y="23289"/>
                    <a:pt x="53787" y="22552"/>
                  </a:cubicBezTo>
                  <a:cubicBezTo>
                    <a:pt x="53256" y="22158"/>
                    <a:pt x="52627" y="21932"/>
                    <a:pt x="51968" y="21902"/>
                  </a:cubicBezTo>
                  <a:lnTo>
                    <a:pt x="52312" y="19306"/>
                  </a:lnTo>
                  <a:cubicBezTo>
                    <a:pt x="52430" y="19109"/>
                    <a:pt x="52499" y="18883"/>
                    <a:pt x="52518" y="18647"/>
                  </a:cubicBezTo>
                  <a:lnTo>
                    <a:pt x="52528" y="18519"/>
                  </a:lnTo>
                  <a:cubicBezTo>
                    <a:pt x="52538" y="18342"/>
                    <a:pt x="52528" y="18165"/>
                    <a:pt x="52479" y="17998"/>
                  </a:cubicBezTo>
                  <a:lnTo>
                    <a:pt x="52863" y="15018"/>
                  </a:lnTo>
                  <a:cubicBezTo>
                    <a:pt x="52981" y="14153"/>
                    <a:pt x="52361" y="13376"/>
                    <a:pt x="51496" y="13297"/>
                  </a:cubicBezTo>
                  <a:lnTo>
                    <a:pt x="27695" y="11045"/>
                  </a:lnTo>
                  <a:lnTo>
                    <a:pt x="35071" y="9963"/>
                  </a:lnTo>
                  <a:lnTo>
                    <a:pt x="42123" y="8930"/>
                  </a:lnTo>
                  <a:lnTo>
                    <a:pt x="51840" y="7514"/>
                  </a:lnTo>
                  <a:cubicBezTo>
                    <a:pt x="52597" y="7406"/>
                    <a:pt x="53158" y="6737"/>
                    <a:pt x="53138" y="5970"/>
                  </a:cubicBezTo>
                  <a:lnTo>
                    <a:pt x="53138" y="5872"/>
                  </a:lnTo>
                  <a:lnTo>
                    <a:pt x="53079" y="1505"/>
                  </a:lnTo>
                  <a:cubicBezTo>
                    <a:pt x="53069" y="669"/>
                    <a:pt x="52391" y="0"/>
                    <a:pt x="515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-1875667" y="978829"/>
              <a:ext cx="1731174" cy="1376336"/>
            </a:xfrm>
            <a:custGeom>
              <a:avLst/>
              <a:gdLst/>
              <a:ahLst/>
              <a:cxnLst/>
              <a:rect l="l" t="t" r="r" b="b"/>
              <a:pathLst>
                <a:path w="42782" h="34013" extrusionOk="0">
                  <a:moveTo>
                    <a:pt x="28020" y="0"/>
                  </a:moveTo>
                  <a:cubicBezTo>
                    <a:pt x="26321" y="0"/>
                    <a:pt x="24610" y="307"/>
                    <a:pt x="23122" y="1109"/>
                  </a:cubicBezTo>
                  <a:cubicBezTo>
                    <a:pt x="19415" y="3096"/>
                    <a:pt x="17546" y="7807"/>
                    <a:pt x="13563" y="9154"/>
                  </a:cubicBezTo>
                  <a:cubicBezTo>
                    <a:pt x="11281" y="9931"/>
                    <a:pt x="8754" y="9420"/>
                    <a:pt x="6423" y="9980"/>
                  </a:cubicBezTo>
                  <a:cubicBezTo>
                    <a:pt x="4446" y="10462"/>
                    <a:pt x="2735" y="11672"/>
                    <a:pt x="1623" y="13373"/>
                  </a:cubicBezTo>
                  <a:cubicBezTo>
                    <a:pt x="119" y="15684"/>
                    <a:pt x="1" y="18979"/>
                    <a:pt x="492" y="21644"/>
                  </a:cubicBezTo>
                  <a:cubicBezTo>
                    <a:pt x="1132" y="25047"/>
                    <a:pt x="3059" y="27712"/>
                    <a:pt x="5656" y="29689"/>
                  </a:cubicBezTo>
                  <a:cubicBezTo>
                    <a:pt x="9504" y="32618"/>
                    <a:pt x="14815" y="34012"/>
                    <a:pt x="19492" y="34012"/>
                  </a:cubicBezTo>
                  <a:cubicBezTo>
                    <a:pt x="19667" y="34012"/>
                    <a:pt x="19841" y="34010"/>
                    <a:pt x="20014" y="34006"/>
                  </a:cubicBezTo>
                  <a:cubicBezTo>
                    <a:pt x="24440" y="33908"/>
                    <a:pt x="28797" y="32777"/>
                    <a:pt x="32446" y="30210"/>
                  </a:cubicBezTo>
                  <a:cubicBezTo>
                    <a:pt x="39950" y="24929"/>
                    <a:pt x="42782" y="15035"/>
                    <a:pt x="38720" y="6695"/>
                  </a:cubicBezTo>
                  <a:cubicBezTo>
                    <a:pt x="37973" y="5151"/>
                    <a:pt x="36989" y="3686"/>
                    <a:pt x="35671" y="2575"/>
                  </a:cubicBezTo>
                  <a:cubicBezTo>
                    <a:pt x="33704" y="893"/>
                    <a:pt x="31069" y="96"/>
                    <a:pt x="28482" y="8"/>
                  </a:cubicBezTo>
                  <a:cubicBezTo>
                    <a:pt x="28328" y="3"/>
                    <a:pt x="28174" y="0"/>
                    <a:pt x="280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-1888414" y="548919"/>
              <a:ext cx="1589546" cy="1152119"/>
            </a:xfrm>
            <a:custGeom>
              <a:avLst/>
              <a:gdLst/>
              <a:ahLst/>
              <a:cxnLst/>
              <a:rect l="l" t="t" r="r" b="b"/>
              <a:pathLst>
                <a:path w="39282" h="28472" extrusionOk="0">
                  <a:moveTo>
                    <a:pt x="1771" y="0"/>
                  </a:moveTo>
                  <a:lnTo>
                    <a:pt x="1506" y="3600"/>
                  </a:lnTo>
                  <a:lnTo>
                    <a:pt x="1496" y="3728"/>
                  </a:lnTo>
                  <a:lnTo>
                    <a:pt x="1" y="24056"/>
                  </a:lnTo>
                  <a:lnTo>
                    <a:pt x="35996" y="28472"/>
                  </a:lnTo>
                  <a:lnTo>
                    <a:pt x="38799" y="7258"/>
                  </a:lnTo>
                  <a:lnTo>
                    <a:pt x="38809" y="7131"/>
                  </a:lnTo>
                  <a:lnTo>
                    <a:pt x="39281" y="3551"/>
                  </a:lnTo>
                  <a:lnTo>
                    <a:pt x="37963" y="3423"/>
                  </a:lnTo>
                  <a:lnTo>
                    <a:pt x="35554" y="4544"/>
                  </a:lnTo>
                  <a:lnTo>
                    <a:pt x="34855" y="3128"/>
                  </a:lnTo>
                  <a:lnTo>
                    <a:pt x="30951" y="2764"/>
                  </a:lnTo>
                  <a:lnTo>
                    <a:pt x="28640" y="3738"/>
                  </a:lnTo>
                  <a:lnTo>
                    <a:pt x="27843" y="2469"/>
                  </a:lnTo>
                  <a:lnTo>
                    <a:pt x="23939" y="2095"/>
                  </a:lnTo>
                  <a:lnTo>
                    <a:pt x="21795" y="2921"/>
                  </a:lnTo>
                  <a:lnTo>
                    <a:pt x="20831" y="1800"/>
                  </a:lnTo>
                  <a:lnTo>
                    <a:pt x="16897" y="1436"/>
                  </a:lnTo>
                  <a:lnTo>
                    <a:pt x="14881" y="2144"/>
                  </a:lnTo>
                  <a:lnTo>
                    <a:pt x="13789" y="1141"/>
                  </a:lnTo>
                  <a:lnTo>
                    <a:pt x="10239" y="807"/>
                  </a:lnTo>
                  <a:lnTo>
                    <a:pt x="8065" y="1564"/>
                  </a:lnTo>
                  <a:lnTo>
                    <a:pt x="7131" y="51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-1755240" y="900649"/>
              <a:ext cx="1286423" cy="571204"/>
            </a:xfrm>
            <a:custGeom>
              <a:avLst/>
              <a:gdLst/>
              <a:ahLst/>
              <a:cxnLst/>
              <a:rect l="l" t="t" r="r" b="b"/>
              <a:pathLst>
                <a:path w="31791" h="14116" extrusionOk="0">
                  <a:moveTo>
                    <a:pt x="813" y="1"/>
                  </a:moveTo>
                  <a:cubicBezTo>
                    <a:pt x="764" y="1"/>
                    <a:pt x="731" y="37"/>
                    <a:pt x="723" y="81"/>
                  </a:cubicBezTo>
                  <a:cubicBezTo>
                    <a:pt x="723" y="140"/>
                    <a:pt x="762" y="179"/>
                    <a:pt x="811" y="189"/>
                  </a:cubicBezTo>
                  <a:lnTo>
                    <a:pt x="16684" y="1655"/>
                  </a:lnTo>
                  <a:lnTo>
                    <a:pt x="16183" y="7270"/>
                  </a:lnTo>
                  <a:lnTo>
                    <a:pt x="486" y="5579"/>
                  </a:lnTo>
                  <a:cubicBezTo>
                    <a:pt x="483" y="5578"/>
                    <a:pt x="480" y="5578"/>
                    <a:pt x="477" y="5578"/>
                  </a:cubicBezTo>
                  <a:cubicBezTo>
                    <a:pt x="358" y="5578"/>
                    <a:pt x="342" y="5756"/>
                    <a:pt x="467" y="5765"/>
                  </a:cubicBezTo>
                  <a:lnTo>
                    <a:pt x="16202" y="7467"/>
                  </a:lnTo>
                  <a:cubicBezTo>
                    <a:pt x="16212" y="7487"/>
                    <a:pt x="16232" y="7496"/>
                    <a:pt x="16261" y="7496"/>
                  </a:cubicBezTo>
                  <a:lnTo>
                    <a:pt x="16271" y="7496"/>
                  </a:lnTo>
                  <a:cubicBezTo>
                    <a:pt x="16281" y="7496"/>
                    <a:pt x="16301" y="7496"/>
                    <a:pt x="16320" y="7477"/>
                  </a:cubicBezTo>
                  <a:lnTo>
                    <a:pt x="24601" y="8382"/>
                  </a:lnTo>
                  <a:lnTo>
                    <a:pt x="24218" y="13279"/>
                  </a:lnTo>
                  <a:cubicBezTo>
                    <a:pt x="24218" y="13289"/>
                    <a:pt x="24218" y="13299"/>
                    <a:pt x="24218" y="13299"/>
                  </a:cubicBezTo>
                  <a:lnTo>
                    <a:pt x="132" y="11076"/>
                  </a:lnTo>
                  <a:cubicBezTo>
                    <a:pt x="127" y="11075"/>
                    <a:pt x="121" y="11075"/>
                    <a:pt x="116" y="11075"/>
                  </a:cubicBezTo>
                  <a:cubicBezTo>
                    <a:pt x="13" y="11075"/>
                    <a:pt x="1" y="11254"/>
                    <a:pt x="123" y="11263"/>
                  </a:cubicBezTo>
                  <a:lnTo>
                    <a:pt x="30965" y="14115"/>
                  </a:lnTo>
                  <a:lnTo>
                    <a:pt x="30974" y="14115"/>
                  </a:lnTo>
                  <a:cubicBezTo>
                    <a:pt x="31092" y="14115"/>
                    <a:pt x="31092" y="13948"/>
                    <a:pt x="30984" y="13928"/>
                  </a:cubicBezTo>
                  <a:lnTo>
                    <a:pt x="24405" y="13319"/>
                  </a:lnTo>
                  <a:cubicBezTo>
                    <a:pt x="24405" y="13309"/>
                    <a:pt x="24415" y="13299"/>
                    <a:pt x="24415" y="13299"/>
                  </a:cubicBezTo>
                  <a:lnTo>
                    <a:pt x="24798" y="8401"/>
                  </a:lnTo>
                  <a:lnTo>
                    <a:pt x="31269" y="9099"/>
                  </a:lnTo>
                  <a:lnTo>
                    <a:pt x="31279" y="9099"/>
                  </a:lnTo>
                  <a:cubicBezTo>
                    <a:pt x="31397" y="9090"/>
                    <a:pt x="31407" y="8922"/>
                    <a:pt x="31289" y="8913"/>
                  </a:cubicBezTo>
                  <a:lnTo>
                    <a:pt x="16380" y="7300"/>
                  </a:lnTo>
                  <a:lnTo>
                    <a:pt x="16881" y="1674"/>
                  </a:lnTo>
                  <a:lnTo>
                    <a:pt x="31663" y="3041"/>
                  </a:lnTo>
                  <a:cubicBezTo>
                    <a:pt x="31781" y="3031"/>
                    <a:pt x="31791" y="2864"/>
                    <a:pt x="31673" y="2854"/>
                  </a:cubicBezTo>
                  <a:lnTo>
                    <a:pt x="831" y="2"/>
                  </a:lnTo>
                  <a:cubicBezTo>
                    <a:pt x="825" y="1"/>
                    <a:pt x="819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-1816748" y="154943"/>
              <a:ext cx="1528606" cy="404731"/>
            </a:xfrm>
            <a:custGeom>
              <a:avLst/>
              <a:gdLst/>
              <a:ahLst/>
              <a:cxnLst/>
              <a:rect l="l" t="t" r="r" b="b"/>
              <a:pathLst>
                <a:path w="37776" h="10002" extrusionOk="0">
                  <a:moveTo>
                    <a:pt x="37707" y="0"/>
                  </a:moveTo>
                  <a:lnTo>
                    <a:pt x="34855" y="462"/>
                  </a:lnTo>
                  <a:lnTo>
                    <a:pt x="34137" y="1898"/>
                  </a:lnTo>
                  <a:lnTo>
                    <a:pt x="31767" y="954"/>
                  </a:lnTo>
                  <a:lnTo>
                    <a:pt x="28246" y="1515"/>
                  </a:lnTo>
                  <a:lnTo>
                    <a:pt x="27154" y="2095"/>
                  </a:lnTo>
                  <a:lnTo>
                    <a:pt x="25158" y="2016"/>
                  </a:lnTo>
                  <a:lnTo>
                    <a:pt x="21253" y="2636"/>
                  </a:lnTo>
                  <a:lnTo>
                    <a:pt x="20250" y="3344"/>
                  </a:lnTo>
                  <a:lnTo>
                    <a:pt x="18175" y="3137"/>
                  </a:lnTo>
                  <a:lnTo>
                    <a:pt x="14300" y="3747"/>
                  </a:lnTo>
                  <a:lnTo>
                    <a:pt x="13238" y="4544"/>
                  </a:lnTo>
                  <a:lnTo>
                    <a:pt x="11212" y="4249"/>
                  </a:lnTo>
                  <a:lnTo>
                    <a:pt x="7347" y="4868"/>
                  </a:lnTo>
                  <a:lnTo>
                    <a:pt x="6167" y="5842"/>
                  </a:lnTo>
                  <a:lnTo>
                    <a:pt x="4259" y="5360"/>
                  </a:lnTo>
                  <a:lnTo>
                    <a:pt x="0" y="6039"/>
                  </a:lnTo>
                  <a:lnTo>
                    <a:pt x="0" y="10002"/>
                  </a:lnTo>
                  <a:lnTo>
                    <a:pt x="6963" y="8979"/>
                  </a:lnTo>
                  <a:lnTo>
                    <a:pt x="8084" y="8281"/>
                  </a:lnTo>
                  <a:lnTo>
                    <a:pt x="10081" y="8527"/>
                  </a:lnTo>
                  <a:lnTo>
                    <a:pt x="13985" y="7956"/>
                  </a:lnTo>
                  <a:lnTo>
                    <a:pt x="15087" y="7337"/>
                  </a:lnTo>
                  <a:lnTo>
                    <a:pt x="17103" y="7504"/>
                  </a:lnTo>
                  <a:lnTo>
                    <a:pt x="21007" y="6934"/>
                  </a:lnTo>
                  <a:lnTo>
                    <a:pt x="22001" y="6304"/>
                  </a:lnTo>
                  <a:lnTo>
                    <a:pt x="24125" y="6471"/>
                  </a:lnTo>
                  <a:lnTo>
                    <a:pt x="28059" y="5901"/>
                  </a:lnTo>
                  <a:lnTo>
                    <a:pt x="29042" y="5035"/>
                  </a:lnTo>
                  <a:lnTo>
                    <a:pt x="31176" y="5448"/>
                  </a:lnTo>
                  <a:lnTo>
                    <a:pt x="34727" y="4927"/>
                  </a:lnTo>
                  <a:lnTo>
                    <a:pt x="35838" y="3934"/>
                  </a:lnTo>
                  <a:lnTo>
                    <a:pt x="37776" y="4485"/>
                  </a:lnTo>
                  <a:lnTo>
                    <a:pt x="37776" y="4485"/>
                  </a:lnTo>
                  <a:lnTo>
                    <a:pt x="37766" y="4367"/>
                  </a:lnTo>
                  <a:lnTo>
                    <a:pt x="37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-1644445" y="351931"/>
              <a:ext cx="235628" cy="166392"/>
            </a:xfrm>
            <a:custGeom>
              <a:avLst/>
              <a:gdLst/>
              <a:ahLst/>
              <a:cxnLst/>
              <a:rect l="l" t="t" r="r" b="b"/>
              <a:pathLst>
                <a:path w="5823" h="4112" extrusionOk="0">
                  <a:moveTo>
                    <a:pt x="3089" y="0"/>
                  </a:moveTo>
                  <a:lnTo>
                    <a:pt x="1" y="492"/>
                  </a:lnTo>
                  <a:lnTo>
                    <a:pt x="2705" y="4111"/>
                  </a:lnTo>
                  <a:lnTo>
                    <a:pt x="5823" y="3659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-1363085" y="306569"/>
              <a:ext cx="238420" cy="170358"/>
            </a:xfrm>
            <a:custGeom>
              <a:avLst/>
              <a:gdLst/>
              <a:ahLst/>
              <a:cxnLst/>
              <a:rect l="l" t="t" r="r" b="b"/>
              <a:pathLst>
                <a:path w="5892" h="4210" extrusionOk="0">
                  <a:moveTo>
                    <a:pt x="3089" y="0"/>
                  </a:moveTo>
                  <a:lnTo>
                    <a:pt x="1" y="502"/>
                  </a:lnTo>
                  <a:lnTo>
                    <a:pt x="2774" y="4209"/>
                  </a:lnTo>
                  <a:lnTo>
                    <a:pt x="5892" y="3757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-1081321" y="261571"/>
              <a:ext cx="240807" cy="173959"/>
            </a:xfrm>
            <a:custGeom>
              <a:avLst/>
              <a:gdLst/>
              <a:ahLst/>
              <a:cxnLst/>
              <a:rect l="l" t="t" r="r" b="b"/>
              <a:pathLst>
                <a:path w="5951" h="4299" extrusionOk="0">
                  <a:moveTo>
                    <a:pt x="3079" y="1"/>
                  </a:moveTo>
                  <a:lnTo>
                    <a:pt x="1" y="502"/>
                  </a:lnTo>
                  <a:lnTo>
                    <a:pt x="2833" y="4299"/>
                  </a:lnTo>
                  <a:lnTo>
                    <a:pt x="5951" y="3836"/>
                  </a:lnTo>
                  <a:lnTo>
                    <a:pt x="30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-798747" y="216209"/>
              <a:ext cx="243599" cy="177520"/>
            </a:xfrm>
            <a:custGeom>
              <a:avLst/>
              <a:gdLst/>
              <a:ahLst/>
              <a:cxnLst/>
              <a:rect l="l" t="t" r="r" b="b"/>
              <a:pathLst>
                <a:path w="6020" h="4387" extrusionOk="0">
                  <a:moveTo>
                    <a:pt x="3089" y="1"/>
                  </a:moveTo>
                  <a:lnTo>
                    <a:pt x="1" y="502"/>
                  </a:lnTo>
                  <a:lnTo>
                    <a:pt x="2902" y="4387"/>
                  </a:lnTo>
                  <a:lnTo>
                    <a:pt x="6019" y="3934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-531308" y="173639"/>
              <a:ext cx="243195" cy="180717"/>
            </a:xfrm>
            <a:custGeom>
              <a:avLst/>
              <a:gdLst/>
              <a:ahLst/>
              <a:cxnLst/>
              <a:rect l="l" t="t" r="r" b="b"/>
              <a:pathLst>
                <a:path w="6010" h="4466" extrusionOk="0">
                  <a:moveTo>
                    <a:pt x="3089" y="0"/>
                  </a:moveTo>
                  <a:lnTo>
                    <a:pt x="1" y="492"/>
                  </a:lnTo>
                  <a:lnTo>
                    <a:pt x="2961" y="4465"/>
                  </a:lnTo>
                  <a:lnTo>
                    <a:pt x="6010" y="4023"/>
                  </a:lnTo>
                  <a:lnTo>
                    <a:pt x="6000" y="3905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-569508" y="675456"/>
              <a:ext cx="217338" cy="150894"/>
            </a:xfrm>
            <a:custGeom>
              <a:avLst/>
              <a:gdLst/>
              <a:ahLst/>
              <a:cxnLst/>
              <a:rect l="l" t="t" r="r" b="b"/>
              <a:pathLst>
                <a:path w="5371" h="3729" extrusionOk="0">
                  <a:moveTo>
                    <a:pt x="2262" y="1"/>
                  </a:moveTo>
                  <a:lnTo>
                    <a:pt x="0" y="3482"/>
                  </a:lnTo>
                  <a:lnTo>
                    <a:pt x="3138" y="372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-853255" y="648789"/>
              <a:ext cx="217338" cy="152472"/>
            </a:xfrm>
            <a:custGeom>
              <a:avLst/>
              <a:gdLst/>
              <a:ahLst/>
              <a:cxnLst/>
              <a:rect l="l" t="t" r="r" b="b"/>
              <a:pathLst>
                <a:path w="5371" h="3768" extrusionOk="0">
                  <a:moveTo>
                    <a:pt x="2262" y="1"/>
                  </a:moveTo>
                  <a:lnTo>
                    <a:pt x="0" y="3482"/>
                  </a:lnTo>
                  <a:cubicBezTo>
                    <a:pt x="1072" y="3581"/>
                    <a:pt x="2115" y="3679"/>
                    <a:pt x="3118" y="3768"/>
                  </a:cubicBez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-1136638" y="621758"/>
              <a:ext cx="216933" cy="152836"/>
            </a:xfrm>
            <a:custGeom>
              <a:avLst/>
              <a:gdLst/>
              <a:ahLst/>
              <a:cxnLst/>
              <a:rect l="l" t="t" r="r" b="b"/>
              <a:pathLst>
                <a:path w="5361" h="3777" extrusionOk="0">
                  <a:moveTo>
                    <a:pt x="2253" y="0"/>
                  </a:moveTo>
                  <a:lnTo>
                    <a:pt x="1" y="3482"/>
                  </a:lnTo>
                  <a:cubicBezTo>
                    <a:pt x="1033" y="3580"/>
                    <a:pt x="2066" y="3678"/>
                    <a:pt x="3109" y="3777"/>
                  </a:cubicBezTo>
                  <a:lnTo>
                    <a:pt x="5361" y="295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-1421963" y="595091"/>
              <a:ext cx="217338" cy="152836"/>
            </a:xfrm>
            <a:custGeom>
              <a:avLst/>
              <a:gdLst/>
              <a:ahLst/>
              <a:cxnLst/>
              <a:rect l="l" t="t" r="r" b="b"/>
              <a:pathLst>
                <a:path w="5371" h="3777" extrusionOk="0">
                  <a:moveTo>
                    <a:pt x="2262" y="0"/>
                  </a:moveTo>
                  <a:lnTo>
                    <a:pt x="0" y="3482"/>
                  </a:lnTo>
                  <a:lnTo>
                    <a:pt x="3118" y="3777"/>
                  </a:lnTo>
                  <a:lnTo>
                    <a:pt x="5370" y="295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-1691385" y="569597"/>
              <a:ext cx="217297" cy="152472"/>
            </a:xfrm>
            <a:custGeom>
              <a:avLst/>
              <a:gdLst/>
              <a:ahLst/>
              <a:cxnLst/>
              <a:rect l="l" t="t" r="r" b="b"/>
              <a:pathLst>
                <a:path w="5370" h="3768" extrusionOk="0">
                  <a:moveTo>
                    <a:pt x="2262" y="1"/>
                  </a:moveTo>
                  <a:lnTo>
                    <a:pt x="0" y="3472"/>
                  </a:lnTo>
                  <a:lnTo>
                    <a:pt x="3118" y="376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-1827512" y="694556"/>
              <a:ext cx="1514322" cy="148507"/>
            </a:xfrm>
            <a:custGeom>
              <a:avLst/>
              <a:gdLst/>
              <a:ahLst/>
              <a:cxnLst/>
              <a:rect l="l" t="t" r="r" b="b"/>
              <a:pathLst>
                <a:path w="37423" h="3670" extrusionOk="0">
                  <a:moveTo>
                    <a:pt x="10" y="1"/>
                  </a:moveTo>
                  <a:lnTo>
                    <a:pt x="1" y="129"/>
                  </a:lnTo>
                  <a:cubicBezTo>
                    <a:pt x="345" y="158"/>
                    <a:pt x="1200" y="247"/>
                    <a:pt x="3374" y="453"/>
                  </a:cubicBezTo>
                  <a:lnTo>
                    <a:pt x="4357" y="542"/>
                  </a:lnTo>
                  <a:cubicBezTo>
                    <a:pt x="4997" y="611"/>
                    <a:pt x="5715" y="680"/>
                    <a:pt x="6472" y="748"/>
                  </a:cubicBezTo>
                  <a:lnTo>
                    <a:pt x="10022" y="1083"/>
                  </a:lnTo>
                  <a:cubicBezTo>
                    <a:pt x="10612" y="1142"/>
                    <a:pt x="11232" y="1201"/>
                    <a:pt x="11842" y="1260"/>
                  </a:cubicBezTo>
                  <a:lnTo>
                    <a:pt x="13130" y="1378"/>
                  </a:lnTo>
                  <a:cubicBezTo>
                    <a:pt x="14409" y="1506"/>
                    <a:pt x="15726" y="1624"/>
                    <a:pt x="17064" y="1752"/>
                  </a:cubicBezTo>
                  <a:cubicBezTo>
                    <a:pt x="18097" y="1850"/>
                    <a:pt x="19129" y="1948"/>
                    <a:pt x="20172" y="2047"/>
                  </a:cubicBezTo>
                  <a:lnTo>
                    <a:pt x="21696" y="2194"/>
                  </a:lnTo>
                  <a:cubicBezTo>
                    <a:pt x="22503" y="2273"/>
                    <a:pt x="23289" y="2342"/>
                    <a:pt x="24076" y="2420"/>
                  </a:cubicBezTo>
                  <a:lnTo>
                    <a:pt x="26132" y="2607"/>
                  </a:lnTo>
                  <a:lnTo>
                    <a:pt x="27282" y="2715"/>
                  </a:lnTo>
                  <a:lnTo>
                    <a:pt x="31079" y="3079"/>
                  </a:lnTo>
                  <a:lnTo>
                    <a:pt x="31157" y="3089"/>
                  </a:lnTo>
                  <a:lnTo>
                    <a:pt x="31265" y="3089"/>
                  </a:lnTo>
                  <a:lnTo>
                    <a:pt x="37294" y="3650"/>
                  </a:lnTo>
                  <a:lnTo>
                    <a:pt x="37412" y="3669"/>
                  </a:lnTo>
                  <a:lnTo>
                    <a:pt x="37422" y="3541"/>
                  </a:lnTo>
                  <a:lnTo>
                    <a:pt x="37314" y="3502"/>
                  </a:lnTo>
                  <a:lnTo>
                    <a:pt x="34245" y="3217"/>
                  </a:lnTo>
                  <a:lnTo>
                    <a:pt x="31275" y="2932"/>
                  </a:lnTo>
                  <a:lnTo>
                    <a:pt x="31098" y="2932"/>
                  </a:lnTo>
                  <a:lnTo>
                    <a:pt x="27302" y="2568"/>
                  </a:lnTo>
                  <a:lnTo>
                    <a:pt x="27233" y="2568"/>
                  </a:lnTo>
                  <a:lnTo>
                    <a:pt x="26142" y="2469"/>
                  </a:lnTo>
                  <a:cubicBezTo>
                    <a:pt x="25483" y="2401"/>
                    <a:pt x="24814" y="2342"/>
                    <a:pt x="24125" y="2273"/>
                  </a:cubicBezTo>
                  <a:lnTo>
                    <a:pt x="24086" y="2273"/>
                  </a:lnTo>
                  <a:cubicBezTo>
                    <a:pt x="23309" y="2204"/>
                    <a:pt x="22512" y="2125"/>
                    <a:pt x="21716" y="2056"/>
                  </a:cubicBezTo>
                  <a:lnTo>
                    <a:pt x="20221" y="1909"/>
                  </a:lnTo>
                  <a:lnTo>
                    <a:pt x="20191" y="1909"/>
                  </a:lnTo>
                  <a:cubicBezTo>
                    <a:pt x="19169" y="1811"/>
                    <a:pt x="18136" y="1722"/>
                    <a:pt x="17113" y="1614"/>
                  </a:cubicBezTo>
                  <a:lnTo>
                    <a:pt x="17084" y="1614"/>
                  </a:lnTo>
                  <a:cubicBezTo>
                    <a:pt x="15756" y="1496"/>
                    <a:pt x="14448" y="1368"/>
                    <a:pt x="13179" y="1250"/>
                  </a:cubicBezTo>
                  <a:lnTo>
                    <a:pt x="13150" y="1250"/>
                  </a:lnTo>
                  <a:lnTo>
                    <a:pt x="11861" y="1122"/>
                  </a:lnTo>
                  <a:cubicBezTo>
                    <a:pt x="11252" y="1063"/>
                    <a:pt x="10662" y="1014"/>
                    <a:pt x="10071" y="955"/>
                  </a:cubicBezTo>
                  <a:lnTo>
                    <a:pt x="10032" y="955"/>
                  </a:lnTo>
                  <a:lnTo>
                    <a:pt x="6521" y="621"/>
                  </a:lnTo>
                  <a:lnTo>
                    <a:pt x="6492" y="621"/>
                  </a:lnTo>
                  <a:cubicBezTo>
                    <a:pt x="5734" y="552"/>
                    <a:pt x="5026" y="483"/>
                    <a:pt x="4367" y="424"/>
                  </a:cubicBezTo>
                  <a:lnTo>
                    <a:pt x="3413" y="325"/>
                  </a:lnTo>
                  <a:lnTo>
                    <a:pt x="3384" y="325"/>
                  </a:lnTo>
                  <a:cubicBezTo>
                    <a:pt x="1240" y="129"/>
                    <a:pt x="355" y="40"/>
                    <a:pt x="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-1700166" y="798027"/>
              <a:ext cx="58553" cy="72473"/>
            </a:xfrm>
            <a:custGeom>
              <a:avLst/>
              <a:gdLst/>
              <a:ahLst/>
              <a:cxnLst/>
              <a:rect l="l" t="t" r="r" b="b"/>
              <a:pathLst>
                <a:path w="1447" h="1791" extrusionOk="0">
                  <a:moveTo>
                    <a:pt x="325" y="158"/>
                  </a:moveTo>
                  <a:lnTo>
                    <a:pt x="768" y="207"/>
                  </a:lnTo>
                  <a:cubicBezTo>
                    <a:pt x="1102" y="237"/>
                    <a:pt x="1260" y="404"/>
                    <a:pt x="1240" y="670"/>
                  </a:cubicBezTo>
                  <a:cubicBezTo>
                    <a:pt x="1214" y="905"/>
                    <a:pt x="1064" y="1040"/>
                    <a:pt x="797" y="1040"/>
                  </a:cubicBezTo>
                  <a:cubicBezTo>
                    <a:pt x="763" y="1040"/>
                    <a:pt x="727" y="1038"/>
                    <a:pt x="689" y="1034"/>
                  </a:cubicBezTo>
                  <a:lnTo>
                    <a:pt x="247" y="994"/>
                  </a:lnTo>
                  <a:lnTo>
                    <a:pt x="325" y="158"/>
                  </a:lnTo>
                  <a:close/>
                  <a:moveTo>
                    <a:pt x="158" y="1"/>
                  </a:moveTo>
                  <a:lnTo>
                    <a:pt x="1" y="1663"/>
                  </a:lnTo>
                  <a:lnTo>
                    <a:pt x="178" y="1683"/>
                  </a:lnTo>
                  <a:lnTo>
                    <a:pt x="227" y="1152"/>
                  </a:lnTo>
                  <a:lnTo>
                    <a:pt x="679" y="1191"/>
                  </a:lnTo>
                  <a:lnTo>
                    <a:pt x="817" y="1191"/>
                  </a:lnTo>
                  <a:lnTo>
                    <a:pt x="1142" y="1761"/>
                  </a:lnTo>
                  <a:lnTo>
                    <a:pt x="1338" y="1791"/>
                  </a:lnTo>
                  <a:lnTo>
                    <a:pt x="984" y="1181"/>
                  </a:lnTo>
                  <a:cubicBezTo>
                    <a:pt x="1220" y="1142"/>
                    <a:pt x="1397" y="935"/>
                    <a:pt x="1407" y="689"/>
                  </a:cubicBezTo>
                  <a:cubicBezTo>
                    <a:pt x="1446" y="335"/>
                    <a:pt x="1210" y="99"/>
                    <a:pt x="788" y="60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-1628501" y="804623"/>
              <a:ext cx="84855" cy="71218"/>
            </a:xfrm>
            <a:custGeom>
              <a:avLst/>
              <a:gdLst/>
              <a:ahLst/>
              <a:cxnLst/>
              <a:rect l="l" t="t" r="r" b="b"/>
              <a:pathLst>
                <a:path w="2097" h="1760" extrusionOk="0">
                  <a:moveTo>
                    <a:pt x="926" y="192"/>
                  </a:moveTo>
                  <a:cubicBezTo>
                    <a:pt x="1316" y="192"/>
                    <a:pt x="1682" y="524"/>
                    <a:pt x="1633" y="979"/>
                  </a:cubicBezTo>
                  <a:cubicBezTo>
                    <a:pt x="1605" y="1333"/>
                    <a:pt x="1309" y="1604"/>
                    <a:pt x="961" y="1604"/>
                  </a:cubicBezTo>
                  <a:cubicBezTo>
                    <a:pt x="933" y="1604"/>
                    <a:pt x="904" y="1602"/>
                    <a:pt x="875" y="1598"/>
                  </a:cubicBezTo>
                  <a:cubicBezTo>
                    <a:pt x="246" y="1539"/>
                    <a:pt x="0" y="753"/>
                    <a:pt x="492" y="349"/>
                  </a:cubicBezTo>
                  <a:cubicBezTo>
                    <a:pt x="625" y="240"/>
                    <a:pt x="777" y="192"/>
                    <a:pt x="926" y="192"/>
                  </a:cubicBezTo>
                  <a:close/>
                  <a:moveTo>
                    <a:pt x="942" y="0"/>
                  </a:moveTo>
                  <a:cubicBezTo>
                    <a:pt x="511" y="0"/>
                    <a:pt x="91" y="318"/>
                    <a:pt x="59" y="831"/>
                  </a:cubicBezTo>
                  <a:cubicBezTo>
                    <a:pt x="10" y="1303"/>
                    <a:pt x="374" y="1736"/>
                    <a:pt x="856" y="1756"/>
                  </a:cubicBezTo>
                  <a:cubicBezTo>
                    <a:pt x="884" y="1758"/>
                    <a:pt x="912" y="1759"/>
                    <a:pt x="939" y="1759"/>
                  </a:cubicBezTo>
                  <a:cubicBezTo>
                    <a:pt x="1675" y="1759"/>
                    <a:pt x="2096" y="888"/>
                    <a:pt x="1603" y="310"/>
                  </a:cubicBezTo>
                  <a:cubicBezTo>
                    <a:pt x="1421" y="97"/>
                    <a:pt x="1180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-1534984" y="813162"/>
              <a:ext cx="45402" cy="71664"/>
            </a:xfrm>
            <a:custGeom>
              <a:avLst/>
              <a:gdLst/>
              <a:ahLst/>
              <a:cxnLst/>
              <a:rect l="l" t="t" r="r" b="b"/>
              <a:pathLst>
                <a:path w="1122" h="1771" extrusionOk="0">
                  <a:moveTo>
                    <a:pt x="158" y="1"/>
                  </a:moveTo>
                  <a:lnTo>
                    <a:pt x="0" y="1663"/>
                  </a:lnTo>
                  <a:lnTo>
                    <a:pt x="1102" y="1771"/>
                  </a:lnTo>
                  <a:lnTo>
                    <a:pt x="1121" y="1623"/>
                  </a:lnTo>
                  <a:lnTo>
                    <a:pt x="187" y="1535"/>
                  </a:lnTo>
                  <a:lnTo>
                    <a:pt x="325" y="20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-1471331" y="819151"/>
              <a:ext cx="45038" cy="71664"/>
            </a:xfrm>
            <a:custGeom>
              <a:avLst/>
              <a:gdLst/>
              <a:ahLst/>
              <a:cxnLst/>
              <a:rect l="l" t="t" r="r" b="b"/>
              <a:pathLst>
                <a:path w="1113" h="1771" extrusionOk="0">
                  <a:moveTo>
                    <a:pt x="148" y="0"/>
                  </a:moveTo>
                  <a:lnTo>
                    <a:pt x="1" y="1662"/>
                  </a:lnTo>
                  <a:lnTo>
                    <a:pt x="1102" y="1770"/>
                  </a:lnTo>
                  <a:lnTo>
                    <a:pt x="1112" y="1623"/>
                  </a:lnTo>
                  <a:lnTo>
                    <a:pt x="188" y="1534"/>
                  </a:lnTo>
                  <a:lnTo>
                    <a:pt x="325" y="2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-1722827" y="945485"/>
              <a:ext cx="53373" cy="68912"/>
            </a:xfrm>
            <a:custGeom>
              <a:avLst/>
              <a:gdLst/>
              <a:ahLst/>
              <a:cxnLst/>
              <a:rect l="l" t="t" r="r" b="b"/>
              <a:pathLst>
                <a:path w="1319" h="1703" extrusionOk="0">
                  <a:moveTo>
                    <a:pt x="688" y="0"/>
                  </a:moveTo>
                  <a:cubicBezTo>
                    <a:pt x="338" y="0"/>
                    <a:pt x="165" y="175"/>
                    <a:pt x="138" y="399"/>
                  </a:cubicBezTo>
                  <a:cubicBezTo>
                    <a:pt x="79" y="1019"/>
                    <a:pt x="1131" y="832"/>
                    <a:pt x="1092" y="1294"/>
                  </a:cubicBezTo>
                  <a:cubicBezTo>
                    <a:pt x="1074" y="1436"/>
                    <a:pt x="952" y="1554"/>
                    <a:pt x="705" y="1554"/>
                  </a:cubicBezTo>
                  <a:cubicBezTo>
                    <a:pt x="678" y="1554"/>
                    <a:pt x="650" y="1553"/>
                    <a:pt x="620" y="1550"/>
                  </a:cubicBezTo>
                  <a:cubicBezTo>
                    <a:pt x="413" y="1530"/>
                    <a:pt x="226" y="1442"/>
                    <a:pt x="79" y="1294"/>
                  </a:cubicBezTo>
                  <a:lnTo>
                    <a:pt x="0" y="1422"/>
                  </a:lnTo>
                  <a:cubicBezTo>
                    <a:pt x="158" y="1589"/>
                    <a:pt x="374" y="1678"/>
                    <a:pt x="600" y="1697"/>
                  </a:cubicBezTo>
                  <a:cubicBezTo>
                    <a:pt x="637" y="1701"/>
                    <a:pt x="672" y="1702"/>
                    <a:pt x="705" y="1702"/>
                  </a:cubicBezTo>
                  <a:cubicBezTo>
                    <a:pt x="1059" y="1702"/>
                    <a:pt x="1242" y="1519"/>
                    <a:pt x="1269" y="1294"/>
                  </a:cubicBezTo>
                  <a:cubicBezTo>
                    <a:pt x="1318" y="694"/>
                    <a:pt x="276" y="871"/>
                    <a:pt x="315" y="419"/>
                  </a:cubicBezTo>
                  <a:cubicBezTo>
                    <a:pt x="324" y="268"/>
                    <a:pt x="453" y="149"/>
                    <a:pt x="695" y="149"/>
                  </a:cubicBezTo>
                  <a:cubicBezTo>
                    <a:pt x="721" y="149"/>
                    <a:pt x="748" y="150"/>
                    <a:pt x="777" y="153"/>
                  </a:cubicBezTo>
                  <a:cubicBezTo>
                    <a:pt x="944" y="173"/>
                    <a:pt x="1102" y="232"/>
                    <a:pt x="1220" y="330"/>
                  </a:cubicBezTo>
                  <a:lnTo>
                    <a:pt x="1298" y="202"/>
                  </a:lnTo>
                  <a:cubicBezTo>
                    <a:pt x="1151" y="84"/>
                    <a:pt x="974" y="15"/>
                    <a:pt x="797" y="6"/>
                  </a:cubicBezTo>
                  <a:cubicBezTo>
                    <a:pt x="759" y="2"/>
                    <a:pt x="722" y="0"/>
                    <a:pt x="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-1655573" y="952486"/>
              <a:ext cx="64097" cy="69114"/>
            </a:xfrm>
            <a:custGeom>
              <a:avLst/>
              <a:gdLst/>
              <a:ahLst/>
              <a:cxnLst/>
              <a:rect l="l" t="t" r="r" b="b"/>
              <a:pathLst>
                <a:path w="1584" h="1708" extrusionOk="0">
                  <a:moveTo>
                    <a:pt x="881" y="1"/>
                  </a:moveTo>
                  <a:cubicBezTo>
                    <a:pt x="450" y="1"/>
                    <a:pt x="85" y="326"/>
                    <a:pt x="49" y="767"/>
                  </a:cubicBezTo>
                  <a:cubicBezTo>
                    <a:pt x="0" y="1249"/>
                    <a:pt x="364" y="1672"/>
                    <a:pt x="846" y="1701"/>
                  </a:cubicBezTo>
                  <a:cubicBezTo>
                    <a:pt x="881" y="1706"/>
                    <a:pt x="915" y="1708"/>
                    <a:pt x="950" y="1708"/>
                  </a:cubicBezTo>
                  <a:cubicBezTo>
                    <a:pt x="1143" y="1708"/>
                    <a:pt x="1334" y="1639"/>
                    <a:pt x="1475" y="1514"/>
                  </a:cubicBezTo>
                  <a:lnTo>
                    <a:pt x="1377" y="1387"/>
                  </a:lnTo>
                  <a:cubicBezTo>
                    <a:pt x="1259" y="1496"/>
                    <a:pt x="1104" y="1548"/>
                    <a:pt x="945" y="1548"/>
                  </a:cubicBezTo>
                  <a:cubicBezTo>
                    <a:pt x="919" y="1548"/>
                    <a:pt x="892" y="1547"/>
                    <a:pt x="866" y="1544"/>
                  </a:cubicBezTo>
                  <a:cubicBezTo>
                    <a:pt x="472" y="1524"/>
                    <a:pt x="167" y="1180"/>
                    <a:pt x="197" y="787"/>
                  </a:cubicBezTo>
                  <a:cubicBezTo>
                    <a:pt x="233" y="423"/>
                    <a:pt x="547" y="152"/>
                    <a:pt x="905" y="152"/>
                  </a:cubicBezTo>
                  <a:cubicBezTo>
                    <a:pt x="934" y="152"/>
                    <a:pt x="964" y="153"/>
                    <a:pt x="994" y="157"/>
                  </a:cubicBezTo>
                  <a:cubicBezTo>
                    <a:pt x="1171" y="177"/>
                    <a:pt x="1348" y="265"/>
                    <a:pt x="1466" y="403"/>
                  </a:cubicBezTo>
                  <a:lnTo>
                    <a:pt x="1584" y="305"/>
                  </a:lnTo>
                  <a:cubicBezTo>
                    <a:pt x="1446" y="128"/>
                    <a:pt x="1230" y="20"/>
                    <a:pt x="1003" y="10"/>
                  </a:cubicBezTo>
                  <a:cubicBezTo>
                    <a:pt x="962" y="4"/>
                    <a:pt x="921" y="1"/>
                    <a:pt x="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-1574398" y="957625"/>
              <a:ext cx="52564" cy="72068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1" y="1673"/>
                  </a:lnTo>
                  <a:lnTo>
                    <a:pt x="1181" y="1781"/>
                  </a:lnTo>
                  <a:lnTo>
                    <a:pt x="1191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7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-1502773" y="964383"/>
              <a:ext cx="62518" cy="72877"/>
            </a:xfrm>
            <a:custGeom>
              <a:avLst/>
              <a:gdLst/>
              <a:ahLst/>
              <a:cxnLst/>
              <a:rect l="l" t="t" r="r" b="b"/>
              <a:pathLst>
                <a:path w="1545" h="1801" extrusionOk="0">
                  <a:moveTo>
                    <a:pt x="158" y="1"/>
                  </a:moveTo>
                  <a:lnTo>
                    <a:pt x="1" y="1673"/>
                  </a:lnTo>
                  <a:lnTo>
                    <a:pt x="178" y="1683"/>
                  </a:lnTo>
                  <a:lnTo>
                    <a:pt x="296" y="335"/>
                  </a:lnTo>
                  <a:lnTo>
                    <a:pt x="1240" y="1781"/>
                  </a:lnTo>
                  <a:lnTo>
                    <a:pt x="1388" y="1801"/>
                  </a:lnTo>
                  <a:lnTo>
                    <a:pt x="1545" y="139"/>
                  </a:lnTo>
                  <a:lnTo>
                    <a:pt x="1368" y="119"/>
                  </a:lnTo>
                  <a:lnTo>
                    <a:pt x="1250" y="1466"/>
                  </a:lnTo>
                  <a:lnTo>
                    <a:pt x="296" y="2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-1417593" y="972355"/>
              <a:ext cx="52564" cy="72068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0" y="1663"/>
                  </a:lnTo>
                  <a:lnTo>
                    <a:pt x="1181" y="1781"/>
                  </a:lnTo>
                  <a:lnTo>
                    <a:pt x="1190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8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-1016454" y="1001045"/>
              <a:ext cx="64137" cy="69114"/>
            </a:xfrm>
            <a:custGeom>
              <a:avLst/>
              <a:gdLst/>
              <a:ahLst/>
              <a:cxnLst/>
              <a:rect l="l" t="t" r="r" b="b"/>
              <a:pathLst>
                <a:path w="1585" h="1708" extrusionOk="0">
                  <a:moveTo>
                    <a:pt x="884" y="1"/>
                  </a:moveTo>
                  <a:cubicBezTo>
                    <a:pt x="452" y="1"/>
                    <a:pt x="86" y="335"/>
                    <a:pt x="50" y="777"/>
                  </a:cubicBezTo>
                  <a:cubicBezTo>
                    <a:pt x="1" y="1249"/>
                    <a:pt x="355" y="1681"/>
                    <a:pt x="837" y="1701"/>
                  </a:cubicBezTo>
                  <a:cubicBezTo>
                    <a:pt x="873" y="1706"/>
                    <a:pt x="909" y="1708"/>
                    <a:pt x="944" y="1708"/>
                  </a:cubicBezTo>
                  <a:cubicBezTo>
                    <a:pt x="1141" y="1708"/>
                    <a:pt x="1326" y="1639"/>
                    <a:pt x="1476" y="1514"/>
                  </a:cubicBezTo>
                  <a:lnTo>
                    <a:pt x="1378" y="1396"/>
                  </a:lnTo>
                  <a:cubicBezTo>
                    <a:pt x="1256" y="1494"/>
                    <a:pt x="1106" y="1551"/>
                    <a:pt x="958" y="1551"/>
                  </a:cubicBezTo>
                  <a:cubicBezTo>
                    <a:pt x="927" y="1551"/>
                    <a:pt x="897" y="1549"/>
                    <a:pt x="866" y="1544"/>
                  </a:cubicBezTo>
                  <a:cubicBezTo>
                    <a:pt x="483" y="1504"/>
                    <a:pt x="198" y="1170"/>
                    <a:pt x="237" y="786"/>
                  </a:cubicBezTo>
                  <a:cubicBezTo>
                    <a:pt x="274" y="436"/>
                    <a:pt x="570" y="163"/>
                    <a:pt x="924" y="163"/>
                  </a:cubicBezTo>
                  <a:cubicBezTo>
                    <a:pt x="947" y="163"/>
                    <a:pt x="970" y="164"/>
                    <a:pt x="994" y="167"/>
                  </a:cubicBezTo>
                  <a:cubicBezTo>
                    <a:pt x="1181" y="177"/>
                    <a:pt x="1348" y="265"/>
                    <a:pt x="1466" y="413"/>
                  </a:cubicBezTo>
                  <a:lnTo>
                    <a:pt x="1584" y="314"/>
                  </a:lnTo>
                  <a:cubicBezTo>
                    <a:pt x="1447" y="137"/>
                    <a:pt x="1230" y="29"/>
                    <a:pt x="1004" y="10"/>
                  </a:cubicBezTo>
                  <a:cubicBezTo>
                    <a:pt x="964" y="4"/>
                    <a:pt x="924" y="1"/>
                    <a:pt x="8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-935239" y="1006589"/>
              <a:ext cx="60900" cy="70652"/>
            </a:xfrm>
            <a:custGeom>
              <a:avLst/>
              <a:gdLst/>
              <a:ahLst/>
              <a:cxnLst/>
              <a:rect l="l" t="t" r="r" b="b"/>
              <a:pathLst>
                <a:path w="1505" h="1746" extrusionOk="0">
                  <a:moveTo>
                    <a:pt x="138" y="0"/>
                  </a:moveTo>
                  <a:lnTo>
                    <a:pt x="49" y="954"/>
                  </a:lnTo>
                  <a:cubicBezTo>
                    <a:pt x="0" y="1426"/>
                    <a:pt x="236" y="1702"/>
                    <a:pt x="659" y="1741"/>
                  </a:cubicBezTo>
                  <a:cubicBezTo>
                    <a:pt x="691" y="1744"/>
                    <a:pt x="723" y="1745"/>
                    <a:pt x="753" y="1745"/>
                  </a:cubicBezTo>
                  <a:cubicBezTo>
                    <a:pt x="1132" y="1745"/>
                    <a:pt x="1371" y="1519"/>
                    <a:pt x="1416" y="1082"/>
                  </a:cubicBezTo>
                  <a:lnTo>
                    <a:pt x="1505" y="128"/>
                  </a:lnTo>
                  <a:lnTo>
                    <a:pt x="1328" y="109"/>
                  </a:lnTo>
                  <a:lnTo>
                    <a:pt x="1239" y="1053"/>
                  </a:lnTo>
                  <a:cubicBezTo>
                    <a:pt x="1212" y="1417"/>
                    <a:pt x="1033" y="1587"/>
                    <a:pt x="749" y="1587"/>
                  </a:cubicBezTo>
                  <a:cubicBezTo>
                    <a:pt x="727" y="1587"/>
                    <a:pt x="703" y="1586"/>
                    <a:pt x="679" y="1584"/>
                  </a:cubicBezTo>
                  <a:cubicBezTo>
                    <a:pt x="354" y="1554"/>
                    <a:pt x="187" y="1358"/>
                    <a:pt x="226" y="964"/>
                  </a:cubicBezTo>
                  <a:lnTo>
                    <a:pt x="315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-858434" y="1013346"/>
              <a:ext cx="55356" cy="70085"/>
            </a:xfrm>
            <a:custGeom>
              <a:avLst/>
              <a:gdLst/>
              <a:ahLst/>
              <a:cxnLst/>
              <a:rect l="l" t="t" r="r" b="b"/>
              <a:pathLst>
                <a:path w="1368" h="1732" extrusionOk="0">
                  <a:moveTo>
                    <a:pt x="20" y="1"/>
                  </a:moveTo>
                  <a:lnTo>
                    <a:pt x="0" y="148"/>
                  </a:lnTo>
                  <a:lnTo>
                    <a:pt x="590" y="207"/>
                  </a:lnTo>
                  <a:lnTo>
                    <a:pt x="443" y="1712"/>
                  </a:lnTo>
                  <a:lnTo>
                    <a:pt x="620" y="1731"/>
                  </a:lnTo>
                  <a:lnTo>
                    <a:pt x="767" y="217"/>
                  </a:lnTo>
                  <a:lnTo>
                    <a:pt x="1348" y="276"/>
                  </a:lnTo>
                  <a:lnTo>
                    <a:pt x="1367" y="119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-838121" y="1860379"/>
              <a:ext cx="340675" cy="287140"/>
            </a:xfrm>
            <a:custGeom>
              <a:avLst/>
              <a:gdLst/>
              <a:ahLst/>
              <a:cxnLst/>
              <a:rect l="l" t="t" r="r" b="b"/>
              <a:pathLst>
                <a:path w="8419" h="7096" extrusionOk="0">
                  <a:moveTo>
                    <a:pt x="4508" y="0"/>
                  </a:moveTo>
                  <a:cubicBezTo>
                    <a:pt x="1826" y="0"/>
                    <a:pt x="1" y="3049"/>
                    <a:pt x="1564" y="5475"/>
                  </a:cubicBezTo>
                  <a:cubicBezTo>
                    <a:pt x="2224" y="6495"/>
                    <a:pt x="3354" y="7096"/>
                    <a:pt x="4548" y="7096"/>
                  </a:cubicBezTo>
                  <a:cubicBezTo>
                    <a:pt x="4758" y="7096"/>
                    <a:pt x="4971" y="7077"/>
                    <a:pt x="5183" y="7039"/>
                  </a:cubicBezTo>
                  <a:cubicBezTo>
                    <a:pt x="6589" y="6783"/>
                    <a:pt x="7710" y="5701"/>
                    <a:pt x="8015" y="4305"/>
                  </a:cubicBezTo>
                  <a:cubicBezTo>
                    <a:pt x="8419" y="2387"/>
                    <a:pt x="7209" y="498"/>
                    <a:pt x="5291" y="85"/>
                  </a:cubicBezTo>
                  <a:cubicBezTo>
                    <a:pt x="5024" y="28"/>
                    <a:pt x="4762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-502658" y="1066802"/>
              <a:ext cx="325986" cy="286735"/>
            </a:xfrm>
            <a:custGeom>
              <a:avLst/>
              <a:gdLst/>
              <a:ahLst/>
              <a:cxnLst/>
              <a:rect l="l" t="t" r="r" b="b"/>
              <a:pathLst>
                <a:path w="8056" h="7086" extrusionOk="0">
                  <a:moveTo>
                    <a:pt x="4031" y="0"/>
                  </a:moveTo>
                  <a:cubicBezTo>
                    <a:pt x="2660" y="0"/>
                    <a:pt x="1356" y="799"/>
                    <a:pt x="778" y="2132"/>
                  </a:cubicBezTo>
                  <a:cubicBezTo>
                    <a:pt x="1" y="3931"/>
                    <a:pt x="827" y="6016"/>
                    <a:pt x="2617" y="6793"/>
                  </a:cubicBezTo>
                  <a:cubicBezTo>
                    <a:pt x="3076" y="6992"/>
                    <a:pt x="3554" y="7085"/>
                    <a:pt x="4025" y="7085"/>
                  </a:cubicBezTo>
                  <a:cubicBezTo>
                    <a:pt x="5396" y="7085"/>
                    <a:pt x="6700" y="6287"/>
                    <a:pt x="7278" y="4954"/>
                  </a:cubicBezTo>
                  <a:cubicBezTo>
                    <a:pt x="8055" y="3154"/>
                    <a:pt x="7229" y="1069"/>
                    <a:pt x="5439" y="292"/>
                  </a:cubicBezTo>
                  <a:cubicBezTo>
                    <a:pt x="4980" y="94"/>
                    <a:pt x="4502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-2309461" y="1192934"/>
              <a:ext cx="1498378" cy="1198897"/>
            </a:xfrm>
            <a:custGeom>
              <a:avLst/>
              <a:gdLst/>
              <a:ahLst/>
              <a:cxnLst/>
              <a:rect l="l" t="t" r="r" b="b"/>
              <a:pathLst>
                <a:path w="37029" h="29628" extrusionOk="0">
                  <a:moveTo>
                    <a:pt x="17379" y="0"/>
                  </a:moveTo>
                  <a:cubicBezTo>
                    <a:pt x="9792" y="0"/>
                    <a:pt x="3210" y="4442"/>
                    <a:pt x="1741" y="11131"/>
                  </a:cubicBezTo>
                  <a:cubicBezTo>
                    <a:pt x="1" y="19058"/>
                    <a:pt x="6098" y="27132"/>
                    <a:pt x="15363" y="29158"/>
                  </a:cubicBezTo>
                  <a:cubicBezTo>
                    <a:pt x="16809" y="29476"/>
                    <a:pt x="18247" y="29628"/>
                    <a:pt x="19650" y="29628"/>
                  </a:cubicBezTo>
                  <a:cubicBezTo>
                    <a:pt x="27237" y="29628"/>
                    <a:pt x="33819" y="25187"/>
                    <a:pt x="35288" y="18497"/>
                  </a:cubicBezTo>
                  <a:cubicBezTo>
                    <a:pt x="37029" y="10580"/>
                    <a:pt x="30931" y="2506"/>
                    <a:pt x="21667" y="470"/>
                  </a:cubicBezTo>
                  <a:cubicBezTo>
                    <a:pt x="20221" y="152"/>
                    <a:pt x="18783" y="0"/>
                    <a:pt x="17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-2285182" y="1098244"/>
              <a:ext cx="1498783" cy="1199261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-2285182" y="1098244"/>
              <a:ext cx="1498783" cy="1199261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-1745124" y="1167562"/>
              <a:ext cx="312835" cy="290053"/>
            </a:xfrm>
            <a:custGeom>
              <a:avLst/>
              <a:gdLst/>
              <a:ahLst/>
              <a:cxnLst/>
              <a:rect l="l" t="t" r="r" b="b"/>
              <a:pathLst>
                <a:path w="7731" h="7168" extrusionOk="0">
                  <a:moveTo>
                    <a:pt x="3750" y="0"/>
                  </a:moveTo>
                  <a:cubicBezTo>
                    <a:pt x="3570" y="0"/>
                    <a:pt x="3394" y="6"/>
                    <a:pt x="3226" y="15"/>
                  </a:cubicBezTo>
                  <a:cubicBezTo>
                    <a:pt x="1741" y="104"/>
                    <a:pt x="50" y="782"/>
                    <a:pt x="10" y="2503"/>
                  </a:cubicBezTo>
                  <a:cubicBezTo>
                    <a:pt x="0" y="2995"/>
                    <a:pt x="89" y="3487"/>
                    <a:pt x="286" y="3939"/>
                  </a:cubicBezTo>
                  <a:cubicBezTo>
                    <a:pt x="315" y="4018"/>
                    <a:pt x="354" y="4097"/>
                    <a:pt x="384" y="4166"/>
                  </a:cubicBezTo>
                  <a:cubicBezTo>
                    <a:pt x="807" y="5001"/>
                    <a:pt x="1515" y="5700"/>
                    <a:pt x="2282" y="6260"/>
                  </a:cubicBezTo>
                  <a:cubicBezTo>
                    <a:pt x="2833" y="6664"/>
                    <a:pt x="3433" y="7027"/>
                    <a:pt x="4102" y="7136"/>
                  </a:cubicBezTo>
                  <a:cubicBezTo>
                    <a:pt x="4235" y="7157"/>
                    <a:pt x="4367" y="7167"/>
                    <a:pt x="4496" y="7167"/>
                  </a:cubicBezTo>
                  <a:cubicBezTo>
                    <a:pt x="5494" y="7167"/>
                    <a:pt x="6368" y="6557"/>
                    <a:pt x="6934" y="5739"/>
                  </a:cubicBezTo>
                  <a:cubicBezTo>
                    <a:pt x="7121" y="5464"/>
                    <a:pt x="7278" y="5159"/>
                    <a:pt x="7396" y="4854"/>
                  </a:cubicBezTo>
                  <a:cubicBezTo>
                    <a:pt x="7642" y="4205"/>
                    <a:pt x="7731" y="3507"/>
                    <a:pt x="7662" y="2818"/>
                  </a:cubicBezTo>
                  <a:cubicBezTo>
                    <a:pt x="7652" y="2730"/>
                    <a:pt x="7642" y="2641"/>
                    <a:pt x="7622" y="2553"/>
                  </a:cubicBezTo>
                  <a:cubicBezTo>
                    <a:pt x="7544" y="2022"/>
                    <a:pt x="7318" y="1520"/>
                    <a:pt x="6983" y="1107"/>
                  </a:cubicBezTo>
                  <a:cubicBezTo>
                    <a:pt x="6253" y="223"/>
                    <a:pt x="4898" y="0"/>
                    <a:pt x="37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-2088194" y="1327483"/>
              <a:ext cx="347068" cy="284307"/>
            </a:xfrm>
            <a:custGeom>
              <a:avLst/>
              <a:gdLst/>
              <a:ahLst/>
              <a:cxnLst/>
              <a:rect l="l" t="t" r="r" b="b"/>
              <a:pathLst>
                <a:path w="8577" h="7026" extrusionOk="0">
                  <a:moveTo>
                    <a:pt x="5104" y="1"/>
                  </a:moveTo>
                  <a:cubicBezTo>
                    <a:pt x="3923" y="1"/>
                    <a:pt x="2732" y="871"/>
                    <a:pt x="1928" y="1630"/>
                  </a:cubicBezTo>
                  <a:cubicBezTo>
                    <a:pt x="856" y="2653"/>
                    <a:pt x="1" y="4265"/>
                    <a:pt x="1073" y="5603"/>
                  </a:cubicBezTo>
                  <a:cubicBezTo>
                    <a:pt x="1840" y="6547"/>
                    <a:pt x="2932" y="6931"/>
                    <a:pt x="4082" y="7009"/>
                  </a:cubicBezTo>
                  <a:cubicBezTo>
                    <a:pt x="4171" y="7019"/>
                    <a:pt x="4249" y="7019"/>
                    <a:pt x="4338" y="7019"/>
                  </a:cubicBezTo>
                  <a:cubicBezTo>
                    <a:pt x="4464" y="7023"/>
                    <a:pt x="4591" y="7026"/>
                    <a:pt x="4716" y="7026"/>
                  </a:cubicBezTo>
                  <a:cubicBezTo>
                    <a:pt x="4894" y="7026"/>
                    <a:pt x="5070" y="7021"/>
                    <a:pt x="5243" y="7009"/>
                  </a:cubicBezTo>
                  <a:cubicBezTo>
                    <a:pt x="5921" y="6960"/>
                    <a:pt x="6620" y="6852"/>
                    <a:pt x="7200" y="6498"/>
                  </a:cubicBezTo>
                  <a:cubicBezTo>
                    <a:pt x="8203" y="5898"/>
                    <a:pt x="8577" y="4738"/>
                    <a:pt x="8459" y="3607"/>
                  </a:cubicBezTo>
                  <a:cubicBezTo>
                    <a:pt x="8370" y="2751"/>
                    <a:pt x="8026" y="1935"/>
                    <a:pt x="7475" y="1276"/>
                  </a:cubicBezTo>
                  <a:cubicBezTo>
                    <a:pt x="7416" y="1207"/>
                    <a:pt x="7367" y="1138"/>
                    <a:pt x="7308" y="1079"/>
                  </a:cubicBezTo>
                  <a:cubicBezTo>
                    <a:pt x="6816" y="558"/>
                    <a:pt x="6197" y="155"/>
                    <a:pt x="5508" y="37"/>
                  </a:cubicBezTo>
                  <a:cubicBezTo>
                    <a:pt x="5374" y="12"/>
                    <a:pt x="5239" y="1"/>
                    <a:pt x="5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-2061243" y="1699931"/>
              <a:ext cx="384620" cy="316113"/>
            </a:xfrm>
            <a:custGeom>
              <a:avLst/>
              <a:gdLst/>
              <a:ahLst/>
              <a:cxnLst/>
              <a:rect l="l" t="t" r="r" b="b"/>
              <a:pathLst>
                <a:path w="9505" h="7812" extrusionOk="0">
                  <a:moveTo>
                    <a:pt x="4787" y="0"/>
                  </a:moveTo>
                  <a:cubicBezTo>
                    <a:pt x="4367" y="0"/>
                    <a:pt x="3947" y="26"/>
                    <a:pt x="3544" y="87"/>
                  </a:cubicBezTo>
                  <a:cubicBezTo>
                    <a:pt x="3465" y="97"/>
                    <a:pt x="3387" y="107"/>
                    <a:pt x="3298" y="126"/>
                  </a:cubicBezTo>
                  <a:cubicBezTo>
                    <a:pt x="2000" y="372"/>
                    <a:pt x="918" y="1031"/>
                    <a:pt x="633" y="2447"/>
                  </a:cubicBezTo>
                  <a:cubicBezTo>
                    <a:pt x="0" y="5699"/>
                    <a:pt x="3231" y="7812"/>
                    <a:pt x="5584" y="7812"/>
                  </a:cubicBezTo>
                  <a:cubicBezTo>
                    <a:pt x="6155" y="7812"/>
                    <a:pt x="6675" y="7687"/>
                    <a:pt x="7075" y="7424"/>
                  </a:cubicBezTo>
                  <a:cubicBezTo>
                    <a:pt x="7154" y="7375"/>
                    <a:pt x="7222" y="7325"/>
                    <a:pt x="7281" y="7266"/>
                  </a:cubicBezTo>
                  <a:lnTo>
                    <a:pt x="7301" y="7257"/>
                  </a:lnTo>
                  <a:cubicBezTo>
                    <a:pt x="8501" y="6165"/>
                    <a:pt x="9179" y="4119"/>
                    <a:pt x="9386" y="2575"/>
                  </a:cubicBezTo>
                  <a:cubicBezTo>
                    <a:pt x="9504" y="1513"/>
                    <a:pt x="8806" y="549"/>
                    <a:pt x="7763" y="343"/>
                  </a:cubicBezTo>
                  <a:cubicBezTo>
                    <a:pt x="6931" y="166"/>
                    <a:pt x="5855" y="0"/>
                    <a:pt x="4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-1597099" y="1859610"/>
              <a:ext cx="361514" cy="362081"/>
            </a:xfrm>
            <a:custGeom>
              <a:avLst/>
              <a:gdLst/>
              <a:ahLst/>
              <a:cxnLst/>
              <a:rect l="l" t="t" r="r" b="b"/>
              <a:pathLst>
                <a:path w="8934" h="8948" extrusionOk="0">
                  <a:moveTo>
                    <a:pt x="4062" y="0"/>
                  </a:moveTo>
                  <a:cubicBezTo>
                    <a:pt x="3454" y="0"/>
                    <a:pt x="2856" y="272"/>
                    <a:pt x="2460" y="783"/>
                  </a:cubicBezTo>
                  <a:cubicBezTo>
                    <a:pt x="1565" y="1914"/>
                    <a:pt x="365" y="3684"/>
                    <a:pt x="119" y="5327"/>
                  </a:cubicBezTo>
                  <a:cubicBezTo>
                    <a:pt x="99" y="5415"/>
                    <a:pt x="90" y="5494"/>
                    <a:pt x="90" y="5582"/>
                  </a:cubicBezTo>
                  <a:cubicBezTo>
                    <a:pt x="1" y="6526"/>
                    <a:pt x="276" y="7421"/>
                    <a:pt x="1132" y="8090"/>
                  </a:cubicBezTo>
                  <a:cubicBezTo>
                    <a:pt x="1915" y="8695"/>
                    <a:pt x="2761" y="8947"/>
                    <a:pt x="3591" y="8947"/>
                  </a:cubicBezTo>
                  <a:cubicBezTo>
                    <a:pt x="6350" y="8947"/>
                    <a:pt x="8934" y="6164"/>
                    <a:pt x="8420" y="4304"/>
                  </a:cubicBezTo>
                  <a:cubicBezTo>
                    <a:pt x="8361" y="4107"/>
                    <a:pt x="8292" y="3910"/>
                    <a:pt x="8213" y="3714"/>
                  </a:cubicBezTo>
                  <a:cubicBezTo>
                    <a:pt x="8174" y="3635"/>
                    <a:pt x="8134" y="3566"/>
                    <a:pt x="8095" y="3488"/>
                  </a:cubicBezTo>
                  <a:cubicBezTo>
                    <a:pt x="7456" y="2229"/>
                    <a:pt x="6236" y="1058"/>
                    <a:pt x="5184" y="340"/>
                  </a:cubicBezTo>
                  <a:cubicBezTo>
                    <a:pt x="4839" y="111"/>
                    <a:pt x="4449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-1259978" y="1687225"/>
              <a:ext cx="385267" cy="335900"/>
            </a:xfrm>
            <a:custGeom>
              <a:avLst/>
              <a:gdLst/>
              <a:ahLst/>
              <a:cxnLst/>
              <a:rect l="l" t="t" r="r" b="b"/>
              <a:pathLst>
                <a:path w="9521" h="8301" extrusionOk="0">
                  <a:moveTo>
                    <a:pt x="3145" y="1"/>
                  </a:moveTo>
                  <a:cubicBezTo>
                    <a:pt x="2240" y="1"/>
                    <a:pt x="1352" y="264"/>
                    <a:pt x="590" y="775"/>
                  </a:cubicBezTo>
                  <a:cubicBezTo>
                    <a:pt x="344" y="942"/>
                    <a:pt x="177" y="1207"/>
                    <a:pt x="157" y="1512"/>
                  </a:cubicBezTo>
                  <a:cubicBezTo>
                    <a:pt x="0" y="3115"/>
                    <a:pt x="649" y="4768"/>
                    <a:pt x="1515" y="6036"/>
                  </a:cubicBezTo>
                  <a:cubicBezTo>
                    <a:pt x="1564" y="6105"/>
                    <a:pt x="1613" y="6184"/>
                    <a:pt x="1672" y="6253"/>
                  </a:cubicBezTo>
                  <a:cubicBezTo>
                    <a:pt x="2528" y="7453"/>
                    <a:pt x="3560" y="8259"/>
                    <a:pt x="4200" y="8298"/>
                  </a:cubicBezTo>
                  <a:cubicBezTo>
                    <a:pt x="4227" y="8300"/>
                    <a:pt x="4254" y="8300"/>
                    <a:pt x="4282" y="8300"/>
                  </a:cubicBezTo>
                  <a:cubicBezTo>
                    <a:pt x="6769" y="8300"/>
                    <a:pt x="9520" y="2613"/>
                    <a:pt x="5970" y="755"/>
                  </a:cubicBezTo>
                  <a:cubicBezTo>
                    <a:pt x="5340" y="421"/>
                    <a:pt x="4662" y="194"/>
                    <a:pt x="3973" y="76"/>
                  </a:cubicBezTo>
                  <a:cubicBezTo>
                    <a:pt x="3885" y="57"/>
                    <a:pt x="3806" y="47"/>
                    <a:pt x="3727" y="37"/>
                  </a:cubicBezTo>
                  <a:cubicBezTo>
                    <a:pt x="3533" y="13"/>
                    <a:pt x="3339" y="1"/>
                    <a:pt x="3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-1359888" y="1337033"/>
              <a:ext cx="346664" cy="287544"/>
            </a:xfrm>
            <a:custGeom>
              <a:avLst/>
              <a:gdLst/>
              <a:ahLst/>
              <a:cxnLst/>
              <a:rect l="l" t="t" r="r" b="b"/>
              <a:pathLst>
                <a:path w="8567" h="7106" extrusionOk="0">
                  <a:moveTo>
                    <a:pt x="3136" y="1"/>
                  </a:moveTo>
                  <a:cubicBezTo>
                    <a:pt x="2809" y="1"/>
                    <a:pt x="2517" y="63"/>
                    <a:pt x="2253" y="174"/>
                  </a:cubicBezTo>
                  <a:cubicBezTo>
                    <a:pt x="2164" y="214"/>
                    <a:pt x="2076" y="253"/>
                    <a:pt x="1997" y="302"/>
                  </a:cubicBezTo>
                  <a:cubicBezTo>
                    <a:pt x="610" y="1099"/>
                    <a:pt x="158" y="3253"/>
                    <a:pt x="40" y="4128"/>
                  </a:cubicBezTo>
                  <a:cubicBezTo>
                    <a:pt x="1" y="4374"/>
                    <a:pt x="40" y="4629"/>
                    <a:pt x="148" y="4865"/>
                  </a:cubicBezTo>
                  <a:cubicBezTo>
                    <a:pt x="875" y="6275"/>
                    <a:pt x="2675" y="7105"/>
                    <a:pt x="4360" y="7105"/>
                  </a:cubicBezTo>
                  <a:cubicBezTo>
                    <a:pt x="4955" y="7105"/>
                    <a:pt x="5535" y="7001"/>
                    <a:pt x="6049" y="6783"/>
                  </a:cubicBezTo>
                  <a:cubicBezTo>
                    <a:pt x="6137" y="6744"/>
                    <a:pt x="6216" y="6704"/>
                    <a:pt x="6295" y="6665"/>
                  </a:cubicBezTo>
                  <a:cubicBezTo>
                    <a:pt x="6373" y="6626"/>
                    <a:pt x="6462" y="6577"/>
                    <a:pt x="6541" y="6527"/>
                  </a:cubicBezTo>
                  <a:cubicBezTo>
                    <a:pt x="8567" y="5229"/>
                    <a:pt x="7878" y="1374"/>
                    <a:pt x="4151" y="174"/>
                  </a:cubicBezTo>
                  <a:cubicBezTo>
                    <a:pt x="3779" y="55"/>
                    <a:pt x="3443" y="1"/>
                    <a:pt x="3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-1628137" y="1548629"/>
              <a:ext cx="245582" cy="210256"/>
            </a:xfrm>
            <a:custGeom>
              <a:avLst/>
              <a:gdLst/>
              <a:ahLst/>
              <a:cxnLst/>
              <a:rect l="l" t="t" r="r" b="b"/>
              <a:pathLst>
                <a:path w="6069" h="5196" extrusionOk="0">
                  <a:moveTo>
                    <a:pt x="3473" y="0"/>
                  </a:moveTo>
                  <a:cubicBezTo>
                    <a:pt x="1161" y="0"/>
                    <a:pt x="1" y="2793"/>
                    <a:pt x="1643" y="4426"/>
                  </a:cubicBezTo>
                  <a:cubicBezTo>
                    <a:pt x="2172" y="4958"/>
                    <a:pt x="2823" y="5196"/>
                    <a:pt x="3461" y="5196"/>
                  </a:cubicBezTo>
                  <a:cubicBezTo>
                    <a:pt x="4792" y="5196"/>
                    <a:pt x="6069" y="4159"/>
                    <a:pt x="6069" y="2597"/>
                  </a:cubicBezTo>
                  <a:cubicBezTo>
                    <a:pt x="6069" y="1161"/>
                    <a:pt x="4908" y="0"/>
                    <a:pt x="3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-1927382" y="1263264"/>
              <a:ext cx="827793" cy="829816"/>
            </a:xfrm>
            <a:custGeom>
              <a:avLst/>
              <a:gdLst/>
              <a:ahLst/>
              <a:cxnLst/>
              <a:rect l="l" t="t" r="r" b="b"/>
              <a:pathLst>
                <a:path w="20457" h="20507" extrusionOk="0">
                  <a:moveTo>
                    <a:pt x="10218" y="1"/>
                  </a:moveTo>
                  <a:cubicBezTo>
                    <a:pt x="8291" y="1"/>
                    <a:pt x="6412" y="542"/>
                    <a:pt x="4780" y="1565"/>
                  </a:cubicBezTo>
                  <a:cubicBezTo>
                    <a:pt x="4819" y="1653"/>
                    <a:pt x="4849" y="1722"/>
                    <a:pt x="4888" y="1801"/>
                  </a:cubicBezTo>
                  <a:cubicBezTo>
                    <a:pt x="6493" y="787"/>
                    <a:pt x="8335" y="260"/>
                    <a:pt x="10208" y="260"/>
                  </a:cubicBezTo>
                  <a:cubicBezTo>
                    <a:pt x="10860" y="260"/>
                    <a:pt x="11515" y="324"/>
                    <a:pt x="12166" y="453"/>
                  </a:cubicBezTo>
                  <a:cubicBezTo>
                    <a:pt x="12156" y="355"/>
                    <a:pt x="12136" y="266"/>
                    <a:pt x="12126" y="178"/>
                  </a:cubicBezTo>
                  <a:cubicBezTo>
                    <a:pt x="11497" y="60"/>
                    <a:pt x="10858" y="1"/>
                    <a:pt x="10218" y="1"/>
                  </a:cubicBezTo>
                  <a:close/>
                  <a:moveTo>
                    <a:pt x="16287" y="1997"/>
                  </a:moveTo>
                  <a:cubicBezTo>
                    <a:pt x="16198" y="2027"/>
                    <a:pt x="16110" y="2066"/>
                    <a:pt x="16031" y="2115"/>
                  </a:cubicBezTo>
                  <a:cubicBezTo>
                    <a:pt x="18185" y="3659"/>
                    <a:pt x="19640" y="5990"/>
                    <a:pt x="20083" y="8596"/>
                  </a:cubicBezTo>
                  <a:cubicBezTo>
                    <a:pt x="20171" y="8567"/>
                    <a:pt x="20250" y="8527"/>
                    <a:pt x="20329" y="8488"/>
                  </a:cubicBezTo>
                  <a:cubicBezTo>
                    <a:pt x="19866" y="5882"/>
                    <a:pt x="18421" y="3551"/>
                    <a:pt x="16287" y="1997"/>
                  </a:cubicBezTo>
                  <a:close/>
                  <a:moveTo>
                    <a:pt x="3334" y="2676"/>
                  </a:moveTo>
                  <a:cubicBezTo>
                    <a:pt x="1623" y="4220"/>
                    <a:pt x="482" y="6315"/>
                    <a:pt x="108" y="8596"/>
                  </a:cubicBezTo>
                  <a:cubicBezTo>
                    <a:pt x="197" y="8606"/>
                    <a:pt x="275" y="8606"/>
                    <a:pt x="364" y="8606"/>
                  </a:cubicBezTo>
                  <a:cubicBezTo>
                    <a:pt x="738" y="6393"/>
                    <a:pt x="1839" y="4367"/>
                    <a:pt x="3501" y="2863"/>
                  </a:cubicBezTo>
                  <a:cubicBezTo>
                    <a:pt x="3442" y="2794"/>
                    <a:pt x="3393" y="2735"/>
                    <a:pt x="3334" y="2676"/>
                  </a:cubicBezTo>
                  <a:close/>
                  <a:moveTo>
                    <a:pt x="20211" y="10524"/>
                  </a:moveTo>
                  <a:cubicBezTo>
                    <a:pt x="20152" y="12707"/>
                    <a:pt x="19375" y="14812"/>
                    <a:pt x="17998" y="16513"/>
                  </a:cubicBezTo>
                  <a:cubicBezTo>
                    <a:pt x="18047" y="16592"/>
                    <a:pt x="18106" y="16661"/>
                    <a:pt x="18155" y="16730"/>
                  </a:cubicBezTo>
                  <a:cubicBezTo>
                    <a:pt x="19581" y="14989"/>
                    <a:pt x="20397" y="12815"/>
                    <a:pt x="20456" y="10563"/>
                  </a:cubicBezTo>
                  <a:cubicBezTo>
                    <a:pt x="20378" y="10544"/>
                    <a:pt x="20299" y="10534"/>
                    <a:pt x="20220" y="10524"/>
                  </a:cubicBezTo>
                  <a:close/>
                  <a:moveTo>
                    <a:pt x="246" y="10868"/>
                  </a:moveTo>
                  <a:cubicBezTo>
                    <a:pt x="157" y="10888"/>
                    <a:pt x="79" y="10898"/>
                    <a:pt x="0" y="10917"/>
                  </a:cubicBezTo>
                  <a:cubicBezTo>
                    <a:pt x="177" y="13769"/>
                    <a:pt x="1554" y="16415"/>
                    <a:pt x="3777" y="18205"/>
                  </a:cubicBezTo>
                  <a:cubicBezTo>
                    <a:pt x="3846" y="18166"/>
                    <a:pt x="3914" y="18116"/>
                    <a:pt x="3983" y="18057"/>
                  </a:cubicBezTo>
                  <a:cubicBezTo>
                    <a:pt x="1780" y="16297"/>
                    <a:pt x="423" y="13681"/>
                    <a:pt x="246" y="10868"/>
                  </a:cubicBezTo>
                  <a:close/>
                  <a:moveTo>
                    <a:pt x="16257" y="18215"/>
                  </a:moveTo>
                  <a:cubicBezTo>
                    <a:pt x="14511" y="19545"/>
                    <a:pt x="12388" y="20248"/>
                    <a:pt x="10227" y="20248"/>
                  </a:cubicBezTo>
                  <a:cubicBezTo>
                    <a:pt x="9576" y="20248"/>
                    <a:pt x="8920" y="20184"/>
                    <a:pt x="8271" y="20054"/>
                  </a:cubicBezTo>
                  <a:cubicBezTo>
                    <a:pt x="8261" y="20142"/>
                    <a:pt x="8252" y="20231"/>
                    <a:pt x="8242" y="20310"/>
                  </a:cubicBezTo>
                  <a:cubicBezTo>
                    <a:pt x="8891" y="20437"/>
                    <a:pt x="9560" y="20506"/>
                    <a:pt x="10218" y="20506"/>
                  </a:cubicBezTo>
                  <a:cubicBezTo>
                    <a:pt x="12441" y="20506"/>
                    <a:pt x="14595" y="19788"/>
                    <a:pt x="16365" y="18451"/>
                  </a:cubicBezTo>
                  <a:cubicBezTo>
                    <a:pt x="16336" y="18372"/>
                    <a:pt x="16296" y="18293"/>
                    <a:pt x="16257" y="182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-880327" y="1848279"/>
              <a:ext cx="490314" cy="339501"/>
            </a:xfrm>
            <a:custGeom>
              <a:avLst/>
              <a:gdLst/>
              <a:ahLst/>
              <a:cxnLst/>
              <a:rect l="l" t="t" r="r" b="b"/>
              <a:pathLst>
                <a:path w="12117" h="8390" extrusionOk="0">
                  <a:moveTo>
                    <a:pt x="7770" y="827"/>
                  </a:moveTo>
                  <a:cubicBezTo>
                    <a:pt x="8291" y="827"/>
                    <a:pt x="8842" y="1181"/>
                    <a:pt x="9117" y="1702"/>
                  </a:cubicBezTo>
                  <a:cubicBezTo>
                    <a:pt x="9344" y="2174"/>
                    <a:pt x="9403" y="2696"/>
                    <a:pt x="9304" y="3207"/>
                  </a:cubicBezTo>
                  <a:cubicBezTo>
                    <a:pt x="9166" y="3229"/>
                    <a:pt x="9031" y="3242"/>
                    <a:pt x="8896" y="3242"/>
                  </a:cubicBezTo>
                  <a:cubicBezTo>
                    <a:pt x="8790" y="3242"/>
                    <a:pt x="8684" y="3234"/>
                    <a:pt x="8576" y="3217"/>
                  </a:cubicBezTo>
                  <a:cubicBezTo>
                    <a:pt x="7721" y="3099"/>
                    <a:pt x="7013" y="2381"/>
                    <a:pt x="6963" y="1594"/>
                  </a:cubicBezTo>
                  <a:cubicBezTo>
                    <a:pt x="6954" y="1466"/>
                    <a:pt x="6963" y="1338"/>
                    <a:pt x="7013" y="1220"/>
                  </a:cubicBezTo>
                  <a:cubicBezTo>
                    <a:pt x="7121" y="984"/>
                    <a:pt x="7396" y="866"/>
                    <a:pt x="7613" y="837"/>
                  </a:cubicBezTo>
                  <a:cubicBezTo>
                    <a:pt x="7662" y="837"/>
                    <a:pt x="7711" y="827"/>
                    <a:pt x="7770" y="827"/>
                  </a:cubicBezTo>
                  <a:close/>
                  <a:moveTo>
                    <a:pt x="3944" y="4053"/>
                  </a:moveTo>
                  <a:cubicBezTo>
                    <a:pt x="4131" y="4053"/>
                    <a:pt x="4318" y="4092"/>
                    <a:pt x="4485" y="4181"/>
                  </a:cubicBezTo>
                  <a:cubicBezTo>
                    <a:pt x="5134" y="4525"/>
                    <a:pt x="5488" y="5341"/>
                    <a:pt x="5410" y="6118"/>
                  </a:cubicBezTo>
                  <a:cubicBezTo>
                    <a:pt x="4800" y="6059"/>
                    <a:pt x="4210" y="5843"/>
                    <a:pt x="3708" y="5498"/>
                  </a:cubicBezTo>
                  <a:cubicBezTo>
                    <a:pt x="3511" y="5371"/>
                    <a:pt x="3069" y="5007"/>
                    <a:pt x="3138" y="4584"/>
                  </a:cubicBezTo>
                  <a:cubicBezTo>
                    <a:pt x="3167" y="4397"/>
                    <a:pt x="3285" y="4240"/>
                    <a:pt x="3462" y="4161"/>
                  </a:cubicBezTo>
                  <a:cubicBezTo>
                    <a:pt x="3610" y="4092"/>
                    <a:pt x="3777" y="4053"/>
                    <a:pt x="3944" y="4053"/>
                  </a:cubicBezTo>
                  <a:close/>
                  <a:moveTo>
                    <a:pt x="11871" y="1"/>
                  </a:moveTo>
                  <a:cubicBezTo>
                    <a:pt x="11724" y="955"/>
                    <a:pt x="11369" y="1761"/>
                    <a:pt x="10848" y="2332"/>
                  </a:cubicBezTo>
                  <a:cubicBezTo>
                    <a:pt x="10504" y="2705"/>
                    <a:pt x="10061" y="2991"/>
                    <a:pt x="9570" y="3138"/>
                  </a:cubicBezTo>
                  <a:cubicBezTo>
                    <a:pt x="9658" y="2617"/>
                    <a:pt x="9580" y="2076"/>
                    <a:pt x="9344" y="1594"/>
                  </a:cubicBezTo>
                  <a:cubicBezTo>
                    <a:pt x="9021" y="977"/>
                    <a:pt x="8398" y="579"/>
                    <a:pt x="7770" y="579"/>
                  </a:cubicBezTo>
                  <a:cubicBezTo>
                    <a:pt x="7707" y="579"/>
                    <a:pt x="7645" y="583"/>
                    <a:pt x="7583" y="591"/>
                  </a:cubicBezTo>
                  <a:cubicBezTo>
                    <a:pt x="7249" y="620"/>
                    <a:pt x="6944" y="817"/>
                    <a:pt x="6786" y="1112"/>
                  </a:cubicBezTo>
                  <a:cubicBezTo>
                    <a:pt x="6727" y="1270"/>
                    <a:pt x="6698" y="1437"/>
                    <a:pt x="6718" y="1604"/>
                  </a:cubicBezTo>
                  <a:cubicBezTo>
                    <a:pt x="6777" y="2509"/>
                    <a:pt x="7583" y="3335"/>
                    <a:pt x="8547" y="3473"/>
                  </a:cubicBezTo>
                  <a:cubicBezTo>
                    <a:pt x="8665" y="3487"/>
                    <a:pt x="8780" y="3495"/>
                    <a:pt x="8896" y="3495"/>
                  </a:cubicBezTo>
                  <a:cubicBezTo>
                    <a:pt x="9012" y="3495"/>
                    <a:pt x="9127" y="3487"/>
                    <a:pt x="9245" y="3473"/>
                  </a:cubicBezTo>
                  <a:lnTo>
                    <a:pt x="9245" y="3473"/>
                  </a:lnTo>
                  <a:cubicBezTo>
                    <a:pt x="9235" y="3502"/>
                    <a:pt x="9225" y="3532"/>
                    <a:pt x="9216" y="3561"/>
                  </a:cubicBezTo>
                  <a:cubicBezTo>
                    <a:pt x="8881" y="4663"/>
                    <a:pt x="8045" y="5538"/>
                    <a:pt x="6963" y="5931"/>
                  </a:cubicBezTo>
                  <a:cubicBezTo>
                    <a:pt x="6588" y="6062"/>
                    <a:pt x="6205" y="6131"/>
                    <a:pt x="5813" y="6131"/>
                  </a:cubicBezTo>
                  <a:cubicBezTo>
                    <a:pt x="5764" y="6131"/>
                    <a:pt x="5715" y="6130"/>
                    <a:pt x="5665" y="6128"/>
                  </a:cubicBezTo>
                  <a:cubicBezTo>
                    <a:pt x="5754" y="5262"/>
                    <a:pt x="5341" y="4348"/>
                    <a:pt x="4603" y="3954"/>
                  </a:cubicBezTo>
                  <a:cubicBezTo>
                    <a:pt x="4399" y="3852"/>
                    <a:pt x="4179" y="3801"/>
                    <a:pt x="3958" y="3801"/>
                  </a:cubicBezTo>
                  <a:cubicBezTo>
                    <a:pt x="3753" y="3801"/>
                    <a:pt x="3548" y="3845"/>
                    <a:pt x="3354" y="3935"/>
                  </a:cubicBezTo>
                  <a:cubicBezTo>
                    <a:pt x="3108" y="4043"/>
                    <a:pt x="2931" y="4269"/>
                    <a:pt x="2892" y="4544"/>
                  </a:cubicBezTo>
                  <a:cubicBezTo>
                    <a:pt x="2833" y="4938"/>
                    <a:pt x="3079" y="5371"/>
                    <a:pt x="3570" y="5705"/>
                  </a:cubicBezTo>
                  <a:cubicBezTo>
                    <a:pt x="4102" y="6079"/>
                    <a:pt x="4721" y="6305"/>
                    <a:pt x="5370" y="6364"/>
                  </a:cubicBezTo>
                  <a:cubicBezTo>
                    <a:pt x="5341" y="6482"/>
                    <a:pt x="5292" y="6600"/>
                    <a:pt x="5242" y="6708"/>
                  </a:cubicBezTo>
                  <a:cubicBezTo>
                    <a:pt x="4859" y="7564"/>
                    <a:pt x="3895" y="8134"/>
                    <a:pt x="2853" y="8134"/>
                  </a:cubicBezTo>
                  <a:cubicBezTo>
                    <a:pt x="1928" y="8134"/>
                    <a:pt x="954" y="7701"/>
                    <a:pt x="187" y="6934"/>
                  </a:cubicBezTo>
                  <a:lnTo>
                    <a:pt x="0" y="7121"/>
                  </a:lnTo>
                  <a:cubicBezTo>
                    <a:pt x="827" y="7928"/>
                    <a:pt x="1859" y="8390"/>
                    <a:pt x="2853" y="8390"/>
                  </a:cubicBezTo>
                  <a:cubicBezTo>
                    <a:pt x="3993" y="8390"/>
                    <a:pt x="5046" y="7760"/>
                    <a:pt x="5478" y="6816"/>
                  </a:cubicBezTo>
                  <a:cubicBezTo>
                    <a:pt x="5537" y="6679"/>
                    <a:pt x="5587" y="6531"/>
                    <a:pt x="5616" y="6384"/>
                  </a:cubicBezTo>
                  <a:cubicBezTo>
                    <a:pt x="5670" y="6386"/>
                    <a:pt x="5723" y="6387"/>
                    <a:pt x="5777" y="6387"/>
                  </a:cubicBezTo>
                  <a:cubicBezTo>
                    <a:pt x="6205" y="6387"/>
                    <a:pt x="6631" y="6317"/>
                    <a:pt x="7042" y="6177"/>
                  </a:cubicBezTo>
                  <a:cubicBezTo>
                    <a:pt x="8203" y="5754"/>
                    <a:pt x="9098" y="4810"/>
                    <a:pt x="9462" y="3630"/>
                  </a:cubicBezTo>
                  <a:cubicBezTo>
                    <a:pt x="9481" y="3561"/>
                    <a:pt x="9501" y="3492"/>
                    <a:pt x="9511" y="3423"/>
                  </a:cubicBezTo>
                  <a:cubicBezTo>
                    <a:pt x="10101" y="3266"/>
                    <a:pt x="10622" y="2951"/>
                    <a:pt x="11025" y="2499"/>
                  </a:cubicBezTo>
                  <a:cubicBezTo>
                    <a:pt x="11586" y="1889"/>
                    <a:pt x="11960" y="1043"/>
                    <a:pt x="12117" y="40"/>
                  </a:cubicBezTo>
                  <a:lnTo>
                    <a:pt x="11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-337881" y="1041187"/>
              <a:ext cx="192249" cy="375718"/>
            </a:xfrm>
            <a:custGeom>
              <a:avLst/>
              <a:gdLst/>
              <a:ahLst/>
              <a:cxnLst/>
              <a:rect l="l" t="t" r="r" b="b"/>
              <a:pathLst>
                <a:path w="4751" h="9285" extrusionOk="0">
                  <a:moveTo>
                    <a:pt x="1456" y="2637"/>
                  </a:moveTo>
                  <a:cubicBezTo>
                    <a:pt x="1997" y="2637"/>
                    <a:pt x="2528" y="2902"/>
                    <a:pt x="2941" y="3286"/>
                  </a:cubicBezTo>
                  <a:cubicBezTo>
                    <a:pt x="2823" y="3620"/>
                    <a:pt x="2607" y="3915"/>
                    <a:pt x="2321" y="4132"/>
                  </a:cubicBezTo>
                  <a:cubicBezTo>
                    <a:pt x="2064" y="4319"/>
                    <a:pt x="1750" y="4413"/>
                    <a:pt x="1448" y="4413"/>
                  </a:cubicBezTo>
                  <a:cubicBezTo>
                    <a:pt x="1116" y="4413"/>
                    <a:pt x="797" y="4299"/>
                    <a:pt x="581" y="4073"/>
                  </a:cubicBezTo>
                  <a:cubicBezTo>
                    <a:pt x="364" y="3866"/>
                    <a:pt x="266" y="3571"/>
                    <a:pt x="335" y="3276"/>
                  </a:cubicBezTo>
                  <a:cubicBezTo>
                    <a:pt x="433" y="2961"/>
                    <a:pt x="748" y="2774"/>
                    <a:pt x="1023" y="2696"/>
                  </a:cubicBezTo>
                  <a:cubicBezTo>
                    <a:pt x="1161" y="2656"/>
                    <a:pt x="1308" y="2637"/>
                    <a:pt x="1456" y="2637"/>
                  </a:cubicBezTo>
                  <a:close/>
                  <a:moveTo>
                    <a:pt x="1407" y="0"/>
                  </a:moveTo>
                  <a:cubicBezTo>
                    <a:pt x="982" y="0"/>
                    <a:pt x="569" y="154"/>
                    <a:pt x="285" y="453"/>
                  </a:cubicBezTo>
                  <a:lnTo>
                    <a:pt x="472" y="630"/>
                  </a:lnTo>
                  <a:cubicBezTo>
                    <a:pt x="701" y="386"/>
                    <a:pt x="1044" y="263"/>
                    <a:pt x="1401" y="263"/>
                  </a:cubicBezTo>
                  <a:cubicBezTo>
                    <a:pt x="1721" y="263"/>
                    <a:pt x="2052" y="362"/>
                    <a:pt x="2321" y="562"/>
                  </a:cubicBezTo>
                  <a:cubicBezTo>
                    <a:pt x="2833" y="945"/>
                    <a:pt x="3138" y="1653"/>
                    <a:pt x="3118" y="2411"/>
                  </a:cubicBezTo>
                  <a:cubicBezTo>
                    <a:pt x="3118" y="2617"/>
                    <a:pt x="3088" y="2824"/>
                    <a:pt x="3029" y="3020"/>
                  </a:cubicBezTo>
                  <a:cubicBezTo>
                    <a:pt x="2579" y="2639"/>
                    <a:pt x="2023" y="2382"/>
                    <a:pt x="1452" y="2382"/>
                  </a:cubicBezTo>
                  <a:cubicBezTo>
                    <a:pt x="1287" y="2382"/>
                    <a:pt x="1120" y="2403"/>
                    <a:pt x="954" y="2450"/>
                  </a:cubicBezTo>
                  <a:cubicBezTo>
                    <a:pt x="522" y="2568"/>
                    <a:pt x="197" y="2853"/>
                    <a:pt x="89" y="3207"/>
                  </a:cubicBezTo>
                  <a:cubicBezTo>
                    <a:pt x="0" y="3581"/>
                    <a:pt x="118" y="3984"/>
                    <a:pt x="394" y="4250"/>
                  </a:cubicBezTo>
                  <a:cubicBezTo>
                    <a:pt x="661" y="4527"/>
                    <a:pt x="1050" y="4668"/>
                    <a:pt x="1452" y="4668"/>
                  </a:cubicBezTo>
                  <a:cubicBezTo>
                    <a:pt x="1806" y="4668"/>
                    <a:pt x="2170" y="4559"/>
                    <a:pt x="2469" y="4338"/>
                  </a:cubicBezTo>
                  <a:cubicBezTo>
                    <a:pt x="2764" y="4112"/>
                    <a:pt x="2990" y="3817"/>
                    <a:pt x="3138" y="3482"/>
                  </a:cubicBezTo>
                  <a:cubicBezTo>
                    <a:pt x="3265" y="3620"/>
                    <a:pt x="3383" y="3778"/>
                    <a:pt x="3482" y="3945"/>
                  </a:cubicBezTo>
                  <a:cubicBezTo>
                    <a:pt x="4475" y="5567"/>
                    <a:pt x="4023" y="7928"/>
                    <a:pt x="2508" y="9088"/>
                  </a:cubicBezTo>
                  <a:lnTo>
                    <a:pt x="2666" y="9285"/>
                  </a:lnTo>
                  <a:cubicBezTo>
                    <a:pt x="4278" y="8056"/>
                    <a:pt x="4750" y="5548"/>
                    <a:pt x="3698" y="3807"/>
                  </a:cubicBezTo>
                  <a:cubicBezTo>
                    <a:pt x="3570" y="3601"/>
                    <a:pt x="3413" y="3404"/>
                    <a:pt x="3236" y="3227"/>
                  </a:cubicBezTo>
                  <a:cubicBezTo>
                    <a:pt x="3324" y="2961"/>
                    <a:pt x="3364" y="2686"/>
                    <a:pt x="3374" y="2420"/>
                  </a:cubicBezTo>
                  <a:cubicBezTo>
                    <a:pt x="3393" y="1565"/>
                    <a:pt x="3059" y="788"/>
                    <a:pt x="2469" y="355"/>
                  </a:cubicBezTo>
                  <a:cubicBezTo>
                    <a:pt x="2157" y="117"/>
                    <a:pt x="1778" y="0"/>
                    <a:pt x="1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28"/>
          <p:cNvGrpSpPr/>
          <p:nvPr/>
        </p:nvGrpSpPr>
        <p:grpSpPr>
          <a:xfrm>
            <a:off x="236593" y="4241491"/>
            <a:ext cx="864547" cy="734013"/>
            <a:chOff x="3502275" y="3218775"/>
            <a:chExt cx="1175775" cy="998250"/>
          </a:xfrm>
        </p:grpSpPr>
        <p:sp>
          <p:nvSpPr>
            <p:cNvPr id="712" name="Google Shape;712;p28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xmlns="" id="{B7F40422-C065-AD8A-0499-088967CB1AA4}"/>
              </a:ext>
            </a:extLst>
          </p:cNvPr>
          <p:cNvSpPr/>
          <p:nvPr/>
        </p:nvSpPr>
        <p:spPr>
          <a:xfrm>
            <a:off x="515845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xmlns="" id="{E6293B27-DEB5-A149-A391-99B826076ABE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5028775" y="3174275"/>
            <a:ext cx="3753450" cy="1969225"/>
            <a:chOff x="143902" y="3174400"/>
            <a:chExt cx="3753450" cy="1969225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4891063" y="2447485"/>
            <a:ext cx="2796900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Introduction</a:t>
            </a:r>
            <a:endParaRPr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4891063" y="504149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971" name="Google Shape;971;p31"/>
          <p:cNvGrpSpPr/>
          <p:nvPr/>
        </p:nvGrpSpPr>
        <p:grpSpPr>
          <a:xfrm>
            <a:off x="1153627" y="880589"/>
            <a:ext cx="2890816" cy="3382302"/>
            <a:chOff x="1216125" y="955275"/>
            <a:chExt cx="2763158" cy="3232940"/>
          </a:xfrm>
        </p:grpSpPr>
        <p:sp>
          <p:nvSpPr>
            <p:cNvPr id="972" name="Google Shape;972;p31"/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31"/>
          <p:cNvGrpSpPr/>
          <p:nvPr/>
        </p:nvGrpSpPr>
        <p:grpSpPr>
          <a:xfrm rot="-2168336">
            <a:off x="241691" y="77084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xmlns="" id="{0BA2FA91-05FD-97ED-C003-67885D1B0026}"/>
              </a:ext>
            </a:extLst>
          </p:cNvPr>
          <p:cNvSpPr/>
          <p:nvPr/>
        </p:nvSpPr>
        <p:spPr>
          <a:xfrm>
            <a:off x="515845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xmlns="" id="{7F8AF1A2-D661-842A-27CE-8DE04E2E8361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2"/>
          <p:cNvSpPr txBox="1">
            <a:spLocks noGrp="1"/>
          </p:cNvSpPr>
          <p:nvPr>
            <p:ph type="title"/>
          </p:nvPr>
        </p:nvSpPr>
        <p:spPr>
          <a:xfrm>
            <a:off x="1127287" y="710542"/>
            <a:ext cx="55055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 and </a:t>
            </a:r>
            <a:r>
              <a:rPr lang="en" dirty="0">
                <a:solidFill>
                  <a:schemeClr val="lt1"/>
                </a:solidFill>
              </a:rPr>
              <a:t>Purpose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72" name="Google Shape;1072;p32"/>
          <p:cNvSpPr txBox="1">
            <a:spLocks noGrp="1"/>
          </p:cNvSpPr>
          <p:nvPr>
            <p:ph type="subTitle" idx="3"/>
          </p:nvPr>
        </p:nvSpPr>
        <p:spPr>
          <a:xfrm>
            <a:off x="1127287" y="1628405"/>
            <a:ext cx="2927261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Entertainment and simplicity are trends among young people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Catch up on everything in the world without having to go anywhere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Convenient, economical, every time</a:t>
            </a:r>
            <a:endParaRPr dirty="0"/>
          </a:p>
        </p:txBody>
      </p:sp>
      <p:grpSp>
        <p:nvGrpSpPr>
          <p:cNvPr id="1074" name="Google Shape;1074;p32"/>
          <p:cNvGrpSpPr/>
          <p:nvPr/>
        </p:nvGrpSpPr>
        <p:grpSpPr>
          <a:xfrm rot="452190">
            <a:off x="7179462" y="284180"/>
            <a:ext cx="1880150" cy="1410744"/>
            <a:chOff x="6833425" y="231725"/>
            <a:chExt cx="1950919" cy="1463845"/>
          </a:xfrm>
        </p:grpSpPr>
        <p:sp>
          <p:nvSpPr>
            <p:cNvPr id="1075" name="Google Shape;1075;p32"/>
            <p:cNvSpPr/>
            <p:nvPr/>
          </p:nvSpPr>
          <p:spPr>
            <a:xfrm>
              <a:off x="6833425" y="231725"/>
              <a:ext cx="1950919" cy="1463845"/>
            </a:xfrm>
            <a:custGeom>
              <a:avLst/>
              <a:gdLst/>
              <a:ahLst/>
              <a:cxnLst/>
              <a:rect l="l" t="t" r="r" b="b"/>
              <a:pathLst>
                <a:path w="56532" h="42418" extrusionOk="0">
                  <a:moveTo>
                    <a:pt x="25856" y="1"/>
                  </a:moveTo>
                  <a:cubicBezTo>
                    <a:pt x="25011" y="1"/>
                    <a:pt x="24155" y="50"/>
                    <a:pt x="23319" y="129"/>
                  </a:cubicBezTo>
                  <a:cubicBezTo>
                    <a:pt x="17644" y="689"/>
                    <a:pt x="12314" y="3089"/>
                    <a:pt x="8124" y="6964"/>
                  </a:cubicBezTo>
                  <a:lnTo>
                    <a:pt x="1869" y="9983"/>
                  </a:lnTo>
                  <a:cubicBezTo>
                    <a:pt x="1358" y="10052"/>
                    <a:pt x="905" y="10386"/>
                    <a:pt x="689" y="10858"/>
                  </a:cubicBezTo>
                  <a:cubicBezTo>
                    <a:pt x="424" y="11439"/>
                    <a:pt x="542" y="12117"/>
                    <a:pt x="974" y="12570"/>
                  </a:cubicBezTo>
                  <a:lnTo>
                    <a:pt x="1505" y="13661"/>
                  </a:lnTo>
                  <a:cubicBezTo>
                    <a:pt x="1545" y="13986"/>
                    <a:pt x="1692" y="14291"/>
                    <a:pt x="1918" y="14527"/>
                  </a:cubicBezTo>
                  <a:lnTo>
                    <a:pt x="2253" y="15205"/>
                  </a:lnTo>
                  <a:cubicBezTo>
                    <a:pt x="1053" y="17910"/>
                    <a:pt x="345" y="20811"/>
                    <a:pt x="168" y="23771"/>
                  </a:cubicBezTo>
                  <a:cubicBezTo>
                    <a:pt x="1" y="26437"/>
                    <a:pt x="306" y="28826"/>
                    <a:pt x="1053" y="30882"/>
                  </a:cubicBezTo>
                  <a:cubicBezTo>
                    <a:pt x="2223" y="34078"/>
                    <a:pt x="4712" y="36970"/>
                    <a:pt x="8065" y="39025"/>
                  </a:cubicBezTo>
                  <a:cubicBezTo>
                    <a:pt x="10553" y="40540"/>
                    <a:pt x="13042" y="41336"/>
                    <a:pt x="15461" y="41385"/>
                  </a:cubicBezTo>
                  <a:lnTo>
                    <a:pt x="15726" y="41385"/>
                  </a:lnTo>
                  <a:cubicBezTo>
                    <a:pt x="17811" y="41385"/>
                    <a:pt x="19778" y="40844"/>
                    <a:pt x="21440" y="40313"/>
                  </a:cubicBezTo>
                  <a:cubicBezTo>
                    <a:pt x="22021" y="40127"/>
                    <a:pt x="22601" y="39930"/>
                    <a:pt x="23171" y="39733"/>
                  </a:cubicBezTo>
                  <a:cubicBezTo>
                    <a:pt x="25374" y="38986"/>
                    <a:pt x="27459" y="38278"/>
                    <a:pt x="29505" y="38278"/>
                  </a:cubicBezTo>
                  <a:cubicBezTo>
                    <a:pt x="29547" y="38277"/>
                    <a:pt x="29588" y="38276"/>
                    <a:pt x="29630" y="38276"/>
                  </a:cubicBezTo>
                  <a:cubicBezTo>
                    <a:pt x="30080" y="38276"/>
                    <a:pt x="30530" y="38324"/>
                    <a:pt x="30980" y="38405"/>
                  </a:cubicBezTo>
                  <a:cubicBezTo>
                    <a:pt x="32101" y="38632"/>
                    <a:pt x="33173" y="39104"/>
                    <a:pt x="34442" y="39763"/>
                  </a:cubicBezTo>
                  <a:lnTo>
                    <a:pt x="35199" y="40156"/>
                  </a:lnTo>
                  <a:cubicBezTo>
                    <a:pt x="36507" y="40844"/>
                    <a:pt x="37835" y="41543"/>
                    <a:pt x="39330" y="41975"/>
                  </a:cubicBezTo>
                  <a:cubicBezTo>
                    <a:pt x="40363" y="42270"/>
                    <a:pt x="41435" y="42418"/>
                    <a:pt x="42507" y="42418"/>
                  </a:cubicBezTo>
                  <a:lnTo>
                    <a:pt x="42507" y="42408"/>
                  </a:lnTo>
                  <a:cubicBezTo>
                    <a:pt x="43667" y="42408"/>
                    <a:pt x="44828" y="42231"/>
                    <a:pt x="45939" y="41897"/>
                  </a:cubicBezTo>
                  <a:lnTo>
                    <a:pt x="45968" y="41887"/>
                  </a:lnTo>
                  <a:cubicBezTo>
                    <a:pt x="46637" y="41690"/>
                    <a:pt x="47277" y="41425"/>
                    <a:pt x="47896" y="41100"/>
                  </a:cubicBezTo>
                  <a:cubicBezTo>
                    <a:pt x="52263" y="38838"/>
                    <a:pt x="54377" y="33822"/>
                    <a:pt x="55075" y="31767"/>
                  </a:cubicBezTo>
                  <a:cubicBezTo>
                    <a:pt x="56531" y="27548"/>
                    <a:pt x="56285" y="22955"/>
                    <a:pt x="54367" y="18490"/>
                  </a:cubicBezTo>
                  <a:cubicBezTo>
                    <a:pt x="51879" y="12697"/>
                    <a:pt x="46667" y="7249"/>
                    <a:pt x="40412" y="3905"/>
                  </a:cubicBezTo>
                  <a:cubicBezTo>
                    <a:pt x="35583" y="1319"/>
                    <a:pt x="30685" y="1"/>
                    <a:pt x="25856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6885017" y="278934"/>
              <a:ext cx="1852117" cy="1353310"/>
            </a:xfrm>
            <a:custGeom>
              <a:avLst/>
              <a:gdLst/>
              <a:ahLst/>
              <a:cxnLst/>
              <a:rect l="l" t="t" r="r" b="b"/>
              <a:pathLst>
                <a:path w="53669" h="39215" extrusionOk="0">
                  <a:moveTo>
                    <a:pt x="24374" y="1"/>
                  </a:moveTo>
                  <a:cubicBezTo>
                    <a:pt x="23580" y="1"/>
                    <a:pt x="22782" y="39"/>
                    <a:pt x="21981" y="118"/>
                  </a:cubicBezTo>
                  <a:cubicBezTo>
                    <a:pt x="16543" y="649"/>
                    <a:pt x="11438" y="2970"/>
                    <a:pt x="7475" y="6727"/>
                  </a:cubicBezTo>
                  <a:cubicBezTo>
                    <a:pt x="7229" y="6953"/>
                    <a:pt x="6983" y="7199"/>
                    <a:pt x="6747" y="7445"/>
                  </a:cubicBezTo>
                  <a:cubicBezTo>
                    <a:pt x="6590" y="7602"/>
                    <a:pt x="6442" y="7750"/>
                    <a:pt x="6305" y="7917"/>
                  </a:cubicBezTo>
                  <a:cubicBezTo>
                    <a:pt x="5951" y="8300"/>
                    <a:pt x="5606" y="8694"/>
                    <a:pt x="5282" y="9107"/>
                  </a:cubicBezTo>
                  <a:cubicBezTo>
                    <a:pt x="5144" y="9264"/>
                    <a:pt x="5016" y="9431"/>
                    <a:pt x="4888" y="9599"/>
                  </a:cubicBezTo>
                  <a:cubicBezTo>
                    <a:pt x="4623" y="9943"/>
                    <a:pt x="4367" y="10297"/>
                    <a:pt x="4121" y="10670"/>
                  </a:cubicBezTo>
                  <a:cubicBezTo>
                    <a:pt x="4062" y="10759"/>
                    <a:pt x="4003" y="10838"/>
                    <a:pt x="3944" y="10926"/>
                  </a:cubicBezTo>
                  <a:cubicBezTo>
                    <a:pt x="3580" y="11477"/>
                    <a:pt x="3236" y="12047"/>
                    <a:pt x="2921" y="12637"/>
                  </a:cubicBezTo>
                  <a:cubicBezTo>
                    <a:pt x="2833" y="12805"/>
                    <a:pt x="2744" y="12972"/>
                    <a:pt x="2646" y="13159"/>
                  </a:cubicBezTo>
                  <a:cubicBezTo>
                    <a:pt x="2558" y="13346"/>
                    <a:pt x="2459" y="13542"/>
                    <a:pt x="2371" y="13729"/>
                  </a:cubicBezTo>
                  <a:cubicBezTo>
                    <a:pt x="1073" y="16443"/>
                    <a:pt x="315" y="19394"/>
                    <a:pt x="128" y="22394"/>
                  </a:cubicBezTo>
                  <a:cubicBezTo>
                    <a:pt x="1" y="24596"/>
                    <a:pt x="168" y="26839"/>
                    <a:pt x="925" y="28914"/>
                  </a:cubicBezTo>
                  <a:cubicBezTo>
                    <a:pt x="2076" y="32041"/>
                    <a:pt x="4495" y="34579"/>
                    <a:pt x="7337" y="36319"/>
                  </a:cubicBezTo>
                  <a:cubicBezTo>
                    <a:pt x="9353" y="37549"/>
                    <a:pt x="11645" y="38424"/>
                    <a:pt x="14005" y="38473"/>
                  </a:cubicBezTo>
                  <a:cubicBezTo>
                    <a:pt x="14080" y="38475"/>
                    <a:pt x="14154" y="38476"/>
                    <a:pt x="14228" y="38476"/>
                  </a:cubicBezTo>
                  <a:cubicBezTo>
                    <a:pt x="16020" y="38476"/>
                    <a:pt x="17775" y="38027"/>
                    <a:pt x="19513" y="37470"/>
                  </a:cubicBezTo>
                  <a:cubicBezTo>
                    <a:pt x="22173" y="36621"/>
                    <a:pt x="25638" y="33212"/>
                    <a:pt x="28554" y="33212"/>
                  </a:cubicBezTo>
                  <a:cubicBezTo>
                    <a:pt x="28679" y="33212"/>
                    <a:pt x="28802" y="33219"/>
                    <a:pt x="28925" y="33231"/>
                  </a:cubicBezTo>
                  <a:cubicBezTo>
                    <a:pt x="31688" y="33526"/>
                    <a:pt x="33990" y="34382"/>
                    <a:pt x="36458" y="35543"/>
                  </a:cubicBezTo>
                  <a:cubicBezTo>
                    <a:pt x="38696" y="36597"/>
                    <a:pt x="40721" y="39215"/>
                    <a:pt x="43048" y="39215"/>
                  </a:cubicBezTo>
                  <a:cubicBezTo>
                    <a:pt x="43369" y="39215"/>
                    <a:pt x="43697" y="39165"/>
                    <a:pt x="44031" y="39054"/>
                  </a:cubicBezTo>
                  <a:lnTo>
                    <a:pt x="44051" y="39054"/>
                  </a:lnTo>
                  <a:cubicBezTo>
                    <a:pt x="44631" y="38877"/>
                    <a:pt x="45201" y="38640"/>
                    <a:pt x="45742" y="38365"/>
                  </a:cubicBezTo>
                  <a:cubicBezTo>
                    <a:pt x="48879" y="36733"/>
                    <a:pt x="51092" y="33123"/>
                    <a:pt x="52223" y="29838"/>
                  </a:cubicBezTo>
                  <a:cubicBezTo>
                    <a:pt x="53669" y="25639"/>
                    <a:pt x="53197" y="21449"/>
                    <a:pt x="51555" y="17604"/>
                  </a:cubicBezTo>
                  <a:cubicBezTo>
                    <a:pt x="49007" y="11693"/>
                    <a:pt x="43687" y="6628"/>
                    <a:pt x="38248" y="3727"/>
                  </a:cubicBezTo>
                  <a:cubicBezTo>
                    <a:pt x="33954" y="1428"/>
                    <a:pt x="29232" y="1"/>
                    <a:pt x="24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7714834" y="361756"/>
              <a:ext cx="285812" cy="266072"/>
            </a:xfrm>
            <a:custGeom>
              <a:avLst/>
              <a:gdLst/>
              <a:ahLst/>
              <a:cxnLst/>
              <a:rect l="l" t="t" r="r" b="b"/>
              <a:pathLst>
                <a:path w="8282" h="7710" extrusionOk="0">
                  <a:moveTo>
                    <a:pt x="4140" y="0"/>
                  </a:moveTo>
                  <a:cubicBezTo>
                    <a:pt x="2285" y="0"/>
                    <a:pt x="646" y="1346"/>
                    <a:pt x="345" y="3245"/>
                  </a:cubicBezTo>
                  <a:cubicBezTo>
                    <a:pt x="1" y="5340"/>
                    <a:pt x="1436" y="7317"/>
                    <a:pt x="3531" y="7661"/>
                  </a:cubicBezTo>
                  <a:cubicBezTo>
                    <a:pt x="3737" y="7693"/>
                    <a:pt x="3942" y="7709"/>
                    <a:pt x="4144" y="7709"/>
                  </a:cubicBezTo>
                  <a:cubicBezTo>
                    <a:pt x="6007" y="7709"/>
                    <a:pt x="7645" y="6363"/>
                    <a:pt x="7947" y="4464"/>
                  </a:cubicBezTo>
                  <a:cubicBezTo>
                    <a:pt x="8282" y="2370"/>
                    <a:pt x="6855" y="393"/>
                    <a:pt x="4751" y="49"/>
                  </a:cubicBezTo>
                  <a:cubicBezTo>
                    <a:pt x="4546" y="16"/>
                    <a:pt x="4342" y="0"/>
                    <a:pt x="4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8381075" y="1029372"/>
              <a:ext cx="286813" cy="266003"/>
            </a:xfrm>
            <a:custGeom>
              <a:avLst/>
              <a:gdLst/>
              <a:ahLst/>
              <a:cxnLst/>
              <a:rect l="l" t="t" r="r" b="b"/>
              <a:pathLst>
                <a:path w="8311" h="7708" extrusionOk="0">
                  <a:moveTo>
                    <a:pt x="4154" y="0"/>
                  </a:moveTo>
                  <a:cubicBezTo>
                    <a:pt x="3936" y="0"/>
                    <a:pt x="3714" y="19"/>
                    <a:pt x="3492" y="57"/>
                  </a:cubicBezTo>
                  <a:cubicBezTo>
                    <a:pt x="1397" y="421"/>
                    <a:pt x="0" y="2418"/>
                    <a:pt x="364" y="4513"/>
                  </a:cubicBezTo>
                  <a:cubicBezTo>
                    <a:pt x="689" y="6385"/>
                    <a:pt x="2319" y="7707"/>
                    <a:pt x="4157" y="7707"/>
                  </a:cubicBezTo>
                  <a:cubicBezTo>
                    <a:pt x="4375" y="7707"/>
                    <a:pt x="4597" y="7688"/>
                    <a:pt x="4819" y="7650"/>
                  </a:cubicBezTo>
                  <a:cubicBezTo>
                    <a:pt x="6914" y="7286"/>
                    <a:pt x="8311" y="5289"/>
                    <a:pt x="7947" y="3195"/>
                  </a:cubicBezTo>
                  <a:cubicBezTo>
                    <a:pt x="7622" y="1322"/>
                    <a:pt x="5992" y="0"/>
                    <a:pt x="4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7095767" y="1215894"/>
              <a:ext cx="285812" cy="265831"/>
            </a:xfrm>
            <a:custGeom>
              <a:avLst/>
              <a:gdLst/>
              <a:ahLst/>
              <a:cxnLst/>
              <a:rect l="l" t="t" r="r" b="b"/>
              <a:pathLst>
                <a:path w="8282" h="7703" extrusionOk="0">
                  <a:moveTo>
                    <a:pt x="4154" y="1"/>
                  </a:moveTo>
                  <a:cubicBezTo>
                    <a:pt x="3949" y="1"/>
                    <a:pt x="3741" y="17"/>
                    <a:pt x="3532" y="52"/>
                  </a:cubicBezTo>
                  <a:cubicBezTo>
                    <a:pt x="1427" y="386"/>
                    <a:pt x="1" y="2363"/>
                    <a:pt x="335" y="4458"/>
                  </a:cubicBezTo>
                  <a:cubicBezTo>
                    <a:pt x="646" y="6356"/>
                    <a:pt x="2277" y="7703"/>
                    <a:pt x="4138" y="7703"/>
                  </a:cubicBezTo>
                  <a:cubicBezTo>
                    <a:pt x="4340" y="7703"/>
                    <a:pt x="4545" y="7687"/>
                    <a:pt x="4751" y="7654"/>
                  </a:cubicBezTo>
                  <a:cubicBezTo>
                    <a:pt x="6856" y="7320"/>
                    <a:pt x="8282" y="5343"/>
                    <a:pt x="7947" y="3238"/>
                  </a:cubicBezTo>
                  <a:cubicBezTo>
                    <a:pt x="7638" y="1352"/>
                    <a:pt x="6005" y="1"/>
                    <a:pt x="4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6905377" y="294532"/>
              <a:ext cx="921831" cy="821718"/>
            </a:xfrm>
            <a:custGeom>
              <a:avLst/>
              <a:gdLst/>
              <a:ahLst/>
              <a:cxnLst/>
              <a:rect l="l" t="t" r="r" b="b"/>
              <a:pathLst>
                <a:path w="26712" h="23811" extrusionOk="0">
                  <a:moveTo>
                    <a:pt x="19837" y="0"/>
                  </a:moveTo>
                  <a:lnTo>
                    <a:pt x="18215" y="787"/>
                  </a:lnTo>
                  <a:lnTo>
                    <a:pt x="18284" y="1151"/>
                  </a:lnTo>
                  <a:lnTo>
                    <a:pt x="18284" y="1151"/>
                  </a:lnTo>
                  <a:lnTo>
                    <a:pt x="17497" y="1141"/>
                  </a:lnTo>
                  <a:lnTo>
                    <a:pt x="15726" y="1997"/>
                  </a:lnTo>
                  <a:lnTo>
                    <a:pt x="15667" y="2282"/>
                  </a:lnTo>
                  <a:lnTo>
                    <a:pt x="15009" y="2341"/>
                  </a:lnTo>
                  <a:lnTo>
                    <a:pt x="13228" y="3196"/>
                  </a:lnTo>
                  <a:lnTo>
                    <a:pt x="13160" y="3511"/>
                  </a:lnTo>
                  <a:lnTo>
                    <a:pt x="12520" y="3541"/>
                  </a:lnTo>
                  <a:lnTo>
                    <a:pt x="10740" y="4406"/>
                  </a:lnTo>
                  <a:lnTo>
                    <a:pt x="10809" y="4662"/>
                  </a:lnTo>
                  <a:lnTo>
                    <a:pt x="10022" y="4750"/>
                  </a:lnTo>
                  <a:lnTo>
                    <a:pt x="8252" y="5606"/>
                  </a:lnTo>
                  <a:lnTo>
                    <a:pt x="8321" y="5950"/>
                  </a:lnTo>
                  <a:lnTo>
                    <a:pt x="7534" y="5950"/>
                  </a:lnTo>
                  <a:lnTo>
                    <a:pt x="5764" y="6806"/>
                  </a:lnTo>
                  <a:lnTo>
                    <a:pt x="5715" y="7130"/>
                  </a:lnTo>
                  <a:lnTo>
                    <a:pt x="5046" y="7160"/>
                  </a:lnTo>
                  <a:lnTo>
                    <a:pt x="3266" y="8016"/>
                  </a:lnTo>
                  <a:lnTo>
                    <a:pt x="3167" y="8320"/>
                  </a:lnTo>
                  <a:lnTo>
                    <a:pt x="2548" y="8360"/>
                  </a:lnTo>
                  <a:lnTo>
                    <a:pt x="1" y="9589"/>
                  </a:lnTo>
                  <a:lnTo>
                    <a:pt x="6865" y="23810"/>
                  </a:lnTo>
                  <a:lnTo>
                    <a:pt x="26712" y="14221"/>
                  </a:lnTo>
                  <a:lnTo>
                    <a:pt x="19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6934227" y="361273"/>
              <a:ext cx="689510" cy="334436"/>
            </a:xfrm>
            <a:custGeom>
              <a:avLst/>
              <a:gdLst/>
              <a:ahLst/>
              <a:cxnLst/>
              <a:rect l="l" t="t" r="r" b="b"/>
              <a:pathLst>
                <a:path w="19980" h="9691" extrusionOk="0">
                  <a:moveTo>
                    <a:pt x="19871" y="0"/>
                  </a:moveTo>
                  <a:cubicBezTo>
                    <a:pt x="19857" y="0"/>
                    <a:pt x="19843" y="4"/>
                    <a:pt x="19828" y="13"/>
                  </a:cubicBezTo>
                  <a:lnTo>
                    <a:pt x="79" y="9553"/>
                  </a:lnTo>
                  <a:cubicBezTo>
                    <a:pt x="1" y="9583"/>
                    <a:pt x="30" y="9691"/>
                    <a:pt x="109" y="9691"/>
                  </a:cubicBezTo>
                  <a:lnTo>
                    <a:pt x="148" y="9691"/>
                  </a:lnTo>
                  <a:lnTo>
                    <a:pt x="19896" y="151"/>
                  </a:lnTo>
                  <a:cubicBezTo>
                    <a:pt x="19979" y="118"/>
                    <a:pt x="19943" y="0"/>
                    <a:pt x="1987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6901995" y="429808"/>
              <a:ext cx="760083" cy="336852"/>
            </a:xfrm>
            <a:custGeom>
              <a:avLst/>
              <a:gdLst/>
              <a:ahLst/>
              <a:cxnLst/>
              <a:rect l="l" t="t" r="r" b="b"/>
              <a:pathLst>
                <a:path w="22025" h="9761" extrusionOk="0">
                  <a:moveTo>
                    <a:pt x="21916" y="1"/>
                  </a:moveTo>
                  <a:cubicBezTo>
                    <a:pt x="21903" y="1"/>
                    <a:pt x="21888" y="5"/>
                    <a:pt x="21873" y="14"/>
                  </a:cubicBezTo>
                  <a:lnTo>
                    <a:pt x="2144" y="9544"/>
                  </a:lnTo>
                  <a:lnTo>
                    <a:pt x="2744" y="6879"/>
                  </a:lnTo>
                  <a:cubicBezTo>
                    <a:pt x="2744" y="6839"/>
                    <a:pt x="2725" y="6800"/>
                    <a:pt x="2695" y="6790"/>
                  </a:cubicBezTo>
                  <a:lnTo>
                    <a:pt x="128" y="5600"/>
                  </a:lnTo>
                  <a:cubicBezTo>
                    <a:pt x="118" y="5595"/>
                    <a:pt x="106" y="5593"/>
                    <a:pt x="95" y="5593"/>
                  </a:cubicBezTo>
                  <a:cubicBezTo>
                    <a:pt x="65" y="5593"/>
                    <a:pt x="34" y="5611"/>
                    <a:pt x="20" y="5640"/>
                  </a:cubicBezTo>
                  <a:cubicBezTo>
                    <a:pt x="0" y="5679"/>
                    <a:pt x="20" y="5728"/>
                    <a:pt x="59" y="5748"/>
                  </a:cubicBezTo>
                  <a:lnTo>
                    <a:pt x="2577" y="6898"/>
                  </a:lnTo>
                  <a:lnTo>
                    <a:pt x="1957" y="9672"/>
                  </a:lnTo>
                  <a:cubicBezTo>
                    <a:pt x="1948" y="9721"/>
                    <a:pt x="1987" y="9760"/>
                    <a:pt x="2036" y="9760"/>
                  </a:cubicBezTo>
                  <a:lnTo>
                    <a:pt x="2066" y="9760"/>
                  </a:lnTo>
                  <a:lnTo>
                    <a:pt x="21942" y="152"/>
                  </a:lnTo>
                  <a:cubicBezTo>
                    <a:pt x="22025" y="119"/>
                    <a:pt x="21989" y="1"/>
                    <a:pt x="2191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6993273" y="571124"/>
              <a:ext cx="113400" cy="140870"/>
            </a:xfrm>
            <a:custGeom>
              <a:avLst/>
              <a:gdLst/>
              <a:ahLst/>
              <a:cxnLst/>
              <a:rect l="l" t="t" r="r" b="b"/>
              <a:pathLst>
                <a:path w="3286" h="4082" extrusionOk="0">
                  <a:moveTo>
                    <a:pt x="719" y="1"/>
                  </a:moveTo>
                  <a:lnTo>
                    <a:pt x="1" y="345"/>
                  </a:lnTo>
                  <a:lnTo>
                    <a:pt x="2656" y="1535"/>
                  </a:lnTo>
                  <a:lnTo>
                    <a:pt x="2519" y="4082"/>
                  </a:lnTo>
                  <a:lnTo>
                    <a:pt x="3148" y="3777"/>
                  </a:lnTo>
                  <a:lnTo>
                    <a:pt x="3286" y="1141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7079478" y="529367"/>
              <a:ext cx="113055" cy="140904"/>
            </a:xfrm>
            <a:custGeom>
              <a:avLst/>
              <a:gdLst/>
              <a:ahLst/>
              <a:cxnLst/>
              <a:rect l="l" t="t" r="r" b="b"/>
              <a:pathLst>
                <a:path w="3276" h="4083" extrusionOk="0">
                  <a:moveTo>
                    <a:pt x="719" y="1"/>
                  </a:moveTo>
                  <a:lnTo>
                    <a:pt x="1" y="355"/>
                  </a:lnTo>
                  <a:lnTo>
                    <a:pt x="2646" y="1535"/>
                  </a:lnTo>
                  <a:lnTo>
                    <a:pt x="2509" y="4082"/>
                  </a:lnTo>
                  <a:lnTo>
                    <a:pt x="3138" y="3787"/>
                  </a:lnTo>
                  <a:lnTo>
                    <a:pt x="3276" y="1152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7165372" y="487956"/>
              <a:ext cx="113055" cy="140904"/>
            </a:xfrm>
            <a:custGeom>
              <a:avLst/>
              <a:gdLst/>
              <a:ahLst/>
              <a:cxnLst/>
              <a:rect l="l" t="t" r="r" b="b"/>
              <a:pathLst>
                <a:path w="3276" h="4083" extrusionOk="0">
                  <a:moveTo>
                    <a:pt x="718" y="1"/>
                  </a:moveTo>
                  <a:lnTo>
                    <a:pt x="0" y="345"/>
                  </a:lnTo>
                  <a:lnTo>
                    <a:pt x="2646" y="1535"/>
                  </a:lnTo>
                  <a:lnTo>
                    <a:pt x="2518" y="4082"/>
                  </a:lnTo>
                  <a:lnTo>
                    <a:pt x="3137" y="3778"/>
                  </a:lnTo>
                  <a:lnTo>
                    <a:pt x="3275" y="1152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7251232" y="446580"/>
              <a:ext cx="113400" cy="140870"/>
            </a:xfrm>
            <a:custGeom>
              <a:avLst/>
              <a:gdLst/>
              <a:ahLst/>
              <a:cxnLst/>
              <a:rect l="l" t="t" r="r" b="b"/>
              <a:pathLst>
                <a:path w="3286" h="4082" extrusionOk="0">
                  <a:moveTo>
                    <a:pt x="718" y="0"/>
                  </a:moveTo>
                  <a:lnTo>
                    <a:pt x="0" y="344"/>
                  </a:lnTo>
                  <a:lnTo>
                    <a:pt x="2656" y="1534"/>
                  </a:lnTo>
                  <a:lnTo>
                    <a:pt x="2518" y="4082"/>
                  </a:lnTo>
                  <a:lnTo>
                    <a:pt x="3138" y="3777"/>
                  </a:lnTo>
                  <a:lnTo>
                    <a:pt x="3285" y="1141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7337437" y="404823"/>
              <a:ext cx="113055" cy="140870"/>
            </a:xfrm>
            <a:custGeom>
              <a:avLst/>
              <a:gdLst/>
              <a:ahLst/>
              <a:cxnLst/>
              <a:rect l="l" t="t" r="r" b="b"/>
              <a:pathLst>
                <a:path w="3276" h="4082" extrusionOk="0">
                  <a:moveTo>
                    <a:pt x="708" y="0"/>
                  </a:moveTo>
                  <a:lnTo>
                    <a:pt x="0" y="345"/>
                  </a:lnTo>
                  <a:lnTo>
                    <a:pt x="2646" y="1535"/>
                  </a:lnTo>
                  <a:lnTo>
                    <a:pt x="2508" y="4082"/>
                  </a:lnTo>
                  <a:lnTo>
                    <a:pt x="3138" y="3777"/>
                  </a:lnTo>
                  <a:lnTo>
                    <a:pt x="3275" y="1151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7423297" y="363412"/>
              <a:ext cx="113055" cy="140904"/>
            </a:xfrm>
            <a:custGeom>
              <a:avLst/>
              <a:gdLst/>
              <a:ahLst/>
              <a:cxnLst/>
              <a:rect l="l" t="t" r="r" b="b"/>
              <a:pathLst>
                <a:path w="3276" h="4083" extrusionOk="0">
                  <a:moveTo>
                    <a:pt x="718" y="1"/>
                  </a:moveTo>
                  <a:lnTo>
                    <a:pt x="1" y="345"/>
                  </a:lnTo>
                  <a:lnTo>
                    <a:pt x="2646" y="1535"/>
                  </a:lnTo>
                  <a:lnTo>
                    <a:pt x="2508" y="4082"/>
                  </a:lnTo>
                  <a:lnTo>
                    <a:pt x="3138" y="3777"/>
                  </a:lnTo>
                  <a:lnTo>
                    <a:pt x="3276" y="1151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7509157" y="321656"/>
              <a:ext cx="113055" cy="141249"/>
            </a:xfrm>
            <a:custGeom>
              <a:avLst/>
              <a:gdLst/>
              <a:ahLst/>
              <a:cxnLst/>
              <a:rect l="l" t="t" r="r" b="b"/>
              <a:pathLst>
                <a:path w="3276" h="4093" extrusionOk="0">
                  <a:moveTo>
                    <a:pt x="719" y="1"/>
                  </a:moveTo>
                  <a:lnTo>
                    <a:pt x="1" y="355"/>
                  </a:lnTo>
                  <a:lnTo>
                    <a:pt x="2646" y="1535"/>
                  </a:lnTo>
                  <a:lnTo>
                    <a:pt x="2518" y="4092"/>
                  </a:lnTo>
                  <a:lnTo>
                    <a:pt x="3138" y="3787"/>
                  </a:lnTo>
                  <a:lnTo>
                    <a:pt x="3276" y="1152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7041138" y="515115"/>
              <a:ext cx="600578" cy="292265"/>
            </a:xfrm>
            <a:custGeom>
              <a:avLst/>
              <a:gdLst/>
              <a:ahLst/>
              <a:cxnLst/>
              <a:rect l="l" t="t" r="r" b="b"/>
              <a:pathLst>
                <a:path w="17403" h="8469" extrusionOk="0">
                  <a:moveTo>
                    <a:pt x="17281" y="1"/>
                  </a:moveTo>
                  <a:cubicBezTo>
                    <a:pt x="17268" y="1"/>
                    <a:pt x="17255" y="4"/>
                    <a:pt x="17241" y="11"/>
                  </a:cubicBezTo>
                  <a:lnTo>
                    <a:pt x="60" y="8321"/>
                  </a:lnTo>
                  <a:cubicBezTo>
                    <a:pt x="20" y="8341"/>
                    <a:pt x="1" y="8380"/>
                    <a:pt x="20" y="8419"/>
                  </a:cubicBezTo>
                  <a:cubicBezTo>
                    <a:pt x="30" y="8449"/>
                    <a:pt x="60" y="8468"/>
                    <a:pt x="89" y="8468"/>
                  </a:cubicBezTo>
                  <a:cubicBezTo>
                    <a:pt x="99" y="8468"/>
                    <a:pt x="119" y="8459"/>
                    <a:pt x="128" y="8459"/>
                  </a:cubicBezTo>
                  <a:lnTo>
                    <a:pt x="17310" y="148"/>
                  </a:lnTo>
                  <a:cubicBezTo>
                    <a:pt x="17403" y="114"/>
                    <a:pt x="17358" y="1"/>
                    <a:pt x="17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7086622" y="609015"/>
              <a:ext cx="600232" cy="292024"/>
            </a:xfrm>
            <a:custGeom>
              <a:avLst/>
              <a:gdLst/>
              <a:ahLst/>
              <a:cxnLst/>
              <a:rect l="l" t="t" r="r" b="b"/>
              <a:pathLst>
                <a:path w="17393" h="8462" extrusionOk="0">
                  <a:moveTo>
                    <a:pt x="17286" y="0"/>
                  </a:moveTo>
                  <a:cubicBezTo>
                    <a:pt x="17272" y="0"/>
                    <a:pt x="17257" y="4"/>
                    <a:pt x="17241" y="14"/>
                  </a:cubicBezTo>
                  <a:lnTo>
                    <a:pt x="50" y="8314"/>
                  </a:lnTo>
                  <a:cubicBezTo>
                    <a:pt x="10" y="8334"/>
                    <a:pt x="0" y="8373"/>
                    <a:pt x="20" y="8413"/>
                  </a:cubicBezTo>
                  <a:cubicBezTo>
                    <a:pt x="30" y="8442"/>
                    <a:pt x="59" y="8462"/>
                    <a:pt x="89" y="8462"/>
                  </a:cubicBezTo>
                  <a:cubicBezTo>
                    <a:pt x="99" y="8462"/>
                    <a:pt x="109" y="8462"/>
                    <a:pt x="118" y="8452"/>
                  </a:cubicBezTo>
                  <a:lnTo>
                    <a:pt x="17310" y="152"/>
                  </a:lnTo>
                  <a:cubicBezTo>
                    <a:pt x="17392" y="110"/>
                    <a:pt x="17357" y="0"/>
                    <a:pt x="17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7131070" y="702707"/>
              <a:ext cx="601233" cy="292024"/>
            </a:xfrm>
            <a:custGeom>
              <a:avLst/>
              <a:gdLst/>
              <a:ahLst/>
              <a:cxnLst/>
              <a:rect l="l" t="t" r="r" b="b"/>
              <a:pathLst>
                <a:path w="17422" h="8462" extrusionOk="0">
                  <a:moveTo>
                    <a:pt x="17304" y="0"/>
                  </a:moveTo>
                  <a:cubicBezTo>
                    <a:pt x="17291" y="0"/>
                    <a:pt x="17276" y="4"/>
                    <a:pt x="17261" y="13"/>
                  </a:cubicBezTo>
                  <a:lnTo>
                    <a:pt x="79" y="8314"/>
                  </a:lnTo>
                  <a:cubicBezTo>
                    <a:pt x="1" y="8353"/>
                    <a:pt x="30" y="8461"/>
                    <a:pt x="109" y="8461"/>
                  </a:cubicBezTo>
                  <a:cubicBezTo>
                    <a:pt x="119" y="8461"/>
                    <a:pt x="138" y="8461"/>
                    <a:pt x="148" y="8451"/>
                  </a:cubicBezTo>
                  <a:lnTo>
                    <a:pt x="17330" y="151"/>
                  </a:lnTo>
                  <a:cubicBezTo>
                    <a:pt x="17421" y="118"/>
                    <a:pt x="17379" y="0"/>
                    <a:pt x="17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7160955" y="743256"/>
              <a:ext cx="51938" cy="99078"/>
            </a:xfrm>
            <a:custGeom>
              <a:avLst/>
              <a:gdLst/>
              <a:ahLst/>
              <a:cxnLst/>
              <a:rect l="l" t="t" r="r" b="b"/>
              <a:pathLst>
                <a:path w="1505" h="2871" extrusionOk="0">
                  <a:moveTo>
                    <a:pt x="109" y="0"/>
                  </a:moveTo>
                  <a:cubicBezTo>
                    <a:pt x="56" y="0"/>
                    <a:pt x="1" y="52"/>
                    <a:pt x="40" y="117"/>
                  </a:cubicBezTo>
                  <a:lnTo>
                    <a:pt x="1348" y="2821"/>
                  </a:lnTo>
                  <a:cubicBezTo>
                    <a:pt x="1357" y="2851"/>
                    <a:pt x="1387" y="2870"/>
                    <a:pt x="1416" y="2870"/>
                  </a:cubicBezTo>
                  <a:cubicBezTo>
                    <a:pt x="1426" y="2870"/>
                    <a:pt x="1436" y="2861"/>
                    <a:pt x="1446" y="2861"/>
                  </a:cubicBezTo>
                  <a:cubicBezTo>
                    <a:pt x="1485" y="2841"/>
                    <a:pt x="1505" y="2792"/>
                    <a:pt x="1485" y="2752"/>
                  </a:cubicBezTo>
                  <a:lnTo>
                    <a:pt x="177" y="48"/>
                  </a:lnTo>
                  <a:cubicBezTo>
                    <a:pt x="164" y="14"/>
                    <a:pt x="136" y="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7376260" y="755921"/>
              <a:ext cx="51489" cy="98630"/>
            </a:xfrm>
            <a:custGeom>
              <a:avLst/>
              <a:gdLst/>
              <a:ahLst/>
              <a:cxnLst/>
              <a:rect l="l" t="t" r="r" b="b"/>
              <a:pathLst>
                <a:path w="1492" h="2858" extrusionOk="0">
                  <a:moveTo>
                    <a:pt x="94" y="1"/>
                  </a:moveTo>
                  <a:cubicBezTo>
                    <a:pt x="46" y="1"/>
                    <a:pt x="0" y="46"/>
                    <a:pt x="26" y="104"/>
                  </a:cubicBezTo>
                  <a:lnTo>
                    <a:pt x="1334" y="2808"/>
                  </a:lnTo>
                  <a:cubicBezTo>
                    <a:pt x="1344" y="2838"/>
                    <a:pt x="1364" y="2858"/>
                    <a:pt x="1403" y="2858"/>
                  </a:cubicBezTo>
                  <a:cubicBezTo>
                    <a:pt x="1413" y="2858"/>
                    <a:pt x="1423" y="2858"/>
                    <a:pt x="1432" y="2848"/>
                  </a:cubicBezTo>
                  <a:cubicBezTo>
                    <a:pt x="1472" y="2828"/>
                    <a:pt x="1491" y="2779"/>
                    <a:pt x="1472" y="2749"/>
                  </a:cubicBezTo>
                  <a:lnTo>
                    <a:pt x="164" y="45"/>
                  </a:lnTo>
                  <a:cubicBezTo>
                    <a:pt x="147" y="14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7458359" y="600249"/>
              <a:ext cx="51523" cy="98526"/>
            </a:xfrm>
            <a:custGeom>
              <a:avLst/>
              <a:gdLst/>
              <a:ahLst/>
              <a:cxnLst/>
              <a:rect l="l" t="t" r="r" b="b"/>
              <a:pathLst>
                <a:path w="1493" h="2855" extrusionOk="0">
                  <a:moveTo>
                    <a:pt x="99" y="0"/>
                  </a:moveTo>
                  <a:cubicBezTo>
                    <a:pt x="50" y="0"/>
                    <a:pt x="1" y="51"/>
                    <a:pt x="27" y="110"/>
                  </a:cubicBezTo>
                  <a:lnTo>
                    <a:pt x="1335" y="2815"/>
                  </a:lnTo>
                  <a:cubicBezTo>
                    <a:pt x="1345" y="2835"/>
                    <a:pt x="1374" y="2854"/>
                    <a:pt x="1404" y="2854"/>
                  </a:cubicBezTo>
                  <a:cubicBezTo>
                    <a:pt x="1414" y="2854"/>
                    <a:pt x="1424" y="2854"/>
                    <a:pt x="1433" y="2845"/>
                  </a:cubicBezTo>
                  <a:cubicBezTo>
                    <a:pt x="1473" y="2825"/>
                    <a:pt x="1492" y="2786"/>
                    <a:pt x="1473" y="2746"/>
                  </a:cubicBezTo>
                  <a:lnTo>
                    <a:pt x="165" y="42"/>
                  </a:lnTo>
                  <a:cubicBezTo>
                    <a:pt x="149" y="13"/>
                    <a:pt x="124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7820743" y="528712"/>
              <a:ext cx="166649" cy="139179"/>
            </a:xfrm>
            <a:custGeom>
              <a:avLst/>
              <a:gdLst/>
              <a:ahLst/>
              <a:cxnLst/>
              <a:rect l="l" t="t" r="r" b="b"/>
              <a:pathLst>
                <a:path w="4829" h="4033" extrusionOk="0">
                  <a:moveTo>
                    <a:pt x="2449" y="0"/>
                  </a:moveTo>
                  <a:lnTo>
                    <a:pt x="452" y="1033"/>
                  </a:lnTo>
                  <a:lnTo>
                    <a:pt x="344" y="1092"/>
                  </a:lnTo>
                  <a:cubicBezTo>
                    <a:pt x="344" y="1092"/>
                    <a:pt x="0" y="1525"/>
                    <a:pt x="413" y="2252"/>
                  </a:cubicBezTo>
                  <a:cubicBezTo>
                    <a:pt x="797" y="2872"/>
                    <a:pt x="1220" y="3472"/>
                    <a:pt x="1672" y="4032"/>
                  </a:cubicBezTo>
                  <a:lnTo>
                    <a:pt x="4829" y="1367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8155383" y="672995"/>
              <a:ext cx="203678" cy="337680"/>
            </a:xfrm>
            <a:custGeom>
              <a:avLst/>
              <a:gdLst/>
              <a:ahLst/>
              <a:cxnLst/>
              <a:rect l="l" t="t" r="r" b="b"/>
              <a:pathLst>
                <a:path w="5902" h="9785" extrusionOk="0">
                  <a:moveTo>
                    <a:pt x="5197" y="1"/>
                  </a:moveTo>
                  <a:cubicBezTo>
                    <a:pt x="3619" y="1"/>
                    <a:pt x="2091" y="992"/>
                    <a:pt x="1239" y="2330"/>
                  </a:cubicBezTo>
                  <a:cubicBezTo>
                    <a:pt x="344" y="3736"/>
                    <a:pt x="59" y="5447"/>
                    <a:pt x="20" y="7109"/>
                  </a:cubicBezTo>
                  <a:cubicBezTo>
                    <a:pt x="0" y="7837"/>
                    <a:pt x="30" y="8565"/>
                    <a:pt x="118" y="9283"/>
                  </a:cubicBezTo>
                  <a:lnTo>
                    <a:pt x="561" y="9784"/>
                  </a:lnTo>
                  <a:lnTo>
                    <a:pt x="1928" y="9263"/>
                  </a:lnTo>
                  <a:cubicBezTo>
                    <a:pt x="2567" y="9017"/>
                    <a:pt x="3216" y="8772"/>
                    <a:pt x="3747" y="8339"/>
                  </a:cubicBezTo>
                  <a:cubicBezTo>
                    <a:pt x="4278" y="7906"/>
                    <a:pt x="4682" y="7257"/>
                    <a:pt x="4632" y="6569"/>
                  </a:cubicBezTo>
                  <a:cubicBezTo>
                    <a:pt x="4603" y="6136"/>
                    <a:pt x="4396" y="5713"/>
                    <a:pt x="4455" y="5270"/>
                  </a:cubicBezTo>
                  <a:cubicBezTo>
                    <a:pt x="4495" y="4916"/>
                    <a:pt x="4711" y="4611"/>
                    <a:pt x="4898" y="4316"/>
                  </a:cubicBezTo>
                  <a:cubicBezTo>
                    <a:pt x="5321" y="3677"/>
                    <a:pt x="5616" y="2969"/>
                    <a:pt x="5773" y="2222"/>
                  </a:cubicBezTo>
                  <a:cubicBezTo>
                    <a:pt x="5901" y="1474"/>
                    <a:pt x="5822" y="678"/>
                    <a:pt x="5439" y="9"/>
                  </a:cubicBezTo>
                  <a:cubicBezTo>
                    <a:pt x="5358" y="4"/>
                    <a:pt x="5277" y="1"/>
                    <a:pt x="5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7971412" y="899307"/>
              <a:ext cx="231838" cy="179935"/>
            </a:xfrm>
            <a:custGeom>
              <a:avLst/>
              <a:gdLst/>
              <a:ahLst/>
              <a:cxnLst/>
              <a:rect l="l" t="t" r="r" b="b"/>
              <a:pathLst>
                <a:path w="6718" h="5214" extrusionOk="0">
                  <a:moveTo>
                    <a:pt x="6718" y="1"/>
                  </a:moveTo>
                  <a:lnTo>
                    <a:pt x="1" y="1840"/>
                  </a:lnTo>
                  <a:lnTo>
                    <a:pt x="1" y="5213"/>
                  </a:lnTo>
                  <a:lnTo>
                    <a:pt x="6216" y="5213"/>
                  </a:lnTo>
                  <a:lnTo>
                    <a:pt x="6718" y="1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7815981" y="526572"/>
              <a:ext cx="454152" cy="468404"/>
            </a:xfrm>
            <a:custGeom>
              <a:avLst/>
              <a:gdLst/>
              <a:ahLst/>
              <a:cxnLst/>
              <a:rect l="l" t="t" r="r" b="b"/>
              <a:pathLst>
                <a:path w="13160" h="13573" extrusionOk="0">
                  <a:moveTo>
                    <a:pt x="7013" y="1"/>
                  </a:moveTo>
                  <a:cubicBezTo>
                    <a:pt x="6782" y="1"/>
                    <a:pt x="6549" y="14"/>
                    <a:pt x="6314" y="42"/>
                  </a:cubicBezTo>
                  <a:cubicBezTo>
                    <a:pt x="3620" y="357"/>
                    <a:pt x="1574" y="2216"/>
                    <a:pt x="1151" y="4832"/>
                  </a:cubicBezTo>
                  <a:lnTo>
                    <a:pt x="1122" y="5088"/>
                  </a:lnTo>
                  <a:cubicBezTo>
                    <a:pt x="1122" y="5088"/>
                    <a:pt x="0" y="11234"/>
                    <a:pt x="1594" y="12601"/>
                  </a:cubicBezTo>
                  <a:cubicBezTo>
                    <a:pt x="2261" y="13167"/>
                    <a:pt x="4619" y="13572"/>
                    <a:pt x="6583" y="13572"/>
                  </a:cubicBezTo>
                  <a:cubicBezTo>
                    <a:pt x="7627" y="13572"/>
                    <a:pt x="8560" y="13458"/>
                    <a:pt x="9068" y="13192"/>
                  </a:cubicBezTo>
                  <a:cubicBezTo>
                    <a:pt x="9550" y="12936"/>
                    <a:pt x="11006" y="11952"/>
                    <a:pt x="11468" y="10251"/>
                  </a:cubicBezTo>
                  <a:cubicBezTo>
                    <a:pt x="12618" y="8923"/>
                    <a:pt x="13159" y="7173"/>
                    <a:pt x="12953" y="5432"/>
                  </a:cubicBezTo>
                  <a:cubicBezTo>
                    <a:pt x="12588" y="2309"/>
                    <a:pt x="10002" y="1"/>
                    <a:pt x="7013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8164528" y="790223"/>
              <a:ext cx="149704" cy="126514"/>
            </a:xfrm>
            <a:custGeom>
              <a:avLst/>
              <a:gdLst/>
              <a:ahLst/>
              <a:cxnLst/>
              <a:rect l="l" t="t" r="r" b="b"/>
              <a:pathLst>
                <a:path w="4338" h="3666" extrusionOk="0">
                  <a:moveTo>
                    <a:pt x="1958" y="0"/>
                  </a:moveTo>
                  <a:cubicBezTo>
                    <a:pt x="1881" y="0"/>
                    <a:pt x="1802" y="5"/>
                    <a:pt x="1722" y="15"/>
                  </a:cubicBezTo>
                  <a:cubicBezTo>
                    <a:pt x="719" y="133"/>
                    <a:pt x="1" y="1047"/>
                    <a:pt x="119" y="2050"/>
                  </a:cubicBezTo>
                  <a:cubicBezTo>
                    <a:pt x="241" y="3063"/>
                    <a:pt x="1087" y="3665"/>
                    <a:pt x="1952" y="3665"/>
                  </a:cubicBezTo>
                  <a:cubicBezTo>
                    <a:pt x="2474" y="3665"/>
                    <a:pt x="3003" y="3446"/>
                    <a:pt x="3384" y="2965"/>
                  </a:cubicBezTo>
                  <a:cubicBezTo>
                    <a:pt x="4337" y="1740"/>
                    <a:pt x="3443" y="0"/>
                    <a:pt x="1958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8206629" y="817520"/>
              <a:ext cx="69848" cy="68916"/>
            </a:xfrm>
            <a:custGeom>
              <a:avLst/>
              <a:gdLst/>
              <a:ahLst/>
              <a:cxnLst/>
              <a:rect l="l" t="t" r="r" b="b"/>
              <a:pathLst>
                <a:path w="2024" h="1997" extrusionOk="0">
                  <a:moveTo>
                    <a:pt x="1889" y="0"/>
                  </a:moveTo>
                  <a:cubicBezTo>
                    <a:pt x="1885" y="0"/>
                    <a:pt x="1882" y="0"/>
                    <a:pt x="1879" y="1"/>
                  </a:cubicBezTo>
                  <a:cubicBezTo>
                    <a:pt x="935" y="197"/>
                    <a:pt x="197" y="935"/>
                    <a:pt x="0" y="1889"/>
                  </a:cubicBezTo>
                  <a:cubicBezTo>
                    <a:pt x="0" y="1938"/>
                    <a:pt x="30" y="1987"/>
                    <a:pt x="79" y="1997"/>
                  </a:cubicBezTo>
                  <a:lnTo>
                    <a:pt x="99" y="1997"/>
                  </a:lnTo>
                  <a:cubicBezTo>
                    <a:pt x="138" y="1997"/>
                    <a:pt x="177" y="1967"/>
                    <a:pt x="187" y="1928"/>
                  </a:cubicBezTo>
                  <a:cubicBezTo>
                    <a:pt x="226" y="1810"/>
                    <a:pt x="305" y="1702"/>
                    <a:pt x="413" y="1633"/>
                  </a:cubicBezTo>
                  <a:cubicBezTo>
                    <a:pt x="590" y="1486"/>
                    <a:pt x="807" y="1377"/>
                    <a:pt x="1023" y="1309"/>
                  </a:cubicBezTo>
                  <a:cubicBezTo>
                    <a:pt x="1131" y="1274"/>
                    <a:pt x="1244" y="1257"/>
                    <a:pt x="1357" y="1257"/>
                  </a:cubicBezTo>
                  <a:cubicBezTo>
                    <a:pt x="1471" y="1257"/>
                    <a:pt x="1584" y="1274"/>
                    <a:pt x="1692" y="1309"/>
                  </a:cubicBezTo>
                  <a:cubicBezTo>
                    <a:pt x="1703" y="1312"/>
                    <a:pt x="1715" y="1314"/>
                    <a:pt x="1725" y="1314"/>
                  </a:cubicBezTo>
                  <a:cubicBezTo>
                    <a:pt x="1820" y="1314"/>
                    <a:pt x="1857" y="1167"/>
                    <a:pt x="1751" y="1132"/>
                  </a:cubicBezTo>
                  <a:cubicBezTo>
                    <a:pt x="1624" y="1086"/>
                    <a:pt x="1490" y="1064"/>
                    <a:pt x="1354" y="1064"/>
                  </a:cubicBezTo>
                  <a:cubicBezTo>
                    <a:pt x="1227" y="1064"/>
                    <a:pt x="1098" y="1084"/>
                    <a:pt x="974" y="1122"/>
                  </a:cubicBezTo>
                  <a:cubicBezTo>
                    <a:pt x="748" y="1191"/>
                    <a:pt x="531" y="1299"/>
                    <a:pt x="335" y="1456"/>
                  </a:cubicBezTo>
                  <a:cubicBezTo>
                    <a:pt x="630" y="797"/>
                    <a:pt x="1220" y="335"/>
                    <a:pt x="1918" y="197"/>
                  </a:cubicBezTo>
                  <a:cubicBezTo>
                    <a:pt x="2023" y="159"/>
                    <a:pt x="1998" y="0"/>
                    <a:pt x="1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012133" y="759372"/>
              <a:ext cx="42378" cy="35856"/>
            </a:xfrm>
            <a:custGeom>
              <a:avLst/>
              <a:gdLst/>
              <a:ahLst/>
              <a:cxnLst/>
              <a:rect l="l" t="t" r="r" b="b"/>
              <a:pathLst>
                <a:path w="1228" h="1039" extrusionOk="0">
                  <a:moveTo>
                    <a:pt x="543" y="1"/>
                  </a:moveTo>
                  <a:cubicBezTo>
                    <a:pt x="523" y="1"/>
                    <a:pt x="503" y="2"/>
                    <a:pt x="483" y="4"/>
                  </a:cubicBezTo>
                  <a:cubicBezTo>
                    <a:pt x="198" y="43"/>
                    <a:pt x="1" y="299"/>
                    <a:pt x="30" y="584"/>
                  </a:cubicBezTo>
                  <a:cubicBezTo>
                    <a:pt x="67" y="867"/>
                    <a:pt x="308" y="1038"/>
                    <a:pt x="552" y="1038"/>
                  </a:cubicBezTo>
                  <a:cubicBezTo>
                    <a:pt x="699" y="1038"/>
                    <a:pt x="848" y="976"/>
                    <a:pt x="955" y="840"/>
                  </a:cubicBezTo>
                  <a:cubicBezTo>
                    <a:pt x="1227" y="492"/>
                    <a:pt x="970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7872646" y="753885"/>
              <a:ext cx="42275" cy="35545"/>
            </a:xfrm>
            <a:custGeom>
              <a:avLst/>
              <a:gdLst/>
              <a:ahLst/>
              <a:cxnLst/>
              <a:rect l="l" t="t" r="r" b="b"/>
              <a:pathLst>
                <a:path w="1225" h="1030" extrusionOk="0">
                  <a:moveTo>
                    <a:pt x="563" y="1"/>
                  </a:moveTo>
                  <a:cubicBezTo>
                    <a:pt x="540" y="1"/>
                    <a:pt x="516" y="2"/>
                    <a:pt x="493" y="5"/>
                  </a:cubicBezTo>
                  <a:cubicBezTo>
                    <a:pt x="207" y="35"/>
                    <a:pt x="1" y="291"/>
                    <a:pt x="40" y="576"/>
                  </a:cubicBezTo>
                  <a:cubicBezTo>
                    <a:pt x="71" y="859"/>
                    <a:pt x="309" y="1030"/>
                    <a:pt x="553" y="1030"/>
                  </a:cubicBezTo>
                  <a:cubicBezTo>
                    <a:pt x="699" y="1030"/>
                    <a:pt x="848" y="968"/>
                    <a:pt x="955" y="832"/>
                  </a:cubicBezTo>
                  <a:cubicBezTo>
                    <a:pt x="1225" y="487"/>
                    <a:pt x="974" y="1"/>
                    <a:pt x="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7925273" y="767343"/>
              <a:ext cx="26159" cy="67191"/>
            </a:xfrm>
            <a:custGeom>
              <a:avLst/>
              <a:gdLst/>
              <a:ahLst/>
              <a:cxnLst/>
              <a:rect l="l" t="t" r="r" b="b"/>
              <a:pathLst>
                <a:path w="758" h="1947" extrusionOk="0">
                  <a:moveTo>
                    <a:pt x="604" y="1"/>
                  </a:moveTo>
                  <a:cubicBezTo>
                    <a:pt x="554" y="1"/>
                    <a:pt x="502" y="39"/>
                    <a:pt x="502" y="107"/>
                  </a:cubicBezTo>
                  <a:cubicBezTo>
                    <a:pt x="561" y="451"/>
                    <a:pt x="512" y="678"/>
                    <a:pt x="335" y="845"/>
                  </a:cubicBezTo>
                  <a:lnTo>
                    <a:pt x="40" y="1110"/>
                  </a:lnTo>
                  <a:cubicBezTo>
                    <a:pt x="0" y="1140"/>
                    <a:pt x="0" y="1189"/>
                    <a:pt x="20" y="1228"/>
                  </a:cubicBezTo>
                  <a:lnTo>
                    <a:pt x="374" y="1897"/>
                  </a:lnTo>
                  <a:cubicBezTo>
                    <a:pt x="394" y="1927"/>
                    <a:pt x="423" y="1946"/>
                    <a:pt x="462" y="1946"/>
                  </a:cubicBezTo>
                  <a:cubicBezTo>
                    <a:pt x="472" y="1946"/>
                    <a:pt x="492" y="1946"/>
                    <a:pt x="502" y="1936"/>
                  </a:cubicBezTo>
                  <a:cubicBezTo>
                    <a:pt x="541" y="1907"/>
                    <a:pt x="561" y="1858"/>
                    <a:pt x="541" y="1809"/>
                  </a:cubicBezTo>
                  <a:lnTo>
                    <a:pt x="217" y="1209"/>
                  </a:lnTo>
                  <a:lnTo>
                    <a:pt x="462" y="982"/>
                  </a:lnTo>
                  <a:cubicBezTo>
                    <a:pt x="757" y="717"/>
                    <a:pt x="738" y="333"/>
                    <a:pt x="689" y="68"/>
                  </a:cubicBezTo>
                  <a:cubicBezTo>
                    <a:pt x="676" y="22"/>
                    <a:pt x="640" y="1"/>
                    <a:pt x="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7924790" y="836293"/>
              <a:ext cx="56562" cy="30472"/>
            </a:xfrm>
            <a:custGeom>
              <a:avLst/>
              <a:gdLst/>
              <a:ahLst/>
              <a:cxnLst/>
              <a:rect l="l" t="t" r="r" b="b"/>
              <a:pathLst>
                <a:path w="1639" h="883" extrusionOk="0">
                  <a:moveTo>
                    <a:pt x="1535" y="1"/>
                  </a:moveTo>
                  <a:cubicBezTo>
                    <a:pt x="1494" y="1"/>
                    <a:pt x="1453" y="24"/>
                    <a:pt x="1440" y="76"/>
                  </a:cubicBezTo>
                  <a:cubicBezTo>
                    <a:pt x="1440" y="96"/>
                    <a:pt x="1352" y="607"/>
                    <a:pt x="919" y="686"/>
                  </a:cubicBezTo>
                  <a:cubicBezTo>
                    <a:pt x="894" y="690"/>
                    <a:pt x="869" y="692"/>
                    <a:pt x="845" y="692"/>
                  </a:cubicBezTo>
                  <a:cubicBezTo>
                    <a:pt x="454" y="692"/>
                    <a:pt x="201" y="194"/>
                    <a:pt x="201" y="194"/>
                  </a:cubicBezTo>
                  <a:cubicBezTo>
                    <a:pt x="182" y="163"/>
                    <a:pt x="153" y="149"/>
                    <a:pt x="124" y="149"/>
                  </a:cubicBezTo>
                  <a:cubicBezTo>
                    <a:pt x="62" y="149"/>
                    <a:pt x="0" y="209"/>
                    <a:pt x="34" y="283"/>
                  </a:cubicBezTo>
                  <a:cubicBezTo>
                    <a:pt x="44" y="312"/>
                    <a:pt x="343" y="883"/>
                    <a:pt x="838" y="883"/>
                  </a:cubicBezTo>
                  <a:cubicBezTo>
                    <a:pt x="842" y="883"/>
                    <a:pt x="846" y="883"/>
                    <a:pt x="850" y="883"/>
                  </a:cubicBezTo>
                  <a:cubicBezTo>
                    <a:pt x="889" y="873"/>
                    <a:pt x="919" y="873"/>
                    <a:pt x="948" y="863"/>
                  </a:cubicBezTo>
                  <a:cubicBezTo>
                    <a:pt x="1519" y="765"/>
                    <a:pt x="1627" y="135"/>
                    <a:pt x="1627" y="106"/>
                  </a:cubicBezTo>
                  <a:cubicBezTo>
                    <a:pt x="1638" y="39"/>
                    <a:pt x="1587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8063380" y="553144"/>
              <a:ext cx="288538" cy="287158"/>
            </a:xfrm>
            <a:custGeom>
              <a:avLst/>
              <a:gdLst/>
              <a:ahLst/>
              <a:cxnLst/>
              <a:rect l="l" t="t" r="r" b="b"/>
              <a:pathLst>
                <a:path w="8361" h="8321" extrusionOk="0">
                  <a:moveTo>
                    <a:pt x="3286" y="0"/>
                  </a:moveTo>
                  <a:cubicBezTo>
                    <a:pt x="2322" y="295"/>
                    <a:pt x="1456" y="787"/>
                    <a:pt x="581" y="1279"/>
                  </a:cubicBezTo>
                  <a:cubicBezTo>
                    <a:pt x="1" y="2754"/>
                    <a:pt x="463" y="4436"/>
                    <a:pt x="1712" y="5409"/>
                  </a:cubicBezTo>
                  <a:cubicBezTo>
                    <a:pt x="1614" y="6501"/>
                    <a:pt x="2184" y="7691"/>
                    <a:pt x="3079" y="8320"/>
                  </a:cubicBezTo>
                  <a:cubicBezTo>
                    <a:pt x="3305" y="7642"/>
                    <a:pt x="3856" y="7121"/>
                    <a:pt x="4554" y="6944"/>
                  </a:cubicBezTo>
                  <a:cubicBezTo>
                    <a:pt x="4678" y="6911"/>
                    <a:pt x="4814" y="6895"/>
                    <a:pt x="4955" y="6895"/>
                  </a:cubicBezTo>
                  <a:cubicBezTo>
                    <a:pt x="5364" y="6895"/>
                    <a:pt x="5811" y="7029"/>
                    <a:pt x="6089" y="7278"/>
                  </a:cubicBezTo>
                  <a:cubicBezTo>
                    <a:pt x="6423" y="6865"/>
                    <a:pt x="7003" y="6590"/>
                    <a:pt x="7318" y="6167"/>
                  </a:cubicBezTo>
                  <a:cubicBezTo>
                    <a:pt x="7829" y="5537"/>
                    <a:pt x="8361" y="4809"/>
                    <a:pt x="8242" y="4013"/>
                  </a:cubicBezTo>
                  <a:cubicBezTo>
                    <a:pt x="8193" y="3600"/>
                    <a:pt x="7957" y="3226"/>
                    <a:pt x="7702" y="2902"/>
                  </a:cubicBezTo>
                  <a:cubicBezTo>
                    <a:pt x="6826" y="1830"/>
                    <a:pt x="5567" y="1171"/>
                    <a:pt x="4338" y="531"/>
                  </a:cubicBezTo>
                  <a:cubicBezTo>
                    <a:pt x="4023" y="374"/>
                    <a:pt x="3600" y="167"/>
                    <a:pt x="3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861810" y="691078"/>
              <a:ext cx="66880" cy="39997"/>
            </a:xfrm>
            <a:custGeom>
              <a:avLst/>
              <a:gdLst/>
              <a:ahLst/>
              <a:cxnLst/>
              <a:rect l="l" t="t" r="r" b="b"/>
              <a:pathLst>
                <a:path w="1938" h="1159" extrusionOk="0">
                  <a:moveTo>
                    <a:pt x="1106" y="0"/>
                  </a:moveTo>
                  <a:cubicBezTo>
                    <a:pt x="719" y="0"/>
                    <a:pt x="300" y="162"/>
                    <a:pt x="138" y="419"/>
                  </a:cubicBezTo>
                  <a:cubicBezTo>
                    <a:pt x="0" y="586"/>
                    <a:pt x="0" y="812"/>
                    <a:pt x="138" y="980"/>
                  </a:cubicBezTo>
                  <a:cubicBezTo>
                    <a:pt x="254" y="1113"/>
                    <a:pt x="466" y="1158"/>
                    <a:pt x="666" y="1158"/>
                  </a:cubicBezTo>
                  <a:cubicBezTo>
                    <a:pt x="687" y="1158"/>
                    <a:pt x="707" y="1158"/>
                    <a:pt x="728" y="1157"/>
                  </a:cubicBezTo>
                  <a:cubicBezTo>
                    <a:pt x="895" y="1157"/>
                    <a:pt x="1052" y="1147"/>
                    <a:pt x="1210" y="1117"/>
                  </a:cubicBezTo>
                  <a:cubicBezTo>
                    <a:pt x="1387" y="1098"/>
                    <a:pt x="1544" y="1039"/>
                    <a:pt x="1692" y="940"/>
                  </a:cubicBezTo>
                  <a:cubicBezTo>
                    <a:pt x="1879" y="793"/>
                    <a:pt x="1938" y="517"/>
                    <a:pt x="1810" y="311"/>
                  </a:cubicBezTo>
                  <a:cubicBezTo>
                    <a:pt x="1678" y="94"/>
                    <a:pt x="1401" y="0"/>
                    <a:pt x="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8012133" y="701051"/>
              <a:ext cx="67260" cy="39686"/>
            </a:xfrm>
            <a:custGeom>
              <a:avLst/>
              <a:gdLst/>
              <a:ahLst/>
              <a:cxnLst/>
              <a:rect l="l" t="t" r="r" b="b"/>
              <a:pathLst>
                <a:path w="1949" h="1150" extrusionOk="0">
                  <a:moveTo>
                    <a:pt x="931" y="1"/>
                  </a:moveTo>
                  <a:cubicBezTo>
                    <a:pt x="641" y="1"/>
                    <a:pt x="360" y="81"/>
                    <a:pt x="207" y="238"/>
                  </a:cubicBezTo>
                  <a:cubicBezTo>
                    <a:pt x="40" y="376"/>
                    <a:pt x="1" y="602"/>
                    <a:pt x="89" y="799"/>
                  </a:cubicBezTo>
                  <a:cubicBezTo>
                    <a:pt x="198" y="966"/>
                    <a:pt x="424" y="1045"/>
                    <a:pt x="640" y="1094"/>
                  </a:cubicBezTo>
                  <a:cubicBezTo>
                    <a:pt x="798" y="1123"/>
                    <a:pt x="965" y="1143"/>
                    <a:pt x="1122" y="1143"/>
                  </a:cubicBezTo>
                  <a:cubicBezTo>
                    <a:pt x="1158" y="1147"/>
                    <a:pt x="1194" y="1149"/>
                    <a:pt x="1229" y="1149"/>
                  </a:cubicBezTo>
                  <a:cubicBezTo>
                    <a:pt x="1367" y="1149"/>
                    <a:pt x="1498" y="1119"/>
                    <a:pt x="1624" y="1064"/>
                  </a:cubicBezTo>
                  <a:cubicBezTo>
                    <a:pt x="1840" y="956"/>
                    <a:pt x="1948" y="710"/>
                    <a:pt x="1869" y="474"/>
                  </a:cubicBezTo>
                  <a:cubicBezTo>
                    <a:pt x="1750" y="155"/>
                    <a:pt x="1332" y="1"/>
                    <a:pt x="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7832615" y="600974"/>
              <a:ext cx="1726" cy="4797"/>
            </a:xfrm>
            <a:custGeom>
              <a:avLst/>
              <a:gdLst/>
              <a:ahLst/>
              <a:cxnLst/>
              <a:rect l="l" t="t" r="r" b="b"/>
              <a:pathLst>
                <a:path w="50" h="139" extrusionOk="0">
                  <a:moveTo>
                    <a:pt x="0" y="1"/>
                  </a:moveTo>
                  <a:cubicBezTo>
                    <a:pt x="10" y="40"/>
                    <a:pt x="30" y="89"/>
                    <a:pt x="49" y="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55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7819018" y="481641"/>
              <a:ext cx="618419" cy="378023"/>
            </a:xfrm>
            <a:custGeom>
              <a:avLst/>
              <a:gdLst/>
              <a:ahLst/>
              <a:cxnLst/>
              <a:rect l="l" t="t" r="r" b="b"/>
              <a:pathLst>
                <a:path w="17920" h="10954" extrusionOk="0">
                  <a:moveTo>
                    <a:pt x="4974" y="0"/>
                  </a:moveTo>
                  <a:cubicBezTo>
                    <a:pt x="3920" y="0"/>
                    <a:pt x="3025" y="119"/>
                    <a:pt x="2430" y="351"/>
                  </a:cubicBezTo>
                  <a:cubicBezTo>
                    <a:pt x="306" y="1177"/>
                    <a:pt x="1" y="2308"/>
                    <a:pt x="365" y="3370"/>
                  </a:cubicBezTo>
                  <a:cubicBezTo>
                    <a:pt x="286" y="3056"/>
                    <a:pt x="257" y="2544"/>
                    <a:pt x="925" y="2318"/>
                  </a:cubicBezTo>
                  <a:cubicBezTo>
                    <a:pt x="1024" y="2283"/>
                    <a:pt x="1131" y="2267"/>
                    <a:pt x="1247" y="2267"/>
                  </a:cubicBezTo>
                  <a:cubicBezTo>
                    <a:pt x="1755" y="2267"/>
                    <a:pt x="2426" y="2583"/>
                    <a:pt x="3227" y="3056"/>
                  </a:cubicBezTo>
                  <a:cubicBezTo>
                    <a:pt x="3256" y="3075"/>
                    <a:pt x="3296" y="3095"/>
                    <a:pt x="3335" y="3115"/>
                  </a:cubicBezTo>
                  <a:cubicBezTo>
                    <a:pt x="4141" y="3597"/>
                    <a:pt x="5085" y="4226"/>
                    <a:pt x="6138" y="4846"/>
                  </a:cubicBezTo>
                  <a:cubicBezTo>
                    <a:pt x="7721" y="5770"/>
                    <a:pt x="10918" y="8111"/>
                    <a:pt x="12924" y="9616"/>
                  </a:cubicBezTo>
                  <a:cubicBezTo>
                    <a:pt x="12963" y="9645"/>
                    <a:pt x="13002" y="9665"/>
                    <a:pt x="13032" y="9694"/>
                  </a:cubicBezTo>
                  <a:cubicBezTo>
                    <a:pt x="14025" y="10432"/>
                    <a:pt x="14704" y="10953"/>
                    <a:pt x="14704" y="10953"/>
                  </a:cubicBezTo>
                  <a:cubicBezTo>
                    <a:pt x="14704" y="10953"/>
                    <a:pt x="17920" y="5927"/>
                    <a:pt x="14792" y="3095"/>
                  </a:cubicBezTo>
                  <a:cubicBezTo>
                    <a:pt x="14232" y="2603"/>
                    <a:pt x="13622" y="2180"/>
                    <a:pt x="12963" y="1846"/>
                  </a:cubicBezTo>
                  <a:cubicBezTo>
                    <a:pt x="12904" y="1817"/>
                    <a:pt x="12855" y="1787"/>
                    <a:pt x="12796" y="1767"/>
                  </a:cubicBezTo>
                  <a:cubicBezTo>
                    <a:pt x="11429" y="1079"/>
                    <a:pt x="9816" y="597"/>
                    <a:pt x="8252" y="312"/>
                  </a:cubicBezTo>
                  <a:cubicBezTo>
                    <a:pt x="8164" y="292"/>
                    <a:pt x="8075" y="282"/>
                    <a:pt x="7987" y="273"/>
                  </a:cubicBezTo>
                  <a:cubicBezTo>
                    <a:pt x="6923" y="90"/>
                    <a:pt x="5888" y="0"/>
                    <a:pt x="4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7930346" y="491028"/>
              <a:ext cx="173482" cy="98112"/>
            </a:xfrm>
            <a:custGeom>
              <a:avLst/>
              <a:gdLst/>
              <a:ahLst/>
              <a:cxnLst/>
              <a:rect l="l" t="t" r="r" b="b"/>
              <a:pathLst>
                <a:path w="5027" h="2843" extrusionOk="0">
                  <a:moveTo>
                    <a:pt x="4761" y="1"/>
                  </a:moveTo>
                  <a:cubicBezTo>
                    <a:pt x="4151" y="197"/>
                    <a:pt x="3551" y="433"/>
                    <a:pt x="2971" y="699"/>
                  </a:cubicBezTo>
                  <a:cubicBezTo>
                    <a:pt x="1771" y="1269"/>
                    <a:pt x="768" y="1967"/>
                    <a:pt x="1" y="2784"/>
                  </a:cubicBezTo>
                  <a:cubicBezTo>
                    <a:pt x="30" y="2803"/>
                    <a:pt x="70" y="2823"/>
                    <a:pt x="109" y="2843"/>
                  </a:cubicBezTo>
                  <a:cubicBezTo>
                    <a:pt x="945" y="1987"/>
                    <a:pt x="1938" y="1299"/>
                    <a:pt x="3030" y="817"/>
                  </a:cubicBezTo>
                  <a:cubicBezTo>
                    <a:pt x="3669" y="512"/>
                    <a:pt x="4338" y="256"/>
                    <a:pt x="5026" y="40"/>
                  </a:cubicBezTo>
                  <a:cubicBezTo>
                    <a:pt x="4938" y="20"/>
                    <a:pt x="4849" y="10"/>
                    <a:pt x="4761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8260568" y="542619"/>
              <a:ext cx="26538" cy="273595"/>
            </a:xfrm>
            <a:custGeom>
              <a:avLst/>
              <a:gdLst/>
              <a:ahLst/>
              <a:cxnLst/>
              <a:rect l="l" t="t" r="r" b="b"/>
              <a:pathLst>
                <a:path w="769" h="7928" extrusionOk="0">
                  <a:moveTo>
                    <a:pt x="1" y="0"/>
                  </a:moveTo>
                  <a:lnTo>
                    <a:pt x="1" y="0"/>
                  </a:lnTo>
                  <a:cubicBezTo>
                    <a:pt x="434" y="1082"/>
                    <a:pt x="640" y="2351"/>
                    <a:pt x="621" y="3747"/>
                  </a:cubicBezTo>
                  <a:cubicBezTo>
                    <a:pt x="611" y="5144"/>
                    <a:pt x="375" y="6550"/>
                    <a:pt x="129" y="7849"/>
                  </a:cubicBezTo>
                  <a:cubicBezTo>
                    <a:pt x="168" y="7878"/>
                    <a:pt x="198" y="7898"/>
                    <a:pt x="237" y="7927"/>
                  </a:cubicBezTo>
                  <a:cubicBezTo>
                    <a:pt x="483" y="6609"/>
                    <a:pt x="729" y="5173"/>
                    <a:pt x="748" y="3747"/>
                  </a:cubicBezTo>
                  <a:cubicBezTo>
                    <a:pt x="768" y="2371"/>
                    <a:pt x="581" y="1141"/>
                    <a:pt x="158" y="79"/>
                  </a:cubicBezTo>
                  <a:cubicBezTo>
                    <a:pt x="109" y="50"/>
                    <a:pt x="50" y="20"/>
                    <a:pt x="1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7971067" y="989583"/>
              <a:ext cx="166683" cy="55699"/>
            </a:xfrm>
            <a:custGeom>
              <a:avLst/>
              <a:gdLst/>
              <a:ahLst/>
              <a:cxnLst/>
              <a:rect l="l" t="t" r="r" b="b"/>
              <a:pathLst>
                <a:path w="4830" h="1614" extrusionOk="0">
                  <a:moveTo>
                    <a:pt x="21" y="1"/>
                  </a:moveTo>
                  <a:lnTo>
                    <a:pt x="1" y="1614"/>
                  </a:lnTo>
                  <a:lnTo>
                    <a:pt x="1" y="1614"/>
                  </a:lnTo>
                  <a:lnTo>
                    <a:pt x="4830" y="29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7549222" y="1024541"/>
              <a:ext cx="923177" cy="617418"/>
            </a:xfrm>
            <a:custGeom>
              <a:avLst/>
              <a:gdLst/>
              <a:ahLst/>
              <a:cxnLst/>
              <a:rect l="l" t="t" r="r" b="b"/>
              <a:pathLst>
                <a:path w="26751" h="17891" extrusionOk="0">
                  <a:moveTo>
                    <a:pt x="11940" y="1"/>
                  </a:moveTo>
                  <a:cubicBezTo>
                    <a:pt x="11723" y="1"/>
                    <a:pt x="11536" y="148"/>
                    <a:pt x="11468" y="355"/>
                  </a:cubicBezTo>
                  <a:lnTo>
                    <a:pt x="11123" y="1604"/>
                  </a:lnTo>
                  <a:cubicBezTo>
                    <a:pt x="11123" y="1604"/>
                    <a:pt x="8940" y="1899"/>
                    <a:pt x="7219" y="2233"/>
                  </a:cubicBezTo>
                  <a:lnTo>
                    <a:pt x="6885" y="2302"/>
                  </a:lnTo>
                  <a:cubicBezTo>
                    <a:pt x="6649" y="2361"/>
                    <a:pt x="6422" y="2410"/>
                    <a:pt x="6206" y="2459"/>
                  </a:cubicBezTo>
                  <a:cubicBezTo>
                    <a:pt x="6127" y="2479"/>
                    <a:pt x="6049" y="2499"/>
                    <a:pt x="5980" y="2518"/>
                  </a:cubicBezTo>
                  <a:cubicBezTo>
                    <a:pt x="5852" y="2558"/>
                    <a:pt x="5734" y="2587"/>
                    <a:pt x="5636" y="2627"/>
                  </a:cubicBezTo>
                  <a:cubicBezTo>
                    <a:pt x="5557" y="2646"/>
                    <a:pt x="5478" y="2676"/>
                    <a:pt x="5390" y="2715"/>
                  </a:cubicBezTo>
                  <a:cubicBezTo>
                    <a:pt x="5173" y="2823"/>
                    <a:pt x="4986" y="3079"/>
                    <a:pt x="4809" y="3433"/>
                  </a:cubicBezTo>
                  <a:cubicBezTo>
                    <a:pt x="4760" y="3541"/>
                    <a:pt x="4711" y="3640"/>
                    <a:pt x="4662" y="3767"/>
                  </a:cubicBezTo>
                  <a:cubicBezTo>
                    <a:pt x="4101" y="5134"/>
                    <a:pt x="3747" y="7357"/>
                    <a:pt x="3678" y="7819"/>
                  </a:cubicBezTo>
                  <a:cubicBezTo>
                    <a:pt x="3669" y="7869"/>
                    <a:pt x="3669" y="7898"/>
                    <a:pt x="3669" y="7898"/>
                  </a:cubicBezTo>
                  <a:lnTo>
                    <a:pt x="1672" y="8527"/>
                  </a:lnTo>
                  <a:lnTo>
                    <a:pt x="1446" y="8596"/>
                  </a:lnTo>
                  <a:lnTo>
                    <a:pt x="1466" y="8724"/>
                  </a:lnTo>
                  <a:lnTo>
                    <a:pt x="1859" y="10780"/>
                  </a:lnTo>
                  <a:cubicBezTo>
                    <a:pt x="1279" y="11183"/>
                    <a:pt x="767" y="11665"/>
                    <a:pt x="335" y="12225"/>
                  </a:cubicBezTo>
                  <a:cubicBezTo>
                    <a:pt x="0" y="12648"/>
                    <a:pt x="79" y="14251"/>
                    <a:pt x="266" y="15864"/>
                  </a:cubicBezTo>
                  <a:cubicBezTo>
                    <a:pt x="3114" y="14964"/>
                    <a:pt x="5921" y="13757"/>
                    <a:pt x="8778" y="13757"/>
                  </a:cubicBezTo>
                  <a:cubicBezTo>
                    <a:pt x="9354" y="13757"/>
                    <a:pt x="9933" y="13806"/>
                    <a:pt x="10514" y="13917"/>
                  </a:cubicBezTo>
                  <a:cubicBezTo>
                    <a:pt x="11881" y="14173"/>
                    <a:pt x="13130" y="14753"/>
                    <a:pt x="14369" y="15392"/>
                  </a:cubicBezTo>
                  <a:lnTo>
                    <a:pt x="14713" y="15569"/>
                  </a:lnTo>
                  <a:cubicBezTo>
                    <a:pt x="16110" y="16297"/>
                    <a:pt x="17496" y="17074"/>
                    <a:pt x="19001" y="17507"/>
                  </a:cubicBezTo>
                  <a:cubicBezTo>
                    <a:pt x="19911" y="17763"/>
                    <a:pt x="20852" y="17891"/>
                    <a:pt x="21792" y="17891"/>
                  </a:cubicBezTo>
                  <a:cubicBezTo>
                    <a:pt x="22801" y="17891"/>
                    <a:pt x="23811" y="17743"/>
                    <a:pt x="24784" y="17448"/>
                  </a:cubicBezTo>
                  <a:lnTo>
                    <a:pt x="24804" y="17448"/>
                  </a:lnTo>
                  <a:lnTo>
                    <a:pt x="25512" y="17202"/>
                  </a:lnTo>
                  <a:cubicBezTo>
                    <a:pt x="25512" y="17202"/>
                    <a:pt x="26751" y="13819"/>
                    <a:pt x="25512" y="9747"/>
                  </a:cubicBezTo>
                  <a:cubicBezTo>
                    <a:pt x="24273" y="5675"/>
                    <a:pt x="19798" y="2302"/>
                    <a:pt x="19798" y="2302"/>
                  </a:cubicBezTo>
                  <a:lnTo>
                    <a:pt x="19158" y="335"/>
                  </a:lnTo>
                  <a:cubicBezTo>
                    <a:pt x="19099" y="138"/>
                    <a:pt x="18913" y="1"/>
                    <a:pt x="18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7599434" y="1026887"/>
              <a:ext cx="167719" cy="173516"/>
            </a:xfrm>
            <a:custGeom>
              <a:avLst/>
              <a:gdLst/>
              <a:ahLst/>
              <a:cxnLst/>
              <a:rect l="l" t="t" r="r" b="b"/>
              <a:pathLst>
                <a:path w="4860" h="5028" extrusionOk="0">
                  <a:moveTo>
                    <a:pt x="4140" y="0"/>
                  </a:moveTo>
                  <a:cubicBezTo>
                    <a:pt x="4134" y="0"/>
                    <a:pt x="4128" y="1"/>
                    <a:pt x="4122" y="2"/>
                  </a:cubicBezTo>
                  <a:cubicBezTo>
                    <a:pt x="4053" y="21"/>
                    <a:pt x="4013" y="80"/>
                    <a:pt x="4023" y="149"/>
                  </a:cubicBezTo>
                  <a:lnTo>
                    <a:pt x="4594" y="2824"/>
                  </a:lnTo>
                  <a:lnTo>
                    <a:pt x="119" y="4791"/>
                  </a:lnTo>
                  <a:cubicBezTo>
                    <a:pt x="1" y="4850"/>
                    <a:pt x="40" y="5017"/>
                    <a:pt x="168" y="5027"/>
                  </a:cubicBezTo>
                  <a:cubicBezTo>
                    <a:pt x="178" y="5027"/>
                    <a:pt x="197" y="5027"/>
                    <a:pt x="217" y="5017"/>
                  </a:cubicBezTo>
                  <a:lnTo>
                    <a:pt x="4780" y="3011"/>
                  </a:lnTo>
                  <a:cubicBezTo>
                    <a:pt x="4830" y="2981"/>
                    <a:pt x="4859" y="2932"/>
                    <a:pt x="4849" y="2873"/>
                  </a:cubicBezTo>
                  <a:lnTo>
                    <a:pt x="4259" y="100"/>
                  </a:lnTo>
                  <a:cubicBezTo>
                    <a:pt x="4250" y="38"/>
                    <a:pt x="4194" y="0"/>
                    <a:pt x="4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7170100" y="795123"/>
              <a:ext cx="749764" cy="491146"/>
            </a:xfrm>
            <a:custGeom>
              <a:avLst/>
              <a:gdLst/>
              <a:ahLst/>
              <a:cxnLst/>
              <a:rect l="l" t="t" r="r" b="b"/>
              <a:pathLst>
                <a:path w="21726" h="14232" extrusionOk="0">
                  <a:moveTo>
                    <a:pt x="1653" y="0"/>
                  </a:moveTo>
                  <a:cubicBezTo>
                    <a:pt x="1653" y="0"/>
                    <a:pt x="1" y="3423"/>
                    <a:pt x="827" y="7495"/>
                  </a:cubicBezTo>
                  <a:cubicBezTo>
                    <a:pt x="1623" y="11487"/>
                    <a:pt x="4023" y="14123"/>
                    <a:pt x="4122" y="14231"/>
                  </a:cubicBezTo>
                  <a:lnTo>
                    <a:pt x="20162" y="6364"/>
                  </a:lnTo>
                  <a:cubicBezTo>
                    <a:pt x="20162" y="6364"/>
                    <a:pt x="21726" y="4062"/>
                    <a:pt x="19424" y="2341"/>
                  </a:cubicBezTo>
                  <a:lnTo>
                    <a:pt x="16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7170100" y="795123"/>
              <a:ext cx="163646" cy="491146"/>
            </a:xfrm>
            <a:custGeom>
              <a:avLst/>
              <a:gdLst/>
              <a:ahLst/>
              <a:cxnLst/>
              <a:rect l="l" t="t" r="r" b="b"/>
              <a:pathLst>
                <a:path w="4742" h="14232" extrusionOk="0">
                  <a:moveTo>
                    <a:pt x="1653" y="0"/>
                  </a:moveTo>
                  <a:cubicBezTo>
                    <a:pt x="1653" y="0"/>
                    <a:pt x="1" y="3423"/>
                    <a:pt x="827" y="7495"/>
                  </a:cubicBezTo>
                  <a:cubicBezTo>
                    <a:pt x="1623" y="11487"/>
                    <a:pt x="4023" y="14123"/>
                    <a:pt x="4122" y="14231"/>
                  </a:cubicBezTo>
                  <a:cubicBezTo>
                    <a:pt x="4122" y="14231"/>
                    <a:pt x="4741" y="11271"/>
                    <a:pt x="4535" y="7072"/>
                  </a:cubicBezTo>
                  <a:cubicBezTo>
                    <a:pt x="4328" y="2872"/>
                    <a:pt x="1653" y="0"/>
                    <a:pt x="1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7556331" y="1090729"/>
              <a:ext cx="253062" cy="246091"/>
            </a:xfrm>
            <a:custGeom>
              <a:avLst/>
              <a:gdLst/>
              <a:ahLst/>
              <a:cxnLst/>
              <a:rect l="l" t="t" r="r" b="b"/>
              <a:pathLst>
                <a:path w="7333" h="7131" extrusionOk="0">
                  <a:moveTo>
                    <a:pt x="4505" y="0"/>
                  </a:moveTo>
                  <a:lnTo>
                    <a:pt x="256" y="2076"/>
                  </a:lnTo>
                  <a:cubicBezTo>
                    <a:pt x="1" y="4456"/>
                    <a:pt x="1505" y="6668"/>
                    <a:pt x="1505" y="6668"/>
                  </a:cubicBezTo>
                  <a:lnTo>
                    <a:pt x="1692" y="7131"/>
                  </a:lnTo>
                  <a:lnTo>
                    <a:pt x="7003" y="5557"/>
                  </a:lnTo>
                  <a:cubicBezTo>
                    <a:pt x="7003" y="5557"/>
                    <a:pt x="7332" y="216"/>
                    <a:pt x="6915" y="216"/>
                  </a:cubicBezTo>
                  <a:cubicBezTo>
                    <a:pt x="6912" y="216"/>
                    <a:pt x="6908" y="216"/>
                    <a:pt x="6905" y="217"/>
                  </a:cubicBezTo>
                  <a:cubicBezTo>
                    <a:pt x="6472" y="315"/>
                    <a:pt x="5823" y="2105"/>
                    <a:pt x="5823" y="2105"/>
                  </a:cubicBezTo>
                  <a:cubicBezTo>
                    <a:pt x="5823" y="2105"/>
                    <a:pt x="5656" y="1299"/>
                    <a:pt x="5489" y="836"/>
                  </a:cubicBezTo>
                  <a:cubicBezTo>
                    <a:pt x="5331" y="374"/>
                    <a:pt x="4505" y="0"/>
                    <a:pt x="4505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7599089" y="1259066"/>
              <a:ext cx="388997" cy="259688"/>
            </a:xfrm>
            <a:custGeom>
              <a:avLst/>
              <a:gdLst/>
              <a:ahLst/>
              <a:cxnLst/>
              <a:rect l="l" t="t" r="r" b="b"/>
              <a:pathLst>
                <a:path w="11272" h="7525" extrusionOk="0">
                  <a:moveTo>
                    <a:pt x="6256" y="1"/>
                  </a:moveTo>
                  <a:lnTo>
                    <a:pt x="1" y="1810"/>
                  </a:lnTo>
                  <a:lnTo>
                    <a:pt x="1191" y="7524"/>
                  </a:lnTo>
                  <a:lnTo>
                    <a:pt x="11272" y="5921"/>
                  </a:lnTo>
                  <a:cubicBezTo>
                    <a:pt x="10121" y="3167"/>
                    <a:pt x="6993" y="2263"/>
                    <a:pt x="6993" y="2263"/>
                  </a:cubicBezTo>
                  <a:lnTo>
                    <a:pt x="62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7594016" y="1252060"/>
              <a:ext cx="462986" cy="310107"/>
            </a:xfrm>
            <a:custGeom>
              <a:avLst/>
              <a:gdLst/>
              <a:ahLst/>
              <a:cxnLst/>
              <a:rect l="l" t="t" r="r" b="b"/>
              <a:pathLst>
                <a:path w="13416" h="8986" extrusionOk="0">
                  <a:moveTo>
                    <a:pt x="6568" y="1"/>
                  </a:moveTo>
                  <a:cubicBezTo>
                    <a:pt x="6556" y="1"/>
                    <a:pt x="6543" y="3"/>
                    <a:pt x="6531" y="7"/>
                  </a:cubicBezTo>
                  <a:lnTo>
                    <a:pt x="5950" y="174"/>
                  </a:lnTo>
                  <a:lnTo>
                    <a:pt x="2380" y="1226"/>
                  </a:lnTo>
                  <a:lnTo>
                    <a:pt x="325" y="1826"/>
                  </a:lnTo>
                  <a:lnTo>
                    <a:pt x="118" y="1895"/>
                  </a:lnTo>
                  <a:cubicBezTo>
                    <a:pt x="0" y="1954"/>
                    <a:pt x="40" y="2121"/>
                    <a:pt x="168" y="2121"/>
                  </a:cubicBezTo>
                  <a:lnTo>
                    <a:pt x="177" y="2121"/>
                  </a:lnTo>
                  <a:lnTo>
                    <a:pt x="443" y="2052"/>
                  </a:lnTo>
                  <a:lnTo>
                    <a:pt x="5931" y="430"/>
                  </a:lnTo>
                  <a:lnTo>
                    <a:pt x="6423" y="282"/>
                  </a:lnTo>
                  <a:lnTo>
                    <a:pt x="6482" y="263"/>
                  </a:lnTo>
                  <a:lnTo>
                    <a:pt x="7268" y="2466"/>
                  </a:lnTo>
                  <a:cubicBezTo>
                    <a:pt x="7278" y="2485"/>
                    <a:pt x="7298" y="2505"/>
                    <a:pt x="7318" y="2525"/>
                  </a:cubicBezTo>
                  <a:lnTo>
                    <a:pt x="7367" y="2544"/>
                  </a:lnTo>
                  <a:cubicBezTo>
                    <a:pt x="7396" y="2544"/>
                    <a:pt x="10484" y="3016"/>
                    <a:pt x="11960" y="6291"/>
                  </a:cubicBezTo>
                  <a:cubicBezTo>
                    <a:pt x="12402" y="7265"/>
                    <a:pt x="12766" y="8101"/>
                    <a:pt x="13071" y="8809"/>
                  </a:cubicBezTo>
                  <a:lnTo>
                    <a:pt x="13415" y="8986"/>
                  </a:lnTo>
                  <a:cubicBezTo>
                    <a:pt x="13091" y="8229"/>
                    <a:pt x="12687" y="7294"/>
                    <a:pt x="12186" y="6193"/>
                  </a:cubicBezTo>
                  <a:cubicBezTo>
                    <a:pt x="12166" y="6134"/>
                    <a:pt x="12137" y="6075"/>
                    <a:pt x="12107" y="6016"/>
                  </a:cubicBezTo>
                  <a:cubicBezTo>
                    <a:pt x="12068" y="5937"/>
                    <a:pt x="12028" y="5859"/>
                    <a:pt x="11989" y="5790"/>
                  </a:cubicBezTo>
                  <a:cubicBezTo>
                    <a:pt x="11065" y="4019"/>
                    <a:pt x="9422" y="2751"/>
                    <a:pt x="7485" y="2318"/>
                  </a:cubicBezTo>
                  <a:lnTo>
                    <a:pt x="6678" y="76"/>
                  </a:lnTo>
                  <a:cubicBezTo>
                    <a:pt x="6663" y="29"/>
                    <a:pt x="6616" y="1"/>
                    <a:pt x="6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8004679" y="1246849"/>
              <a:ext cx="184180" cy="213858"/>
            </a:xfrm>
            <a:custGeom>
              <a:avLst/>
              <a:gdLst/>
              <a:ahLst/>
              <a:cxnLst/>
              <a:rect l="l" t="t" r="r" b="b"/>
              <a:pathLst>
                <a:path w="5337" h="6197" extrusionOk="0">
                  <a:moveTo>
                    <a:pt x="5182" y="0"/>
                  </a:moveTo>
                  <a:cubicBezTo>
                    <a:pt x="5157" y="0"/>
                    <a:pt x="5130" y="9"/>
                    <a:pt x="5105" y="30"/>
                  </a:cubicBezTo>
                  <a:lnTo>
                    <a:pt x="40" y="5990"/>
                  </a:lnTo>
                  <a:cubicBezTo>
                    <a:pt x="1" y="6039"/>
                    <a:pt x="10" y="6118"/>
                    <a:pt x="60" y="6167"/>
                  </a:cubicBezTo>
                  <a:cubicBezTo>
                    <a:pt x="79" y="6177"/>
                    <a:pt x="109" y="6196"/>
                    <a:pt x="138" y="6196"/>
                  </a:cubicBezTo>
                  <a:cubicBezTo>
                    <a:pt x="168" y="6187"/>
                    <a:pt x="207" y="6177"/>
                    <a:pt x="227" y="6147"/>
                  </a:cubicBezTo>
                  <a:lnTo>
                    <a:pt x="5292" y="187"/>
                  </a:lnTo>
                  <a:cubicBezTo>
                    <a:pt x="5337" y="97"/>
                    <a:pt x="5266" y="0"/>
                    <a:pt x="5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2"/>
          <p:cNvGrpSpPr/>
          <p:nvPr/>
        </p:nvGrpSpPr>
        <p:grpSpPr>
          <a:xfrm rot="-270074">
            <a:off x="7520601" y="3713015"/>
            <a:ext cx="1358577" cy="1259963"/>
            <a:chOff x="-2401400" y="2614784"/>
            <a:chExt cx="2401395" cy="2227841"/>
          </a:xfrm>
        </p:grpSpPr>
        <p:sp>
          <p:nvSpPr>
            <p:cNvPr id="1123" name="Google Shape;1123;p32"/>
            <p:cNvSpPr/>
            <p:nvPr/>
          </p:nvSpPr>
          <p:spPr>
            <a:xfrm>
              <a:off x="-2401400" y="2614784"/>
              <a:ext cx="2401395" cy="2227841"/>
            </a:xfrm>
            <a:custGeom>
              <a:avLst/>
              <a:gdLst/>
              <a:ahLst/>
              <a:cxnLst/>
              <a:rect l="l" t="t" r="r" b="b"/>
              <a:pathLst>
                <a:path w="59345" h="55056" extrusionOk="0">
                  <a:moveTo>
                    <a:pt x="35258" y="0"/>
                  </a:moveTo>
                  <a:cubicBezTo>
                    <a:pt x="35242" y="0"/>
                    <a:pt x="35226" y="0"/>
                    <a:pt x="35209" y="1"/>
                  </a:cubicBezTo>
                  <a:cubicBezTo>
                    <a:pt x="34698" y="1"/>
                    <a:pt x="34196" y="89"/>
                    <a:pt x="33724" y="266"/>
                  </a:cubicBezTo>
                  <a:cubicBezTo>
                    <a:pt x="33292" y="423"/>
                    <a:pt x="32888" y="640"/>
                    <a:pt x="32525" y="915"/>
                  </a:cubicBezTo>
                  <a:cubicBezTo>
                    <a:pt x="31895" y="492"/>
                    <a:pt x="31157" y="256"/>
                    <a:pt x="30390" y="256"/>
                  </a:cubicBezTo>
                  <a:cubicBezTo>
                    <a:pt x="30312" y="256"/>
                    <a:pt x="30233" y="266"/>
                    <a:pt x="30164" y="266"/>
                  </a:cubicBezTo>
                  <a:cubicBezTo>
                    <a:pt x="29417" y="315"/>
                    <a:pt x="28709" y="591"/>
                    <a:pt x="28109" y="1043"/>
                  </a:cubicBezTo>
                  <a:cubicBezTo>
                    <a:pt x="27519" y="630"/>
                    <a:pt x="26811" y="384"/>
                    <a:pt x="26083" y="345"/>
                  </a:cubicBezTo>
                  <a:lnTo>
                    <a:pt x="25925" y="345"/>
                  </a:lnTo>
                  <a:cubicBezTo>
                    <a:pt x="24726" y="355"/>
                    <a:pt x="23614" y="955"/>
                    <a:pt x="22945" y="1948"/>
                  </a:cubicBezTo>
                  <a:cubicBezTo>
                    <a:pt x="21028" y="1997"/>
                    <a:pt x="19375" y="3335"/>
                    <a:pt x="18923" y="5203"/>
                  </a:cubicBezTo>
                  <a:cubicBezTo>
                    <a:pt x="18215" y="5351"/>
                    <a:pt x="17556" y="5675"/>
                    <a:pt x="17005" y="6147"/>
                  </a:cubicBezTo>
                  <a:cubicBezTo>
                    <a:pt x="16543" y="6550"/>
                    <a:pt x="16179" y="7042"/>
                    <a:pt x="15923" y="7603"/>
                  </a:cubicBezTo>
                  <a:lnTo>
                    <a:pt x="15746" y="7613"/>
                  </a:lnTo>
                  <a:cubicBezTo>
                    <a:pt x="14271" y="7691"/>
                    <a:pt x="13140" y="8930"/>
                    <a:pt x="13189" y="10406"/>
                  </a:cubicBezTo>
                  <a:lnTo>
                    <a:pt x="13189" y="10524"/>
                  </a:lnTo>
                  <a:cubicBezTo>
                    <a:pt x="13209" y="11183"/>
                    <a:pt x="13465" y="11812"/>
                    <a:pt x="13917" y="12294"/>
                  </a:cubicBezTo>
                  <a:lnTo>
                    <a:pt x="13406" y="28492"/>
                  </a:lnTo>
                  <a:lnTo>
                    <a:pt x="12835" y="28570"/>
                  </a:lnTo>
                  <a:cubicBezTo>
                    <a:pt x="12196" y="28049"/>
                    <a:pt x="11439" y="27685"/>
                    <a:pt x="10622" y="27508"/>
                  </a:cubicBezTo>
                  <a:cubicBezTo>
                    <a:pt x="10246" y="27427"/>
                    <a:pt x="9870" y="27387"/>
                    <a:pt x="9500" y="27387"/>
                  </a:cubicBezTo>
                  <a:cubicBezTo>
                    <a:pt x="7066" y="27387"/>
                    <a:pt x="4876" y="29085"/>
                    <a:pt x="4338" y="31560"/>
                  </a:cubicBezTo>
                  <a:cubicBezTo>
                    <a:pt x="4181" y="32308"/>
                    <a:pt x="4190" y="33075"/>
                    <a:pt x="4348" y="33812"/>
                  </a:cubicBezTo>
                  <a:lnTo>
                    <a:pt x="3945" y="33862"/>
                  </a:lnTo>
                  <a:cubicBezTo>
                    <a:pt x="3099" y="33960"/>
                    <a:pt x="2479" y="34698"/>
                    <a:pt x="2538" y="35543"/>
                  </a:cubicBezTo>
                  <a:cubicBezTo>
                    <a:pt x="2538" y="35573"/>
                    <a:pt x="2617" y="37992"/>
                    <a:pt x="1319" y="38346"/>
                  </a:cubicBezTo>
                  <a:cubicBezTo>
                    <a:pt x="493" y="38582"/>
                    <a:pt x="1" y="39438"/>
                    <a:pt x="207" y="40274"/>
                  </a:cubicBezTo>
                  <a:lnTo>
                    <a:pt x="2519" y="49518"/>
                  </a:lnTo>
                  <a:cubicBezTo>
                    <a:pt x="2686" y="50227"/>
                    <a:pt x="3315" y="50728"/>
                    <a:pt x="4043" y="50728"/>
                  </a:cubicBezTo>
                  <a:cubicBezTo>
                    <a:pt x="4171" y="50728"/>
                    <a:pt x="4299" y="50708"/>
                    <a:pt x="4417" y="50689"/>
                  </a:cubicBezTo>
                  <a:cubicBezTo>
                    <a:pt x="4584" y="50649"/>
                    <a:pt x="4761" y="50640"/>
                    <a:pt x="4938" y="50640"/>
                  </a:cubicBezTo>
                  <a:cubicBezTo>
                    <a:pt x="6285" y="50640"/>
                    <a:pt x="6728" y="51466"/>
                    <a:pt x="6934" y="52076"/>
                  </a:cubicBezTo>
                  <a:cubicBezTo>
                    <a:pt x="7154" y="52733"/>
                    <a:pt x="7764" y="53157"/>
                    <a:pt x="8438" y="53157"/>
                  </a:cubicBezTo>
                  <a:cubicBezTo>
                    <a:pt x="8520" y="53157"/>
                    <a:pt x="8602" y="53150"/>
                    <a:pt x="8685" y="53138"/>
                  </a:cubicBezTo>
                  <a:lnTo>
                    <a:pt x="18726" y="51613"/>
                  </a:lnTo>
                  <a:cubicBezTo>
                    <a:pt x="19503" y="53679"/>
                    <a:pt x="21480" y="55046"/>
                    <a:pt x="23683" y="55055"/>
                  </a:cubicBezTo>
                  <a:cubicBezTo>
                    <a:pt x="25286" y="55055"/>
                    <a:pt x="26801" y="54328"/>
                    <a:pt x="27804" y="53088"/>
                  </a:cubicBezTo>
                  <a:cubicBezTo>
                    <a:pt x="29554" y="53433"/>
                    <a:pt x="31335" y="53600"/>
                    <a:pt x="33124" y="53610"/>
                  </a:cubicBezTo>
                  <a:cubicBezTo>
                    <a:pt x="33331" y="53610"/>
                    <a:pt x="33528" y="53600"/>
                    <a:pt x="33724" y="53600"/>
                  </a:cubicBezTo>
                  <a:cubicBezTo>
                    <a:pt x="39006" y="53482"/>
                    <a:pt x="43795" y="52007"/>
                    <a:pt x="47582" y="49351"/>
                  </a:cubicBezTo>
                  <a:cubicBezTo>
                    <a:pt x="52342" y="46007"/>
                    <a:pt x="55558" y="40874"/>
                    <a:pt x="56472" y="35120"/>
                  </a:cubicBezTo>
                  <a:cubicBezTo>
                    <a:pt x="59344" y="32858"/>
                    <a:pt x="59108" y="28433"/>
                    <a:pt x="56020" y="26495"/>
                  </a:cubicBezTo>
                  <a:cubicBezTo>
                    <a:pt x="55676" y="25227"/>
                    <a:pt x="55213" y="23997"/>
                    <a:pt x="54643" y="22817"/>
                  </a:cubicBezTo>
                  <a:cubicBezTo>
                    <a:pt x="53669" y="20821"/>
                    <a:pt x="52479" y="19208"/>
                    <a:pt x="51093" y="18028"/>
                  </a:cubicBezTo>
                  <a:cubicBezTo>
                    <a:pt x="51161" y="17900"/>
                    <a:pt x="51230" y="17772"/>
                    <a:pt x="51289" y="17644"/>
                  </a:cubicBezTo>
                  <a:cubicBezTo>
                    <a:pt x="51850" y="16287"/>
                    <a:pt x="51230" y="14723"/>
                    <a:pt x="49883" y="14123"/>
                  </a:cubicBezTo>
                  <a:lnTo>
                    <a:pt x="49598" y="14005"/>
                  </a:lnTo>
                  <a:cubicBezTo>
                    <a:pt x="49726" y="12992"/>
                    <a:pt x="49499" y="11969"/>
                    <a:pt x="48958" y="11104"/>
                  </a:cubicBezTo>
                  <a:cubicBezTo>
                    <a:pt x="48339" y="10170"/>
                    <a:pt x="47346" y="9530"/>
                    <a:pt x="46234" y="9363"/>
                  </a:cubicBezTo>
                  <a:cubicBezTo>
                    <a:pt x="46185" y="9009"/>
                    <a:pt x="46097" y="8655"/>
                    <a:pt x="45979" y="8311"/>
                  </a:cubicBezTo>
                  <a:cubicBezTo>
                    <a:pt x="45516" y="7032"/>
                    <a:pt x="44543" y="6039"/>
                    <a:pt x="43372" y="5665"/>
                  </a:cubicBezTo>
                  <a:cubicBezTo>
                    <a:pt x="43028" y="5557"/>
                    <a:pt x="42674" y="5508"/>
                    <a:pt x="42310" y="5508"/>
                  </a:cubicBezTo>
                  <a:cubicBezTo>
                    <a:pt x="42094" y="5508"/>
                    <a:pt x="41877" y="5528"/>
                    <a:pt x="41671" y="5567"/>
                  </a:cubicBezTo>
                  <a:cubicBezTo>
                    <a:pt x="41514" y="5282"/>
                    <a:pt x="41317" y="5016"/>
                    <a:pt x="41100" y="4780"/>
                  </a:cubicBezTo>
                  <a:cubicBezTo>
                    <a:pt x="40648" y="4288"/>
                    <a:pt x="40058" y="3934"/>
                    <a:pt x="39399" y="3767"/>
                  </a:cubicBezTo>
                  <a:cubicBezTo>
                    <a:pt x="39153" y="2420"/>
                    <a:pt x="38484" y="1318"/>
                    <a:pt x="37481" y="659"/>
                  </a:cubicBezTo>
                  <a:cubicBezTo>
                    <a:pt x="36816" y="235"/>
                    <a:pt x="36047" y="0"/>
                    <a:pt x="352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-1887604" y="3278628"/>
              <a:ext cx="1805993" cy="1436143"/>
            </a:xfrm>
            <a:custGeom>
              <a:avLst/>
              <a:gdLst/>
              <a:ahLst/>
              <a:cxnLst/>
              <a:rect l="l" t="t" r="r" b="b"/>
              <a:pathLst>
                <a:path w="44631" h="35491" extrusionOk="0">
                  <a:moveTo>
                    <a:pt x="29192" y="0"/>
                  </a:moveTo>
                  <a:cubicBezTo>
                    <a:pt x="27433" y="0"/>
                    <a:pt x="25665" y="327"/>
                    <a:pt x="24125" y="1151"/>
                  </a:cubicBezTo>
                  <a:cubicBezTo>
                    <a:pt x="20250" y="3226"/>
                    <a:pt x="18303" y="8143"/>
                    <a:pt x="14143" y="9549"/>
                  </a:cubicBezTo>
                  <a:cubicBezTo>
                    <a:pt x="11773" y="10356"/>
                    <a:pt x="9137" y="9825"/>
                    <a:pt x="6698" y="10415"/>
                  </a:cubicBezTo>
                  <a:cubicBezTo>
                    <a:pt x="4643" y="10916"/>
                    <a:pt x="2853" y="12175"/>
                    <a:pt x="1682" y="13946"/>
                  </a:cubicBezTo>
                  <a:cubicBezTo>
                    <a:pt x="119" y="16365"/>
                    <a:pt x="1" y="19807"/>
                    <a:pt x="512" y="22580"/>
                  </a:cubicBezTo>
                  <a:cubicBezTo>
                    <a:pt x="1171" y="26131"/>
                    <a:pt x="3187" y="28914"/>
                    <a:pt x="5892" y="30979"/>
                  </a:cubicBezTo>
                  <a:cubicBezTo>
                    <a:pt x="9905" y="34028"/>
                    <a:pt x="15432" y="35490"/>
                    <a:pt x="20313" y="35490"/>
                  </a:cubicBezTo>
                  <a:cubicBezTo>
                    <a:pt x="20503" y="35490"/>
                    <a:pt x="20692" y="35488"/>
                    <a:pt x="20880" y="35484"/>
                  </a:cubicBezTo>
                  <a:cubicBezTo>
                    <a:pt x="25483" y="35375"/>
                    <a:pt x="30036" y="34195"/>
                    <a:pt x="33842" y="31520"/>
                  </a:cubicBezTo>
                  <a:cubicBezTo>
                    <a:pt x="41671" y="26013"/>
                    <a:pt x="44631" y="15696"/>
                    <a:pt x="40392" y="6992"/>
                  </a:cubicBezTo>
                  <a:cubicBezTo>
                    <a:pt x="39605" y="5380"/>
                    <a:pt x="38582" y="3855"/>
                    <a:pt x="37215" y="2685"/>
                  </a:cubicBezTo>
                  <a:cubicBezTo>
                    <a:pt x="35150" y="934"/>
                    <a:pt x="32416" y="108"/>
                    <a:pt x="29712" y="10"/>
                  </a:cubicBezTo>
                  <a:cubicBezTo>
                    <a:pt x="29539" y="4"/>
                    <a:pt x="29365" y="0"/>
                    <a:pt x="29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-1639386" y="4473666"/>
              <a:ext cx="355525" cy="299724"/>
            </a:xfrm>
            <a:custGeom>
              <a:avLst/>
              <a:gdLst/>
              <a:ahLst/>
              <a:cxnLst/>
              <a:rect l="l" t="t" r="r" b="b"/>
              <a:pathLst>
                <a:path w="8786" h="7407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21" y="6777"/>
                    <a:pt x="3500" y="7407"/>
                    <a:pt x="4740" y="7407"/>
                  </a:cubicBezTo>
                  <a:cubicBezTo>
                    <a:pt x="4956" y="7407"/>
                    <a:pt x="5175" y="7388"/>
                    <a:pt x="5393" y="7348"/>
                  </a:cubicBezTo>
                  <a:cubicBezTo>
                    <a:pt x="6868" y="7073"/>
                    <a:pt x="8039" y="5952"/>
                    <a:pt x="8353" y="4486"/>
                  </a:cubicBezTo>
                  <a:cubicBezTo>
                    <a:pt x="8786" y="2490"/>
                    <a:pt x="7517" y="533"/>
                    <a:pt x="5521" y="90"/>
                  </a:cubicBezTo>
                  <a:cubicBezTo>
                    <a:pt x="5242" y="30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-445075" y="3713150"/>
              <a:ext cx="355566" cy="299481"/>
            </a:xfrm>
            <a:custGeom>
              <a:avLst/>
              <a:gdLst/>
              <a:ahLst/>
              <a:cxnLst/>
              <a:rect l="l" t="t" r="r" b="b"/>
              <a:pathLst>
                <a:path w="8787" h="7401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10" y="6772"/>
                    <a:pt x="3487" y="7401"/>
                    <a:pt x="4721" y="7401"/>
                  </a:cubicBezTo>
                  <a:cubicBezTo>
                    <a:pt x="4944" y="7401"/>
                    <a:pt x="5169" y="7380"/>
                    <a:pt x="5393" y="7338"/>
                  </a:cubicBezTo>
                  <a:cubicBezTo>
                    <a:pt x="6868" y="7073"/>
                    <a:pt x="8039" y="5951"/>
                    <a:pt x="8353" y="4486"/>
                  </a:cubicBezTo>
                  <a:cubicBezTo>
                    <a:pt x="8786" y="2490"/>
                    <a:pt x="7518" y="523"/>
                    <a:pt x="5521" y="90"/>
                  </a:cubicBezTo>
                  <a:cubicBezTo>
                    <a:pt x="5242" y="29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-2212788" y="3782711"/>
              <a:ext cx="355485" cy="299441"/>
            </a:xfrm>
            <a:custGeom>
              <a:avLst/>
              <a:gdLst/>
              <a:ahLst/>
              <a:cxnLst/>
              <a:rect l="l" t="t" r="r" b="b"/>
              <a:pathLst>
                <a:path w="8785" h="7400" extrusionOk="0">
                  <a:moveTo>
                    <a:pt x="4693" y="1"/>
                  </a:moveTo>
                  <a:cubicBezTo>
                    <a:pt x="1904" y="1"/>
                    <a:pt x="0" y="3177"/>
                    <a:pt x="1624" y="5698"/>
                  </a:cubicBezTo>
                  <a:cubicBezTo>
                    <a:pt x="2311" y="6769"/>
                    <a:pt x="3496" y="7399"/>
                    <a:pt x="4737" y="7399"/>
                  </a:cubicBezTo>
                  <a:cubicBezTo>
                    <a:pt x="4954" y="7399"/>
                    <a:pt x="5173" y="7380"/>
                    <a:pt x="5391" y="7340"/>
                  </a:cubicBezTo>
                  <a:cubicBezTo>
                    <a:pt x="6866" y="7075"/>
                    <a:pt x="8037" y="5944"/>
                    <a:pt x="8351" y="4478"/>
                  </a:cubicBezTo>
                  <a:cubicBezTo>
                    <a:pt x="8784" y="2492"/>
                    <a:pt x="7515" y="525"/>
                    <a:pt x="5519" y="92"/>
                  </a:cubicBezTo>
                  <a:cubicBezTo>
                    <a:pt x="5237" y="30"/>
                    <a:pt x="4961" y="1"/>
                    <a:pt x="4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-1714086" y="2836699"/>
              <a:ext cx="1221396" cy="400968"/>
            </a:xfrm>
            <a:custGeom>
              <a:avLst/>
              <a:gdLst/>
              <a:ahLst/>
              <a:cxnLst/>
              <a:rect l="l" t="t" r="r" b="b"/>
              <a:pathLst>
                <a:path w="30184" h="9909" extrusionOk="0">
                  <a:moveTo>
                    <a:pt x="5569" y="1"/>
                  </a:moveTo>
                  <a:cubicBezTo>
                    <a:pt x="5479" y="1"/>
                    <a:pt x="5390" y="5"/>
                    <a:pt x="5302" y="14"/>
                  </a:cubicBezTo>
                  <a:cubicBezTo>
                    <a:pt x="4033" y="162"/>
                    <a:pt x="2981" y="1332"/>
                    <a:pt x="2951" y="2601"/>
                  </a:cubicBezTo>
                  <a:cubicBezTo>
                    <a:pt x="2676" y="2480"/>
                    <a:pt x="2344" y="2417"/>
                    <a:pt x="2003" y="2417"/>
                  </a:cubicBezTo>
                  <a:cubicBezTo>
                    <a:pt x="1317" y="2417"/>
                    <a:pt x="594" y="2669"/>
                    <a:pt x="227" y="3201"/>
                  </a:cubicBezTo>
                  <a:cubicBezTo>
                    <a:pt x="60" y="3456"/>
                    <a:pt x="1" y="3761"/>
                    <a:pt x="60" y="4056"/>
                  </a:cubicBezTo>
                  <a:cubicBezTo>
                    <a:pt x="640" y="4873"/>
                    <a:pt x="1505" y="5443"/>
                    <a:pt x="2489" y="5659"/>
                  </a:cubicBezTo>
                  <a:cubicBezTo>
                    <a:pt x="3846" y="5974"/>
                    <a:pt x="5213" y="6259"/>
                    <a:pt x="6580" y="6515"/>
                  </a:cubicBezTo>
                  <a:cubicBezTo>
                    <a:pt x="7898" y="6771"/>
                    <a:pt x="9206" y="7007"/>
                    <a:pt x="10514" y="7243"/>
                  </a:cubicBezTo>
                  <a:lnTo>
                    <a:pt x="22503" y="9406"/>
                  </a:lnTo>
                  <a:cubicBezTo>
                    <a:pt x="23457" y="9574"/>
                    <a:pt x="24430" y="9721"/>
                    <a:pt x="25414" y="9810"/>
                  </a:cubicBezTo>
                  <a:cubicBezTo>
                    <a:pt x="26032" y="9875"/>
                    <a:pt x="26652" y="9908"/>
                    <a:pt x="27271" y="9908"/>
                  </a:cubicBezTo>
                  <a:cubicBezTo>
                    <a:pt x="28139" y="9908"/>
                    <a:pt x="29004" y="9843"/>
                    <a:pt x="29859" y="9711"/>
                  </a:cubicBezTo>
                  <a:cubicBezTo>
                    <a:pt x="29967" y="9515"/>
                    <a:pt x="30036" y="9308"/>
                    <a:pt x="30075" y="9092"/>
                  </a:cubicBezTo>
                  <a:cubicBezTo>
                    <a:pt x="30184" y="8315"/>
                    <a:pt x="29731" y="7518"/>
                    <a:pt x="29033" y="7164"/>
                  </a:cubicBezTo>
                  <a:cubicBezTo>
                    <a:pt x="28713" y="6998"/>
                    <a:pt x="28360" y="6915"/>
                    <a:pt x="28007" y="6915"/>
                  </a:cubicBezTo>
                  <a:cubicBezTo>
                    <a:pt x="27816" y="6915"/>
                    <a:pt x="27626" y="6939"/>
                    <a:pt x="27440" y="6987"/>
                  </a:cubicBezTo>
                  <a:cubicBezTo>
                    <a:pt x="27213" y="7036"/>
                    <a:pt x="26997" y="7115"/>
                    <a:pt x="26791" y="7233"/>
                  </a:cubicBezTo>
                  <a:cubicBezTo>
                    <a:pt x="26771" y="6662"/>
                    <a:pt x="26633" y="6112"/>
                    <a:pt x="26387" y="5600"/>
                  </a:cubicBezTo>
                  <a:cubicBezTo>
                    <a:pt x="26269" y="5354"/>
                    <a:pt x="26092" y="5128"/>
                    <a:pt x="25886" y="4941"/>
                  </a:cubicBezTo>
                  <a:cubicBezTo>
                    <a:pt x="25669" y="4745"/>
                    <a:pt x="25404" y="4607"/>
                    <a:pt x="25109" y="4548"/>
                  </a:cubicBezTo>
                  <a:cubicBezTo>
                    <a:pt x="24988" y="4522"/>
                    <a:pt x="24863" y="4508"/>
                    <a:pt x="24740" y="4508"/>
                  </a:cubicBezTo>
                  <a:cubicBezTo>
                    <a:pt x="24314" y="4508"/>
                    <a:pt x="23900" y="4671"/>
                    <a:pt x="23663" y="5030"/>
                  </a:cubicBezTo>
                  <a:cubicBezTo>
                    <a:pt x="23702" y="4400"/>
                    <a:pt x="23732" y="3751"/>
                    <a:pt x="23545" y="3161"/>
                  </a:cubicBezTo>
                  <a:cubicBezTo>
                    <a:pt x="23496" y="3014"/>
                    <a:pt x="23437" y="2876"/>
                    <a:pt x="23358" y="2738"/>
                  </a:cubicBezTo>
                  <a:cubicBezTo>
                    <a:pt x="23034" y="2188"/>
                    <a:pt x="22493" y="1804"/>
                    <a:pt x="21873" y="1666"/>
                  </a:cubicBezTo>
                  <a:cubicBezTo>
                    <a:pt x="21630" y="1604"/>
                    <a:pt x="21381" y="1571"/>
                    <a:pt x="21130" y="1571"/>
                  </a:cubicBezTo>
                  <a:cubicBezTo>
                    <a:pt x="20945" y="1571"/>
                    <a:pt x="20759" y="1589"/>
                    <a:pt x="20575" y="1627"/>
                  </a:cubicBezTo>
                  <a:cubicBezTo>
                    <a:pt x="19523" y="1843"/>
                    <a:pt x="18637" y="2561"/>
                    <a:pt x="17959" y="3387"/>
                  </a:cubicBezTo>
                  <a:cubicBezTo>
                    <a:pt x="17890" y="2502"/>
                    <a:pt x="17143" y="1745"/>
                    <a:pt x="16277" y="1519"/>
                  </a:cubicBezTo>
                  <a:cubicBezTo>
                    <a:pt x="16248" y="1509"/>
                    <a:pt x="16228" y="1499"/>
                    <a:pt x="16198" y="1499"/>
                  </a:cubicBezTo>
                  <a:cubicBezTo>
                    <a:pt x="16001" y="1450"/>
                    <a:pt x="15796" y="1428"/>
                    <a:pt x="15590" y="1428"/>
                  </a:cubicBezTo>
                  <a:cubicBezTo>
                    <a:pt x="15550" y="1428"/>
                    <a:pt x="15511" y="1429"/>
                    <a:pt x="15471" y="1430"/>
                  </a:cubicBezTo>
                  <a:cubicBezTo>
                    <a:pt x="14851" y="1460"/>
                    <a:pt x="14241" y="1647"/>
                    <a:pt x="13710" y="1971"/>
                  </a:cubicBezTo>
                  <a:cubicBezTo>
                    <a:pt x="12943" y="2434"/>
                    <a:pt x="12333" y="3112"/>
                    <a:pt x="11783" y="3810"/>
                  </a:cubicBezTo>
                  <a:cubicBezTo>
                    <a:pt x="11511" y="2629"/>
                    <a:pt x="10298" y="1797"/>
                    <a:pt x="9107" y="1797"/>
                  </a:cubicBezTo>
                  <a:cubicBezTo>
                    <a:pt x="8792" y="1797"/>
                    <a:pt x="8478" y="1855"/>
                    <a:pt x="8183" y="1981"/>
                  </a:cubicBezTo>
                  <a:cubicBezTo>
                    <a:pt x="7937" y="1047"/>
                    <a:pt x="7121" y="309"/>
                    <a:pt x="6187" y="73"/>
                  </a:cubicBezTo>
                  <a:cubicBezTo>
                    <a:pt x="5987" y="25"/>
                    <a:pt x="5778" y="1"/>
                    <a:pt x="556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-1569744" y="2766612"/>
              <a:ext cx="971200" cy="467047"/>
            </a:xfrm>
            <a:custGeom>
              <a:avLst/>
              <a:gdLst/>
              <a:ahLst/>
              <a:cxnLst/>
              <a:rect l="l" t="t" r="r" b="b"/>
              <a:pathLst>
                <a:path w="24001" h="11542" extrusionOk="0">
                  <a:moveTo>
                    <a:pt x="7125" y="1"/>
                  </a:moveTo>
                  <a:cubicBezTo>
                    <a:pt x="6236" y="1"/>
                    <a:pt x="5351" y="577"/>
                    <a:pt x="5108" y="1431"/>
                  </a:cubicBezTo>
                  <a:cubicBezTo>
                    <a:pt x="4834" y="1179"/>
                    <a:pt x="4474" y="1065"/>
                    <a:pt x="4105" y="1065"/>
                  </a:cubicBezTo>
                  <a:cubicBezTo>
                    <a:pt x="3653" y="1065"/>
                    <a:pt x="3187" y="1237"/>
                    <a:pt x="2846" y="1540"/>
                  </a:cubicBezTo>
                  <a:cubicBezTo>
                    <a:pt x="2757" y="1618"/>
                    <a:pt x="2679" y="1697"/>
                    <a:pt x="2610" y="1786"/>
                  </a:cubicBezTo>
                  <a:cubicBezTo>
                    <a:pt x="2148" y="2326"/>
                    <a:pt x="1951" y="3054"/>
                    <a:pt x="1902" y="3772"/>
                  </a:cubicBezTo>
                  <a:cubicBezTo>
                    <a:pt x="1850" y="3767"/>
                    <a:pt x="1800" y="3764"/>
                    <a:pt x="1750" y="3764"/>
                  </a:cubicBezTo>
                  <a:cubicBezTo>
                    <a:pt x="693" y="3764"/>
                    <a:pt x="0" y="4928"/>
                    <a:pt x="554" y="5877"/>
                  </a:cubicBezTo>
                  <a:lnTo>
                    <a:pt x="997" y="6221"/>
                  </a:lnTo>
                  <a:cubicBezTo>
                    <a:pt x="1538" y="7018"/>
                    <a:pt x="2216" y="7706"/>
                    <a:pt x="3013" y="8247"/>
                  </a:cubicBezTo>
                  <a:cubicBezTo>
                    <a:pt x="4321" y="8503"/>
                    <a:pt x="5639" y="8739"/>
                    <a:pt x="6947" y="8975"/>
                  </a:cubicBezTo>
                  <a:lnTo>
                    <a:pt x="18936" y="11138"/>
                  </a:lnTo>
                  <a:cubicBezTo>
                    <a:pt x="19890" y="11306"/>
                    <a:pt x="20863" y="11453"/>
                    <a:pt x="21847" y="11542"/>
                  </a:cubicBezTo>
                  <a:cubicBezTo>
                    <a:pt x="22132" y="11433"/>
                    <a:pt x="22397" y="11296"/>
                    <a:pt x="22653" y="11129"/>
                  </a:cubicBezTo>
                  <a:cubicBezTo>
                    <a:pt x="23440" y="10588"/>
                    <a:pt x="24000" y="9634"/>
                    <a:pt x="23853" y="8689"/>
                  </a:cubicBezTo>
                  <a:cubicBezTo>
                    <a:pt x="23853" y="8650"/>
                    <a:pt x="23843" y="8611"/>
                    <a:pt x="23833" y="8571"/>
                  </a:cubicBezTo>
                  <a:cubicBezTo>
                    <a:pt x="23705" y="8021"/>
                    <a:pt x="23322" y="7559"/>
                    <a:pt x="22810" y="7313"/>
                  </a:cubicBezTo>
                  <a:cubicBezTo>
                    <a:pt x="22608" y="7214"/>
                    <a:pt x="22386" y="7165"/>
                    <a:pt x="22166" y="7165"/>
                  </a:cubicBezTo>
                  <a:cubicBezTo>
                    <a:pt x="21969" y="7165"/>
                    <a:pt x="21772" y="7204"/>
                    <a:pt x="21591" y="7283"/>
                  </a:cubicBezTo>
                  <a:cubicBezTo>
                    <a:pt x="21748" y="6467"/>
                    <a:pt x="21394" y="5631"/>
                    <a:pt x="20706" y="5169"/>
                  </a:cubicBezTo>
                  <a:cubicBezTo>
                    <a:pt x="20480" y="5021"/>
                    <a:pt x="20234" y="4923"/>
                    <a:pt x="19968" y="4874"/>
                  </a:cubicBezTo>
                  <a:cubicBezTo>
                    <a:pt x="19844" y="4851"/>
                    <a:pt x="19719" y="4840"/>
                    <a:pt x="19594" y="4840"/>
                  </a:cubicBezTo>
                  <a:cubicBezTo>
                    <a:pt x="19176" y="4840"/>
                    <a:pt x="18763" y="4966"/>
                    <a:pt x="18414" y="5208"/>
                  </a:cubicBezTo>
                  <a:cubicBezTo>
                    <a:pt x="18513" y="4608"/>
                    <a:pt x="18523" y="3969"/>
                    <a:pt x="18306" y="3398"/>
                  </a:cubicBezTo>
                  <a:lnTo>
                    <a:pt x="18296" y="3379"/>
                  </a:lnTo>
                  <a:cubicBezTo>
                    <a:pt x="18080" y="2818"/>
                    <a:pt x="17608" y="2326"/>
                    <a:pt x="16998" y="2228"/>
                  </a:cubicBezTo>
                  <a:cubicBezTo>
                    <a:pt x="16930" y="2216"/>
                    <a:pt x="16861" y="2210"/>
                    <a:pt x="16791" y="2210"/>
                  </a:cubicBezTo>
                  <a:cubicBezTo>
                    <a:pt x="16249" y="2210"/>
                    <a:pt x="15696" y="2572"/>
                    <a:pt x="15592" y="3103"/>
                  </a:cubicBezTo>
                  <a:cubicBezTo>
                    <a:pt x="15344" y="2666"/>
                    <a:pt x="14832" y="2456"/>
                    <a:pt x="14316" y="2456"/>
                  </a:cubicBezTo>
                  <a:cubicBezTo>
                    <a:pt x="14135" y="2456"/>
                    <a:pt x="13953" y="2482"/>
                    <a:pt x="13782" y="2533"/>
                  </a:cubicBezTo>
                  <a:cubicBezTo>
                    <a:pt x="13349" y="2680"/>
                    <a:pt x="12956" y="2907"/>
                    <a:pt x="12622" y="3202"/>
                  </a:cubicBezTo>
                  <a:cubicBezTo>
                    <a:pt x="12445" y="3359"/>
                    <a:pt x="12268" y="3516"/>
                    <a:pt x="12100" y="3664"/>
                  </a:cubicBezTo>
                  <a:cubicBezTo>
                    <a:pt x="12051" y="3487"/>
                    <a:pt x="11982" y="3310"/>
                    <a:pt x="11904" y="3143"/>
                  </a:cubicBezTo>
                  <a:cubicBezTo>
                    <a:pt x="11717" y="2759"/>
                    <a:pt x="11432" y="2435"/>
                    <a:pt x="11068" y="2218"/>
                  </a:cubicBezTo>
                  <a:cubicBezTo>
                    <a:pt x="10826" y="2091"/>
                    <a:pt x="10549" y="2022"/>
                    <a:pt x="10276" y="2022"/>
                  </a:cubicBezTo>
                  <a:cubicBezTo>
                    <a:pt x="9938" y="2022"/>
                    <a:pt x="9607" y="2127"/>
                    <a:pt x="9356" y="2356"/>
                  </a:cubicBezTo>
                  <a:cubicBezTo>
                    <a:pt x="9337" y="1323"/>
                    <a:pt x="8599" y="300"/>
                    <a:pt x="7586" y="55"/>
                  </a:cubicBezTo>
                  <a:cubicBezTo>
                    <a:pt x="7435" y="18"/>
                    <a:pt x="7280" y="1"/>
                    <a:pt x="7125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-1814766" y="3042995"/>
              <a:ext cx="1342386" cy="1395314"/>
            </a:xfrm>
            <a:custGeom>
              <a:avLst/>
              <a:gdLst/>
              <a:ahLst/>
              <a:cxnLst/>
              <a:rect l="l" t="t" r="r" b="b"/>
              <a:pathLst>
                <a:path w="33174" h="34482" extrusionOk="0">
                  <a:moveTo>
                    <a:pt x="954" y="1"/>
                  </a:moveTo>
                  <a:lnTo>
                    <a:pt x="954" y="79"/>
                  </a:lnTo>
                  <a:lnTo>
                    <a:pt x="856" y="3089"/>
                  </a:lnTo>
                  <a:lnTo>
                    <a:pt x="0" y="30193"/>
                  </a:lnTo>
                  <a:lnTo>
                    <a:pt x="2095" y="30656"/>
                  </a:lnTo>
                  <a:lnTo>
                    <a:pt x="3728" y="29987"/>
                  </a:lnTo>
                  <a:lnTo>
                    <a:pt x="5016" y="31305"/>
                  </a:lnTo>
                  <a:lnTo>
                    <a:pt x="7770" y="31914"/>
                  </a:lnTo>
                  <a:lnTo>
                    <a:pt x="9648" y="30842"/>
                  </a:lnTo>
                  <a:lnTo>
                    <a:pt x="10956" y="32632"/>
                  </a:lnTo>
                  <a:lnTo>
                    <a:pt x="12904" y="33065"/>
                  </a:lnTo>
                  <a:lnTo>
                    <a:pt x="15303" y="31885"/>
                  </a:lnTo>
                  <a:lnTo>
                    <a:pt x="16474" y="33842"/>
                  </a:lnTo>
                  <a:lnTo>
                    <a:pt x="19355" y="34481"/>
                  </a:lnTo>
                  <a:lnTo>
                    <a:pt x="21794" y="30734"/>
                  </a:lnTo>
                  <a:lnTo>
                    <a:pt x="33006" y="6915"/>
                  </a:lnTo>
                  <a:lnTo>
                    <a:pt x="33085" y="6708"/>
                  </a:lnTo>
                  <a:lnTo>
                    <a:pt x="33114" y="6639"/>
                  </a:lnTo>
                  <a:lnTo>
                    <a:pt x="33173" y="6511"/>
                  </a:lnTo>
                  <a:cubicBezTo>
                    <a:pt x="33173" y="6511"/>
                    <a:pt x="32662" y="6315"/>
                    <a:pt x="31727" y="5990"/>
                  </a:cubicBezTo>
                  <a:lnTo>
                    <a:pt x="31718" y="5990"/>
                  </a:lnTo>
                  <a:cubicBezTo>
                    <a:pt x="31649" y="5980"/>
                    <a:pt x="31580" y="5951"/>
                    <a:pt x="31511" y="5931"/>
                  </a:cubicBezTo>
                  <a:cubicBezTo>
                    <a:pt x="30655" y="5646"/>
                    <a:pt x="29505" y="5282"/>
                    <a:pt x="28098" y="4859"/>
                  </a:cubicBezTo>
                  <a:cubicBezTo>
                    <a:pt x="26977" y="4525"/>
                    <a:pt x="25699" y="4161"/>
                    <a:pt x="24282" y="3787"/>
                  </a:cubicBezTo>
                  <a:cubicBezTo>
                    <a:pt x="22915" y="3433"/>
                    <a:pt x="21430" y="3050"/>
                    <a:pt x="19847" y="2695"/>
                  </a:cubicBezTo>
                  <a:cubicBezTo>
                    <a:pt x="18726" y="2430"/>
                    <a:pt x="17555" y="2184"/>
                    <a:pt x="16346" y="1938"/>
                  </a:cubicBezTo>
                  <a:cubicBezTo>
                    <a:pt x="15608" y="1791"/>
                    <a:pt x="14851" y="1653"/>
                    <a:pt x="14084" y="1515"/>
                  </a:cubicBezTo>
                  <a:cubicBezTo>
                    <a:pt x="11261" y="1004"/>
                    <a:pt x="8262" y="561"/>
                    <a:pt x="5193" y="286"/>
                  </a:cubicBezTo>
                  <a:cubicBezTo>
                    <a:pt x="3787" y="158"/>
                    <a:pt x="2371" y="60"/>
                    <a:pt x="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-1729989" y="3062094"/>
              <a:ext cx="265855" cy="1247657"/>
            </a:xfrm>
            <a:custGeom>
              <a:avLst/>
              <a:gdLst/>
              <a:ahLst/>
              <a:cxnLst/>
              <a:rect l="l" t="t" r="r" b="b"/>
              <a:pathLst>
                <a:path w="6570" h="30833" extrusionOk="0">
                  <a:moveTo>
                    <a:pt x="2302" y="1"/>
                  </a:moveTo>
                  <a:lnTo>
                    <a:pt x="0" y="30184"/>
                  </a:lnTo>
                  <a:lnTo>
                    <a:pt x="2921" y="30833"/>
                  </a:lnTo>
                  <a:lnTo>
                    <a:pt x="6570" y="2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-1500750" y="3097907"/>
              <a:ext cx="349051" cy="1265179"/>
            </a:xfrm>
            <a:custGeom>
              <a:avLst/>
              <a:gdLst/>
              <a:ahLst/>
              <a:cxnLst/>
              <a:rect l="l" t="t" r="r" b="b"/>
              <a:pathLst>
                <a:path w="8626" h="31266" extrusionOk="0">
                  <a:moveTo>
                    <a:pt x="4357" y="1"/>
                  </a:moveTo>
                  <a:lnTo>
                    <a:pt x="0" y="30557"/>
                  </a:lnTo>
                  <a:lnTo>
                    <a:pt x="3196" y="31266"/>
                  </a:lnTo>
                  <a:lnTo>
                    <a:pt x="8576" y="581"/>
                  </a:lnTo>
                  <a:lnTo>
                    <a:pt x="8625" y="345"/>
                  </a:lnTo>
                  <a:lnTo>
                    <a:pt x="6324" y="158"/>
                  </a:lnTo>
                  <a:lnTo>
                    <a:pt x="4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-1292634" y="3141691"/>
              <a:ext cx="464053" cy="1270763"/>
            </a:xfrm>
            <a:custGeom>
              <a:avLst/>
              <a:gdLst/>
              <a:ahLst/>
              <a:cxnLst/>
              <a:rect l="l" t="t" r="r" b="b"/>
              <a:pathLst>
                <a:path w="11468" h="31404" extrusionOk="0">
                  <a:moveTo>
                    <a:pt x="7003" y="1"/>
                  </a:moveTo>
                  <a:lnTo>
                    <a:pt x="6944" y="256"/>
                  </a:lnTo>
                  <a:lnTo>
                    <a:pt x="1" y="30616"/>
                  </a:lnTo>
                  <a:lnTo>
                    <a:pt x="3571" y="31403"/>
                  </a:lnTo>
                  <a:lnTo>
                    <a:pt x="11379" y="1348"/>
                  </a:lnTo>
                  <a:lnTo>
                    <a:pt x="11468" y="1014"/>
                  </a:lnTo>
                  <a:lnTo>
                    <a:pt x="7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-1031548" y="3220883"/>
              <a:ext cx="556798" cy="1235720"/>
            </a:xfrm>
            <a:custGeom>
              <a:avLst/>
              <a:gdLst/>
              <a:ahLst/>
              <a:cxnLst/>
              <a:rect l="l" t="t" r="r" b="b"/>
              <a:pathLst>
                <a:path w="13760" h="30538" extrusionOk="0">
                  <a:moveTo>
                    <a:pt x="8881" y="1"/>
                  </a:moveTo>
                  <a:lnTo>
                    <a:pt x="8743" y="463"/>
                  </a:lnTo>
                  <a:lnTo>
                    <a:pt x="0" y="30085"/>
                  </a:lnTo>
                  <a:lnTo>
                    <a:pt x="2036" y="30538"/>
                  </a:lnTo>
                  <a:lnTo>
                    <a:pt x="13651" y="2509"/>
                  </a:lnTo>
                  <a:lnTo>
                    <a:pt x="13730" y="2312"/>
                  </a:lnTo>
                  <a:lnTo>
                    <a:pt x="13759" y="2243"/>
                  </a:lnTo>
                  <a:lnTo>
                    <a:pt x="12372" y="1594"/>
                  </a:lnTo>
                  <a:lnTo>
                    <a:pt x="12363" y="1594"/>
                  </a:lnTo>
                  <a:lnTo>
                    <a:pt x="88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-1780167" y="3046596"/>
              <a:ext cx="1304187" cy="275809"/>
            </a:xfrm>
            <a:custGeom>
              <a:avLst/>
              <a:gdLst/>
              <a:ahLst/>
              <a:cxnLst/>
              <a:rect l="l" t="t" r="r" b="b"/>
              <a:pathLst>
                <a:path w="32230" h="6816" extrusionOk="0">
                  <a:moveTo>
                    <a:pt x="89" y="0"/>
                  </a:moveTo>
                  <a:lnTo>
                    <a:pt x="1" y="3010"/>
                  </a:lnTo>
                  <a:cubicBezTo>
                    <a:pt x="504" y="2996"/>
                    <a:pt x="1261" y="2982"/>
                    <a:pt x="2233" y="2982"/>
                  </a:cubicBezTo>
                  <a:cubicBezTo>
                    <a:pt x="7691" y="2982"/>
                    <a:pt x="19938" y="3418"/>
                    <a:pt x="32151" y="6816"/>
                  </a:cubicBezTo>
                  <a:lnTo>
                    <a:pt x="32230" y="6619"/>
                  </a:lnTo>
                  <a:lnTo>
                    <a:pt x="30656" y="5842"/>
                  </a:lnTo>
                  <a:cubicBezTo>
                    <a:pt x="26663" y="4524"/>
                    <a:pt x="15983" y="1279"/>
                    <a:pt x="4338" y="207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-1808817" y="2979585"/>
              <a:ext cx="1427969" cy="348363"/>
            </a:xfrm>
            <a:custGeom>
              <a:avLst/>
              <a:gdLst/>
              <a:ahLst/>
              <a:cxnLst/>
              <a:rect l="l" t="t" r="r" b="b"/>
              <a:pathLst>
                <a:path w="35289" h="8609" extrusionOk="0">
                  <a:moveTo>
                    <a:pt x="3400" y="0"/>
                  </a:moveTo>
                  <a:cubicBezTo>
                    <a:pt x="2419" y="0"/>
                    <a:pt x="1643" y="30"/>
                    <a:pt x="1083" y="63"/>
                  </a:cubicBezTo>
                  <a:cubicBezTo>
                    <a:pt x="473" y="102"/>
                    <a:pt x="1" y="614"/>
                    <a:pt x="21" y="1224"/>
                  </a:cubicBezTo>
                  <a:lnTo>
                    <a:pt x="21" y="1342"/>
                  </a:lnTo>
                  <a:cubicBezTo>
                    <a:pt x="40" y="1932"/>
                    <a:pt x="502" y="2404"/>
                    <a:pt x="1093" y="2433"/>
                  </a:cubicBezTo>
                  <a:cubicBezTo>
                    <a:pt x="3905" y="2581"/>
                    <a:pt x="11862" y="3053"/>
                    <a:pt x="17733" y="4144"/>
                  </a:cubicBezTo>
                  <a:cubicBezTo>
                    <a:pt x="23575" y="5236"/>
                    <a:pt x="31010" y="7655"/>
                    <a:pt x="33656" y="8550"/>
                  </a:cubicBezTo>
                  <a:cubicBezTo>
                    <a:pt x="33774" y="8590"/>
                    <a:pt x="33894" y="8609"/>
                    <a:pt x="34013" y="8609"/>
                  </a:cubicBezTo>
                  <a:cubicBezTo>
                    <a:pt x="34457" y="8609"/>
                    <a:pt x="34874" y="8346"/>
                    <a:pt x="35052" y="7911"/>
                  </a:cubicBezTo>
                  <a:cubicBezTo>
                    <a:pt x="35288" y="7351"/>
                    <a:pt x="35032" y="6701"/>
                    <a:pt x="34472" y="6456"/>
                  </a:cubicBezTo>
                  <a:cubicBezTo>
                    <a:pt x="32466" y="5561"/>
                    <a:pt x="27322" y="3545"/>
                    <a:pt x="18471" y="1715"/>
                  </a:cubicBezTo>
                  <a:cubicBezTo>
                    <a:pt x="11629" y="296"/>
                    <a:pt x="6495" y="0"/>
                    <a:pt x="3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-585411" y="3604985"/>
              <a:ext cx="373694" cy="219684"/>
            </a:xfrm>
            <a:custGeom>
              <a:avLst/>
              <a:gdLst/>
              <a:ahLst/>
              <a:cxnLst/>
              <a:rect l="l" t="t" r="r" b="b"/>
              <a:pathLst>
                <a:path w="9235" h="5429" extrusionOk="0">
                  <a:moveTo>
                    <a:pt x="4022" y="255"/>
                  </a:moveTo>
                  <a:cubicBezTo>
                    <a:pt x="4081" y="255"/>
                    <a:pt x="4140" y="265"/>
                    <a:pt x="4199" y="275"/>
                  </a:cubicBezTo>
                  <a:cubicBezTo>
                    <a:pt x="4632" y="324"/>
                    <a:pt x="5026" y="570"/>
                    <a:pt x="5252" y="944"/>
                  </a:cubicBezTo>
                  <a:cubicBezTo>
                    <a:pt x="5626" y="1593"/>
                    <a:pt x="5488" y="2527"/>
                    <a:pt x="4927" y="3206"/>
                  </a:cubicBezTo>
                  <a:cubicBezTo>
                    <a:pt x="4632" y="3569"/>
                    <a:pt x="4239" y="3845"/>
                    <a:pt x="3796" y="4022"/>
                  </a:cubicBezTo>
                  <a:cubicBezTo>
                    <a:pt x="3206" y="3402"/>
                    <a:pt x="2882" y="2576"/>
                    <a:pt x="2872" y="1720"/>
                  </a:cubicBezTo>
                  <a:cubicBezTo>
                    <a:pt x="2872" y="1366"/>
                    <a:pt x="2941" y="885"/>
                    <a:pt x="3265" y="560"/>
                  </a:cubicBezTo>
                  <a:cubicBezTo>
                    <a:pt x="3454" y="372"/>
                    <a:pt x="3714" y="264"/>
                    <a:pt x="3987" y="264"/>
                  </a:cubicBezTo>
                  <a:cubicBezTo>
                    <a:pt x="3999" y="264"/>
                    <a:pt x="4011" y="265"/>
                    <a:pt x="4022" y="265"/>
                  </a:cubicBezTo>
                  <a:lnTo>
                    <a:pt x="4022" y="255"/>
                  </a:lnTo>
                  <a:close/>
                  <a:moveTo>
                    <a:pt x="4023" y="1"/>
                  </a:moveTo>
                  <a:cubicBezTo>
                    <a:pt x="3676" y="1"/>
                    <a:pt x="3337" y="130"/>
                    <a:pt x="3078" y="373"/>
                  </a:cubicBezTo>
                  <a:cubicBezTo>
                    <a:pt x="2695" y="766"/>
                    <a:pt x="2616" y="1317"/>
                    <a:pt x="2616" y="1720"/>
                  </a:cubicBezTo>
                  <a:cubicBezTo>
                    <a:pt x="2616" y="2606"/>
                    <a:pt x="2950" y="3451"/>
                    <a:pt x="3541" y="4120"/>
                  </a:cubicBezTo>
                  <a:cubicBezTo>
                    <a:pt x="3274" y="4190"/>
                    <a:pt x="3007" y="4226"/>
                    <a:pt x="2736" y="4226"/>
                  </a:cubicBezTo>
                  <a:cubicBezTo>
                    <a:pt x="2628" y="4226"/>
                    <a:pt x="2519" y="4220"/>
                    <a:pt x="2410" y="4209"/>
                  </a:cubicBezTo>
                  <a:cubicBezTo>
                    <a:pt x="1456" y="4061"/>
                    <a:pt x="639" y="3451"/>
                    <a:pt x="246" y="2576"/>
                  </a:cubicBezTo>
                  <a:lnTo>
                    <a:pt x="0" y="2684"/>
                  </a:lnTo>
                  <a:cubicBezTo>
                    <a:pt x="433" y="3648"/>
                    <a:pt x="1328" y="4317"/>
                    <a:pt x="2370" y="4464"/>
                  </a:cubicBezTo>
                  <a:cubicBezTo>
                    <a:pt x="2498" y="4481"/>
                    <a:pt x="2626" y="4489"/>
                    <a:pt x="2753" y="4489"/>
                  </a:cubicBezTo>
                  <a:cubicBezTo>
                    <a:pt x="3086" y="4489"/>
                    <a:pt x="3417" y="4433"/>
                    <a:pt x="3737" y="4327"/>
                  </a:cubicBezTo>
                  <a:cubicBezTo>
                    <a:pt x="4455" y="4995"/>
                    <a:pt x="5399" y="5389"/>
                    <a:pt x="6383" y="5428"/>
                  </a:cubicBezTo>
                  <a:lnTo>
                    <a:pt x="6511" y="5428"/>
                  </a:lnTo>
                  <a:cubicBezTo>
                    <a:pt x="7524" y="5428"/>
                    <a:pt x="8724" y="4986"/>
                    <a:pt x="9235" y="3963"/>
                  </a:cubicBezTo>
                  <a:lnTo>
                    <a:pt x="8999" y="3845"/>
                  </a:lnTo>
                  <a:cubicBezTo>
                    <a:pt x="8534" y="4766"/>
                    <a:pt x="7418" y="5164"/>
                    <a:pt x="6492" y="5164"/>
                  </a:cubicBezTo>
                  <a:cubicBezTo>
                    <a:pt x="6458" y="5164"/>
                    <a:pt x="6425" y="5164"/>
                    <a:pt x="6393" y="5163"/>
                  </a:cubicBezTo>
                  <a:cubicBezTo>
                    <a:pt x="5517" y="5123"/>
                    <a:pt x="4681" y="4799"/>
                    <a:pt x="4013" y="4228"/>
                  </a:cubicBezTo>
                  <a:cubicBezTo>
                    <a:pt x="4455" y="4032"/>
                    <a:pt x="4839" y="3746"/>
                    <a:pt x="5144" y="3373"/>
                  </a:cubicBezTo>
                  <a:cubicBezTo>
                    <a:pt x="5773" y="2615"/>
                    <a:pt x="5911" y="1553"/>
                    <a:pt x="5488" y="816"/>
                  </a:cubicBezTo>
                  <a:cubicBezTo>
                    <a:pt x="5222" y="373"/>
                    <a:pt x="4760" y="78"/>
                    <a:pt x="4249" y="19"/>
                  </a:cubicBezTo>
                  <a:cubicBezTo>
                    <a:pt x="4174" y="7"/>
                    <a:pt x="4098" y="1"/>
                    <a:pt x="40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-906103" y="4148321"/>
              <a:ext cx="550324" cy="499338"/>
            </a:xfrm>
            <a:custGeom>
              <a:avLst/>
              <a:gdLst/>
              <a:ahLst/>
              <a:cxnLst/>
              <a:rect l="l" t="t" r="r" b="b"/>
              <a:pathLst>
                <a:path w="13600" h="12340" extrusionOk="0">
                  <a:moveTo>
                    <a:pt x="8220" y="5337"/>
                  </a:moveTo>
                  <a:lnTo>
                    <a:pt x="8220" y="5337"/>
                  </a:lnTo>
                  <a:cubicBezTo>
                    <a:pt x="8328" y="5347"/>
                    <a:pt x="8427" y="5357"/>
                    <a:pt x="8535" y="5376"/>
                  </a:cubicBezTo>
                  <a:cubicBezTo>
                    <a:pt x="8879" y="5435"/>
                    <a:pt x="9518" y="5622"/>
                    <a:pt x="9764" y="6124"/>
                  </a:cubicBezTo>
                  <a:cubicBezTo>
                    <a:pt x="9872" y="6370"/>
                    <a:pt x="9853" y="6655"/>
                    <a:pt x="9725" y="6891"/>
                  </a:cubicBezTo>
                  <a:cubicBezTo>
                    <a:pt x="9636" y="7048"/>
                    <a:pt x="9479" y="7157"/>
                    <a:pt x="9302" y="7176"/>
                  </a:cubicBezTo>
                  <a:cubicBezTo>
                    <a:pt x="9288" y="7177"/>
                    <a:pt x="9275" y="7178"/>
                    <a:pt x="9261" y="7178"/>
                  </a:cubicBezTo>
                  <a:cubicBezTo>
                    <a:pt x="8888" y="7178"/>
                    <a:pt x="8608" y="6789"/>
                    <a:pt x="8466" y="6429"/>
                  </a:cubicBezTo>
                  <a:cubicBezTo>
                    <a:pt x="8318" y="6075"/>
                    <a:pt x="8240" y="5711"/>
                    <a:pt x="8220" y="5337"/>
                  </a:cubicBezTo>
                  <a:close/>
                  <a:moveTo>
                    <a:pt x="4070" y="9232"/>
                  </a:moveTo>
                  <a:cubicBezTo>
                    <a:pt x="4345" y="9310"/>
                    <a:pt x="4601" y="9418"/>
                    <a:pt x="4847" y="9576"/>
                  </a:cubicBezTo>
                  <a:cubicBezTo>
                    <a:pt x="5161" y="9782"/>
                    <a:pt x="5368" y="10018"/>
                    <a:pt x="5437" y="10274"/>
                  </a:cubicBezTo>
                  <a:cubicBezTo>
                    <a:pt x="5516" y="10540"/>
                    <a:pt x="5417" y="10884"/>
                    <a:pt x="5152" y="10992"/>
                  </a:cubicBezTo>
                  <a:cubicBezTo>
                    <a:pt x="5101" y="11013"/>
                    <a:pt x="5046" y="11024"/>
                    <a:pt x="4992" y="11024"/>
                  </a:cubicBezTo>
                  <a:cubicBezTo>
                    <a:pt x="4920" y="11024"/>
                    <a:pt x="4849" y="11006"/>
                    <a:pt x="4788" y="10972"/>
                  </a:cubicBezTo>
                  <a:cubicBezTo>
                    <a:pt x="4542" y="10845"/>
                    <a:pt x="4306" y="10520"/>
                    <a:pt x="4207" y="10166"/>
                  </a:cubicBezTo>
                  <a:cubicBezTo>
                    <a:pt x="4119" y="9861"/>
                    <a:pt x="4070" y="9546"/>
                    <a:pt x="4070" y="9232"/>
                  </a:cubicBezTo>
                  <a:close/>
                  <a:moveTo>
                    <a:pt x="12173" y="0"/>
                  </a:moveTo>
                  <a:cubicBezTo>
                    <a:pt x="11930" y="0"/>
                    <a:pt x="11681" y="35"/>
                    <a:pt x="11436" y="105"/>
                  </a:cubicBezTo>
                  <a:cubicBezTo>
                    <a:pt x="10807" y="292"/>
                    <a:pt x="10197" y="685"/>
                    <a:pt x="9597" y="1305"/>
                  </a:cubicBezTo>
                  <a:cubicBezTo>
                    <a:pt x="8682" y="2239"/>
                    <a:pt x="7955" y="3645"/>
                    <a:pt x="7945" y="5062"/>
                  </a:cubicBezTo>
                  <a:lnTo>
                    <a:pt x="7905" y="5062"/>
                  </a:lnTo>
                  <a:cubicBezTo>
                    <a:pt x="7887" y="5061"/>
                    <a:pt x="7868" y="5061"/>
                    <a:pt x="7850" y="5061"/>
                  </a:cubicBezTo>
                  <a:cubicBezTo>
                    <a:pt x="5701" y="5061"/>
                    <a:pt x="3921" y="6752"/>
                    <a:pt x="3814" y="8907"/>
                  </a:cubicBezTo>
                  <a:cubicBezTo>
                    <a:pt x="3637" y="8877"/>
                    <a:pt x="3462" y="8863"/>
                    <a:pt x="3290" y="8863"/>
                  </a:cubicBezTo>
                  <a:cubicBezTo>
                    <a:pt x="1474" y="8863"/>
                    <a:pt x="1" y="10462"/>
                    <a:pt x="234" y="12339"/>
                  </a:cubicBezTo>
                  <a:lnTo>
                    <a:pt x="500" y="12300"/>
                  </a:lnTo>
                  <a:cubicBezTo>
                    <a:pt x="286" y="10592"/>
                    <a:pt x="1635" y="9133"/>
                    <a:pt x="3277" y="9133"/>
                  </a:cubicBezTo>
                  <a:cubicBezTo>
                    <a:pt x="3450" y="9133"/>
                    <a:pt x="3626" y="9149"/>
                    <a:pt x="3804" y="9182"/>
                  </a:cubicBezTo>
                  <a:cubicBezTo>
                    <a:pt x="3804" y="9537"/>
                    <a:pt x="3853" y="9891"/>
                    <a:pt x="3952" y="10235"/>
                  </a:cubicBezTo>
                  <a:cubicBezTo>
                    <a:pt x="4040" y="10559"/>
                    <a:pt x="4286" y="11012"/>
                    <a:pt x="4670" y="11208"/>
                  </a:cubicBezTo>
                  <a:cubicBezTo>
                    <a:pt x="4777" y="11259"/>
                    <a:pt x="4890" y="11287"/>
                    <a:pt x="5005" y="11287"/>
                  </a:cubicBezTo>
                  <a:cubicBezTo>
                    <a:pt x="5090" y="11287"/>
                    <a:pt x="5176" y="11272"/>
                    <a:pt x="5260" y="11238"/>
                  </a:cubicBezTo>
                  <a:cubicBezTo>
                    <a:pt x="5673" y="11081"/>
                    <a:pt x="5811" y="10579"/>
                    <a:pt x="5702" y="10205"/>
                  </a:cubicBezTo>
                  <a:cubicBezTo>
                    <a:pt x="5614" y="9881"/>
                    <a:pt x="5378" y="9596"/>
                    <a:pt x="4994" y="9350"/>
                  </a:cubicBezTo>
                  <a:cubicBezTo>
                    <a:pt x="4709" y="9173"/>
                    <a:pt x="4404" y="9035"/>
                    <a:pt x="4080" y="8956"/>
                  </a:cubicBezTo>
                  <a:cubicBezTo>
                    <a:pt x="4157" y="6927"/>
                    <a:pt x="5829" y="5326"/>
                    <a:pt x="7845" y="5326"/>
                  </a:cubicBezTo>
                  <a:cubicBezTo>
                    <a:pt x="7882" y="5326"/>
                    <a:pt x="7918" y="5326"/>
                    <a:pt x="7955" y="5327"/>
                  </a:cubicBezTo>
                  <a:cubicBezTo>
                    <a:pt x="7984" y="5740"/>
                    <a:pt x="8073" y="6144"/>
                    <a:pt x="8230" y="6527"/>
                  </a:cubicBezTo>
                  <a:cubicBezTo>
                    <a:pt x="8410" y="6972"/>
                    <a:pt x="8772" y="7444"/>
                    <a:pt x="9263" y="7444"/>
                  </a:cubicBezTo>
                  <a:cubicBezTo>
                    <a:pt x="9282" y="7444"/>
                    <a:pt x="9302" y="7443"/>
                    <a:pt x="9322" y="7442"/>
                  </a:cubicBezTo>
                  <a:cubicBezTo>
                    <a:pt x="9597" y="7422"/>
                    <a:pt x="9833" y="7265"/>
                    <a:pt x="9961" y="7029"/>
                  </a:cubicBezTo>
                  <a:cubicBezTo>
                    <a:pt x="10148" y="6714"/>
                    <a:pt x="10158" y="6330"/>
                    <a:pt x="10010" y="6006"/>
                  </a:cubicBezTo>
                  <a:cubicBezTo>
                    <a:pt x="9705" y="5396"/>
                    <a:pt x="8987" y="5190"/>
                    <a:pt x="8584" y="5121"/>
                  </a:cubicBezTo>
                  <a:cubicBezTo>
                    <a:pt x="8466" y="5101"/>
                    <a:pt x="8338" y="5081"/>
                    <a:pt x="8220" y="5072"/>
                  </a:cubicBezTo>
                  <a:cubicBezTo>
                    <a:pt x="8220" y="3724"/>
                    <a:pt x="8918" y="2387"/>
                    <a:pt x="9794" y="1492"/>
                  </a:cubicBezTo>
                  <a:cubicBezTo>
                    <a:pt x="10364" y="902"/>
                    <a:pt x="10925" y="528"/>
                    <a:pt x="11515" y="361"/>
                  </a:cubicBezTo>
                  <a:cubicBezTo>
                    <a:pt x="11736" y="298"/>
                    <a:pt x="11962" y="268"/>
                    <a:pt x="12182" y="268"/>
                  </a:cubicBezTo>
                  <a:cubicBezTo>
                    <a:pt x="12655" y="268"/>
                    <a:pt x="13103" y="410"/>
                    <a:pt x="13433" y="685"/>
                  </a:cubicBezTo>
                  <a:lnTo>
                    <a:pt x="13600" y="479"/>
                  </a:lnTo>
                  <a:cubicBezTo>
                    <a:pt x="13221" y="167"/>
                    <a:pt x="12711" y="0"/>
                    <a:pt x="12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-2335319" y="3672199"/>
              <a:ext cx="1788108" cy="1024412"/>
            </a:xfrm>
            <a:custGeom>
              <a:avLst/>
              <a:gdLst/>
              <a:ahLst/>
              <a:cxnLst/>
              <a:rect l="l" t="t" r="r" b="b"/>
              <a:pathLst>
                <a:path w="44189" h="25316" extrusionOk="0">
                  <a:moveTo>
                    <a:pt x="38346" y="0"/>
                  </a:moveTo>
                  <a:lnTo>
                    <a:pt x="9255" y="4200"/>
                  </a:lnTo>
                  <a:lnTo>
                    <a:pt x="9865" y="8340"/>
                  </a:lnTo>
                  <a:lnTo>
                    <a:pt x="2371" y="9196"/>
                  </a:lnTo>
                  <a:cubicBezTo>
                    <a:pt x="2371" y="9196"/>
                    <a:pt x="2616" y="12904"/>
                    <a:pt x="0" y="13631"/>
                  </a:cubicBezTo>
                  <a:lnTo>
                    <a:pt x="2312" y="22886"/>
                  </a:lnTo>
                  <a:cubicBezTo>
                    <a:pt x="2312" y="22886"/>
                    <a:pt x="2671" y="22799"/>
                    <a:pt x="3191" y="22799"/>
                  </a:cubicBezTo>
                  <a:cubicBezTo>
                    <a:pt x="4245" y="22799"/>
                    <a:pt x="5961" y="23156"/>
                    <a:pt x="6698" y="25315"/>
                  </a:cubicBezTo>
                  <a:lnTo>
                    <a:pt x="35966" y="20880"/>
                  </a:lnTo>
                  <a:cubicBezTo>
                    <a:pt x="35966" y="20880"/>
                    <a:pt x="35661" y="17713"/>
                    <a:pt x="38887" y="16985"/>
                  </a:cubicBezTo>
                  <a:lnTo>
                    <a:pt x="38641" y="15343"/>
                  </a:lnTo>
                  <a:lnTo>
                    <a:pt x="41936" y="14428"/>
                  </a:lnTo>
                  <a:cubicBezTo>
                    <a:pt x="41936" y="14428"/>
                    <a:pt x="41326" y="11015"/>
                    <a:pt x="44188" y="10288"/>
                  </a:cubicBezTo>
                  <a:lnTo>
                    <a:pt x="42605" y="1948"/>
                  </a:lnTo>
                  <a:cubicBezTo>
                    <a:pt x="42605" y="1948"/>
                    <a:pt x="42222" y="2024"/>
                    <a:pt x="41680" y="2024"/>
                  </a:cubicBezTo>
                  <a:cubicBezTo>
                    <a:pt x="40620" y="2024"/>
                    <a:pt x="38952" y="1731"/>
                    <a:pt x="38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-1960848" y="3842115"/>
              <a:ext cx="934094" cy="167606"/>
            </a:xfrm>
            <a:custGeom>
              <a:avLst/>
              <a:gdLst/>
              <a:ahLst/>
              <a:cxnLst/>
              <a:rect l="l" t="t" r="r" b="b"/>
              <a:pathLst>
                <a:path w="23084" h="4142" extrusionOk="0">
                  <a:moveTo>
                    <a:pt x="1" y="1"/>
                  </a:moveTo>
                  <a:lnTo>
                    <a:pt x="611" y="4141"/>
                  </a:lnTo>
                  <a:lnTo>
                    <a:pt x="23083" y="8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-1030779" y="3875904"/>
              <a:ext cx="274272" cy="488413"/>
            </a:xfrm>
            <a:custGeom>
              <a:avLst/>
              <a:gdLst/>
              <a:ahLst/>
              <a:cxnLst/>
              <a:rect l="l" t="t" r="r" b="b"/>
              <a:pathLst>
                <a:path w="6778" h="12070" extrusionOk="0">
                  <a:moveTo>
                    <a:pt x="130" y="0"/>
                  </a:moveTo>
                  <a:cubicBezTo>
                    <a:pt x="123" y="0"/>
                    <a:pt x="116" y="1"/>
                    <a:pt x="109" y="2"/>
                  </a:cubicBezTo>
                  <a:cubicBezTo>
                    <a:pt x="50" y="22"/>
                    <a:pt x="1" y="81"/>
                    <a:pt x="21" y="140"/>
                  </a:cubicBezTo>
                  <a:cubicBezTo>
                    <a:pt x="188" y="867"/>
                    <a:pt x="620" y="1507"/>
                    <a:pt x="1240" y="1929"/>
                  </a:cubicBezTo>
                  <a:cubicBezTo>
                    <a:pt x="1772" y="2289"/>
                    <a:pt x="2426" y="2469"/>
                    <a:pt x="3191" y="2469"/>
                  </a:cubicBezTo>
                  <a:cubicBezTo>
                    <a:pt x="3514" y="2469"/>
                    <a:pt x="3857" y="2436"/>
                    <a:pt x="4220" y="2372"/>
                  </a:cubicBezTo>
                  <a:lnTo>
                    <a:pt x="6531" y="11981"/>
                  </a:lnTo>
                  <a:cubicBezTo>
                    <a:pt x="6541" y="12030"/>
                    <a:pt x="6590" y="12069"/>
                    <a:pt x="6649" y="12069"/>
                  </a:cubicBezTo>
                  <a:cubicBezTo>
                    <a:pt x="6659" y="12069"/>
                    <a:pt x="6669" y="12059"/>
                    <a:pt x="6679" y="12059"/>
                  </a:cubicBezTo>
                  <a:cubicBezTo>
                    <a:pt x="6738" y="12040"/>
                    <a:pt x="6777" y="11981"/>
                    <a:pt x="6767" y="11912"/>
                  </a:cubicBezTo>
                  <a:lnTo>
                    <a:pt x="4427" y="2205"/>
                  </a:lnTo>
                  <a:cubicBezTo>
                    <a:pt x="4409" y="2152"/>
                    <a:pt x="4360" y="2115"/>
                    <a:pt x="4307" y="2115"/>
                  </a:cubicBezTo>
                  <a:cubicBezTo>
                    <a:pt x="4301" y="2115"/>
                    <a:pt x="4295" y="2115"/>
                    <a:pt x="4289" y="2116"/>
                  </a:cubicBezTo>
                  <a:cubicBezTo>
                    <a:pt x="3900" y="2193"/>
                    <a:pt x="3533" y="2231"/>
                    <a:pt x="3191" y="2231"/>
                  </a:cubicBezTo>
                  <a:cubicBezTo>
                    <a:pt x="2477" y="2231"/>
                    <a:pt x="1866" y="2065"/>
                    <a:pt x="1368" y="1733"/>
                  </a:cubicBezTo>
                  <a:cubicBezTo>
                    <a:pt x="807" y="1339"/>
                    <a:pt x="414" y="759"/>
                    <a:pt x="247" y="100"/>
                  </a:cubicBezTo>
                  <a:cubicBezTo>
                    <a:pt x="238" y="38"/>
                    <a:pt x="18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-819021" y="3790804"/>
              <a:ext cx="139321" cy="332744"/>
            </a:xfrm>
            <a:custGeom>
              <a:avLst/>
              <a:gdLst/>
              <a:ahLst/>
              <a:cxnLst/>
              <a:rect l="l" t="t" r="r" b="b"/>
              <a:pathLst>
                <a:path w="3443" h="8223" extrusionOk="0">
                  <a:moveTo>
                    <a:pt x="1800" y="0"/>
                  </a:moveTo>
                  <a:lnTo>
                    <a:pt x="0" y="246"/>
                  </a:lnTo>
                  <a:lnTo>
                    <a:pt x="1711" y="8222"/>
                  </a:lnTo>
                  <a:lnTo>
                    <a:pt x="3442" y="7976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-1088079" y="4035542"/>
              <a:ext cx="139321" cy="332339"/>
            </a:xfrm>
            <a:custGeom>
              <a:avLst/>
              <a:gdLst/>
              <a:ahLst/>
              <a:cxnLst/>
              <a:rect l="l" t="t" r="r" b="b"/>
              <a:pathLst>
                <a:path w="3443" h="8213" extrusionOk="0">
                  <a:moveTo>
                    <a:pt x="1800" y="1"/>
                  </a:moveTo>
                  <a:lnTo>
                    <a:pt x="1" y="246"/>
                  </a:lnTo>
                  <a:lnTo>
                    <a:pt x="1712" y="8213"/>
                  </a:lnTo>
                  <a:lnTo>
                    <a:pt x="3443" y="7977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-1992249" y="4238357"/>
              <a:ext cx="125765" cy="156721"/>
            </a:xfrm>
            <a:custGeom>
              <a:avLst/>
              <a:gdLst/>
              <a:ahLst/>
              <a:cxnLst/>
              <a:rect l="l" t="t" r="r" b="b"/>
              <a:pathLst>
                <a:path w="3108" h="3873" extrusionOk="0">
                  <a:moveTo>
                    <a:pt x="1738" y="0"/>
                  </a:moveTo>
                  <a:cubicBezTo>
                    <a:pt x="1677" y="0"/>
                    <a:pt x="1616" y="5"/>
                    <a:pt x="1554" y="14"/>
                  </a:cubicBezTo>
                  <a:cubicBezTo>
                    <a:pt x="374" y="171"/>
                    <a:pt x="0" y="1293"/>
                    <a:pt x="128" y="2227"/>
                  </a:cubicBezTo>
                  <a:cubicBezTo>
                    <a:pt x="245" y="3070"/>
                    <a:pt x="623" y="3873"/>
                    <a:pt x="1674" y="3873"/>
                  </a:cubicBezTo>
                  <a:cubicBezTo>
                    <a:pt x="1775" y="3873"/>
                    <a:pt x="1883" y="3865"/>
                    <a:pt x="1996" y="3850"/>
                  </a:cubicBezTo>
                  <a:cubicBezTo>
                    <a:pt x="2616" y="3761"/>
                    <a:pt x="2950" y="3378"/>
                    <a:pt x="3108" y="2778"/>
                  </a:cubicBezTo>
                  <a:lnTo>
                    <a:pt x="2980" y="2738"/>
                  </a:lnTo>
                  <a:cubicBezTo>
                    <a:pt x="2862" y="3181"/>
                    <a:pt x="2557" y="3584"/>
                    <a:pt x="2036" y="3653"/>
                  </a:cubicBezTo>
                  <a:cubicBezTo>
                    <a:pt x="1997" y="3658"/>
                    <a:pt x="1960" y="3661"/>
                    <a:pt x="1923" y="3661"/>
                  </a:cubicBezTo>
                  <a:cubicBezTo>
                    <a:pt x="1293" y="3661"/>
                    <a:pt x="918" y="2887"/>
                    <a:pt x="806" y="2060"/>
                  </a:cubicBezTo>
                  <a:cubicBezTo>
                    <a:pt x="659" y="988"/>
                    <a:pt x="1013" y="240"/>
                    <a:pt x="1623" y="152"/>
                  </a:cubicBezTo>
                  <a:cubicBezTo>
                    <a:pt x="1671" y="145"/>
                    <a:pt x="1717" y="142"/>
                    <a:pt x="1760" y="142"/>
                  </a:cubicBezTo>
                  <a:cubicBezTo>
                    <a:pt x="2048" y="142"/>
                    <a:pt x="2238" y="268"/>
                    <a:pt x="2272" y="319"/>
                  </a:cubicBezTo>
                  <a:lnTo>
                    <a:pt x="2272" y="329"/>
                  </a:lnTo>
                  <a:lnTo>
                    <a:pt x="2233" y="329"/>
                  </a:lnTo>
                  <a:cubicBezTo>
                    <a:pt x="2036" y="358"/>
                    <a:pt x="1918" y="535"/>
                    <a:pt x="1947" y="722"/>
                  </a:cubicBezTo>
                  <a:cubicBezTo>
                    <a:pt x="1965" y="901"/>
                    <a:pt x="2121" y="1031"/>
                    <a:pt x="2297" y="1031"/>
                  </a:cubicBezTo>
                  <a:cubicBezTo>
                    <a:pt x="2315" y="1031"/>
                    <a:pt x="2333" y="1030"/>
                    <a:pt x="2351" y="1027"/>
                  </a:cubicBezTo>
                  <a:cubicBezTo>
                    <a:pt x="2557" y="998"/>
                    <a:pt x="2695" y="811"/>
                    <a:pt x="2655" y="614"/>
                  </a:cubicBezTo>
                  <a:cubicBezTo>
                    <a:pt x="2612" y="250"/>
                    <a:pt x="2194" y="0"/>
                    <a:pt x="1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-1861342" y="4224963"/>
              <a:ext cx="78462" cy="156074"/>
            </a:xfrm>
            <a:custGeom>
              <a:avLst/>
              <a:gdLst/>
              <a:ahLst/>
              <a:cxnLst/>
              <a:rect l="l" t="t" r="r" b="b"/>
              <a:pathLst>
                <a:path w="1939" h="3857" extrusionOk="0">
                  <a:moveTo>
                    <a:pt x="1446" y="1"/>
                  </a:moveTo>
                  <a:lnTo>
                    <a:pt x="1" y="198"/>
                  </a:lnTo>
                  <a:lnTo>
                    <a:pt x="20" y="316"/>
                  </a:lnTo>
                  <a:lnTo>
                    <a:pt x="414" y="286"/>
                  </a:lnTo>
                  <a:lnTo>
                    <a:pt x="876" y="3659"/>
                  </a:lnTo>
                  <a:lnTo>
                    <a:pt x="483" y="3738"/>
                  </a:lnTo>
                  <a:lnTo>
                    <a:pt x="502" y="3856"/>
                  </a:lnTo>
                  <a:lnTo>
                    <a:pt x="1938" y="3659"/>
                  </a:lnTo>
                  <a:lnTo>
                    <a:pt x="1928" y="3541"/>
                  </a:lnTo>
                  <a:lnTo>
                    <a:pt x="1525" y="3571"/>
                  </a:lnTo>
                  <a:lnTo>
                    <a:pt x="1063" y="207"/>
                  </a:lnTo>
                  <a:lnTo>
                    <a:pt x="1456" y="129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-1777780" y="4203880"/>
              <a:ext cx="137743" cy="165987"/>
            </a:xfrm>
            <a:custGeom>
              <a:avLst/>
              <a:gdLst/>
              <a:ahLst/>
              <a:cxnLst/>
              <a:rect l="l" t="t" r="r" b="b"/>
              <a:pathLst>
                <a:path w="3404" h="4102" extrusionOk="0">
                  <a:moveTo>
                    <a:pt x="3256" y="1"/>
                  </a:moveTo>
                  <a:lnTo>
                    <a:pt x="2312" y="138"/>
                  </a:lnTo>
                  <a:lnTo>
                    <a:pt x="2332" y="247"/>
                  </a:lnTo>
                  <a:lnTo>
                    <a:pt x="2725" y="217"/>
                  </a:lnTo>
                  <a:lnTo>
                    <a:pt x="3109" y="2735"/>
                  </a:lnTo>
                  <a:lnTo>
                    <a:pt x="552" y="374"/>
                  </a:lnTo>
                  <a:lnTo>
                    <a:pt x="1" y="453"/>
                  </a:lnTo>
                  <a:lnTo>
                    <a:pt x="21" y="571"/>
                  </a:lnTo>
                  <a:lnTo>
                    <a:pt x="414" y="542"/>
                  </a:lnTo>
                  <a:lnTo>
                    <a:pt x="906" y="3905"/>
                  </a:lnTo>
                  <a:lnTo>
                    <a:pt x="512" y="3984"/>
                  </a:lnTo>
                  <a:lnTo>
                    <a:pt x="532" y="4102"/>
                  </a:lnTo>
                  <a:lnTo>
                    <a:pt x="1476" y="3964"/>
                  </a:lnTo>
                  <a:lnTo>
                    <a:pt x="1457" y="3856"/>
                  </a:lnTo>
                  <a:lnTo>
                    <a:pt x="1063" y="3885"/>
                  </a:lnTo>
                  <a:lnTo>
                    <a:pt x="689" y="1407"/>
                  </a:lnTo>
                  <a:lnTo>
                    <a:pt x="3246" y="3777"/>
                  </a:lnTo>
                  <a:lnTo>
                    <a:pt x="3404" y="3758"/>
                  </a:lnTo>
                  <a:lnTo>
                    <a:pt x="2883" y="197"/>
                  </a:lnTo>
                  <a:lnTo>
                    <a:pt x="3276" y="119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-1620165" y="4186359"/>
              <a:ext cx="126210" cy="161617"/>
            </a:xfrm>
            <a:custGeom>
              <a:avLst/>
              <a:gdLst/>
              <a:ahLst/>
              <a:cxnLst/>
              <a:rect l="l" t="t" r="r" b="b"/>
              <a:pathLst>
                <a:path w="3119" h="3994" extrusionOk="0">
                  <a:moveTo>
                    <a:pt x="2518" y="1"/>
                  </a:moveTo>
                  <a:lnTo>
                    <a:pt x="1" y="345"/>
                  </a:lnTo>
                  <a:lnTo>
                    <a:pt x="20" y="463"/>
                  </a:lnTo>
                  <a:lnTo>
                    <a:pt x="414" y="434"/>
                  </a:lnTo>
                  <a:lnTo>
                    <a:pt x="866" y="3797"/>
                  </a:lnTo>
                  <a:lnTo>
                    <a:pt x="482" y="3886"/>
                  </a:lnTo>
                  <a:lnTo>
                    <a:pt x="492" y="3994"/>
                  </a:lnTo>
                  <a:lnTo>
                    <a:pt x="3118" y="3640"/>
                  </a:lnTo>
                  <a:lnTo>
                    <a:pt x="3000" y="2587"/>
                  </a:lnTo>
                  <a:lnTo>
                    <a:pt x="2892" y="2607"/>
                  </a:lnTo>
                  <a:cubicBezTo>
                    <a:pt x="2862" y="3207"/>
                    <a:pt x="2784" y="3541"/>
                    <a:pt x="2174" y="3620"/>
                  </a:cubicBezTo>
                  <a:cubicBezTo>
                    <a:pt x="1987" y="3650"/>
                    <a:pt x="1722" y="3679"/>
                    <a:pt x="1525" y="3689"/>
                  </a:cubicBezTo>
                  <a:lnTo>
                    <a:pt x="1299" y="2047"/>
                  </a:lnTo>
                  <a:cubicBezTo>
                    <a:pt x="1377" y="2027"/>
                    <a:pt x="1535" y="2007"/>
                    <a:pt x="1574" y="1997"/>
                  </a:cubicBezTo>
                  <a:cubicBezTo>
                    <a:pt x="1619" y="1991"/>
                    <a:pt x="1661" y="1988"/>
                    <a:pt x="1701" y="1988"/>
                  </a:cubicBezTo>
                  <a:cubicBezTo>
                    <a:pt x="1963" y="1988"/>
                    <a:pt x="2103" y="2138"/>
                    <a:pt x="2154" y="2548"/>
                  </a:cubicBezTo>
                  <a:lnTo>
                    <a:pt x="2302" y="2528"/>
                  </a:lnTo>
                  <a:lnTo>
                    <a:pt x="2105" y="1161"/>
                  </a:lnTo>
                  <a:lnTo>
                    <a:pt x="1968" y="1181"/>
                  </a:lnTo>
                  <a:cubicBezTo>
                    <a:pt x="2036" y="1653"/>
                    <a:pt x="1899" y="1811"/>
                    <a:pt x="1554" y="1860"/>
                  </a:cubicBezTo>
                  <a:cubicBezTo>
                    <a:pt x="1486" y="1870"/>
                    <a:pt x="1348" y="1889"/>
                    <a:pt x="1279" y="1889"/>
                  </a:cubicBezTo>
                  <a:lnTo>
                    <a:pt x="1073" y="375"/>
                  </a:lnTo>
                  <a:cubicBezTo>
                    <a:pt x="1269" y="325"/>
                    <a:pt x="1456" y="296"/>
                    <a:pt x="1613" y="266"/>
                  </a:cubicBezTo>
                  <a:cubicBezTo>
                    <a:pt x="1671" y="259"/>
                    <a:pt x="1724" y="256"/>
                    <a:pt x="1774" y="256"/>
                  </a:cubicBezTo>
                  <a:cubicBezTo>
                    <a:pt x="2260" y="256"/>
                    <a:pt x="2435" y="590"/>
                    <a:pt x="2577" y="1053"/>
                  </a:cubicBezTo>
                  <a:lnTo>
                    <a:pt x="2685" y="1043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-1484038" y="4158923"/>
              <a:ext cx="190631" cy="170358"/>
            </a:xfrm>
            <a:custGeom>
              <a:avLst/>
              <a:gdLst/>
              <a:ahLst/>
              <a:cxnLst/>
              <a:rect l="l" t="t" r="r" b="b"/>
              <a:pathLst>
                <a:path w="4711" h="4210" extrusionOk="0">
                  <a:moveTo>
                    <a:pt x="4209" y="0"/>
                  </a:moveTo>
                  <a:lnTo>
                    <a:pt x="3167" y="138"/>
                  </a:lnTo>
                  <a:lnTo>
                    <a:pt x="2537" y="3000"/>
                  </a:lnTo>
                  <a:lnTo>
                    <a:pt x="1092" y="413"/>
                  </a:lnTo>
                  <a:lnTo>
                    <a:pt x="0" y="571"/>
                  </a:lnTo>
                  <a:lnTo>
                    <a:pt x="20" y="679"/>
                  </a:lnTo>
                  <a:lnTo>
                    <a:pt x="413" y="649"/>
                  </a:lnTo>
                  <a:lnTo>
                    <a:pt x="875" y="4013"/>
                  </a:lnTo>
                  <a:lnTo>
                    <a:pt x="492" y="4092"/>
                  </a:lnTo>
                  <a:lnTo>
                    <a:pt x="502" y="4210"/>
                  </a:lnTo>
                  <a:lnTo>
                    <a:pt x="1436" y="4092"/>
                  </a:lnTo>
                  <a:lnTo>
                    <a:pt x="1416" y="3974"/>
                  </a:lnTo>
                  <a:lnTo>
                    <a:pt x="1023" y="4003"/>
                  </a:lnTo>
                  <a:lnTo>
                    <a:pt x="541" y="758"/>
                  </a:lnTo>
                  <a:lnTo>
                    <a:pt x="2360" y="4013"/>
                  </a:lnTo>
                  <a:lnTo>
                    <a:pt x="2459" y="4003"/>
                  </a:lnTo>
                  <a:lnTo>
                    <a:pt x="3216" y="512"/>
                  </a:lnTo>
                  <a:lnTo>
                    <a:pt x="3639" y="3639"/>
                  </a:lnTo>
                  <a:lnTo>
                    <a:pt x="3255" y="3718"/>
                  </a:lnTo>
                  <a:lnTo>
                    <a:pt x="3265" y="3836"/>
                  </a:lnTo>
                  <a:lnTo>
                    <a:pt x="4711" y="3639"/>
                  </a:lnTo>
                  <a:lnTo>
                    <a:pt x="4691" y="3521"/>
                  </a:lnTo>
                  <a:lnTo>
                    <a:pt x="4298" y="3551"/>
                  </a:lnTo>
                  <a:lnTo>
                    <a:pt x="3836" y="187"/>
                  </a:lnTo>
                  <a:lnTo>
                    <a:pt x="4229" y="109"/>
                  </a:lnTo>
                  <a:lnTo>
                    <a:pt x="4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-1276326" y="4142615"/>
              <a:ext cx="130985" cy="161213"/>
            </a:xfrm>
            <a:custGeom>
              <a:avLst/>
              <a:gdLst/>
              <a:ahLst/>
              <a:cxnLst/>
              <a:rect l="l" t="t" r="r" b="b"/>
              <a:pathLst>
                <a:path w="3237" h="3984" extrusionOk="0">
                  <a:moveTo>
                    <a:pt x="965" y="1003"/>
                  </a:moveTo>
                  <a:lnTo>
                    <a:pt x="1683" y="2498"/>
                  </a:lnTo>
                  <a:lnTo>
                    <a:pt x="650" y="2665"/>
                  </a:lnTo>
                  <a:lnTo>
                    <a:pt x="955" y="1003"/>
                  </a:lnTo>
                  <a:close/>
                  <a:moveTo>
                    <a:pt x="1132" y="0"/>
                  </a:moveTo>
                  <a:lnTo>
                    <a:pt x="1014" y="20"/>
                  </a:lnTo>
                  <a:lnTo>
                    <a:pt x="306" y="3796"/>
                  </a:lnTo>
                  <a:lnTo>
                    <a:pt x="1" y="3865"/>
                  </a:lnTo>
                  <a:lnTo>
                    <a:pt x="11" y="3983"/>
                  </a:lnTo>
                  <a:lnTo>
                    <a:pt x="817" y="3875"/>
                  </a:lnTo>
                  <a:lnTo>
                    <a:pt x="797" y="3757"/>
                  </a:lnTo>
                  <a:lnTo>
                    <a:pt x="453" y="3777"/>
                  </a:lnTo>
                  <a:lnTo>
                    <a:pt x="620" y="2823"/>
                  </a:lnTo>
                  <a:lnTo>
                    <a:pt x="1771" y="2665"/>
                  </a:lnTo>
                  <a:lnTo>
                    <a:pt x="2194" y="3541"/>
                  </a:lnTo>
                  <a:lnTo>
                    <a:pt x="1850" y="3609"/>
                  </a:lnTo>
                  <a:lnTo>
                    <a:pt x="1869" y="3727"/>
                  </a:lnTo>
                  <a:lnTo>
                    <a:pt x="3236" y="3541"/>
                  </a:lnTo>
                  <a:lnTo>
                    <a:pt x="3217" y="3423"/>
                  </a:lnTo>
                  <a:lnTo>
                    <a:pt x="2882" y="3442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-1983104" y="4361900"/>
              <a:ext cx="891484" cy="214141"/>
            </a:xfrm>
            <a:custGeom>
              <a:avLst/>
              <a:gdLst/>
              <a:ahLst/>
              <a:cxnLst/>
              <a:rect l="l" t="t" r="r" b="b"/>
              <a:pathLst>
                <a:path w="22031" h="5292" extrusionOk="0">
                  <a:moveTo>
                    <a:pt x="21499" y="128"/>
                  </a:moveTo>
                  <a:lnTo>
                    <a:pt x="21902" y="1839"/>
                  </a:lnTo>
                  <a:lnTo>
                    <a:pt x="413" y="5163"/>
                  </a:lnTo>
                  <a:lnTo>
                    <a:pt x="128" y="3452"/>
                  </a:lnTo>
                  <a:lnTo>
                    <a:pt x="21499" y="128"/>
                  </a:lnTo>
                  <a:close/>
                  <a:moveTo>
                    <a:pt x="21538" y="0"/>
                  </a:moveTo>
                  <a:lnTo>
                    <a:pt x="49" y="3354"/>
                  </a:lnTo>
                  <a:cubicBezTo>
                    <a:pt x="40" y="3354"/>
                    <a:pt x="20" y="3364"/>
                    <a:pt x="10" y="3373"/>
                  </a:cubicBezTo>
                  <a:cubicBezTo>
                    <a:pt x="0" y="3383"/>
                    <a:pt x="0" y="3403"/>
                    <a:pt x="0" y="3423"/>
                  </a:cubicBezTo>
                  <a:lnTo>
                    <a:pt x="305" y="5242"/>
                  </a:lnTo>
                  <a:cubicBezTo>
                    <a:pt x="315" y="5271"/>
                    <a:pt x="335" y="5291"/>
                    <a:pt x="364" y="5291"/>
                  </a:cubicBezTo>
                  <a:lnTo>
                    <a:pt x="374" y="5291"/>
                  </a:lnTo>
                  <a:lnTo>
                    <a:pt x="21981" y="1947"/>
                  </a:lnTo>
                  <a:cubicBezTo>
                    <a:pt x="21991" y="1938"/>
                    <a:pt x="22011" y="1938"/>
                    <a:pt x="22020" y="1918"/>
                  </a:cubicBezTo>
                  <a:cubicBezTo>
                    <a:pt x="22030" y="1908"/>
                    <a:pt x="22030" y="1888"/>
                    <a:pt x="22030" y="1869"/>
                  </a:cubicBezTo>
                  <a:lnTo>
                    <a:pt x="21597" y="49"/>
                  </a:lnTo>
                  <a:cubicBezTo>
                    <a:pt x="21597" y="20"/>
                    <a:pt x="21568" y="0"/>
                    <a:pt x="21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-2057156" y="3972941"/>
              <a:ext cx="891484" cy="213858"/>
            </a:xfrm>
            <a:custGeom>
              <a:avLst/>
              <a:gdLst/>
              <a:ahLst/>
              <a:cxnLst/>
              <a:rect l="l" t="t" r="r" b="b"/>
              <a:pathLst>
                <a:path w="22031" h="5285" extrusionOk="0">
                  <a:moveTo>
                    <a:pt x="21500" y="122"/>
                  </a:moveTo>
                  <a:lnTo>
                    <a:pt x="21903" y="1823"/>
                  </a:lnTo>
                  <a:lnTo>
                    <a:pt x="414" y="5157"/>
                  </a:lnTo>
                  <a:lnTo>
                    <a:pt x="129" y="3446"/>
                  </a:lnTo>
                  <a:lnTo>
                    <a:pt x="21500" y="122"/>
                  </a:lnTo>
                  <a:close/>
                  <a:moveTo>
                    <a:pt x="21555" y="1"/>
                  </a:moveTo>
                  <a:cubicBezTo>
                    <a:pt x="21550" y="1"/>
                    <a:pt x="21544" y="2"/>
                    <a:pt x="21539" y="4"/>
                  </a:cubicBezTo>
                  <a:lnTo>
                    <a:pt x="60" y="3338"/>
                  </a:lnTo>
                  <a:cubicBezTo>
                    <a:pt x="21" y="3347"/>
                    <a:pt x="1" y="3377"/>
                    <a:pt x="1" y="3406"/>
                  </a:cubicBezTo>
                  <a:lnTo>
                    <a:pt x="316" y="5236"/>
                  </a:lnTo>
                  <a:cubicBezTo>
                    <a:pt x="316" y="5265"/>
                    <a:pt x="335" y="5285"/>
                    <a:pt x="375" y="5285"/>
                  </a:cubicBezTo>
                  <a:lnTo>
                    <a:pt x="21982" y="1941"/>
                  </a:lnTo>
                  <a:cubicBezTo>
                    <a:pt x="22001" y="1941"/>
                    <a:pt x="22011" y="1931"/>
                    <a:pt x="22021" y="1911"/>
                  </a:cubicBezTo>
                  <a:cubicBezTo>
                    <a:pt x="22031" y="1902"/>
                    <a:pt x="22031" y="1882"/>
                    <a:pt x="22031" y="1872"/>
                  </a:cubicBezTo>
                  <a:lnTo>
                    <a:pt x="21608" y="43"/>
                  </a:lnTo>
                  <a:cubicBezTo>
                    <a:pt x="21600" y="19"/>
                    <a:pt x="21579" y="1"/>
                    <a:pt x="21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32"/>
          <p:cNvGrpSpPr/>
          <p:nvPr/>
        </p:nvGrpSpPr>
        <p:grpSpPr>
          <a:xfrm rot="-1936839">
            <a:off x="228234" y="3876612"/>
            <a:ext cx="1098574" cy="932746"/>
            <a:chOff x="8039217" y="153473"/>
            <a:chExt cx="898762" cy="763062"/>
          </a:xfrm>
        </p:grpSpPr>
        <p:sp>
          <p:nvSpPr>
            <p:cNvPr id="1187" name="Google Shape;1187;p32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2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2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2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2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9FDEA0-D57F-53B7-892F-01572D363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793" y="1547066"/>
            <a:ext cx="1765006" cy="842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2D74A7-EDA8-D503-1A88-1C712FBFF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345" y="2571750"/>
            <a:ext cx="2557396" cy="1266779"/>
          </a:xfrm>
          <a:prstGeom prst="rect">
            <a:avLst/>
          </a:prstGeom>
        </p:spPr>
      </p:pic>
      <p:sp>
        <p:nvSpPr>
          <p:cNvPr id="21" name="Freeform 36">
            <a:extLst>
              <a:ext uri="{FF2B5EF4-FFF2-40B4-BE49-F238E27FC236}">
                <a16:creationId xmlns:a16="http://schemas.microsoft.com/office/drawing/2014/main" xmlns="" id="{2C6F24C6-76C5-BFEB-0589-3779BF062D2B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37">
            <a:extLst>
              <a:ext uri="{FF2B5EF4-FFF2-40B4-BE49-F238E27FC236}">
                <a16:creationId xmlns:a16="http://schemas.microsoft.com/office/drawing/2014/main" xmlns="" id="{7CEFA342-1C69-F865-61BA-70EF3455F294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>
          <a:extLst>
            <a:ext uri="{FF2B5EF4-FFF2-40B4-BE49-F238E27FC236}">
              <a16:creationId xmlns:a16="http://schemas.microsoft.com/office/drawing/2014/main" xmlns="" id="{E3B16613-B5C3-93FA-726C-A0F921FDC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3">
            <a:extLst>
              <a:ext uri="{FF2B5EF4-FFF2-40B4-BE49-F238E27FC236}">
                <a16:creationId xmlns:a16="http://schemas.microsoft.com/office/drawing/2014/main" xmlns="" id="{79853BC1-3B78-BF78-C514-03B05C3B7E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353800"/>
            <a:ext cx="23364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goal</a:t>
            </a:r>
            <a:endParaRPr dirty="0"/>
          </a:p>
        </p:txBody>
      </p:sp>
      <p:sp>
        <p:nvSpPr>
          <p:cNvPr id="1205" name="Google Shape;1205;p33">
            <a:extLst>
              <a:ext uri="{FF2B5EF4-FFF2-40B4-BE49-F238E27FC236}">
                <a16:creationId xmlns:a16="http://schemas.microsoft.com/office/drawing/2014/main" xmlns="" id="{B585B9FC-CB53-D6C2-4F8B-7A78C8FDB48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Providing an optimal user experience with rich content and ease of use.</a:t>
            </a:r>
            <a:endParaRPr dirty="0"/>
          </a:p>
        </p:txBody>
      </p:sp>
      <p:sp>
        <p:nvSpPr>
          <p:cNvPr id="1206" name="Google Shape;1206;p33">
            <a:extLst>
              <a:ext uri="{FF2B5EF4-FFF2-40B4-BE49-F238E27FC236}">
                <a16:creationId xmlns:a16="http://schemas.microsoft.com/office/drawing/2014/main" xmlns="" id="{D0D1F994-8D51-01AC-C738-D6327F962D7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328681" y="2781250"/>
            <a:ext cx="2486637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Focus on streaming videos, account management, payment</a:t>
            </a:r>
            <a:endParaRPr dirty="0"/>
          </a:p>
        </p:txBody>
      </p:sp>
      <p:sp>
        <p:nvSpPr>
          <p:cNvPr id="1207" name="Google Shape;1207;p33">
            <a:extLst>
              <a:ext uri="{FF2B5EF4-FFF2-40B4-BE49-F238E27FC236}">
                <a16:creationId xmlns:a16="http://schemas.microsoft.com/office/drawing/2014/main" xmlns="" id="{2591A79C-515A-C85E-2667-3BA8EF21439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0876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Moviegoers with internet access</a:t>
            </a:r>
            <a:endParaRPr dirty="0"/>
          </a:p>
        </p:txBody>
      </p:sp>
      <p:sp>
        <p:nvSpPr>
          <p:cNvPr id="1208" name="Google Shape;1208;p33">
            <a:extLst>
              <a:ext uri="{FF2B5EF4-FFF2-40B4-BE49-F238E27FC236}">
                <a16:creationId xmlns:a16="http://schemas.microsoft.com/office/drawing/2014/main" xmlns="" id="{06BCBBE2-7F07-FF89-6163-4B1FCDA6E8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09" name="Google Shape;1209;p33">
            <a:extLst>
              <a:ext uri="{FF2B5EF4-FFF2-40B4-BE49-F238E27FC236}">
                <a16:creationId xmlns:a16="http://schemas.microsoft.com/office/drawing/2014/main" xmlns="" id="{682D247D-0388-4AA3-630D-3EAC60C3BF6C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403800" y="2353800"/>
            <a:ext cx="23364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Core Functions</a:t>
            </a:r>
            <a:endParaRPr dirty="0"/>
          </a:p>
        </p:txBody>
      </p:sp>
      <p:sp>
        <p:nvSpPr>
          <p:cNvPr id="1210" name="Google Shape;1210;p33">
            <a:extLst>
              <a:ext uri="{FF2B5EF4-FFF2-40B4-BE49-F238E27FC236}">
                <a16:creationId xmlns:a16="http://schemas.microsoft.com/office/drawing/2014/main" xmlns="" id="{8A454F6D-6DDB-ADE8-7576-84C6763BBAF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087600" y="2353800"/>
            <a:ext cx="23364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Target Users</a:t>
            </a:r>
            <a:endParaRPr dirty="0"/>
          </a:p>
        </p:txBody>
      </p:sp>
      <p:grpSp>
        <p:nvGrpSpPr>
          <p:cNvPr id="1211" name="Google Shape;1211;p33">
            <a:extLst>
              <a:ext uri="{FF2B5EF4-FFF2-40B4-BE49-F238E27FC236}">
                <a16:creationId xmlns:a16="http://schemas.microsoft.com/office/drawing/2014/main" xmlns="" id="{94A63FC9-5C09-0AA2-6AD7-D874608AB373}"/>
              </a:ext>
            </a:extLst>
          </p:cNvPr>
          <p:cNvGrpSpPr/>
          <p:nvPr/>
        </p:nvGrpSpPr>
        <p:grpSpPr>
          <a:xfrm>
            <a:off x="7445227" y="269212"/>
            <a:ext cx="1274241" cy="748519"/>
            <a:chOff x="3285175" y="1554625"/>
            <a:chExt cx="1458275" cy="856625"/>
          </a:xfrm>
        </p:grpSpPr>
        <p:sp>
          <p:nvSpPr>
            <p:cNvPr id="1212" name="Google Shape;1212;p33">
              <a:extLst>
                <a:ext uri="{FF2B5EF4-FFF2-40B4-BE49-F238E27FC236}">
                  <a16:creationId xmlns:a16="http://schemas.microsoft.com/office/drawing/2014/main" xmlns="" id="{7D0ED927-F428-EDF6-BF69-DAF601A093BA}"/>
                </a:ext>
              </a:extLst>
            </p:cNvPr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3">
              <a:extLst>
                <a:ext uri="{FF2B5EF4-FFF2-40B4-BE49-F238E27FC236}">
                  <a16:creationId xmlns:a16="http://schemas.microsoft.com/office/drawing/2014/main" xmlns="" id="{796B58AA-059C-DC27-3306-413D590B87DD}"/>
                </a:ext>
              </a:extLst>
            </p:cNvPr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3">
              <a:extLst>
                <a:ext uri="{FF2B5EF4-FFF2-40B4-BE49-F238E27FC236}">
                  <a16:creationId xmlns:a16="http://schemas.microsoft.com/office/drawing/2014/main" xmlns="" id="{39D931B4-80E4-804B-F421-6078BA9AB5BD}"/>
                </a:ext>
              </a:extLst>
            </p:cNvPr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>
              <a:extLst>
                <a:ext uri="{FF2B5EF4-FFF2-40B4-BE49-F238E27FC236}">
                  <a16:creationId xmlns:a16="http://schemas.microsoft.com/office/drawing/2014/main" xmlns="" id="{6A7F06F1-2C2B-185F-8A72-6A6AA09F388E}"/>
                </a:ext>
              </a:extLst>
            </p:cNvPr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>
              <a:extLst>
                <a:ext uri="{FF2B5EF4-FFF2-40B4-BE49-F238E27FC236}">
                  <a16:creationId xmlns:a16="http://schemas.microsoft.com/office/drawing/2014/main" xmlns="" id="{1A386E69-C1A3-370D-3E75-B6B7BDB31944}"/>
                </a:ext>
              </a:extLst>
            </p:cNvPr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>
              <a:extLst>
                <a:ext uri="{FF2B5EF4-FFF2-40B4-BE49-F238E27FC236}">
                  <a16:creationId xmlns:a16="http://schemas.microsoft.com/office/drawing/2014/main" xmlns="" id="{1D5AA0D5-20D7-C53F-865A-34B994C8D17C}"/>
                </a:ext>
              </a:extLst>
            </p:cNvPr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>
              <a:extLst>
                <a:ext uri="{FF2B5EF4-FFF2-40B4-BE49-F238E27FC236}">
                  <a16:creationId xmlns:a16="http://schemas.microsoft.com/office/drawing/2014/main" xmlns="" id="{389BB1A2-E8F8-21D1-35AD-80ACCD562201}"/>
                </a:ext>
              </a:extLst>
            </p:cNvPr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3">
              <a:extLst>
                <a:ext uri="{FF2B5EF4-FFF2-40B4-BE49-F238E27FC236}">
                  <a16:creationId xmlns:a16="http://schemas.microsoft.com/office/drawing/2014/main" xmlns="" id="{C21C2328-5FAA-FA88-EF59-7A4F83F6AAD2}"/>
                </a:ext>
              </a:extLst>
            </p:cNvPr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3">
              <a:extLst>
                <a:ext uri="{FF2B5EF4-FFF2-40B4-BE49-F238E27FC236}">
                  <a16:creationId xmlns:a16="http://schemas.microsoft.com/office/drawing/2014/main" xmlns="" id="{003AC720-A840-6D41-89DB-403201A08926}"/>
                </a:ext>
              </a:extLst>
            </p:cNvPr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3">
              <a:extLst>
                <a:ext uri="{FF2B5EF4-FFF2-40B4-BE49-F238E27FC236}">
                  <a16:creationId xmlns:a16="http://schemas.microsoft.com/office/drawing/2014/main" xmlns="" id="{CA789F3D-F7CB-6411-0E95-1CF5A3B27D86}"/>
                </a:ext>
              </a:extLst>
            </p:cNvPr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3">
              <a:extLst>
                <a:ext uri="{FF2B5EF4-FFF2-40B4-BE49-F238E27FC236}">
                  <a16:creationId xmlns:a16="http://schemas.microsoft.com/office/drawing/2014/main" xmlns="" id="{470D0FD2-0BE0-50D3-6566-1055A2295638}"/>
                </a:ext>
              </a:extLst>
            </p:cNvPr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3">
              <a:extLst>
                <a:ext uri="{FF2B5EF4-FFF2-40B4-BE49-F238E27FC236}">
                  <a16:creationId xmlns:a16="http://schemas.microsoft.com/office/drawing/2014/main" xmlns="" id="{471600F1-CCAE-4928-FC4C-82B173725690}"/>
                </a:ext>
              </a:extLst>
            </p:cNvPr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3">
              <a:extLst>
                <a:ext uri="{FF2B5EF4-FFF2-40B4-BE49-F238E27FC236}">
                  <a16:creationId xmlns:a16="http://schemas.microsoft.com/office/drawing/2014/main" xmlns="" id="{1EBF21C8-7939-2386-CF04-A032DD269BC8}"/>
                </a:ext>
              </a:extLst>
            </p:cNvPr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3">
              <a:extLst>
                <a:ext uri="{FF2B5EF4-FFF2-40B4-BE49-F238E27FC236}">
                  <a16:creationId xmlns:a16="http://schemas.microsoft.com/office/drawing/2014/main" xmlns="" id="{A89FA7B6-A55E-63AC-0BE5-5E6D9F92CB21}"/>
                </a:ext>
              </a:extLst>
            </p:cNvPr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3">
              <a:extLst>
                <a:ext uri="{FF2B5EF4-FFF2-40B4-BE49-F238E27FC236}">
                  <a16:creationId xmlns:a16="http://schemas.microsoft.com/office/drawing/2014/main" xmlns="" id="{B67389F9-4684-80C1-BF06-1B196BB3E5B5}"/>
                </a:ext>
              </a:extLst>
            </p:cNvPr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33">
            <a:extLst>
              <a:ext uri="{FF2B5EF4-FFF2-40B4-BE49-F238E27FC236}">
                <a16:creationId xmlns:a16="http://schemas.microsoft.com/office/drawing/2014/main" xmlns="" id="{9FAC935F-51FF-0D2F-D923-1173EFC3A185}"/>
              </a:ext>
            </a:extLst>
          </p:cNvPr>
          <p:cNvGrpSpPr/>
          <p:nvPr/>
        </p:nvGrpSpPr>
        <p:grpSpPr>
          <a:xfrm rot="1028139">
            <a:off x="277720" y="3990910"/>
            <a:ext cx="1034038" cy="971312"/>
            <a:chOff x="220838" y="-10150"/>
            <a:chExt cx="1417700" cy="1331700"/>
          </a:xfrm>
        </p:grpSpPr>
        <p:sp>
          <p:nvSpPr>
            <p:cNvPr id="1228" name="Google Shape;1228;p33">
              <a:extLst>
                <a:ext uri="{FF2B5EF4-FFF2-40B4-BE49-F238E27FC236}">
                  <a16:creationId xmlns:a16="http://schemas.microsoft.com/office/drawing/2014/main" xmlns="" id="{FDEE2BC5-DD2C-3088-CEDE-4FA66C036DC5}"/>
                </a:ext>
              </a:extLst>
            </p:cNvPr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3">
              <a:extLst>
                <a:ext uri="{FF2B5EF4-FFF2-40B4-BE49-F238E27FC236}">
                  <a16:creationId xmlns:a16="http://schemas.microsoft.com/office/drawing/2014/main" xmlns="" id="{6E879B3E-442B-0A0B-E4CD-C2CAD31603EB}"/>
                </a:ext>
              </a:extLst>
            </p:cNvPr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3">
              <a:extLst>
                <a:ext uri="{FF2B5EF4-FFF2-40B4-BE49-F238E27FC236}">
                  <a16:creationId xmlns:a16="http://schemas.microsoft.com/office/drawing/2014/main" xmlns="" id="{3939CFD3-505D-CDDE-1D65-21D7F7FD0AB1}"/>
                </a:ext>
              </a:extLst>
            </p:cNvPr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3">
              <a:extLst>
                <a:ext uri="{FF2B5EF4-FFF2-40B4-BE49-F238E27FC236}">
                  <a16:creationId xmlns:a16="http://schemas.microsoft.com/office/drawing/2014/main" xmlns="" id="{0918B314-9002-B8F8-14D4-13FDFE88D9BE}"/>
                </a:ext>
              </a:extLst>
            </p:cNvPr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3">
              <a:extLst>
                <a:ext uri="{FF2B5EF4-FFF2-40B4-BE49-F238E27FC236}">
                  <a16:creationId xmlns:a16="http://schemas.microsoft.com/office/drawing/2014/main" xmlns="" id="{014DB9FB-4331-5045-C4B9-EC373175BC01}"/>
                </a:ext>
              </a:extLst>
            </p:cNvPr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3">
              <a:extLst>
                <a:ext uri="{FF2B5EF4-FFF2-40B4-BE49-F238E27FC236}">
                  <a16:creationId xmlns:a16="http://schemas.microsoft.com/office/drawing/2014/main" xmlns="" id="{5CEEF732-EF46-4133-3361-4E8CAC167FA8}"/>
                </a:ext>
              </a:extLst>
            </p:cNvPr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3">
              <a:extLst>
                <a:ext uri="{FF2B5EF4-FFF2-40B4-BE49-F238E27FC236}">
                  <a16:creationId xmlns:a16="http://schemas.microsoft.com/office/drawing/2014/main" xmlns="" id="{1FD49446-ABA3-3D16-B638-644C31E82BA4}"/>
                </a:ext>
              </a:extLst>
            </p:cNvPr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3">
              <a:extLst>
                <a:ext uri="{FF2B5EF4-FFF2-40B4-BE49-F238E27FC236}">
                  <a16:creationId xmlns:a16="http://schemas.microsoft.com/office/drawing/2014/main" xmlns="" id="{F851EBF7-723C-FDAE-0901-C37BB7B75818}"/>
                </a:ext>
              </a:extLst>
            </p:cNvPr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3">
              <a:extLst>
                <a:ext uri="{FF2B5EF4-FFF2-40B4-BE49-F238E27FC236}">
                  <a16:creationId xmlns:a16="http://schemas.microsoft.com/office/drawing/2014/main" xmlns="" id="{82DFF147-D36E-7DDB-6E84-EC7AE777BB3C}"/>
                </a:ext>
              </a:extLst>
            </p:cNvPr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3">
              <a:extLst>
                <a:ext uri="{FF2B5EF4-FFF2-40B4-BE49-F238E27FC236}">
                  <a16:creationId xmlns:a16="http://schemas.microsoft.com/office/drawing/2014/main" xmlns="" id="{D78DD5A3-57BB-A34F-FA2D-95CDD72FD103}"/>
                </a:ext>
              </a:extLst>
            </p:cNvPr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3">
              <a:extLst>
                <a:ext uri="{FF2B5EF4-FFF2-40B4-BE49-F238E27FC236}">
                  <a16:creationId xmlns:a16="http://schemas.microsoft.com/office/drawing/2014/main" xmlns="" id="{7A95DD0B-8CD5-74CC-C5F2-9EE7EA1CDCA7}"/>
                </a:ext>
              </a:extLst>
            </p:cNvPr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3">
              <a:extLst>
                <a:ext uri="{FF2B5EF4-FFF2-40B4-BE49-F238E27FC236}">
                  <a16:creationId xmlns:a16="http://schemas.microsoft.com/office/drawing/2014/main" xmlns="" id="{77A09C9F-8F4E-0BB4-BCDE-A2600D20D9D4}"/>
                </a:ext>
              </a:extLst>
            </p:cNvPr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3">
              <a:extLst>
                <a:ext uri="{FF2B5EF4-FFF2-40B4-BE49-F238E27FC236}">
                  <a16:creationId xmlns:a16="http://schemas.microsoft.com/office/drawing/2014/main" xmlns="" id="{74749EC1-D6E7-854D-CACF-1D60952D5CB7}"/>
                </a:ext>
              </a:extLst>
            </p:cNvPr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3">
              <a:extLst>
                <a:ext uri="{FF2B5EF4-FFF2-40B4-BE49-F238E27FC236}">
                  <a16:creationId xmlns:a16="http://schemas.microsoft.com/office/drawing/2014/main" xmlns="" id="{9BCA1423-D1A2-0788-2B35-B8C5A6EAA6B8}"/>
                </a:ext>
              </a:extLst>
            </p:cNvPr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3">
              <a:extLst>
                <a:ext uri="{FF2B5EF4-FFF2-40B4-BE49-F238E27FC236}">
                  <a16:creationId xmlns:a16="http://schemas.microsoft.com/office/drawing/2014/main" xmlns="" id="{E6425A28-1CA8-2602-C927-0A25EE0E5331}"/>
                </a:ext>
              </a:extLst>
            </p:cNvPr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3">
              <a:extLst>
                <a:ext uri="{FF2B5EF4-FFF2-40B4-BE49-F238E27FC236}">
                  <a16:creationId xmlns:a16="http://schemas.microsoft.com/office/drawing/2014/main" xmlns="" id="{0245D75C-E448-02E7-5132-F5B4EEB84324}"/>
                </a:ext>
              </a:extLst>
            </p:cNvPr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3">
              <a:extLst>
                <a:ext uri="{FF2B5EF4-FFF2-40B4-BE49-F238E27FC236}">
                  <a16:creationId xmlns:a16="http://schemas.microsoft.com/office/drawing/2014/main" xmlns="" id="{C1F4B49D-CFA7-A4F7-74B1-740F4487DF3B}"/>
                </a:ext>
              </a:extLst>
            </p:cNvPr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3">
              <a:extLst>
                <a:ext uri="{FF2B5EF4-FFF2-40B4-BE49-F238E27FC236}">
                  <a16:creationId xmlns:a16="http://schemas.microsoft.com/office/drawing/2014/main" xmlns="" id="{DB9BA1A4-A4E3-7CA0-999E-66B217E87B34}"/>
                </a:ext>
              </a:extLst>
            </p:cNvPr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3">
              <a:extLst>
                <a:ext uri="{FF2B5EF4-FFF2-40B4-BE49-F238E27FC236}">
                  <a16:creationId xmlns:a16="http://schemas.microsoft.com/office/drawing/2014/main" xmlns="" id="{C56DC401-04D8-02A8-FCFA-6F3C43B83341}"/>
                </a:ext>
              </a:extLst>
            </p:cNvPr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3">
              <a:extLst>
                <a:ext uri="{FF2B5EF4-FFF2-40B4-BE49-F238E27FC236}">
                  <a16:creationId xmlns:a16="http://schemas.microsoft.com/office/drawing/2014/main" xmlns="" id="{D1919107-74EB-F3A0-2AA4-C0A3E55CA1F6}"/>
                </a:ext>
              </a:extLst>
            </p:cNvPr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3">
              <a:extLst>
                <a:ext uri="{FF2B5EF4-FFF2-40B4-BE49-F238E27FC236}">
                  <a16:creationId xmlns:a16="http://schemas.microsoft.com/office/drawing/2014/main" xmlns="" id="{6B55400B-B6C7-CE82-26C5-F30F5F9B6F23}"/>
                </a:ext>
              </a:extLst>
            </p:cNvPr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3">
              <a:extLst>
                <a:ext uri="{FF2B5EF4-FFF2-40B4-BE49-F238E27FC236}">
                  <a16:creationId xmlns:a16="http://schemas.microsoft.com/office/drawing/2014/main" xmlns="" id="{8690B7B4-68A7-5190-CB2A-D220C5AF7B82}"/>
                </a:ext>
              </a:extLst>
            </p:cNvPr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3">
              <a:extLst>
                <a:ext uri="{FF2B5EF4-FFF2-40B4-BE49-F238E27FC236}">
                  <a16:creationId xmlns:a16="http://schemas.microsoft.com/office/drawing/2014/main" xmlns="" id="{06296AB1-7097-A9CF-C62C-2407AEE5E5F7}"/>
                </a:ext>
              </a:extLst>
            </p:cNvPr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3">
              <a:extLst>
                <a:ext uri="{FF2B5EF4-FFF2-40B4-BE49-F238E27FC236}">
                  <a16:creationId xmlns:a16="http://schemas.microsoft.com/office/drawing/2014/main" xmlns="" id="{70EBF073-9422-C363-1F4A-B469D6B6CE62}"/>
                </a:ext>
              </a:extLst>
            </p:cNvPr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3">
              <a:extLst>
                <a:ext uri="{FF2B5EF4-FFF2-40B4-BE49-F238E27FC236}">
                  <a16:creationId xmlns:a16="http://schemas.microsoft.com/office/drawing/2014/main" xmlns="" id="{582B5BFB-FD09-C5C6-6131-C4A033F7D417}"/>
                </a:ext>
              </a:extLst>
            </p:cNvPr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3">
              <a:extLst>
                <a:ext uri="{FF2B5EF4-FFF2-40B4-BE49-F238E27FC236}">
                  <a16:creationId xmlns:a16="http://schemas.microsoft.com/office/drawing/2014/main" xmlns="" id="{28D5F8B0-15BE-85A0-A52A-49F338D16C90}"/>
                </a:ext>
              </a:extLst>
            </p:cNvPr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3">
              <a:extLst>
                <a:ext uri="{FF2B5EF4-FFF2-40B4-BE49-F238E27FC236}">
                  <a16:creationId xmlns:a16="http://schemas.microsoft.com/office/drawing/2014/main" xmlns="" id="{38975BDB-6319-971E-F443-68EEE184AAAC}"/>
                </a:ext>
              </a:extLst>
            </p:cNvPr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3">
              <a:extLst>
                <a:ext uri="{FF2B5EF4-FFF2-40B4-BE49-F238E27FC236}">
                  <a16:creationId xmlns:a16="http://schemas.microsoft.com/office/drawing/2014/main" xmlns="" id="{C8428D00-CFF5-AEEE-4158-6C95AC093D24}"/>
                </a:ext>
              </a:extLst>
            </p:cNvPr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3">
              <a:extLst>
                <a:ext uri="{FF2B5EF4-FFF2-40B4-BE49-F238E27FC236}">
                  <a16:creationId xmlns:a16="http://schemas.microsoft.com/office/drawing/2014/main" xmlns="" id="{74505178-DB25-A073-DD1F-6260B90259C6}"/>
                </a:ext>
              </a:extLst>
            </p:cNvPr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3">
              <a:extLst>
                <a:ext uri="{FF2B5EF4-FFF2-40B4-BE49-F238E27FC236}">
                  <a16:creationId xmlns:a16="http://schemas.microsoft.com/office/drawing/2014/main" xmlns="" id="{A209889E-2018-AD0A-8CBB-8FECBF717CC4}"/>
                </a:ext>
              </a:extLst>
            </p:cNvPr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3">
              <a:extLst>
                <a:ext uri="{FF2B5EF4-FFF2-40B4-BE49-F238E27FC236}">
                  <a16:creationId xmlns:a16="http://schemas.microsoft.com/office/drawing/2014/main" xmlns="" id="{56EC2395-3822-B26E-FCF9-88EE94864F2A}"/>
                </a:ext>
              </a:extLst>
            </p:cNvPr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3">
              <a:extLst>
                <a:ext uri="{FF2B5EF4-FFF2-40B4-BE49-F238E27FC236}">
                  <a16:creationId xmlns:a16="http://schemas.microsoft.com/office/drawing/2014/main" xmlns="" id="{204D6F39-5098-07EC-E7B8-018DD91111A4}"/>
                </a:ext>
              </a:extLst>
            </p:cNvPr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3">
              <a:extLst>
                <a:ext uri="{FF2B5EF4-FFF2-40B4-BE49-F238E27FC236}">
                  <a16:creationId xmlns:a16="http://schemas.microsoft.com/office/drawing/2014/main" xmlns="" id="{3A1C880B-3AFE-36D3-98C4-D38CE5EEEDEC}"/>
                </a:ext>
              </a:extLst>
            </p:cNvPr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3">
              <a:extLst>
                <a:ext uri="{FF2B5EF4-FFF2-40B4-BE49-F238E27FC236}">
                  <a16:creationId xmlns:a16="http://schemas.microsoft.com/office/drawing/2014/main" xmlns="" id="{4D31E19C-CA3C-E111-F660-00CE80DA61B4}"/>
                </a:ext>
              </a:extLst>
            </p:cNvPr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3">
              <a:extLst>
                <a:ext uri="{FF2B5EF4-FFF2-40B4-BE49-F238E27FC236}">
                  <a16:creationId xmlns:a16="http://schemas.microsoft.com/office/drawing/2014/main" xmlns="" id="{E635C457-EEA2-82A1-13BC-90712270094A}"/>
                </a:ext>
              </a:extLst>
            </p:cNvPr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3">
              <a:extLst>
                <a:ext uri="{FF2B5EF4-FFF2-40B4-BE49-F238E27FC236}">
                  <a16:creationId xmlns:a16="http://schemas.microsoft.com/office/drawing/2014/main" xmlns="" id="{C07544BD-FC52-D9CA-C175-F386E9ED0643}"/>
                </a:ext>
              </a:extLst>
            </p:cNvPr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3">
              <a:extLst>
                <a:ext uri="{FF2B5EF4-FFF2-40B4-BE49-F238E27FC236}">
                  <a16:creationId xmlns:a16="http://schemas.microsoft.com/office/drawing/2014/main" xmlns="" id="{15EC6B8A-1082-63D1-648B-0B04005CDBF5}"/>
                </a:ext>
              </a:extLst>
            </p:cNvPr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3">
              <a:extLst>
                <a:ext uri="{FF2B5EF4-FFF2-40B4-BE49-F238E27FC236}">
                  <a16:creationId xmlns:a16="http://schemas.microsoft.com/office/drawing/2014/main" xmlns="" id="{18F4DB2E-78EF-9736-8139-0C4EDEB36CC6}"/>
                </a:ext>
              </a:extLst>
            </p:cNvPr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3">
              <a:extLst>
                <a:ext uri="{FF2B5EF4-FFF2-40B4-BE49-F238E27FC236}">
                  <a16:creationId xmlns:a16="http://schemas.microsoft.com/office/drawing/2014/main" xmlns="" id="{E6B414F0-3DC4-1619-D3C7-71419CEF4CAD}"/>
                </a:ext>
              </a:extLst>
            </p:cNvPr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3">
              <a:extLst>
                <a:ext uri="{FF2B5EF4-FFF2-40B4-BE49-F238E27FC236}">
                  <a16:creationId xmlns:a16="http://schemas.microsoft.com/office/drawing/2014/main" xmlns="" id="{660359C6-6FAD-24A7-46A7-EAD2E751864E}"/>
                </a:ext>
              </a:extLst>
            </p:cNvPr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3">
              <a:extLst>
                <a:ext uri="{FF2B5EF4-FFF2-40B4-BE49-F238E27FC236}">
                  <a16:creationId xmlns:a16="http://schemas.microsoft.com/office/drawing/2014/main" xmlns="" id="{CF7A826C-8DF5-10A0-58EA-7ECD5F302C6B}"/>
                </a:ext>
              </a:extLst>
            </p:cNvPr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3">
              <a:extLst>
                <a:ext uri="{FF2B5EF4-FFF2-40B4-BE49-F238E27FC236}">
                  <a16:creationId xmlns:a16="http://schemas.microsoft.com/office/drawing/2014/main" xmlns="" id="{AA3F245D-CE0F-CAAC-8CE2-006E1EAD3936}"/>
                </a:ext>
              </a:extLst>
            </p:cNvPr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3">
              <a:extLst>
                <a:ext uri="{FF2B5EF4-FFF2-40B4-BE49-F238E27FC236}">
                  <a16:creationId xmlns:a16="http://schemas.microsoft.com/office/drawing/2014/main" xmlns="" id="{E67B82CE-7042-017F-88AA-D4F2FE116315}"/>
                </a:ext>
              </a:extLst>
            </p:cNvPr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3">
              <a:extLst>
                <a:ext uri="{FF2B5EF4-FFF2-40B4-BE49-F238E27FC236}">
                  <a16:creationId xmlns:a16="http://schemas.microsoft.com/office/drawing/2014/main" xmlns="" id="{BCAB9A07-D7A2-4846-2E74-052457B455D1}"/>
                </a:ext>
              </a:extLst>
            </p:cNvPr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>
              <a:extLst>
                <a:ext uri="{FF2B5EF4-FFF2-40B4-BE49-F238E27FC236}">
                  <a16:creationId xmlns:a16="http://schemas.microsoft.com/office/drawing/2014/main" xmlns="" id="{6C9DDA2E-F389-58F3-6FAA-605A89EFA125}"/>
                </a:ext>
              </a:extLst>
            </p:cNvPr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>
              <a:extLst>
                <a:ext uri="{FF2B5EF4-FFF2-40B4-BE49-F238E27FC236}">
                  <a16:creationId xmlns:a16="http://schemas.microsoft.com/office/drawing/2014/main" xmlns="" id="{E740BF2E-E104-7344-91F3-8DCC982F5A9D}"/>
                </a:ext>
              </a:extLst>
            </p:cNvPr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3">
            <a:extLst>
              <a:ext uri="{FF2B5EF4-FFF2-40B4-BE49-F238E27FC236}">
                <a16:creationId xmlns:a16="http://schemas.microsoft.com/office/drawing/2014/main" xmlns="" id="{2A47E010-A49C-A9AA-EF25-8E72AE519B86}"/>
              </a:ext>
            </a:extLst>
          </p:cNvPr>
          <p:cNvGrpSpPr/>
          <p:nvPr/>
        </p:nvGrpSpPr>
        <p:grpSpPr>
          <a:xfrm rot="-610959">
            <a:off x="7715675" y="4027009"/>
            <a:ext cx="1133128" cy="899116"/>
            <a:chOff x="1291550" y="1421925"/>
            <a:chExt cx="1399875" cy="1110775"/>
          </a:xfrm>
        </p:grpSpPr>
        <p:sp>
          <p:nvSpPr>
            <p:cNvPr id="1275" name="Google Shape;1275;p33">
              <a:extLst>
                <a:ext uri="{FF2B5EF4-FFF2-40B4-BE49-F238E27FC236}">
                  <a16:creationId xmlns:a16="http://schemas.microsoft.com/office/drawing/2014/main" xmlns="" id="{C28222D2-9C31-2D36-B4FC-59E97539A0F6}"/>
                </a:ext>
              </a:extLst>
            </p:cNvPr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3">
              <a:extLst>
                <a:ext uri="{FF2B5EF4-FFF2-40B4-BE49-F238E27FC236}">
                  <a16:creationId xmlns:a16="http://schemas.microsoft.com/office/drawing/2014/main" xmlns="" id="{C6D83259-4223-07E4-001C-25C3470D6925}"/>
                </a:ext>
              </a:extLst>
            </p:cNvPr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3">
              <a:extLst>
                <a:ext uri="{FF2B5EF4-FFF2-40B4-BE49-F238E27FC236}">
                  <a16:creationId xmlns:a16="http://schemas.microsoft.com/office/drawing/2014/main" xmlns="" id="{CF90199E-BC07-F422-5FD5-E83420AB2C59}"/>
                </a:ext>
              </a:extLst>
            </p:cNvPr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3">
              <a:extLst>
                <a:ext uri="{FF2B5EF4-FFF2-40B4-BE49-F238E27FC236}">
                  <a16:creationId xmlns:a16="http://schemas.microsoft.com/office/drawing/2014/main" xmlns="" id="{CF360BC6-AD1C-9624-80D4-908DA1BCADA1}"/>
                </a:ext>
              </a:extLst>
            </p:cNvPr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3">
              <a:extLst>
                <a:ext uri="{FF2B5EF4-FFF2-40B4-BE49-F238E27FC236}">
                  <a16:creationId xmlns:a16="http://schemas.microsoft.com/office/drawing/2014/main" xmlns="" id="{CB1762BC-73EB-C26F-EDCB-B3FF3DB1213B}"/>
                </a:ext>
              </a:extLst>
            </p:cNvPr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3">
              <a:extLst>
                <a:ext uri="{FF2B5EF4-FFF2-40B4-BE49-F238E27FC236}">
                  <a16:creationId xmlns:a16="http://schemas.microsoft.com/office/drawing/2014/main" xmlns="" id="{18B3D6AD-083C-B5ED-02F5-B9D277BA90A2}"/>
                </a:ext>
              </a:extLst>
            </p:cNvPr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3">
              <a:extLst>
                <a:ext uri="{FF2B5EF4-FFF2-40B4-BE49-F238E27FC236}">
                  <a16:creationId xmlns:a16="http://schemas.microsoft.com/office/drawing/2014/main" xmlns="" id="{71328E10-6046-6C63-85F8-06584D8557C3}"/>
                </a:ext>
              </a:extLst>
            </p:cNvPr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3">
              <a:extLst>
                <a:ext uri="{FF2B5EF4-FFF2-40B4-BE49-F238E27FC236}">
                  <a16:creationId xmlns:a16="http://schemas.microsoft.com/office/drawing/2014/main" xmlns="" id="{2F795E1D-87A7-6B9E-DAF8-334F4946329E}"/>
                </a:ext>
              </a:extLst>
            </p:cNvPr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3">
              <a:extLst>
                <a:ext uri="{FF2B5EF4-FFF2-40B4-BE49-F238E27FC236}">
                  <a16:creationId xmlns:a16="http://schemas.microsoft.com/office/drawing/2014/main" xmlns="" id="{D89FFFC3-C8FF-57C0-D14E-45F4F950EA3F}"/>
                </a:ext>
              </a:extLst>
            </p:cNvPr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3">
              <a:extLst>
                <a:ext uri="{FF2B5EF4-FFF2-40B4-BE49-F238E27FC236}">
                  <a16:creationId xmlns:a16="http://schemas.microsoft.com/office/drawing/2014/main" xmlns="" id="{67201FEC-263F-FD83-D490-FE1AF620C360}"/>
                </a:ext>
              </a:extLst>
            </p:cNvPr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3">
              <a:extLst>
                <a:ext uri="{FF2B5EF4-FFF2-40B4-BE49-F238E27FC236}">
                  <a16:creationId xmlns:a16="http://schemas.microsoft.com/office/drawing/2014/main" xmlns="" id="{328216D3-F7AA-FA27-AF66-F17EB6DCF542}"/>
                </a:ext>
              </a:extLst>
            </p:cNvPr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3">
              <a:extLst>
                <a:ext uri="{FF2B5EF4-FFF2-40B4-BE49-F238E27FC236}">
                  <a16:creationId xmlns:a16="http://schemas.microsoft.com/office/drawing/2014/main" xmlns="" id="{73CD5DE1-E22F-336F-D932-96F4A76EC505}"/>
                </a:ext>
              </a:extLst>
            </p:cNvPr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3">
              <a:extLst>
                <a:ext uri="{FF2B5EF4-FFF2-40B4-BE49-F238E27FC236}">
                  <a16:creationId xmlns:a16="http://schemas.microsoft.com/office/drawing/2014/main" xmlns="" id="{AE8AF7A9-94BE-7AFD-CEBD-FA25C1BD9A6E}"/>
                </a:ext>
              </a:extLst>
            </p:cNvPr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3">
              <a:extLst>
                <a:ext uri="{FF2B5EF4-FFF2-40B4-BE49-F238E27FC236}">
                  <a16:creationId xmlns:a16="http://schemas.microsoft.com/office/drawing/2014/main" xmlns="" id="{FC5E4B9D-E8F5-C80B-6092-494AFC21ECE7}"/>
                </a:ext>
              </a:extLst>
            </p:cNvPr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3">
              <a:extLst>
                <a:ext uri="{FF2B5EF4-FFF2-40B4-BE49-F238E27FC236}">
                  <a16:creationId xmlns:a16="http://schemas.microsoft.com/office/drawing/2014/main" xmlns="" id="{2C401687-41D5-463A-4452-79785EFAE36B}"/>
                </a:ext>
              </a:extLst>
            </p:cNvPr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3">
              <a:extLst>
                <a:ext uri="{FF2B5EF4-FFF2-40B4-BE49-F238E27FC236}">
                  <a16:creationId xmlns:a16="http://schemas.microsoft.com/office/drawing/2014/main" xmlns="" id="{44AA6C7F-97DE-1AD4-C108-6E1ADB165F97}"/>
                </a:ext>
              </a:extLst>
            </p:cNvPr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3">
              <a:extLst>
                <a:ext uri="{FF2B5EF4-FFF2-40B4-BE49-F238E27FC236}">
                  <a16:creationId xmlns:a16="http://schemas.microsoft.com/office/drawing/2014/main" xmlns="" id="{66F12F1C-56D5-A9D0-A9B6-8B92201564AD}"/>
                </a:ext>
              </a:extLst>
            </p:cNvPr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3">
              <a:extLst>
                <a:ext uri="{FF2B5EF4-FFF2-40B4-BE49-F238E27FC236}">
                  <a16:creationId xmlns:a16="http://schemas.microsoft.com/office/drawing/2014/main" xmlns="" id="{B1B72BEB-6D6F-E17F-EDA1-7B342A15E71D}"/>
                </a:ext>
              </a:extLst>
            </p:cNvPr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33">
            <a:extLst>
              <a:ext uri="{FF2B5EF4-FFF2-40B4-BE49-F238E27FC236}">
                <a16:creationId xmlns:a16="http://schemas.microsoft.com/office/drawing/2014/main" xmlns="" id="{800CCCEF-B88D-3F55-6C76-7FBF0552FA1B}"/>
              </a:ext>
            </a:extLst>
          </p:cNvPr>
          <p:cNvGrpSpPr/>
          <p:nvPr/>
        </p:nvGrpSpPr>
        <p:grpSpPr>
          <a:xfrm>
            <a:off x="4292428" y="1769823"/>
            <a:ext cx="559122" cy="486333"/>
            <a:chOff x="6625609" y="2446777"/>
            <a:chExt cx="364130" cy="316726"/>
          </a:xfrm>
        </p:grpSpPr>
        <p:sp>
          <p:nvSpPr>
            <p:cNvPr id="1294" name="Google Shape;1294;p33">
              <a:extLst>
                <a:ext uri="{FF2B5EF4-FFF2-40B4-BE49-F238E27FC236}">
                  <a16:creationId xmlns:a16="http://schemas.microsoft.com/office/drawing/2014/main" xmlns="" id="{0D3DDB64-DB2C-C1E1-399B-5D5F63EFC6C3}"/>
                </a:ext>
              </a:extLst>
            </p:cNvPr>
            <p:cNvSpPr/>
            <p:nvPr/>
          </p:nvSpPr>
          <p:spPr>
            <a:xfrm>
              <a:off x="6657255" y="2495096"/>
              <a:ext cx="265140" cy="240497"/>
            </a:xfrm>
            <a:custGeom>
              <a:avLst/>
              <a:gdLst/>
              <a:ahLst/>
              <a:cxnLst/>
              <a:rect l="l" t="t" r="r" b="b"/>
              <a:pathLst>
                <a:path w="10146" h="9203" extrusionOk="0">
                  <a:moveTo>
                    <a:pt x="1232" y="0"/>
                  </a:moveTo>
                  <a:lnTo>
                    <a:pt x="1" y="808"/>
                  </a:lnTo>
                  <a:lnTo>
                    <a:pt x="1376" y="9203"/>
                  </a:lnTo>
                  <a:lnTo>
                    <a:pt x="10146" y="9203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rgbClr val="C5CFD3">
                <a:alpha val="4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3">
              <a:extLst>
                <a:ext uri="{FF2B5EF4-FFF2-40B4-BE49-F238E27FC236}">
                  <a16:creationId xmlns:a16="http://schemas.microsoft.com/office/drawing/2014/main" xmlns="" id="{706C83CC-AA4B-B29A-E22B-9CD476C300CD}"/>
                </a:ext>
              </a:extLst>
            </p:cNvPr>
            <p:cNvSpPr/>
            <p:nvPr/>
          </p:nvSpPr>
          <p:spPr>
            <a:xfrm>
              <a:off x="6693187" y="2495096"/>
              <a:ext cx="264905" cy="240497"/>
            </a:xfrm>
            <a:custGeom>
              <a:avLst/>
              <a:gdLst/>
              <a:ahLst/>
              <a:cxnLst/>
              <a:rect l="l" t="t" r="r" b="b"/>
              <a:pathLst>
                <a:path w="10137" h="9203" extrusionOk="0">
                  <a:moveTo>
                    <a:pt x="8905" y="0"/>
                  </a:moveTo>
                  <a:lnTo>
                    <a:pt x="1" y="9203"/>
                  </a:lnTo>
                  <a:lnTo>
                    <a:pt x="8771" y="9203"/>
                  </a:lnTo>
                  <a:lnTo>
                    <a:pt x="10136" y="808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C5CFD3">
                <a:alpha val="4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3">
              <a:extLst>
                <a:ext uri="{FF2B5EF4-FFF2-40B4-BE49-F238E27FC236}">
                  <a16:creationId xmlns:a16="http://schemas.microsoft.com/office/drawing/2014/main" xmlns="" id="{FEA866A1-733B-CA3C-4D59-E178277466F9}"/>
                </a:ext>
              </a:extLst>
            </p:cNvPr>
            <p:cNvSpPr/>
            <p:nvPr/>
          </p:nvSpPr>
          <p:spPr>
            <a:xfrm>
              <a:off x="6693187" y="2617213"/>
              <a:ext cx="229208" cy="118380"/>
            </a:xfrm>
            <a:custGeom>
              <a:avLst/>
              <a:gdLst/>
              <a:ahLst/>
              <a:cxnLst/>
              <a:rect l="l" t="t" r="r" b="b"/>
              <a:pathLst>
                <a:path w="8771" h="4530" extrusionOk="0">
                  <a:moveTo>
                    <a:pt x="4386" y="1"/>
                  </a:moveTo>
                  <a:lnTo>
                    <a:pt x="1" y="4530"/>
                  </a:lnTo>
                  <a:lnTo>
                    <a:pt x="8771" y="4530"/>
                  </a:lnTo>
                  <a:lnTo>
                    <a:pt x="4386" y="1"/>
                  </a:lnTo>
                  <a:close/>
                </a:path>
              </a:pathLst>
            </a:custGeom>
            <a:solidFill>
              <a:srgbClr val="C5CFD3">
                <a:alpha val="4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3">
              <a:extLst>
                <a:ext uri="{FF2B5EF4-FFF2-40B4-BE49-F238E27FC236}">
                  <a16:creationId xmlns:a16="http://schemas.microsoft.com/office/drawing/2014/main" xmlns="" id="{A8AE7EEC-05A1-D5BD-2D76-8CEDAF13566D}"/>
                </a:ext>
              </a:extLst>
            </p:cNvPr>
            <p:cNvSpPr/>
            <p:nvPr/>
          </p:nvSpPr>
          <p:spPr>
            <a:xfrm>
              <a:off x="6693187" y="2707945"/>
              <a:ext cx="229208" cy="55558"/>
            </a:xfrm>
            <a:custGeom>
              <a:avLst/>
              <a:gdLst/>
              <a:ahLst/>
              <a:cxnLst/>
              <a:rect l="l" t="t" r="r" b="b"/>
              <a:pathLst>
                <a:path w="8771" h="2126" extrusionOk="0">
                  <a:moveTo>
                    <a:pt x="4386" y="0"/>
                  </a:moveTo>
                  <a:cubicBezTo>
                    <a:pt x="1963" y="0"/>
                    <a:pt x="1" y="481"/>
                    <a:pt x="1" y="1058"/>
                  </a:cubicBezTo>
                  <a:cubicBezTo>
                    <a:pt x="1" y="1645"/>
                    <a:pt x="1963" y="2125"/>
                    <a:pt x="4386" y="2125"/>
                  </a:cubicBezTo>
                  <a:cubicBezTo>
                    <a:pt x="6809" y="2125"/>
                    <a:pt x="8771" y="1645"/>
                    <a:pt x="8771" y="1058"/>
                  </a:cubicBezTo>
                  <a:cubicBezTo>
                    <a:pt x="8771" y="481"/>
                    <a:pt x="6809" y="0"/>
                    <a:pt x="4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3">
              <a:extLst>
                <a:ext uri="{FF2B5EF4-FFF2-40B4-BE49-F238E27FC236}">
                  <a16:creationId xmlns:a16="http://schemas.microsoft.com/office/drawing/2014/main" xmlns="" id="{DA4FE8A8-6790-EF06-BC74-F638C3C3102E}"/>
                </a:ext>
              </a:extLst>
            </p:cNvPr>
            <p:cNvSpPr/>
            <p:nvPr/>
          </p:nvSpPr>
          <p:spPr>
            <a:xfrm>
              <a:off x="6625609" y="2446777"/>
              <a:ext cx="61829" cy="67187"/>
            </a:xfrm>
            <a:custGeom>
              <a:avLst/>
              <a:gdLst/>
              <a:ahLst/>
              <a:cxnLst/>
              <a:rect l="l" t="t" r="r" b="b"/>
              <a:pathLst>
                <a:path w="2366" h="2571" extrusionOk="0">
                  <a:moveTo>
                    <a:pt x="935" y="1"/>
                  </a:moveTo>
                  <a:cubicBezTo>
                    <a:pt x="846" y="1"/>
                    <a:pt x="755" y="27"/>
                    <a:pt x="673" y="80"/>
                  </a:cubicBezTo>
                  <a:lnTo>
                    <a:pt x="279" y="340"/>
                  </a:lnTo>
                  <a:cubicBezTo>
                    <a:pt x="58" y="474"/>
                    <a:pt x="0" y="772"/>
                    <a:pt x="144" y="984"/>
                  </a:cubicBezTo>
                  <a:lnTo>
                    <a:pt x="1193" y="2571"/>
                  </a:lnTo>
                  <a:lnTo>
                    <a:pt x="2366" y="1801"/>
                  </a:lnTo>
                  <a:lnTo>
                    <a:pt x="1318" y="215"/>
                  </a:lnTo>
                  <a:cubicBezTo>
                    <a:pt x="1233" y="75"/>
                    <a:pt x="1087" y="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3">
              <a:extLst>
                <a:ext uri="{FF2B5EF4-FFF2-40B4-BE49-F238E27FC236}">
                  <a16:creationId xmlns:a16="http://schemas.microsoft.com/office/drawing/2014/main" xmlns="" id="{55400F90-0027-1DEC-1452-ADC07C68C44D}"/>
                </a:ext>
              </a:extLst>
            </p:cNvPr>
            <p:cNvSpPr/>
            <p:nvPr/>
          </p:nvSpPr>
          <p:spPr>
            <a:xfrm>
              <a:off x="6635409" y="2446777"/>
              <a:ext cx="52030" cy="56629"/>
            </a:xfrm>
            <a:custGeom>
              <a:avLst/>
              <a:gdLst/>
              <a:ahLst/>
              <a:cxnLst/>
              <a:rect l="l" t="t" r="r" b="b"/>
              <a:pathLst>
                <a:path w="1991" h="2167" extrusionOk="0">
                  <a:moveTo>
                    <a:pt x="561" y="1"/>
                  </a:moveTo>
                  <a:cubicBezTo>
                    <a:pt x="471" y="1"/>
                    <a:pt x="380" y="27"/>
                    <a:pt x="298" y="80"/>
                  </a:cubicBezTo>
                  <a:lnTo>
                    <a:pt x="0" y="272"/>
                  </a:lnTo>
                  <a:cubicBezTo>
                    <a:pt x="135" y="292"/>
                    <a:pt x="241" y="369"/>
                    <a:pt x="318" y="474"/>
                  </a:cubicBezTo>
                  <a:lnTo>
                    <a:pt x="1423" y="2167"/>
                  </a:lnTo>
                  <a:lnTo>
                    <a:pt x="1991" y="1801"/>
                  </a:lnTo>
                  <a:lnTo>
                    <a:pt x="952" y="215"/>
                  </a:lnTo>
                  <a:cubicBezTo>
                    <a:pt x="861" y="75"/>
                    <a:pt x="713" y="1"/>
                    <a:pt x="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3">
              <a:extLst>
                <a:ext uri="{FF2B5EF4-FFF2-40B4-BE49-F238E27FC236}">
                  <a16:creationId xmlns:a16="http://schemas.microsoft.com/office/drawing/2014/main" xmlns="" id="{087E5B0D-9895-9A14-3C8D-D885E21ADAD0}"/>
                </a:ext>
              </a:extLst>
            </p:cNvPr>
            <p:cNvSpPr/>
            <p:nvPr/>
          </p:nvSpPr>
          <p:spPr>
            <a:xfrm>
              <a:off x="6632769" y="2475862"/>
              <a:ext cx="72256" cy="50462"/>
            </a:xfrm>
            <a:custGeom>
              <a:avLst/>
              <a:gdLst/>
              <a:ahLst/>
              <a:cxnLst/>
              <a:rect l="l" t="t" r="r" b="b"/>
              <a:pathLst>
                <a:path w="2765" h="1931" extrusionOk="0">
                  <a:moveTo>
                    <a:pt x="2551" y="0"/>
                  </a:moveTo>
                  <a:cubicBezTo>
                    <a:pt x="2536" y="0"/>
                    <a:pt x="2520" y="2"/>
                    <a:pt x="2505" y="6"/>
                  </a:cubicBezTo>
                  <a:lnTo>
                    <a:pt x="1784" y="111"/>
                  </a:lnTo>
                  <a:cubicBezTo>
                    <a:pt x="1755" y="121"/>
                    <a:pt x="1726" y="131"/>
                    <a:pt x="1707" y="140"/>
                  </a:cubicBezTo>
                  <a:lnTo>
                    <a:pt x="553" y="900"/>
                  </a:lnTo>
                  <a:cubicBezTo>
                    <a:pt x="524" y="919"/>
                    <a:pt x="505" y="938"/>
                    <a:pt x="496" y="967"/>
                  </a:cubicBezTo>
                  <a:lnTo>
                    <a:pt x="101" y="1583"/>
                  </a:lnTo>
                  <a:cubicBezTo>
                    <a:pt x="0" y="1744"/>
                    <a:pt x="140" y="1901"/>
                    <a:pt x="282" y="1901"/>
                  </a:cubicBezTo>
                  <a:cubicBezTo>
                    <a:pt x="343" y="1901"/>
                    <a:pt x="404" y="1873"/>
                    <a:pt x="447" y="1804"/>
                  </a:cubicBezTo>
                  <a:lnTo>
                    <a:pt x="553" y="1640"/>
                  </a:lnTo>
                  <a:lnTo>
                    <a:pt x="611" y="1871"/>
                  </a:lnTo>
                  <a:cubicBezTo>
                    <a:pt x="618" y="1906"/>
                    <a:pt x="650" y="1931"/>
                    <a:pt x="686" y="1931"/>
                  </a:cubicBezTo>
                  <a:cubicBezTo>
                    <a:pt x="699" y="1931"/>
                    <a:pt x="713" y="1927"/>
                    <a:pt x="726" y="1919"/>
                  </a:cubicBezTo>
                  <a:lnTo>
                    <a:pt x="2573" y="708"/>
                  </a:lnTo>
                  <a:cubicBezTo>
                    <a:pt x="2611" y="679"/>
                    <a:pt x="2611" y="611"/>
                    <a:pt x="2573" y="583"/>
                  </a:cubicBezTo>
                  <a:lnTo>
                    <a:pt x="2380" y="438"/>
                  </a:lnTo>
                  <a:lnTo>
                    <a:pt x="2563" y="410"/>
                  </a:lnTo>
                  <a:cubicBezTo>
                    <a:pt x="2678" y="400"/>
                    <a:pt x="2765" y="294"/>
                    <a:pt x="2746" y="179"/>
                  </a:cubicBezTo>
                  <a:cubicBezTo>
                    <a:pt x="2737" y="79"/>
                    <a:pt x="2649" y="0"/>
                    <a:pt x="25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3">
              <a:extLst>
                <a:ext uri="{FF2B5EF4-FFF2-40B4-BE49-F238E27FC236}">
                  <a16:creationId xmlns:a16="http://schemas.microsoft.com/office/drawing/2014/main" xmlns="" id="{2FF7F8C4-42C9-1D55-404A-243AEC087D25}"/>
                </a:ext>
              </a:extLst>
            </p:cNvPr>
            <p:cNvSpPr/>
            <p:nvPr/>
          </p:nvSpPr>
          <p:spPr>
            <a:xfrm>
              <a:off x="6663057" y="2475941"/>
              <a:ext cx="43667" cy="33998"/>
            </a:xfrm>
            <a:custGeom>
              <a:avLst/>
              <a:gdLst/>
              <a:ahLst/>
              <a:cxnLst/>
              <a:rect l="l" t="t" r="r" b="b"/>
              <a:pathLst>
                <a:path w="1671" h="1301" extrusionOk="0">
                  <a:moveTo>
                    <a:pt x="1392" y="0"/>
                  </a:moveTo>
                  <a:cubicBezTo>
                    <a:pt x="1380" y="0"/>
                    <a:pt x="1368" y="1"/>
                    <a:pt x="1356" y="3"/>
                  </a:cubicBezTo>
                  <a:lnTo>
                    <a:pt x="635" y="108"/>
                  </a:lnTo>
                  <a:cubicBezTo>
                    <a:pt x="606" y="118"/>
                    <a:pt x="577" y="128"/>
                    <a:pt x="548" y="137"/>
                  </a:cubicBezTo>
                  <a:lnTo>
                    <a:pt x="0" y="503"/>
                  </a:lnTo>
                  <a:lnTo>
                    <a:pt x="529" y="1301"/>
                  </a:lnTo>
                  <a:lnTo>
                    <a:pt x="1423" y="705"/>
                  </a:lnTo>
                  <a:cubicBezTo>
                    <a:pt x="1471" y="676"/>
                    <a:pt x="1471" y="608"/>
                    <a:pt x="1423" y="580"/>
                  </a:cubicBezTo>
                  <a:lnTo>
                    <a:pt x="1231" y="435"/>
                  </a:lnTo>
                  <a:lnTo>
                    <a:pt x="1414" y="407"/>
                  </a:lnTo>
                  <a:cubicBezTo>
                    <a:pt x="1670" y="361"/>
                    <a:pt x="1630" y="0"/>
                    <a:pt x="13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3">
              <a:extLst>
                <a:ext uri="{FF2B5EF4-FFF2-40B4-BE49-F238E27FC236}">
                  <a16:creationId xmlns:a16="http://schemas.microsoft.com/office/drawing/2014/main" xmlns="" id="{A9D2A2EB-852D-7BC6-2E7F-40D8FC4A66B5}"/>
                </a:ext>
              </a:extLst>
            </p:cNvPr>
            <p:cNvSpPr/>
            <p:nvPr/>
          </p:nvSpPr>
          <p:spPr>
            <a:xfrm>
              <a:off x="6927910" y="2446777"/>
              <a:ext cx="61829" cy="67187"/>
            </a:xfrm>
            <a:custGeom>
              <a:avLst/>
              <a:gdLst/>
              <a:ahLst/>
              <a:cxnLst/>
              <a:rect l="l" t="t" r="r" b="b"/>
              <a:pathLst>
                <a:path w="2366" h="2571" extrusionOk="0">
                  <a:moveTo>
                    <a:pt x="1435" y="1"/>
                  </a:moveTo>
                  <a:cubicBezTo>
                    <a:pt x="1283" y="1"/>
                    <a:pt x="1133" y="75"/>
                    <a:pt x="1048" y="215"/>
                  </a:cubicBezTo>
                  <a:lnTo>
                    <a:pt x="0" y="1801"/>
                  </a:lnTo>
                  <a:lnTo>
                    <a:pt x="1183" y="2571"/>
                  </a:lnTo>
                  <a:lnTo>
                    <a:pt x="2222" y="984"/>
                  </a:lnTo>
                  <a:cubicBezTo>
                    <a:pt x="2366" y="772"/>
                    <a:pt x="2308" y="474"/>
                    <a:pt x="2087" y="340"/>
                  </a:cubicBezTo>
                  <a:lnTo>
                    <a:pt x="1693" y="80"/>
                  </a:lnTo>
                  <a:cubicBezTo>
                    <a:pt x="1614" y="27"/>
                    <a:pt x="1524" y="1"/>
                    <a:pt x="1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3">
              <a:extLst>
                <a:ext uri="{FF2B5EF4-FFF2-40B4-BE49-F238E27FC236}">
                  <a16:creationId xmlns:a16="http://schemas.microsoft.com/office/drawing/2014/main" xmlns="" id="{CED57BC0-8A5F-376D-B1A4-092460F81627}"/>
                </a:ext>
              </a:extLst>
            </p:cNvPr>
            <p:cNvSpPr/>
            <p:nvPr/>
          </p:nvSpPr>
          <p:spPr>
            <a:xfrm>
              <a:off x="6927910" y="2446777"/>
              <a:ext cx="52030" cy="56629"/>
            </a:xfrm>
            <a:custGeom>
              <a:avLst/>
              <a:gdLst/>
              <a:ahLst/>
              <a:cxnLst/>
              <a:rect l="l" t="t" r="r" b="b"/>
              <a:pathLst>
                <a:path w="1991" h="2167" extrusionOk="0">
                  <a:moveTo>
                    <a:pt x="1435" y="1"/>
                  </a:moveTo>
                  <a:cubicBezTo>
                    <a:pt x="1283" y="1"/>
                    <a:pt x="1133" y="75"/>
                    <a:pt x="1048" y="215"/>
                  </a:cubicBezTo>
                  <a:lnTo>
                    <a:pt x="0" y="1801"/>
                  </a:lnTo>
                  <a:lnTo>
                    <a:pt x="568" y="2167"/>
                  </a:lnTo>
                  <a:lnTo>
                    <a:pt x="1673" y="474"/>
                  </a:lnTo>
                  <a:cubicBezTo>
                    <a:pt x="1750" y="369"/>
                    <a:pt x="1866" y="292"/>
                    <a:pt x="1991" y="272"/>
                  </a:cubicBezTo>
                  <a:lnTo>
                    <a:pt x="1693" y="80"/>
                  </a:lnTo>
                  <a:cubicBezTo>
                    <a:pt x="1614" y="27"/>
                    <a:pt x="1524" y="1"/>
                    <a:pt x="1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3">
              <a:extLst>
                <a:ext uri="{FF2B5EF4-FFF2-40B4-BE49-F238E27FC236}">
                  <a16:creationId xmlns:a16="http://schemas.microsoft.com/office/drawing/2014/main" xmlns="" id="{D89DCC3E-AAA8-D8E4-6DA2-180F6232E0CC}"/>
                </a:ext>
              </a:extLst>
            </p:cNvPr>
            <p:cNvSpPr/>
            <p:nvPr/>
          </p:nvSpPr>
          <p:spPr>
            <a:xfrm>
              <a:off x="6910322" y="2475862"/>
              <a:ext cx="72256" cy="50462"/>
            </a:xfrm>
            <a:custGeom>
              <a:avLst/>
              <a:gdLst/>
              <a:ahLst/>
              <a:cxnLst/>
              <a:rect l="l" t="t" r="r" b="b"/>
              <a:pathLst>
                <a:path w="2765" h="1931" extrusionOk="0">
                  <a:moveTo>
                    <a:pt x="215" y="0"/>
                  </a:moveTo>
                  <a:cubicBezTo>
                    <a:pt x="118" y="0"/>
                    <a:pt x="36" y="79"/>
                    <a:pt x="19" y="179"/>
                  </a:cubicBezTo>
                  <a:cubicBezTo>
                    <a:pt x="0" y="294"/>
                    <a:pt x="87" y="400"/>
                    <a:pt x="202" y="410"/>
                  </a:cubicBezTo>
                  <a:lnTo>
                    <a:pt x="385" y="438"/>
                  </a:lnTo>
                  <a:lnTo>
                    <a:pt x="202" y="583"/>
                  </a:lnTo>
                  <a:cubicBezTo>
                    <a:pt x="154" y="611"/>
                    <a:pt x="154" y="679"/>
                    <a:pt x="202" y="708"/>
                  </a:cubicBezTo>
                  <a:lnTo>
                    <a:pt x="2039" y="1919"/>
                  </a:lnTo>
                  <a:cubicBezTo>
                    <a:pt x="2052" y="1927"/>
                    <a:pt x="2066" y="1931"/>
                    <a:pt x="2079" y="1931"/>
                  </a:cubicBezTo>
                  <a:cubicBezTo>
                    <a:pt x="2115" y="1931"/>
                    <a:pt x="2147" y="1906"/>
                    <a:pt x="2154" y="1871"/>
                  </a:cubicBezTo>
                  <a:lnTo>
                    <a:pt x="2212" y="1640"/>
                  </a:lnTo>
                  <a:lnTo>
                    <a:pt x="2318" y="1804"/>
                  </a:lnTo>
                  <a:cubicBezTo>
                    <a:pt x="2361" y="1873"/>
                    <a:pt x="2422" y="1901"/>
                    <a:pt x="2483" y="1901"/>
                  </a:cubicBezTo>
                  <a:cubicBezTo>
                    <a:pt x="2625" y="1901"/>
                    <a:pt x="2765" y="1744"/>
                    <a:pt x="2664" y="1583"/>
                  </a:cubicBezTo>
                  <a:lnTo>
                    <a:pt x="2279" y="967"/>
                  </a:lnTo>
                  <a:cubicBezTo>
                    <a:pt x="2260" y="938"/>
                    <a:pt x="2241" y="919"/>
                    <a:pt x="2212" y="900"/>
                  </a:cubicBezTo>
                  <a:lnTo>
                    <a:pt x="1058" y="140"/>
                  </a:lnTo>
                  <a:cubicBezTo>
                    <a:pt x="1039" y="131"/>
                    <a:pt x="1010" y="121"/>
                    <a:pt x="981" y="111"/>
                  </a:cubicBezTo>
                  <a:lnTo>
                    <a:pt x="260" y="6"/>
                  </a:lnTo>
                  <a:cubicBezTo>
                    <a:pt x="245" y="2"/>
                    <a:pt x="230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3">
              <a:extLst>
                <a:ext uri="{FF2B5EF4-FFF2-40B4-BE49-F238E27FC236}">
                  <a16:creationId xmlns:a16="http://schemas.microsoft.com/office/drawing/2014/main" xmlns="" id="{949C7B31-19F2-57F9-97EA-6CF6D371FC32}"/>
                </a:ext>
              </a:extLst>
            </p:cNvPr>
            <p:cNvSpPr/>
            <p:nvPr/>
          </p:nvSpPr>
          <p:spPr>
            <a:xfrm>
              <a:off x="6908624" y="2475941"/>
              <a:ext cx="43694" cy="33998"/>
            </a:xfrm>
            <a:custGeom>
              <a:avLst/>
              <a:gdLst/>
              <a:ahLst/>
              <a:cxnLst/>
              <a:rect l="l" t="t" r="r" b="b"/>
              <a:pathLst>
                <a:path w="1672" h="1301" extrusionOk="0">
                  <a:moveTo>
                    <a:pt x="280" y="0"/>
                  </a:moveTo>
                  <a:cubicBezTo>
                    <a:pt x="50" y="0"/>
                    <a:pt x="1" y="361"/>
                    <a:pt x="258" y="407"/>
                  </a:cubicBezTo>
                  <a:lnTo>
                    <a:pt x="440" y="435"/>
                  </a:lnTo>
                  <a:lnTo>
                    <a:pt x="248" y="580"/>
                  </a:lnTo>
                  <a:cubicBezTo>
                    <a:pt x="200" y="608"/>
                    <a:pt x="200" y="676"/>
                    <a:pt x="248" y="705"/>
                  </a:cubicBezTo>
                  <a:lnTo>
                    <a:pt x="1152" y="1301"/>
                  </a:lnTo>
                  <a:lnTo>
                    <a:pt x="1671" y="503"/>
                  </a:lnTo>
                  <a:lnTo>
                    <a:pt x="1123" y="137"/>
                  </a:lnTo>
                  <a:cubicBezTo>
                    <a:pt x="1094" y="128"/>
                    <a:pt x="1075" y="118"/>
                    <a:pt x="1036" y="108"/>
                  </a:cubicBezTo>
                  <a:lnTo>
                    <a:pt x="315" y="3"/>
                  </a:lnTo>
                  <a:cubicBezTo>
                    <a:pt x="303" y="1"/>
                    <a:pt x="292" y="0"/>
                    <a:pt x="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6" name="Google Shape;1306;p33">
            <a:extLst>
              <a:ext uri="{FF2B5EF4-FFF2-40B4-BE49-F238E27FC236}">
                <a16:creationId xmlns:a16="http://schemas.microsoft.com/office/drawing/2014/main" xmlns="" id="{86EAB127-02D0-829F-04A5-B7E744000A48}"/>
              </a:ext>
            </a:extLst>
          </p:cNvPr>
          <p:cNvGrpSpPr/>
          <p:nvPr/>
        </p:nvGrpSpPr>
        <p:grpSpPr>
          <a:xfrm>
            <a:off x="1611337" y="1797305"/>
            <a:ext cx="553745" cy="458846"/>
            <a:chOff x="5757644" y="2012350"/>
            <a:chExt cx="360628" cy="298825"/>
          </a:xfrm>
        </p:grpSpPr>
        <p:sp>
          <p:nvSpPr>
            <p:cNvPr id="1307" name="Google Shape;1307;p33">
              <a:extLst>
                <a:ext uri="{FF2B5EF4-FFF2-40B4-BE49-F238E27FC236}">
                  <a16:creationId xmlns:a16="http://schemas.microsoft.com/office/drawing/2014/main" xmlns="" id="{2FA88702-911F-370C-80F7-54D40D0DA3DE}"/>
                </a:ext>
              </a:extLst>
            </p:cNvPr>
            <p:cNvSpPr/>
            <p:nvPr/>
          </p:nvSpPr>
          <p:spPr>
            <a:xfrm>
              <a:off x="5768698" y="2012350"/>
              <a:ext cx="338259" cy="164164"/>
            </a:xfrm>
            <a:custGeom>
              <a:avLst/>
              <a:gdLst/>
              <a:ahLst/>
              <a:cxnLst/>
              <a:rect l="l" t="t" r="r" b="b"/>
              <a:pathLst>
                <a:path w="12944" h="6282" extrusionOk="0">
                  <a:moveTo>
                    <a:pt x="111" y="0"/>
                  </a:moveTo>
                  <a:cubicBezTo>
                    <a:pt x="50" y="0"/>
                    <a:pt x="1" y="54"/>
                    <a:pt x="1" y="116"/>
                  </a:cubicBezTo>
                  <a:lnTo>
                    <a:pt x="1" y="6165"/>
                  </a:lnTo>
                  <a:cubicBezTo>
                    <a:pt x="1" y="6235"/>
                    <a:pt x="49" y="6282"/>
                    <a:pt x="109" y="6282"/>
                  </a:cubicBezTo>
                  <a:cubicBezTo>
                    <a:pt x="114" y="6282"/>
                    <a:pt x="120" y="6281"/>
                    <a:pt x="126" y="6280"/>
                  </a:cubicBezTo>
                  <a:cubicBezTo>
                    <a:pt x="2231" y="5953"/>
                    <a:pt x="4354" y="5790"/>
                    <a:pt x="6476" y="5790"/>
                  </a:cubicBezTo>
                  <a:cubicBezTo>
                    <a:pt x="8597" y="5790"/>
                    <a:pt x="10718" y="5953"/>
                    <a:pt x="12819" y="6280"/>
                  </a:cubicBezTo>
                  <a:cubicBezTo>
                    <a:pt x="12824" y="6281"/>
                    <a:pt x="12830" y="6282"/>
                    <a:pt x="12836" y="6282"/>
                  </a:cubicBezTo>
                  <a:cubicBezTo>
                    <a:pt x="12895" y="6282"/>
                    <a:pt x="12944" y="6235"/>
                    <a:pt x="12944" y="6165"/>
                  </a:cubicBezTo>
                  <a:lnTo>
                    <a:pt x="12944" y="116"/>
                  </a:lnTo>
                  <a:cubicBezTo>
                    <a:pt x="12944" y="54"/>
                    <a:pt x="12894" y="0"/>
                    <a:pt x="12833" y="0"/>
                  </a:cubicBezTo>
                  <a:cubicBezTo>
                    <a:pt x="12829" y="0"/>
                    <a:pt x="12824" y="0"/>
                    <a:pt x="12819" y="1"/>
                  </a:cubicBezTo>
                  <a:cubicBezTo>
                    <a:pt x="10722" y="328"/>
                    <a:pt x="8597" y="491"/>
                    <a:pt x="6472" y="501"/>
                  </a:cubicBezTo>
                  <a:cubicBezTo>
                    <a:pt x="4347" y="491"/>
                    <a:pt x="2231" y="328"/>
                    <a:pt x="126" y="1"/>
                  </a:cubicBezTo>
                  <a:cubicBezTo>
                    <a:pt x="121" y="0"/>
                    <a:pt x="116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3">
              <a:extLst>
                <a:ext uri="{FF2B5EF4-FFF2-40B4-BE49-F238E27FC236}">
                  <a16:creationId xmlns:a16="http://schemas.microsoft.com/office/drawing/2014/main" xmlns="" id="{2239BDC7-2186-AE5A-1F0C-30D0F1BA70AD}"/>
                </a:ext>
              </a:extLst>
            </p:cNvPr>
            <p:cNvSpPr/>
            <p:nvPr/>
          </p:nvSpPr>
          <p:spPr>
            <a:xfrm>
              <a:off x="5790571" y="2037934"/>
              <a:ext cx="294775" cy="113180"/>
            </a:xfrm>
            <a:custGeom>
              <a:avLst/>
              <a:gdLst/>
              <a:ahLst/>
              <a:cxnLst/>
              <a:rect l="l" t="t" r="r" b="b"/>
              <a:pathLst>
                <a:path w="11280" h="4331" extrusionOk="0">
                  <a:moveTo>
                    <a:pt x="182" y="0"/>
                  </a:moveTo>
                  <a:cubicBezTo>
                    <a:pt x="80" y="0"/>
                    <a:pt x="0" y="90"/>
                    <a:pt x="0" y="195"/>
                  </a:cubicBezTo>
                  <a:lnTo>
                    <a:pt x="0" y="4138"/>
                  </a:lnTo>
                  <a:cubicBezTo>
                    <a:pt x="0" y="4247"/>
                    <a:pt x="87" y="4331"/>
                    <a:pt x="194" y="4331"/>
                  </a:cubicBezTo>
                  <a:cubicBezTo>
                    <a:pt x="200" y="4331"/>
                    <a:pt x="206" y="4331"/>
                    <a:pt x="212" y="4330"/>
                  </a:cubicBezTo>
                  <a:cubicBezTo>
                    <a:pt x="2015" y="4095"/>
                    <a:pt x="3827" y="3977"/>
                    <a:pt x="5639" y="3977"/>
                  </a:cubicBezTo>
                  <a:cubicBezTo>
                    <a:pt x="7450" y="3977"/>
                    <a:pt x="9260" y="4095"/>
                    <a:pt x="11059" y="4330"/>
                  </a:cubicBezTo>
                  <a:cubicBezTo>
                    <a:pt x="11064" y="4331"/>
                    <a:pt x="11070" y="4331"/>
                    <a:pt x="11076" y="4331"/>
                  </a:cubicBezTo>
                  <a:cubicBezTo>
                    <a:pt x="11184" y="4331"/>
                    <a:pt x="11280" y="4247"/>
                    <a:pt x="11280" y="4138"/>
                  </a:cubicBezTo>
                  <a:lnTo>
                    <a:pt x="11280" y="195"/>
                  </a:lnTo>
                  <a:cubicBezTo>
                    <a:pt x="11280" y="90"/>
                    <a:pt x="11191" y="0"/>
                    <a:pt x="11088" y="0"/>
                  </a:cubicBezTo>
                  <a:cubicBezTo>
                    <a:pt x="11078" y="0"/>
                    <a:pt x="11069" y="1"/>
                    <a:pt x="11059" y="3"/>
                  </a:cubicBezTo>
                  <a:cubicBezTo>
                    <a:pt x="9260" y="234"/>
                    <a:pt x="7453" y="349"/>
                    <a:pt x="5635" y="349"/>
                  </a:cubicBezTo>
                  <a:cubicBezTo>
                    <a:pt x="3827" y="349"/>
                    <a:pt x="2010" y="234"/>
                    <a:pt x="212" y="3"/>
                  </a:cubicBezTo>
                  <a:cubicBezTo>
                    <a:pt x="202" y="1"/>
                    <a:pt x="192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3">
              <a:extLst>
                <a:ext uri="{FF2B5EF4-FFF2-40B4-BE49-F238E27FC236}">
                  <a16:creationId xmlns:a16="http://schemas.microsoft.com/office/drawing/2014/main" xmlns="" id="{41E1951D-BD3A-289C-FF93-B3A67CED12F3}"/>
                </a:ext>
              </a:extLst>
            </p:cNvPr>
            <p:cNvSpPr/>
            <p:nvPr/>
          </p:nvSpPr>
          <p:spPr>
            <a:xfrm>
              <a:off x="5871738" y="2201837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2" y="1"/>
                  </a:moveTo>
                  <a:cubicBezTo>
                    <a:pt x="308" y="1"/>
                    <a:pt x="0" y="308"/>
                    <a:pt x="0" y="693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693"/>
                  </a:lnTo>
                  <a:cubicBezTo>
                    <a:pt x="2529" y="308"/>
                    <a:pt x="2221" y="1"/>
                    <a:pt x="1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3">
              <a:extLst>
                <a:ext uri="{FF2B5EF4-FFF2-40B4-BE49-F238E27FC236}">
                  <a16:creationId xmlns:a16="http://schemas.microsoft.com/office/drawing/2014/main" xmlns="" id="{5D71B5CB-2536-B731-5E54-3D46E32C643E}"/>
                </a:ext>
              </a:extLst>
            </p:cNvPr>
            <p:cNvSpPr/>
            <p:nvPr/>
          </p:nvSpPr>
          <p:spPr>
            <a:xfrm>
              <a:off x="5805649" y="2201837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2" y="1"/>
                  </a:moveTo>
                  <a:cubicBezTo>
                    <a:pt x="308" y="1"/>
                    <a:pt x="0" y="308"/>
                    <a:pt x="0" y="693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693"/>
                  </a:lnTo>
                  <a:cubicBezTo>
                    <a:pt x="2529" y="308"/>
                    <a:pt x="2221" y="1"/>
                    <a:pt x="1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3">
              <a:extLst>
                <a:ext uri="{FF2B5EF4-FFF2-40B4-BE49-F238E27FC236}">
                  <a16:creationId xmlns:a16="http://schemas.microsoft.com/office/drawing/2014/main" xmlns="" id="{1E6C45AC-2181-8512-5C10-ED2D3E478BC7}"/>
                </a:ext>
              </a:extLst>
            </p:cNvPr>
            <p:cNvSpPr/>
            <p:nvPr/>
          </p:nvSpPr>
          <p:spPr>
            <a:xfrm>
              <a:off x="5937828" y="2201837"/>
              <a:ext cx="66350" cy="55819"/>
            </a:xfrm>
            <a:custGeom>
              <a:avLst/>
              <a:gdLst/>
              <a:ahLst/>
              <a:cxnLst/>
              <a:rect l="l" t="t" r="r" b="b"/>
              <a:pathLst>
                <a:path w="2539" h="2136" extrusionOk="0">
                  <a:moveTo>
                    <a:pt x="702" y="1"/>
                  </a:moveTo>
                  <a:cubicBezTo>
                    <a:pt x="317" y="1"/>
                    <a:pt x="0" y="308"/>
                    <a:pt x="10" y="693"/>
                  </a:cubicBezTo>
                  <a:lnTo>
                    <a:pt x="10" y="2135"/>
                  </a:lnTo>
                  <a:lnTo>
                    <a:pt x="2539" y="2135"/>
                  </a:lnTo>
                  <a:lnTo>
                    <a:pt x="2539" y="693"/>
                  </a:lnTo>
                  <a:cubicBezTo>
                    <a:pt x="2539" y="308"/>
                    <a:pt x="2231" y="1"/>
                    <a:pt x="1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3">
              <a:extLst>
                <a:ext uri="{FF2B5EF4-FFF2-40B4-BE49-F238E27FC236}">
                  <a16:creationId xmlns:a16="http://schemas.microsoft.com/office/drawing/2014/main" xmlns="" id="{93438690-0E94-B983-A427-B0AF61004517}"/>
                </a:ext>
              </a:extLst>
            </p:cNvPr>
            <p:cNvSpPr/>
            <p:nvPr/>
          </p:nvSpPr>
          <p:spPr>
            <a:xfrm>
              <a:off x="6004152" y="2201837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3" y="1"/>
                  </a:moveTo>
                  <a:cubicBezTo>
                    <a:pt x="308" y="1"/>
                    <a:pt x="1" y="308"/>
                    <a:pt x="1" y="693"/>
                  </a:cubicBezTo>
                  <a:lnTo>
                    <a:pt x="1" y="2135"/>
                  </a:lnTo>
                  <a:lnTo>
                    <a:pt x="2530" y="2135"/>
                  </a:lnTo>
                  <a:lnTo>
                    <a:pt x="2530" y="693"/>
                  </a:lnTo>
                  <a:cubicBezTo>
                    <a:pt x="2530" y="308"/>
                    <a:pt x="2222" y="1"/>
                    <a:pt x="1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3">
              <a:extLst>
                <a:ext uri="{FF2B5EF4-FFF2-40B4-BE49-F238E27FC236}">
                  <a16:creationId xmlns:a16="http://schemas.microsoft.com/office/drawing/2014/main" xmlns="" id="{3DD8A46A-9543-DBB1-2DB1-861003289913}"/>
                </a:ext>
              </a:extLst>
            </p:cNvPr>
            <p:cNvSpPr/>
            <p:nvPr/>
          </p:nvSpPr>
          <p:spPr>
            <a:xfrm>
              <a:off x="6020485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1" y="1"/>
                  </a:moveTo>
                  <a:cubicBezTo>
                    <a:pt x="357" y="39"/>
                    <a:pt x="635" y="337"/>
                    <a:pt x="635" y="693"/>
                  </a:cubicBezTo>
                  <a:lnTo>
                    <a:pt x="635" y="2126"/>
                  </a:lnTo>
                  <a:lnTo>
                    <a:pt x="1905" y="2126"/>
                  </a:lnTo>
                  <a:lnTo>
                    <a:pt x="1905" y="693"/>
                  </a:lnTo>
                  <a:cubicBezTo>
                    <a:pt x="1905" y="308"/>
                    <a:pt x="159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3">
              <a:extLst>
                <a:ext uri="{FF2B5EF4-FFF2-40B4-BE49-F238E27FC236}">
                  <a16:creationId xmlns:a16="http://schemas.microsoft.com/office/drawing/2014/main" xmlns="" id="{1F477A40-EA75-61F2-8B3E-2FFA707C4D55}"/>
                </a:ext>
              </a:extLst>
            </p:cNvPr>
            <p:cNvSpPr/>
            <p:nvPr/>
          </p:nvSpPr>
          <p:spPr>
            <a:xfrm>
              <a:off x="5954396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1" y="1"/>
                  </a:moveTo>
                  <a:cubicBezTo>
                    <a:pt x="357" y="39"/>
                    <a:pt x="626" y="337"/>
                    <a:pt x="635" y="693"/>
                  </a:cubicBezTo>
                  <a:lnTo>
                    <a:pt x="635" y="2126"/>
                  </a:lnTo>
                  <a:lnTo>
                    <a:pt x="1905" y="2126"/>
                  </a:lnTo>
                  <a:lnTo>
                    <a:pt x="1905" y="693"/>
                  </a:lnTo>
                  <a:cubicBezTo>
                    <a:pt x="1905" y="308"/>
                    <a:pt x="159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3">
              <a:extLst>
                <a:ext uri="{FF2B5EF4-FFF2-40B4-BE49-F238E27FC236}">
                  <a16:creationId xmlns:a16="http://schemas.microsoft.com/office/drawing/2014/main" xmlns="" id="{4CE78B01-2B35-DFF2-9BE8-AAC4E1BDF6AC}"/>
                </a:ext>
              </a:extLst>
            </p:cNvPr>
            <p:cNvSpPr/>
            <p:nvPr/>
          </p:nvSpPr>
          <p:spPr>
            <a:xfrm>
              <a:off x="5888071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0" y="1"/>
                  </a:moveTo>
                  <a:cubicBezTo>
                    <a:pt x="356" y="39"/>
                    <a:pt x="625" y="337"/>
                    <a:pt x="625" y="693"/>
                  </a:cubicBezTo>
                  <a:lnTo>
                    <a:pt x="625" y="2126"/>
                  </a:lnTo>
                  <a:lnTo>
                    <a:pt x="1904" y="2126"/>
                  </a:lnTo>
                  <a:lnTo>
                    <a:pt x="1904" y="693"/>
                  </a:lnTo>
                  <a:cubicBezTo>
                    <a:pt x="1904" y="308"/>
                    <a:pt x="158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3">
              <a:extLst>
                <a:ext uri="{FF2B5EF4-FFF2-40B4-BE49-F238E27FC236}">
                  <a16:creationId xmlns:a16="http://schemas.microsoft.com/office/drawing/2014/main" xmlns="" id="{FA4B9A3C-F7B7-9063-5F93-1055C47638EB}"/>
                </a:ext>
              </a:extLst>
            </p:cNvPr>
            <p:cNvSpPr/>
            <p:nvPr/>
          </p:nvSpPr>
          <p:spPr>
            <a:xfrm>
              <a:off x="5822217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1" y="1"/>
                  </a:moveTo>
                  <a:cubicBezTo>
                    <a:pt x="357" y="39"/>
                    <a:pt x="626" y="337"/>
                    <a:pt x="635" y="693"/>
                  </a:cubicBezTo>
                  <a:lnTo>
                    <a:pt x="635" y="2126"/>
                  </a:lnTo>
                  <a:lnTo>
                    <a:pt x="1905" y="2126"/>
                  </a:lnTo>
                  <a:lnTo>
                    <a:pt x="1905" y="693"/>
                  </a:lnTo>
                  <a:cubicBezTo>
                    <a:pt x="1905" y="308"/>
                    <a:pt x="159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3">
              <a:extLst>
                <a:ext uri="{FF2B5EF4-FFF2-40B4-BE49-F238E27FC236}">
                  <a16:creationId xmlns:a16="http://schemas.microsoft.com/office/drawing/2014/main" xmlns="" id="{FE0AD693-E9EF-FA67-3959-25389FEBFF50}"/>
                </a:ext>
              </a:extLst>
            </p:cNvPr>
            <p:cNvSpPr/>
            <p:nvPr/>
          </p:nvSpPr>
          <p:spPr>
            <a:xfrm>
              <a:off x="5772461" y="2240539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3" y="0"/>
                  </a:moveTo>
                  <a:cubicBezTo>
                    <a:pt x="309" y="0"/>
                    <a:pt x="1" y="318"/>
                    <a:pt x="1" y="702"/>
                  </a:cubicBezTo>
                  <a:lnTo>
                    <a:pt x="1" y="2135"/>
                  </a:lnTo>
                  <a:lnTo>
                    <a:pt x="2530" y="2135"/>
                  </a:lnTo>
                  <a:lnTo>
                    <a:pt x="2530" y="702"/>
                  </a:lnTo>
                  <a:cubicBezTo>
                    <a:pt x="2530" y="318"/>
                    <a:pt x="2222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3">
              <a:extLst>
                <a:ext uri="{FF2B5EF4-FFF2-40B4-BE49-F238E27FC236}">
                  <a16:creationId xmlns:a16="http://schemas.microsoft.com/office/drawing/2014/main" xmlns="" id="{9E2B6320-0495-313A-F53D-E58750C8C580}"/>
                </a:ext>
              </a:extLst>
            </p:cNvPr>
            <p:cNvSpPr/>
            <p:nvPr/>
          </p:nvSpPr>
          <p:spPr>
            <a:xfrm>
              <a:off x="5838550" y="2240539"/>
              <a:ext cx="66377" cy="55819"/>
            </a:xfrm>
            <a:custGeom>
              <a:avLst/>
              <a:gdLst/>
              <a:ahLst/>
              <a:cxnLst/>
              <a:rect l="l" t="t" r="r" b="b"/>
              <a:pathLst>
                <a:path w="2540" h="2136" extrusionOk="0">
                  <a:moveTo>
                    <a:pt x="703" y="0"/>
                  </a:moveTo>
                  <a:cubicBezTo>
                    <a:pt x="318" y="0"/>
                    <a:pt x="1" y="318"/>
                    <a:pt x="1" y="702"/>
                  </a:cubicBezTo>
                  <a:lnTo>
                    <a:pt x="1" y="2135"/>
                  </a:lnTo>
                  <a:lnTo>
                    <a:pt x="2539" y="2135"/>
                  </a:lnTo>
                  <a:lnTo>
                    <a:pt x="2539" y="702"/>
                  </a:lnTo>
                  <a:cubicBezTo>
                    <a:pt x="2539" y="318"/>
                    <a:pt x="2232" y="0"/>
                    <a:pt x="1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3">
              <a:extLst>
                <a:ext uri="{FF2B5EF4-FFF2-40B4-BE49-F238E27FC236}">
                  <a16:creationId xmlns:a16="http://schemas.microsoft.com/office/drawing/2014/main" xmlns="" id="{99BCE099-74AC-E4D3-FE42-DBE1ECDC27F5}"/>
                </a:ext>
              </a:extLst>
            </p:cNvPr>
            <p:cNvSpPr/>
            <p:nvPr/>
          </p:nvSpPr>
          <p:spPr>
            <a:xfrm>
              <a:off x="5904901" y="2240539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3" y="0"/>
                  </a:moveTo>
                  <a:cubicBezTo>
                    <a:pt x="308" y="0"/>
                    <a:pt x="0" y="318"/>
                    <a:pt x="0" y="702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702"/>
                  </a:lnTo>
                  <a:cubicBezTo>
                    <a:pt x="2529" y="318"/>
                    <a:pt x="2222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3">
              <a:extLst>
                <a:ext uri="{FF2B5EF4-FFF2-40B4-BE49-F238E27FC236}">
                  <a16:creationId xmlns:a16="http://schemas.microsoft.com/office/drawing/2014/main" xmlns="" id="{9348DCF5-B25C-0A26-15FA-C968CF3E539C}"/>
                </a:ext>
              </a:extLst>
            </p:cNvPr>
            <p:cNvSpPr/>
            <p:nvPr/>
          </p:nvSpPr>
          <p:spPr>
            <a:xfrm>
              <a:off x="5970990" y="2240539"/>
              <a:ext cx="66377" cy="55819"/>
            </a:xfrm>
            <a:custGeom>
              <a:avLst/>
              <a:gdLst/>
              <a:ahLst/>
              <a:cxnLst/>
              <a:rect l="l" t="t" r="r" b="b"/>
              <a:pathLst>
                <a:path w="2540" h="2136" extrusionOk="0">
                  <a:moveTo>
                    <a:pt x="702" y="0"/>
                  </a:moveTo>
                  <a:cubicBezTo>
                    <a:pt x="318" y="0"/>
                    <a:pt x="0" y="318"/>
                    <a:pt x="0" y="702"/>
                  </a:cubicBezTo>
                  <a:lnTo>
                    <a:pt x="0" y="2135"/>
                  </a:lnTo>
                  <a:lnTo>
                    <a:pt x="2539" y="2135"/>
                  </a:lnTo>
                  <a:lnTo>
                    <a:pt x="2539" y="702"/>
                  </a:lnTo>
                  <a:cubicBezTo>
                    <a:pt x="2539" y="318"/>
                    <a:pt x="2222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3">
              <a:extLst>
                <a:ext uri="{FF2B5EF4-FFF2-40B4-BE49-F238E27FC236}">
                  <a16:creationId xmlns:a16="http://schemas.microsoft.com/office/drawing/2014/main" xmlns="" id="{AD9F0C76-10DF-7652-96F1-06059B540001}"/>
                </a:ext>
              </a:extLst>
            </p:cNvPr>
            <p:cNvSpPr/>
            <p:nvPr/>
          </p:nvSpPr>
          <p:spPr>
            <a:xfrm>
              <a:off x="6037340" y="2240539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2" y="0"/>
                  </a:moveTo>
                  <a:cubicBezTo>
                    <a:pt x="308" y="0"/>
                    <a:pt x="0" y="318"/>
                    <a:pt x="0" y="702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702"/>
                  </a:lnTo>
                  <a:cubicBezTo>
                    <a:pt x="2529" y="318"/>
                    <a:pt x="2221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3">
              <a:extLst>
                <a:ext uri="{FF2B5EF4-FFF2-40B4-BE49-F238E27FC236}">
                  <a16:creationId xmlns:a16="http://schemas.microsoft.com/office/drawing/2014/main" xmlns="" id="{0A85331A-6032-B0E6-BBE3-4FD3347C5068}"/>
                </a:ext>
              </a:extLst>
            </p:cNvPr>
            <p:cNvSpPr/>
            <p:nvPr/>
          </p:nvSpPr>
          <p:spPr>
            <a:xfrm>
              <a:off x="6053673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0" y="0"/>
                  </a:moveTo>
                  <a:cubicBezTo>
                    <a:pt x="356" y="39"/>
                    <a:pt x="635" y="337"/>
                    <a:pt x="635" y="693"/>
                  </a:cubicBezTo>
                  <a:lnTo>
                    <a:pt x="635" y="2135"/>
                  </a:lnTo>
                  <a:lnTo>
                    <a:pt x="1904" y="2135"/>
                  </a:lnTo>
                  <a:lnTo>
                    <a:pt x="1904" y="702"/>
                  </a:lnTo>
                  <a:cubicBezTo>
                    <a:pt x="1904" y="318"/>
                    <a:pt x="1596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3">
              <a:extLst>
                <a:ext uri="{FF2B5EF4-FFF2-40B4-BE49-F238E27FC236}">
                  <a16:creationId xmlns:a16="http://schemas.microsoft.com/office/drawing/2014/main" xmlns="" id="{91AC113C-3479-A8B1-0FCF-839AF581F3BD}"/>
                </a:ext>
              </a:extLst>
            </p:cNvPr>
            <p:cNvSpPr/>
            <p:nvPr/>
          </p:nvSpPr>
          <p:spPr>
            <a:xfrm>
              <a:off x="5987584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0" y="0"/>
                  </a:moveTo>
                  <a:cubicBezTo>
                    <a:pt x="356" y="39"/>
                    <a:pt x="625" y="337"/>
                    <a:pt x="625" y="693"/>
                  </a:cubicBezTo>
                  <a:lnTo>
                    <a:pt x="625" y="2135"/>
                  </a:lnTo>
                  <a:lnTo>
                    <a:pt x="1904" y="2135"/>
                  </a:lnTo>
                  <a:lnTo>
                    <a:pt x="1904" y="702"/>
                  </a:lnTo>
                  <a:cubicBezTo>
                    <a:pt x="1904" y="318"/>
                    <a:pt x="1587" y="0"/>
                    <a:pt x="1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3">
              <a:extLst>
                <a:ext uri="{FF2B5EF4-FFF2-40B4-BE49-F238E27FC236}">
                  <a16:creationId xmlns:a16="http://schemas.microsoft.com/office/drawing/2014/main" xmlns="" id="{D490CBC1-A850-73E9-A27D-8AC7DF12B194}"/>
                </a:ext>
              </a:extLst>
            </p:cNvPr>
            <p:cNvSpPr/>
            <p:nvPr/>
          </p:nvSpPr>
          <p:spPr>
            <a:xfrm>
              <a:off x="5921233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0" y="0"/>
                  </a:moveTo>
                  <a:cubicBezTo>
                    <a:pt x="356" y="39"/>
                    <a:pt x="626" y="337"/>
                    <a:pt x="626" y="693"/>
                  </a:cubicBezTo>
                  <a:lnTo>
                    <a:pt x="626" y="2135"/>
                  </a:lnTo>
                  <a:lnTo>
                    <a:pt x="1904" y="2135"/>
                  </a:lnTo>
                  <a:lnTo>
                    <a:pt x="1904" y="702"/>
                  </a:lnTo>
                  <a:cubicBezTo>
                    <a:pt x="1904" y="318"/>
                    <a:pt x="1587" y="0"/>
                    <a:pt x="1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3">
              <a:extLst>
                <a:ext uri="{FF2B5EF4-FFF2-40B4-BE49-F238E27FC236}">
                  <a16:creationId xmlns:a16="http://schemas.microsoft.com/office/drawing/2014/main" xmlns="" id="{E9E97F81-2C56-A781-809A-DE91D5E0F100}"/>
                </a:ext>
              </a:extLst>
            </p:cNvPr>
            <p:cNvSpPr/>
            <p:nvPr/>
          </p:nvSpPr>
          <p:spPr>
            <a:xfrm>
              <a:off x="5854883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1" y="0"/>
                  </a:moveTo>
                  <a:cubicBezTo>
                    <a:pt x="357" y="39"/>
                    <a:pt x="636" y="337"/>
                    <a:pt x="636" y="693"/>
                  </a:cubicBezTo>
                  <a:lnTo>
                    <a:pt x="636" y="2135"/>
                  </a:lnTo>
                  <a:lnTo>
                    <a:pt x="1905" y="2135"/>
                  </a:lnTo>
                  <a:lnTo>
                    <a:pt x="1905" y="702"/>
                  </a:lnTo>
                  <a:cubicBezTo>
                    <a:pt x="1905" y="318"/>
                    <a:pt x="1597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3">
              <a:extLst>
                <a:ext uri="{FF2B5EF4-FFF2-40B4-BE49-F238E27FC236}">
                  <a16:creationId xmlns:a16="http://schemas.microsoft.com/office/drawing/2014/main" xmlns="" id="{73D991EA-3BD1-50B2-3197-269C3C227FFF}"/>
                </a:ext>
              </a:extLst>
            </p:cNvPr>
            <p:cNvSpPr/>
            <p:nvPr/>
          </p:nvSpPr>
          <p:spPr>
            <a:xfrm>
              <a:off x="5788794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1" y="0"/>
                  </a:moveTo>
                  <a:cubicBezTo>
                    <a:pt x="357" y="39"/>
                    <a:pt x="626" y="337"/>
                    <a:pt x="626" y="693"/>
                  </a:cubicBezTo>
                  <a:lnTo>
                    <a:pt x="626" y="2135"/>
                  </a:lnTo>
                  <a:lnTo>
                    <a:pt x="1905" y="2135"/>
                  </a:lnTo>
                  <a:lnTo>
                    <a:pt x="1905" y="702"/>
                  </a:lnTo>
                  <a:cubicBezTo>
                    <a:pt x="1905" y="318"/>
                    <a:pt x="1587" y="0"/>
                    <a:pt x="1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3">
              <a:extLst>
                <a:ext uri="{FF2B5EF4-FFF2-40B4-BE49-F238E27FC236}">
                  <a16:creationId xmlns:a16="http://schemas.microsoft.com/office/drawing/2014/main" xmlns="" id="{D7C716DD-F401-1596-C5D4-4CD5A9B17E49}"/>
                </a:ext>
              </a:extLst>
            </p:cNvPr>
            <p:cNvSpPr/>
            <p:nvPr/>
          </p:nvSpPr>
          <p:spPr>
            <a:xfrm>
              <a:off x="5757644" y="2292308"/>
              <a:ext cx="360628" cy="18868"/>
            </a:xfrm>
            <a:custGeom>
              <a:avLst/>
              <a:gdLst/>
              <a:ahLst/>
              <a:cxnLst/>
              <a:rect l="l" t="t" r="r" b="b"/>
              <a:pathLst>
                <a:path w="13800" h="722" extrusionOk="0">
                  <a:moveTo>
                    <a:pt x="49" y="0"/>
                  </a:moveTo>
                  <a:cubicBezTo>
                    <a:pt x="20" y="0"/>
                    <a:pt x="0" y="20"/>
                    <a:pt x="0" y="48"/>
                  </a:cubicBezTo>
                  <a:lnTo>
                    <a:pt x="0" y="673"/>
                  </a:lnTo>
                  <a:cubicBezTo>
                    <a:pt x="0" y="702"/>
                    <a:pt x="20" y="722"/>
                    <a:pt x="49" y="722"/>
                  </a:cubicBezTo>
                  <a:lnTo>
                    <a:pt x="13742" y="722"/>
                  </a:lnTo>
                  <a:cubicBezTo>
                    <a:pt x="13771" y="722"/>
                    <a:pt x="13799" y="702"/>
                    <a:pt x="13799" y="673"/>
                  </a:cubicBezTo>
                  <a:lnTo>
                    <a:pt x="13799" y="48"/>
                  </a:lnTo>
                  <a:cubicBezTo>
                    <a:pt x="13799" y="20"/>
                    <a:pt x="13771" y="0"/>
                    <a:pt x="13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3">
              <a:extLst>
                <a:ext uri="{FF2B5EF4-FFF2-40B4-BE49-F238E27FC236}">
                  <a16:creationId xmlns:a16="http://schemas.microsoft.com/office/drawing/2014/main" xmlns="" id="{0BADC213-D620-D6DA-A633-9CDD596FF279}"/>
                </a:ext>
              </a:extLst>
            </p:cNvPr>
            <p:cNvSpPr/>
            <p:nvPr/>
          </p:nvSpPr>
          <p:spPr>
            <a:xfrm>
              <a:off x="5757644" y="2292308"/>
              <a:ext cx="360628" cy="18868"/>
            </a:xfrm>
            <a:custGeom>
              <a:avLst/>
              <a:gdLst/>
              <a:ahLst/>
              <a:cxnLst/>
              <a:rect l="l" t="t" r="r" b="b"/>
              <a:pathLst>
                <a:path w="13800" h="722" extrusionOk="0">
                  <a:moveTo>
                    <a:pt x="12347" y="0"/>
                  </a:moveTo>
                  <a:lnTo>
                    <a:pt x="12347" y="443"/>
                  </a:lnTo>
                  <a:cubicBezTo>
                    <a:pt x="12347" y="472"/>
                    <a:pt x="12328" y="491"/>
                    <a:pt x="12299" y="491"/>
                  </a:cubicBezTo>
                  <a:lnTo>
                    <a:pt x="0" y="491"/>
                  </a:lnTo>
                  <a:lnTo>
                    <a:pt x="0" y="673"/>
                  </a:lnTo>
                  <a:cubicBezTo>
                    <a:pt x="0" y="702"/>
                    <a:pt x="20" y="722"/>
                    <a:pt x="49" y="722"/>
                  </a:cubicBezTo>
                  <a:lnTo>
                    <a:pt x="13742" y="722"/>
                  </a:lnTo>
                  <a:cubicBezTo>
                    <a:pt x="13771" y="722"/>
                    <a:pt x="13799" y="702"/>
                    <a:pt x="13799" y="673"/>
                  </a:cubicBezTo>
                  <a:lnTo>
                    <a:pt x="13799" y="48"/>
                  </a:lnTo>
                  <a:cubicBezTo>
                    <a:pt x="13799" y="20"/>
                    <a:pt x="13771" y="0"/>
                    <a:pt x="13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33">
            <a:extLst>
              <a:ext uri="{FF2B5EF4-FFF2-40B4-BE49-F238E27FC236}">
                <a16:creationId xmlns:a16="http://schemas.microsoft.com/office/drawing/2014/main" xmlns="" id="{009095F6-8D55-9BCE-B577-55BA5917F69E}"/>
              </a:ext>
            </a:extLst>
          </p:cNvPr>
          <p:cNvGrpSpPr/>
          <p:nvPr/>
        </p:nvGrpSpPr>
        <p:grpSpPr>
          <a:xfrm>
            <a:off x="6978909" y="1766069"/>
            <a:ext cx="558199" cy="521323"/>
            <a:chOff x="7050889" y="2913503"/>
            <a:chExt cx="363529" cy="339513"/>
          </a:xfrm>
        </p:grpSpPr>
        <p:sp>
          <p:nvSpPr>
            <p:cNvPr id="1330" name="Google Shape;1330;p33">
              <a:extLst>
                <a:ext uri="{FF2B5EF4-FFF2-40B4-BE49-F238E27FC236}">
                  <a16:creationId xmlns:a16="http://schemas.microsoft.com/office/drawing/2014/main" xmlns="" id="{E638C499-C0C5-AD87-8C03-54D078B0DC96}"/>
                </a:ext>
              </a:extLst>
            </p:cNvPr>
            <p:cNvSpPr/>
            <p:nvPr/>
          </p:nvSpPr>
          <p:spPr>
            <a:xfrm>
              <a:off x="7057814" y="2913503"/>
              <a:ext cx="217893" cy="268146"/>
            </a:xfrm>
            <a:custGeom>
              <a:avLst/>
              <a:gdLst/>
              <a:ahLst/>
              <a:cxnLst/>
              <a:rect l="l" t="t" r="r" b="b"/>
              <a:pathLst>
                <a:path w="8338" h="10261" extrusionOk="0">
                  <a:moveTo>
                    <a:pt x="8338" y="0"/>
                  </a:moveTo>
                  <a:lnTo>
                    <a:pt x="1818" y="1443"/>
                  </a:lnTo>
                  <a:lnTo>
                    <a:pt x="1818" y="3741"/>
                  </a:lnTo>
                  <a:lnTo>
                    <a:pt x="1818" y="8655"/>
                  </a:lnTo>
                  <a:cubicBezTo>
                    <a:pt x="1597" y="8558"/>
                    <a:pt x="1357" y="8510"/>
                    <a:pt x="1126" y="8501"/>
                  </a:cubicBezTo>
                  <a:cubicBezTo>
                    <a:pt x="501" y="8501"/>
                    <a:pt x="1" y="8895"/>
                    <a:pt x="1" y="9385"/>
                  </a:cubicBezTo>
                  <a:cubicBezTo>
                    <a:pt x="1" y="9866"/>
                    <a:pt x="501" y="10260"/>
                    <a:pt x="1126" y="10260"/>
                  </a:cubicBezTo>
                  <a:cubicBezTo>
                    <a:pt x="2251" y="10260"/>
                    <a:pt x="2578" y="9405"/>
                    <a:pt x="2578" y="9068"/>
                  </a:cubicBezTo>
                  <a:lnTo>
                    <a:pt x="2578" y="3577"/>
                  </a:lnTo>
                  <a:lnTo>
                    <a:pt x="7578" y="2462"/>
                  </a:lnTo>
                  <a:lnTo>
                    <a:pt x="7578" y="7154"/>
                  </a:lnTo>
                  <a:cubicBezTo>
                    <a:pt x="7357" y="7058"/>
                    <a:pt x="7126" y="7010"/>
                    <a:pt x="6886" y="7001"/>
                  </a:cubicBezTo>
                  <a:cubicBezTo>
                    <a:pt x="6270" y="7001"/>
                    <a:pt x="5770" y="7395"/>
                    <a:pt x="5770" y="7876"/>
                  </a:cubicBezTo>
                  <a:cubicBezTo>
                    <a:pt x="5770" y="8366"/>
                    <a:pt x="6270" y="8760"/>
                    <a:pt x="6886" y="8760"/>
                  </a:cubicBezTo>
                  <a:cubicBezTo>
                    <a:pt x="7886" y="8760"/>
                    <a:pt x="8338" y="8020"/>
                    <a:pt x="8338" y="7529"/>
                  </a:cubicBezTo>
                  <a:cubicBezTo>
                    <a:pt x="8338" y="7241"/>
                    <a:pt x="8338" y="2298"/>
                    <a:pt x="8338" y="2298"/>
                  </a:cubicBezTo>
                  <a:lnTo>
                    <a:pt x="8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3">
              <a:extLst>
                <a:ext uri="{FF2B5EF4-FFF2-40B4-BE49-F238E27FC236}">
                  <a16:creationId xmlns:a16="http://schemas.microsoft.com/office/drawing/2014/main" xmlns="" id="{DB2E5D96-7FBF-538B-B3B7-5474693FA6BF}"/>
                </a:ext>
              </a:extLst>
            </p:cNvPr>
            <p:cNvSpPr/>
            <p:nvPr/>
          </p:nvSpPr>
          <p:spPr>
            <a:xfrm>
              <a:off x="7262118" y="2972223"/>
              <a:ext cx="152300" cy="280794"/>
            </a:xfrm>
            <a:custGeom>
              <a:avLst/>
              <a:gdLst/>
              <a:ahLst/>
              <a:cxnLst/>
              <a:rect l="l" t="t" r="r" b="b"/>
              <a:pathLst>
                <a:path w="5828" h="10745" extrusionOk="0">
                  <a:moveTo>
                    <a:pt x="2252" y="1"/>
                  </a:moveTo>
                  <a:cubicBezTo>
                    <a:pt x="2222" y="1"/>
                    <a:pt x="2193" y="25"/>
                    <a:pt x="2193" y="61"/>
                  </a:cubicBezTo>
                  <a:lnTo>
                    <a:pt x="2193" y="8946"/>
                  </a:lnTo>
                  <a:cubicBezTo>
                    <a:pt x="1905" y="8812"/>
                    <a:pt x="1597" y="8735"/>
                    <a:pt x="1280" y="8725"/>
                  </a:cubicBezTo>
                  <a:cubicBezTo>
                    <a:pt x="578" y="8725"/>
                    <a:pt x="1" y="9177"/>
                    <a:pt x="1" y="9735"/>
                  </a:cubicBezTo>
                  <a:cubicBezTo>
                    <a:pt x="1" y="10292"/>
                    <a:pt x="578" y="10744"/>
                    <a:pt x="1280" y="10744"/>
                  </a:cubicBezTo>
                  <a:cubicBezTo>
                    <a:pt x="2347" y="10744"/>
                    <a:pt x="2953" y="9725"/>
                    <a:pt x="2953" y="9167"/>
                  </a:cubicBezTo>
                  <a:lnTo>
                    <a:pt x="2953" y="3552"/>
                  </a:lnTo>
                  <a:cubicBezTo>
                    <a:pt x="4107" y="3994"/>
                    <a:pt x="5097" y="4802"/>
                    <a:pt x="5761" y="5859"/>
                  </a:cubicBezTo>
                  <a:cubicBezTo>
                    <a:pt x="5768" y="5871"/>
                    <a:pt x="5780" y="5876"/>
                    <a:pt x="5792" y="5876"/>
                  </a:cubicBezTo>
                  <a:cubicBezTo>
                    <a:pt x="5810" y="5876"/>
                    <a:pt x="5828" y="5864"/>
                    <a:pt x="5828" y="5840"/>
                  </a:cubicBezTo>
                  <a:cubicBezTo>
                    <a:pt x="5828" y="5282"/>
                    <a:pt x="5761" y="3167"/>
                    <a:pt x="4684" y="2715"/>
                  </a:cubicBezTo>
                  <a:cubicBezTo>
                    <a:pt x="4030" y="2446"/>
                    <a:pt x="3376" y="1676"/>
                    <a:pt x="2914" y="1003"/>
                  </a:cubicBezTo>
                  <a:cubicBezTo>
                    <a:pt x="2895" y="965"/>
                    <a:pt x="2876" y="936"/>
                    <a:pt x="2847" y="907"/>
                  </a:cubicBezTo>
                  <a:cubicBezTo>
                    <a:pt x="2607" y="551"/>
                    <a:pt x="2414" y="234"/>
                    <a:pt x="2299" y="32"/>
                  </a:cubicBezTo>
                  <a:cubicBezTo>
                    <a:pt x="2288" y="10"/>
                    <a:pt x="2270" y="1"/>
                    <a:pt x="2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3">
              <a:extLst>
                <a:ext uri="{FF2B5EF4-FFF2-40B4-BE49-F238E27FC236}">
                  <a16:creationId xmlns:a16="http://schemas.microsoft.com/office/drawing/2014/main" xmlns="" id="{0CCCA9DC-00F7-A460-6C06-B9ECC24EB553}"/>
                </a:ext>
              </a:extLst>
            </p:cNvPr>
            <p:cNvSpPr/>
            <p:nvPr/>
          </p:nvSpPr>
          <p:spPr>
            <a:xfrm>
              <a:off x="7263373" y="3037136"/>
              <a:ext cx="151046" cy="214626"/>
            </a:xfrm>
            <a:custGeom>
              <a:avLst/>
              <a:gdLst/>
              <a:ahLst/>
              <a:cxnLst/>
              <a:rect l="l" t="t" r="r" b="b"/>
              <a:pathLst>
                <a:path w="5780" h="8213" extrusionOk="0">
                  <a:moveTo>
                    <a:pt x="2491" y="0"/>
                  </a:moveTo>
                  <a:lnTo>
                    <a:pt x="2491" y="6212"/>
                  </a:lnTo>
                  <a:cubicBezTo>
                    <a:pt x="2491" y="6760"/>
                    <a:pt x="1895" y="7780"/>
                    <a:pt x="828" y="7780"/>
                  </a:cubicBezTo>
                  <a:cubicBezTo>
                    <a:pt x="539" y="7780"/>
                    <a:pt x="251" y="7703"/>
                    <a:pt x="1" y="7539"/>
                  </a:cubicBezTo>
                  <a:lnTo>
                    <a:pt x="1" y="7539"/>
                  </a:lnTo>
                  <a:lnTo>
                    <a:pt x="20" y="7578"/>
                  </a:lnTo>
                  <a:lnTo>
                    <a:pt x="30" y="7616"/>
                  </a:lnTo>
                  <a:cubicBezTo>
                    <a:pt x="58" y="7664"/>
                    <a:pt x="87" y="7712"/>
                    <a:pt x="116" y="7760"/>
                  </a:cubicBezTo>
                  <a:lnTo>
                    <a:pt x="145" y="7789"/>
                  </a:lnTo>
                  <a:lnTo>
                    <a:pt x="164" y="7818"/>
                  </a:lnTo>
                  <a:cubicBezTo>
                    <a:pt x="193" y="7847"/>
                    <a:pt x="222" y="7876"/>
                    <a:pt x="260" y="7905"/>
                  </a:cubicBezTo>
                  <a:lnTo>
                    <a:pt x="289" y="7933"/>
                  </a:lnTo>
                  <a:lnTo>
                    <a:pt x="299" y="7943"/>
                  </a:lnTo>
                  <a:lnTo>
                    <a:pt x="328" y="7962"/>
                  </a:lnTo>
                  <a:lnTo>
                    <a:pt x="337" y="7972"/>
                  </a:lnTo>
                  <a:lnTo>
                    <a:pt x="366" y="7991"/>
                  </a:lnTo>
                  <a:lnTo>
                    <a:pt x="376" y="7991"/>
                  </a:lnTo>
                  <a:lnTo>
                    <a:pt x="433" y="8030"/>
                  </a:lnTo>
                  <a:lnTo>
                    <a:pt x="443" y="8039"/>
                  </a:lnTo>
                  <a:lnTo>
                    <a:pt x="472" y="8049"/>
                  </a:lnTo>
                  <a:lnTo>
                    <a:pt x="491" y="8068"/>
                  </a:lnTo>
                  <a:lnTo>
                    <a:pt x="520" y="8078"/>
                  </a:lnTo>
                  <a:lnTo>
                    <a:pt x="539" y="8087"/>
                  </a:lnTo>
                  <a:lnTo>
                    <a:pt x="558" y="8097"/>
                  </a:lnTo>
                  <a:lnTo>
                    <a:pt x="587" y="8107"/>
                  </a:lnTo>
                  <a:lnTo>
                    <a:pt x="616" y="8126"/>
                  </a:lnTo>
                  <a:lnTo>
                    <a:pt x="655" y="8135"/>
                  </a:lnTo>
                  <a:lnTo>
                    <a:pt x="683" y="8145"/>
                  </a:lnTo>
                  <a:lnTo>
                    <a:pt x="712" y="8164"/>
                  </a:lnTo>
                  <a:lnTo>
                    <a:pt x="732" y="8164"/>
                  </a:lnTo>
                  <a:lnTo>
                    <a:pt x="770" y="8174"/>
                  </a:lnTo>
                  <a:lnTo>
                    <a:pt x="789" y="8183"/>
                  </a:lnTo>
                  <a:lnTo>
                    <a:pt x="828" y="8193"/>
                  </a:lnTo>
                  <a:lnTo>
                    <a:pt x="847" y="8193"/>
                  </a:lnTo>
                  <a:lnTo>
                    <a:pt x="885" y="8203"/>
                  </a:lnTo>
                  <a:lnTo>
                    <a:pt x="905" y="8203"/>
                  </a:lnTo>
                  <a:lnTo>
                    <a:pt x="953" y="8212"/>
                  </a:lnTo>
                  <a:lnTo>
                    <a:pt x="1222" y="8212"/>
                  </a:lnTo>
                  <a:cubicBezTo>
                    <a:pt x="2280" y="8212"/>
                    <a:pt x="2886" y="7193"/>
                    <a:pt x="2886" y="6635"/>
                  </a:cubicBezTo>
                  <a:lnTo>
                    <a:pt x="2886" y="1068"/>
                  </a:lnTo>
                  <a:cubicBezTo>
                    <a:pt x="4049" y="1510"/>
                    <a:pt x="5040" y="2318"/>
                    <a:pt x="5713" y="3375"/>
                  </a:cubicBezTo>
                  <a:cubicBezTo>
                    <a:pt x="5719" y="3382"/>
                    <a:pt x="5729" y="3385"/>
                    <a:pt x="5738" y="3385"/>
                  </a:cubicBezTo>
                  <a:cubicBezTo>
                    <a:pt x="5755" y="3385"/>
                    <a:pt x="5774" y="3375"/>
                    <a:pt x="5780" y="3356"/>
                  </a:cubicBezTo>
                  <a:cubicBezTo>
                    <a:pt x="5780" y="3260"/>
                    <a:pt x="5780" y="3116"/>
                    <a:pt x="5770" y="2933"/>
                  </a:cubicBezTo>
                  <a:cubicBezTo>
                    <a:pt x="5482" y="2029"/>
                    <a:pt x="4809" y="827"/>
                    <a:pt x="2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3">
              <a:extLst>
                <a:ext uri="{FF2B5EF4-FFF2-40B4-BE49-F238E27FC236}">
                  <a16:creationId xmlns:a16="http://schemas.microsoft.com/office/drawing/2014/main" xmlns="" id="{288CB71E-51E2-D2D3-817A-2C95258A62B8}"/>
                </a:ext>
              </a:extLst>
            </p:cNvPr>
            <p:cNvSpPr/>
            <p:nvPr/>
          </p:nvSpPr>
          <p:spPr>
            <a:xfrm>
              <a:off x="7105323" y="2913739"/>
              <a:ext cx="170384" cy="97788"/>
            </a:xfrm>
            <a:custGeom>
              <a:avLst/>
              <a:gdLst/>
              <a:ahLst/>
              <a:cxnLst/>
              <a:rect l="l" t="t" r="r" b="b"/>
              <a:pathLst>
                <a:path w="6520" h="3742" extrusionOk="0">
                  <a:moveTo>
                    <a:pt x="6520" y="1"/>
                  </a:moveTo>
                  <a:lnTo>
                    <a:pt x="0" y="1443"/>
                  </a:lnTo>
                  <a:lnTo>
                    <a:pt x="0" y="3741"/>
                  </a:lnTo>
                  <a:lnTo>
                    <a:pt x="6520" y="2289"/>
                  </a:lnTo>
                  <a:lnTo>
                    <a:pt x="6520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3">
              <a:extLst>
                <a:ext uri="{FF2B5EF4-FFF2-40B4-BE49-F238E27FC236}">
                  <a16:creationId xmlns:a16="http://schemas.microsoft.com/office/drawing/2014/main" xmlns="" id="{F6B83830-9121-63F0-B4CC-B469186ECE88}"/>
                </a:ext>
              </a:extLst>
            </p:cNvPr>
            <p:cNvSpPr/>
            <p:nvPr/>
          </p:nvSpPr>
          <p:spPr>
            <a:xfrm>
              <a:off x="7082196" y="2913503"/>
              <a:ext cx="193511" cy="267884"/>
            </a:xfrm>
            <a:custGeom>
              <a:avLst/>
              <a:gdLst/>
              <a:ahLst/>
              <a:cxnLst/>
              <a:rect l="l" t="t" r="r" b="b"/>
              <a:pathLst>
                <a:path w="7405" h="10251" extrusionOk="0">
                  <a:moveTo>
                    <a:pt x="7405" y="0"/>
                  </a:moveTo>
                  <a:lnTo>
                    <a:pt x="885" y="1443"/>
                  </a:lnTo>
                  <a:lnTo>
                    <a:pt x="885" y="3741"/>
                  </a:lnTo>
                  <a:lnTo>
                    <a:pt x="1231" y="3664"/>
                  </a:lnTo>
                  <a:lnTo>
                    <a:pt x="1231" y="9058"/>
                  </a:lnTo>
                  <a:cubicBezTo>
                    <a:pt x="1231" y="9376"/>
                    <a:pt x="953" y="10135"/>
                    <a:pt x="1" y="10241"/>
                  </a:cubicBezTo>
                  <a:cubicBezTo>
                    <a:pt x="68" y="10251"/>
                    <a:pt x="126" y="10251"/>
                    <a:pt x="193" y="10251"/>
                  </a:cubicBezTo>
                  <a:cubicBezTo>
                    <a:pt x="1318" y="10251"/>
                    <a:pt x="1645" y="9395"/>
                    <a:pt x="1645" y="9058"/>
                  </a:cubicBezTo>
                  <a:lnTo>
                    <a:pt x="1645" y="3577"/>
                  </a:lnTo>
                  <a:lnTo>
                    <a:pt x="6241" y="2558"/>
                  </a:lnTo>
                  <a:lnTo>
                    <a:pt x="6991" y="2395"/>
                  </a:lnTo>
                  <a:lnTo>
                    <a:pt x="6991" y="7529"/>
                  </a:lnTo>
                  <a:cubicBezTo>
                    <a:pt x="6991" y="7981"/>
                    <a:pt x="6607" y="8645"/>
                    <a:pt x="5761" y="8751"/>
                  </a:cubicBezTo>
                  <a:cubicBezTo>
                    <a:pt x="5828" y="8751"/>
                    <a:pt x="5886" y="8760"/>
                    <a:pt x="5953" y="8760"/>
                  </a:cubicBezTo>
                  <a:cubicBezTo>
                    <a:pt x="6953" y="8760"/>
                    <a:pt x="7405" y="8020"/>
                    <a:pt x="7405" y="7529"/>
                  </a:cubicBezTo>
                  <a:lnTo>
                    <a:pt x="7405" y="2298"/>
                  </a:lnTo>
                  <a:lnTo>
                    <a:pt x="7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3">
              <a:extLst>
                <a:ext uri="{FF2B5EF4-FFF2-40B4-BE49-F238E27FC236}">
                  <a16:creationId xmlns:a16="http://schemas.microsoft.com/office/drawing/2014/main" xmlns="" id="{6ABA7F3A-EA53-ADC1-6977-E2C3F8DF892E}"/>
                </a:ext>
              </a:extLst>
            </p:cNvPr>
            <p:cNvSpPr/>
            <p:nvPr/>
          </p:nvSpPr>
          <p:spPr>
            <a:xfrm>
              <a:off x="7354601" y="3215961"/>
              <a:ext cx="50775" cy="17195"/>
            </a:xfrm>
            <a:custGeom>
              <a:avLst/>
              <a:gdLst/>
              <a:ahLst/>
              <a:cxnLst/>
              <a:rect l="l" t="t" r="r" b="b"/>
              <a:pathLst>
                <a:path w="1943" h="658" extrusionOk="0">
                  <a:moveTo>
                    <a:pt x="1689" y="0"/>
                  </a:moveTo>
                  <a:cubicBezTo>
                    <a:pt x="1664" y="0"/>
                    <a:pt x="1639" y="5"/>
                    <a:pt x="1616" y="13"/>
                  </a:cubicBezTo>
                  <a:cubicBezTo>
                    <a:pt x="1424" y="90"/>
                    <a:pt x="1000" y="215"/>
                    <a:pt x="202" y="254"/>
                  </a:cubicBezTo>
                  <a:cubicBezTo>
                    <a:pt x="96" y="254"/>
                    <a:pt x="0" y="340"/>
                    <a:pt x="0" y="456"/>
                  </a:cubicBezTo>
                  <a:cubicBezTo>
                    <a:pt x="0" y="571"/>
                    <a:pt x="96" y="658"/>
                    <a:pt x="202" y="658"/>
                  </a:cubicBezTo>
                  <a:lnTo>
                    <a:pt x="212" y="658"/>
                  </a:lnTo>
                  <a:cubicBezTo>
                    <a:pt x="1039" y="619"/>
                    <a:pt x="1510" y="504"/>
                    <a:pt x="1760" y="408"/>
                  </a:cubicBezTo>
                  <a:cubicBezTo>
                    <a:pt x="1904" y="350"/>
                    <a:pt x="1943" y="187"/>
                    <a:pt x="1847" y="71"/>
                  </a:cubicBezTo>
                  <a:cubicBezTo>
                    <a:pt x="1806" y="24"/>
                    <a:pt x="1747" y="0"/>
                    <a:pt x="16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3">
              <a:extLst>
                <a:ext uri="{FF2B5EF4-FFF2-40B4-BE49-F238E27FC236}">
                  <a16:creationId xmlns:a16="http://schemas.microsoft.com/office/drawing/2014/main" xmlns="" id="{6BCF07D4-5280-49D4-638C-295103369A01}"/>
                </a:ext>
              </a:extLst>
            </p:cNvPr>
            <p:cNvSpPr/>
            <p:nvPr/>
          </p:nvSpPr>
          <p:spPr>
            <a:xfrm>
              <a:off x="7050889" y="3195813"/>
              <a:ext cx="197431" cy="26786"/>
            </a:xfrm>
            <a:custGeom>
              <a:avLst/>
              <a:gdLst/>
              <a:ahLst/>
              <a:cxnLst/>
              <a:rect l="l" t="t" r="r" b="b"/>
              <a:pathLst>
                <a:path w="7555" h="1025" extrusionOk="0">
                  <a:moveTo>
                    <a:pt x="2504" y="0"/>
                  </a:moveTo>
                  <a:cubicBezTo>
                    <a:pt x="1357" y="0"/>
                    <a:pt x="655" y="173"/>
                    <a:pt x="227" y="371"/>
                  </a:cubicBezTo>
                  <a:cubicBezTo>
                    <a:pt x="1" y="463"/>
                    <a:pt x="111" y="767"/>
                    <a:pt x="308" y="767"/>
                  </a:cubicBezTo>
                  <a:cubicBezTo>
                    <a:pt x="337" y="767"/>
                    <a:pt x="368" y="761"/>
                    <a:pt x="400" y="746"/>
                  </a:cubicBezTo>
                  <a:cubicBezTo>
                    <a:pt x="927" y="505"/>
                    <a:pt x="1669" y="416"/>
                    <a:pt x="2477" y="416"/>
                  </a:cubicBezTo>
                  <a:cubicBezTo>
                    <a:pt x="3826" y="416"/>
                    <a:pt x="5360" y="663"/>
                    <a:pt x="6382" y="861"/>
                  </a:cubicBezTo>
                  <a:cubicBezTo>
                    <a:pt x="6670" y="919"/>
                    <a:pt x="6959" y="977"/>
                    <a:pt x="7237" y="1025"/>
                  </a:cubicBezTo>
                  <a:lnTo>
                    <a:pt x="7276" y="1025"/>
                  </a:lnTo>
                  <a:cubicBezTo>
                    <a:pt x="7526" y="1025"/>
                    <a:pt x="7555" y="669"/>
                    <a:pt x="7305" y="621"/>
                  </a:cubicBezTo>
                  <a:cubicBezTo>
                    <a:pt x="7035" y="573"/>
                    <a:pt x="6747" y="515"/>
                    <a:pt x="6459" y="458"/>
                  </a:cubicBezTo>
                  <a:cubicBezTo>
                    <a:pt x="4755" y="123"/>
                    <a:pt x="3471" y="0"/>
                    <a:pt x="2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3">
              <a:extLst>
                <a:ext uri="{FF2B5EF4-FFF2-40B4-BE49-F238E27FC236}">
                  <a16:creationId xmlns:a16="http://schemas.microsoft.com/office/drawing/2014/main" xmlns="" id="{7F908C64-6D55-F11E-EB32-6070770E7BCA}"/>
                </a:ext>
              </a:extLst>
            </p:cNvPr>
            <p:cNvSpPr/>
            <p:nvPr/>
          </p:nvSpPr>
          <p:spPr>
            <a:xfrm>
              <a:off x="7357371" y="3166361"/>
              <a:ext cx="47509" cy="16803"/>
            </a:xfrm>
            <a:custGeom>
              <a:avLst/>
              <a:gdLst/>
              <a:ahLst/>
              <a:cxnLst/>
              <a:rect l="l" t="t" r="r" b="b"/>
              <a:pathLst>
                <a:path w="1818" h="643" extrusionOk="0">
                  <a:moveTo>
                    <a:pt x="1579" y="0"/>
                  </a:moveTo>
                  <a:cubicBezTo>
                    <a:pt x="1553" y="0"/>
                    <a:pt x="1526" y="6"/>
                    <a:pt x="1500" y="17"/>
                  </a:cubicBezTo>
                  <a:cubicBezTo>
                    <a:pt x="1096" y="152"/>
                    <a:pt x="673" y="219"/>
                    <a:pt x="250" y="238"/>
                  </a:cubicBezTo>
                  <a:cubicBezTo>
                    <a:pt x="0" y="257"/>
                    <a:pt x="10" y="633"/>
                    <a:pt x="269" y="642"/>
                  </a:cubicBezTo>
                  <a:lnTo>
                    <a:pt x="279" y="642"/>
                  </a:lnTo>
                  <a:cubicBezTo>
                    <a:pt x="741" y="623"/>
                    <a:pt x="1202" y="546"/>
                    <a:pt x="1644" y="392"/>
                  </a:cubicBezTo>
                  <a:cubicBezTo>
                    <a:pt x="1769" y="344"/>
                    <a:pt x="1818" y="190"/>
                    <a:pt x="1741" y="84"/>
                  </a:cubicBezTo>
                  <a:cubicBezTo>
                    <a:pt x="1700" y="30"/>
                    <a:pt x="1641" y="0"/>
                    <a:pt x="1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3">
              <a:extLst>
                <a:ext uri="{FF2B5EF4-FFF2-40B4-BE49-F238E27FC236}">
                  <a16:creationId xmlns:a16="http://schemas.microsoft.com/office/drawing/2014/main" xmlns="" id="{435D42D5-B027-E0F5-06EE-2327F235A1F5}"/>
                </a:ext>
              </a:extLst>
            </p:cNvPr>
            <p:cNvSpPr/>
            <p:nvPr/>
          </p:nvSpPr>
          <p:spPr>
            <a:xfrm>
              <a:off x="7145855" y="3147938"/>
              <a:ext cx="145872" cy="31464"/>
            </a:xfrm>
            <a:custGeom>
              <a:avLst/>
              <a:gdLst/>
              <a:ahLst/>
              <a:cxnLst/>
              <a:rect l="l" t="t" r="r" b="b"/>
              <a:pathLst>
                <a:path w="5582" h="1204" extrusionOk="0">
                  <a:moveTo>
                    <a:pt x="286" y="1"/>
                  </a:moveTo>
                  <a:cubicBezTo>
                    <a:pt x="35" y="1"/>
                    <a:pt x="1" y="376"/>
                    <a:pt x="257" y="414"/>
                  </a:cubicBezTo>
                  <a:cubicBezTo>
                    <a:pt x="1007" y="482"/>
                    <a:pt x="1844" y="616"/>
                    <a:pt x="2748" y="789"/>
                  </a:cubicBezTo>
                  <a:cubicBezTo>
                    <a:pt x="3652" y="962"/>
                    <a:pt x="4498" y="1107"/>
                    <a:pt x="5277" y="1203"/>
                  </a:cubicBezTo>
                  <a:lnTo>
                    <a:pt x="5296" y="1203"/>
                  </a:lnTo>
                  <a:cubicBezTo>
                    <a:pt x="5299" y="1203"/>
                    <a:pt x="5302" y="1203"/>
                    <a:pt x="5305" y="1203"/>
                  </a:cubicBezTo>
                  <a:cubicBezTo>
                    <a:pt x="5556" y="1203"/>
                    <a:pt x="5581" y="818"/>
                    <a:pt x="5325" y="799"/>
                  </a:cubicBezTo>
                  <a:cubicBezTo>
                    <a:pt x="4555" y="703"/>
                    <a:pt x="3719" y="559"/>
                    <a:pt x="2825" y="386"/>
                  </a:cubicBezTo>
                  <a:cubicBezTo>
                    <a:pt x="1911" y="203"/>
                    <a:pt x="1055" y="78"/>
                    <a:pt x="296" y="1"/>
                  </a:cubicBezTo>
                  <a:cubicBezTo>
                    <a:pt x="292" y="1"/>
                    <a:pt x="289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33">
            <a:extLst>
              <a:ext uri="{FF2B5EF4-FFF2-40B4-BE49-F238E27FC236}">
                <a16:creationId xmlns:a16="http://schemas.microsoft.com/office/drawing/2014/main" xmlns="" id="{D686B763-AF08-6701-038F-1F605E17D47A}"/>
              </a:ext>
            </a:extLst>
          </p:cNvPr>
          <p:cNvGrpSpPr/>
          <p:nvPr/>
        </p:nvGrpSpPr>
        <p:grpSpPr>
          <a:xfrm rot="-1490147">
            <a:off x="4080838" y="4163671"/>
            <a:ext cx="693942" cy="589167"/>
            <a:chOff x="8039217" y="153473"/>
            <a:chExt cx="898762" cy="763062"/>
          </a:xfrm>
        </p:grpSpPr>
        <p:sp>
          <p:nvSpPr>
            <p:cNvPr id="1340" name="Google Shape;1340;p33">
              <a:extLst>
                <a:ext uri="{FF2B5EF4-FFF2-40B4-BE49-F238E27FC236}">
                  <a16:creationId xmlns:a16="http://schemas.microsoft.com/office/drawing/2014/main" xmlns="" id="{A72D5EDE-C766-8190-D5A6-AF0EC6745C2C}"/>
                </a:ext>
              </a:extLst>
            </p:cNvPr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3">
              <a:extLst>
                <a:ext uri="{FF2B5EF4-FFF2-40B4-BE49-F238E27FC236}">
                  <a16:creationId xmlns:a16="http://schemas.microsoft.com/office/drawing/2014/main" xmlns="" id="{58DEB88A-B4D4-440B-4998-B59E840027E0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3">
              <a:extLst>
                <a:ext uri="{FF2B5EF4-FFF2-40B4-BE49-F238E27FC236}">
                  <a16:creationId xmlns:a16="http://schemas.microsoft.com/office/drawing/2014/main" xmlns="" id="{C0B0FF17-DAAA-0693-9F80-5405FB4010F3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3">
              <a:extLst>
                <a:ext uri="{FF2B5EF4-FFF2-40B4-BE49-F238E27FC236}">
                  <a16:creationId xmlns:a16="http://schemas.microsoft.com/office/drawing/2014/main" xmlns="" id="{5ED23A61-D1AD-CCD8-06EF-E0988603BBD8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3">
              <a:extLst>
                <a:ext uri="{FF2B5EF4-FFF2-40B4-BE49-F238E27FC236}">
                  <a16:creationId xmlns:a16="http://schemas.microsoft.com/office/drawing/2014/main" xmlns="" id="{9C468D02-29FA-F4FD-09C7-B525C73EFD51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3">
              <a:extLst>
                <a:ext uri="{FF2B5EF4-FFF2-40B4-BE49-F238E27FC236}">
                  <a16:creationId xmlns:a16="http://schemas.microsoft.com/office/drawing/2014/main" xmlns="" id="{822325E2-376B-6186-4E02-E187060D9252}"/>
                </a:ext>
              </a:extLst>
            </p:cNvPr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3">
              <a:extLst>
                <a:ext uri="{FF2B5EF4-FFF2-40B4-BE49-F238E27FC236}">
                  <a16:creationId xmlns:a16="http://schemas.microsoft.com/office/drawing/2014/main" xmlns="" id="{6985C468-E372-16C0-A700-983BAA66EB5A}"/>
                </a:ext>
              </a:extLst>
            </p:cNvPr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3">
              <a:extLst>
                <a:ext uri="{FF2B5EF4-FFF2-40B4-BE49-F238E27FC236}">
                  <a16:creationId xmlns:a16="http://schemas.microsoft.com/office/drawing/2014/main" xmlns="" id="{47C613D1-0671-42B0-88C9-F512C728A26E}"/>
                </a:ext>
              </a:extLst>
            </p:cNvPr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3">
              <a:extLst>
                <a:ext uri="{FF2B5EF4-FFF2-40B4-BE49-F238E27FC236}">
                  <a16:creationId xmlns:a16="http://schemas.microsoft.com/office/drawing/2014/main" xmlns="" id="{47943254-7653-2FA1-A4FB-2936FD47DF9E}"/>
                </a:ext>
              </a:extLst>
            </p:cNvPr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3">
              <a:extLst>
                <a:ext uri="{FF2B5EF4-FFF2-40B4-BE49-F238E27FC236}">
                  <a16:creationId xmlns:a16="http://schemas.microsoft.com/office/drawing/2014/main" xmlns="" id="{8A4842D6-095E-0909-274B-30CF59EF0277}"/>
                </a:ext>
              </a:extLst>
            </p:cNvPr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3">
              <a:extLst>
                <a:ext uri="{FF2B5EF4-FFF2-40B4-BE49-F238E27FC236}">
                  <a16:creationId xmlns:a16="http://schemas.microsoft.com/office/drawing/2014/main" xmlns="" id="{538D20A3-7F4C-16C8-C27B-25A1ECA91930}"/>
                </a:ext>
              </a:extLst>
            </p:cNvPr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3">
              <a:extLst>
                <a:ext uri="{FF2B5EF4-FFF2-40B4-BE49-F238E27FC236}">
                  <a16:creationId xmlns:a16="http://schemas.microsoft.com/office/drawing/2014/main" xmlns="" id="{250FFDF9-915E-C48D-65AA-3E77A3B62886}"/>
                </a:ext>
              </a:extLst>
            </p:cNvPr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3">
              <a:extLst>
                <a:ext uri="{FF2B5EF4-FFF2-40B4-BE49-F238E27FC236}">
                  <a16:creationId xmlns:a16="http://schemas.microsoft.com/office/drawing/2014/main" xmlns="" id="{64775860-E9B3-BDBA-7A18-DD2DE8DD47A1}"/>
                </a:ext>
              </a:extLst>
            </p:cNvPr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xmlns="" id="{0254A00E-DBD4-5FBB-B5BD-BE52E2B4E1CD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xmlns="" id="{C90352BF-2E94-3779-0B97-8AE480CF3855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4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>
          <a:extLst>
            <a:ext uri="{FF2B5EF4-FFF2-40B4-BE49-F238E27FC236}">
              <a16:creationId xmlns:a16="http://schemas.microsoft.com/office/drawing/2014/main" xmlns="" id="{E7D4A075-0D7C-956F-7CE3-94C0D05A3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3">
            <a:extLst>
              <a:ext uri="{FF2B5EF4-FFF2-40B4-BE49-F238E27FC236}">
                <a16:creationId xmlns:a16="http://schemas.microsoft.com/office/drawing/2014/main" xmlns="" id="{783FFB85-CFC1-EA7C-3277-C4FD55184C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66921" y="1186004"/>
            <a:ext cx="5210157" cy="21525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Platform Development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Service Integration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Testing and Quality Assurance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Project Management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Support and Maintenance</a:t>
            </a:r>
          </a:p>
        </p:txBody>
      </p:sp>
      <p:sp>
        <p:nvSpPr>
          <p:cNvPr id="1208" name="Google Shape;1208;p33">
            <a:extLst>
              <a:ext uri="{FF2B5EF4-FFF2-40B4-BE49-F238E27FC236}">
                <a16:creationId xmlns:a16="http://schemas.microsoft.com/office/drawing/2014/main" xmlns="" id="{B1C74B1D-2044-F55E-204C-83F2CB8CF9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0707" y="386125"/>
            <a:ext cx="16150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Result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211" name="Google Shape;1211;p33">
            <a:extLst>
              <a:ext uri="{FF2B5EF4-FFF2-40B4-BE49-F238E27FC236}">
                <a16:creationId xmlns:a16="http://schemas.microsoft.com/office/drawing/2014/main" xmlns="" id="{AA2621CE-CE1D-6B07-DEE6-E298C48049C0}"/>
              </a:ext>
            </a:extLst>
          </p:cNvPr>
          <p:cNvGrpSpPr/>
          <p:nvPr/>
        </p:nvGrpSpPr>
        <p:grpSpPr>
          <a:xfrm>
            <a:off x="7445227" y="269212"/>
            <a:ext cx="1274241" cy="748519"/>
            <a:chOff x="3285175" y="1554625"/>
            <a:chExt cx="1458275" cy="856625"/>
          </a:xfrm>
        </p:grpSpPr>
        <p:sp>
          <p:nvSpPr>
            <p:cNvPr id="1212" name="Google Shape;1212;p33">
              <a:extLst>
                <a:ext uri="{FF2B5EF4-FFF2-40B4-BE49-F238E27FC236}">
                  <a16:creationId xmlns:a16="http://schemas.microsoft.com/office/drawing/2014/main" xmlns="" id="{4356EF08-4264-9AC6-51DF-4762BF98CB20}"/>
                </a:ext>
              </a:extLst>
            </p:cNvPr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3">
              <a:extLst>
                <a:ext uri="{FF2B5EF4-FFF2-40B4-BE49-F238E27FC236}">
                  <a16:creationId xmlns:a16="http://schemas.microsoft.com/office/drawing/2014/main" xmlns="" id="{20B3E664-B685-2637-ADD0-2A67AD9E7D3A}"/>
                </a:ext>
              </a:extLst>
            </p:cNvPr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3">
              <a:extLst>
                <a:ext uri="{FF2B5EF4-FFF2-40B4-BE49-F238E27FC236}">
                  <a16:creationId xmlns:a16="http://schemas.microsoft.com/office/drawing/2014/main" xmlns="" id="{E0A766B2-1FE6-03BE-3388-296284B95188}"/>
                </a:ext>
              </a:extLst>
            </p:cNvPr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>
              <a:extLst>
                <a:ext uri="{FF2B5EF4-FFF2-40B4-BE49-F238E27FC236}">
                  <a16:creationId xmlns:a16="http://schemas.microsoft.com/office/drawing/2014/main" xmlns="" id="{1E33DC0C-F66D-0656-3102-32BD187E565B}"/>
                </a:ext>
              </a:extLst>
            </p:cNvPr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>
              <a:extLst>
                <a:ext uri="{FF2B5EF4-FFF2-40B4-BE49-F238E27FC236}">
                  <a16:creationId xmlns:a16="http://schemas.microsoft.com/office/drawing/2014/main" xmlns="" id="{8F62E448-B79F-36DB-1FAC-417A00B8CEBD}"/>
                </a:ext>
              </a:extLst>
            </p:cNvPr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>
              <a:extLst>
                <a:ext uri="{FF2B5EF4-FFF2-40B4-BE49-F238E27FC236}">
                  <a16:creationId xmlns:a16="http://schemas.microsoft.com/office/drawing/2014/main" xmlns="" id="{1EA85D55-BCD0-29F4-C9B2-5C9F37D0CF8E}"/>
                </a:ext>
              </a:extLst>
            </p:cNvPr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>
              <a:extLst>
                <a:ext uri="{FF2B5EF4-FFF2-40B4-BE49-F238E27FC236}">
                  <a16:creationId xmlns:a16="http://schemas.microsoft.com/office/drawing/2014/main" xmlns="" id="{9D5C24C9-DDF4-9F1F-E28D-67364083AC1E}"/>
                </a:ext>
              </a:extLst>
            </p:cNvPr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3">
              <a:extLst>
                <a:ext uri="{FF2B5EF4-FFF2-40B4-BE49-F238E27FC236}">
                  <a16:creationId xmlns:a16="http://schemas.microsoft.com/office/drawing/2014/main" xmlns="" id="{11D2A95C-68E7-962B-6ECD-B8AA28F2A5DB}"/>
                </a:ext>
              </a:extLst>
            </p:cNvPr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3">
              <a:extLst>
                <a:ext uri="{FF2B5EF4-FFF2-40B4-BE49-F238E27FC236}">
                  <a16:creationId xmlns:a16="http://schemas.microsoft.com/office/drawing/2014/main" xmlns="" id="{5B53AAB3-4FE8-BB5F-8736-A16E384FE06E}"/>
                </a:ext>
              </a:extLst>
            </p:cNvPr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3">
              <a:extLst>
                <a:ext uri="{FF2B5EF4-FFF2-40B4-BE49-F238E27FC236}">
                  <a16:creationId xmlns:a16="http://schemas.microsoft.com/office/drawing/2014/main" xmlns="" id="{13735F57-074E-DE2B-74F3-DFFDB7532222}"/>
                </a:ext>
              </a:extLst>
            </p:cNvPr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3">
              <a:extLst>
                <a:ext uri="{FF2B5EF4-FFF2-40B4-BE49-F238E27FC236}">
                  <a16:creationId xmlns:a16="http://schemas.microsoft.com/office/drawing/2014/main" xmlns="" id="{B8F1E18F-03D1-BBD7-9BEC-B00EFC365E37}"/>
                </a:ext>
              </a:extLst>
            </p:cNvPr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3">
              <a:extLst>
                <a:ext uri="{FF2B5EF4-FFF2-40B4-BE49-F238E27FC236}">
                  <a16:creationId xmlns:a16="http://schemas.microsoft.com/office/drawing/2014/main" xmlns="" id="{2BAA56EC-C898-C969-8BE1-4791FACCE611}"/>
                </a:ext>
              </a:extLst>
            </p:cNvPr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3">
              <a:extLst>
                <a:ext uri="{FF2B5EF4-FFF2-40B4-BE49-F238E27FC236}">
                  <a16:creationId xmlns:a16="http://schemas.microsoft.com/office/drawing/2014/main" xmlns="" id="{A3734E71-4FAD-9DF1-CFEC-21D1B4CFF519}"/>
                </a:ext>
              </a:extLst>
            </p:cNvPr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3">
              <a:extLst>
                <a:ext uri="{FF2B5EF4-FFF2-40B4-BE49-F238E27FC236}">
                  <a16:creationId xmlns:a16="http://schemas.microsoft.com/office/drawing/2014/main" xmlns="" id="{49A4CB26-8E09-0930-6A72-C43BB430DAF1}"/>
                </a:ext>
              </a:extLst>
            </p:cNvPr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3">
              <a:extLst>
                <a:ext uri="{FF2B5EF4-FFF2-40B4-BE49-F238E27FC236}">
                  <a16:creationId xmlns:a16="http://schemas.microsoft.com/office/drawing/2014/main" xmlns="" id="{7819DA11-BC34-CC8D-6C2B-2C96D527B1D0}"/>
                </a:ext>
              </a:extLst>
            </p:cNvPr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33">
            <a:extLst>
              <a:ext uri="{FF2B5EF4-FFF2-40B4-BE49-F238E27FC236}">
                <a16:creationId xmlns:a16="http://schemas.microsoft.com/office/drawing/2014/main" xmlns="" id="{6063F271-82C2-E88F-50CA-E8190A75F882}"/>
              </a:ext>
            </a:extLst>
          </p:cNvPr>
          <p:cNvGrpSpPr/>
          <p:nvPr/>
        </p:nvGrpSpPr>
        <p:grpSpPr>
          <a:xfrm rot="1028139">
            <a:off x="277720" y="3990910"/>
            <a:ext cx="1034038" cy="971312"/>
            <a:chOff x="220838" y="-10150"/>
            <a:chExt cx="1417700" cy="1331700"/>
          </a:xfrm>
        </p:grpSpPr>
        <p:sp>
          <p:nvSpPr>
            <p:cNvPr id="1228" name="Google Shape;1228;p33">
              <a:extLst>
                <a:ext uri="{FF2B5EF4-FFF2-40B4-BE49-F238E27FC236}">
                  <a16:creationId xmlns:a16="http://schemas.microsoft.com/office/drawing/2014/main" xmlns="" id="{4E6C03D1-B359-147E-078E-319AA0658ED5}"/>
                </a:ext>
              </a:extLst>
            </p:cNvPr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3">
              <a:extLst>
                <a:ext uri="{FF2B5EF4-FFF2-40B4-BE49-F238E27FC236}">
                  <a16:creationId xmlns:a16="http://schemas.microsoft.com/office/drawing/2014/main" xmlns="" id="{17E8B849-7997-CEFB-C181-0A457D515071}"/>
                </a:ext>
              </a:extLst>
            </p:cNvPr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3">
              <a:extLst>
                <a:ext uri="{FF2B5EF4-FFF2-40B4-BE49-F238E27FC236}">
                  <a16:creationId xmlns:a16="http://schemas.microsoft.com/office/drawing/2014/main" xmlns="" id="{CBDF5EA1-311E-F473-EE23-6A62A9A3CFB7}"/>
                </a:ext>
              </a:extLst>
            </p:cNvPr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3">
              <a:extLst>
                <a:ext uri="{FF2B5EF4-FFF2-40B4-BE49-F238E27FC236}">
                  <a16:creationId xmlns:a16="http://schemas.microsoft.com/office/drawing/2014/main" xmlns="" id="{C495BE34-0ADF-23C6-5338-9F2EA58B1217}"/>
                </a:ext>
              </a:extLst>
            </p:cNvPr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3">
              <a:extLst>
                <a:ext uri="{FF2B5EF4-FFF2-40B4-BE49-F238E27FC236}">
                  <a16:creationId xmlns:a16="http://schemas.microsoft.com/office/drawing/2014/main" xmlns="" id="{9881D21E-46B2-54A5-1371-05FB2BD05308}"/>
                </a:ext>
              </a:extLst>
            </p:cNvPr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3">
              <a:extLst>
                <a:ext uri="{FF2B5EF4-FFF2-40B4-BE49-F238E27FC236}">
                  <a16:creationId xmlns:a16="http://schemas.microsoft.com/office/drawing/2014/main" xmlns="" id="{521211A7-8D82-115E-7D54-85656E9F1A6F}"/>
                </a:ext>
              </a:extLst>
            </p:cNvPr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3">
              <a:extLst>
                <a:ext uri="{FF2B5EF4-FFF2-40B4-BE49-F238E27FC236}">
                  <a16:creationId xmlns:a16="http://schemas.microsoft.com/office/drawing/2014/main" xmlns="" id="{F5391F1D-A195-D0D4-086D-26590ED372F4}"/>
                </a:ext>
              </a:extLst>
            </p:cNvPr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3">
              <a:extLst>
                <a:ext uri="{FF2B5EF4-FFF2-40B4-BE49-F238E27FC236}">
                  <a16:creationId xmlns:a16="http://schemas.microsoft.com/office/drawing/2014/main" xmlns="" id="{4056FC81-2CF6-8EC1-12D5-F135CC0D15BE}"/>
                </a:ext>
              </a:extLst>
            </p:cNvPr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3">
              <a:extLst>
                <a:ext uri="{FF2B5EF4-FFF2-40B4-BE49-F238E27FC236}">
                  <a16:creationId xmlns:a16="http://schemas.microsoft.com/office/drawing/2014/main" xmlns="" id="{19BDC526-E833-02F1-C271-86A2C3C5A439}"/>
                </a:ext>
              </a:extLst>
            </p:cNvPr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3">
              <a:extLst>
                <a:ext uri="{FF2B5EF4-FFF2-40B4-BE49-F238E27FC236}">
                  <a16:creationId xmlns:a16="http://schemas.microsoft.com/office/drawing/2014/main" xmlns="" id="{A7854716-876E-E54C-ED0D-42413A0DD4B5}"/>
                </a:ext>
              </a:extLst>
            </p:cNvPr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3">
              <a:extLst>
                <a:ext uri="{FF2B5EF4-FFF2-40B4-BE49-F238E27FC236}">
                  <a16:creationId xmlns:a16="http://schemas.microsoft.com/office/drawing/2014/main" xmlns="" id="{FF5EEA78-066F-7245-0475-15A52BFDC21B}"/>
                </a:ext>
              </a:extLst>
            </p:cNvPr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3">
              <a:extLst>
                <a:ext uri="{FF2B5EF4-FFF2-40B4-BE49-F238E27FC236}">
                  <a16:creationId xmlns:a16="http://schemas.microsoft.com/office/drawing/2014/main" xmlns="" id="{A5C705D1-D38B-0774-67F9-9FACDD21DDE3}"/>
                </a:ext>
              </a:extLst>
            </p:cNvPr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3">
              <a:extLst>
                <a:ext uri="{FF2B5EF4-FFF2-40B4-BE49-F238E27FC236}">
                  <a16:creationId xmlns:a16="http://schemas.microsoft.com/office/drawing/2014/main" xmlns="" id="{ED9FB44A-FA84-AC15-33D4-2175875CE7A3}"/>
                </a:ext>
              </a:extLst>
            </p:cNvPr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3">
              <a:extLst>
                <a:ext uri="{FF2B5EF4-FFF2-40B4-BE49-F238E27FC236}">
                  <a16:creationId xmlns:a16="http://schemas.microsoft.com/office/drawing/2014/main" xmlns="" id="{89824A74-3D35-35C3-E32C-3DB9361E3DF7}"/>
                </a:ext>
              </a:extLst>
            </p:cNvPr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3">
              <a:extLst>
                <a:ext uri="{FF2B5EF4-FFF2-40B4-BE49-F238E27FC236}">
                  <a16:creationId xmlns:a16="http://schemas.microsoft.com/office/drawing/2014/main" xmlns="" id="{6A1C6AE6-4323-C8E5-C220-7E14CFE84682}"/>
                </a:ext>
              </a:extLst>
            </p:cNvPr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3">
              <a:extLst>
                <a:ext uri="{FF2B5EF4-FFF2-40B4-BE49-F238E27FC236}">
                  <a16:creationId xmlns:a16="http://schemas.microsoft.com/office/drawing/2014/main" xmlns="" id="{A448EC06-53B1-7DBA-6BC2-81D78795D3E2}"/>
                </a:ext>
              </a:extLst>
            </p:cNvPr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3">
              <a:extLst>
                <a:ext uri="{FF2B5EF4-FFF2-40B4-BE49-F238E27FC236}">
                  <a16:creationId xmlns:a16="http://schemas.microsoft.com/office/drawing/2014/main" xmlns="" id="{AABCAC16-77A0-79DB-AAC4-9CB9F7517CD5}"/>
                </a:ext>
              </a:extLst>
            </p:cNvPr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3">
              <a:extLst>
                <a:ext uri="{FF2B5EF4-FFF2-40B4-BE49-F238E27FC236}">
                  <a16:creationId xmlns:a16="http://schemas.microsoft.com/office/drawing/2014/main" xmlns="" id="{E904954C-83F1-F3C8-53B2-F30F45C3E830}"/>
                </a:ext>
              </a:extLst>
            </p:cNvPr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3">
              <a:extLst>
                <a:ext uri="{FF2B5EF4-FFF2-40B4-BE49-F238E27FC236}">
                  <a16:creationId xmlns:a16="http://schemas.microsoft.com/office/drawing/2014/main" xmlns="" id="{4ABC1CA0-B2B7-5C27-1887-24E6D3D0D171}"/>
                </a:ext>
              </a:extLst>
            </p:cNvPr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3">
              <a:extLst>
                <a:ext uri="{FF2B5EF4-FFF2-40B4-BE49-F238E27FC236}">
                  <a16:creationId xmlns:a16="http://schemas.microsoft.com/office/drawing/2014/main" xmlns="" id="{0D3A1C10-89D0-AED7-8584-EF5D125E25B2}"/>
                </a:ext>
              </a:extLst>
            </p:cNvPr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3">
              <a:extLst>
                <a:ext uri="{FF2B5EF4-FFF2-40B4-BE49-F238E27FC236}">
                  <a16:creationId xmlns:a16="http://schemas.microsoft.com/office/drawing/2014/main" xmlns="" id="{786572C0-4CB0-0752-409F-B4192C26644D}"/>
                </a:ext>
              </a:extLst>
            </p:cNvPr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3">
              <a:extLst>
                <a:ext uri="{FF2B5EF4-FFF2-40B4-BE49-F238E27FC236}">
                  <a16:creationId xmlns:a16="http://schemas.microsoft.com/office/drawing/2014/main" xmlns="" id="{A2264591-C309-F636-C4B1-822433E7B17B}"/>
                </a:ext>
              </a:extLst>
            </p:cNvPr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3">
              <a:extLst>
                <a:ext uri="{FF2B5EF4-FFF2-40B4-BE49-F238E27FC236}">
                  <a16:creationId xmlns:a16="http://schemas.microsoft.com/office/drawing/2014/main" xmlns="" id="{E2D94CF0-B885-F2C6-F07C-15D6FA2BB45C}"/>
                </a:ext>
              </a:extLst>
            </p:cNvPr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3">
              <a:extLst>
                <a:ext uri="{FF2B5EF4-FFF2-40B4-BE49-F238E27FC236}">
                  <a16:creationId xmlns:a16="http://schemas.microsoft.com/office/drawing/2014/main" xmlns="" id="{D5448D9C-576F-C71B-F7E4-EBCC1C28D392}"/>
                </a:ext>
              </a:extLst>
            </p:cNvPr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3">
              <a:extLst>
                <a:ext uri="{FF2B5EF4-FFF2-40B4-BE49-F238E27FC236}">
                  <a16:creationId xmlns:a16="http://schemas.microsoft.com/office/drawing/2014/main" xmlns="" id="{7EEA9CBF-3456-CA31-BAD3-92B6BF3D0868}"/>
                </a:ext>
              </a:extLst>
            </p:cNvPr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3">
              <a:extLst>
                <a:ext uri="{FF2B5EF4-FFF2-40B4-BE49-F238E27FC236}">
                  <a16:creationId xmlns:a16="http://schemas.microsoft.com/office/drawing/2014/main" xmlns="" id="{1CAC40AD-9E10-3EAA-AD67-3F6A16F12994}"/>
                </a:ext>
              </a:extLst>
            </p:cNvPr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3">
              <a:extLst>
                <a:ext uri="{FF2B5EF4-FFF2-40B4-BE49-F238E27FC236}">
                  <a16:creationId xmlns:a16="http://schemas.microsoft.com/office/drawing/2014/main" xmlns="" id="{402951E6-A59C-ADDD-4702-439713228DFC}"/>
                </a:ext>
              </a:extLst>
            </p:cNvPr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3">
              <a:extLst>
                <a:ext uri="{FF2B5EF4-FFF2-40B4-BE49-F238E27FC236}">
                  <a16:creationId xmlns:a16="http://schemas.microsoft.com/office/drawing/2014/main" xmlns="" id="{49A604FE-4BC6-8CF7-ED1F-09069467A5F0}"/>
                </a:ext>
              </a:extLst>
            </p:cNvPr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3">
              <a:extLst>
                <a:ext uri="{FF2B5EF4-FFF2-40B4-BE49-F238E27FC236}">
                  <a16:creationId xmlns:a16="http://schemas.microsoft.com/office/drawing/2014/main" xmlns="" id="{148E1486-71FF-FFEE-13D4-9D0D733F6366}"/>
                </a:ext>
              </a:extLst>
            </p:cNvPr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3">
              <a:extLst>
                <a:ext uri="{FF2B5EF4-FFF2-40B4-BE49-F238E27FC236}">
                  <a16:creationId xmlns:a16="http://schemas.microsoft.com/office/drawing/2014/main" xmlns="" id="{304028D9-0F94-35FF-116D-B702C3D949E8}"/>
                </a:ext>
              </a:extLst>
            </p:cNvPr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3">
              <a:extLst>
                <a:ext uri="{FF2B5EF4-FFF2-40B4-BE49-F238E27FC236}">
                  <a16:creationId xmlns:a16="http://schemas.microsoft.com/office/drawing/2014/main" xmlns="" id="{847A8DD0-E7D9-6004-AAA7-0C80B35D9E83}"/>
                </a:ext>
              </a:extLst>
            </p:cNvPr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3">
              <a:extLst>
                <a:ext uri="{FF2B5EF4-FFF2-40B4-BE49-F238E27FC236}">
                  <a16:creationId xmlns:a16="http://schemas.microsoft.com/office/drawing/2014/main" xmlns="" id="{85FDDAE5-1FBC-6DF9-FDF4-56774173926F}"/>
                </a:ext>
              </a:extLst>
            </p:cNvPr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3">
              <a:extLst>
                <a:ext uri="{FF2B5EF4-FFF2-40B4-BE49-F238E27FC236}">
                  <a16:creationId xmlns:a16="http://schemas.microsoft.com/office/drawing/2014/main" xmlns="" id="{7FD0ECB9-EE78-5BF7-1540-E3BFBD4B3016}"/>
                </a:ext>
              </a:extLst>
            </p:cNvPr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3">
              <a:extLst>
                <a:ext uri="{FF2B5EF4-FFF2-40B4-BE49-F238E27FC236}">
                  <a16:creationId xmlns:a16="http://schemas.microsoft.com/office/drawing/2014/main" xmlns="" id="{7BDF6523-CF12-BBAC-9524-AAD7731D5B13}"/>
                </a:ext>
              </a:extLst>
            </p:cNvPr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3">
              <a:extLst>
                <a:ext uri="{FF2B5EF4-FFF2-40B4-BE49-F238E27FC236}">
                  <a16:creationId xmlns:a16="http://schemas.microsoft.com/office/drawing/2014/main" xmlns="" id="{E02339FD-FC28-0669-233D-2E5CD5AE253B}"/>
                </a:ext>
              </a:extLst>
            </p:cNvPr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3">
              <a:extLst>
                <a:ext uri="{FF2B5EF4-FFF2-40B4-BE49-F238E27FC236}">
                  <a16:creationId xmlns:a16="http://schemas.microsoft.com/office/drawing/2014/main" xmlns="" id="{D1A57031-557C-2F91-7F07-3B5119FC424F}"/>
                </a:ext>
              </a:extLst>
            </p:cNvPr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3">
              <a:extLst>
                <a:ext uri="{FF2B5EF4-FFF2-40B4-BE49-F238E27FC236}">
                  <a16:creationId xmlns:a16="http://schemas.microsoft.com/office/drawing/2014/main" xmlns="" id="{71CE2634-45A3-9C68-179B-2B5BD8DB2B10}"/>
                </a:ext>
              </a:extLst>
            </p:cNvPr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3">
              <a:extLst>
                <a:ext uri="{FF2B5EF4-FFF2-40B4-BE49-F238E27FC236}">
                  <a16:creationId xmlns:a16="http://schemas.microsoft.com/office/drawing/2014/main" xmlns="" id="{DD6E5EA4-2268-1020-FD35-DFB20870D69D}"/>
                </a:ext>
              </a:extLst>
            </p:cNvPr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3">
              <a:extLst>
                <a:ext uri="{FF2B5EF4-FFF2-40B4-BE49-F238E27FC236}">
                  <a16:creationId xmlns:a16="http://schemas.microsoft.com/office/drawing/2014/main" xmlns="" id="{346499D6-5A3F-023E-6B41-A35F08556C2D}"/>
                </a:ext>
              </a:extLst>
            </p:cNvPr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3">
              <a:extLst>
                <a:ext uri="{FF2B5EF4-FFF2-40B4-BE49-F238E27FC236}">
                  <a16:creationId xmlns:a16="http://schemas.microsoft.com/office/drawing/2014/main" xmlns="" id="{136E5BB6-810A-E499-DDDC-B98674858C12}"/>
                </a:ext>
              </a:extLst>
            </p:cNvPr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3">
              <a:extLst>
                <a:ext uri="{FF2B5EF4-FFF2-40B4-BE49-F238E27FC236}">
                  <a16:creationId xmlns:a16="http://schemas.microsoft.com/office/drawing/2014/main" xmlns="" id="{CAC9D4B4-8B3E-D990-B4B1-45993E86E23D}"/>
                </a:ext>
              </a:extLst>
            </p:cNvPr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3">
              <a:extLst>
                <a:ext uri="{FF2B5EF4-FFF2-40B4-BE49-F238E27FC236}">
                  <a16:creationId xmlns:a16="http://schemas.microsoft.com/office/drawing/2014/main" xmlns="" id="{E58C4C3A-198C-417A-D145-B92A28D1CEDB}"/>
                </a:ext>
              </a:extLst>
            </p:cNvPr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3">
              <a:extLst>
                <a:ext uri="{FF2B5EF4-FFF2-40B4-BE49-F238E27FC236}">
                  <a16:creationId xmlns:a16="http://schemas.microsoft.com/office/drawing/2014/main" xmlns="" id="{12F54CF3-B540-0894-2D67-31922ECCBD40}"/>
                </a:ext>
              </a:extLst>
            </p:cNvPr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3">
              <a:extLst>
                <a:ext uri="{FF2B5EF4-FFF2-40B4-BE49-F238E27FC236}">
                  <a16:creationId xmlns:a16="http://schemas.microsoft.com/office/drawing/2014/main" xmlns="" id="{BCE10D97-94AF-538C-742A-E4C385532ECC}"/>
                </a:ext>
              </a:extLst>
            </p:cNvPr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>
              <a:extLst>
                <a:ext uri="{FF2B5EF4-FFF2-40B4-BE49-F238E27FC236}">
                  <a16:creationId xmlns:a16="http://schemas.microsoft.com/office/drawing/2014/main" xmlns="" id="{12A98F50-96CC-A884-3BB3-F561676A4AD8}"/>
                </a:ext>
              </a:extLst>
            </p:cNvPr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>
              <a:extLst>
                <a:ext uri="{FF2B5EF4-FFF2-40B4-BE49-F238E27FC236}">
                  <a16:creationId xmlns:a16="http://schemas.microsoft.com/office/drawing/2014/main" xmlns="" id="{2C61E573-4D16-9C44-4281-4A905C0E18BD}"/>
                </a:ext>
              </a:extLst>
            </p:cNvPr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3">
            <a:extLst>
              <a:ext uri="{FF2B5EF4-FFF2-40B4-BE49-F238E27FC236}">
                <a16:creationId xmlns:a16="http://schemas.microsoft.com/office/drawing/2014/main" xmlns="" id="{A68A5976-D3A6-B8BE-1787-BB1E55F2983A}"/>
              </a:ext>
            </a:extLst>
          </p:cNvPr>
          <p:cNvGrpSpPr/>
          <p:nvPr/>
        </p:nvGrpSpPr>
        <p:grpSpPr>
          <a:xfrm rot="-610959">
            <a:off x="7715675" y="4027009"/>
            <a:ext cx="1133128" cy="899116"/>
            <a:chOff x="1291550" y="1421925"/>
            <a:chExt cx="1399875" cy="1110775"/>
          </a:xfrm>
        </p:grpSpPr>
        <p:sp>
          <p:nvSpPr>
            <p:cNvPr id="1275" name="Google Shape;1275;p33">
              <a:extLst>
                <a:ext uri="{FF2B5EF4-FFF2-40B4-BE49-F238E27FC236}">
                  <a16:creationId xmlns:a16="http://schemas.microsoft.com/office/drawing/2014/main" xmlns="" id="{B3D90A45-D215-54FD-A164-015082006EE1}"/>
                </a:ext>
              </a:extLst>
            </p:cNvPr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3">
              <a:extLst>
                <a:ext uri="{FF2B5EF4-FFF2-40B4-BE49-F238E27FC236}">
                  <a16:creationId xmlns:a16="http://schemas.microsoft.com/office/drawing/2014/main" xmlns="" id="{D3D3922E-89ED-341F-1785-6FE5A69A404D}"/>
                </a:ext>
              </a:extLst>
            </p:cNvPr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3">
              <a:extLst>
                <a:ext uri="{FF2B5EF4-FFF2-40B4-BE49-F238E27FC236}">
                  <a16:creationId xmlns:a16="http://schemas.microsoft.com/office/drawing/2014/main" xmlns="" id="{7BB88B75-BB50-4308-0FC5-50D1F84F25F3}"/>
                </a:ext>
              </a:extLst>
            </p:cNvPr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3">
              <a:extLst>
                <a:ext uri="{FF2B5EF4-FFF2-40B4-BE49-F238E27FC236}">
                  <a16:creationId xmlns:a16="http://schemas.microsoft.com/office/drawing/2014/main" xmlns="" id="{29A408FD-2F7C-4602-899A-557FFEF3B004}"/>
                </a:ext>
              </a:extLst>
            </p:cNvPr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3">
              <a:extLst>
                <a:ext uri="{FF2B5EF4-FFF2-40B4-BE49-F238E27FC236}">
                  <a16:creationId xmlns:a16="http://schemas.microsoft.com/office/drawing/2014/main" xmlns="" id="{B0A065FA-1980-4703-8200-2306653DAC16}"/>
                </a:ext>
              </a:extLst>
            </p:cNvPr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3">
              <a:extLst>
                <a:ext uri="{FF2B5EF4-FFF2-40B4-BE49-F238E27FC236}">
                  <a16:creationId xmlns:a16="http://schemas.microsoft.com/office/drawing/2014/main" xmlns="" id="{729F9BF9-E6E4-5F49-31C3-FD3DF433F874}"/>
                </a:ext>
              </a:extLst>
            </p:cNvPr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3">
              <a:extLst>
                <a:ext uri="{FF2B5EF4-FFF2-40B4-BE49-F238E27FC236}">
                  <a16:creationId xmlns:a16="http://schemas.microsoft.com/office/drawing/2014/main" xmlns="" id="{56FA4C69-40F9-352D-756D-484C4AE9EBBD}"/>
                </a:ext>
              </a:extLst>
            </p:cNvPr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3">
              <a:extLst>
                <a:ext uri="{FF2B5EF4-FFF2-40B4-BE49-F238E27FC236}">
                  <a16:creationId xmlns:a16="http://schemas.microsoft.com/office/drawing/2014/main" xmlns="" id="{7E49DD3F-BC68-36B2-C733-2F73C483B154}"/>
                </a:ext>
              </a:extLst>
            </p:cNvPr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3">
              <a:extLst>
                <a:ext uri="{FF2B5EF4-FFF2-40B4-BE49-F238E27FC236}">
                  <a16:creationId xmlns:a16="http://schemas.microsoft.com/office/drawing/2014/main" xmlns="" id="{EE49E493-12D1-39CB-0DD4-7CEBD8A4DFA3}"/>
                </a:ext>
              </a:extLst>
            </p:cNvPr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3">
              <a:extLst>
                <a:ext uri="{FF2B5EF4-FFF2-40B4-BE49-F238E27FC236}">
                  <a16:creationId xmlns:a16="http://schemas.microsoft.com/office/drawing/2014/main" xmlns="" id="{0DF5241E-3BE1-0358-DBBB-06B159B1C0C4}"/>
                </a:ext>
              </a:extLst>
            </p:cNvPr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3">
              <a:extLst>
                <a:ext uri="{FF2B5EF4-FFF2-40B4-BE49-F238E27FC236}">
                  <a16:creationId xmlns:a16="http://schemas.microsoft.com/office/drawing/2014/main" xmlns="" id="{4F32A16C-AC2D-EA23-DA7F-F8E6429E128D}"/>
                </a:ext>
              </a:extLst>
            </p:cNvPr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3">
              <a:extLst>
                <a:ext uri="{FF2B5EF4-FFF2-40B4-BE49-F238E27FC236}">
                  <a16:creationId xmlns:a16="http://schemas.microsoft.com/office/drawing/2014/main" xmlns="" id="{3DA5977D-1CA5-62C2-3E82-0FA7BCF5B862}"/>
                </a:ext>
              </a:extLst>
            </p:cNvPr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3">
              <a:extLst>
                <a:ext uri="{FF2B5EF4-FFF2-40B4-BE49-F238E27FC236}">
                  <a16:creationId xmlns:a16="http://schemas.microsoft.com/office/drawing/2014/main" xmlns="" id="{3F62F84A-DE03-B450-3282-F855DDB301DB}"/>
                </a:ext>
              </a:extLst>
            </p:cNvPr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3">
              <a:extLst>
                <a:ext uri="{FF2B5EF4-FFF2-40B4-BE49-F238E27FC236}">
                  <a16:creationId xmlns:a16="http://schemas.microsoft.com/office/drawing/2014/main" xmlns="" id="{628408AA-6FCE-2332-4F25-7E14196B7017}"/>
                </a:ext>
              </a:extLst>
            </p:cNvPr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3">
              <a:extLst>
                <a:ext uri="{FF2B5EF4-FFF2-40B4-BE49-F238E27FC236}">
                  <a16:creationId xmlns:a16="http://schemas.microsoft.com/office/drawing/2014/main" xmlns="" id="{6168E42C-5F27-8037-F737-274570EF0CA5}"/>
                </a:ext>
              </a:extLst>
            </p:cNvPr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3">
              <a:extLst>
                <a:ext uri="{FF2B5EF4-FFF2-40B4-BE49-F238E27FC236}">
                  <a16:creationId xmlns:a16="http://schemas.microsoft.com/office/drawing/2014/main" xmlns="" id="{4D7A57F2-1935-E1C3-A54E-B5A27BD18273}"/>
                </a:ext>
              </a:extLst>
            </p:cNvPr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3">
              <a:extLst>
                <a:ext uri="{FF2B5EF4-FFF2-40B4-BE49-F238E27FC236}">
                  <a16:creationId xmlns:a16="http://schemas.microsoft.com/office/drawing/2014/main" xmlns="" id="{51C6DCBF-4054-5EFD-5E5D-F02F2E73DF89}"/>
                </a:ext>
              </a:extLst>
            </p:cNvPr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3">
              <a:extLst>
                <a:ext uri="{FF2B5EF4-FFF2-40B4-BE49-F238E27FC236}">
                  <a16:creationId xmlns:a16="http://schemas.microsoft.com/office/drawing/2014/main" xmlns="" id="{74639FEF-920E-810B-06F4-5C0D6DD8CAA3}"/>
                </a:ext>
              </a:extLst>
            </p:cNvPr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33">
            <a:extLst>
              <a:ext uri="{FF2B5EF4-FFF2-40B4-BE49-F238E27FC236}">
                <a16:creationId xmlns:a16="http://schemas.microsoft.com/office/drawing/2014/main" xmlns="" id="{951DC4BF-9573-381F-AFA6-830502600D22}"/>
              </a:ext>
            </a:extLst>
          </p:cNvPr>
          <p:cNvGrpSpPr/>
          <p:nvPr/>
        </p:nvGrpSpPr>
        <p:grpSpPr>
          <a:xfrm rot="-1490147">
            <a:off x="4080838" y="4163671"/>
            <a:ext cx="693942" cy="589167"/>
            <a:chOff x="8039217" y="153473"/>
            <a:chExt cx="898762" cy="763062"/>
          </a:xfrm>
        </p:grpSpPr>
        <p:sp>
          <p:nvSpPr>
            <p:cNvPr id="1340" name="Google Shape;1340;p33">
              <a:extLst>
                <a:ext uri="{FF2B5EF4-FFF2-40B4-BE49-F238E27FC236}">
                  <a16:creationId xmlns:a16="http://schemas.microsoft.com/office/drawing/2014/main" xmlns="" id="{D55AF764-DDF7-08F0-AB6D-0601A0F14CA5}"/>
                </a:ext>
              </a:extLst>
            </p:cNvPr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3">
              <a:extLst>
                <a:ext uri="{FF2B5EF4-FFF2-40B4-BE49-F238E27FC236}">
                  <a16:creationId xmlns:a16="http://schemas.microsoft.com/office/drawing/2014/main" xmlns="" id="{32EBC7F4-7FF9-9D14-17F8-04647378FA08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3">
              <a:extLst>
                <a:ext uri="{FF2B5EF4-FFF2-40B4-BE49-F238E27FC236}">
                  <a16:creationId xmlns:a16="http://schemas.microsoft.com/office/drawing/2014/main" xmlns="" id="{8BB79B0A-4EFD-92A2-1178-685F0FA25672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3">
              <a:extLst>
                <a:ext uri="{FF2B5EF4-FFF2-40B4-BE49-F238E27FC236}">
                  <a16:creationId xmlns:a16="http://schemas.microsoft.com/office/drawing/2014/main" xmlns="" id="{846CE768-BF08-851E-D348-5534EC02F53A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3">
              <a:extLst>
                <a:ext uri="{FF2B5EF4-FFF2-40B4-BE49-F238E27FC236}">
                  <a16:creationId xmlns:a16="http://schemas.microsoft.com/office/drawing/2014/main" xmlns="" id="{7F6A3466-7C2A-D719-08C8-D970DCD1EE5D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3">
              <a:extLst>
                <a:ext uri="{FF2B5EF4-FFF2-40B4-BE49-F238E27FC236}">
                  <a16:creationId xmlns:a16="http://schemas.microsoft.com/office/drawing/2014/main" xmlns="" id="{8A3AF9B3-8E78-8211-DB16-B0320E7525C1}"/>
                </a:ext>
              </a:extLst>
            </p:cNvPr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3">
              <a:extLst>
                <a:ext uri="{FF2B5EF4-FFF2-40B4-BE49-F238E27FC236}">
                  <a16:creationId xmlns:a16="http://schemas.microsoft.com/office/drawing/2014/main" xmlns="" id="{BB8376E9-4F87-655B-4AA7-9542D6A3400E}"/>
                </a:ext>
              </a:extLst>
            </p:cNvPr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3">
              <a:extLst>
                <a:ext uri="{FF2B5EF4-FFF2-40B4-BE49-F238E27FC236}">
                  <a16:creationId xmlns:a16="http://schemas.microsoft.com/office/drawing/2014/main" xmlns="" id="{89256FDE-DB84-4EC0-C557-095540F9F9F8}"/>
                </a:ext>
              </a:extLst>
            </p:cNvPr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3">
              <a:extLst>
                <a:ext uri="{FF2B5EF4-FFF2-40B4-BE49-F238E27FC236}">
                  <a16:creationId xmlns:a16="http://schemas.microsoft.com/office/drawing/2014/main" xmlns="" id="{5D089271-676E-3CA5-3A61-9E825068AB24}"/>
                </a:ext>
              </a:extLst>
            </p:cNvPr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3">
              <a:extLst>
                <a:ext uri="{FF2B5EF4-FFF2-40B4-BE49-F238E27FC236}">
                  <a16:creationId xmlns:a16="http://schemas.microsoft.com/office/drawing/2014/main" xmlns="" id="{176BF064-B8D3-5E4D-D188-16967F0CB104}"/>
                </a:ext>
              </a:extLst>
            </p:cNvPr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3">
              <a:extLst>
                <a:ext uri="{FF2B5EF4-FFF2-40B4-BE49-F238E27FC236}">
                  <a16:creationId xmlns:a16="http://schemas.microsoft.com/office/drawing/2014/main" xmlns="" id="{8520E6A6-3E44-42DD-94B7-B88852A7BB1F}"/>
                </a:ext>
              </a:extLst>
            </p:cNvPr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3">
              <a:extLst>
                <a:ext uri="{FF2B5EF4-FFF2-40B4-BE49-F238E27FC236}">
                  <a16:creationId xmlns:a16="http://schemas.microsoft.com/office/drawing/2014/main" xmlns="" id="{9A996794-CFC2-9F63-0EAF-795F0B7F93B6}"/>
                </a:ext>
              </a:extLst>
            </p:cNvPr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3">
              <a:extLst>
                <a:ext uri="{FF2B5EF4-FFF2-40B4-BE49-F238E27FC236}">
                  <a16:creationId xmlns:a16="http://schemas.microsoft.com/office/drawing/2014/main" xmlns="" id="{FB98FD5B-AD77-9E11-E119-841DE5A6E3E2}"/>
                </a:ext>
              </a:extLst>
            </p:cNvPr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Freeform 36">
            <a:extLst>
              <a:ext uri="{FF2B5EF4-FFF2-40B4-BE49-F238E27FC236}">
                <a16:creationId xmlns:a16="http://schemas.microsoft.com/office/drawing/2014/main" xmlns="" id="{1E92F818-686D-4605-086E-AE732E4C9631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37">
            <a:extLst>
              <a:ext uri="{FF2B5EF4-FFF2-40B4-BE49-F238E27FC236}">
                <a16:creationId xmlns:a16="http://schemas.microsoft.com/office/drawing/2014/main" xmlns="" id="{89A3A7F4-D120-D893-D596-94348DDF2C9A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>
          <a:extLst>
            <a:ext uri="{FF2B5EF4-FFF2-40B4-BE49-F238E27FC236}">
              <a16:creationId xmlns:a16="http://schemas.microsoft.com/office/drawing/2014/main" xmlns="" id="{84036A25-18C1-96F7-9A94-FCD98A105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>
            <a:extLst>
              <a:ext uri="{FF2B5EF4-FFF2-40B4-BE49-F238E27FC236}">
                <a16:creationId xmlns:a16="http://schemas.microsoft.com/office/drawing/2014/main" xmlns="" id="{F344D378-5BF0-5F69-A7E5-A6A2AF3678F5}"/>
              </a:ext>
            </a:extLst>
          </p:cNvPr>
          <p:cNvGrpSpPr/>
          <p:nvPr/>
        </p:nvGrpSpPr>
        <p:grpSpPr>
          <a:xfrm flipH="1">
            <a:off x="5028775" y="3174275"/>
            <a:ext cx="3753450" cy="1969225"/>
            <a:chOff x="143902" y="3174400"/>
            <a:chExt cx="3753450" cy="1969225"/>
          </a:xfrm>
        </p:grpSpPr>
        <p:sp>
          <p:nvSpPr>
            <p:cNvPr id="961" name="Google Shape;961;p31">
              <a:extLst>
                <a:ext uri="{FF2B5EF4-FFF2-40B4-BE49-F238E27FC236}">
                  <a16:creationId xmlns:a16="http://schemas.microsoft.com/office/drawing/2014/main" xmlns="" id="{E0191E33-207A-D9DF-E807-87689BBD6B9A}"/>
                </a:ext>
              </a:extLst>
            </p:cNvPr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>
              <a:extLst>
                <a:ext uri="{FF2B5EF4-FFF2-40B4-BE49-F238E27FC236}">
                  <a16:creationId xmlns:a16="http://schemas.microsoft.com/office/drawing/2014/main" xmlns="" id="{1416FF58-65A5-3C84-88D9-C34046B7C7EB}"/>
                </a:ext>
              </a:extLst>
            </p:cNvPr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963" name="Google Shape;963;p31">
                <a:extLst>
                  <a:ext uri="{FF2B5EF4-FFF2-40B4-BE49-F238E27FC236}">
                    <a16:creationId xmlns:a16="http://schemas.microsoft.com/office/drawing/2014/main" xmlns="" id="{CAF6AD8A-058D-85FC-BF25-E635384E6878}"/>
                  </a:ext>
                </a:extLst>
              </p:cNvPr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64" name="Google Shape;964;p31">
                <a:extLst>
                  <a:ext uri="{FF2B5EF4-FFF2-40B4-BE49-F238E27FC236}">
                    <a16:creationId xmlns:a16="http://schemas.microsoft.com/office/drawing/2014/main" xmlns="" id="{F410EBC2-EC27-3B24-DFA5-EDDA2FCB21CF}"/>
                  </a:ext>
                </a:extLst>
              </p:cNvPr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>
                  <a:extLst>
                    <a:ext uri="{FF2B5EF4-FFF2-40B4-BE49-F238E27FC236}">
                      <a16:creationId xmlns:a16="http://schemas.microsoft.com/office/drawing/2014/main" xmlns="" id="{7ACDF424-3772-5EA9-6318-3025ADCE9FE9}"/>
                    </a:ext>
                  </a:extLst>
                </p:cNvPr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>
                  <a:extLst>
                    <a:ext uri="{FF2B5EF4-FFF2-40B4-BE49-F238E27FC236}">
                      <a16:creationId xmlns:a16="http://schemas.microsoft.com/office/drawing/2014/main" xmlns="" id="{8D9A1433-55FD-34EA-6078-EAF8C90B0835}"/>
                    </a:ext>
                  </a:extLst>
                </p:cNvPr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>
                  <a:extLst>
                    <a:ext uri="{FF2B5EF4-FFF2-40B4-BE49-F238E27FC236}">
                      <a16:creationId xmlns:a16="http://schemas.microsoft.com/office/drawing/2014/main" xmlns="" id="{2F529519-3D1A-A67C-5BBF-3B59A31A93D8}"/>
                    </a:ext>
                  </a:extLst>
                </p:cNvPr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>
                  <a:extLst>
                    <a:ext uri="{FF2B5EF4-FFF2-40B4-BE49-F238E27FC236}">
                      <a16:creationId xmlns:a16="http://schemas.microsoft.com/office/drawing/2014/main" xmlns="" id="{84DFA1D3-F4A8-80AE-C124-3284C2CED18A}"/>
                    </a:ext>
                  </a:extLst>
                </p:cNvPr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>
            <a:extLst>
              <a:ext uri="{FF2B5EF4-FFF2-40B4-BE49-F238E27FC236}">
                <a16:creationId xmlns:a16="http://schemas.microsoft.com/office/drawing/2014/main" xmlns="" id="{244D88C3-0A26-3E89-E385-6739384632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5387" y="3188438"/>
            <a:ext cx="3933961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Architectural Overview</a:t>
            </a:r>
            <a:endParaRPr dirty="0"/>
          </a:p>
        </p:txBody>
      </p:sp>
      <p:sp>
        <p:nvSpPr>
          <p:cNvPr id="970" name="Google Shape;970;p31">
            <a:extLst>
              <a:ext uri="{FF2B5EF4-FFF2-40B4-BE49-F238E27FC236}">
                <a16:creationId xmlns:a16="http://schemas.microsoft.com/office/drawing/2014/main" xmlns="" id="{601BC2A7-E5A5-D70F-F3DE-D0B6ACFC6A2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14486" y="596297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971" name="Google Shape;971;p31">
            <a:extLst>
              <a:ext uri="{FF2B5EF4-FFF2-40B4-BE49-F238E27FC236}">
                <a16:creationId xmlns:a16="http://schemas.microsoft.com/office/drawing/2014/main" xmlns="" id="{198ED810-BBA0-DE9F-C4AF-D91322CBF13E}"/>
              </a:ext>
            </a:extLst>
          </p:cNvPr>
          <p:cNvGrpSpPr/>
          <p:nvPr/>
        </p:nvGrpSpPr>
        <p:grpSpPr>
          <a:xfrm>
            <a:off x="4958793" y="985897"/>
            <a:ext cx="2890816" cy="3382302"/>
            <a:chOff x="1216125" y="955275"/>
            <a:chExt cx="2763158" cy="3232940"/>
          </a:xfrm>
        </p:grpSpPr>
        <p:sp>
          <p:nvSpPr>
            <p:cNvPr id="972" name="Google Shape;972;p31">
              <a:extLst>
                <a:ext uri="{FF2B5EF4-FFF2-40B4-BE49-F238E27FC236}">
                  <a16:creationId xmlns:a16="http://schemas.microsoft.com/office/drawing/2014/main" xmlns="" id="{02D3E2E8-8F00-AEB8-5647-62EDCE2F80ED}"/>
                </a:ext>
              </a:extLst>
            </p:cNvPr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>
              <a:extLst>
                <a:ext uri="{FF2B5EF4-FFF2-40B4-BE49-F238E27FC236}">
                  <a16:creationId xmlns:a16="http://schemas.microsoft.com/office/drawing/2014/main" xmlns="" id="{B5A32E0D-C44E-0374-609B-C1D677A74AC9}"/>
                </a:ext>
              </a:extLst>
            </p:cNvPr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>
              <a:extLst>
                <a:ext uri="{FF2B5EF4-FFF2-40B4-BE49-F238E27FC236}">
                  <a16:creationId xmlns:a16="http://schemas.microsoft.com/office/drawing/2014/main" xmlns="" id="{0B923231-D359-BA50-77C2-0352ADAAD618}"/>
                </a:ext>
              </a:extLst>
            </p:cNvPr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>
              <a:extLst>
                <a:ext uri="{FF2B5EF4-FFF2-40B4-BE49-F238E27FC236}">
                  <a16:creationId xmlns:a16="http://schemas.microsoft.com/office/drawing/2014/main" xmlns="" id="{54FFE2CF-63E4-AFB1-92D5-74DA4000630C}"/>
                </a:ext>
              </a:extLst>
            </p:cNvPr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>
              <a:extLst>
                <a:ext uri="{FF2B5EF4-FFF2-40B4-BE49-F238E27FC236}">
                  <a16:creationId xmlns:a16="http://schemas.microsoft.com/office/drawing/2014/main" xmlns="" id="{DB96A388-92B9-2B74-4593-F2423F2C217B}"/>
                </a:ext>
              </a:extLst>
            </p:cNvPr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>
              <a:extLst>
                <a:ext uri="{FF2B5EF4-FFF2-40B4-BE49-F238E27FC236}">
                  <a16:creationId xmlns:a16="http://schemas.microsoft.com/office/drawing/2014/main" xmlns="" id="{EA210255-9901-3190-9609-4A997E2B1957}"/>
                </a:ext>
              </a:extLst>
            </p:cNvPr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>
              <a:extLst>
                <a:ext uri="{FF2B5EF4-FFF2-40B4-BE49-F238E27FC236}">
                  <a16:creationId xmlns:a16="http://schemas.microsoft.com/office/drawing/2014/main" xmlns="" id="{670C9C4A-B809-F5C2-07BA-3525C8925538}"/>
                </a:ext>
              </a:extLst>
            </p:cNvPr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>
              <a:extLst>
                <a:ext uri="{FF2B5EF4-FFF2-40B4-BE49-F238E27FC236}">
                  <a16:creationId xmlns:a16="http://schemas.microsoft.com/office/drawing/2014/main" xmlns="" id="{DB02B524-0A5D-FEF3-F622-E844C11677A9}"/>
                </a:ext>
              </a:extLst>
            </p:cNvPr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>
              <a:extLst>
                <a:ext uri="{FF2B5EF4-FFF2-40B4-BE49-F238E27FC236}">
                  <a16:creationId xmlns:a16="http://schemas.microsoft.com/office/drawing/2014/main" xmlns="" id="{7AD25C4B-0AD4-D467-65D7-5C42A6DE9E19}"/>
                </a:ext>
              </a:extLst>
            </p:cNvPr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>
              <a:extLst>
                <a:ext uri="{FF2B5EF4-FFF2-40B4-BE49-F238E27FC236}">
                  <a16:creationId xmlns:a16="http://schemas.microsoft.com/office/drawing/2014/main" xmlns="" id="{751BA2BD-1FEB-B982-6912-89899C68A3A0}"/>
                </a:ext>
              </a:extLst>
            </p:cNvPr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>
              <a:extLst>
                <a:ext uri="{FF2B5EF4-FFF2-40B4-BE49-F238E27FC236}">
                  <a16:creationId xmlns:a16="http://schemas.microsoft.com/office/drawing/2014/main" xmlns="" id="{EF3747A5-8464-152E-65D1-6B570A715000}"/>
                </a:ext>
              </a:extLst>
            </p:cNvPr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>
              <a:extLst>
                <a:ext uri="{FF2B5EF4-FFF2-40B4-BE49-F238E27FC236}">
                  <a16:creationId xmlns:a16="http://schemas.microsoft.com/office/drawing/2014/main" xmlns="" id="{DDE315B7-3FD9-72D8-83DB-B589E8199CFC}"/>
                </a:ext>
              </a:extLst>
            </p:cNvPr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>
              <a:extLst>
                <a:ext uri="{FF2B5EF4-FFF2-40B4-BE49-F238E27FC236}">
                  <a16:creationId xmlns:a16="http://schemas.microsoft.com/office/drawing/2014/main" xmlns="" id="{D686D6FA-6376-50DD-A521-A7EB18A0EF9D}"/>
                </a:ext>
              </a:extLst>
            </p:cNvPr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>
              <a:extLst>
                <a:ext uri="{FF2B5EF4-FFF2-40B4-BE49-F238E27FC236}">
                  <a16:creationId xmlns:a16="http://schemas.microsoft.com/office/drawing/2014/main" xmlns="" id="{39D3094C-B988-CC74-816E-94521064FC4F}"/>
                </a:ext>
              </a:extLst>
            </p:cNvPr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>
              <a:extLst>
                <a:ext uri="{FF2B5EF4-FFF2-40B4-BE49-F238E27FC236}">
                  <a16:creationId xmlns:a16="http://schemas.microsoft.com/office/drawing/2014/main" xmlns="" id="{31B1A67D-4BCB-B4F9-86D8-4874224F8A76}"/>
                </a:ext>
              </a:extLst>
            </p:cNvPr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>
              <a:extLst>
                <a:ext uri="{FF2B5EF4-FFF2-40B4-BE49-F238E27FC236}">
                  <a16:creationId xmlns:a16="http://schemas.microsoft.com/office/drawing/2014/main" xmlns="" id="{B511BDE1-25BD-6DED-A191-DA4349FBD193}"/>
                </a:ext>
              </a:extLst>
            </p:cNvPr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>
              <a:extLst>
                <a:ext uri="{FF2B5EF4-FFF2-40B4-BE49-F238E27FC236}">
                  <a16:creationId xmlns:a16="http://schemas.microsoft.com/office/drawing/2014/main" xmlns="" id="{1014D3A0-D68D-4D61-1F51-9B9E446BA904}"/>
                </a:ext>
              </a:extLst>
            </p:cNvPr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>
              <a:extLst>
                <a:ext uri="{FF2B5EF4-FFF2-40B4-BE49-F238E27FC236}">
                  <a16:creationId xmlns:a16="http://schemas.microsoft.com/office/drawing/2014/main" xmlns="" id="{900F8CC7-3E5F-EB99-1929-C28C2DA5DD9B}"/>
                </a:ext>
              </a:extLst>
            </p:cNvPr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>
              <a:extLst>
                <a:ext uri="{FF2B5EF4-FFF2-40B4-BE49-F238E27FC236}">
                  <a16:creationId xmlns:a16="http://schemas.microsoft.com/office/drawing/2014/main" xmlns="" id="{EEF35627-4CFD-5D5E-E7E8-9CC87705AAB6}"/>
                </a:ext>
              </a:extLst>
            </p:cNvPr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>
              <a:extLst>
                <a:ext uri="{FF2B5EF4-FFF2-40B4-BE49-F238E27FC236}">
                  <a16:creationId xmlns:a16="http://schemas.microsoft.com/office/drawing/2014/main" xmlns="" id="{0EBA7AB8-79D3-177F-DA2F-2DBF757AA2CC}"/>
                </a:ext>
              </a:extLst>
            </p:cNvPr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>
              <a:extLst>
                <a:ext uri="{FF2B5EF4-FFF2-40B4-BE49-F238E27FC236}">
                  <a16:creationId xmlns:a16="http://schemas.microsoft.com/office/drawing/2014/main" xmlns="" id="{90B9F0B2-C161-60E4-7FFE-2180DE049928}"/>
                </a:ext>
              </a:extLst>
            </p:cNvPr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>
              <a:extLst>
                <a:ext uri="{FF2B5EF4-FFF2-40B4-BE49-F238E27FC236}">
                  <a16:creationId xmlns:a16="http://schemas.microsoft.com/office/drawing/2014/main" xmlns="" id="{CA796FC6-3B23-256F-ADAB-752BC8A08FD0}"/>
                </a:ext>
              </a:extLst>
            </p:cNvPr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>
              <a:extLst>
                <a:ext uri="{FF2B5EF4-FFF2-40B4-BE49-F238E27FC236}">
                  <a16:creationId xmlns:a16="http://schemas.microsoft.com/office/drawing/2014/main" xmlns="" id="{17E17511-1A2A-A269-B981-37A58D6AFE70}"/>
                </a:ext>
              </a:extLst>
            </p:cNvPr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>
              <a:extLst>
                <a:ext uri="{FF2B5EF4-FFF2-40B4-BE49-F238E27FC236}">
                  <a16:creationId xmlns:a16="http://schemas.microsoft.com/office/drawing/2014/main" xmlns="" id="{7495F576-A3FB-246D-9016-63073CE5E822}"/>
                </a:ext>
              </a:extLst>
            </p:cNvPr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>
              <a:extLst>
                <a:ext uri="{FF2B5EF4-FFF2-40B4-BE49-F238E27FC236}">
                  <a16:creationId xmlns:a16="http://schemas.microsoft.com/office/drawing/2014/main" xmlns="" id="{13F9D749-80BD-0FB7-DEB0-5C1E7253EE51}"/>
                </a:ext>
              </a:extLst>
            </p:cNvPr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>
              <a:extLst>
                <a:ext uri="{FF2B5EF4-FFF2-40B4-BE49-F238E27FC236}">
                  <a16:creationId xmlns:a16="http://schemas.microsoft.com/office/drawing/2014/main" xmlns="" id="{9F01D115-C259-42F5-D179-015AE2D7D5E4}"/>
                </a:ext>
              </a:extLst>
            </p:cNvPr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>
              <a:extLst>
                <a:ext uri="{FF2B5EF4-FFF2-40B4-BE49-F238E27FC236}">
                  <a16:creationId xmlns:a16="http://schemas.microsoft.com/office/drawing/2014/main" xmlns="" id="{0B196723-D87A-CFD6-5B79-05EC31BF1469}"/>
                </a:ext>
              </a:extLst>
            </p:cNvPr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>
              <a:extLst>
                <a:ext uri="{FF2B5EF4-FFF2-40B4-BE49-F238E27FC236}">
                  <a16:creationId xmlns:a16="http://schemas.microsoft.com/office/drawing/2014/main" xmlns="" id="{4770C784-532D-2F31-8BD7-F2A6116088FD}"/>
                </a:ext>
              </a:extLst>
            </p:cNvPr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>
              <a:extLst>
                <a:ext uri="{FF2B5EF4-FFF2-40B4-BE49-F238E27FC236}">
                  <a16:creationId xmlns:a16="http://schemas.microsoft.com/office/drawing/2014/main" xmlns="" id="{3852FB86-1E24-12BB-DF43-F939BA4CC77E}"/>
                </a:ext>
              </a:extLst>
            </p:cNvPr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>
              <a:extLst>
                <a:ext uri="{FF2B5EF4-FFF2-40B4-BE49-F238E27FC236}">
                  <a16:creationId xmlns:a16="http://schemas.microsoft.com/office/drawing/2014/main" xmlns="" id="{80FBB814-DC17-2804-15C4-036E51A0936F}"/>
                </a:ext>
              </a:extLst>
            </p:cNvPr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>
              <a:extLst>
                <a:ext uri="{FF2B5EF4-FFF2-40B4-BE49-F238E27FC236}">
                  <a16:creationId xmlns:a16="http://schemas.microsoft.com/office/drawing/2014/main" xmlns="" id="{F8707C09-C984-0CAE-5AFD-4CBF2E98407D}"/>
                </a:ext>
              </a:extLst>
            </p:cNvPr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>
              <a:extLst>
                <a:ext uri="{FF2B5EF4-FFF2-40B4-BE49-F238E27FC236}">
                  <a16:creationId xmlns:a16="http://schemas.microsoft.com/office/drawing/2014/main" xmlns="" id="{C7546622-1BE3-43E0-1C70-6EBC4BE7F851}"/>
                </a:ext>
              </a:extLst>
            </p:cNvPr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>
              <a:extLst>
                <a:ext uri="{FF2B5EF4-FFF2-40B4-BE49-F238E27FC236}">
                  <a16:creationId xmlns:a16="http://schemas.microsoft.com/office/drawing/2014/main" xmlns="" id="{0B42F4CC-A32C-0489-968E-DBCC83170CED}"/>
                </a:ext>
              </a:extLst>
            </p:cNvPr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>
              <a:extLst>
                <a:ext uri="{FF2B5EF4-FFF2-40B4-BE49-F238E27FC236}">
                  <a16:creationId xmlns:a16="http://schemas.microsoft.com/office/drawing/2014/main" xmlns="" id="{3509ACF0-997C-0A51-9CEB-8C1E13691114}"/>
                </a:ext>
              </a:extLst>
            </p:cNvPr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>
              <a:extLst>
                <a:ext uri="{FF2B5EF4-FFF2-40B4-BE49-F238E27FC236}">
                  <a16:creationId xmlns:a16="http://schemas.microsoft.com/office/drawing/2014/main" xmlns="" id="{FD3E88BA-864E-9AF6-191F-6E9EDF270EEA}"/>
                </a:ext>
              </a:extLst>
            </p:cNvPr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>
              <a:extLst>
                <a:ext uri="{FF2B5EF4-FFF2-40B4-BE49-F238E27FC236}">
                  <a16:creationId xmlns:a16="http://schemas.microsoft.com/office/drawing/2014/main" xmlns="" id="{2005E46F-82B4-A319-2175-43DB96D4899D}"/>
                </a:ext>
              </a:extLst>
            </p:cNvPr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>
              <a:extLst>
                <a:ext uri="{FF2B5EF4-FFF2-40B4-BE49-F238E27FC236}">
                  <a16:creationId xmlns:a16="http://schemas.microsoft.com/office/drawing/2014/main" xmlns="" id="{3C60137C-C3F4-2F71-F283-5D444E80587C}"/>
                </a:ext>
              </a:extLst>
            </p:cNvPr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>
              <a:extLst>
                <a:ext uri="{FF2B5EF4-FFF2-40B4-BE49-F238E27FC236}">
                  <a16:creationId xmlns:a16="http://schemas.microsoft.com/office/drawing/2014/main" xmlns="" id="{EB86147E-9D2E-2307-F719-E66FF3B8E259}"/>
                </a:ext>
              </a:extLst>
            </p:cNvPr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>
              <a:extLst>
                <a:ext uri="{FF2B5EF4-FFF2-40B4-BE49-F238E27FC236}">
                  <a16:creationId xmlns:a16="http://schemas.microsoft.com/office/drawing/2014/main" xmlns="" id="{94317AF9-8323-B673-42D2-E8D2A8D9C5FE}"/>
                </a:ext>
              </a:extLst>
            </p:cNvPr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>
              <a:extLst>
                <a:ext uri="{FF2B5EF4-FFF2-40B4-BE49-F238E27FC236}">
                  <a16:creationId xmlns:a16="http://schemas.microsoft.com/office/drawing/2014/main" xmlns="" id="{FD807E3C-CAD7-E429-A18A-1B92F95BD585}"/>
                </a:ext>
              </a:extLst>
            </p:cNvPr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>
              <a:extLst>
                <a:ext uri="{FF2B5EF4-FFF2-40B4-BE49-F238E27FC236}">
                  <a16:creationId xmlns:a16="http://schemas.microsoft.com/office/drawing/2014/main" xmlns="" id="{67AE8C77-5ACB-7836-51EB-82220086001F}"/>
                </a:ext>
              </a:extLst>
            </p:cNvPr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>
              <a:extLst>
                <a:ext uri="{FF2B5EF4-FFF2-40B4-BE49-F238E27FC236}">
                  <a16:creationId xmlns:a16="http://schemas.microsoft.com/office/drawing/2014/main" xmlns="" id="{CDC20A63-AB05-3B9F-93CE-4CA5659EB793}"/>
                </a:ext>
              </a:extLst>
            </p:cNvPr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>
              <a:extLst>
                <a:ext uri="{FF2B5EF4-FFF2-40B4-BE49-F238E27FC236}">
                  <a16:creationId xmlns:a16="http://schemas.microsoft.com/office/drawing/2014/main" xmlns="" id="{27B9884A-13F3-0F49-9EC1-C0469F83AD1F}"/>
                </a:ext>
              </a:extLst>
            </p:cNvPr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>
              <a:extLst>
                <a:ext uri="{FF2B5EF4-FFF2-40B4-BE49-F238E27FC236}">
                  <a16:creationId xmlns:a16="http://schemas.microsoft.com/office/drawing/2014/main" xmlns="" id="{F64124D3-9B6D-3F36-B1FB-9F9D7584FEED}"/>
                </a:ext>
              </a:extLst>
            </p:cNvPr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>
              <a:extLst>
                <a:ext uri="{FF2B5EF4-FFF2-40B4-BE49-F238E27FC236}">
                  <a16:creationId xmlns:a16="http://schemas.microsoft.com/office/drawing/2014/main" xmlns="" id="{8D601CD0-0A9F-446D-A4A0-E2571D170714}"/>
                </a:ext>
              </a:extLst>
            </p:cNvPr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>
              <a:extLst>
                <a:ext uri="{FF2B5EF4-FFF2-40B4-BE49-F238E27FC236}">
                  <a16:creationId xmlns:a16="http://schemas.microsoft.com/office/drawing/2014/main" xmlns="" id="{E9E0D398-BB3A-5E5F-061E-73A6A15AFE81}"/>
                </a:ext>
              </a:extLst>
            </p:cNvPr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>
              <a:extLst>
                <a:ext uri="{FF2B5EF4-FFF2-40B4-BE49-F238E27FC236}">
                  <a16:creationId xmlns:a16="http://schemas.microsoft.com/office/drawing/2014/main" xmlns="" id="{0C69E19A-3B27-9CCF-A49C-73DE075E4BCB}"/>
                </a:ext>
              </a:extLst>
            </p:cNvPr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>
              <a:extLst>
                <a:ext uri="{FF2B5EF4-FFF2-40B4-BE49-F238E27FC236}">
                  <a16:creationId xmlns:a16="http://schemas.microsoft.com/office/drawing/2014/main" xmlns="" id="{7050549D-8461-F3D8-BF34-92CAC11465C6}"/>
                </a:ext>
              </a:extLst>
            </p:cNvPr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>
              <a:extLst>
                <a:ext uri="{FF2B5EF4-FFF2-40B4-BE49-F238E27FC236}">
                  <a16:creationId xmlns:a16="http://schemas.microsoft.com/office/drawing/2014/main" xmlns="" id="{CE1AB000-7C5C-DDA7-BC38-A34B04FCB8F6}"/>
                </a:ext>
              </a:extLst>
            </p:cNvPr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>
              <a:extLst>
                <a:ext uri="{FF2B5EF4-FFF2-40B4-BE49-F238E27FC236}">
                  <a16:creationId xmlns:a16="http://schemas.microsoft.com/office/drawing/2014/main" xmlns="" id="{11BCAAFA-878D-2E3C-0227-1BA614981FC5}"/>
                </a:ext>
              </a:extLst>
            </p:cNvPr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>
              <a:extLst>
                <a:ext uri="{FF2B5EF4-FFF2-40B4-BE49-F238E27FC236}">
                  <a16:creationId xmlns:a16="http://schemas.microsoft.com/office/drawing/2014/main" xmlns="" id="{4673D24A-EFE1-B9FC-448C-64C8369F62D1}"/>
                </a:ext>
              </a:extLst>
            </p:cNvPr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>
              <a:extLst>
                <a:ext uri="{FF2B5EF4-FFF2-40B4-BE49-F238E27FC236}">
                  <a16:creationId xmlns:a16="http://schemas.microsoft.com/office/drawing/2014/main" xmlns="" id="{3AB8F043-E877-EEDD-A948-1BCA3BF44804}"/>
                </a:ext>
              </a:extLst>
            </p:cNvPr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>
              <a:extLst>
                <a:ext uri="{FF2B5EF4-FFF2-40B4-BE49-F238E27FC236}">
                  <a16:creationId xmlns:a16="http://schemas.microsoft.com/office/drawing/2014/main" xmlns="" id="{B83195C8-887B-A4FD-7442-9F5F51132BFA}"/>
                </a:ext>
              </a:extLst>
            </p:cNvPr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>
              <a:extLst>
                <a:ext uri="{FF2B5EF4-FFF2-40B4-BE49-F238E27FC236}">
                  <a16:creationId xmlns:a16="http://schemas.microsoft.com/office/drawing/2014/main" xmlns="" id="{62262FC5-641B-0AE8-D1C4-0C6144C8C38A}"/>
                </a:ext>
              </a:extLst>
            </p:cNvPr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>
              <a:extLst>
                <a:ext uri="{FF2B5EF4-FFF2-40B4-BE49-F238E27FC236}">
                  <a16:creationId xmlns:a16="http://schemas.microsoft.com/office/drawing/2014/main" xmlns="" id="{A10CA48D-318A-3AF3-4C94-33D526C4E42A}"/>
                </a:ext>
              </a:extLst>
            </p:cNvPr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>
              <a:extLst>
                <a:ext uri="{FF2B5EF4-FFF2-40B4-BE49-F238E27FC236}">
                  <a16:creationId xmlns:a16="http://schemas.microsoft.com/office/drawing/2014/main" xmlns="" id="{3BC7851C-7649-49F1-B5AE-E6C02BC1A50C}"/>
                </a:ext>
              </a:extLst>
            </p:cNvPr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>
              <a:extLst>
                <a:ext uri="{FF2B5EF4-FFF2-40B4-BE49-F238E27FC236}">
                  <a16:creationId xmlns:a16="http://schemas.microsoft.com/office/drawing/2014/main" xmlns="" id="{0A76214A-40CC-3A0D-4D66-B57704ED0044}"/>
                </a:ext>
              </a:extLst>
            </p:cNvPr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>
              <a:extLst>
                <a:ext uri="{FF2B5EF4-FFF2-40B4-BE49-F238E27FC236}">
                  <a16:creationId xmlns:a16="http://schemas.microsoft.com/office/drawing/2014/main" xmlns="" id="{E3BA77F5-8F80-78E0-E72D-89DF93577700}"/>
                </a:ext>
              </a:extLst>
            </p:cNvPr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>
              <a:extLst>
                <a:ext uri="{FF2B5EF4-FFF2-40B4-BE49-F238E27FC236}">
                  <a16:creationId xmlns:a16="http://schemas.microsoft.com/office/drawing/2014/main" xmlns="" id="{A7AB133A-8B3C-3566-7A05-D1DE6119281A}"/>
                </a:ext>
              </a:extLst>
            </p:cNvPr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>
              <a:extLst>
                <a:ext uri="{FF2B5EF4-FFF2-40B4-BE49-F238E27FC236}">
                  <a16:creationId xmlns:a16="http://schemas.microsoft.com/office/drawing/2014/main" xmlns="" id="{0F354C68-DFBA-255E-6220-BF81FDBAB4DC}"/>
                </a:ext>
              </a:extLst>
            </p:cNvPr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>
              <a:extLst>
                <a:ext uri="{FF2B5EF4-FFF2-40B4-BE49-F238E27FC236}">
                  <a16:creationId xmlns:a16="http://schemas.microsoft.com/office/drawing/2014/main" xmlns="" id="{9388D9DA-04F6-AA6E-E74F-02C71188C1A2}"/>
                </a:ext>
              </a:extLst>
            </p:cNvPr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>
              <a:extLst>
                <a:ext uri="{FF2B5EF4-FFF2-40B4-BE49-F238E27FC236}">
                  <a16:creationId xmlns:a16="http://schemas.microsoft.com/office/drawing/2014/main" xmlns="" id="{744AA0E6-5D53-2E3F-D309-497288B571A0}"/>
                </a:ext>
              </a:extLst>
            </p:cNvPr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>
              <a:extLst>
                <a:ext uri="{FF2B5EF4-FFF2-40B4-BE49-F238E27FC236}">
                  <a16:creationId xmlns:a16="http://schemas.microsoft.com/office/drawing/2014/main" xmlns="" id="{3926BE41-621C-B2BD-C543-059823F9A3FB}"/>
                </a:ext>
              </a:extLst>
            </p:cNvPr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31">
            <a:extLst>
              <a:ext uri="{FF2B5EF4-FFF2-40B4-BE49-F238E27FC236}">
                <a16:creationId xmlns:a16="http://schemas.microsoft.com/office/drawing/2014/main" xmlns="" id="{60741610-720C-46CA-D6A9-B61F6094DE95}"/>
              </a:ext>
            </a:extLst>
          </p:cNvPr>
          <p:cNvGrpSpPr/>
          <p:nvPr/>
        </p:nvGrpSpPr>
        <p:grpSpPr>
          <a:xfrm rot="-2168336">
            <a:off x="3946453" y="953636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>
              <a:extLst>
                <a:ext uri="{FF2B5EF4-FFF2-40B4-BE49-F238E27FC236}">
                  <a16:creationId xmlns:a16="http://schemas.microsoft.com/office/drawing/2014/main" xmlns="" id="{1ACEDFDE-3C0B-766B-0E23-D9FFDB9292F3}"/>
                </a:ext>
              </a:extLst>
            </p:cNvPr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>
              <a:extLst>
                <a:ext uri="{FF2B5EF4-FFF2-40B4-BE49-F238E27FC236}">
                  <a16:creationId xmlns:a16="http://schemas.microsoft.com/office/drawing/2014/main" xmlns="" id="{D474FC17-0E0D-2F47-ECBA-A48B64CDE734}"/>
                </a:ext>
              </a:extLst>
            </p:cNvPr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>
              <a:extLst>
                <a:ext uri="{FF2B5EF4-FFF2-40B4-BE49-F238E27FC236}">
                  <a16:creationId xmlns:a16="http://schemas.microsoft.com/office/drawing/2014/main" xmlns="" id="{3A04528A-0D88-BC73-1B71-1DDDE20D5857}"/>
                </a:ext>
              </a:extLst>
            </p:cNvPr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>
              <a:extLst>
                <a:ext uri="{FF2B5EF4-FFF2-40B4-BE49-F238E27FC236}">
                  <a16:creationId xmlns:a16="http://schemas.microsoft.com/office/drawing/2014/main" xmlns="" id="{50EF7897-D345-DAA7-6019-FD266E806DF3}"/>
                </a:ext>
              </a:extLst>
            </p:cNvPr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>
              <a:extLst>
                <a:ext uri="{FF2B5EF4-FFF2-40B4-BE49-F238E27FC236}">
                  <a16:creationId xmlns:a16="http://schemas.microsoft.com/office/drawing/2014/main" xmlns="" id="{D16EDA7E-B94D-5EC0-3909-A0FA111D6CD9}"/>
                </a:ext>
              </a:extLst>
            </p:cNvPr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>
              <a:extLst>
                <a:ext uri="{FF2B5EF4-FFF2-40B4-BE49-F238E27FC236}">
                  <a16:creationId xmlns:a16="http://schemas.microsoft.com/office/drawing/2014/main" xmlns="" id="{C2124350-8BD5-FC38-8675-9057352ABAB6}"/>
                </a:ext>
              </a:extLst>
            </p:cNvPr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>
              <a:extLst>
                <a:ext uri="{FF2B5EF4-FFF2-40B4-BE49-F238E27FC236}">
                  <a16:creationId xmlns:a16="http://schemas.microsoft.com/office/drawing/2014/main" xmlns="" id="{CF436E97-2F43-E820-CAE2-19B1FF8AD536}"/>
                </a:ext>
              </a:extLst>
            </p:cNvPr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>
              <a:extLst>
                <a:ext uri="{FF2B5EF4-FFF2-40B4-BE49-F238E27FC236}">
                  <a16:creationId xmlns:a16="http://schemas.microsoft.com/office/drawing/2014/main" xmlns="" id="{880572EB-3667-50CF-9781-12CFB53D04C6}"/>
                </a:ext>
              </a:extLst>
            </p:cNvPr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>
              <a:extLst>
                <a:ext uri="{FF2B5EF4-FFF2-40B4-BE49-F238E27FC236}">
                  <a16:creationId xmlns:a16="http://schemas.microsoft.com/office/drawing/2014/main" xmlns="" id="{3C555FDB-7E95-DD4B-9B4A-C144D58D0092}"/>
                </a:ext>
              </a:extLst>
            </p:cNvPr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>
              <a:extLst>
                <a:ext uri="{FF2B5EF4-FFF2-40B4-BE49-F238E27FC236}">
                  <a16:creationId xmlns:a16="http://schemas.microsoft.com/office/drawing/2014/main" xmlns="" id="{6FA9EA2A-366D-9F7B-AC92-FAA5A91A1082}"/>
                </a:ext>
              </a:extLst>
            </p:cNvPr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xmlns="" id="{7A41871B-053D-B4F5-AE84-5042D0EDF6E2}"/>
                </a:ext>
              </a:extLst>
            </p:cNvPr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>
              <a:extLst>
                <a:ext uri="{FF2B5EF4-FFF2-40B4-BE49-F238E27FC236}">
                  <a16:creationId xmlns:a16="http://schemas.microsoft.com/office/drawing/2014/main" xmlns="" id="{B744E127-3D34-261B-33F6-6008720CF260}"/>
                </a:ext>
              </a:extLst>
            </p:cNvPr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>
            <a:extLst>
              <a:ext uri="{FF2B5EF4-FFF2-40B4-BE49-F238E27FC236}">
                <a16:creationId xmlns:a16="http://schemas.microsoft.com/office/drawing/2014/main" xmlns="" id="{3DC615AE-8071-DA95-FF6F-E1637B93800B}"/>
              </a:ext>
            </a:extLst>
          </p:cNvPr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>
            <a:extLst>
              <a:ext uri="{FF2B5EF4-FFF2-40B4-BE49-F238E27FC236}">
                <a16:creationId xmlns:a16="http://schemas.microsoft.com/office/drawing/2014/main" xmlns="" id="{CEC3479F-1A39-C98E-5442-A6D2A855DB3B}"/>
              </a:ext>
            </a:extLst>
          </p:cNvPr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>
              <a:extLst>
                <a:ext uri="{FF2B5EF4-FFF2-40B4-BE49-F238E27FC236}">
                  <a16:creationId xmlns:a16="http://schemas.microsoft.com/office/drawing/2014/main" xmlns="" id="{CFCA1A74-3902-1887-FF6B-616BC5E0CF29}"/>
                </a:ext>
              </a:extLst>
            </p:cNvPr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>
              <a:extLst>
                <a:ext uri="{FF2B5EF4-FFF2-40B4-BE49-F238E27FC236}">
                  <a16:creationId xmlns:a16="http://schemas.microsoft.com/office/drawing/2014/main" xmlns="" id="{571F3A40-0E5F-DFBB-5F98-17B25833367D}"/>
                </a:ext>
              </a:extLst>
            </p:cNvPr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>
              <a:extLst>
                <a:ext uri="{FF2B5EF4-FFF2-40B4-BE49-F238E27FC236}">
                  <a16:creationId xmlns:a16="http://schemas.microsoft.com/office/drawing/2014/main" xmlns="" id="{09755C1F-7B79-72A0-54FB-51C209CB822A}"/>
                </a:ext>
              </a:extLst>
            </p:cNvPr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>
              <a:extLst>
                <a:ext uri="{FF2B5EF4-FFF2-40B4-BE49-F238E27FC236}">
                  <a16:creationId xmlns:a16="http://schemas.microsoft.com/office/drawing/2014/main" xmlns="" id="{5EF66FE0-9171-63B5-A6A0-EDF77D2FEB7D}"/>
                </a:ext>
              </a:extLst>
            </p:cNvPr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>
              <a:extLst>
                <a:ext uri="{FF2B5EF4-FFF2-40B4-BE49-F238E27FC236}">
                  <a16:creationId xmlns:a16="http://schemas.microsoft.com/office/drawing/2014/main" xmlns="" id="{1DD32665-F791-3133-957E-EA85DA962658}"/>
                </a:ext>
              </a:extLst>
            </p:cNvPr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>
              <a:extLst>
                <a:ext uri="{FF2B5EF4-FFF2-40B4-BE49-F238E27FC236}">
                  <a16:creationId xmlns:a16="http://schemas.microsoft.com/office/drawing/2014/main" xmlns="" id="{13D78226-A70D-1D8B-4C1B-4539E256DEAC}"/>
                </a:ext>
              </a:extLst>
            </p:cNvPr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>
              <a:extLst>
                <a:ext uri="{FF2B5EF4-FFF2-40B4-BE49-F238E27FC236}">
                  <a16:creationId xmlns:a16="http://schemas.microsoft.com/office/drawing/2014/main" xmlns="" id="{30D9C28B-89A0-70F3-5571-AD19445C322D}"/>
                </a:ext>
              </a:extLst>
            </p:cNvPr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xmlns="" id="{C5361FE5-1159-C0B2-F49B-A86472DCC990}"/>
                </a:ext>
              </a:extLst>
            </p:cNvPr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xmlns="" id="{CE2B65BC-B712-CA2A-2B12-911E6A8860DE}"/>
                </a:ext>
              </a:extLst>
            </p:cNvPr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xmlns="" id="{6A4492F6-A043-224B-8A2B-DEB388D91320}"/>
                </a:ext>
              </a:extLst>
            </p:cNvPr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xmlns="" id="{4EEE76B2-0B40-0EA8-D71C-1995443742D4}"/>
                </a:ext>
              </a:extLst>
            </p:cNvPr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>
              <a:extLst>
                <a:ext uri="{FF2B5EF4-FFF2-40B4-BE49-F238E27FC236}">
                  <a16:creationId xmlns:a16="http://schemas.microsoft.com/office/drawing/2014/main" xmlns="" id="{247B744D-B0AC-7DF9-A24F-4BDAD1F46F54}"/>
                </a:ext>
              </a:extLst>
            </p:cNvPr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>
              <a:extLst>
                <a:ext uri="{FF2B5EF4-FFF2-40B4-BE49-F238E27FC236}">
                  <a16:creationId xmlns:a16="http://schemas.microsoft.com/office/drawing/2014/main" xmlns="" id="{CE277C61-E00A-0990-E4A7-139028D5CC02}"/>
                </a:ext>
              </a:extLst>
            </p:cNvPr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>
              <a:extLst>
                <a:ext uri="{FF2B5EF4-FFF2-40B4-BE49-F238E27FC236}">
                  <a16:creationId xmlns:a16="http://schemas.microsoft.com/office/drawing/2014/main" xmlns="" id="{2BD4B3EA-FC52-1D1A-CD5E-F4F83530C156}"/>
                </a:ext>
              </a:extLst>
            </p:cNvPr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>
              <a:extLst>
                <a:ext uri="{FF2B5EF4-FFF2-40B4-BE49-F238E27FC236}">
                  <a16:creationId xmlns:a16="http://schemas.microsoft.com/office/drawing/2014/main" xmlns="" id="{BB8845E3-0E97-1BF0-A8F4-3AFC1E43EEBF}"/>
                </a:ext>
              </a:extLst>
            </p:cNvPr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xmlns="" id="{67E675E3-824C-F0AE-69C2-F272F7E67CA1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xmlns="" id="{425F921A-6460-ECDE-0E60-08190AEAEA0A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34"/>
          <p:cNvSpPr txBox="1">
            <a:spLocks noGrp="1"/>
          </p:cNvSpPr>
          <p:nvPr>
            <p:ph type="subTitle" idx="7"/>
          </p:nvPr>
        </p:nvSpPr>
        <p:spPr>
          <a:xfrm>
            <a:off x="844439" y="1108815"/>
            <a:ext cx="1922400" cy="2925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ReactJS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NextJS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NodeJS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Express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Postgres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Cloudinary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</p:txBody>
      </p:sp>
      <p:sp>
        <p:nvSpPr>
          <p:cNvPr id="1365" name="Google Shape;1365;p34"/>
          <p:cNvSpPr txBox="1">
            <a:spLocks noGrp="1"/>
          </p:cNvSpPr>
          <p:nvPr>
            <p:ph type="subTitle" idx="8"/>
          </p:nvPr>
        </p:nvSpPr>
        <p:spPr>
          <a:xfrm>
            <a:off x="951089" y="745035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</a:t>
            </a:r>
          </a:p>
        </p:txBody>
      </p:sp>
      <p:grpSp>
        <p:nvGrpSpPr>
          <p:cNvPr id="1366" name="Google Shape;1366;p34"/>
          <p:cNvGrpSpPr/>
          <p:nvPr/>
        </p:nvGrpSpPr>
        <p:grpSpPr>
          <a:xfrm rot="-868909">
            <a:off x="7619857" y="3541054"/>
            <a:ext cx="1362152" cy="1468614"/>
            <a:chOff x="921375" y="2920690"/>
            <a:chExt cx="1565427" cy="1687776"/>
          </a:xfrm>
        </p:grpSpPr>
        <p:sp>
          <p:nvSpPr>
            <p:cNvPr id="1367" name="Google Shape;1367;p34"/>
            <p:cNvSpPr/>
            <p:nvPr/>
          </p:nvSpPr>
          <p:spPr>
            <a:xfrm>
              <a:off x="921375" y="2920690"/>
              <a:ext cx="1544042" cy="1687776"/>
            </a:xfrm>
            <a:custGeom>
              <a:avLst/>
              <a:gdLst/>
              <a:ahLst/>
              <a:cxnLst/>
              <a:rect l="l" t="t" r="r" b="b"/>
              <a:pathLst>
                <a:path w="51123" h="55882" extrusionOk="0">
                  <a:moveTo>
                    <a:pt x="15628" y="0"/>
                  </a:moveTo>
                  <a:cubicBezTo>
                    <a:pt x="15471" y="0"/>
                    <a:pt x="15304" y="10"/>
                    <a:pt x="15137" y="30"/>
                  </a:cubicBezTo>
                  <a:cubicBezTo>
                    <a:pt x="13307" y="256"/>
                    <a:pt x="11803" y="1711"/>
                    <a:pt x="11399" y="3472"/>
                  </a:cubicBezTo>
                  <a:cubicBezTo>
                    <a:pt x="11075" y="3619"/>
                    <a:pt x="10770" y="3816"/>
                    <a:pt x="10514" y="4062"/>
                  </a:cubicBezTo>
                  <a:cubicBezTo>
                    <a:pt x="9924" y="3678"/>
                    <a:pt x="9236" y="3472"/>
                    <a:pt x="8528" y="3462"/>
                  </a:cubicBezTo>
                  <a:lnTo>
                    <a:pt x="8351" y="3462"/>
                  </a:lnTo>
                  <a:cubicBezTo>
                    <a:pt x="7279" y="3521"/>
                    <a:pt x="6315" y="4101"/>
                    <a:pt x="5754" y="5016"/>
                  </a:cubicBezTo>
                  <a:cubicBezTo>
                    <a:pt x="5489" y="5449"/>
                    <a:pt x="5341" y="5940"/>
                    <a:pt x="5302" y="6442"/>
                  </a:cubicBezTo>
                  <a:cubicBezTo>
                    <a:pt x="4662" y="6806"/>
                    <a:pt x="4161" y="7366"/>
                    <a:pt x="3866" y="8035"/>
                  </a:cubicBezTo>
                  <a:cubicBezTo>
                    <a:pt x="3571" y="8724"/>
                    <a:pt x="3453" y="9481"/>
                    <a:pt x="3531" y="10228"/>
                  </a:cubicBezTo>
                  <a:cubicBezTo>
                    <a:pt x="3364" y="10425"/>
                    <a:pt x="3227" y="10641"/>
                    <a:pt x="3109" y="10877"/>
                  </a:cubicBezTo>
                  <a:cubicBezTo>
                    <a:pt x="1997" y="11467"/>
                    <a:pt x="1447" y="12549"/>
                    <a:pt x="1378" y="12697"/>
                  </a:cubicBezTo>
                  <a:cubicBezTo>
                    <a:pt x="1210" y="13051"/>
                    <a:pt x="1191" y="13454"/>
                    <a:pt x="1338" y="13818"/>
                  </a:cubicBezTo>
                  <a:lnTo>
                    <a:pt x="4603" y="22256"/>
                  </a:lnTo>
                  <a:lnTo>
                    <a:pt x="1417" y="22256"/>
                  </a:lnTo>
                  <a:cubicBezTo>
                    <a:pt x="630" y="22256"/>
                    <a:pt x="1" y="22886"/>
                    <a:pt x="1" y="23663"/>
                  </a:cubicBezTo>
                  <a:lnTo>
                    <a:pt x="1" y="45574"/>
                  </a:lnTo>
                  <a:cubicBezTo>
                    <a:pt x="1" y="46351"/>
                    <a:pt x="640" y="46981"/>
                    <a:pt x="1417" y="46981"/>
                  </a:cubicBezTo>
                  <a:lnTo>
                    <a:pt x="8164" y="46981"/>
                  </a:lnTo>
                  <a:cubicBezTo>
                    <a:pt x="9275" y="48053"/>
                    <a:pt x="10534" y="48967"/>
                    <a:pt x="11891" y="49705"/>
                  </a:cubicBezTo>
                  <a:cubicBezTo>
                    <a:pt x="13248" y="50443"/>
                    <a:pt x="14674" y="51033"/>
                    <a:pt x="16150" y="51485"/>
                  </a:cubicBezTo>
                  <a:cubicBezTo>
                    <a:pt x="16513" y="54003"/>
                    <a:pt x="18667" y="55881"/>
                    <a:pt x="21214" y="55881"/>
                  </a:cubicBezTo>
                  <a:cubicBezTo>
                    <a:pt x="23299" y="55871"/>
                    <a:pt x="25178" y="54603"/>
                    <a:pt x="25955" y="52665"/>
                  </a:cubicBezTo>
                  <a:cubicBezTo>
                    <a:pt x="27135" y="52616"/>
                    <a:pt x="28305" y="52498"/>
                    <a:pt x="29466" y="52301"/>
                  </a:cubicBezTo>
                  <a:cubicBezTo>
                    <a:pt x="34432" y="51485"/>
                    <a:pt x="38711" y="49695"/>
                    <a:pt x="42192" y="46981"/>
                  </a:cubicBezTo>
                  <a:lnTo>
                    <a:pt x="46018" y="46981"/>
                  </a:lnTo>
                  <a:cubicBezTo>
                    <a:pt x="47060" y="46981"/>
                    <a:pt x="47916" y="46135"/>
                    <a:pt x="47916" y="45083"/>
                  </a:cubicBezTo>
                  <a:lnTo>
                    <a:pt x="47916" y="40519"/>
                  </a:lnTo>
                  <a:cubicBezTo>
                    <a:pt x="49981" y="37087"/>
                    <a:pt x="51083" y="33153"/>
                    <a:pt x="51102" y="29140"/>
                  </a:cubicBezTo>
                  <a:cubicBezTo>
                    <a:pt x="51122" y="24931"/>
                    <a:pt x="49863" y="20810"/>
                    <a:pt x="47513" y="17319"/>
                  </a:cubicBezTo>
                  <a:cubicBezTo>
                    <a:pt x="46215" y="15401"/>
                    <a:pt x="44729" y="13906"/>
                    <a:pt x="43107" y="12893"/>
                  </a:cubicBezTo>
                  <a:cubicBezTo>
                    <a:pt x="41041" y="11605"/>
                    <a:pt x="38475" y="10917"/>
                    <a:pt x="35691" y="10917"/>
                  </a:cubicBezTo>
                  <a:cubicBezTo>
                    <a:pt x="35062" y="10917"/>
                    <a:pt x="34432" y="10956"/>
                    <a:pt x="33803" y="11025"/>
                  </a:cubicBezTo>
                  <a:cubicBezTo>
                    <a:pt x="32613" y="11143"/>
                    <a:pt x="31443" y="11399"/>
                    <a:pt x="30312" y="11792"/>
                  </a:cubicBezTo>
                  <a:lnTo>
                    <a:pt x="30105" y="7475"/>
                  </a:lnTo>
                  <a:cubicBezTo>
                    <a:pt x="30105" y="7366"/>
                    <a:pt x="30085" y="7268"/>
                    <a:pt x="30056" y="7170"/>
                  </a:cubicBezTo>
                  <a:cubicBezTo>
                    <a:pt x="29800" y="6344"/>
                    <a:pt x="29210" y="5645"/>
                    <a:pt x="28423" y="5262"/>
                  </a:cubicBezTo>
                  <a:cubicBezTo>
                    <a:pt x="28374" y="5134"/>
                    <a:pt x="28305" y="5006"/>
                    <a:pt x="28236" y="4888"/>
                  </a:cubicBezTo>
                  <a:cubicBezTo>
                    <a:pt x="27696" y="4003"/>
                    <a:pt x="26742" y="3462"/>
                    <a:pt x="25719" y="3452"/>
                  </a:cubicBezTo>
                  <a:cubicBezTo>
                    <a:pt x="25640" y="3452"/>
                    <a:pt x="25561" y="3462"/>
                    <a:pt x="25493" y="3462"/>
                  </a:cubicBezTo>
                  <a:cubicBezTo>
                    <a:pt x="24942" y="2979"/>
                    <a:pt x="24229" y="2704"/>
                    <a:pt x="23496" y="2704"/>
                  </a:cubicBezTo>
                  <a:cubicBezTo>
                    <a:pt x="23483" y="2704"/>
                    <a:pt x="23470" y="2705"/>
                    <a:pt x="23457" y="2705"/>
                  </a:cubicBezTo>
                  <a:lnTo>
                    <a:pt x="23349" y="2705"/>
                  </a:lnTo>
                  <a:cubicBezTo>
                    <a:pt x="22926" y="2724"/>
                    <a:pt x="22503" y="2813"/>
                    <a:pt x="22109" y="2980"/>
                  </a:cubicBezTo>
                  <a:cubicBezTo>
                    <a:pt x="21805" y="2606"/>
                    <a:pt x="21411" y="2311"/>
                    <a:pt x="20978" y="2115"/>
                  </a:cubicBezTo>
                  <a:cubicBezTo>
                    <a:pt x="20605" y="1938"/>
                    <a:pt x="20192" y="1849"/>
                    <a:pt x="19779" y="1849"/>
                  </a:cubicBezTo>
                  <a:cubicBezTo>
                    <a:pt x="19602" y="1849"/>
                    <a:pt x="19434" y="1869"/>
                    <a:pt x="19267" y="1898"/>
                  </a:cubicBezTo>
                  <a:cubicBezTo>
                    <a:pt x="18421" y="718"/>
                    <a:pt x="17074" y="20"/>
                    <a:pt x="1562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1048227" y="3285905"/>
              <a:ext cx="1438575" cy="1176991"/>
            </a:xfrm>
            <a:custGeom>
              <a:avLst/>
              <a:gdLst/>
              <a:ahLst/>
              <a:cxnLst/>
              <a:rect l="l" t="t" r="r" b="b"/>
              <a:pathLst>
                <a:path w="47631" h="38970" extrusionOk="0">
                  <a:moveTo>
                    <a:pt x="31252" y="0"/>
                  </a:moveTo>
                  <a:cubicBezTo>
                    <a:pt x="30678" y="0"/>
                    <a:pt x="30103" y="32"/>
                    <a:pt x="29534" y="93"/>
                  </a:cubicBezTo>
                  <a:cubicBezTo>
                    <a:pt x="27469" y="320"/>
                    <a:pt x="25394" y="939"/>
                    <a:pt x="23702" y="2149"/>
                  </a:cubicBezTo>
                  <a:cubicBezTo>
                    <a:pt x="19837" y="4903"/>
                    <a:pt x="18401" y="10351"/>
                    <a:pt x="14133" y="12456"/>
                  </a:cubicBezTo>
                  <a:cubicBezTo>
                    <a:pt x="11694" y="13656"/>
                    <a:pt x="8793" y="13498"/>
                    <a:pt x="6265" y="14482"/>
                  </a:cubicBezTo>
                  <a:cubicBezTo>
                    <a:pt x="4131" y="15318"/>
                    <a:pt x="2390" y="16901"/>
                    <a:pt x="1367" y="18947"/>
                  </a:cubicBezTo>
                  <a:cubicBezTo>
                    <a:pt x="0" y="21710"/>
                    <a:pt x="335" y="25339"/>
                    <a:pt x="1259" y="28172"/>
                  </a:cubicBezTo>
                  <a:cubicBezTo>
                    <a:pt x="2449" y="31791"/>
                    <a:pt x="4977" y="34407"/>
                    <a:pt x="8153" y="36148"/>
                  </a:cubicBezTo>
                  <a:cubicBezTo>
                    <a:pt x="11687" y="38096"/>
                    <a:pt x="16024" y="38970"/>
                    <a:pt x="20177" y="38970"/>
                  </a:cubicBezTo>
                  <a:cubicBezTo>
                    <a:pt x="21768" y="38970"/>
                    <a:pt x="23332" y="38842"/>
                    <a:pt x="24813" y="38596"/>
                  </a:cubicBezTo>
                  <a:cubicBezTo>
                    <a:pt x="29741" y="37780"/>
                    <a:pt x="34461" y="35862"/>
                    <a:pt x="38189" y="32479"/>
                  </a:cubicBezTo>
                  <a:cubicBezTo>
                    <a:pt x="45840" y="25526"/>
                    <a:pt x="47630" y="14265"/>
                    <a:pt x="41916" y="5788"/>
                  </a:cubicBezTo>
                  <a:cubicBezTo>
                    <a:pt x="40864" y="4214"/>
                    <a:pt x="39556" y="2778"/>
                    <a:pt x="37943" y="1765"/>
                  </a:cubicBezTo>
                  <a:cubicBezTo>
                    <a:pt x="35973" y="539"/>
                    <a:pt x="33614" y="0"/>
                    <a:pt x="31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896564" y="3381467"/>
              <a:ext cx="242707" cy="223831"/>
            </a:xfrm>
            <a:custGeom>
              <a:avLst/>
              <a:gdLst/>
              <a:ahLst/>
              <a:cxnLst/>
              <a:rect l="l" t="t" r="r" b="b"/>
              <a:pathLst>
                <a:path w="8036" h="7411" extrusionOk="0">
                  <a:moveTo>
                    <a:pt x="4013" y="0"/>
                  </a:moveTo>
                  <a:cubicBezTo>
                    <a:pt x="3783" y="0"/>
                    <a:pt x="3549" y="22"/>
                    <a:pt x="3315" y="67"/>
                  </a:cubicBezTo>
                  <a:cubicBezTo>
                    <a:pt x="1308" y="460"/>
                    <a:pt x="0" y="2398"/>
                    <a:pt x="384" y="4404"/>
                  </a:cubicBezTo>
                  <a:cubicBezTo>
                    <a:pt x="723" y="6176"/>
                    <a:pt x="2274" y="7411"/>
                    <a:pt x="4020" y="7411"/>
                  </a:cubicBezTo>
                  <a:cubicBezTo>
                    <a:pt x="4251" y="7411"/>
                    <a:pt x="4486" y="7389"/>
                    <a:pt x="4721" y="7344"/>
                  </a:cubicBezTo>
                  <a:cubicBezTo>
                    <a:pt x="6727" y="6951"/>
                    <a:pt x="8035" y="5014"/>
                    <a:pt x="7652" y="3007"/>
                  </a:cubicBezTo>
                  <a:cubicBezTo>
                    <a:pt x="7313" y="1235"/>
                    <a:pt x="5755" y="0"/>
                    <a:pt x="4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1427544" y="4335609"/>
              <a:ext cx="255483" cy="223740"/>
            </a:xfrm>
            <a:custGeom>
              <a:avLst/>
              <a:gdLst/>
              <a:ahLst/>
              <a:cxnLst/>
              <a:rect l="l" t="t" r="r" b="b"/>
              <a:pathLst>
                <a:path w="8459" h="7408" extrusionOk="0">
                  <a:moveTo>
                    <a:pt x="4230" y="0"/>
                  </a:moveTo>
                  <a:cubicBezTo>
                    <a:pt x="3641" y="0"/>
                    <a:pt x="3044" y="141"/>
                    <a:pt x="2488" y="439"/>
                  </a:cubicBezTo>
                  <a:cubicBezTo>
                    <a:pt x="679" y="1402"/>
                    <a:pt x="0" y="3645"/>
                    <a:pt x="964" y="5454"/>
                  </a:cubicBezTo>
                  <a:cubicBezTo>
                    <a:pt x="1631" y="6699"/>
                    <a:pt x="2908" y="7407"/>
                    <a:pt x="4232" y="7407"/>
                  </a:cubicBezTo>
                  <a:cubicBezTo>
                    <a:pt x="4822" y="7407"/>
                    <a:pt x="5422" y="7266"/>
                    <a:pt x="5980" y="6969"/>
                  </a:cubicBezTo>
                  <a:cubicBezTo>
                    <a:pt x="7780" y="6005"/>
                    <a:pt x="8458" y="3763"/>
                    <a:pt x="7494" y="1953"/>
                  </a:cubicBezTo>
                  <a:cubicBezTo>
                    <a:pt x="6828" y="709"/>
                    <a:pt x="5550" y="0"/>
                    <a:pt x="4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1037489" y="2949180"/>
              <a:ext cx="711722" cy="462068"/>
            </a:xfrm>
            <a:custGeom>
              <a:avLst/>
              <a:gdLst/>
              <a:ahLst/>
              <a:cxnLst/>
              <a:rect l="l" t="t" r="r" b="b"/>
              <a:pathLst>
                <a:path w="23565" h="15299" extrusionOk="0">
                  <a:moveTo>
                    <a:pt x="11742" y="0"/>
                  </a:moveTo>
                  <a:cubicBezTo>
                    <a:pt x="11634" y="0"/>
                    <a:pt x="11526" y="7"/>
                    <a:pt x="11418" y="20"/>
                  </a:cubicBezTo>
                  <a:cubicBezTo>
                    <a:pt x="9904" y="207"/>
                    <a:pt x="8694" y="1712"/>
                    <a:pt x="8812" y="3226"/>
                  </a:cubicBezTo>
                  <a:cubicBezTo>
                    <a:pt x="8760" y="3220"/>
                    <a:pt x="8708" y="3217"/>
                    <a:pt x="8656" y="3217"/>
                  </a:cubicBezTo>
                  <a:cubicBezTo>
                    <a:pt x="7818" y="3217"/>
                    <a:pt x="7045" y="4016"/>
                    <a:pt x="7101" y="4859"/>
                  </a:cubicBezTo>
                  <a:cubicBezTo>
                    <a:pt x="6400" y="4177"/>
                    <a:pt x="5599" y="3459"/>
                    <a:pt x="4646" y="3459"/>
                  </a:cubicBezTo>
                  <a:cubicBezTo>
                    <a:pt x="4609" y="3459"/>
                    <a:pt x="4571" y="3460"/>
                    <a:pt x="4534" y="3462"/>
                  </a:cubicBezTo>
                  <a:cubicBezTo>
                    <a:pt x="3246" y="3531"/>
                    <a:pt x="2429" y="4869"/>
                    <a:pt x="2970" y="6039"/>
                  </a:cubicBezTo>
                  <a:cubicBezTo>
                    <a:pt x="2945" y="6037"/>
                    <a:pt x="2919" y="6037"/>
                    <a:pt x="2893" y="6037"/>
                  </a:cubicBezTo>
                  <a:cubicBezTo>
                    <a:pt x="2186" y="6037"/>
                    <a:pt x="1544" y="6554"/>
                    <a:pt x="1259" y="7199"/>
                  </a:cubicBezTo>
                  <a:cubicBezTo>
                    <a:pt x="964" y="7868"/>
                    <a:pt x="984" y="8645"/>
                    <a:pt x="1141" y="9353"/>
                  </a:cubicBezTo>
                  <a:cubicBezTo>
                    <a:pt x="276" y="9874"/>
                    <a:pt x="0" y="11173"/>
                    <a:pt x="571" y="11999"/>
                  </a:cubicBezTo>
                  <a:lnTo>
                    <a:pt x="1544" y="12540"/>
                  </a:lnTo>
                  <a:cubicBezTo>
                    <a:pt x="4055" y="13928"/>
                    <a:pt x="6753" y="15299"/>
                    <a:pt x="9598" y="15299"/>
                  </a:cubicBezTo>
                  <a:cubicBezTo>
                    <a:pt x="9817" y="15299"/>
                    <a:pt x="10037" y="15291"/>
                    <a:pt x="10258" y="15274"/>
                  </a:cubicBezTo>
                  <a:cubicBezTo>
                    <a:pt x="12215" y="15126"/>
                    <a:pt x="14064" y="14290"/>
                    <a:pt x="15775" y="13307"/>
                  </a:cubicBezTo>
                  <a:cubicBezTo>
                    <a:pt x="17339" y="12402"/>
                    <a:pt x="18824" y="11359"/>
                    <a:pt x="20211" y="10199"/>
                  </a:cubicBezTo>
                  <a:cubicBezTo>
                    <a:pt x="21420" y="9186"/>
                    <a:pt x="22591" y="8035"/>
                    <a:pt x="23151" y="6560"/>
                  </a:cubicBezTo>
                  <a:cubicBezTo>
                    <a:pt x="23446" y="5803"/>
                    <a:pt x="23564" y="4898"/>
                    <a:pt x="23132" y="4190"/>
                  </a:cubicBezTo>
                  <a:cubicBezTo>
                    <a:pt x="22862" y="3744"/>
                    <a:pt x="22324" y="3459"/>
                    <a:pt x="21819" y="3459"/>
                  </a:cubicBezTo>
                  <a:cubicBezTo>
                    <a:pt x="21532" y="3459"/>
                    <a:pt x="21257" y="3551"/>
                    <a:pt x="21047" y="3757"/>
                  </a:cubicBezTo>
                  <a:cubicBezTo>
                    <a:pt x="20913" y="3120"/>
                    <a:pt x="20228" y="2703"/>
                    <a:pt x="19579" y="2703"/>
                  </a:cubicBezTo>
                  <a:cubicBezTo>
                    <a:pt x="19556" y="2703"/>
                    <a:pt x="19534" y="2704"/>
                    <a:pt x="19512" y="2705"/>
                  </a:cubicBezTo>
                  <a:cubicBezTo>
                    <a:pt x="18834" y="2725"/>
                    <a:pt x="18224" y="3098"/>
                    <a:pt x="17713" y="3551"/>
                  </a:cubicBezTo>
                  <a:cubicBezTo>
                    <a:pt x="17516" y="2902"/>
                    <a:pt x="17123" y="2262"/>
                    <a:pt x="16503" y="1977"/>
                  </a:cubicBezTo>
                  <a:cubicBezTo>
                    <a:pt x="16313" y="1890"/>
                    <a:pt x="16102" y="1847"/>
                    <a:pt x="15891" y="1847"/>
                  </a:cubicBezTo>
                  <a:cubicBezTo>
                    <a:pt x="15412" y="1847"/>
                    <a:pt x="14937" y="2068"/>
                    <a:pt x="14733" y="2498"/>
                  </a:cubicBezTo>
                  <a:cubicBezTo>
                    <a:pt x="14504" y="1101"/>
                    <a:pt x="13148" y="0"/>
                    <a:pt x="11742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071695" y="3060107"/>
              <a:ext cx="634796" cy="416432"/>
            </a:xfrm>
            <a:custGeom>
              <a:avLst/>
              <a:gdLst/>
              <a:ahLst/>
              <a:cxnLst/>
              <a:rect l="l" t="t" r="r" b="b"/>
              <a:pathLst>
                <a:path w="21018" h="13788" extrusionOk="0">
                  <a:moveTo>
                    <a:pt x="15068" y="0"/>
                  </a:moveTo>
                  <a:cubicBezTo>
                    <a:pt x="14338" y="0"/>
                    <a:pt x="13674" y="476"/>
                    <a:pt x="13435" y="1177"/>
                  </a:cubicBezTo>
                  <a:cubicBezTo>
                    <a:pt x="13123" y="1018"/>
                    <a:pt x="12779" y="944"/>
                    <a:pt x="12431" y="944"/>
                  </a:cubicBezTo>
                  <a:cubicBezTo>
                    <a:pt x="11833" y="944"/>
                    <a:pt x="11226" y="1162"/>
                    <a:pt x="10759" y="1541"/>
                  </a:cubicBezTo>
                  <a:cubicBezTo>
                    <a:pt x="10022" y="2141"/>
                    <a:pt x="9609" y="3085"/>
                    <a:pt x="9530" y="4039"/>
                  </a:cubicBezTo>
                  <a:cubicBezTo>
                    <a:pt x="9048" y="3606"/>
                    <a:pt x="8556" y="3163"/>
                    <a:pt x="7947" y="2967"/>
                  </a:cubicBezTo>
                  <a:cubicBezTo>
                    <a:pt x="7757" y="2907"/>
                    <a:pt x="7555" y="2875"/>
                    <a:pt x="7354" y="2875"/>
                  </a:cubicBezTo>
                  <a:cubicBezTo>
                    <a:pt x="6900" y="2875"/>
                    <a:pt x="6455" y="3038"/>
                    <a:pt x="6196" y="3399"/>
                  </a:cubicBezTo>
                  <a:cubicBezTo>
                    <a:pt x="5750" y="2896"/>
                    <a:pt x="5147" y="2656"/>
                    <a:pt x="4549" y="2656"/>
                  </a:cubicBezTo>
                  <a:cubicBezTo>
                    <a:pt x="3712" y="2656"/>
                    <a:pt x="2885" y="3127"/>
                    <a:pt x="2518" y="3999"/>
                  </a:cubicBezTo>
                  <a:cubicBezTo>
                    <a:pt x="2457" y="3990"/>
                    <a:pt x="2396" y="3986"/>
                    <a:pt x="2336" y="3986"/>
                  </a:cubicBezTo>
                  <a:cubicBezTo>
                    <a:pt x="1796" y="3986"/>
                    <a:pt x="1268" y="4327"/>
                    <a:pt x="994" y="4796"/>
                  </a:cubicBezTo>
                  <a:cubicBezTo>
                    <a:pt x="689" y="5317"/>
                    <a:pt x="630" y="5966"/>
                    <a:pt x="748" y="6556"/>
                  </a:cubicBezTo>
                  <a:cubicBezTo>
                    <a:pt x="256" y="6851"/>
                    <a:pt x="0" y="7422"/>
                    <a:pt x="89" y="7982"/>
                  </a:cubicBezTo>
                  <a:lnTo>
                    <a:pt x="443" y="9349"/>
                  </a:lnTo>
                  <a:cubicBezTo>
                    <a:pt x="2498" y="11818"/>
                    <a:pt x="5449" y="13706"/>
                    <a:pt x="8665" y="13785"/>
                  </a:cubicBezTo>
                  <a:cubicBezTo>
                    <a:pt x="8737" y="13787"/>
                    <a:pt x="8810" y="13788"/>
                    <a:pt x="8883" y="13788"/>
                  </a:cubicBezTo>
                  <a:cubicBezTo>
                    <a:pt x="10764" y="13788"/>
                    <a:pt x="12604" y="13181"/>
                    <a:pt x="14280" y="12320"/>
                  </a:cubicBezTo>
                  <a:cubicBezTo>
                    <a:pt x="16641" y="11100"/>
                    <a:pt x="18745" y="9320"/>
                    <a:pt x="20053" y="7019"/>
                  </a:cubicBezTo>
                  <a:cubicBezTo>
                    <a:pt x="20565" y="6114"/>
                    <a:pt x="20938" y="5111"/>
                    <a:pt x="20978" y="4068"/>
                  </a:cubicBezTo>
                  <a:cubicBezTo>
                    <a:pt x="21017" y="3036"/>
                    <a:pt x="20673" y="1954"/>
                    <a:pt x="19906" y="1255"/>
                  </a:cubicBezTo>
                  <a:cubicBezTo>
                    <a:pt x="19453" y="833"/>
                    <a:pt x="18873" y="597"/>
                    <a:pt x="18263" y="597"/>
                  </a:cubicBezTo>
                  <a:cubicBezTo>
                    <a:pt x="17644" y="597"/>
                    <a:pt x="17073" y="931"/>
                    <a:pt x="16769" y="1472"/>
                  </a:cubicBezTo>
                  <a:cubicBezTo>
                    <a:pt x="16651" y="685"/>
                    <a:pt x="16011" y="75"/>
                    <a:pt x="15215" y="6"/>
                  </a:cubicBezTo>
                  <a:cubicBezTo>
                    <a:pt x="15165" y="2"/>
                    <a:pt x="15117" y="0"/>
                    <a:pt x="15068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1066923" y="3144464"/>
              <a:ext cx="717974" cy="738934"/>
            </a:xfrm>
            <a:custGeom>
              <a:avLst/>
              <a:gdLst/>
              <a:ahLst/>
              <a:cxnLst/>
              <a:rect l="l" t="t" r="r" b="b"/>
              <a:pathLst>
                <a:path w="23772" h="24466" extrusionOk="0">
                  <a:moveTo>
                    <a:pt x="19248" y="0"/>
                  </a:moveTo>
                  <a:cubicBezTo>
                    <a:pt x="19221" y="0"/>
                    <a:pt x="19198" y="20"/>
                    <a:pt x="19179" y="66"/>
                  </a:cubicBezTo>
                  <a:cubicBezTo>
                    <a:pt x="19179" y="85"/>
                    <a:pt x="19169" y="105"/>
                    <a:pt x="19159" y="115"/>
                  </a:cubicBezTo>
                  <a:cubicBezTo>
                    <a:pt x="19130" y="262"/>
                    <a:pt x="19110" y="410"/>
                    <a:pt x="19100" y="557"/>
                  </a:cubicBezTo>
                  <a:cubicBezTo>
                    <a:pt x="19100" y="557"/>
                    <a:pt x="18962" y="1865"/>
                    <a:pt x="18225" y="2780"/>
                  </a:cubicBezTo>
                  <a:cubicBezTo>
                    <a:pt x="18038" y="3026"/>
                    <a:pt x="17802" y="3223"/>
                    <a:pt x="17546" y="3370"/>
                  </a:cubicBezTo>
                  <a:cubicBezTo>
                    <a:pt x="17340" y="3488"/>
                    <a:pt x="17123" y="3567"/>
                    <a:pt x="16897" y="3616"/>
                  </a:cubicBezTo>
                  <a:lnTo>
                    <a:pt x="16818" y="3626"/>
                  </a:lnTo>
                  <a:cubicBezTo>
                    <a:pt x="16707" y="3643"/>
                    <a:pt x="16600" y="3651"/>
                    <a:pt x="16496" y="3651"/>
                  </a:cubicBezTo>
                  <a:cubicBezTo>
                    <a:pt x="14890" y="3651"/>
                    <a:pt x="14222" y="1698"/>
                    <a:pt x="14222" y="1698"/>
                  </a:cubicBezTo>
                  <a:cubicBezTo>
                    <a:pt x="14222" y="1688"/>
                    <a:pt x="14202" y="1649"/>
                    <a:pt x="14163" y="1590"/>
                  </a:cubicBezTo>
                  <a:cubicBezTo>
                    <a:pt x="14010" y="1292"/>
                    <a:pt x="13474" y="472"/>
                    <a:pt x="12372" y="472"/>
                  </a:cubicBezTo>
                  <a:cubicBezTo>
                    <a:pt x="12199" y="472"/>
                    <a:pt x="12013" y="492"/>
                    <a:pt x="11812" y="538"/>
                  </a:cubicBezTo>
                  <a:cubicBezTo>
                    <a:pt x="10357" y="852"/>
                    <a:pt x="9993" y="2249"/>
                    <a:pt x="9904" y="2741"/>
                  </a:cubicBezTo>
                  <a:cubicBezTo>
                    <a:pt x="9895" y="2800"/>
                    <a:pt x="9885" y="2859"/>
                    <a:pt x="9885" y="2918"/>
                  </a:cubicBezTo>
                  <a:cubicBezTo>
                    <a:pt x="9885" y="2918"/>
                    <a:pt x="10111" y="4835"/>
                    <a:pt x="8341" y="5288"/>
                  </a:cubicBezTo>
                  <a:cubicBezTo>
                    <a:pt x="8145" y="5337"/>
                    <a:pt x="7959" y="5358"/>
                    <a:pt x="7782" y="5358"/>
                  </a:cubicBezTo>
                  <a:cubicBezTo>
                    <a:pt x="6361" y="5358"/>
                    <a:pt x="5567" y="3950"/>
                    <a:pt x="5567" y="3950"/>
                  </a:cubicBezTo>
                  <a:cubicBezTo>
                    <a:pt x="5498" y="3862"/>
                    <a:pt x="5439" y="3783"/>
                    <a:pt x="5361" y="3704"/>
                  </a:cubicBezTo>
                  <a:cubicBezTo>
                    <a:pt x="5094" y="3430"/>
                    <a:pt x="4564" y="3010"/>
                    <a:pt x="3779" y="3010"/>
                  </a:cubicBezTo>
                  <a:cubicBezTo>
                    <a:pt x="3524" y="3010"/>
                    <a:pt x="3241" y="3055"/>
                    <a:pt x="2932" y="3163"/>
                  </a:cubicBezTo>
                  <a:cubicBezTo>
                    <a:pt x="1201" y="3783"/>
                    <a:pt x="1456" y="5180"/>
                    <a:pt x="1456" y="5180"/>
                  </a:cubicBezTo>
                  <a:cubicBezTo>
                    <a:pt x="1397" y="5130"/>
                    <a:pt x="1338" y="5081"/>
                    <a:pt x="1289" y="5032"/>
                  </a:cubicBezTo>
                  <a:lnTo>
                    <a:pt x="1142" y="4914"/>
                  </a:lnTo>
                  <a:cubicBezTo>
                    <a:pt x="1093" y="4875"/>
                    <a:pt x="1033" y="4835"/>
                    <a:pt x="984" y="4796"/>
                  </a:cubicBezTo>
                  <a:cubicBezTo>
                    <a:pt x="974" y="4796"/>
                    <a:pt x="965" y="4786"/>
                    <a:pt x="955" y="4776"/>
                  </a:cubicBezTo>
                  <a:cubicBezTo>
                    <a:pt x="792" y="4686"/>
                    <a:pt x="655" y="4644"/>
                    <a:pt x="542" y="4644"/>
                  </a:cubicBezTo>
                  <a:cubicBezTo>
                    <a:pt x="421" y="4644"/>
                    <a:pt x="327" y="4690"/>
                    <a:pt x="257" y="4776"/>
                  </a:cubicBezTo>
                  <a:lnTo>
                    <a:pt x="257" y="4786"/>
                  </a:lnTo>
                  <a:cubicBezTo>
                    <a:pt x="60" y="5012"/>
                    <a:pt x="1" y="5504"/>
                    <a:pt x="21" y="6094"/>
                  </a:cubicBezTo>
                  <a:cubicBezTo>
                    <a:pt x="80" y="7579"/>
                    <a:pt x="620" y="9674"/>
                    <a:pt x="620" y="9674"/>
                  </a:cubicBezTo>
                  <a:lnTo>
                    <a:pt x="1919" y="13097"/>
                  </a:lnTo>
                  <a:lnTo>
                    <a:pt x="6197" y="24318"/>
                  </a:lnTo>
                  <a:lnTo>
                    <a:pt x="7839" y="24466"/>
                  </a:lnTo>
                  <a:lnTo>
                    <a:pt x="7849" y="24466"/>
                  </a:lnTo>
                  <a:lnTo>
                    <a:pt x="9531" y="24249"/>
                  </a:lnTo>
                  <a:lnTo>
                    <a:pt x="11144" y="24033"/>
                  </a:lnTo>
                  <a:lnTo>
                    <a:pt x="11144" y="24023"/>
                  </a:lnTo>
                  <a:lnTo>
                    <a:pt x="12353" y="22961"/>
                  </a:lnTo>
                  <a:lnTo>
                    <a:pt x="13809" y="23669"/>
                  </a:lnTo>
                  <a:lnTo>
                    <a:pt x="13829" y="23679"/>
                  </a:lnTo>
                  <a:lnTo>
                    <a:pt x="17585" y="23187"/>
                  </a:lnTo>
                  <a:lnTo>
                    <a:pt x="17605" y="23187"/>
                  </a:lnTo>
                  <a:lnTo>
                    <a:pt x="19326" y="22125"/>
                  </a:lnTo>
                  <a:lnTo>
                    <a:pt x="21067" y="22735"/>
                  </a:lnTo>
                  <a:lnTo>
                    <a:pt x="21087" y="22735"/>
                  </a:lnTo>
                  <a:lnTo>
                    <a:pt x="22070" y="22607"/>
                  </a:lnTo>
                  <a:lnTo>
                    <a:pt x="23732" y="22390"/>
                  </a:lnTo>
                  <a:lnTo>
                    <a:pt x="23772" y="22351"/>
                  </a:lnTo>
                  <a:lnTo>
                    <a:pt x="23103" y="15880"/>
                  </a:lnTo>
                  <a:lnTo>
                    <a:pt x="21893" y="4383"/>
                  </a:lnTo>
                  <a:cubicBezTo>
                    <a:pt x="21893" y="4383"/>
                    <a:pt x="23004" y="1492"/>
                    <a:pt x="21667" y="1049"/>
                  </a:cubicBezTo>
                  <a:cubicBezTo>
                    <a:pt x="21528" y="1008"/>
                    <a:pt x="21381" y="988"/>
                    <a:pt x="21234" y="988"/>
                  </a:cubicBezTo>
                  <a:cubicBezTo>
                    <a:pt x="21205" y="988"/>
                    <a:pt x="21175" y="988"/>
                    <a:pt x="21146" y="990"/>
                  </a:cubicBezTo>
                  <a:cubicBezTo>
                    <a:pt x="21095" y="994"/>
                    <a:pt x="21046" y="996"/>
                    <a:pt x="20997" y="996"/>
                  </a:cubicBezTo>
                  <a:cubicBezTo>
                    <a:pt x="20213" y="996"/>
                    <a:pt x="19752" y="490"/>
                    <a:pt x="19484" y="193"/>
                  </a:cubicBezTo>
                  <a:cubicBezTo>
                    <a:pt x="19378" y="81"/>
                    <a:pt x="19304" y="0"/>
                    <a:pt x="19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994738" y="3273431"/>
              <a:ext cx="308972" cy="621265"/>
            </a:xfrm>
            <a:custGeom>
              <a:avLst/>
              <a:gdLst/>
              <a:ahLst/>
              <a:cxnLst/>
              <a:rect l="l" t="t" r="r" b="b"/>
              <a:pathLst>
                <a:path w="10230" h="20570" extrusionOk="0">
                  <a:moveTo>
                    <a:pt x="1950" y="1"/>
                  </a:moveTo>
                  <a:cubicBezTo>
                    <a:pt x="1820" y="1"/>
                    <a:pt x="1691" y="15"/>
                    <a:pt x="1565" y="44"/>
                  </a:cubicBezTo>
                  <a:lnTo>
                    <a:pt x="1555" y="44"/>
                  </a:lnTo>
                  <a:cubicBezTo>
                    <a:pt x="532" y="280"/>
                    <a:pt x="1" y="1401"/>
                    <a:pt x="1" y="1401"/>
                  </a:cubicBezTo>
                  <a:lnTo>
                    <a:pt x="2794" y="8630"/>
                  </a:lnTo>
                  <a:lnTo>
                    <a:pt x="7426" y="20569"/>
                  </a:lnTo>
                  <a:lnTo>
                    <a:pt x="10219" y="20205"/>
                  </a:lnTo>
                  <a:lnTo>
                    <a:pt x="10229" y="20205"/>
                  </a:lnTo>
                  <a:lnTo>
                    <a:pt x="6482" y="9112"/>
                  </a:lnTo>
                  <a:lnTo>
                    <a:pt x="4791" y="4086"/>
                  </a:lnTo>
                  <a:lnTo>
                    <a:pt x="4387" y="2886"/>
                  </a:lnTo>
                  <a:lnTo>
                    <a:pt x="3669" y="762"/>
                  </a:lnTo>
                  <a:lnTo>
                    <a:pt x="3522" y="644"/>
                  </a:lnTo>
                  <a:cubicBezTo>
                    <a:pt x="3473" y="605"/>
                    <a:pt x="3414" y="575"/>
                    <a:pt x="3364" y="536"/>
                  </a:cubicBezTo>
                  <a:cubicBezTo>
                    <a:pt x="3355" y="526"/>
                    <a:pt x="3345" y="526"/>
                    <a:pt x="3335" y="516"/>
                  </a:cubicBezTo>
                  <a:cubicBezTo>
                    <a:pt x="3138" y="379"/>
                    <a:pt x="2942" y="261"/>
                    <a:pt x="2725" y="172"/>
                  </a:cubicBezTo>
                  <a:cubicBezTo>
                    <a:pt x="2481" y="60"/>
                    <a:pt x="2215" y="1"/>
                    <a:pt x="19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1228810" y="3193786"/>
              <a:ext cx="254909" cy="676838"/>
            </a:xfrm>
            <a:custGeom>
              <a:avLst/>
              <a:gdLst/>
              <a:ahLst/>
              <a:cxnLst/>
              <a:rect l="l" t="t" r="r" b="b"/>
              <a:pathLst>
                <a:path w="8440" h="22410" extrusionOk="0">
                  <a:moveTo>
                    <a:pt x="2627" y="0"/>
                  </a:moveTo>
                  <a:cubicBezTo>
                    <a:pt x="2448" y="0"/>
                    <a:pt x="2254" y="23"/>
                    <a:pt x="2046" y="75"/>
                  </a:cubicBezTo>
                  <a:cubicBezTo>
                    <a:pt x="266" y="527"/>
                    <a:pt x="198" y="2327"/>
                    <a:pt x="198" y="2327"/>
                  </a:cubicBezTo>
                  <a:cubicBezTo>
                    <a:pt x="138" y="2239"/>
                    <a:pt x="70" y="2160"/>
                    <a:pt x="1" y="2081"/>
                  </a:cubicBezTo>
                  <a:lnTo>
                    <a:pt x="1" y="2081"/>
                  </a:lnTo>
                  <a:lnTo>
                    <a:pt x="1486" y="7294"/>
                  </a:lnTo>
                  <a:lnTo>
                    <a:pt x="2027" y="9202"/>
                  </a:lnTo>
                  <a:lnTo>
                    <a:pt x="2912" y="12300"/>
                  </a:lnTo>
                  <a:lnTo>
                    <a:pt x="5784" y="22400"/>
                  </a:lnTo>
                  <a:lnTo>
                    <a:pt x="5784" y="22410"/>
                  </a:lnTo>
                  <a:lnTo>
                    <a:pt x="8439" y="22056"/>
                  </a:lnTo>
                  <a:lnTo>
                    <a:pt x="8439" y="22036"/>
                  </a:lnTo>
                  <a:lnTo>
                    <a:pt x="6718" y="12801"/>
                  </a:lnTo>
                  <a:lnTo>
                    <a:pt x="6020" y="9064"/>
                  </a:lnTo>
                  <a:lnTo>
                    <a:pt x="5656" y="7058"/>
                  </a:lnTo>
                  <a:lnTo>
                    <a:pt x="4544" y="1117"/>
                  </a:lnTo>
                  <a:cubicBezTo>
                    <a:pt x="4535" y="1176"/>
                    <a:pt x="4525" y="1235"/>
                    <a:pt x="4525" y="1294"/>
                  </a:cubicBezTo>
                  <a:cubicBezTo>
                    <a:pt x="4525" y="1294"/>
                    <a:pt x="3973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1494655" y="3125225"/>
              <a:ext cx="238872" cy="719575"/>
            </a:xfrm>
            <a:custGeom>
              <a:avLst/>
              <a:gdLst/>
              <a:ahLst/>
              <a:cxnLst/>
              <a:rect l="l" t="t" r="r" b="b"/>
              <a:pathLst>
                <a:path w="7909" h="23825" extrusionOk="0">
                  <a:moveTo>
                    <a:pt x="2654" y="0"/>
                  </a:moveTo>
                  <a:cubicBezTo>
                    <a:pt x="2475" y="0"/>
                    <a:pt x="2295" y="18"/>
                    <a:pt x="2115" y="53"/>
                  </a:cubicBezTo>
                  <a:cubicBezTo>
                    <a:pt x="2106" y="53"/>
                    <a:pt x="2096" y="63"/>
                    <a:pt x="2086" y="63"/>
                  </a:cubicBezTo>
                  <a:cubicBezTo>
                    <a:pt x="257" y="417"/>
                    <a:pt x="60" y="2256"/>
                    <a:pt x="50" y="2345"/>
                  </a:cubicBezTo>
                  <a:cubicBezTo>
                    <a:pt x="50" y="2335"/>
                    <a:pt x="30" y="2296"/>
                    <a:pt x="1" y="2237"/>
                  </a:cubicBezTo>
                  <a:lnTo>
                    <a:pt x="1" y="2237"/>
                  </a:lnTo>
                  <a:lnTo>
                    <a:pt x="827" y="7498"/>
                  </a:lnTo>
                  <a:lnTo>
                    <a:pt x="1181" y="9672"/>
                  </a:lnTo>
                  <a:lnTo>
                    <a:pt x="2125" y="15622"/>
                  </a:lnTo>
                  <a:lnTo>
                    <a:pt x="3423" y="23824"/>
                  </a:lnTo>
                  <a:lnTo>
                    <a:pt x="3443" y="23824"/>
                  </a:lnTo>
                  <a:lnTo>
                    <a:pt x="6905" y="23372"/>
                  </a:lnTo>
                  <a:lnTo>
                    <a:pt x="6925" y="23372"/>
                  </a:lnTo>
                  <a:lnTo>
                    <a:pt x="7908" y="23244"/>
                  </a:lnTo>
                  <a:lnTo>
                    <a:pt x="7416" y="19015"/>
                  </a:lnTo>
                  <a:lnTo>
                    <a:pt x="7102" y="16281"/>
                  </a:lnTo>
                  <a:lnTo>
                    <a:pt x="5823" y="5246"/>
                  </a:lnTo>
                  <a:lnTo>
                    <a:pt x="5666" y="3928"/>
                  </a:lnTo>
                  <a:lnTo>
                    <a:pt x="5312" y="850"/>
                  </a:lnTo>
                  <a:cubicBezTo>
                    <a:pt x="5206" y="731"/>
                    <a:pt x="5131" y="648"/>
                    <a:pt x="5076" y="648"/>
                  </a:cubicBezTo>
                  <a:cubicBezTo>
                    <a:pt x="5049" y="648"/>
                    <a:pt x="5026" y="667"/>
                    <a:pt x="5007" y="712"/>
                  </a:cubicBezTo>
                  <a:cubicBezTo>
                    <a:pt x="5007" y="732"/>
                    <a:pt x="4997" y="752"/>
                    <a:pt x="4987" y="771"/>
                  </a:cubicBezTo>
                  <a:cubicBezTo>
                    <a:pt x="4958" y="909"/>
                    <a:pt x="4928" y="1057"/>
                    <a:pt x="4928" y="1204"/>
                  </a:cubicBezTo>
                  <a:cubicBezTo>
                    <a:pt x="4411" y="441"/>
                    <a:pt x="355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1566538" y="3187262"/>
              <a:ext cx="57657" cy="128210"/>
            </a:xfrm>
            <a:custGeom>
              <a:avLst/>
              <a:gdLst/>
              <a:ahLst/>
              <a:cxnLst/>
              <a:rect l="l" t="t" r="r" b="b"/>
              <a:pathLst>
                <a:path w="1909" h="4245" extrusionOk="0">
                  <a:moveTo>
                    <a:pt x="906" y="0"/>
                  </a:moveTo>
                  <a:cubicBezTo>
                    <a:pt x="876" y="0"/>
                    <a:pt x="847" y="2"/>
                    <a:pt x="817" y="6"/>
                  </a:cubicBezTo>
                  <a:lnTo>
                    <a:pt x="650" y="35"/>
                  </a:lnTo>
                  <a:cubicBezTo>
                    <a:pt x="267" y="84"/>
                    <a:pt x="1" y="448"/>
                    <a:pt x="60" y="832"/>
                  </a:cubicBezTo>
                  <a:lnTo>
                    <a:pt x="483" y="3654"/>
                  </a:lnTo>
                  <a:cubicBezTo>
                    <a:pt x="542" y="3999"/>
                    <a:pt x="827" y="4245"/>
                    <a:pt x="1171" y="4245"/>
                  </a:cubicBezTo>
                  <a:cubicBezTo>
                    <a:pt x="1584" y="4245"/>
                    <a:pt x="1909" y="3890"/>
                    <a:pt x="1870" y="3487"/>
                  </a:cubicBezTo>
                  <a:lnTo>
                    <a:pt x="1604" y="635"/>
                  </a:lnTo>
                  <a:cubicBezTo>
                    <a:pt x="1568" y="271"/>
                    <a:pt x="1262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1590609" y="3343411"/>
              <a:ext cx="42495" cy="83208"/>
            </a:xfrm>
            <a:custGeom>
              <a:avLst/>
              <a:gdLst/>
              <a:ahLst/>
              <a:cxnLst/>
              <a:rect l="l" t="t" r="r" b="b"/>
              <a:pathLst>
                <a:path w="1407" h="2755" extrusionOk="0">
                  <a:moveTo>
                    <a:pt x="550" y="1"/>
                  </a:moveTo>
                  <a:cubicBezTo>
                    <a:pt x="505" y="1"/>
                    <a:pt x="459" y="6"/>
                    <a:pt x="414" y="19"/>
                  </a:cubicBezTo>
                  <a:cubicBezTo>
                    <a:pt x="168" y="88"/>
                    <a:pt x="1" y="324"/>
                    <a:pt x="30" y="579"/>
                  </a:cubicBezTo>
                  <a:lnTo>
                    <a:pt x="217" y="2290"/>
                  </a:lnTo>
                  <a:cubicBezTo>
                    <a:pt x="255" y="2554"/>
                    <a:pt x="472" y="2754"/>
                    <a:pt x="740" y="2754"/>
                  </a:cubicBezTo>
                  <a:cubicBezTo>
                    <a:pt x="752" y="2754"/>
                    <a:pt x="765" y="2754"/>
                    <a:pt x="778" y="2753"/>
                  </a:cubicBezTo>
                  <a:lnTo>
                    <a:pt x="876" y="2743"/>
                  </a:lnTo>
                  <a:cubicBezTo>
                    <a:pt x="1181" y="2713"/>
                    <a:pt x="1407" y="2438"/>
                    <a:pt x="1358" y="2133"/>
                  </a:cubicBezTo>
                  <a:lnTo>
                    <a:pt x="1063" y="432"/>
                  </a:lnTo>
                  <a:cubicBezTo>
                    <a:pt x="1013" y="174"/>
                    <a:pt x="794" y="1"/>
                    <a:pt x="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1645277" y="3102361"/>
              <a:ext cx="168137" cy="728454"/>
            </a:xfrm>
            <a:custGeom>
              <a:avLst/>
              <a:gdLst/>
              <a:ahLst/>
              <a:cxnLst/>
              <a:rect l="l" t="t" r="r" b="b"/>
              <a:pathLst>
                <a:path w="5567" h="24119" extrusionOk="0">
                  <a:moveTo>
                    <a:pt x="2318" y="1"/>
                  </a:moveTo>
                  <a:cubicBezTo>
                    <a:pt x="2214" y="1"/>
                    <a:pt x="2110" y="5"/>
                    <a:pt x="2006" y="14"/>
                  </a:cubicBezTo>
                  <a:cubicBezTo>
                    <a:pt x="1731" y="34"/>
                    <a:pt x="1466" y="93"/>
                    <a:pt x="1210" y="181"/>
                  </a:cubicBezTo>
                  <a:cubicBezTo>
                    <a:pt x="630" y="388"/>
                    <a:pt x="177" y="869"/>
                    <a:pt x="20" y="1469"/>
                  </a:cubicBezTo>
                  <a:cubicBezTo>
                    <a:pt x="10" y="1489"/>
                    <a:pt x="10" y="1509"/>
                    <a:pt x="0" y="1519"/>
                  </a:cubicBezTo>
                  <a:lnTo>
                    <a:pt x="295" y="5020"/>
                  </a:lnTo>
                  <a:lnTo>
                    <a:pt x="423" y="6593"/>
                  </a:lnTo>
                  <a:lnTo>
                    <a:pt x="1092" y="14451"/>
                  </a:lnTo>
                  <a:lnTo>
                    <a:pt x="1308" y="16930"/>
                  </a:lnTo>
                  <a:lnTo>
                    <a:pt x="1918" y="24119"/>
                  </a:lnTo>
                  <a:lnTo>
                    <a:pt x="1938" y="24119"/>
                  </a:lnTo>
                  <a:lnTo>
                    <a:pt x="2921" y="23991"/>
                  </a:lnTo>
                  <a:lnTo>
                    <a:pt x="4583" y="23775"/>
                  </a:lnTo>
                  <a:lnTo>
                    <a:pt x="5567" y="23657"/>
                  </a:lnTo>
                  <a:lnTo>
                    <a:pt x="5252" y="17451"/>
                  </a:lnTo>
                  <a:lnTo>
                    <a:pt x="4495" y="1292"/>
                  </a:lnTo>
                  <a:cubicBezTo>
                    <a:pt x="4495" y="1292"/>
                    <a:pt x="4249" y="368"/>
                    <a:pt x="3078" y="83"/>
                  </a:cubicBezTo>
                  <a:cubicBezTo>
                    <a:pt x="2828" y="27"/>
                    <a:pt x="2572" y="1"/>
                    <a:pt x="2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1079125" y="3534052"/>
              <a:ext cx="734283" cy="360950"/>
            </a:xfrm>
            <a:custGeom>
              <a:avLst/>
              <a:gdLst/>
              <a:ahLst/>
              <a:cxnLst/>
              <a:rect l="l" t="t" r="r" b="b"/>
              <a:pathLst>
                <a:path w="24312" h="11951" extrusionOk="0">
                  <a:moveTo>
                    <a:pt x="0" y="1"/>
                  </a:moveTo>
                  <a:lnTo>
                    <a:pt x="4632" y="11950"/>
                  </a:lnTo>
                  <a:lnTo>
                    <a:pt x="7425" y="11576"/>
                  </a:lnTo>
                  <a:lnTo>
                    <a:pt x="7435" y="11576"/>
                  </a:lnTo>
                  <a:lnTo>
                    <a:pt x="9117" y="11360"/>
                  </a:lnTo>
                  <a:lnTo>
                    <a:pt x="10730" y="11144"/>
                  </a:lnTo>
                  <a:lnTo>
                    <a:pt x="10740" y="11134"/>
                  </a:lnTo>
                  <a:lnTo>
                    <a:pt x="10740" y="11144"/>
                  </a:lnTo>
                  <a:lnTo>
                    <a:pt x="13395" y="10790"/>
                  </a:lnTo>
                  <a:lnTo>
                    <a:pt x="13395" y="10780"/>
                  </a:lnTo>
                  <a:lnTo>
                    <a:pt x="13415" y="10790"/>
                  </a:lnTo>
                  <a:lnTo>
                    <a:pt x="17181" y="10298"/>
                  </a:lnTo>
                  <a:lnTo>
                    <a:pt x="17191" y="10288"/>
                  </a:lnTo>
                  <a:lnTo>
                    <a:pt x="20663" y="9836"/>
                  </a:lnTo>
                  <a:lnTo>
                    <a:pt x="20683" y="9836"/>
                  </a:lnTo>
                  <a:lnTo>
                    <a:pt x="21666" y="9708"/>
                  </a:lnTo>
                  <a:lnTo>
                    <a:pt x="23328" y="9491"/>
                  </a:lnTo>
                  <a:lnTo>
                    <a:pt x="24312" y="9364"/>
                  </a:lnTo>
                  <a:lnTo>
                    <a:pt x="24017" y="3158"/>
                  </a:lnTo>
                  <a:lnTo>
                    <a:pt x="22689" y="2981"/>
                  </a:lnTo>
                  <a:lnTo>
                    <a:pt x="20860" y="2745"/>
                  </a:lnTo>
                  <a:lnTo>
                    <a:pt x="20053" y="2637"/>
                  </a:lnTo>
                  <a:lnTo>
                    <a:pt x="15883" y="2086"/>
                  </a:lnTo>
                  <a:lnTo>
                    <a:pt x="11674" y="1535"/>
                  </a:lnTo>
                  <a:lnTo>
                    <a:pt x="7858" y="1043"/>
                  </a:lnTo>
                  <a:lnTo>
                    <a:pt x="3698" y="493"/>
                  </a:lnTo>
                  <a:lnTo>
                    <a:pt x="1505" y="2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957317" y="3628527"/>
              <a:ext cx="1293331" cy="661827"/>
            </a:xfrm>
            <a:custGeom>
              <a:avLst/>
              <a:gdLst/>
              <a:ahLst/>
              <a:cxnLst/>
              <a:rect l="l" t="t" r="r" b="b"/>
              <a:pathLst>
                <a:path w="42822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42822" y="21912"/>
                  </a:lnTo>
                  <a:lnTo>
                    <a:pt x="42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2250632" y="3628527"/>
              <a:ext cx="68650" cy="661827"/>
            </a:xfrm>
            <a:custGeom>
              <a:avLst/>
              <a:gdLst/>
              <a:ahLst/>
              <a:cxnLst/>
              <a:rect l="l" t="t" r="r" b="b"/>
              <a:pathLst>
                <a:path w="2273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1781" y="21912"/>
                  </a:lnTo>
                  <a:cubicBezTo>
                    <a:pt x="2056" y="21912"/>
                    <a:pt x="2272" y="21686"/>
                    <a:pt x="2272" y="21420"/>
                  </a:cubicBezTo>
                  <a:lnTo>
                    <a:pt x="2272" y="492"/>
                  </a:lnTo>
                  <a:cubicBezTo>
                    <a:pt x="2272" y="217"/>
                    <a:pt x="2056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020289" y="3693282"/>
              <a:ext cx="1160561" cy="520721"/>
            </a:xfrm>
            <a:custGeom>
              <a:avLst/>
              <a:gdLst/>
              <a:ahLst/>
              <a:cxnLst/>
              <a:rect l="l" t="t" r="r" b="b"/>
              <a:pathLst>
                <a:path w="38426" h="17241" extrusionOk="0">
                  <a:moveTo>
                    <a:pt x="1" y="0"/>
                  </a:moveTo>
                  <a:lnTo>
                    <a:pt x="1" y="17241"/>
                  </a:lnTo>
                  <a:lnTo>
                    <a:pt x="38425" y="17241"/>
                  </a:lnTo>
                  <a:lnTo>
                    <a:pt x="38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991174" y="3723274"/>
              <a:ext cx="1225617" cy="464303"/>
            </a:xfrm>
            <a:custGeom>
              <a:avLst/>
              <a:gdLst/>
              <a:ahLst/>
              <a:cxnLst/>
              <a:rect l="l" t="t" r="r" b="b"/>
              <a:pathLst>
                <a:path w="40580" h="15373" extrusionOk="0">
                  <a:moveTo>
                    <a:pt x="39596" y="512"/>
                  </a:moveTo>
                  <a:lnTo>
                    <a:pt x="39596" y="1840"/>
                  </a:lnTo>
                  <a:lnTo>
                    <a:pt x="591" y="1840"/>
                  </a:lnTo>
                  <a:lnTo>
                    <a:pt x="591" y="512"/>
                  </a:lnTo>
                  <a:close/>
                  <a:moveTo>
                    <a:pt x="39596" y="1958"/>
                  </a:moveTo>
                  <a:lnTo>
                    <a:pt x="39596" y="3285"/>
                  </a:lnTo>
                  <a:lnTo>
                    <a:pt x="591" y="3285"/>
                  </a:lnTo>
                  <a:lnTo>
                    <a:pt x="591" y="1958"/>
                  </a:lnTo>
                  <a:close/>
                  <a:moveTo>
                    <a:pt x="39596" y="3403"/>
                  </a:moveTo>
                  <a:lnTo>
                    <a:pt x="39596" y="4731"/>
                  </a:lnTo>
                  <a:lnTo>
                    <a:pt x="591" y="4731"/>
                  </a:lnTo>
                  <a:lnTo>
                    <a:pt x="591" y="3403"/>
                  </a:lnTo>
                  <a:close/>
                  <a:moveTo>
                    <a:pt x="39596" y="4849"/>
                  </a:moveTo>
                  <a:lnTo>
                    <a:pt x="39596" y="6187"/>
                  </a:lnTo>
                  <a:lnTo>
                    <a:pt x="591" y="6187"/>
                  </a:lnTo>
                  <a:lnTo>
                    <a:pt x="591" y="4849"/>
                  </a:lnTo>
                  <a:close/>
                  <a:moveTo>
                    <a:pt x="39596" y="6305"/>
                  </a:moveTo>
                  <a:lnTo>
                    <a:pt x="39596" y="7632"/>
                  </a:lnTo>
                  <a:lnTo>
                    <a:pt x="591" y="7632"/>
                  </a:lnTo>
                  <a:lnTo>
                    <a:pt x="591" y="6305"/>
                  </a:lnTo>
                  <a:close/>
                  <a:moveTo>
                    <a:pt x="39596" y="7750"/>
                  </a:moveTo>
                  <a:lnTo>
                    <a:pt x="39596" y="9078"/>
                  </a:lnTo>
                  <a:lnTo>
                    <a:pt x="591" y="9078"/>
                  </a:lnTo>
                  <a:lnTo>
                    <a:pt x="591" y="7750"/>
                  </a:lnTo>
                  <a:close/>
                  <a:moveTo>
                    <a:pt x="39596" y="9196"/>
                  </a:moveTo>
                  <a:lnTo>
                    <a:pt x="39596" y="10524"/>
                  </a:lnTo>
                  <a:lnTo>
                    <a:pt x="591" y="10524"/>
                  </a:lnTo>
                  <a:lnTo>
                    <a:pt x="591" y="9196"/>
                  </a:lnTo>
                  <a:close/>
                  <a:moveTo>
                    <a:pt x="39596" y="10642"/>
                  </a:moveTo>
                  <a:lnTo>
                    <a:pt x="39596" y="11970"/>
                  </a:lnTo>
                  <a:lnTo>
                    <a:pt x="591" y="11970"/>
                  </a:lnTo>
                  <a:lnTo>
                    <a:pt x="591" y="10642"/>
                  </a:lnTo>
                  <a:close/>
                  <a:moveTo>
                    <a:pt x="39596" y="12088"/>
                  </a:moveTo>
                  <a:lnTo>
                    <a:pt x="39596" y="13415"/>
                  </a:lnTo>
                  <a:lnTo>
                    <a:pt x="591" y="13415"/>
                  </a:lnTo>
                  <a:lnTo>
                    <a:pt x="591" y="12088"/>
                  </a:lnTo>
                  <a:close/>
                  <a:moveTo>
                    <a:pt x="39596" y="13533"/>
                  </a:moveTo>
                  <a:lnTo>
                    <a:pt x="39596" y="14861"/>
                  </a:lnTo>
                  <a:lnTo>
                    <a:pt x="591" y="14861"/>
                  </a:lnTo>
                  <a:lnTo>
                    <a:pt x="591" y="13533"/>
                  </a:lnTo>
                  <a:close/>
                  <a:moveTo>
                    <a:pt x="39596" y="1"/>
                  </a:moveTo>
                  <a:lnTo>
                    <a:pt x="39596" y="394"/>
                  </a:lnTo>
                  <a:lnTo>
                    <a:pt x="591" y="394"/>
                  </a:lnTo>
                  <a:lnTo>
                    <a:pt x="591" y="10"/>
                  </a:lnTo>
                  <a:lnTo>
                    <a:pt x="1" y="10"/>
                  </a:lnTo>
                  <a:lnTo>
                    <a:pt x="1" y="15372"/>
                  </a:lnTo>
                  <a:lnTo>
                    <a:pt x="591" y="15372"/>
                  </a:lnTo>
                  <a:lnTo>
                    <a:pt x="591" y="14979"/>
                  </a:lnTo>
                  <a:lnTo>
                    <a:pt x="39596" y="14979"/>
                  </a:lnTo>
                  <a:lnTo>
                    <a:pt x="39596" y="15362"/>
                  </a:lnTo>
                  <a:lnTo>
                    <a:pt x="40176" y="15362"/>
                  </a:lnTo>
                  <a:lnTo>
                    <a:pt x="40176" y="14979"/>
                  </a:lnTo>
                  <a:lnTo>
                    <a:pt x="40579" y="14979"/>
                  </a:lnTo>
                  <a:lnTo>
                    <a:pt x="40579" y="14851"/>
                  </a:lnTo>
                  <a:lnTo>
                    <a:pt x="40176" y="14851"/>
                  </a:lnTo>
                  <a:lnTo>
                    <a:pt x="40176" y="13533"/>
                  </a:lnTo>
                  <a:lnTo>
                    <a:pt x="40579" y="13533"/>
                  </a:lnTo>
                  <a:lnTo>
                    <a:pt x="40579" y="13415"/>
                  </a:lnTo>
                  <a:lnTo>
                    <a:pt x="40176" y="13415"/>
                  </a:lnTo>
                  <a:lnTo>
                    <a:pt x="40176" y="12088"/>
                  </a:lnTo>
                  <a:lnTo>
                    <a:pt x="40579" y="12088"/>
                  </a:lnTo>
                  <a:lnTo>
                    <a:pt x="40579" y="11960"/>
                  </a:lnTo>
                  <a:lnTo>
                    <a:pt x="40176" y="11960"/>
                  </a:lnTo>
                  <a:lnTo>
                    <a:pt x="40176" y="10642"/>
                  </a:lnTo>
                  <a:lnTo>
                    <a:pt x="40579" y="10642"/>
                  </a:lnTo>
                  <a:lnTo>
                    <a:pt x="40579" y="10524"/>
                  </a:lnTo>
                  <a:lnTo>
                    <a:pt x="40176" y="10524"/>
                  </a:lnTo>
                  <a:lnTo>
                    <a:pt x="40176" y="9196"/>
                  </a:lnTo>
                  <a:lnTo>
                    <a:pt x="40579" y="9196"/>
                  </a:lnTo>
                  <a:lnTo>
                    <a:pt x="40579" y="9068"/>
                  </a:lnTo>
                  <a:lnTo>
                    <a:pt x="40176" y="9068"/>
                  </a:lnTo>
                  <a:lnTo>
                    <a:pt x="40176" y="7750"/>
                  </a:lnTo>
                  <a:lnTo>
                    <a:pt x="40579" y="7750"/>
                  </a:lnTo>
                  <a:lnTo>
                    <a:pt x="40579" y="7632"/>
                  </a:lnTo>
                  <a:lnTo>
                    <a:pt x="40176" y="7632"/>
                  </a:lnTo>
                  <a:lnTo>
                    <a:pt x="40176" y="6305"/>
                  </a:lnTo>
                  <a:lnTo>
                    <a:pt x="40579" y="6305"/>
                  </a:lnTo>
                  <a:lnTo>
                    <a:pt x="40579" y="6177"/>
                  </a:lnTo>
                  <a:lnTo>
                    <a:pt x="40176" y="6177"/>
                  </a:lnTo>
                  <a:lnTo>
                    <a:pt x="40176" y="4849"/>
                  </a:lnTo>
                  <a:lnTo>
                    <a:pt x="40579" y="4849"/>
                  </a:lnTo>
                  <a:lnTo>
                    <a:pt x="40579" y="4731"/>
                  </a:lnTo>
                  <a:lnTo>
                    <a:pt x="40176" y="4731"/>
                  </a:lnTo>
                  <a:lnTo>
                    <a:pt x="40176" y="3403"/>
                  </a:lnTo>
                  <a:lnTo>
                    <a:pt x="40579" y="3403"/>
                  </a:lnTo>
                  <a:lnTo>
                    <a:pt x="40579" y="3285"/>
                  </a:lnTo>
                  <a:lnTo>
                    <a:pt x="40176" y="3285"/>
                  </a:lnTo>
                  <a:lnTo>
                    <a:pt x="40176" y="1958"/>
                  </a:lnTo>
                  <a:lnTo>
                    <a:pt x="40579" y="1958"/>
                  </a:lnTo>
                  <a:lnTo>
                    <a:pt x="40579" y="1840"/>
                  </a:lnTo>
                  <a:lnTo>
                    <a:pt x="40176" y="1840"/>
                  </a:lnTo>
                  <a:lnTo>
                    <a:pt x="40176" y="512"/>
                  </a:lnTo>
                  <a:lnTo>
                    <a:pt x="40579" y="512"/>
                  </a:lnTo>
                  <a:lnTo>
                    <a:pt x="40579" y="394"/>
                  </a:lnTo>
                  <a:lnTo>
                    <a:pt x="40176" y="394"/>
                  </a:lnTo>
                  <a:lnTo>
                    <a:pt x="40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2200435" y="364544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8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8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2194183" y="3718532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88" y="0"/>
                  </a:moveTo>
                  <a:cubicBezTo>
                    <a:pt x="266" y="0"/>
                    <a:pt x="1" y="620"/>
                    <a:pt x="375" y="994"/>
                  </a:cubicBezTo>
                  <a:cubicBezTo>
                    <a:pt x="492" y="1111"/>
                    <a:pt x="638" y="1164"/>
                    <a:pt x="781" y="1164"/>
                  </a:cubicBezTo>
                  <a:cubicBezTo>
                    <a:pt x="1080" y="1164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2200435" y="379129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2194183" y="3864382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2200435" y="3937443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2200435" y="4010202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7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7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2194183" y="4083293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4"/>
                  </a:cubicBezTo>
                  <a:cubicBezTo>
                    <a:pt x="492" y="1115"/>
                    <a:pt x="638" y="1169"/>
                    <a:pt x="781" y="1169"/>
                  </a:cubicBezTo>
                  <a:cubicBezTo>
                    <a:pt x="1080" y="1169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2200435" y="4156354"/>
              <a:ext cx="35065" cy="35095"/>
            </a:xfrm>
            <a:custGeom>
              <a:avLst/>
              <a:gdLst/>
              <a:ahLst/>
              <a:cxnLst/>
              <a:rect l="l" t="t" r="r" b="b"/>
              <a:pathLst>
                <a:path w="1161" h="1162" extrusionOk="0">
                  <a:moveTo>
                    <a:pt x="581" y="1"/>
                  </a:moveTo>
                  <a:cubicBezTo>
                    <a:pt x="256" y="1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2194183" y="4229143"/>
              <a:ext cx="41317" cy="35397"/>
            </a:xfrm>
            <a:custGeom>
              <a:avLst/>
              <a:gdLst/>
              <a:ahLst/>
              <a:cxnLst/>
              <a:rect l="l" t="t" r="r" b="b"/>
              <a:pathLst>
                <a:path w="1368" h="1172" extrusionOk="0">
                  <a:moveTo>
                    <a:pt x="788" y="0"/>
                  </a:moveTo>
                  <a:cubicBezTo>
                    <a:pt x="266" y="0"/>
                    <a:pt x="1" y="630"/>
                    <a:pt x="375" y="1003"/>
                  </a:cubicBezTo>
                  <a:cubicBezTo>
                    <a:pt x="491" y="1120"/>
                    <a:pt x="635" y="1172"/>
                    <a:pt x="777" y="1172"/>
                  </a:cubicBezTo>
                  <a:cubicBezTo>
                    <a:pt x="1077" y="1172"/>
                    <a:pt x="1368" y="938"/>
                    <a:pt x="1368" y="59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973958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1047019" y="3641605"/>
              <a:ext cx="41045" cy="35458"/>
            </a:xfrm>
            <a:custGeom>
              <a:avLst/>
              <a:gdLst/>
              <a:ahLst/>
              <a:cxnLst/>
              <a:rect l="l" t="t" r="r" b="b"/>
              <a:pathLst>
                <a:path w="1359" h="1174" extrusionOk="0">
                  <a:moveTo>
                    <a:pt x="778" y="0"/>
                  </a:moveTo>
                  <a:cubicBezTo>
                    <a:pt x="257" y="0"/>
                    <a:pt x="1" y="629"/>
                    <a:pt x="365" y="1003"/>
                  </a:cubicBezTo>
                  <a:cubicBezTo>
                    <a:pt x="483" y="1121"/>
                    <a:pt x="628" y="1174"/>
                    <a:pt x="771" y="1174"/>
                  </a:cubicBezTo>
                  <a:cubicBezTo>
                    <a:pt x="1070" y="1174"/>
                    <a:pt x="1358" y="943"/>
                    <a:pt x="1358" y="59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122556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792" y="1"/>
                  </a:moveTo>
                  <a:cubicBezTo>
                    <a:pt x="787" y="1"/>
                    <a:pt x="781" y="1"/>
                    <a:pt x="775" y="1"/>
                  </a:cubicBezTo>
                  <a:cubicBezTo>
                    <a:pt x="771" y="1"/>
                    <a:pt x="767" y="1"/>
                    <a:pt x="763" y="1"/>
                  </a:cubicBezTo>
                  <a:cubicBezTo>
                    <a:pt x="250" y="1"/>
                    <a:pt x="1" y="624"/>
                    <a:pt x="362" y="995"/>
                  </a:cubicBezTo>
                  <a:cubicBezTo>
                    <a:pt x="480" y="1112"/>
                    <a:pt x="625" y="1165"/>
                    <a:pt x="768" y="1165"/>
                  </a:cubicBezTo>
                  <a:cubicBezTo>
                    <a:pt x="1068" y="1165"/>
                    <a:pt x="1358" y="934"/>
                    <a:pt x="1365" y="581"/>
                  </a:cubicBezTo>
                  <a:cubicBezTo>
                    <a:pt x="1365" y="263"/>
                    <a:pt x="1109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1194077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8" y="1"/>
                    <a:pt x="793" y="1"/>
                    <a:pt x="787" y="1"/>
                  </a:cubicBezTo>
                  <a:cubicBezTo>
                    <a:pt x="266" y="1"/>
                    <a:pt x="0" y="621"/>
                    <a:pt x="374" y="995"/>
                  </a:cubicBezTo>
                  <a:cubicBezTo>
                    <a:pt x="492" y="1112"/>
                    <a:pt x="637" y="1165"/>
                    <a:pt x="780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63"/>
                    <a:pt x="1111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265959" y="3643085"/>
              <a:ext cx="41015" cy="35186"/>
            </a:xfrm>
            <a:custGeom>
              <a:avLst/>
              <a:gdLst/>
              <a:ahLst/>
              <a:cxnLst/>
              <a:rect l="l" t="t" r="r" b="b"/>
              <a:pathLst>
                <a:path w="135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2" y="1111"/>
                    <a:pt x="627" y="1164"/>
                    <a:pt x="770" y="1164"/>
                  </a:cubicBezTo>
                  <a:cubicBezTo>
                    <a:pt x="1069" y="1164"/>
                    <a:pt x="1357" y="933"/>
                    <a:pt x="1357" y="580"/>
                  </a:cubicBezTo>
                  <a:cubicBezTo>
                    <a:pt x="135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337631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1" y="1"/>
                  </a:moveTo>
                  <a:cubicBezTo>
                    <a:pt x="795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61" y="995"/>
                  </a:cubicBezTo>
                  <a:cubicBezTo>
                    <a:pt x="482" y="1112"/>
                    <a:pt x="630" y="1165"/>
                    <a:pt x="774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08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409423" y="3643055"/>
              <a:ext cx="41015" cy="35216"/>
            </a:xfrm>
            <a:custGeom>
              <a:avLst/>
              <a:gdLst/>
              <a:ahLst/>
              <a:cxnLst/>
              <a:rect l="l" t="t" r="r" b="b"/>
              <a:pathLst>
                <a:path w="135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2" y="1112"/>
                    <a:pt x="628" y="1165"/>
                    <a:pt x="771" y="1165"/>
                  </a:cubicBezTo>
                  <a:cubicBezTo>
                    <a:pt x="1070" y="1165"/>
                    <a:pt x="1358" y="934"/>
                    <a:pt x="1358" y="581"/>
                  </a:cubicBezTo>
                  <a:cubicBezTo>
                    <a:pt x="1358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481003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552584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9" y="1"/>
                    <a:pt x="793" y="1"/>
                    <a:pt x="788" y="1"/>
                  </a:cubicBezTo>
                  <a:cubicBezTo>
                    <a:pt x="266" y="1"/>
                    <a:pt x="1" y="631"/>
                    <a:pt x="374" y="995"/>
                  </a:cubicBezTo>
                  <a:cubicBezTo>
                    <a:pt x="492" y="1112"/>
                    <a:pt x="638" y="1165"/>
                    <a:pt x="781" y="1165"/>
                  </a:cubicBezTo>
                  <a:cubicBezTo>
                    <a:pt x="1080" y="1165"/>
                    <a:pt x="1368" y="934"/>
                    <a:pt x="1368" y="581"/>
                  </a:cubicBezTo>
                  <a:cubicBezTo>
                    <a:pt x="1368" y="263"/>
                    <a:pt x="1112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62446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8" y="0"/>
                  </a:moveTo>
                  <a:cubicBezTo>
                    <a:pt x="256" y="0"/>
                    <a:pt x="1" y="620"/>
                    <a:pt x="365" y="994"/>
                  </a:cubicBezTo>
                  <a:cubicBezTo>
                    <a:pt x="486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696138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5" y="1"/>
                  </a:cubicBezTo>
                  <a:cubicBezTo>
                    <a:pt x="781" y="1"/>
                    <a:pt x="777" y="1"/>
                    <a:pt x="773" y="1"/>
                  </a:cubicBezTo>
                  <a:cubicBezTo>
                    <a:pt x="259" y="1"/>
                    <a:pt x="1" y="624"/>
                    <a:pt x="362" y="995"/>
                  </a:cubicBezTo>
                  <a:cubicBezTo>
                    <a:pt x="483" y="1112"/>
                    <a:pt x="630" y="1165"/>
                    <a:pt x="775" y="1165"/>
                  </a:cubicBezTo>
                  <a:cubicBezTo>
                    <a:pt x="1077" y="1165"/>
                    <a:pt x="1365" y="934"/>
                    <a:pt x="1365" y="581"/>
                  </a:cubicBezTo>
                  <a:cubicBezTo>
                    <a:pt x="1365" y="263"/>
                    <a:pt x="1109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768021" y="3643085"/>
              <a:ext cx="40955" cy="35095"/>
            </a:xfrm>
            <a:custGeom>
              <a:avLst/>
              <a:gdLst/>
              <a:ahLst/>
              <a:cxnLst/>
              <a:rect l="l" t="t" r="r" b="b"/>
              <a:pathLst>
                <a:path w="1356" h="1162" extrusionOk="0">
                  <a:moveTo>
                    <a:pt x="773" y="0"/>
                  </a:moveTo>
                  <a:cubicBezTo>
                    <a:pt x="259" y="0"/>
                    <a:pt x="1" y="623"/>
                    <a:pt x="362" y="984"/>
                  </a:cubicBezTo>
                  <a:cubicBezTo>
                    <a:pt x="481" y="1106"/>
                    <a:pt x="629" y="1161"/>
                    <a:pt x="774" y="1161"/>
                  </a:cubicBezTo>
                  <a:cubicBezTo>
                    <a:pt x="1071" y="1161"/>
                    <a:pt x="1355" y="931"/>
                    <a:pt x="1355" y="580"/>
                  </a:cubicBezTo>
                  <a:cubicBezTo>
                    <a:pt x="1355" y="256"/>
                    <a:pt x="1099" y="0"/>
                    <a:pt x="785" y="0"/>
                  </a:cubicBezTo>
                  <a:cubicBezTo>
                    <a:pt x="781" y="0"/>
                    <a:pt x="777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839541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911212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71" y="995"/>
                  </a:cubicBezTo>
                  <a:cubicBezTo>
                    <a:pt x="489" y="1112"/>
                    <a:pt x="634" y="1165"/>
                    <a:pt x="777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18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983005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5" y="1112"/>
                    <a:pt x="632" y="1165"/>
                    <a:pt x="775" y="1165"/>
                  </a:cubicBezTo>
                  <a:cubicBezTo>
                    <a:pt x="1075" y="1165"/>
                    <a:pt x="1361" y="934"/>
                    <a:pt x="1367" y="581"/>
                  </a:cubicBezTo>
                  <a:cubicBezTo>
                    <a:pt x="1367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205488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126559" y="3643055"/>
              <a:ext cx="40924" cy="35216"/>
            </a:xfrm>
            <a:custGeom>
              <a:avLst/>
              <a:gdLst/>
              <a:ahLst/>
              <a:cxnLst/>
              <a:rect l="l" t="t" r="r" b="b"/>
              <a:pathLst>
                <a:path w="1355" h="1166" extrusionOk="0">
                  <a:moveTo>
                    <a:pt x="792" y="1"/>
                  </a:moveTo>
                  <a:cubicBezTo>
                    <a:pt x="786" y="1"/>
                    <a:pt x="780" y="1"/>
                    <a:pt x="775" y="1"/>
                  </a:cubicBezTo>
                  <a:cubicBezTo>
                    <a:pt x="770" y="1"/>
                    <a:pt x="766" y="1"/>
                    <a:pt x="762" y="1"/>
                  </a:cubicBezTo>
                  <a:cubicBezTo>
                    <a:pt x="249" y="1"/>
                    <a:pt x="0" y="624"/>
                    <a:pt x="361" y="995"/>
                  </a:cubicBezTo>
                  <a:cubicBezTo>
                    <a:pt x="479" y="1112"/>
                    <a:pt x="625" y="1165"/>
                    <a:pt x="768" y="1165"/>
                  </a:cubicBezTo>
                  <a:cubicBezTo>
                    <a:pt x="1067" y="1165"/>
                    <a:pt x="1355" y="934"/>
                    <a:pt x="1355" y="581"/>
                  </a:cubicBezTo>
                  <a:cubicBezTo>
                    <a:pt x="1355" y="263"/>
                    <a:pt x="110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979908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1047019" y="4231801"/>
              <a:ext cx="41045" cy="35307"/>
            </a:xfrm>
            <a:custGeom>
              <a:avLst/>
              <a:gdLst/>
              <a:ahLst/>
              <a:cxnLst/>
              <a:rect l="l" t="t" r="r" b="b"/>
              <a:pathLst>
                <a:path w="1359" h="1169" extrusionOk="0">
                  <a:moveTo>
                    <a:pt x="778" y="1"/>
                  </a:moveTo>
                  <a:cubicBezTo>
                    <a:pt x="257" y="1"/>
                    <a:pt x="1" y="630"/>
                    <a:pt x="365" y="994"/>
                  </a:cubicBezTo>
                  <a:cubicBezTo>
                    <a:pt x="483" y="1115"/>
                    <a:pt x="628" y="1169"/>
                    <a:pt x="771" y="1169"/>
                  </a:cubicBezTo>
                  <a:cubicBezTo>
                    <a:pt x="1070" y="1169"/>
                    <a:pt x="1358" y="933"/>
                    <a:pt x="1358" y="581"/>
                  </a:cubicBezTo>
                  <a:cubicBezTo>
                    <a:pt x="1358" y="256"/>
                    <a:pt x="1102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1122466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6" y="1114"/>
                    <a:pt x="634" y="1168"/>
                    <a:pt x="778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1194077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87" y="0"/>
                  </a:moveTo>
                  <a:cubicBezTo>
                    <a:pt x="266" y="0"/>
                    <a:pt x="0" y="629"/>
                    <a:pt x="374" y="993"/>
                  </a:cubicBezTo>
                  <a:cubicBezTo>
                    <a:pt x="492" y="1111"/>
                    <a:pt x="637" y="1164"/>
                    <a:pt x="780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1271879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1337540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7" y="0"/>
                  </a:moveTo>
                  <a:cubicBezTo>
                    <a:pt x="266" y="0"/>
                    <a:pt x="0" y="629"/>
                    <a:pt x="364" y="993"/>
                  </a:cubicBezTo>
                  <a:cubicBezTo>
                    <a:pt x="485" y="1114"/>
                    <a:pt x="633" y="1168"/>
                    <a:pt x="778" y="1168"/>
                  </a:cubicBezTo>
                  <a:cubicBezTo>
                    <a:pt x="1080" y="1168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1415373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0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1486953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1552584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29"/>
                    <a:pt x="374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1630417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1701997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91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1767930" y="4233009"/>
              <a:ext cx="41045" cy="35156"/>
            </a:xfrm>
            <a:custGeom>
              <a:avLst/>
              <a:gdLst/>
              <a:ahLst/>
              <a:cxnLst/>
              <a:rect l="l" t="t" r="r" b="b"/>
              <a:pathLst>
                <a:path w="1359" h="1164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3" y="1111"/>
                    <a:pt x="628" y="1164"/>
                    <a:pt x="771" y="1164"/>
                  </a:cubicBezTo>
                  <a:cubicBezTo>
                    <a:pt x="1070" y="1164"/>
                    <a:pt x="1358" y="933"/>
                    <a:pt x="1358" y="58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1845461" y="4233009"/>
              <a:ext cx="35397" cy="35065"/>
            </a:xfrm>
            <a:custGeom>
              <a:avLst/>
              <a:gdLst/>
              <a:ahLst/>
              <a:cxnLst/>
              <a:rect l="l" t="t" r="r" b="b"/>
              <a:pathLst>
                <a:path w="1172" h="1161" extrusionOk="0">
                  <a:moveTo>
                    <a:pt x="58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81" y="1161"/>
                  </a:cubicBezTo>
                  <a:cubicBezTo>
                    <a:pt x="906" y="1161"/>
                    <a:pt x="1171" y="905"/>
                    <a:pt x="1171" y="580"/>
                  </a:cubicBezTo>
                  <a:cubicBezTo>
                    <a:pt x="117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1917344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1983005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77" y="0"/>
                  </a:moveTo>
                  <a:cubicBezTo>
                    <a:pt x="256" y="0"/>
                    <a:pt x="0" y="629"/>
                    <a:pt x="364" y="993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2060535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9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2132418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967737" y="3714666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1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67737" y="378772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967737" y="3860516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0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967737" y="393357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1" y="1165"/>
                    <a:pt x="775" y="1165"/>
                  </a:cubicBezTo>
                  <a:cubicBezTo>
                    <a:pt x="1075" y="1165"/>
                    <a:pt x="1360" y="933"/>
                    <a:pt x="1367" y="581"/>
                  </a:cubicBezTo>
                  <a:cubicBezTo>
                    <a:pt x="136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967737" y="400663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1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967737" y="4079427"/>
              <a:ext cx="41317" cy="35337"/>
            </a:xfrm>
            <a:custGeom>
              <a:avLst/>
              <a:gdLst/>
              <a:ahLst/>
              <a:cxnLst/>
              <a:rect l="l" t="t" r="r" b="b"/>
              <a:pathLst>
                <a:path w="1368" h="1170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1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967737" y="415248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1296827" y="3796637"/>
              <a:ext cx="115585" cy="111417"/>
            </a:xfrm>
            <a:custGeom>
              <a:avLst/>
              <a:gdLst/>
              <a:ahLst/>
              <a:cxnLst/>
              <a:rect l="l" t="t" r="r" b="b"/>
              <a:pathLst>
                <a:path w="382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65" y="3689"/>
                  </a:lnTo>
                  <a:lnTo>
                    <a:pt x="365" y="758"/>
                  </a:lnTo>
                  <a:lnTo>
                    <a:pt x="1811" y="3217"/>
                  </a:lnTo>
                  <a:lnTo>
                    <a:pt x="1997" y="3217"/>
                  </a:lnTo>
                  <a:lnTo>
                    <a:pt x="3453" y="738"/>
                  </a:lnTo>
                  <a:lnTo>
                    <a:pt x="3453" y="3689"/>
                  </a:lnTo>
                  <a:lnTo>
                    <a:pt x="3827" y="3689"/>
                  </a:lnTo>
                  <a:lnTo>
                    <a:pt x="3827" y="1"/>
                  </a:lnTo>
                  <a:lnTo>
                    <a:pt x="3502" y="1"/>
                  </a:lnTo>
                  <a:lnTo>
                    <a:pt x="1919" y="2735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1454576" y="3795761"/>
              <a:ext cx="117065" cy="113199"/>
            </a:xfrm>
            <a:custGeom>
              <a:avLst/>
              <a:gdLst/>
              <a:ahLst/>
              <a:cxnLst/>
              <a:rect l="l" t="t" r="r" b="b"/>
              <a:pathLst>
                <a:path w="3876" h="3748" extrusionOk="0">
                  <a:moveTo>
                    <a:pt x="1990" y="344"/>
                  </a:moveTo>
                  <a:cubicBezTo>
                    <a:pt x="2822" y="344"/>
                    <a:pt x="3501" y="1031"/>
                    <a:pt x="3482" y="186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3" y="3404"/>
                    <a:pt x="1955" y="3404"/>
                    <a:pt x="193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5"/>
                    <a:pt x="1938" y="345"/>
                  </a:cubicBezTo>
                  <a:cubicBezTo>
                    <a:pt x="1955" y="344"/>
                    <a:pt x="1973" y="344"/>
                    <a:pt x="1990" y="344"/>
                  </a:cubicBezTo>
                  <a:close/>
                  <a:moveTo>
                    <a:pt x="1938" y="0"/>
                  </a:moveTo>
                  <a:cubicBezTo>
                    <a:pt x="826" y="0"/>
                    <a:pt x="0" y="797"/>
                    <a:pt x="0" y="1869"/>
                  </a:cubicBezTo>
                  <a:cubicBezTo>
                    <a:pt x="0" y="2951"/>
                    <a:pt x="836" y="3747"/>
                    <a:pt x="1938" y="3747"/>
                  </a:cubicBezTo>
                  <a:cubicBezTo>
                    <a:pt x="3049" y="3747"/>
                    <a:pt x="3875" y="2951"/>
                    <a:pt x="3875" y="1869"/>
                  </a:cubicBezTo>
                  <a:cubicBezTo>
                    <a:pt x="3875" y="797"/>
                    <a:pt x="3059" y="0"/>
                    <a:pt x="19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1592693" y="3796637"/>
              <a:ext cx="110511" cy="111417"/>
            </a:xfrm>
            <a:custGeom>
              <a:avLst/>
              <a:gdLst/>
              <a:ahLst/>
              <a:cxnLst/>
              <a:rect l="l" t="t" r="r" b="b"/>
              <a:pathLst>
                <a:path w="3659" h="3689" extrusionOk="0">
                  <a:moveTo>
                    <a:pt x="0" y="1"/>
                  </a:moveTo>
                  <a:lnTo>
                    <a:pt x="1633" y="3689"/>
                  </a:lnTo>
                  <a:lnTo>
                    <a:pt x="2026" y="3689"/>
                  </a:lnTo>
                  <a:lnTo>
                    <a:pt x="3659" y="1"/>
                  </a:lnTo>
                  <a:lnTo>
                    <a:pt x="3256" y="1"/>
                  </a:lnTo>
                  <a:lnTo>
                    <a:pt x="1840" y="319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1734979" y="3796637"/>
              <a:ext cx="11900" cy="111417"/>
            </a:xfrm>
            <a:custGeom>
              <a:avLst/>
              <a:gdLst/>
              <a:ahLst/>
              <a:cxnLst/>
              <a:rect l="l" t="t" r="r" b="b"/>
              <a:pathLst>
                <a:path w="394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1799130" y="3796637"/>
              <a:ext cx="78436" cy="111417"/>
            </a:xfrm>
            <a:custGeom>
              <a:avLst/>
              <a:gdLst/>
              <a:ahLst/>
              <a:cxnLst/>
              <a:rect l="l" t="t" r="r" b="b"/>
              <a:pathLst>
                <a:path w="259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2597" y="3689"/>
                  </a:lnTo>
                  <a:lnTo>
                    <a:pt x="2597" y="3354"/>
                  </a:lnTo>
                  <a:lnTo>
                    <a:pt x="384" y="3354"/>
                  </a:lnTo>
                  <a:lnTo>
                    <a:pt x="384" y="1978"/>
                  </a:lnTo>
                  <a:lnTo>
                    <a:pt x="2292" y="1978"/>
                  </a:lnTo>
                  <a:lnTo>
                    <a:pt x="2292" y="1653"/>
                  </a:lnTo>
                  <a:lnTo>
                    <a:pt x="384" y="1653"/>
                  </a:lnTo>
                  <a:lnTo>
                    <a:pt x="384" y="335"/>
                  </a:lnTo>
                  <a:lnTo>
                    <a:pt x="2528" y="33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1163753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1276953" y="3986462"/>
              <a:ext cx="117035" cy="113501"/>
            </a:xfrm>
            <a:custGeom>
              <a:avLst/>
              <a:gdLst/>
              <a:ahLst/>
              <a:cxnLst/>
              <a:rect l="l" t="t" r="r" b="b"/>
              <a:pathLst>
                <a:path w="3875" h="3758" extrusionOk="0">
                  <a:moveTo>
                    <a:pt x="1990" y="353"/>
                  </a:moveTo>
                  <a:cubicBezTo>
                    <a:pt x="2831" y="353"/>
                    <a:pt x="3501" y="1040"/>
                    <a:pt x="3482" y="187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2" y="3404"/>
                    <a:pt x="1955" y="3404"/>
                    <a:pt x="1937" y="3403"/>
                  </a:cubicBezTo>
                  <a:cubicBezTo>
                    <a:pt x="1062" y="3403"/>
                    <a:pt x="384" y="2754"/>
                    <a:pt x="384" y="1879"/>
                  </a:cubicBezTo>
                  <a:cubicBezTo>
                    <a:pt x="384" y="994"/>
                    <a:pt x="1052" y="354"/>
                    <a:pt x="1937" y="354"/>
                  </a:cubicBezTo>
                  <a:cubicBezTo>
                    <a:pt x="1955" y="354"/>
                    <a:pt x="1973" y="353"/>
                    <a:pt x="1990" y="353"/>
                  </a:cubicBezTo>
                  <a:close/>
                  <a:moveTo>
                    <a:pt x="1937" y="0"/>
                  </a:moveTo>
                  <a:cubicBezTo>
                    <a:pt x="826" y="0"/>
                    <a:pt x="0" y="807"/>
                    <a:pt x="0" y="1879"/>
                  </a:cubicBezTo>
                  <a:cubicBezTo>
                    <a:pt x="0" y="2951"/>
                    <a:pt x="836" y="3757"/>
                    <a:pt x="1937" y="3757"/>
                  </a:cubicBezTo>
                  <a:cubicBezTo>
                    <a:pt x="3049" y="3757"/>
                    <a:pt x="3875" y="2960"/>
                    <a:pt x="3875" y="1879"/>
                  </a:cubicBezTo>
                  <a:cubicBezTo>
                    <a:pt x="3875" y="797"/>
                    <a:pt x="3059" y="0"/>
                    <a:pt x="19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1436152" y="3987640"/>
              <a:ext cx="93296" cy="111417"/>
            </a:xfrm>
            <a:custGeom>
              <a:avLst/>
              <a:gdLst/>
              <a:ahLst/>
              <a:cxnLst/>
              <a:rect l="l" t="t" r="r" b="b"/>
              <a:pathLst>
                <a:path w="3089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689"/>
                  </a:lnTo>
                  <a:lnTo>
                    <a:pt x="2764" y="3689"/>
                  </a:lnTo>
                  <a:lnTo>
                    <a:pt x="3089" y="3689"/>
                  </a:lnTo>
                  <a:lnTo>
                    <a:pt x="3089" y="1"/>
                  </a:lnTo>
                  <a:lnTo>
                    <a:pt x="2705" y="1"/>
                  </a:lnTo>
                  <a:lnTo>
                    <a:pt x="2705" y="2990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1581398" y="3987640"/>
              <a:ext cx="11930" cy="111417"/>
            </a:xfrm>
            <a:custGeom>
              <a:avLst/>
              <a:gdLst/>
              <a:ahLst/>
              <a:cxnLst/>
              <a:rect l="l" t="t" r="r" b="b"/>
              <a:pathLst>
                <a:path w="395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1635461" y="3986462"/>
              <a:ext cx="100121" cy="113199"/>
            </a:xfrm>
            <a:custGeom>
              <a:avLst/>
              <a:gdLst/>
              <a:ahLst/>
              <a:cxnLst/>
              <a:rect l="l" t="t" r="r" b="b"/>
              <a:pathLst>
                <a:path w="3315" h="3748" extrusionOk="0">
                  <a:moveTo>
                    <a:pt x="1948" y="0"/>
                  </a:moveTo>
                  <a:cubicBezTo>
                    <a:pt x="817" y="0"/>
                    <a:pt x="1" y="797"/>
                    <a:pt x="1" y="1879"/>
                  </a:cubicBezTo>
                  <a:cubicBezTo>
                    <a:pt x="1" y="2951"/>
                    <a:pt x="817" y="3747"/>
                    <a:pt x="1938" y="3747"/>
                  </a:cubicBezTo>
                  <a:cubicBezTo>
                    <a:pt x="1953" y="3748"/>
                    <a:pt x="1967" y="3748"/>
                    <a:pt x="1981" y="3748"/>
                  </a:cubicBezTo>
                  <a:cubicBezTo>
                    <a:pt x="2458" y="3748"/>
                    <a:pt x="2923" y="3590"/>
                    <a:pt x="3295" y="3285"/>
                  </a:cubicBezTo>
                  <a:lnTo>
                    <a:pt x="3295" y="1879"/>
                  </a:lnTo>
                  <a:lnTo>
                    <a:pt x="2922" y="1879"/>
                  </a:lnTo>
                  <a:lnTo>
                    <a:pt x="2922" y="3118"/>
                  </a:lnTo>
                  <a:cubicBezTo>
                    <a:pt x="2659" y="3306"/>
                    <a:pt x="2333" y="3404"/>
                    <a:pt x="2005" y="3404"/>
                  </a:cubicBezTo>
                  <a:cubicBezTo>
                    <a:pt x="1989" y="3404"/>
                    <a:pt x="1973" y="3403"/>
                    <a:pt x="195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4"/>
                    <a:pt x="1968" y="344"/>
                  </a:cubicBezTo>
                  <a:cubicBezTo>
                    <a:pt x="1980" y="344"/>
                    <a:pt x="1992" y="344"/>
                    <a:pt x="2004" y="344"/>
                  </a:cubicBezTo>
                  <a:cubicBezTo>
                    <a:pt x="2404" y="344"/>
                    <a:pt x="2783" y="500"/>
                    <a:pt x="3069" y="777"/>
                  </a:cubicBezTo>
                  <a:lnTo>
                    <a:pt x="3315" y="531"/>
                  </a:lnTo>
                  <a:cubicBezTo>
                    <a:pt x="2990" y="177"/>
                    <a:pt x="2509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1784270" y="3987338"/>
              <a:ext cx="93024" cy="111719"/>
            </a:xfrm>
            <a:custGeom>
              <a:avLst/>
              <a:gdLst/>
              <a:ahLst/>
              <a:cxnLst/>
              <a:rect l="l" t="t" r="r" b="b"/>
              <a:pathLst>
                <a:path w="3080" h="3699" extrusionOk="0">
                  <a:moveTo>
                    <a:pt x="1" y="1"/>
                  </a:moveTo>
                  <a:lnTo>
                    <a:pt x="1" y="3689"/>
                  </a:lnTo>
                  <a:lnTo>
                    <a:pt x="384" y="3689"/>
                  </a:lnTo>
                  <a:lnTo>
                    <a:pt x="384" y="1987"/>
                  </a:lnTo>
                  <a:lnTo>
                    <a:pt x="2705" y="1987"/>
                  </a:lnTo>
                  <a:lnTo>
                    <a:pt x="2705" y="3699"/>
                  </a:lnTo>
                  <a:lnTo>
                    <a:pt x="3079" y="3699"/>
                  </a:lnTo>
                  <a:lnTo>
                    <a:pt x="3079" y="11"/>
                  </a:lnTo>
                  <a:lnTo>
                    <a:pt x="2705" y="11"/>
                  </a:lnTo>
                  <a:lnTo>
                    <a:pt x="2705" y="1653"/>
                  </a:lnTo>
                  <a:lnTo>
                    <a:pt x="384" y="165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1911998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1846971" y="3384517"/>
              <a:ext cx="387347" cy="193840"/>
            </a:xfrm>
            <a:custGeom>
              <a:avLst/>
              <a:gdLst/>
              <a:ahLst/>
              <a:cxnLst/>
              <a:rect l="l" t="t" r="r" b="b"/>
              <a:pathLst>
                <a:path w="12825" h="6418" extrusionOk="0">
                  <a:moveTo>
                    <a:pt x="8133" y="1470"/>
                  </a:moveTo>
                  <a:cubicBezTo>
                    <a:pt x="8419" y="1657"/>
                    <a:pt x="8655" y="1913"/>
                    <a:pt x="8822" y="2208"/>
                  </a:cubicBezTo>
                  <a:cubicBezTo>
                    <a:pt x="9078" y="2729"/>
                    <a:pt x="9097" y="3428"/>
                    <a:pt x="8861" y="4165"/>
                  </a:cubicBezTo>
                  <a:cubicBezTo>
                    <a:pt x="8725" y="4584"/>
                    <a:pt x="8361" y="5170"/>
                    <a:pt x="7887" y="5170"/>
                  </a:cubicBezTo>
                  <a:cubicBezTo>
                    <a:pt x="7848" y="5170"/>
                    <a:pt x="7809" y="5167"/>
                    <a:pt x="7770" y="5158"/>
                  </a:cubicBezTo>
                  <a:cubicBezTo>
                    <a:pt x="7297" y="5070"/>
                    <a:pt x="7081" y="4450"/>
                    <a:pt x="7111" y="3890"/>
                  </a:cubicBezTo>
                  <a:cubicBezTo>
                    <a:pt x="7160" y="2985"/>
                    <a:pt x="7524" y="2139"/>
                    <a:pt x="8133" y="1470"/>
                  </a:cubicBezTo>
                  <a:close/>
                  <a:moveTo>
                    <a:pt x="3963" y="2493"/>
                  </a:moveTo>
                  <a:cubicBezTo>
                    <a:pt x="4249" y="2749"/>
                    <a:pt x="4475" y="3054"/>
                    <a:pt x="4632" y="3408"/>
                  </a:cubicBezTo>
                  <a:cubicBezTo>
                    <a:pt x="4888" y="3978"/>
                    <a:pt x="4917" y="4637"/>
                    <a:pt x="4691" y="5227"/>
                  </a:cubicBezTo>
                  <a:cubicBezTo>
                    <a:pt x="4544" y="5621"/>
                    <a:pt x="4239" y="5926"/>
                    <a:pt x="3855" y="6093"/>
                  </a:cubicBezTo>
                  <a:cubicBezTo>
                    <a:pt x="3760" y="6133"/>
                    <a:pt x="3659" y="6153"/>
                    <a:pt x="3558" y="6153"/>
                  </a:cubicBezTo>
                  <a:cubicBezTo>
                    <a:pt x="3440" y="6153"/>
                    <a:pt x="3322" y="6126"/>
                    <a:pt x="3216" y="6073"/>
                  </a:cubicBezTo>
                  <a:cubicBezTo>
                    <a:pt x="2803" y="5876"/>
                    <a:pt x="2675" y="5335"/>
                    <a:pt x="2685" y="4932"/>
                  </a:cubicBezTo>
                  <a:cubicBezTo>
                    <a:pt x="2724" y="3929"/>
                    <a:pt x="3383" y="3064"/>
                    <a:pt x="3963" y="2493"/>
                  </a:cubicBezTo>
                  <a:close/>
                  <a:moveTo>
                    <a:pt x="10924" y="1"/>
                  </a:moveTo>
                  <a:cubicBezTo>
                    <a:pt x="10227" y="1"/>
                    <a:pt x="9531" y="175"/>
                    <a:pt x="8901" y="526"/>
                  </a:cubicBezTo>
                  <a:cubicBezTo>
                    <a:pt x="8605" y="693"/>
                    <a:pt x="8330" y="900"/>
                    <a:pt x="8094" y="1146"/>
                  </a:cubicBezTo>
                  <a:cubicBezTo>
                    <a:pt x="7688" y="935"/>
                    <a:pt x="7245" y="830"/>
                    <a:pt x="6799" y="830"/>
                  </a:cubicBezTo>
                  <a:cubicBezTo>
                    <a:pt x="6683" y="830"/>
                    <a:pt x="6567" y="837"/>
                    <a:pt x="6452" y="851"/>
                  </a:cubicBezTo>
                  <a:cubicBezTo>
                    <a:pt x="5616" y="959"/>
                    <a:pt x="4770" y="1392"/>
                    <a:pt x="3954" y="2149"/>
                  </a:cubicBezTo>
                  <a:cubicBezTo>
                    <a:pt x="3786" y="2031"/>
                    <a:pt x="3609" y="1942"/>
                    <a:pt x="3432" y="1864"/>
                  </a:cubicBezTo>
                  <a:cubicBezTo>
                    <a:pt x="3143" y="1767"/>
                    <a:pt x="2848" y="1721"/>
                    <a:pt x="2558" y="1721"/>
                  </a:cubicBezTo>
                  <a:cubicBezTo>
                    <a:pt x="1459" y="1721"/>
                    <a:pt x="428" y="2381"/>
                    <a:pt x="0" y="3447"/>
                  </a:cubicBezTo>
                  <a:lnTo>
                    <a:pt x="246" y="3546"/>
                  </a:lnTo>
                  <a:cubicBezTo>
                    <a:pt x="635" y="2581"/>
                    <a:pt x="1559" y="1992"/>
                    <a:pt x="2546" y="1992"/>
                  </a:cubicBezTo>
                  <a:cubicBezTo>
                    <a:pt x="2807" y="1992"/>
                    <a:pt x="3073" y="2033"/>
                    <a:pt x="3334" y="2119"/>
                  </a:cubicBezTo>
                  <a:cubicBezTo>
                    <a:pt x="3482" y="2178"/>
                    <a:pt x="3619" y="2247"/>
                    <a:pt x="3747" y="2336"/>
                  </a:cubicBezTo>
                  <a:cubicBezTo>
                    <a:pt x="2911" y="3172"/>
                    <a:pt x="2449" y="4067"/>
                    <a:pt x="2419" y="4922"/>
                  </a:cubicBezTo>
                  <a:cubicBezTo>
                    <a:pt x="2410" y="5424"/>
                    <a:pt x="2577" y="6053"/>
                    <a:pt x="3098" y="6309"/>
                  </a:cubicBezTo>
                  <a:cubicBezTo>
                    <a:pt x="3236" y="6378"/>
                    <a:pt x="3383" y="6417"/>
                    <a:pt x="3541" y="6417"/>
                  </a:cubicBezTo>
                  <a:cubicBezTo>
                    <a:pt x="3678" y="6417"/>
                    <a:pt x="3816" y="6388"/>
                    <a:pt x="3954" y="6339"/>
                  </a:cubicBezTo>
                  <a:cubicBezTo>
                    <a:pt x="4406" y="6152"/>
                    <a:pt x="4760" y="5788"/>
                    <a:pt x="4947" y="5326"/>
                  </a:cubicBezTo>
                  <a:cubicBezTo>
                    <a:pt x="5193" y="4667"/>
                    <a:pt x="5163" y="3939"/>
                    <a:pt x="4878" y="3300"/>
                  </a:cubicBezTo>
                  <a:cubicBezTo>
                    <a:pt x="4711" y="2926"/>
                    <a:pt x="4465" y="2592"/>
                    <a:pt x="4160" y="2316"/>
                  </a:cubicBezTo>
                  <a:cubicBezTo>
                    <a:pt x="4927" y="1608"/>
                    <a:pt x="5714" y="1215"/>
                    <a:pt x="6481" y="1116"/>
                  </a:cubicBezTo>
                  <a:cubicBezTo>
                    <a:pt x="6587" y="1104"/>
                    <a:pt x="6693" y="1097"/>
                    <a:pt x="6798" y="1097"/>
                  </a:cubicBezTo>
                  <a:cubicBezTo>
                    <a:pt x="7179" y="1097"/>
                    <a:pt x="7550" y="1181"/>
                    <a:pt x="7897" y="1343"/>
                  </a:cubicBezTo>
                  <a:cubicBezTo>
                    <a:pt x="7278" y="2041"/>
                    <a:pt x="6904" y="2936"/>
                    <a:pt x="6845" y="3870"/>
                  </a:cubicBezTo>
                  <a:cubicBezTo>
                    <a:pt x="6816" y="4529"/>
                    <a:pt x="7061" y="5296"/>
                    <a:pt x="7720" y="5424"/>
                  </a:cubicBezTo>
                  <a:cubicBezTo>
                    <a:pt x="7777" y="5435"/>
                    <a:pt x="7833" y="5440"/>
                    <a:pt x="7887" y="5440"/>
                  </a:cubicBezTo>
                  <a:cubicBezTo>
                    <a:pt x="8468" y="5440"/>
                    <a:pt x="8928" y="4846"/>
                    <a:pt x="9117" y="4244"/>
                  </a:cubicBezTo>
                  <a:cubicBezTo>
                    <a:pt x="9373" y="3447"/>
                    <a:pt x="9353" y="2680"/>
                    <a:pt x="9058" y="2090"/>
                  </a:cubicBezTo>
                  <a:cubicBezTo>
                    <a:pt x="8891" y="1765"/>
                    <a:pt x="8635" y="1490"/>
                    <a:pt x="8330" y="1284"/>
                  </a:cubicBezTo>
                  <a:cubicBezTo>
                    <a:pt x="8537" y="1077"/>
                    <a:pt x="8773" y="900"/>
                    <a:pt x="9028" y="762"/>
                  </a:cubicBezTo>
                  <a:cubicBezTo>
                    <a:pt x="9619" y="431"/>
                    <a:pt x="10274" y="266"/>
                    <a:pt x="10928" y="266"/>
                  </a:cubicBezTo>
                  <a:cubicBezTo>
                    <a:pt x="11538" y="266"/>
                    <a:pt x="12147" y="409"/>
                    <a:pt x="12707" y="693"/>
                  </a:cubicBezTo>
                  <a:lnTo>
                    <a:pt x="12825" y="457"/>
                  </a:lnTo>
                  <a:cubicBezTo>
                    <a:pt x="12226" y="153"/>
                    <a:pt x="11575" y="1"/>
                    <a:pt x="10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1427242" y="4324766"/>
              <a:ext cx="316975" cy="131320"/>
            </a:xfrm>
            <a:custGeom>
              <a:avLst/>
              <a:gdLst/>
              <a:ahLst/>
              <a:cxnLst/>
              <a:rect l="l" t="t" r="r" b="b"/>
              <a:pathLst>
                <a:path w="10495" h="4348" fill="none" extrusionOk="0">
                  <a:moveTo>
                    <a:pt x="0" y="394"/>
                  </a:moveTo>
                  <a:cubicBezTo>
                    <a:pt x="20" y="2735"/>
                    <a:pt x="2439" y="4289"/>
                    <a:pt x="4593" y="3345"/>
                  </a:cubicBezTo>
                  <a:cubicBezTo>
                    <a:pt x="5164" y="3089"/>
                    <a:pt x="5675" y="2647"/>
                    <a:pt x="5882" y="2056"/>
                  </a:cubicBezTo>
                  <a:cubicBezTo>
                    <a:pt x="6098" y="1457"/>
                    <a:pt x="5941" y="729"/>
                    <a:pt x="5429" y="365"/>
                  </a:cubicBezTo>
                  <a:cubicBezTo>
                    <a:pt x="4918" y="1"/>
                    <a:pt x="4082" y="148"/>
                    <a:pt x="3826" y="719"/>
                  </a:cubicBezTo>
                  <a:cubicBezTo>
                    <a:pt x="3738" y="955"/>
                    <a:pt x="3708" y="1220"/>
                    <a:pt x="3748" y="1466"/>
                  </a:cubicBezTo>
                  <a:cubicBezTo>
                    <a:pt x="3885" y="2607"/>
                    <a:pt x="4760" y="3610"/>
                    <a:pt x="5852" y="3974"/>
                  </a:cubicBezTo>
                  <a:cubicBezTo>
                    <a:pt x="6944" y="4348"/>
                    <a:pt x="8193" y="4122"/>
                    <a:pt x="9147" y="3473"/>
                  </a:cubicBezTo>
                  <a:cubicBezTo>
                    <a:pt x="9786" y="3030"/>
                    <a:pt x="10317" y="2381"/>
                    <a:pt x="10494" y="1624"/>
                  </a:cubicBezTo>
                </a:path>
              </a:pathLst>
            </a:custGeom>
            <a:solidFill>
              <a:schemeClr val="lt2"/>
            </a:solidFill>
            <a:ln w="6650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1" name="Google Shape;1461;p34"/>
          <p:cNvSpPr/>
          <p:nvPr/>
        </p:nvSpPr>
        <p:spPr>
          <a:xfrm>
            <a:off x="1763827" y="1786445"/>
            <a:ext cx="16039" cy="7072"/>
          </a:xfrm>
          <a:custGeom>
            <a:avLst/>
            <a:gdLst/>
            <a:ahLst/>
            <a:cxnLst/>
            <a:rect l="l" t="t" r="r" b="b"/>
            <a:pathLst>
              <a:path w="415" h="183" extrusionOk="0">
                <a:moveTo>
                  <a:pt x="1" y="0"/>
                </a:moveTo>
                <a:lnTo>
                  <a:pt x="1" y="39"/>
                </a:lnTo>
                <a:cubicBezTo>
                  <a:pt x="145" y="77"/>
                  <a:pt x="279" y="115"/>
                  <a:pt x="414" y="183"/>
                </a:cubicBezTo>
                <a:lnTo>
                  <a:pt x="414" y="0"/>
                </a:lnTo>
                <a:close/>
              </a:path>
            </a:pathLst>
          </a:custGeom>
          <a:solidFill>
            <a:srgbClr val="AABA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0" name="Google Shape;1470;p34"/>
          <p:cNvGrpSpPr/>
          <p:nvPr/>
        </p:nvGrpSpPr>
        <p:grpSpPr>
          <a:xfrm>
            <a:off x="324887" y="953970"/>
            <a:ext cx="516715" cy="481314"/>
            <a:chOff x="5706895" y="3819151"/>
            <a:chExt cx="349392" cy="325454"/>
          </a:xfrm>
        </p:grpSpPr>
        <p:sp>
          <p:nvSpPr>
            <p:cNvPr id="1471" name="Google Shape;1471;p34"/>
            <p:cNvSpPr/>
            <p:nvPr/>
          </p:nvSpPr>
          <p:spPr>
            <a:xfrm>
              <a:off x="5761172" y="4052332"/>
              <a:ext cx="43484" cy="43511"/>
            </a:xfrm>
            <a:custGeom>
              <a:avLst/>
              <a:gdLst/>
              <a:ahLst/>
              <a:cxnLst/>
              <a:rect l="l" t="t" r="r" b="b"/>
              <a:pathLst>
                <a:path w="1664" h="1665" extrusionOk="0">
                  <a:moveTo>
                    <a:pt x="212" y="1"/>
                  </a:moveTo>
                  <a:cubicBezTo>
                    <a:pt x="96" y="1"/>
                    <a:pt x="0" y="97"/>
                    <a:pt x="0" y="213"/>
                  </a:cubicBezTo>
                  <a:lnTo>
                    <a:pt x="0" y="1453"/>
                  </a:lnTo>
                  <a:cubicBezTo>
                    <a:pt x="0" y="1568"/>
                    <a:pt x="96" y="1665"/>
                    <a:pt x="212" y="1665"/>
                  </a:cubicBezTo>
                  <a:lnTo>
                    <a:pt x="1462" y="1665"/>
                  </a:lnTo>
                  <a:cubicBezTo>
                    <a:pt x="1567" y="1665"/>
                    <a:pt x="1664" y="1568"/>
                    <a:pt x="1664" y="1453"/>
                  </a:cubicBezTo>
                  <a:lnTo>
                    <a:pt x="1664" y="213"/>
                  </a:lnTo>
                  <a:cubicBezTo>
                    <a:pt x="1664" y="97"/>
                    <a:pt x="1567" y="1"/>
                    <a:pt x="1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5903881" y="3938498"/>
              <a:ext cx="101316" cy="86995"/>
            </a:xfrm>
            <a:custGeom>
              <a:avLst/>
              <a:gdLst/>
              <a:ahLst/>
              <a:cxnLst/>
              <a:rect l="l" t="t" r="r" b="b"/>
              <a:pathLst>
                <a:path w="3877" h="3329" extrusionOk="0">
                  <a:moveTo>
                    <a:pt x="2213" y="1"/>
                  </a:moveTo>
                  <a:cubicBezTo>
                    <a:pt x="741" y="1"/>
                    <a:pt x="1" y="1789"/>
                    <a:pt x="1040" y="2838"/>
                  </a:cubicBezTo>
                  <a:cubicBezTo>
                    <a:pt x="1379" y="3177"/>
                    <a:pt x="1796" y="3329"/>
                    <a:pt x="2204" y="3329"/>
                  </a:cubicBezTo>
                  <a:cubicBezTo>
                    <a:pt x="3058" y="3329"/>
                    <a:pt x="3876" y="2666"/>
                    <a:pt x="3876" y="1664"/>
                  </a:cubicBezTo>
                  <a:cubicBezTo>
                    <a:pt x="3876" y="741"/>
                    <a:pt x="3136" y="1"/>
                    <a:pt x="2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5913942" y="3973699"/>
              <a:ext cx="95514" cy="51795"/>
            </a:xfrm>
            <a:custGeom>
              <a:avLst/>
              <a:gdLst/>
              <a:ahLst/>
              <a:cxnLst/>
              <a:rect l="l" t="t" r="r" b="b"/>
              <a:pathLst>
                <a:path w="3655" h="1982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" y="1029"/>
                    <a:pt x="789" y="1981"/>
                    <a:pt x="1828" y="1981"/>
                  </a:cubicBezTo>
                  <a:cubicBezTo>
                    <a:pt x="2876" y="1981"/>
                    <a:pt x="3655" y="1029"/>
                    <a:pt x="3462" y="0"/>
                  </a:cubicBezTo>
                  <a:lnTo>
                    <a:pt x="3462" y="0"/>
                  </a:lnTo>
                  <a:cubicBezTo>
                    <a:pt x="3309" y="789"/>
                    <a:pt x="2626" y="1346"/>
                    <a:pt x="1828" y="1356"/>
                  </a:cubicBezTo>
                  <a:cubicBezTo>
                    <a:pt x="1039" y="1346"/>
                    <a:pt x="356" y="789"/>
                    <a:pt x="203" y="0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5788297" y="3840998"/>
              <a:ext cx="146525" cy="281891"/>
            </a:xfrm>
            <a:custGeom>
              <a:avLst/>
              <a:gdLst/>
              <a:ahLst/>
              <a:cxnLst/>
              <a:rect l="l" t="t" r="r" b="b"/>
              <a:pathLst>
                <a:path w="5607" h="10787" extrusionOk="0">
                  <a:moveTo>
                    <a:pt x="5388" y="1"/>
                  </a:moveTo>
                  <a:cubicBezTo>
                    <a:pt x="5316" y="1"/>
                    <a:pt x="5250" y="37"/>
                    <a:pt x="5212" y="97"/>
                  </a:cubicBezTo>
                  <a:cubicBezTo>
                    <a:pt x="4818" y="732"/>
                    <a:pt x="4347" y="1309"/>
                    <a:pt x="3818" y="1828"/>
                  </a:cubicBezTo>
                  <a:cubicBezTo>
                    <a:pt x="3020" y="2607"/>
                    <a:pt x="1741" y="3530"/>
                    <a:pt x="212" y="3530"/>
                  </a:cubicBezTo>
                  <a:cubicBezTo>
                    <a:pt x="97" y="3530"/>
                    <a:pt x="1" y="3617"/>
                    <a:pt x="1" y="3732"/>
                  </a:cubicBezTo>
                  <a:lnTo>
                    <a:pt x="1" y="7049"/>
                  </a:lnTo>
                  <a:cubicBezTo>
                    <a:pt x="1" y="7165"/>
                    <a:pt x="97" y="7261"/>
                    <a:pt x="212" y="7261"/>
                  </a:cubicBezTo>
                  <a:cubicBezTo>
                    <a:pt x="1751" y="7261"/>
                    <a:pt x="3020" y="8184"/>
                    <a:pt x="3818" y="8963"/>
                  </a:cubicBezTo>
                  <a:cubicBezTo>
                    <a:pt x="4347" y="9473"/>
                    <a:pt x="4818" y="10059"/>
                    <a:pt x="5212" y="10684"/>
                  </a:cubicBezTo>
                  <a:cubicBezTo>
                    <a:pt x="5257" y="10755"/>
                    <a:pt x="5325" y="10787"/>
                    <a:pt x="5392" y="10787"/>
                  </a:cubicBezTo>
                  <a:cubicBezTo>
                    <a:pt x="5498" y="10787"/>
                    <a:pt x="5601" y="10708"/>
                    <a:pt x="5607" y="10579"/>
                  </a:cubicBezTo>
                  <a:lnTo>
                    <a:pt x="5607" y="212"/>
                  </a:lnTo>
                  <a:cubicBezTo>
                    <a:pt x="5607" y="116"/>
                    <a:pt x="5539" y="30"/>
                    <a:pt x="5453" y="11"/>
                  </a:cubicBezTo>
                  <a:cubicBezTo>
                    <a:pt x="5431" y="4"/>
                    <a:pt x="5410" y="1"/>
                    <a:pt x="5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5788297" y="4009135"/>
              <a:ext cx="146525" cy="113755"/>
            </a:xfrm>
            <a:custGeom>
              <a:avLst/>
              <a:gdLst/>
              <a:ahLst/>
              <a:cxnLst/>
              <a:rect l="l" t="t" r="r" b="b"/>
              <a:pathLst>
                <a:path w="5607" h="4353" extrusionOk="0">
                  <a:moveTo>
                    <a:pt x="1" y="0"/>
                  </a:moveTo>
                  <a:lnTo>
                    <a:pt x="1" y="615"/>
                  </a:lnTo>
                  <a:cubicBezTo>
                    <a:pt x="1" y="731"/>
                    <a:pt x="97" y="827"/>
                    <a:pt x="212" y="827"/>
                  </a:cubicBezTo>
                  <a:cubicBezTo>
                    <a:pt x="1751" y="827"/>
                    <a:pt x="3020" y="1750"/>
                    <a:pt x="3818" y="2529"/>
                  </a:cubicBezTo>
                  <a:cubicBezTo>
                    <a:pt x="4347" y="3039"/>
                    <a:pt x="4818" y="3625"/>
                    <a:pt x="5212" y="4250"/>
                  </a:cubicBezTo>
                  <a:cubicBezTo>
                    <a:pt x="5257" y="4321"/>
                    <a:pt x="5325" y="4353"/>
                    <a:pt x="5392" y="4353"/>
                  </a:cubicBezTo>
                  <a:cubicBezTo>
                    <a:pt x="5498" y="4353"/>
                    <a:pt x="5601" y="4274"/>
                    <a:pt x="5607" y="4145"/>
                  </a:cubicBezTo>
                  <a:lnTo>
                    <a:pt x="5607" y="3106"/>
                  </a:lnTo>
                  <a:cubicBezTo>
                    <a:pt x="5597" y="3193"/>
                    <a:pt x="5549" y="3279"/>
                    <a:pt x="5463" y="3308"/>
                  </a:cubicBezTo>
                  <a:cubicBezTo>
                    <a:pt x="5441" y="3314"/>
                    <a:pt x="5420" y="3317"/>
                    <a:pt x="5399" y="3317"/>
                  </a:cubicBezTo>
                  <a:cubicBezTo>
                    <a:pt x="5326" y="3317"/>
                    <a:pt x="5257" y="3279"/>
                    <a:pt x="5212" y="3212"/>
                  </a:cubicBezTo>
                  <a:cubicBezTo>
                    <a:pt x="5212" y="3202"/>
                    <a:pt x="4693" y="2750"/>
                    <a:pt x="3818" y="1904"/>
                  </a:cubicBezTo>
                  <a:cubicBezTo>
                    <a:pt x="3020" y="1125"/>
                    <a:pt x="1741" y="202"/>
                    <a:pt x="212" y="202"/>
                  </a:cubicBezTo>
                  <a:cubicBezTo>
                    <a:pt x="97" y="202"/>
                    <a:pt x="1" y="115"/>
                    <a:pt x="1" y="0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5923742" y="3819151"/>
              <a:ext cx="43511" cy="325454"/>
            </a:xfrm>
            <a:custGeom>
              <a:avLst/>
              <a:gdLst/>
              <a:ahLst/>
              <a:cxnLst/>
              <a:rect l="l" t="t" r="r" b="b"/>
              <a:pathLst>
                <a:path w="1665" h="12454" extrusionOk="0">
                  <a:moveTo>
                    <a:pt x="212" y="0"/>
                  </a:moveTo>
                  <a:cubicBezTo>
                    <a:pt x="97" y="0"/>
                    <a:pt x="1" y="96"/>
                    <a:pt x="1" y="212"/>
                  </a:cubicBezTo>
                  <a:lnTo>
                    <a:pt x="1" y="12241"/>
                  </a:lnTo>
                  <a:cubicBezTo>
                    <a:pt x="1" y="12357"/>
                    <a:pt x="97" y="12453"/>
                    <a:pt x="212" y="12453"/>
                  </a:cubicBezTo>
                  <a:lnTo>
                    <a:pt x="1453" y="12453"/>
                  </a:lnTo>
                  <a:cubicBezTo>
                    <a:pt x="1568" y="12453"/>
                    <a:pt x="1664" y="12357"/>
                    <a:pt x="1664" y="12241"/>
                  </a:cubicBezTo>
                  <a:lnTo>
                    <a:pt x="1664" y="212"/>
                  </a:lnTo>
                  <a:cubicBezTo>
                    <a:pt x="1664" y="96"/>
                    <a:pt x="1568" y="0"/>
                    <a:pt x="1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5923742" y="4117428"/>
              <a:ext cx="43511" cy="27178"/>
            </a:xfrm>
            <a:custGeom>
              <a:avLst/>
              <a:gdLst/>
              <a:ahLst/>
              <a:cxnLst/>
              <a:rect l="l" t="t" r="r" b="b"/>
              <a:pathLst>
                <a:path w="1665" h="1040" extrusionOk="0">
                  <a:moveTo>
                    <a:pt x="1" y="1"/>
                  </a:moveTo>
                  <a:lnTo>
                    <a:pt x="1" y="827"/>
                  </a:lnTo>
                  <a:cubicBezTo>
                    <a:pt x="1" y="943"/>
                    <a:pt x="97" y="1039"/>
                    <a:pt x="212" y="1039"/>
                  </a:cubicBezTo>
                  <a:lnTo>
                    <a:pt x="1453" y="1039"/>
                  </a:lnTo>
                  <a:cubicBezTo>
                    <a:pt x="1568" y="1039"/>
                    <a:pt x="1664" y="943"/>
                    <a:pt x="1664" y="827"/>
                  </a:cubicBezTo>
                  <a:lnTo>
                    <a:pt x="1664" y="1"/>
                  </a:lnTo>
                  <a:cubicBezTo>
                    <a:pt x="1664" y="116"/>
                    <a:pt x="1568" y="212"/>
                    <a:pt x="1453" y="212"/>
                  </a:cubicBezTo>
                  <a:lnTo>
                    <a:pt x="212" y="212"/>
                  </a:lnTo>
                  <a:cubicBezTo>
                    <a:pt x="97" y="212"/>
                    <a:pt x="1" y="116"/>
                    <a:pt x="1" y="1"/>
                  </a:cubicBezTo>
                  <a:close/>
                </a:path>
              </a:pathLst>
            </a:custGeom>
            <a:solidFill>
              <a:srgbClr val="17262A">
                <a:alpha val="13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5706895" y="3933220"/>
              <a:ext cx="43484" cy="97291"/>
            </a:xfrm>
            <a:custGeom>
              <a:avLst/>
              <a:gdLst/>
              <a:ahLst/>
              <a:cxnLst/>
              <a:rect l="l" t="t" r="r" b="b"/>
              <a:pathLst>
                <a:path w="1664" h="3723" extrusionOk="0">
                  <a:moveTo>
                    <a:pt x="1039" y="1"/>
                  </a:moveTo>
                  <a:cubicBezTo>
                    <a:pt x="471" y="1"/>
                    <a:pt x="0" y="463"/>
                    <a:pt x="0" y="1030"/>
                  </a:cubicBezTo>
                  <a:lnTo>
                    <a:pt x="0" y="2693"/>
                  </a:lnTo>
                  <a:cubicBezTo>
                    <a:pt x="0" y="3261"/>
                    <a:pt x="471" y="3722"/>
                    <a:pt x="1039" y="3722"/>
                  </a:cubicBezTo>
                  <a:lnTo>
                    <a:pt x="1452" y="3722"/>
                  </a:lnTo>
                  <a:cubicBezTo>
                    <a:pt x="1567" y="3722"/>
                    <a:pt x="1664" y="3636"/>
                    <a:pt x="1664" y="3520"/>
                  </a:cubicBezTo>
                  <a:lnTo>
                    <a:pt x="1664" y="203"/>
                  </a:lnTo>
                  <a:cubicBezTo>
                    <a:pt x="1664" y="88"/>
                    <a:pt x="1567" y="1"/>
                    <a:pt x="1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5706895" y="3938002"/>
              <a:ext cx="43484" cy="92509"/>
            </a:xfrm>
            <a:custGeom>
              <a:avLst/>
              <a:gdLst/>
              <a:ahLst/>
              <a:cxnLst/>
              <a:rect l="l" t="t" r="r" b="b"/>
              <a:pathLst>
                <a:path w="1664" h="3540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3" y="193"/>
                    <a:pt x="10" y="510"/>
                    <a:pt x="0" y="847"/>
                  </a:cubicBezTo>
                  <a:lnTo>
                    <a:pt x="0" y="2510"/>
                  </a:lnTo>
                  <a:cubicBezTo>
                    <a:pt x="0" y="3078"/>
                    <a:pt x="471" y="3539"/>
                    <a:pt x="1039" y="3539"/>
                  </a:cubicBezTo>
                  <a:lnTo>
                    <a:pt x="1452" y="3539"/>
                  </a:lnTo>
                  <a:cubicBezTo>
                    <a:pt x="1567" y="3539"/>
                    <a:pt x="1664" y="3453"/>
                    <a:pt x="1664" y="3337"/>
                  </a:cubicBezTo>
                  <a:lnTo>
                    <a:pt x="1664" y="2924"/>
                  </a:lnTo>
                  <a:lnTo>
                    <a:pt x="1039" y="2924"/>
                  </a:lnTo>
                  <a:cubicBezTo>
                    <a:pt x="692" y="2924"/>
                    <a:pt x="414" y="2645"/>
                    <a:pt x="414" y="2299"/>
                  </a:cubicBezTo>
                  <a:lnTo>
                    <a:pt x="414" y="231"/>
                  </a:lnTo>
                  <a:cubicBezTo>
                    <a:pt x="423" y="155"/>
                    <a:pt x="423" y="78"/>
                    <a:pt x="442" y="1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5744839" y="3932985"/>
              <a:ext cx="54303" cy="97762"/>
            </a:xfrm>
            <a:custGeom>
              <a:avLst/>
              <a:gdLst/>
              <a:ahLst/>
              <a:cxnLst/>
              <a:rect l="l" t="t" r="r" b="b"/>
              <a:pathLst>
                <a:path w="2078" h="3741" extrusionOk="0">
                  <a:moveTo>
                    <a:pt x="0" y="0"/>
                  </a:moveTo>
                  <a:lnTo>
                    <a:pt x="0" y="3741"/>
                  </a:lnTo>
                  <a:lnTo>
                    <a:pt x="2077" y="3741"/>
                  </a:lnTo>
                  <a:lnTo>
                    <a:pt x="2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5744839" y="4014387"/>
              <a:ext cx="54303" cy="16359"/>
            </a:xfrm>
            <a:custGeom>
              <a:avLst/>
              <a:gdLst/>
              <a:ahLst/>
              <a:cxnLst/>
              <a:rect l="l" t="t" r="r" b="b"/>
              <a:pathLst>
                <a:path w="2078" h="626" extrusionOk="0">
                  <a:moveTo>
                    <a:pt x="0" y="1"/>
                  </a:moveTo>
                  <a:lnTo>
                    <a:pt x="0" y="626"/>
                  </a:lnTo>
                  <a:lnTo>
                    <a:pt x="2077" y="626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5744839" y="4030720"/>
              <a:ext cx="54539" cy="86734"/>
            </a:xfrm>
            <a:custGeom>
              <a:avLst/>
              <a:gdLst/>
              <a:ahLst/>
              <a:cxnLst/>
              <a:rect l="l" t="t" r="r" b="b"/>
              <a:pathLst>
                <a:path w="2087" h="3319" extrusionOk="0">
                  <a:moveTo>
                    <a:pt x="10" y="1"/>
                  </a:moveTo>
                  <a:lnTo>
                    <a:pt x="0" y="3117"/>
                  </a:lnTo>
                  <a:cubicBezTo>
                    <a:pt x="0" y="3222"/>
                    <a:pt x="96" y="3319"/>
                    <a:pt x="212" y="3319"/>
                  </a:cubicBezTo>
                  <a:lnTo>
                    <a:pt x="1039" y="3319"/>
                  </a:lnTo>
                  <a:cubicBezTo>
                    <a:pt x="1135" y="3319"/>
                    <a:pt x="1221" y="3261"/>
                    <a:pt x="1241" y="3165"/>
                  </a:cubicBezTo>
                  <a:lnTo>
                    <a:pt x="20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6025528" y="3976443"/>
              <a:ext cx="30758" cy="10871"/>
            </a:xfrm>
            <a:custGeom>
              <a:avLst/>
              <a:gdLst/>
              <a:ahLst/>
              <a:cxnLst/>
              <a:rect l="l" t="t" r="r" b="b"/>
              <a:pathLst>
                <a:path w="1177" h="416" extrusionOk="0">
                  <a:moveTo>
                    <a:pt x="903" y="0"/>
                  </a:moveTo>
                  <a:cubicBezTo>
                    <a:pt x="897" y="0"/>
                    <a:pt x="891" y="1"/>
                    <a:pt x="885" y="1"/>
                  </a:cubicBezTo>
                  <a:lnTo>
                    <a:pt x="260" y="1"/>
                  </a:lnTo>
                  <a:cubicBezTo>
                    <a:pt x="0" y="20"/>
                    <a:pt x="0" y="395"/>
                    <a:pt x="260" y="414"/>
                  </a:cubicBezTo>
                  <a:lnTo>
                    <a:pt x="885" y="414"/>
                  </a:lnTo>
                  <a:cubicBezTo>
                    <a:pt x="894" y="415"/>
                    <a:pt x="903" y="416"/>
                    <a:pt x="911" y="416"/>
                  </a:cubicBezTo>
                  <a:cubicBezTo>
                    <a:pt x="1177" y="416"/>
                    <a:pt x="1174" y="0"/>
                    <a:pt x="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6004675" y="3914718"/>
              <a:ext cx="26786" cy="22814"/>
            </a:xfrm>
            <a:custGeom>
              <a:avLst/>
              <a:gdLst/>
              <a:ahLst/>
              <a:cxnLst/>
              <a:rect l="l" t="t" r="r" b="b"/>
              <a:pathLst>
                <a:path w="1025" h="873" extrusionOk="0">
                  <a:moveTo>
                    <a:pt x="716" y="0"/>
                  </a:moveTo>
                  <a:cubicBezTo>
                    <a:pt x="665" y="0"/>
                    <a:pt x="613" y="22"/>
                    <a:pt x="567" y="74"/>
                  </a:cubicBezTo>
                  <a:lnTo>
                    <a:pt x="125" y="517"/>
                  </a:lnTo>
                  <a:cubicBezTo>
                    <a:pt x="0" y="651"/>
                    <a:pt x="87" y="872"/>
                    <a:pt x="269" y="872"/>
                  </a:cubicBezTo>
                  <a:cubicBezTo>
                    <a:pt x="327" y="872"/>
                    <a:pt x="375" y="853"/>
                    <a:pt x="413" y="815"/>
                  </a:cubicBezTo>
                  <a:lnTo>
                    <a:pt x="856" y="372"/>
                  </a:lnTo>
                  <a:cubicBezTo>
                    <a:pt x="1025" y="226"/>
                    <a:pt x="880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6003368" y="4025886"/>
              <a:ext cx="26943" cy="22709"/>
            </a:xfrm>
            <a:custGeom>
              <a:avLst/>
              <a:gdLst/>
              <a:ahLst/>
              <a:cxnLst/>
              <a:rect l="l" t="t" r="r" b="b"/>
              <a:pathLst>
                <a:path w="1031" h="869" extrusionOk="0">
                  <a:moveTo>
                    <a:pt x="309" y="1"/>
                  </a:moveTo>
                  <a:cubicBezTo>
                    <a:pt x="145" y="1"/>
                    <a:pt x="0" y="223"/>
                    <a:pt x="175" y="369"/>
                  </a:cubicBezTo>
                  <a:lnTo>
                    <a:pt x="608" y="811"/>
                  </a:lnTo>
                  <a:cubicBezTo>
                    <a:pt x="646" y="849"/>
                    <a:pt x="704" y="869"/>
                    <a:pt x="762" y="869"/>
                  </a:cubicBezTo>
                  <a:cubicBezTo>
                    <a:pt x="944" y="869"/>
                    <a:pt x="1031" y="648"/>
                    <a:pt x="906" y="523"/>
                  </a:cubicBezTo>
                  <a:lnTo>
                    <a:pt x="463" y="80"/>
                  </a:lnTo>
                  <a:cubicBezTo>
                    <a:pt x="417" y="24"/>
                    <a:pt x="362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4"/>
          <p:cNvGrpSpPr/>
          <p:nvPr/>
        </p:nvGrpSpPr>
        <p:grpSpPr>
          <a:xfrm rot="213527">
            <a:off x="8110827" y="98496"/>
            <a:ext cx="933838" cy="792842"/>
            <a:chOff x="3502275" y="3218775"/>
            <a:chExt cx="1175775" cy="998250"/>
          </a:xfrm>
        </p:grpSpPr>
        <p:sp>
          <p:nvSpPr>
            <p:cNvPr id="1487" name="Google Shape;1487;p34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4"/>
          <p:cNvGrpSpPr/>
          <p:nvPr/>
        </p:nvGrpSpPr>
        <p:grpSpPr>
          <a:xfrm>
            <a:off x="147979" y="4275362"/>
            <a:ext cx="1134246" cy="666283"/>
            <a:chOff x="3285175" y="1554625"/>
            <a:chExt cx="1458275" cy="856625"/>
          </a:xfrm>
        </p:grpSpPr>
        <p:sp>
          <p:nvSpPr>
            <p:cNvPr id="1500" name="Google Shape;1500;p34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4ED957F3-70C7-7AA6-DA73-00E6D47E0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971" y="990585"/>
            <a:ext cx="4911940" cy="262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36">
            <a:extLst>
              <a:ext uri="{FF2B5EF4-FFF2-40B4-BE49-F238E27FC236}">
                <a16:creationId xmlns:a16="http://schemas.microsoft.com/office/drawing/2014/main" xmlns="" id="{ED00D327-35C5-CE91-ABFB-2CA45C45B42B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37">
            <a:extLst>
              <a:ext uri="{FF2B5EF4-FFF2-40B4-BE49-F238E27FC236}">
                <a16:creationId xmlns:a16="http://schemas.microsoft.com/office/drawing/2014/main" xmlns="" id="{E641E152-CE26-6611-DF21-A32C5EBAB05D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35"/>
          <p:cNvSpPr txBox="1">
            <a:spLocks noGrp="1"/>
          </p:cNvSpPr>
          <p:nvPr>
            <p:ph type="subTitle" idx="7"/>
          </p:nvPr>
        </p:nvSpPr>
        <p:spPr>
          <a:xfrm>
            <a:off x="506997" y="1434767"/>
            <a:ext cx="2049000" cy="53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Guest</a:t>
            </a:r>
            <a:endParaRPr dirty="0"/>
          </a:p>
        </p:txBody>
      </p:sp>
      <p:sp>
        <p:nvSpPr>
          <p:cNvPr id="1574" name="Google Shape;157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</a:t>
            </a:r>
            <a:r>
              <a:rPr lang="en" dirty="0">
                <a:solidFill>
                  <a:schemeClr val="lt1"/>
                </a:solidFill>
              </a:rPr>
              <a:t>Actors and Features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75" name="Google Shape;1575;p35"/>
          <p:cNvGrpSpPr/>
          <p:nvPr/>
        </p:nvGrpSpPr>
        <p:grpSpPr>
          <a:xfrm rot="411809">
            <a:off x="7240659" y="103084"/>
            <a:ext cx="1817755" cy="1541152"/>
            <a:chOff x="50279" y="3561268"/>
            <a:chExt cx="1817816" cy="1541204"/>
          </a:xfrm>
        </p:grpSpPr>
        <p:sp>
          <p:nvSpPr>
            <p:cNvPr id="1576" name="Google Shape;1576;p35"/>
            <p:cNvSpPr/>
            <p:nvPr/>
          </p:nvSpPr>
          <p:spPr>
            <a:xfrm rot="-573985">
              <a:off x="146070" y="3687439"/>
              <a:ext cx="1626235" cy="1288863"/>
            </a:xfrm>
            <a:custGeom>
              <a:avLst/>
              <a:gdLst/>
              <a:ahLst/>
              <a:cxnLst/>
              <a:rect l="l" t="t" r="r" b="b"/>
              <a:pathLst>
                <a:path w="56600" h="44858" extrusionOk="0">
                  <a:moveTo>
                    <a:pt x="14684" y="1"/>
                  </a:moveTo>
                  <a:cubicBezTo>
                    <a:pt x="13514" y="1"/>
                    <a:pt x="12353" y="168"/>
                    <a:pt x="11242" y="512"/>
                  </a:cubicBezTo>
                  <a:cubicBezTo>
                    <a:pt x="6531" y="1958"/>
                    <a:pt x="3620" y="6482"/>
                    <a:pt x="2597" y="8360"/>
                  </a:cubicBezTo>
                  <a:cubicBezTo>
                    <a:pt x="483" y="12235"/>
                    <a:pt x="1" y="16759"/>
                    <a:pt x="1201" y="21460"/>
                  </a:cubicBezTo>
                  <a:cubicBezTo>
                    <a:pt x="2243" y="25512"/>
                    <a:pt x="4476" y="29594"/>
                    <a:pt x="7672" y="33282"/>
                  </a:cubicBezTo>
                  <a:lnTo>
                    <a:pt x="8734" y="36026"/>
                  </a:lnTo>
                  <a:cubicBezTo>
                    <a:pt x="8960" y="36596"/>
                    <a:pt x="9511" y="36970"/>
                    <a:pt x="10131" y="36970"/>
                  </a:cubicBezTo>
                  <a:lnTo>
                    <a:pt x="10308" y="36970"/>
                  </a:lnTo>
                  <a:lnTo>
                    <a:pt x="11291" y="36901"/>
                  </a:lnTo>
                  <a:cubicBezTo>
                    <a:pt x="11783" y="37324"/>
                    <a:pt x="12275" y="37727"/>
                    <a:pt x="12776" y="38111"/>
                  </a:cubicBezTo>
                  <a:cubicBezTo>
                    <a:pt x="17900" y="42025"/>
                    <a:pt x="23565" y="44336"/>
                    <a:pt x="29161" y="44778"/>
                  </a:cubicBezTo>
                  <a:cubicBezTo>
                    <a:pt x="29869" y="44828"/>
                    <a:pt x="30577" y="44857"/>
                    <a:pt x="31285" y="44857"/>
                  </a:cubicBezTo>
                  <a:lnTo>
                    <a:pt x="31285" y="44847"/>
                  </a:lnTo>
                  <a:cubicBezTo>
                    <a:pt x="43234" y="44847"/>
                    <a:pt x="53374" y="37019"/>
                    <a:pt x="55931" y="25797"/>
                  </a:cubicBezTo>
                  <a:cubicBezTo>
                    <a:pt x="56521" y="23221"/>
                    <a:pt x="56600" y="20831"/>
                    <a:pt x="56177" y="18697"/>
                  </a:cubicBezTo>
                  <a:cubicBezTo>
                    <a:pt x="55508" y="15363"/>
                    <a:pt x="53492" y="12117"/>
                    <a:pt x="50483" y="9531"/>
                  </a:cubicBezTo>
                  <a:cubicBezTo>
                    <a:pt x="48260" y="7623"/>
                    <a:pt x="45910" y="6413"/>
                    <a:pt x="43520" y="5941"/>
                  </a:cubicBezTo>
                  <a:cubicBezTo>
                    <a:pt x="42595" y="5764"/>
                    <a:pt x="41661" y="5676"/>
                    <a:pt x="40727" y="5676"/>
                  </a:cubicBezTo>
                  <a:cubicBezTo>
                    <a:pt x="38996" y="5676"/>
                    <a:pt x="37275" y="5941"/>
                    <a:pt x="35603" y="6187"/>
                  </a:cubicBezTo>
                  <a:cubicBezTo>
                    <a:pt x="34000" y="6423"/>
                    <a:pt x="32485" y="6649"/>
                    <a:pt x="31010" y="6649"/>
                  </a:cubicBezTo>
                  <a:cubicBezTo>
                    <a:pt x="30966" y="6650"/>
                    <a:pt x="30922" y="6650"/>
                    <a:pt x="30877" y="6650"/>
                  </a:cubicBezTo>
                  <a:cubicBezTo>
                    <a:pt x="30225" y="6650"/>
                    <a:pt x="29580" y="6583"/>
                    <a:pt x="28945" y="6472"/>
                  </a:cubicBezTo>
                  <a:lnTo>
                    <a:pt x="28472" y="5046"/>
                  </a:lnTo>
                  <a:cubicBezTo>
                    <a:pt x="28240" y="4336"/>
                    <a:pt x="27595" y="3934"/>
                    <a:pt x="26935" y="3934"/>
                  </a:cubicBezTo>
                  <a:cubicBezTo>
                    <a:pt x="26535" y="3934"/>
                    <a:pt x="26130" y="4082"/>
                    <a:pt x="25807" y="4397"/>
                  </a:cubicBezTo>
                  <a:lnTo>
                    <a:pt x="25079" y="4682"/>
                  </a:lnTo>
                  <a:cubicBezTo>
                    <a:pt x="24627" y="4358"/>
                    <a:pt x="24175" y="4023"/>
                    <a:pt x="23703" y="3669"/>
                  </a:cubicBezTo>
                  <a:cubicBezTo>
                    <a:pt x="22532" y="2784"/>
                    <a:pt x="21313" y="1860"/>
                    <a:pt x="19897" y="1181"/>
                  </a:cubicBezTo>
                  <a:cubicBezTo>
                    <a:pt x="18264" y="404"/>
                    <a:pt x="16484" y="1"/>
                    <a:pt x="14684" y="1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 rot="-573985">
              <a:off x="199583" y="3735440"/>
              <a:ext cx="1537797" cy="1202954"/>
            </a:xfrm>
            <a:custGeom>
              <a:avLst/>
              <a:gdLst/>
              <a:ahLst/>
              <a:cxnLst/>
              <a:rect l="l" t="t" r="r" b="b"/>
              <a:pathLst>
                <a:path w="53522" h="41868" extrusionOk="0">
                  <a:moveTo>
                    <a:pt x="13090" y="1"/>
                  </a:moveTo>
                  <a:cubicBezTo>
                    <a:pt x="12072" y="1"/>
                    <a:pt x="11053" y="147"/>
                    <a:pt x="10062" y="443"/>
                  </a:cubicBezTo>
                  <a:cubicBezTo>
                    <a:pt x="6689" y="1475"/>
                    <a:pt x="3925" y="4593"/>
                    <a:pt x="2292" y="7592"/>
                  </a:cubicBezTo>
                  <a:cubicBezTo>
                    <a:pt x="198" y="11418"/>
                    <a:pt x="1" y="15578"/>
                    <a:pt x="1034" y="19601"/>
                  </a:cubicBezTo>
                  <a:cubicBezTo>
                    <a:pt x="2627" y="25797"/>
                    <a:pt x="7121" y="31648"/>
                    <a:pt x="12058" y="35425"/>
                  </a:cubicBezTo>
                  <a:cubicBezTo>
                    <a:pt x="16602" y="38896"/>
                    <a:pt x="21913" y="41335"/>
                    <a:pt x="27656" y="41788"/>
                  </a:cubicBezTo>
                  <a:cubicBezTo>
                    <a:pt x="28332" y="41841"/>
                    <a:pt x="29004" y="41868"/>
                    <a:pt x="29672" y="41868"/>
                  </a:cubicBezTo>
                  <a:cubicBezTo>
                    <a:pt x="40668" y="41868"/>
                    <a:pt x="50406" y="34722"/>
                    <a:pt x="52863" y="23957"/>
                  </a:cubicBezTo>
                  <a:cubicBezTo>
                    <a:pt x="53335" y="21843"/>
                    <a:pt x="53522" y="19630"/>
                    <a:pt x="53089" y="17486"/>
                  </a:cubicBezTo>
                  <a:cubicBezTo>
                    <a:pt x="52450" y="14251"/>
                    <a:pt x="50434" y="11349"/>
                    <a:pt x="47896" y="9166"/>
                  </a:cubicBezTo>
                  <a:cubicBezTo>
                    <a:pt x="46087" y="7612"/>
                    <a:pt x="43943" y="6363"/>
                    <a:pt x="41602" y="5901"/>
                  </a:cubicBezTo>
                  <a:cubicBezTo>
                    <a:pt x="40778" y="5737"/>
                    <a:pt x="39945" y="5671"/>
                    <a:pt x="39108" y="5671"/>
                  </a:cubicBezTo>
                  <a:cubicBezTo>
                    <a:pt x="35875" y="5671"/>
                    <a:pt x="32569" y="6644"/>
                    <a:pt x="29387" y="6644"/>
                  </a:cubicBezTo>
                  <a:cubicBezTo>
                    <a:pt x="28063" y="6644"/>
                    <a:pt x="26760" y="6475"/>
                    <a:pt x="25493" y="5999"/>
                  </a:cubicBezTo>
                  <a:cubicBezTo>
                    <a:pt x="22582" y="4908"/>
                    <a:pt x="20438" y="2370"/>
                    <a:pt x="17635" y="1023"/>
                  </a:cubicBezTo>
                  <a:cubicBezTo>
                    <a:pt x="16201" y="344"/>
                    <a:pt x="14648" y="1"/>
                    <a:pt x="13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 rot="-573985">
              <a:off x="1290286" y="3940612"/>
              <a:ext cx="251233" cy="225144"/>
            </a:xfrm>
            <a:custGeom>
              <a:avLst/>
              <a:gdLst/>
              <a:ahLst/>
              <a:cxnLst/>
              <a:rect l="l" t="t" r="r" b="b"/>
              <a:pathLst>
                <a:path w="8744" h="7836" extrusionOk="0">
                  <a:moveTo>
                    <a:pt x="4375" y="1"/>
                  </a:moveTo>
                  <a:cubicBezTo>
                    <a:pt x="4001" y="1"/>
                    <a:pt x="3622" y="54"/>
                    <a:pt x="3246" y="166"/>
                  </a:cubicBezTo>
                  <a:cubicBezTo>
                    <a:pt x="1171" y="786"/>
                    <a:pt x="0" y="2969"/>
                    <a:pt x="620" y="5044"/>
                  </a:cubicBezTo>
                  <a:cubicBezTo>
                    <a:pt x="1128" y="6737"/>
                    <a:pt x="2686" y="7835"/>
                    <a:pt x="4374" y="7835"/>
                  </a:cubicBezTo>
                  <a:cubicBezTo>
                    <a:pt x="4746" y="7835"/>
                    <a:pt x="5124" y="7782"/>
                    <a:pt x="5498" y="7670"/>
                  </a:cubicBezTo>
                  <a:cubicBezTo>
                    <a:pt x="7563" y="7051"/>
                    <a:pt x="8743" y="4867"/>
                    <a:pt x="8124" y="2792"/>
                  </a:cubicBezTo>
                  <a:cubicBezTo>
                    <a:pt x="7617" y="1093"/>
                    <a:pt x="6061" y="1"/>
                    <a:pt x="4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 rot="-573985">
              <a:off x="339051" y="3954906"/>
              <a:ext cx="244452" cy="225058"/>
            </a:xfrm>
            <a:custGeom>
              <a:avLst/>
              <a:gdLst/>
              <a:ahLst/>
              <a:cxnLst/>
              <a:rect l="l" t="t" r="r" b="b"/>
              <a:pathLst>
                <a:path w="8508" h="7833" extrusionOk="0">
                  <a:moveTo>
                    <a:pt x="4269" y="0"/>
                  </a:moveTo>
                  <a:cubicBezTo>
                    <a:pt x="4023" y="0"/>
                    <a:pt x="3772" y="24"/>
                    <a:pt x="3521" y="73"/>
                  </a:cubicBezTo>
                  <a:cubicBezTo>
                    <a:pt x="1397" y="476"/>
                    <a:pt x="0" y="2531"/>
                    <a:pt x="413" y="4656"/>
                  </a:cubicBezTo>
                  <a:cubicBezTo>
                    <a:pt x="769" y="6532"/>
                    <a:pt x="2415" y="7833"/>
                    <a:pt x="4258" y="7833"/>
                  </a:cubicBezTo>
                  <a:cubicBezTo>
                    <a:pt x="4502" y="7833"/>
                    <a:pt x="4748" y="7810"/>
                    <a:pt x="4996" y="7763"/>
                  </a:cubicBezTo>
                  <a:cubicBezTo>
                    <a:pt x="7121" y="7360"/>
                    <a:pt x="8507" y="5305"/>
                    <a:pt x="8104" y="3180"/>
                  </a:cubicBezTo>
                  <a:cubicBezTo>
                    <a:pt x="7748" y="1307"/>
                    <a:pt x="6109" y="0"/>
                    <a:pt x="4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 rot="-573985">
              <a:off x="726635" y="4645770"/>
              <a:ext cx="257181" cy="225173"/>
            </a:xfrm>
            <a:custGeom>
              <a:avLst/>
              <a:gdLst/>
              <a:ahLst/>
              <a:cxnLst/>
              <a:rect l="l" t="t" r="r" b="b"/>
              <a:pathLst>
                <a:path w="8951" h="7837" extrusionOk="0">
                  <a:moveTo>
                    <a:pt x="4468" y="1"/>
                  </a:moveTo>
                  <a:cubicBezTo>
                    <a:pt x="3852" y="1"/>
                    <a:pt x="3228" y="147"/>
                    <a:pt x="2646" y="455"/>
                  </a:cubicBezTo>
                  <a:cubicBezTo>
                    <a:pt x="728" y="1468"/>
                    <a:pt x="1" y="3839"/>
                    <a:pt x="1014" y="5756"/>
                  </a:cubicBezTo>
                  <a:cubicBezTo>
                    <a:pt x="1717" y="7080"/>
                    <a:pt x="3073" y="7836"/>
                    <a:pt x="4478" y="7836"/>
                  </a:cubicBezTo>
                  <a:cubicBezTo>
                    <a:pt x="5098" y="7836"/>
                    <a:pt x="5728" y="7689"/>
                    <a:pt x="6315" y="7379"/>
                  </a:cubicBezTo>
                  <a:cubicBezTo>
                    <a:pt x="8222" y="6366"/>
                    <a:pt x="8950" y="3996"/>
                    <a:pt x="7937" y="2088"/>
                  </a:cubicBezTo>
                  <a:cubicBezTo>
                    <a:pt x="7233" y="761"/>
                    <a:pt x="5873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 rot="-573985">
              <a:off x="300130" y="3886666"/>
              <a:ext cx="889861" cy="569987"/>
            </a:xfrm>
            <a:custGeom>
              <a:avLst/>
              <a:gdLst/>
              <a:ahLst/>
              <a:cxnLst/>
              <a:rect l="l" t="t" r="r" b="b"/>
              <a:pathLst>
                <a:path w="30971" h="19838" extrusionOk="0">
                  <a:moveTo>
                    <a:pt x="20762" y="1"/>
                  </a:moveTo>
                  <a:cubicBezTo>
                    <a:pt x="20762" y="1"/>
                    <a:pt x="5636" y="6089"/>
                    <a:pt x="0" y="6974"/>
                  </a:cubicBezTo>
                  <a:lnTo>
                    <a:pt x="3216" y="19838"/>
                  </a:lnTo>
                  <a:lnTo>
                    <a:pt x="9629" y="18156"/>
                  </a:lnTo>
                  <a:lnTo>
                    <a:pt x="9914" y="19247"/>
                  </a:lnTo>
                  <a:cubicBezTo>
                    <a:pt x="9914" y="19247"/>
                    <a:pt x="23633" y="16238"/>
                    <a:pt x="30970" y="12993"/>
                  </a:cubicBezTo>
                  <a:lnTo>
                    <a:pt x="26692" y="3010"/>
                  </a:lnTo>
                  <a:lnTo>
                    <a:pt x="22227" y="4407"/>
                  </a:lnTo>
                  <a:lnTo>
                    <a:pt x="20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 rot="-573985">
              <a:off x="389165" y="3890201"/>
              <a:ext cx="624520" cy="577486"/>
            </a:xfrm>
            <a:custGeom>
              <a:avLst/>
              <a:gdLst/>
              <a:ahLst/>
              <a:cxnLst/>
              <a:rect l="l" t="t" r="r" b="b"/>
              <a:pathLst>
                <a:path w="21736" h="20099" extrusionOk="0">
                  <a:moveTo>
                    <a:pt x="17676" y="1"/>
                  </a:moveTo>
                  <a:cubicBezTo>
                    <a:pt x="17665" y="1"/>
                    <a:pt x="17655" y="3"/>
                    <a:pt x="17644" y="6"/>
                  </a:cubicBezTo>
                  <a:cubicBezTo>
                    <a:pt x="17575" y="36"/>
                    <a:pt x="17536" y="104"/>
                    <a:pt x="17566" y="163"/>
                  </a:cubicBezTo>
                  <a:lnTo>
                    <a:pt x="21450" y="11985"/>
                  </a:lnTo>
                  <a:cubicBezTo>
                    <a:pt x="14104" y="16764"/>
                    <a:pt x="246" y="19823"/>
                    <a:pt x="109" y="19853"/>
                  </a:cubicBezTo>
                  <a:cubicBezTo>
                    <a:pt x="40" y="19862"/>
                    <a:pt x="1" y="19931"/>
                    <a:pt x="10" y="20000"/>
                  </a:cubicBezTo>
                  <a:cubicBezTo>
                    <a:pt x="20" y="20059"/>
                    <a:pt x="79" y="20098"/>
                    <a:pt x="138" y="20098"/>
                  </a:cubicBezTo>
                  <a:lnTo>
                    <a:pt x="158" y="20098"/>
                  </a:lnTo>
                  <a:cubicBezTo>
                    <a:pt x="296" y="20059"/>
                    <a:pt x="14300" y="16971"/>
                    <a:pt x="21667" y="12142"/>
                  </a:cubicBezTo>
                  <a:cubicBezTo>
                    <a:pt x="21716" y="12113"/>
                    <a:pt x="21736" y="12054"/>
                    <a:pt x="21716" y="12004"/>
                  </a:cubicBezTo>
                  <a:lnTo>
                    <a:pt x="17802" y="85"/>
                  </a:lnTo>
                  <a:cubicBezTo>
                    <a:pt x="17777" y="36"/>
                    <a:pt x="17726" y="1"/>
                    <a:pt x="17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 rot="-573985">
              <a:off x="351303" y="3959900"/>
              <a:ext cx="591162" cy="460776"/>
            </a:xfrm>
            <a:custGeom>
              <a:avLst/>
              <a:gdLst/>
              <a:ahLst/>
              <a:cxnLst/>
              <a:rect l="l" t="t" r="r" b="b"/>
              <a:pathLst>
                <a:path w="20575" h="16037" extrusionOk="0">
                  <a:moveTo>
                    <a:pt x="17300" y="281"/>
                  </a:moveTo>
                  <a:lnTo>
                    <a:pt x="20290" y="9506"/>
                  </a:lnTo>
                  <a:cubicBezTo>
                    <a:pt x="12982" y="13509"/>
                    <a:pt x="3728" y="15515"/>
                    <a:pt x="2587" y="15761"/>
                  </a:cubicBezTo>
                  <a:lnTo>
                    <a:pt x="276" y="5946"/>
                  </a:lnTo>
                  <a:lnTo>
                    <a:pt x="286" y="5946"/>
                  </a:lnTo>
                  <a:cubicBezTo>
                    <a:pt x="4918" y="4972"/>
                    <a:pt x="16011" y="783"/>
                    <a:pt x="17300" y="281"/>
                  </a:cubicBezTo>
                  <a:close/>
                  <a:moveTo>
                    <a:pt x="17379" y="1"/>
                  </a:moveTo>
                  <a:cubicBezTo>
                    <a:pt x="17361" y="1"/>
                    <a:pt x="17344" y="6"/>
                    <a:pt x="17329" y="16"/>
                  </a:cubicBezTo>
                  <a:cubicBezTo>
                    <a:pt x="17201" y="55"/>
                    <a:pt x="4898" y="4756"/>
                    <a:pt x="109" y="5730"/>
                  </a:cubicBezTo>
                  <a:cubicBezTo>
                    <a:pt x="69" y="5739"/>
                    <a:pt x="40" y="5759"/>
                    <a:pt x="20" y="5789"/>
                  </a:cubicBezTo>
                  <a:cubicBezTo>
                    <a:pt x="10" y="5808"/>
                    <a:pt x="0" y="5848"/>
                    <a:pt x="10" y="5877"/>
                  </a:cubicBezTo>
                  <a:lnTo>
                    <a:pt x="2371" y="15938"/>
                  </a:lnTo>
                  <a:cubicBezTo>
                    <a:pt x="2380" y="15997"/>
                    <a:pt x="2430" y="16036"/>
                    <a:pt x="2489" y="16036"/>
                  </a:cubicBezTo>
                  <a:lnTo>
                    <a:pt x="2518" y="16026"/>
                  </a:lnTo>
                  <a:cubicBezTo>
                    <a:pt x="2616" y="16007"/>
                    <a:pt x="12687" y="13971"/>
                    <a:pt x="20496" y="9673"/>
                  </a:cubicBezTo>
                  <a:cubicBezTo>
                    <a:pt x="20545" y="9644"/>
                    <a:pt x="20575" y="9575"/>
                    <a:pt x="20555" y="9526"/>
                  </a:cubicBezTo>
                  <a:lnTo>
                    <a:pt x="17497" y="84"/>
                  </a:lnTo>
                  <a:cubicBezTo>
                    <a:pt x="17477" y="55"/>
                    <a:pt x="17457" y="25"/>
                    <a:pt x="17428" y="16"/>
                  </a:cubicBezTo>
                  <a:cubicBezTo>
                    <a:pt x="17413" y="6"/>
                    <a:pt x="17396" y="1"/>
                    <a:pt x="17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 rot="-573985">
              <a:off x="453207" y="4209101"/>
              <a:ext cx="40167" cy="55137"/>
            </a:xfrm>
            <a:custGeom>
              <a:avLst/>
              <a:gdLst/>
              <a:ahLst/>
              <a:cxnLst/>
              <a:rect l="l" t="t" r="r" b="b"/>
              <a:pathLst>
                <a:path w="1398" h="1919" extrusionOk="0">
                  <a:moveTo>
                    <a:pt x="1348" y="0"/>
                  </a:moveTo>
                  <a:lnTo>
                    <a:pt x="1" y="443"/>
                  </a:lnTo>
                  <a:lnTo>
                    <a:pt x="50" y="600"/>
                  </a:lnTo>
                  <a:lnTo>
                    <a:pt x="640" y="404"/>
                  </a:lnTo>
                  <a:lnTo>
                    <a:pt x="1142" y="1918"/>
                  </a:lnTo>
                  <a:lnTo>
                    <a:pt x="1319" y="1859"/>
                  </a:lnTo>
                  <a:lnTo>
                    <a:pt x="817" y="345"/>
                  </a:lnTo>
                  <a:lnTo>
                    <a:pt x="1397" y="148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 rot="-573985">
              <a:off x="504718" y="4195128"/>
              <a:ext cx="20946" cy="49764"/>
            </a:xfrm>
            <a:custGeom>
              <a:avLst/>
              <a:gdLst/>
              <a:ahLst/>
              <a:cxnLst/>
              <a:rect l="l" t="t" r="r" b="b"/>
              <a:pathLst>
                <a:path w="729" h="1732" extrusionOk="0">
                  <a:moveTo>
                    <a:pt x="178" y="0"/>
                  </a:moveTo>
                  <a:lnTo>
                    <a:pt x="1" y="59"/>
                  </a:lnTo>
                  <a:lnTo>
                    <a:pt x="551" y="1731"/>
                  </a:lnTo>
                  <a:lnTo>
                    <a:pt x="728" y="167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 rot="-573985">
              <a:off x="527880" y="4171984"/>
              <a:ext cx="53413" cy="51833"/>
            </a:xfrm>
            <a:custGeom>
              <a:avLst/>
              <a:gdLst/>
              <a:ahLst/>
              <a:cxnLst/>
              <a:rect l="l" t="t" r="r" b="b"/>
              <a:pathLst>
                <a:path w="1859" h="1804" extrusionOk="0">
                  <a:moveTo>
                    <a:pt x="1057" y="0"/>
                  </a:moveTo>
                  <a:cubicBezTo>
                    <a:pt x="955" y="0"/>
                    <a:pt x="854" y="18"/>
                    <a:pt x="757" y="56"/>
                  </a:cubicBezTo>
                  <a:cubicBezTo>
                    <a:pt x="276" y="194"/>
                    <a:pt x="0" y="715"/>
                    <a:pt x="167" y="1197"/>
                  </a:cubicBezTo>
                  <a:cubicBezTo>
                    <a:pt x="291" y="1567"/>
                    <a:pt x="644" y="1804"/>
                    <a:pt x="1018" y="1804"/>
                  </a:cubicBezTo>
                  <a:cubicBezTo>
                    <a:pt x="1121" y="1804"/>
                    <a:pt x="1226" y="1786"/>
                    <a:pt x="1328" y="1747"/>
                  </a:cubicBezTo>
                  <a:cubicBezTo>
                    <a:pt x="1554" y="1679"/>
                    <a:pt x="1751" y="1511"/>
                    <a:pt x="1859" y="1295"/>
                  </a:cubicBezTo>
                  <a:lnTo>
                    <a:pt x="1702" y="1226"/>
                  </a:lnTo>
                  <a:cubicBezTo>
                    <a:pt x="1623" y="1403"/>
                    <a:pt x="1466" y="1531"/>
                    <a:pt x="1279" y="1590"/>
                  </a:cubicBezTo>
                  <a:cubicBezTo>
                    <a:pt x="1198" y="1619"/>
                    <a:pt x="1115" y="1633"/>
                    <a:pt x="1034" y="1633"/>
                  </a:cubicBezTo>
                  <a:cubicBezTo>
                    <a:pt x="730" y="1633"/>
                    <a:pt x="445" y="1440"/>
                    <a:pt x="344" y="1138"/>
                  </a:cubicBezTo>
                  <a:cubicBezTo>
                    <a:pt x="207" y="744"/>
                    <a:pt x="423" y="331"/>
                    <a:pt x="816" y="213"/>
                  </a:cubicBezTo>
                  <a:cubicBezTo>
                    <a:pt x="898" y="183"/>
                    <a:pt x="982" y="168"/>
                    <a:pt x="1065" y="168"/>
                  </a:cubicBezTo>
                  <a:cubicBezTo>
                    <a:pt x="1172" y="168"/>
                    <a:pt x="1277" y="193"/>
                    <a:pt x="1377" y="243"/>
                  </a:cubicBezTo>
                  <a:lnTo>
                    <a:pt x="1456" y="95"/>
                  </a:lnTo>
                  <a:cubicBezTo>
                    <a:pt x="1331" y="33"/>
                    <a:pt x="1194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 rot="-573985">
              <a:off x="581118" y="4139798"/>
              <a:ext cx="56545" cy="61056"/>
            </a:xfrm>
            <a:custGeom>
              <a:avLst/>
              <a:gdLst/>
              <a:ahLst/>
              <a:cxnLst/>
              <a:rect l="l" t="t" r="r" b="b"/>
              <a:pathLst>
                <a:path w="1968" h="2125" extrusionOk="0">
                  <a:moveTo>
                    <a:pt x="1358" y="0"/>
                  </a:moveTo>
                  <a:lnTo>
                    <a:pt x="1161" y="69"/>
                  </a:lnTo>
                  <a:lnTo>
                    <a:pt x="512" y="1397"/>
                  </a:lnTo>
                  <a:lnTo>
                    <a:pt x="178" y="393"/>
                  </a:lnTo>
                  <a:lnTo>
                    <a:pt x="1" y="452"/>
                  </a:lnTo>
                  <a:lnTo>
                    <a:pt x="561" y="2124"/>
                  </a:lnTo>
                  <a:lnTo>
                    <a:pt x="738" y="2065"/>
                  </a:lnTo>
                  <a:lnTo>
                    <a:pt x="591" y="1623"/>
                  </a:lnTo>
                  <a:lnTo>
                    <a:pt x="817" y="1161"/>
                  </a:lnTo>
                  <a:lnTo>
                    <a:pt x="1761" y="1721"/>
                  </a:lnTo>
                  <a:lnTo>
                    <a:pt x="1968" y="1652"/>
                  </a:lnTo>
                  <a:lnTo>
                    <a:pt x="896" y="993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 rot="-573985">
              <a:off x="633158" y="4114949"/>
              <a:ext cx="49764" cy="58815"/>
            </a:xfrm>
            <a:custGeom>
              <a:avLst/>
              <a:gdLst/>
              <a:ahLst/>
              <a:cxnLst/>
              <a:rect l="l" t="t" r="r" b="b"/>
              <a:pathLst>
                <a:path w="1732" h="2047" extrusionOk="0">
                  <a:moveTo>
                    <a:pt x="1141" y="1"/>
                  </a:moveTo>
                  <a:lnTo>
                    <a:pt x="0" y="384"/>
                  </a:lnTo>
                  <a:lnTo>
                    <a:pt x="551" y="2046"/>
                  </a:lnTo>
                  <a:lnTo>
                    <a:pt x="1731" y="1653"/>
                  </a:lnTo>
                  <a:lnTo>
                    <a:pt x="1682" y="1505"/>
                  </a:lnTo>
                  <a:lnTo>
                    <a:pt x="679" y="1830"/>
                  </a:lnTo>
                  <a:lnTo>
                    <a:pt x="472" y="1220"/>
                  </a:lnTo>
                  <a:lnTo>
                    <a:pt x="1328" y="935"/>
                  </a:lnTo>
                  <a:lnTo>
                    <a:pt x="1279" y="778"/>
                  </a:lnTo>
                  <a:lnTo>
                    <a:pt x="423" y="1073"/>
                  </a:lnTo>
                  <a:lnTo>
                    <a:pt x="226" y="473"/>
                  </a:lnTo>
                  <a:lnTo>
                    <a:pt x="1190" y="158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 rot="-573985">
              <a:off x="674382" y="4091572"/>
              <a:ext cx="40455" cy="55137"/>
            </a:xfrm>
            <a:custGeom>
              <a:avLst/>
              <a:gdLst/>
              <a:ahLst/>
              <a:cxnLst/>
              <a:rect l="l" t="t" r="r" b="b"/>
              <a:pathLst>
                <a:path w="1408" h="1919" extrusionOk="0">
                  <a:moveTo>
                    <a:pt x="1358" y="1"/>
                  </a:moveTo>
                  <a:lnTo>
                    <a:pt x="1" y="453"/>
                  </a:lnTo>
                  <a:lnTo>
                    <a:pt x="50" y="600"/>
                  </a:lnTo>
                  <a:lnTo>
                    <a:pt x="640" y="404"/>
                  </a:lnTo>
                  <a:lnTo>
                    <a:pt x="1142" y="1918"/>
                  </a:lnTo>
                  <a:lnTo>
                    <a:pt x="1319" y="1859"/>
                  </a:lnTo>
                  <a:lnTo>
                    <a:pt x="817" y="345"/>
                  </a:lnTo>
                  <a:lnTo>
                    <a:pt x="1407" y="1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 rot="-573985">
              <a:off x="722931" y="4071340"/>
              <a:ext cx="46661" cy="52321"/>
            </a:xfrm>
            <a:custGeom>
              <a:avLst/>
              <a:gdLst/>
              <a:ahLst/>
              <a:cxnLst/>
              <a:rect l="l" t="t" r="r" b="b"/>
              <a:pathLst>
                <a:path w="1624" h="1821" extrusionOk="0">
                  <a:moveTo>
                    <a:pt x="866" y="0"/>
                  </a:moveTo>
                  <a:cubicBezTo>
                    <a:pt x="757" y="0"/>
                    <a:pt x="648" y="18"/>
                    <a:pt x="542" y="51"/>
                  </a:cubicBezTo>
                  <a:cubicBezTo>
                    <a:pt x="119" y="199"/>
                    <a:pt x="1" y="474"/>
                    <a:pt x="80" y="720"/>
                  </a:cubicBezTo>
                  <a:cubicBezTo>
                    <a:pt x="161" y="960"/>
                    <a:pt x="355" y="1010"/>
                    <a:pt x="570" y="1010"/>
                  </a:cubicBezTo>
                  <a:cubicBezTo>
                    <a:pt x="720" y="1010"/>
                    <a:pt x="881" y="985"/>
                    <a:pt x="1019" y="985"/>
                  </a:cubicBezTo>
                  <a:cubicBezTo>
                    <a:pt x="1185" y="985"/>
                    <a:pt x="1319" y="1020"/>
                    <a:pt x="1368" y="1173"/>
                  </a:cubicBezTo>
                  <a:cubicBezTo>
                    <a:pt x="1427" y="1330"/>
                    <a:pt x="1338" y="1507"/>
                    <a:pt x="1024" y="1615"/>
                  </a:cubicBezTo>
                  <a:cubicBezTo>
                    <a:pt x="931" y="1646"/>
                    <a:pt x="836" y="1661"/>
                    <a:pt x="742" y="1661"/>
                  </a:cubicBezTo>
                  <a:cubicBezTo>
                    <a:pt x="626" y="1661"/>
                    <a:pt x="512" y="1639"/>
                    <a:pt x="404" y="1595"/>
                  </a:cubicBezTo>
                  <a:lnTo>
                    <a:pt x="384" y="1753"/>
                  </a:lnTo>
                  <a:cubicBezTo>
                    <a:pt x="496" y="1798"/>
                    <a:pt x="615" y="1820"/>
                    <a:pt x="735" y="1820"/>
                  </a:cubicBezTo>
                  <a:cubicBezTo>
                    <a:pt x="849" y="1820"/>
                    <a:pt x="963" y="1801"/>
                    <a:pt x="1073" y="1763"/>
                  </a:cubicBezTo>
                  <a:cubicBezTo>
                    <a:pt x="1496" y="1625"/>
                    <a:pt x="1624" y="1350"/>
                    <a:pt x="1545" y="1104"/>
                  </a:cubicBezTo>
                  <a:cubicBezTo>
                    <a:pt x="1464" y="864"/>
                    <a:pt x="1270" y="814"/>
                    <a:pt x="1055" y="814"/>
                  </a:cubicBezTo>
                  <a:cubicBezTo>
                    <a:pt x="904" y="814"/>
                    <a:pt x="744" y="838"/>
                    <a:pt x="605" y="838"/>
                  </a:cubicBezTo>
                  <a:cubicBezTo>
                    <a:pt x="440" y="838"/>
                    <a:pt x="305" y="804"/>
                    <a:pt x="257" y="651"/>
                  </a:cubicBezTo>
                  <a:cubicBezTo>
                    <a:pt x="198" y="484"/>
                    <a:pt x="286" y="307"/>
                    <a:pt x="591" y="209"/>
                  </a:cubicBezTo>
                  <a:cubicBezTo>
                    <a:pt x="683" y="176"/>
                    <a:pt x="778" y="162"/>
                    <a:pt x="873" y="162"/>
                  </a:cubicBezTo>
                  <a:cubicBezTo>
                    <a:pt x="950" y="162"/>
                    <a:pt x="1027" y="171"/>
                    <a:pt x="1102" y="189"/>
                  </a:cubicBezTo>
                  <a:lnTo>
                    <a:pt x="1112" y="32"/>
                  </a:lnTo>
                  <a:cubicBezTo>
                    <a:pt x="1031" y="10"/>
                    <a:pt x="949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 rot="-573985">
              <a:off x="507566" y="4272369"/>
              <a:ext cx="65567" cy="64733"/>
            </a:xfrm>
            <a:custGeom>
              <a:avLst/>
              <a:gdLst/>
              <a:ahLst/>
              <a:cxnLst/>
              <a:rect l="l" t="t" r="r" b="b"/>
              <a:pathLst>
                <a:path w="2282" h="2253" extrusionOk="0">
                  <a:moveTo>
                    <a:pt x="1731" y="0"/>
                  </a:moveTo>
                  <a:lnTo>
                    <a:pt x="1584" y="49"/>
                  </a:lnTo>
                  <a:lnTo>
                    <a:pt x="1279" y="1525"/>
                  </a:lnTo>
                  <a:lnTo>
                    <a:pt x="138" y="531"/>
                  </a:lnTo>
                  <a:lnTo>
                    <a:pt x="0" y="581"/>
                  </a:lnTo>
                  <a:lnTo>
                    <a:pt x="551" y="2252"/>
                  </a:lnTo>
                  <a:lnTo>
                    <a:pt x="718" y="2193"/>
                  </a:lnTo>
                  <a:lnTo>
                    <a:pt x="276" y="866"/>
                  </a:lnTo>
                  <a:lnTo>
                    <a:pt x="1308" y="1761"/>
                  </a:lnTo>
                  <a:lnTo>
                    <a:pt x="1387" y="1731"/>
                  </a:lnTo>
                  <a:lnTo>
                    <a:pt x="1672" y="394"/>
                  </a:lnTo>
                  <a:lnTo>
                    <a:pt x="2115" y="1731"/>
                  </a:lnTo>
                  <a:lnTo>
                    <a:pt x="2282" y="1672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 rot="-573985">
              <a:off x="571694" y="4243407"/>
              <a:ext cx="64705" cy="53585"/>
            </a:xfrm>
            <a:custGeom>
              <a:avLst/>
              <a:gdLst/>
              <a:ahLst/>
              <a:cxnLst/>
              <a:rect l="l" t="t" r="r" b="b"/>
              <a:pathLst>
                <a:path w="2252" h="1865" extrusionOk="0">
                  <a:moveTo>
                    <a:pt x="1106" y="208"/>
                  </a:moveTo>
                  <a:cubicBezTo>
                    <a:pt x="1405" y="208"/>
                    <a:pt x="1703" y="384"/>
                    <a:pt x="1809" y="722"/>
                  </a:cubicBezTo>
                  <a:cubicBezTo>
                    <a:pt x="1946" y="1105"/>
                    <a:pt x="1740" y="1528"/>
                    <a:pt x="1346" y="1646"/>
                  </a:cubicBezTo>
                  <a:cubicBezTo>
                    <a:pt x="1265" y="1673"/>
                    <a:pt x="1184" y="1685"/>
                    <a:pt x="1107" y="1685"/>
                  </a:cubicBezTo>
                  <a:cubicBezTo>
                    <a:pt x="586" y="1685"/>
                    <a:pt x="195" y="1127"/>
                    <a:pt x="451" y="613"/>
                  </a:cubicBezTo>
                  <a:cubicBezTo>
                    <a:pt x="588" y="340"/>
                    <a:pt x="848" y="208"/>
                    <a:pt x="1106" y="208"/>
                  </a:cubicBezTo>
                  <a:close/>
                  <a:moveTo>
                    <a:pt x="1103" y="0"/>
                  </a:moveTo>
                  <a:cubicBezTo>
                    <a:pt x="503" y="0"/>
                    <a:pt x="1" y="605"/>
                    <a:pt x="235" y="1243"/>
                  </a:cubicBezTo>
                  <a:cubicBezTo>
                    <a:pt x="357" y="1625"/>
                    <a:pt x="705" y="1865"/>
                    <a:pt x="1076" y="1865"/>
                  </a:cubicBezTo>
                  <a:cubicBezTo>
                    <a:pt x="1182" y="1865"/>
                    <a:pt x="1290" y="1845"/>
                    <a:pt x="1396" y="1803"/>
                  </a:cubicBezTo>
                  <a:cubicBezTo>
                    <a:pt x="2182" y="1538"/>
                    <a:pt x="2251" y="456"/>
                    <a:pt x="1504" y="92"/>
                  </a:cubicBezTo>
                  <a:cubicBezTo>
                    <a:pt x="1370" y="29"/>
                    <a:pt x="1234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 rot="-573985">
              <a:off x="625472" y="4211836"/>
              <a:ext cx="47523" cy="56545"/>
            </a:xfrm>
            <a:custGeom>
              <a:avLst/>
              <a:gdLst/>
              <a:ahLst/>
              <a:cxnLst/>
              <a:rect l="l" t="t" r="r" b="b"/>
              <a:pathLst>
                <a:path w="1654" h="1968" extrusionOk="0">
                  <a:moveTo>
                    <a:pt x="1653" y="1"/>
                  </a:moveTo>
                  <a:lnTo>
                    <a:pt x="1476" y="60"/>
                  </a:lnTo>
                  <a:lnTo>
                    <a:pt x="1319" y="1722"/>
                  </a:lnTo>
                  <a:lnTo>
                    <a:pt x="198" y="483"/>
                  </a:lnTo>
                  <a:lnTo>
                    <a:pt x="1" y="551"/>
                  </a:lnTo>
                  <a:lnTo>
                    <a:pt x="1299" y="1968"/>
                  </a:lnTo>
                  <a:lnTo>
                    <a:pt x="1476" y="1918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 rot="-573985">
              <a:off x="684780" y="4197740"/>
              <a:ext cx="20946" cy="49477"/>
            </a:xfrm>
            <a:custGeom>
              <a:avLst/>
              <a:gdLst/>
              <a:ahLst/>
              <a:cxnLst/>
              <a:rect l="l" t="t" r="r" b="b"/>
              <a:pathLst>
                <a:path w="729" h="1722" extrusionOk="0">
                  <a:moveTo>
                    <a:pt x="178" y="0"/>
                  </a:moveTo>
                  <a:lnTo>
                    <a:pt x="1" y="59"/>
                  </a:lnTo>
                  <a:lnTo>
                    <a:pt x="552" y="1721"/>
                  </a:lnTo>
                  <a:lnTo>
                    <a:pt x="729" y="166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 rot="-573985">
              <a:off x="709071" y="4172616"/>
              <a:ext cx="50023" cy="58815"/>
            </a:xfrm>
            <a:custGeom>
              <a:avLst/>
              <a:gdLst/>
              <a:ahLst/>
              <a:cxnLst/>
              <a:rect l="l" t="t" r="r" b="b"/>
              <a:pathLst>
                <a:path w="1741" h="2047" extrusionOk="0">
                  <a:moveTo>
                    <a:pt x="1151" y="1"/>
                  </a:moveTo>
                  <a:lnTo>
                    <a:pt x="0" y="375"/>
                  </a:lnTo>
                  <a:lnTo>
                    <a:pt x="561" y="2047"/>
                  </a:lnTo>
                  <a:lnTo>
                    <a:pt x="1741" y="1653"/>
                  </a:lnTo>
                  <a:lnTo>
                    <a:pt x="1682" y="1506"/>
                  </a:lnTo>
                  <a:lnTo>
                    <a:pt x="679" y="1830"/>
                  </a:lnTo>
                  <a:lnTo>
                    <a:pt x="472" y="1220"/>
                  </a:lnTo>
                  <a:lnTo>
                    <a:pt x="1338" y="925"/>
                  </a:lnTo>
                  <a:lnTo>
                    <a:pt x="1288" y="778"/>
                  </a:lnTo>
                  <a:lnTo>
                    <a:pt x="423" y="1063"/>
                  </a:lnTo>
                  <a:lnTo>
                    <a:pt x="226" y="473"/>
                  </a:lnTo>
                  <a:lnTo>
                    <a:pt x="1200" y="149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 rot="-573985">
              <a:off x="756768" y="4151300"/>
              <a:ext cx="46632" cy="52321"/>
            </a:xfrm>
            <a:custGeom>
              <a:avLst/>
              <a:gdLst/>
              <a:ahLst/>
              <a:cxnLst/>
              <a:rect l="l" t="t" r="r" b="b"/>
              <a:pathLst>
                <a:path w="1623" h="1821" extrusionOk="0">
                  <a:moveTo>
                    <a:pt x="865" y="1"/>
                  </a:moveTo>
                  <a:cubicBezTo>
                    <a:pt x="756" y="1"/>
                    <a:pt x="647" y="18"/>
                    <a:pt x="541" y="52"/>
                  </a:cubicBezTo>
                  <a:cubicBezTo>
                    <a:pt x="118" y="199"/>
                    <a:pt x="0" y="475"/>
                    <a:pt x="79" y="721"/>
                  </a:cubicBezTo>
                  <a:cubicBezTo>
                    <a:pt x="160" y="961"/>
                    <a:pt x="354" y="1010"/>
                    <a:pt x="569" y="1010"/>
                  </a:cubicBezTo>
                  <a:cubicBezTo>
                    <a:pt x="719" y="1010"/>
                    <a:pt x="880" y="986"/>
                    <a:pt x="1019" y="986"/>
                  </a:cubicBezTo>
                  <a:cubicBezTo>
                    <a:pt x="1184" y="986"/>
                    <a:pt x="1319" y="1021"/>
                    <a:pt x="1367" y="1173"/>
                  </a:cubicBezTo>
                  <a:cubicBezTo>
                    <a:pt x="1426" y="1330"/>
                    <a:pt x="1328" y="1507"/>
                    <a:pt x="1023" y="1616"/>
                  </a:cubicBezTo>
                  <a:cubicBezTo>
                    <a:pt x="930" y="1647"/>
                    <a:pt x="835" y="1662"/>
                    <a:pt x="741" y="1662"/>
                  </a:cubicBezTo>
                  <a:cubicBezTo>
                    <a:pt x="626" y="1662"/>
                    <a:pt x="512" y="1639"/>
                    <a:pt x="403" y="1596"/>
                  </a:cubicBezTo>
                  <a:lnTo>
                    <a:pt x="384" y="1753"/>
                  </a:lnTo>
                  <a:cubicBezTo>
                    <a:pt x="495" y="1799"/>
                    <a:pt x="614" y="1821"/>
                    <a:pt x="735" y="1821"/>
                  </a:cubicBezTo>
                  <a:cubicBezTo>
                    <a:pt x="848" y="1821"/>
                    <a:pt x="962" y="1801"/>
                    <a:pt x="1072" y="1763"/>
                  </a:cubicBezTo>
                  <a:cubicBezTo>
                    <a:pt x="1495" y="1625"/>
                    <a:pt x="1623" y="1350"/>
                    <a:pt x="1544" y="1104"/>
                  </a:cubicBezTo>
                  <a:cubicBezTo>
                    <a:pt x="1463" y="864"/>
                    <a:pt x="1269" y="815"/>
                    <a:pt x="1054" y="815"/>
                  </a:cubicBezTo>
                  <a:cubicBezTo>
                    <a:pt x="904" y="815"/>
                    <a:pt x="743" y="839"/>
                    <a:pt x="604" y="839"/>
                  </a:cubicBezTo>
                  <a:cubicBezTo>
                    <a:pt x="439" y="839"/>
                    <a:pt x="305" y="804"/>
                    <a:pt x="256" y="652"/>
                  </a:cubicBezTo>
                  <a:cubicBezTo>
                    <a:pt x="197" y="485"/>
                    <a:pt x="285" y="308"/>
                    <a:pt x="590" y="209"/>
                  </a:cubicBezTo>
                  <a:cubicBezTo>
                    <a:pt x="682" y="177"/>
                    <a:pt x="774" y="162"/>
                    <a:pt x="866" y="162"/>
                  </a:cubicBezTo>
                  <a:cubicBezTo>
                    <a:pt x="942" y="162"/>
                    <a:pt x="1017" y="172"/>
                    <a:pt x="1092" y="190"/>
                  </a:cubicBezTo>
                  <a:lnTo>
                    <a:pt x="1112" y="32"/>
                  </a:lnTo>
                  <a:cubicBezTo>
                    <a:pt x="1031" y="11"/>
                    <a:pt x="948" y="1"/>
                    <a:pt x="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5"/>
            <p:cNvSpPr/>
            <p:nvPr/>
          </p:nvSpPr>
          <p:spPr>
            <a:xfrm rot="-573985">
              <a:off x="870444" y="4610250"/>
              <a:ext cx="370213" cy="194861"/>
            </a:xfrm>
            <a:custGeom>
              <a:avLst/>
              <a:gdLst/>
              <a:ahLst/>
              <a:cxnLst/>
              <a:rect l="l" t="t" r="r" b="b"/>
              <a:pathLst>
                <a:path w="12885" h="6782" extrusionOk="0">
                  <a:moveTo>
                    <a:pt x="12048" y="1"/>
                  </a:moveTo>
                  <a:cubicBezTo>
                    <a:pt x="11881" y="837"/>
                    <a:pt x="11625" y="1663"/>
                    <a:pt x="11271" y="2440"/>
                  </a:cubicBezTo>
                  <a:cubicBezTo>
                    <a:pt x="10543" y="4033"/>
                    <a:pt x="9216" y="5843"/>
                    <a:pt x="6934" y="5931"/>
                  </a:cubicBezTo>
                  <a:cubicBezTo>
                    <a:pt x="6865" y="5934"/>
                    <a:pt x="6796" y="5936"/>
                    <a:pt x="6728" y="5936"/>
                  </a:cubicBezTo>
                  <a:cubicBezTo>
                    <a:pt x="4756" y="5936"/>
                    <a:pt x="3281" y="4718"/>
                    <a:pt x="2302" y="3482"/>
                  </a:cubicBezTo>
                  <a:cubicBezTo>
                    <a:pt x="1682" y="2696"/>
                    <a:pt x="1181" y="1830"/>
                    <a:pt x="797" y="906"/>
                  </a:cubicBezTo>
                  <a:lnTo>
                    <a:pt x="0" y="1201"/>
                  </a:lnTo>
                  <a:cubicBezTo>
                    <a:pt x="345" y="2047"/>
                    <a:pt x="777" y="2853"/>
                    <a:pt x="1308" y="3591"/>
                  </a:cubicBezTo>
                  <a:cubicBezTo>
                    <a:pt x="1918" y="4476"/>
                    <a:pt x="2685" y="5233"/>
                    <a:pt x="3580" y="5833"/>
                  </a:cubicBezTo>
                  <a:cubicBezTo>
                    <a:pt x="4508" y="6458"/>
                    <a:pt x="5608" y="6782"/>
                    <a:pt x="6726" y="6782"/>
                  </a:cubicBezTo>
                  <a:cubicBezTo>
                    <a:pt x="6805" y="6782"/>
                    <a:pt x="6884" y="6780"/>
                    <a:pt x="6964" y="6777"/>
                  </a:cubicBezTo>
                  <a:cubicBezTo>
                    <a:pt x="9953" y="6649"/>
                    <a:pt x="11497" y="4200"/>
                    <a:pt x="12255" y="2312"/>
                  </a:cubicBezTo>
                  <a:cubicBezTo>
                    <a:pt x="12530" y="1614"/>
                    <a:pt x="12746" y="886"/>
                    <a:pt x="12884" y="148"/>
                  </a:cubicBezTo>
                  <a:lnTo>
                    <a:pt x="12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 rot="-573985">
              <a:off x="867123" y="4661973"/>
              <a:ext cx="66141" cy="77462"/>
            </a:xfrm>
            <a:custGeom>
              <a:avLst/>
              <a:gdLst/>
              <a:ahLst/>
              <a:cxnLst/>
              <a:rect l="l" t="t" r="r" b="b"/>
              <a:pathLst>
                <a:path w="2302" h="2696" extrusionOk="0">
                  <a:moveTo>
                    <a:pt x="797" y="1"/>
                  </a:moveTo>
                  <a:lnTo>
                    <a:pt x="0" y="296"/>
                  </a:lnTo>
                  <a:cubicBezTo>
                    <a:pt x="335" y="1151"/>
                    <a:pt x="777" y="1948"/>
                    <a:pt x="1299" y="2695"/>
                  </a:cubicBezTo>
                  <a:lnTo>
                    <a:pt x="2302" y="2577"/>
                  </a:lnTo>
                  <a:cubicBezTo>
                    <a:pt x="1682" y="1791"/>
                    <a:pt x="1171" y="925"/>
                    <a:pt x="797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 rot="-573985">
              <a:off x="1181645" y="4584225"/>
              <a:ext cx="46374" cy="70106"/>
            </a:xfrm>
            <a:custGeom>
              <a:avLst/>
              <a:gdLst/>
              <a:ahLst/>
              <a:cxnLst/>
              <a:rect l="l" t="t" r="r" b="b"/>
              <a:pathLst>
                <a:path w="1614" h="2440" extrusionOk="0">
                  <a:moveTo>
                    <a:pt x="777" y="1"/>
                  </a:moveTo>
                  <a:cubicBezTo>
                    <a:pt x="610" y="837"/>
                    <a:pt x="344" y="1663"/>
                    <a:pt x="0" y="2440"/>
                  </a:cubicBezTo>
                  <a:lnTo>
                    <a:pt x="984" y="2312"/>
                  </a:lnTo>
                  <a:cubicBezTo>
                    <a:pt x="1259" y="1614"/>
                    <a:pt x="1475" y="886"/>
                    <a:pt x="1613" y="148"/>
                  </a:cubicBezTo>
                  <a:lnTo>
                    <a:pt x="777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 rot="-573985">
              <a:off x="400145" y="4001777"/>
              <a:ext cx="1306935" cy="696264"/>
            </a:xfrm>
            <a:custGeom>
              <a:avLst/>
              <a:gdLst/>
              <a:ahLst/>
              <a:cxnLst/>
              <a:rect l="l" t="t" r="r" b="b"/>
              <a:pathLst>
                <a:path w="45487" h="24233" extrusionOk="0">
                  <a:moveTo>
                    <a:pt x="32151" y="0"/>
                  </a:moveTo>
                  <a:cubicBezTo>
                    <a:pt x="32151" y="0"/>
                    <a:pt x="31639" y="325"/>
                    <a:pt x="30734" y="875"/>
                  </a:cubicBezTo>
                  <a:cubicBezTo>
                    <a:pt x="30646" y="934"/>
                    <a:pt x="30548" y="993"/>
                    <a:pt x="30449" y="1052"/>
                  </a:cubicBezTo>
                  <a:cubicBezTo>
                    <a:pt x="23870" y="5134"/>
                    <a:pt x="374" y="19670"/>
                    <a:pt x="1" y="19994"/>
                  </a:cubicBezTo>
                  <a:lnTo>
                    <a:pt x="1653" y="24233"/>
                  </a:lnTo>
                  <a:lnTo>
                    <a:pt x="38406" y="21459"/>
                  </a:lnTo>
                  <a:lnTo>
                    <a:pt x="38710" y="21440"/>
                  </a:lnTo>
                  <a:lnTo>
                    <a:pt x="39694" y="21361"/>
                  </a:lnTo>
                  <a:cubicBezTo>
                    <a:pt x="45487" y="10317"/>
                    <a:pt x="39301" y="4199"/>
                    <a:pt x="35190" y="1574"/>
                  </a:cubicBezTo>
                  <a:cubicBezTo>
                    <a:pt x="35150" y="1544"/>
                    <a:pt x="35101" y="1515"/>
                    <a:pt x="35062" y="1495"/>
                  </a:cubicBezTo>
                  <a:cubicBezTo>
                    <a:pt x="34137" y="905"/>
                    <a:pt x="33164" y="403"/>
                    <a:pt x="32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 rot="-573985">
              <a:off x="456169" y="4671615"/>
              <a:ext cx="93006" cy="123289"/>
            </a:xfrm>
            <a:custGeom>
              <a:avLst/>
              <a:gdLst/>
              <a:ahLst/>
              <a:cxnLst/>
              <a:rect l="l" t="t" r="r" b="b"/>
              <a:pathLst>
                <a:path w="3237" h="4291" extrusionOk="0">
                  <a:moveTo>
                    <a:pt x="426" y="0"/>
                  </a:moveTo>
                  <a:cubicBezTo>
                    <a:pt x="170" y="0"/>
                    <a:pt x="1" y="52"/>
                    <a:pt x="1" y="52"/>
                  </a:cubicBezTo>
                  <a:lnTo>
                    <a:pt x="1643" y="4291"/>
                  </a:lnTo>
                  <a:cubicBezTo>
                    <a:pt x="1643" y="4291"/>
                    <a:pt x="3236" y="3819"/>
                    <a:pt x="2479" y="1734"/>
                  </a:cubicBezTo>
                  <a:cubicBezTo>
                    <a:pt x="1929" y="238"/>
                    <a:pt x="977" y="0"/>
                    <a:pt x="426" y="0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 rot="-573985">
              <a:off x="433298" y="4066402"/>
              <a:ext cx="975769" cy="559787"/>
            </a:xfrm>
            <a:custGeom>
              <a:avLst/>
              <a:gdLst/>
              <a:ahLst/>
              <a:cxnLst/>
              <a:rect l="l" t="t" r="r" b="b"/>
              <a:pathLst>
                <a:path w="33961" h="19483" extrusionOk="0">
                  <a:moveTo>
                    <a:pt x="33823" y="0"/>
                  </a:moveTo>
                  <a:lnTo>
                    <a:pt x="552" y="19040"/>
                  </a:lnTo>
                  <a:lnTo>
                    <a:pt x="1" y="19355"/>
                  </a:lnTo>
                  <a:lnTo>
                    <a:pt x="70" y="19483"/>
                  </a:lnTo>
                  <a:lnTo>
                    <a:pt x="650" y="19148"/>
                  </a:lnTo>
                  <a:lnTo>
                    <a:pt x="33960" y="89"/>
                  </a:lnTo>
                  <a:cubicBezTo>
                    <a:pt x="33921" y="59"/>
                    <a:pt x="33872" y="30"/>
                    <a:pt x="3382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 rot="-573985">
              <a:off x="1324630" y="4450548"/>
              <a:ext cx="210836" cy="92575"/>
            </a:xfrm>
            <a:custGeom>
              <a:avLst/>
              <a:gdLst/>
              <a:ahLst/>
              <a:cxnLst/>
              <a:rect l="l" t="t" r="r" b="b"/>
              <a:pathLst>
                <a:path w="7338" h="3222" extrusionOk="0">
                  <a:moveTo>
                    <a:pt x="5970" y="1"/>
                  </a:moveTo>
                  <a:cubicBezTo>
                    <a:pt x="5905" y="1"/>
                    <a:pt x="5839" y="6"/>
                    <a:pt x="5774" y="17"/>
                  </a:cubicBezTo>
                  <a:lnTo>
                    <a:pt x="1072" y="794"/>
                  </a:lnTo>
                  <a:cubicBezTo>
                    <a:pt x="443" y="902"/>
                    <a:pt x="0" y="1472"/>
                    <a:pt x="59" y="2112"/>
                  </a:cubicBezTo>
                  <a:cubicBezTo>
                    <a:pt x="114" y="2743"/>
                    <a:pt x="655" y="3221"/>
                    <a:pt x="1276" y="3221"/>
                  </a:cubicBezTo>
                  <a:cubicBezTo>
                    <a:pt x="1323" y="3221"/>
                    <a:pt x="1370" y="3219"/>
                    <a:pt x="1417" y="3213"/>
                  </a:cubicBezTo>
                  <a:lnTo>
                    <a:pt x="6157" y="2653"/>
                  </a:lnTo>
                  <a:cubicBezTo>
                    <a:pt x="6855" y="2574"/>
                    <a:pt x="7337" y="1915"/>
                    <a:pt x="7209" y="1217"/>
                  </a:cubicBezTo>
                  <a:lnTo>
                    <a:pt x="7170" y="1000"/>
                  </a:lnTo>
                  <a:cubicBezTo>
                    <a:pt x="7064" y="417"/>
                    <a:pt x="6545" y="1"/>
                    <a:pt x="5970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 rot="-573985">
              <a:off x="1214075" y="4519515"/>
              <a:ext cx="86972" cy="69934"/>
            </a:xfrm>
            <a:custGeom>
              <a:avLst/>
              <a:gdLst/>
              <a:ahLst/>
              <a:cxnLst/>
              <a:rect l="l" t="t" r="r" b="b"/>
              <a:pathLst>
                <a:path w="3027" h="2434" extrusionOk="0">
                  <a:moveTo>
                    <a:pt x="1803" y="0"/>
                  </a:moveTo>
                  <a:cubicBezTo>
                    <a:pt x="1756" y="0"/>
                    <a:pt x="1708" y="3"/>
                    <a:pt x="1659" y="9"/>
                  </a:cubicBezTo>
                  <a:lnTo>
                    <a:pt x="1079" y="68"/>
                  </a:lnTo>
                  <a:cubicBezTo>
                    <a:pt x="509" y="137"/>
                    <a:pt x="66" y="599"/>
                    <a:pt x="37" y="1179"/>
                  </a:cubicBezTo>
                  <a:lnTo>
                    <a:pt x="37" y="1209"/>
                  </a:lnTo>
                  <a:cubicBezTo>
                    <a:pt x="1" y="1883"/>
                    <a:pt x="548" y="2434"/>
                    <a:pt x="1205" y="2434"/>
                  </a:cubicBezTo>
                  <a:cubicBezTo>
                    <a:pt x="1267" y="2434"/>
                    <a:pt x="1330" y="2429"/>
                    <a:pt x="1394" y="2418"/>
                  </a:cubicBezTo>
                  <a:lnTo>
                    <a:pt x="1974" y="2330"/>
                  </a:lnTo>
                  <a:cubicBezTo>
                    <a:pt x="2594" y="2232"/>
                    <a:pt x="3026" y="1661"/>
                    <a:pt x="2958" y="1042"/>
                  </a:cubicBezTo>
                  <a:cubicBezTo>
                    <a:pt x="2894" y="441"/>
                    <a:pt x="2392" y="0"/>
                    <a:pt x="1803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 rot="-573985">
              <a:off x="1265555" y="3965773"/>
              <a:ext cx="297578" cy="591449"/>
            </a:xfrm>
            <a:custGeom>
              <a:avLst/>
              <a:gdLst/>
              <a:ahLst/>
              <a:cxnLst/>
              <a:rect l="l" t="t" r="r" b="b"/>
              <a:pathLst>
                <a:path w="10357" h="20585" extrusionOk="0">
                  <a:moveTo>
                    <a:pt x="275" y="0"/>
                  </a:moveTo>
                  <a:cubicBezTo>
                    <a:pt x="187" y="50"/>
                    <a:pt x="98" y="118"/>
                    <a:pt x="0" y="177"/>
                  </a:cubicBezTo>
                  <a:cubicBezTo>
                    <a:pt x="895" y="649"/>
                    <a:pt x="1770" y="1171"/>
                    <a:pt x="2606" y="1761"/>
                  </a:cubicBezTo>
                  <a:cubicBezTo>
                    <a:pt x="2636" y="1790"/>
                    <a:pt x="2685" y="1820"/>
                    <a:pt x="2724" y="1849"/>
                  </a:cubicBezTo>
                  <a:cubicBezTo>
                    <a:pt x="4829" y="3334"/>
                    <a:pt x="7415" y="5675"/>
                    <a:pt x="8507" y="8714"/>
                  </a:cubicBezTo>
                  <a:cubicBezTo>
                    <a:pt x="10081" y="13120"/>
                    <a:pt x="8596" y="18578"/>
                    <a:pt x="7947" y="20584"/>
                  </a:cubicBezTo>
                  <a:lnTo>
                    <a:pt x="8251" y="20565"/>
                  </a:lnTo>
                  <a:cubicBezTo>
                    <a:pt x="8930" y="18440"/>
                    <a:pt x="10356" y="13022"/>
                    <a:pt x="8773" y="8616"/>
                  </a:cubicBezTo>
                  <a:cubicBezTo>
                    <a:pt x="7671" y="5567"/>
                    <a:pt x="5114" y="3206"/>
                    <a:pt x="3000" y="1692"/>
                  </a:cubicBezTo>
                  <a:lnTo>
                    <a:pt x="2872" y="1603"/>
                  </a:lnTo>
                  <a:cubicBezTo>
                    <a:pt x="2046" y="1013"/>
                    <a:pt x="1180" y="482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 rot="-573985">
              <a:off x="344102" y="3898743"/>
              <a:ext cx="232873" cy="146907"/>
            </a:xfrm>
            <a:custGeom>
              <a:avLst/>
              <a:gdLst/>
              <a:ahLst/>
              <a:cxnLst/>
              <a:rect l="l" t="t" r="r" b="b"/>
              <a:pathLst>
                <a:path w="8105" h="5113" extrusionOk="0">
                  <a:moveTo>
                    <a:pt x="3846" y="2664"/>
                  </a:moveTo>
                  <a:cubicBezTo>
                    <a:pt x="4387" y="3018"/>
                    <a:pt x="4712" y="3628"/>
                    <a:pt x="4702" y="4267"/>
                  </a:cubicBezTo>
                  <a:cubicBezTo>
                    <a:pt x="4702" y="4346"/>
                    <a:pt x="4702" y="4474"/>
                    <a:pt x="4613" y="4523"/>
                  </a:cubicBezTo>
                  <a:cubicBezTo>
                    <a:pt x="4598" y="4531"/>
                    <a:pt x="4582" y="4535"/>
                    <a:pt x="4564" y="4535"/>
                  </a:cubicBezTo>
                  <a:cubicBezTo>
                    <a:pt x="4476" y="4535"/>
                    <a:pt x="4361" y="4444"/>
                    <a:pt x="4279" y="4346"/>
                  </a:cubicBezTo>
                  <a:cubicBezTo>
                    <a:pt x="3915" y="3864"/>
                    <a:pt x="3768" y="3254"/>
                    <a:pt x="3846" y="2664"/>
                  </a:cubicBezTo>
                  <a:close/>
                  <a:moveTo>
                    <a:pt x="6724" y="1"/>
                  </a:moveTo>
                  <a:cubicBezTo>
                    <a:pt x="5854" y="1"/>
                    <a:pt x="5014" y="306"/>
                    <a:pt x="4417" y="884"/>
                  </a:cubicBezTo>
                  <a:cubicBezTo>
                    <a:pt x="4033" y="1248"/>
                    <a:pt x="3768" y="1720"/>
                    <a:pt x="3640" y="2231"/>
                  </a:cubicBezTo>
                  <a:lnTo>
                    <a:pt x="3532" y="2192"/>
                  </a:lnTo>
                  <a:cubicBezTo>
                    <a:pt x="3268" y="2106"/>
                    <a:pt x="2997" y="2064"/>
                    <a:pt x="2728" y="2064"/>
                  </a:cubicBezTo>
                  <a:cubicBezTo>
                    <a:pt x="2106" y="2064"/>
                    <a:pt x="1498" y="2290"/>
                    <a:pt x="1024" y="2723"/>
                  </a:cubicBezTo>
                  <a:cubicBezTo>
                    <a:pt x="355" y="3343"/>
                    <a:pt x="1" y="4208"/>
                    <a:pt x="40" y="5113"/>
                  </a:cubicBezTo>
                  <a:lnTo>
                    <a:pt x="316" y="5103"/>
                  </a:lnTo>
                  <a:cubicBezTo>
                    <a:pt x="286" y="4287"/>
                    <a:pt x="611" y="3490"/>
                    <a:pt x="1211" y="2940"/>
                  </a:cubicBezTo>
                  <a:cubicBezTo>
                    <a:pt x="1639" y="2552"/>
                    <a:pt x="2209" y="2345"/>
                    <a:pt x="2763" y="2345"/>
                  </a:cubicBezTo>
                  <a:cubicBezTo>
                    <a:pt x="2996" y="2345"/>
                    <a:pt x="3227" y="2382"/>
                    <a:pt x="3443" y="2458"/>
                  </a:cubicBezTo>
                  <a:cubicBezTo>
                    <a:pt x="3492" y="2477"/>
                    <a:pt x="3541" y="2497"/>
                    <a:pt x="3581" y="2517"/>
                  </a:cubicBezTo>
                  <a:cubicBezTo>
                    <a:pt x="3463" y="3225"/>
                    <a:pt x="3630" y="3943"/>
                    <a:pt x="4053" y="4523"/>
                  </a:cubicBezTo>
                  <a:cubicBezTo>
                    <a:pt x="4179" y="4672"/>
                    <a:pt x="4367" y="4820"/>
                    <a:pt x="4562" y="4820"/>
                  </a:cubicBezTo>
                  <a:cubicBezTo>
                    <a:pt x="4625" y="4820"/>
                    <a:pt x="4689" y="4805"/>
                    <a:pt x="4751" y="4769"/>
                  </a:cubicBezTo>
                  <a:cubicBezTo>
                    <a:pt x="4899" y="4680"/>
                    <a:pt x="4977" y="4523"/>
                    <a:pt x="4987" y="4287"/>
                  </a:cubicBezTo>
                  <a:cubicBezTo>
                    <a:pt x="4997" y="3490"/>
                    <a:pt x="4584" y="2762"/>
                    <a:pt x="3905" y="2369"/>
                  </a:cubicBezTo>
                  <a:cubicBezTo>
                    <a:pt x="4004" y="1877"/>
                    <a:pt x="4250" y="1435"/>
                    <a:pt x="4604" y="1091"/>
                  </a:cubicBezTo>
                  <a:cubicBezTo>
                    <a:pt x="5155" y="565"/>
                    <a:pt x="5927" y="286"/>
                    <a:pt x="6725" y="286"/>
                  </a:cubicBezTo>
                  <a:cubicBezTo>
                    <a:pt x="7152" y="286"/>
                    <a:pt x="7586" y="366"/>
                    <a:pt x="7997" y="530"/>
                  </a:cubicBezTo>
                  <a:lnTo>
                    <a:pt x="8105" y="264"/>
                  </a:lnTo>
                  <a:cubicBezTo>
                    <a:pt x="7658" y="87"/>
                    <a:pt x="7187" y="1"/>
                    <a:pt x="67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 rot="-573985">
              <a:off x="1086341" y="4634479"/>
              <a:ext cx="347888" cy="122772"/>
            </a:xfrm>
            <a:custGeom>
              <a:avLst/>
              <a:gdLst/>
              <a:ahLst/>
              <a:cxnLst/>
              <a:rect l="l" t="t" r="r" b="b"/>
              <a:pathLst>
                <a:path w="12108" h="4273" extrusionOk="0">
                  <a:moveTo>
                    <a:pt x="8231" y="278"/>
                  </a:moveTo>
                  <a:cubicBezTo>
                    <a:pt x="8241" y="278"/>
                    <a:pt x="8251" y="278"/>
                    <a:pt x="8262" y="279"/>
                  </a:cubicBezTo>
                  <a:cubicBezTo>
                    <a:pt x="8409" y="279"/>
                    <a:pt x="8557" y="318"/>
                    <a:pt x="8685" y="397"/>
                  </a:cubicBezTo>
                  <a:cubicBezTo>
                    <a:pt x="8950" y="613"/>
                    <a:pt x="9127" y="928"/>
                    <a:pt x="9147" y="1272"/>
                  </a:cubicBezTo>
                  <a:cubicBezTo>
                    <a:pt x="9186" y="1597"/>
                    <a:pt x="9147" y="1931"/>
                    <a:pt x="9029" y="2236"/>
                  </a:cubicBezTo>
                  <a:cubicBezTo>
                    <a:pt x="8626" y="2108"/>
                    <a:pt x="8272" y="1872"/>
                    <a:pt x="7996" y="1558"/>
                  </a:cubicBezTo>
                  <a:cubicBezTo>
                    <a:pt x="7731" y="1233"/>
                    <a:pt x="7583" y="751"/>
                    <a:pt x="7829" y="466"/>
                  </a:cubicBezTo>
                  <a:cubicBezTo>
                    <a:pt x="7931" y="346"/>
                    <a:pt x="8075" y="278"/>
                    <a:pt x="8231" y="278"/>
                  </a:cubicBezTo>
                  <a:close/>
                  <a:moveTo>
                    <a:pt x="5036" y="1528"/>
                  </a:moveTo>
                  <a:cubicBezTo>
                    <a:pt x="5125" y="1528"/>
                    <a:pt x="5223" y="1548"/>
                    <a:pt x="5302" y="1597"/>
                  </a:cubicBezTo>
                  <a:cubicBezTo>
                    <a:pt x="5538" y="1705"/>
                    <a:pt x="5695" y="1931"/>
                    <a:pt x="5734" y="2187"/>
                  </a:cubicBezTo>
                  <a:cubicBezTo>
                    <a:pt x="5784" y="2600"/>
                    <a:pt x="5538" y="3052"/>
                    <a:pt x="5076" y="3407"/>
                  </a:cubicBezTo>
                  <a:cubicBezTo>
                    <a:pt x="5026" y="3446"/>
                    <a:pt x="4977" y="3475"/>
                    <a:pt x="4928" y="3515"/>
                  </a:cubicBezTo>
                  <a:cubicBezTo>
                    <a:pt x="4456" y="3092"/>
                    <a:pt x="4279" y="2394"/>
                    <a:pt x="4535" y="1892"/>
                  </a:cubicBezTo>
                  <a:cubicBezTo>
                    <a:pt x="4594" y="1764"/>
                    <a:pt x="4682" y="1666"/>
                    <a:pt x="4800" y="1587"/>
                  </a:cubicBezTo>
                  <a:cubicBezTo>
                    <a:pt x="4869" y="1548"/>
                    <a:pt x="4948" y="1528"/>
                    <a:pt x="5036" y="1528"/>
                  </a:cubicBezTo>
                  <a:close/>
                  <a:moveTo>
                    <a:pt x="8273" y="1"/>
                  </a:moveTo>
                  <a:cubicBezTo>
                    <a:pt x="8016" y="1"/>
                    <a:pt x="7770" y="98"/>
                    <a:pt x="7613" y="289"/>
                  </a:cubicBezTo>
                  <a:cubicBezTo>
                    <a:pt x="7269" y="692"/>
                    <a:pt x="7436" y="1322"/>
                    <a:pt x="7780" y="1744"/>
                  </a:cubicBezTo>
                  <a:cubicBezTo>
                    <a:pt x="8075" y="2089"/>
                    <a:pt x="8469" y="2354"/>
                    <a:pt x="8911" y="2502"/>
                  </a:cubicBezTo>
                  <a:cubicBezTo>
                    <a:pt x="8469" y="3259"/>
                    <a:pt x="7711" y="3800"/>
                    <a:pt x="6846" y="3957"/>
                  </a:cubicBezTo>
                  <a:cubicBezTo>
                    <a:pt x="6689" y="3987"/>
                    <a:pt x="6530" y="4002"/>
                    <a:pt x="6371" y="4002"/>
                  </a:cubicBezTo>
                  <a:cubicBezTo>
                    <a:pt x="5952" y="4002"/>
                    <a:pt x="5535" y="3898"/>
                    <a:pt x="5164" y="3692"/>
                  </a:cubicBezTo>
                  <a:cubicBezTo>
                    <a:pt x="5194" y="3672"/>
                    <a:pt x="5223" y="3652"/>
                    <a:pt x="5253" y="3633"/>
                  </a:cubicBezTo>
                  <a:cubicBezTo>
                    <a:pt x="5793" y="3229"/>
                    <a:pt x="6079" y="2679"/>
                    <a:pt x="6020" y="2157"/>
                  </a:cubicBezTo>
                  <a:cubicBezTo>
                    <a:pt x="5970" y="1803"/>
                    <a:pt x="5744" y="1508"/>
                    <a:pt x="5430" y="1351"/>
                  </a:cubicBezTo>
                  <a:cubicBezTo>
                    <a:pt x="5312" y="1282"/>
                    <a:pt x="5179" y="1248"/>
                    <a:pt x="5046" y="1248"/>
                  </a:cubicBezTo>
                  <a:cubicBezTo>
                    <a:pt x="4913" y="1248"/>
                    <a:pt x="4780" y="1282"/>
                    <a:pt x="4662" y="1351"/>
                  </a:cubicBezTo>
                  <a:cubicBezTo>
                    <a:pt x="4495" y="1449"/>
                    <a:pt x="4367" y="1597"/>
                    <a:pt x="4279" y="1774"/>
                  </a:cubicBezTo>
                  <a:cubicBezTo>
                    <a:pt x="3984" y="2354"/>
                    <a:pt x="4161" y="3151"/>
                    <a:pt x="4672" y="3662"/>
                  </a:cubicBezTo>
                  <a:cubicBezTo>
                    <a:pt x="4257" y="3861"/>
                    <a:pt x="3808" y="3961"/>
                    <a:pt x="3358" y="3961"/>
                  </a:cubicBezTo>
                  <a:cubicBezTo>
                    <a:pt x="3008" y="3961"/>
                    <a:pt x="2657" y="3901"/>
                    <a:pt x="2322" y="3780"/>
                  </a:cubicBezTo>
                  <a:cubicBezTo>
                    <a:pt x="1397" y="3436"/>
                    <a:pt x="660" y="2728"/>
                    <a:pt x="256" y="1823"/>
                  </a:cubicBezTo>
                  <a:lnTo>
                    <a:pt x="1" y="1951"/>
                  </a:lnTo>
                  <a:cubicBezTo>
                    <a:pt x="433" y="2915"/>
                    <a:pt x="1240" y="3672"/>
                    <a:pt x="2233" y="4046"/>
                  </a:cubicBezTo>
                  <a:cubicBezTo>
                    <a:pt x="2594" y="4176"/>
                    <a:pt x="2972" y="4240"/>
                    <a:pt x="3349" y="4240"/>
                  </a:cubicBezTo>
                  <a:cubicBezTo>
                    <a:pt x="3887" y="4240"/>
                    <a:pt x="4423" y="4109"/>
                    <a:pt x="4908" y="3849"/>
                  </a:cubicBezTo>
                  <a:cubicBezTo>
                    <a:pt x="5318" y="4125"/>
                    <a:pt x="5811" y="4272"/>
                    <a:pt x="6306" y="4272"/>
                  </a:cubicBezTo>
                  <a:cubicBezTo>
                    <a:pt x="6322" y="4272"/>
                    <a:pt x="6338" y="4272"/>
                    <a:pt x="6354" y="4272"/>
                  </a:cubicBezTo>
                  <a:cubicBezTo>
                    <a:pt x="6531" y="4272"/>
                    <a:pt x="6718" y="4262"/>
                    <a:pt x="6895" y="4233"/>
                  </a:cubicBezTo>
                  <a:cubicBezTo>
                    <a:pt x="7869" y="4056"/>
                    <a:pt x="8714" y="3446"/>
                    <a:pt x="9186" y="2571"/>
                  </a:cubicBezTo>
                  <a:cubicBezTo>
                    <a:pt x="9357" y="2606"/>
                    <a:pt x="9529" y="2624"/>
                    <a:pt x="9701" y="2624"/>
                  </a:cubicBezTo>
                  <a:cubicBezTo>
                    <a:pt x="9906" y="2624"/>
                    <a:pt x="10110" y="2599"/>
                    <a:pt x="10308" y="2551"/>
                  </a:cubicBezTo>
                  <a:cubicBezTo>
                    <a:pt x="11232" y="2295"/>
                    <a:pt x="11930" y="1538"/>
                    <a:pt x="12107" y="604"/>
                  </a:cubicBezTo>
                  <a:lnTo>
                    <a:pt x="11832" y="554"/>
                  </a:lnTo>
                  <a:cubicBezTo>
                    <a:pt x="11665" y="1381"/>
                    <a:pt x="11045" y="2039"/>
                    <a:pt x="10239" y="2276"/>
                  </a:cubicBezTo>
                  <a:cubicBezTo>
                    <a:pt x="10065" y="2320"/>
                    <a:pt x="9887" y="2343"/>
                    <a:pt x="9708" y="2343"/>
                  </a:cubicBezTo>
                  <a:cubicBezTo>
                    <a:pt x="9574" y="2343"/>
                    <a:pt x="9439" y="2330"/>
                    <a:pt x="9304" y="2305"/>
                  </a:cubicBezTo>
                  <a:cubicBezTo>
                    <a:pt x="9432" y="1961"/>
                    <a:pt x="9472" y="1597"/>
                    <a:pt x="9432" y="1243"/>
                  </a:cubicBezTo>
                  <a:cubicBezTo>
                    <a:pt x="9393" y="820"/>
                    <a:pt x="9177" y="427"/>
                    <a:pt x="8842" y="171"/>
                  </a:cubicBezTo>
                  <a:cubicBezTo>
                    <a:pt x="8669" y="57"/>
                    <a:pt x="8468" y="1"/>
                    <a:pt x="8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 rot="-573985">
              <a:off x="1014561" y="3889955"/>
              <a:ext cx="358634" cy="119439"/>
            </a:xfrm>
            <a:custGeom>
              <a:avLst/>
              <a:gdLst/>
              <a:ahLst/>
              <a:cxnLst/>
              <a:rect l="l" t="t" r="r" b="b"/>
              <a:pathLst>
                <a:path w="12482" h="4157" extrusionOk="0">
                  <a:moveTo>
                    <a:pt x="8331" y="1078"/>
                  </a:moveTo>
                  <a:cubicBezTo>
                    <a:pt x="8527" y="1383"/>
                    <a:pt x="8557" y="1767"/>
                    <a:pt x="8409" y="2111"/>
                  </a:cubicBezTo>
                  <a:cubicBezTo>
                    <a:pt x="8341" y="2239"/>
                    <a:pt x="8232" y="2347"/>
                    <a:pt x="8085" y="2386"/>
                  </a:cubicBezTo>
                  <a:cubicBezTo>
                    <a:pt x="8060" y="2395"/>
                    <a:pt x="8036" y="2399"/>
                    <a:pt x="8012" y="2399"/>
                  </a:cubicBezTo>
                  <a:cubicBezTo>
                    <a:pt x="7977" y="2399"/>
                    <a:pt x="7942" y="2390"/>
                    <a:pt x="7908" y="2367"/>
                  </a:cubicBezTo>
                  <a:cubicBezTo>
                    <a:pt x="7829" y="2288"/>
                    <a:pt x="7790" y="2190"/>
                    <a:pt x="7790" y="2072"/>
                  </a:cubicBezTo>
                  <a:cubicBezTo>
                    <a:pt x="7760" y="1678"/>
                    <a:pt x="7996" y="1324"/>
                    <a:pt x="8331" y="1078"/>
                  </a:cubicBezTo>
                  <a:close/>
                  <a:moveTo>
                    <a:pt x="3590" y="1944"/>
                  </a:moveTo>
                  <a:cubicBezTo>
                    <a:pt x="3807" y="2082"/>
                    <a:pt x="3984" y="2259"/>
                    <a:pt x="4121" y="2485"/>
                  </a:cubicBezTo>
                  <a:cubicBezTo>
                    <a:pt x="4279" y="2760"/>
                    <a:pt x="4387" y="3173"/>
                    <a:pt x="4200" y="3517"/>
                  </a:cubicBezTo>
                  <a:cubicBezTo>
                    <a:pt x="4102" y="3685"/>
                    <a:pt x="3944" y="3803"/>
                    <a:pt x="3767" y="3852"/>
                  </a:cubicBezTo>
                  <a:cubicBezTo>
                    <a:pt x="3720" y="3866"/>
                    <a:pt x="3674" y="3873"/>
                    <a:pt x="3627" y="3873"/>
                  </a:cubicBezTo>
                  <a:cubicBezTo>
                    <a:pt x="3547" y="3873"/>
                    <a:pt x="3468" y="3853"/>
                    <a:pt x="3394" y="3822"/>
                  </a:cubicBezTo>
                  <a:cubicBezTo>
                    <a:pt x="3207" y="3193"/>
                    <a:pt x="3276" y="2514"/>
                    <a:pt x="3590" y="1944"/>
                  </a:cubicBezTo>
                  <a:close/>
                  <a:moveTo>
                    <a:pt x="6630" y="1"/>
                  </a:moveTo>
                  <a:cubicBezTo>
                    <a:pt x="6514" y="1"/>
                    <a:pt x="6405" y="7"/>
                    <a:pt x="6305" y="16"/>
                  </a:cubicBezTo>
                  <a:cubicBezTo>
                    <a:pt x="5282" y="95"/>
                    <a:pt x="4348" y="538"/>
                    <a:pt x="3748" y="1226"/>
                  </a:cubicBezTo>
                  <a:cubicBezTo>
                    <a:pt x="3649" y="1334"/>
                    <a:pt x="3561" y="1442"/>
                    <a:pt x="3482" y="1560"/>
                  </a:cubicBezTo>
                  <a:cubicBezTo>
                    <a:pt x="3180" y="1418"/>
                    <a:pt x="2850" y="1345"/>
                    <a:pt x="2519" y="1345"/>
                  </a:cubicBezTo>
                  <a:cubicBezTo>
                    <a:pt x="2257" y="1345"/>
                    <a:pt x="1993" y="1390"/>
                    <a:pt x="1741" y="1482"/>
                  </a:cubicBezTo>
                  <a:cubicBezTo>
                    <a:pt x="866" y="1796"/>
                    <a:pt x="178" y="2662"/>
                    <a:pt x="1" y="3675"/>
                  </a:cubicBezTo>
                  <a:lnTo>
                    <a:pt x="276" y="3724"/>
                  </a:lnTo>
                  <a:cubicBezTo>
                    <a:pt x="443" y="2809"/>
                    <a:pt x="1053" y="2023"/>
                    <a:pt x="1840" y="1737"/>
                  </a:cubicBezTo>
                  <a:cubicBezTo>
                    <a:pt x="2051" y="1666"/>
                    <a:pt x="2271" y="1630"/>
                    <a:pt x="2491" y="1630"/>
                  </a:cubicBezTo>
                  <a:cubicBezTo>
                    <a:pt x="2784" y="1630"/>
                    <a:pt x="3075" y="1693"/>
                    <a:pt x="3345" y="1816"/>
                  </a:cubicBezTo>
                  <a:cubicBezTo>
                    <a:pt x="2981" y="2475"/>
                    <a:pt x="2912" y="3252"/>
                    <a:pt x="3148" y="3960"/>
                  </a:cubicBezTo>
                  <a:lnTo>
                    <a:pt x="3167" y="3999"/>
                  </a:lnTo>
                  <a:lnTo>
                    <a:pt x="3207" y="4029"/>
                  </a:lnTo>
                  <a:cubicBezTo>
                    <a:pt x="3325" y="4108"/>
                    <a:pt x="3472" y="4157"/>
                    <a:pt x="3620" y="4157"/>
                  </a:cubicBezTo>
                  <a:cubicBezTo>
                    <a:pt x="3689" y="4157"/>
                    <a:pt x="3758" y="4147"/>
                    <a:pt x="3826" y="4137"/>
                  </a:cubicBezTo>
                  <a:cubicBezTo>
                    <a:pt x="4092" y="4068"/>
                    <a:pt x="4318" y="3901"/>
                    <a:pt x="4446" y="3665"/>
                  </a:cubicBezTo>
                  <a:cubicBezTo>
                    <a:pt x="4643" y="3291"/>
                    <a:pt x="4613" y="2790"/>
                    <a:pt x="4358" y="2347"/>
                  </a:cubicBezTo>
                  <a:cubicBezTo>
                    <a:pt x="4200" y="2091"/>
                    <a:pt x="3984" y="1865"/>
                    <a:pt x="3728" y="1708"/>
                  </a:cubicBezTo>
                  <a:cubicBezTo>
                    <a:pt x="3797" y="1600"/>
                    <a:pt x="3876" y="1511"/>
                    <a:pt x="3954" y="1413"/>
                  </a:cubicBezTo>
                  <a:cubicBezTo>
                    <a:pt x="4505" y="793"/>
                    <a:pt x="5370" y="380"/>
                    <a:pt x="6324" y="302"/>
                  </a:cubicBezTo>
                  <a:cubicBezTo>
                    <a:pt x="6430" y="290"/>
                    <a:pt x="6546" y="283"/>
                    <a:pt x="6668" y="283"/>
                  </a:cubicBezTo>
                  <a:cubicBezTo>
                    <a:pt x="7088" y="283"/>
                    <a:pt x="7578" y="368"/>
                    <a:pt x="7967" y="665"/>
                  </a:cubicBezTo>
                  <a:cubicBezTo>
                    <a:pt x="8036" y="724"/>
                    <a:pt x="8105" y="783"/>
                    <a:pt x="8164" y="852"/>
                  </a:cubicBezTo>
                  <a:cubicBezTo>
                    <a:pt x="7760" y="1157"/>
                    <a:pt x="7475" y="1590"/>
                    <a:pt x="7514" y="2101"/>
                  </a:cubicBezTo>
                  <a:cubicBezTo>
                    <a:pt x="7514" y="2298"/>
                    <a:pt x="7603" y="2485"/>
                    <a:pt x="7760" y="2603"/>
                  </a:cubicBezTo>
                  <a:cubicBezTo>
                    <a:pt x="7839" y="2655"/>
                    <a:pt x="7935" y="2682"/>
                    <a:pt x="8031" y="2682"/>
                  </a:cubicBezTo>
                  <a:cubicBezTo>
                    <a:pt x="8079" y="2682"/>
                    <a:pt x="8128" y="2675"/>
                    <a:pt x="8173" y="2662"/>
                  </a:cubicBezTo>
                  <a:cubicBezTo>
                    <a:pt x="8390" y="2593"/>
                    <a:pt x="8567" y="2436"/>
                    <a:pt x="8675" y="2229"/>
                  </a:cubicBezTo>
                  <a:cubicBezTo>
                    <a:pt x="8852" y="1806"/>
                    <a:pt x="8813" y="1315"/>
                    <a:pt x="8567" y="931"/>
                  </a:cubicBezTo>
                  <a:cubicBezTo>
                    <a:pt x="8704" y="852"/>
                    <a:pt x="8862" y="793"/>
                    <a:pt x="9019" y="754"/>
                  </a:cubicBezTo>
                  <a:cubicBezTo>
                    <a:pt x="9217" y="703"/>
                    <a:pt x="9419" y="679"/>
                    <a:pt x="9622" y="679"/>
                  </a:cubicBezTo>
                  <a:cubicBezTo>
                    <a:pt x="10720" y="679"/>
                    <a:pt x="11825" y="1385"/>
                    <a:pt x="12216" y="2406"/>
                  </a:cubicBezTo>
                  <a:lnTo>
                    <a:pt x="12481" y="2308"/>
                  </a:lnTo>
                  <a:cubicBezTo>
                    <a:pt x="12040" y="1177"/>
                    <a:pt x="10827" y="398"/>
                    <a:pt x="9618" y="398"/>
                  </a:cubicBezTo>
                  <a:cubicBezTo>
                    <a:pt x="9397" y="398"/>
                    <a:pt x="9176" y="424"/>
                    <a:pt x="8960" y="479"/>
                  </a:cubicBezTo>
                  <a:cubicBezTo>
                    <a:pt x="8763" y="528"/>
                    <a:pt x="8586" y="597"/>
                    <a:pt x="8409" y="695"/>
                  </a:cubicBezTo>
                  <a:cubicBezTo>
                    <a:pt x="8331" y="606"/>
                    <a:pt x="8242" y="518"/>
                    <a:pt x="8144" y="439"/>
                  </a:cubicBezTo>
                  <a:cubicBezTo>
                    <a:pt x="7677" y="99"/>
                    <a:pt x="7103" y="1"/>
                    <a:pt x="6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1609;p35"/>
          <p:cNvGrpSpPr/>
          <p:nvPr/>
        </p:nvGrpSpPr>
        <p:grpSpPr>
          <a:xfrm>
            <a:off x="165258" y="4334765"/>
            <a:ext cx="1099685" cy="645981"/>
            <a:chOff x="3285175" y="1554625"/>
            <a:chExt cx="1458275" cy="856625"/>
          </a:xfrm>
        </p:grpSpPr>
        <p:sp>
          <p:nvSpPr>
            <p:cNvPr id="1610" name="Google Shape;1610;p35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5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5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5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35"/>
          <p:cNvGrpSpPr/>
          <p:nvPr/>
        </p:nvGrpSpPr>
        <p:grpSpPr>
          <a:xfrm rot="-1936608">
            <a:off x="8032714" y="4321362"/>
            <a:ext cx="792377" cy="672780"/>
            <a:chOff x="8039217" y="153473"/>
            <a:chExt cx="898762" cy="763062"/>
          </a:xfrm>
        </p:grpSpPr>
        <p:sp>
          <p:nvSpPr>
            <p:cNvPr id="1626" name="Google Shape;1626;p35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Subtitle 14">
            <a:extLst>
              <a:ext uri="{FF2B5EF4-FFF2-40B4-BE49-F238E27FC236}">
                <a16:creationId xmlns:a16="http://schemas.microsoft.com/office/drawing/2014/main" xmlns="" id="{69033E55-1499-AB10-615A-1AF42BDE5AA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06997" y="1892850"/>
            <a:ext cx="2049000" cy="678900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US" dirty="0"/>
              <a:t>Login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Register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View detail movies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Filter categories</a:t>
            </a:r>
          </a:p>
        </p:txBody>
      </p:sp>
      <p:sp>
        <p:nvSpPr>
          <p:cNvPr id="24" name="Google Shape;1568;p35">
            <a:extLst>
              <a:ext uri="{FF2B5EF4-FFF2-40B4-BE49-F238E27FC236}">
                <a16:creationId xmlns:a16="http://schemas.microsoft.com/office/drawing/2014/main" xmlns="" id="{8E45052A-AF3F-23B9-F56A-EA507AC92208}"/>
              </a:ext>
            </a:extLst>
          </p:cNvPr>
          <p:cNvSpPr txBox="1">
            <a:spLocks/>
          </p:cNvSpPr>
          <p:nvPr/>
        </p:nvSpPr>
        <p:spPr>
          <a:xfrm>
            <a:off x="2899001" y="1434767"/>
            <a:ext cx="20490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Customer</a:t>
            </a:r>
          </a:p>
        </p:txBody>
      </p:sp>
      <p:sp>
        <p:nvSpPr>
          <p:cNvPr id="25" name="Subtitle 14">
            <a:extLst>
              <a:ext uri="{FF2B5EF4-FFF2-40B4-BE49-F238E27FC236}">
                <a16:creationId xmlns:a16="http://schemas.microsoft.com/office/drawing/2014/main" xmlns="" id="{32168754-DE7B-9600-AE3A-22040D4812E2}"/>
              </a:ext>
            </a:extLst>
          </p:cNvPr>
          <p:cNvSpPr txBox="1">
            <a:spLocks/>
          </p:cNvSpPr>
          <p:nvPr/>
        </p:nvSpPr>
        <p:spPr>
          <a:xfrm>
            <a:off x="2828437" y="1892850"/>
            <a:ext cx="2190129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Tx/>
              <a:buChar char="-"/>
            </a:pPr>
            <a:r>
              <a:rPr lang="en-US" dirty="0"/>
              <a:t>Watching movies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Using movie functions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Adding favorites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Checkout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Profile management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Comment</a:t>
            </a:r>
          </a:p>
          <a:p>
            <a:pPr marL="152400" indent="0" algn="l"/>
            <a:r>
              <a:rPr lang="en-US" dirty="0"/>
              <a:t>        ...</a:t>
            </a:r>
          </a:p>
        </p:txBody>
      </p:sp>
      <p:sp>
        <p:nvSpPr>
          <p:cNvPr id="26" name="Google Shape;1568;p35">
            <a:extLst>
              <a:ext uri="{FF2B5EF4-FFF2-40B4-BE49-F238E27FC236}">
                <a16:creationId xmlns:a16="http://schemas.microsoft.com/office/drawing/2014/main" xmlns="" id="{F7187240-663F-F500-169A-B9A4DE53BB29}"/>
              </a:ext>
            </a:extLst>
          </p:cNvPr>
          <p:cNvSpPr txBox="1">
            <a:spLocks/>
          </p:cNvSpPr>
          <p:nvPr/>
        </p:nvSpPr>
        <p:spPr>
          <a:xfrm>
            <a:off x="5257962" y="1434767"/>
            <a:ext cx="20490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Admin</a:t>
            </a:r>
          </a:p>
        </p:txBody>
      </p:sp>
      <p:sp>
        <p:nvSpPr>
          <p:cNvPr id="27" name="Subtitle 14">
            <a:extLst>
              <a:ext uri="{FF2B5EF4-FFF2-40B4-BE49-F238E27FC236}">
                <a16:creationId xmlns:a16="http://schemas.microsoft.com/office/drawing/2014/main" xmlns="" id="{DF9DD8D7-494E-80E7-949F-B8BA9380830B}"/>
              </a:ext>
            </a:extLst>
          </p:cNvPr>
          <p:cNvSpPr txBox="1">
            <a:spLocks/>
          </p:cNvSpPr>
          <p:nvPr/>
        </p:nvSpPr>
        <p:spPr>
          <a:xfrm>
            <a:off x="5257962" y="1892850"/>
            <a:ext cx="2556242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Tx/>
              <a:buChar char="-"/>
            </a:pPr>
            <a:r>
              <a:rPr lang="en-US" dirty="0"/>
              <a:t>Managing accounts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Movies and episodes management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Categories management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Tickets/Subscriptions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Statistics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xmlns="" id="{392070E0-2A3A-CBC6-83BA-1CA0F41BFC57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37">
            <a:extLst>
              <a:ext uri="{FF2B5EF4-FFF2-40B4-BE49-F238E27FC236}">
                <a16:creationId xmlns:a16="http://schemas.microsoft.com/office/drawing/2014/main" xmlns="" id="{F473363E-EE6E-12FC-A039-6704989F3238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232</Words>
  <Application>Microsoft Office PowerPoint</Application>
  <PresentationFormat>On-screen Show (16:9)</PresentationFormat>
  <Paragraphs>97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Rajdhani</vt:lpstr>
      <vt:lpstr>Fira Sans</vt:lpstr>
      <vt:lpstr>Arial</vt:lpstr>
      <vt:lpstr>Film Script Project Proposal by Slidesgo</vt:lpstr>
      <vt:lpstr>Capstone Presentation   Creating an online movie streaming  web application</vt:lpstr>
      <vt:lpstr>Table Contents of Moviersals</vt:lpstr>
      <vt:lpstr>Project Introduction</vt:lpstr>
      <vt:lpstr>Context and Purpose</vt:lpstr>
      <vt:lpstr>Scope</vt:lpstr>
      <vt:lpstr>Result</vt:lpstr>
      <vt:lpstr>System Architectural Overview</vt:lpstr>
      <vt:lpstr>PowerPoint Presentation</vt:lpstr>
      <vt:lpstr>03 Actors and Features</vt:lpstr>
      <vt:lpstr>Business flow</vt:lpstr>
      <vt:lpstr>05</vt:lpstr>
      <vt:lpstr>Demonstation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   Creating an online movie streaming  web application</dc:title>
  <cp:lastModifiedBy>Microsoft account</cp:lastModifiedBy>
  <cp:revision>7</cp:revision>
  <dcterms:modified xsi:type="dcterms:W3CDTF">2024-12-21T04:17:23Z</dcterms:modified>
</cp:coreProperties>
</file>