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63" r:id="rId9"/>
    <p:sldId id="264" r:id="rId10"/>
    <p:sldId id="265" r:id="rId11"/>
    <p:sldId id="266" r:id="rId12"/>
    <p:sldId id="269" r:id="rId13"/>
    <p:sldId id="275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DB038-F306-4977-89C1-B23DA7C10E22}">
  <a:tblStyle styleId="{184DB038-F306-4977-89C1-B23DA7C10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1F20A-8E97-4263-8967-8B39EAB7D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66" autoAdjust="0"/>
  </p:normalViewPr>
  <p:slideViewPr>
    <p:cSldViewPr snapToGrid="0">
      <p:cViewPr varScale="1">
        <p:scale>
          <a:sx n="107" d="100"/>
          <a:sy n="107" d="100"/>
        </p:scale>
        <p:origin x="9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278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2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2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5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0173fbd9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0173fbd9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8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0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2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619104FF-9248-568D-15E0-8EC95246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6A76C76-9D58-6584-4566-E1DEA5DC3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1C51BA49-99F2-7CC9-891F-A7C914238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A81ABBEC-87FF-0012-D234-911C578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AD9788D-E155-5FA9-60AB-A8EEE2A3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EF276304-4A0E-5839-F963-82859067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:a16="http://schemas.microsoft.com/office/drawing/2014/main" id="{EDE6D2F0-F734-3F67-AF22-AACD8321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>
            <a:extLst>
              <a:ext uri="{FF2B5EF4-FFF2-40B4-BE49-F238E27FC236}">
                <a16:creationId xmlns:a16="http://schemas.microsoft.com/office/drawing/2014/main" id="{A7BE910A-A912-E60D-6878-D723A5ED7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>
            <a:extLst>
              <a:ext uri="{FF2B5EF4-FFF2-40B4-BE49-F238E27FC236}">
                <a16:creationId xmlns:a16="http://schemas.microsoft.com/office/drawing/2014/main" id="{91420FFD-563F-6978-100A-1943AF4C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2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173fbd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173fbd9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3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4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6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7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8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9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3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4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254225" y="1147248"/>
            <a:ext cx="5257196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Capstone Presentation</a:t>
            </a:r>
            <a:br>
              <a:rPr lang="en" sz="3200" b="1" dirty="0"/>
            </a:br>
            <a:r>
              <a:rPr lang="en" sz="3200" dirty="0"/>
              <a:t> </a:t>
            </a:r>
            <a:br>
              <a:rPr lang="en" dirty="0"/>
            </a:br>
            <a:r>
              <a:rPr lang="en-US" sz="2400" b="1" dirty="0">
                <a:solidFill>
                  <a:schemeClr val="lt1"/>
                </a:solidFill>
              </a:rPr>
              <a:t>Creating an online movie streaming 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web application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173088"/>
            <a:ext cx="4350000" cy="62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PhD. Mai Anh Tho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Reviewer: MSc. Nguyen Duc Khoan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1872758" y="217055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18F248-4883-BD2E-CF37-A8B006CB2555}"/>
              </a:ext>
            </a:extLst>
          </p:cNvPr>
          <p:cNvSpPr txBox="1"/>
          <p:nvPr/>
        </p:nvSpPr>
        <p:spPr>
          <a:xfrm>
            <a:off x="1620180" y="3866712"/>
            <a:ext cx="26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Nguyen Quoc Hoang 	19110128</a:t>
            </a:r>
          </a:p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Chu Nguyen Hoang Son	19119128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473DBD90-2655-F82F-2865-650584905A8D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5FFCF7-B45C-FAAC-1F27-E7BEDC0DCDD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290350" y="21300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flow</a:t>
            </a:r>
            <a:endParaRPr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141164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05E00E3-BF4F-A1E5-0073-9312BC9DBC9C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id="{B8A9337B-169B-6B95-D32D-23E9B6755C03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7901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1340485"/>
            <a:ext cx="4716600" cy="64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  <a:r>
              <a:rPr lang="en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utcomes</a:t>
            </a:r>
            <a:endParaRPr sz="32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88512" y="873302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4;p37">
            <a:extLst>
              <a:ext uri="{FF2B5EF4-FFF2-40B4-BE49-F238E27FC236}">
                <a16:creationId xmlns:a16="http://schemas.microsoft.com/office/drawing/2014/main" id="{640456D6-FACF-1D44-60F5-34E3C4ECB79C}"/>
              </a:ext>
            </a:extLst>
          </p:cNvPr>
          <p:cNvSpPr txBox="1">
            <a:spLocks/>
          </p:cNvSpPr>
          <p:nvPr/>
        </p:nvSpPr>
        <p:spPr>
          <a:xfrm>
            <a:off x="3054155" y="2454623"/>
            <a:ext cx="3035690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8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000" dirty="0">
                <a:solidFill>
                  <a:schemeClr val="lt1"/>
                </a:solidFill>
              </a:rPr>
              <a:t>Lessons Learned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Application Achievement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Limitations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5D4A0DF-D636-1EEC-5FDC-EE7361161E8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C8EB736-CD18-B7DF-72B8-E1C2E7B006C2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40"/>
          <p:cNvGrpSpPr/>
          <p:nvPr/>
        </p:nvGrpSpPr>
        <p:grpSpPr>
          <a:xfrm>
            <a:off x="969325" y="1539000"/>
            <a:ext cx="4059000" cy="2065500"/>
            <a:chOff x="969325" y="1542300"/>
            <a:chExt cx="4059000" cy="2065500"/>
          </a:xfrm>
        </p:grpSpPr>
        <p:grpSp>
          <p:nvGrpSpPr>
            <p:cNvPr id="2115" name="Google Shape;2115;p40"/>
            <p:cNvGrpSpPr/>
            <p:nvPr/>
          </p:nvGrpSpPr>
          <p:grpSpPr>
            <a:xfrm>
              <a:off x="969325" y="1542300"/>
              <a:ext cx="4059000" cy="2065500"/>
              <a:chOff x="969325" y="1542300"/>
              <a:chExt cx="4059000" cy="2065500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969325" y="1542300"/>
                <a:ext cx="4059000" cy="2065500"/>
              </a:xfrm>
              <a:prstGeom prst="roundRect">
                <a:avLst>
                  <a:gd name="adj" fmla="val 1114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1167850" y="2531100"/>
                <a:ext cx="89400" cy="879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8" name="Google Shape;2118;p40"/>
            <p:cNvSpPr/>
            <p:nvPr/>
          </p:nvSpPr>
          <p:spPr>
            <a:xfrm rot="5400000">
              <a:off x="4564075" y="2519400"/>
              <a:ext cx="277200" cy="111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0"/>
          <p:cNvSpPr txBox="1">
            <a:spLocks noGrp="1"/>
          </p:cNvSpPr>
          <p:nvPr>
            <p:ph type="title"/>
          </p:nvPr>
        </p:nvSpPr>
        <p:spPr>
          <a:xfrm>
            <a:off x="5476057" y="1670484"/>
            <a:ext cx="3097069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2553" y="3604494"/>
            <a:ext cx="1425093" cy="1420246"/>
            <a:chOff x="279983" y="1350416"/>
            <a:chExt cx="2287836" cy="2280054"/>
          </a:xfrm>
        </p:grpSpPr>
        <p:sp>
          <p:nvSpPr>
            <p:cNvPr id="2123" name="Google Shape;2123;p40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40"/>
          <p:cNvGrpSpPr/>
          <p:nvPr/>
        </p:nvGrpSpPr>
        <p:grpSpPr>
          <a:xfrm>
            <a:off x="7466988" y="107047"/>
            <a:ext cx="1425131" cy="1638834"/>
            <a:chOff x="6752050" y="2491675"/>
            <a:chExt cx="1840779" cy="2116810"/>
          </a:xfrm>
        </p:grpSpPr>
        <p:sp>
          <p:nvSpPr>
            <p:cNvPr id="2167" name="Google Shape;2167;p40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0"/>
          <p:cNvGrpSpPr/>
          <p:nvPr/>
        </p:nvGrpSpPr>
        <p:grpSpPr>
          <a:xfrm rot="657417">
            <a:off x="7828421" y="4048856"/>
            <a:ext cx="961918" cy="816682"/>
            <a:chOff x="3502275" y="3218775"/>
            <a:chExt cx="1175775" cy="998250"/>
          </a:xfrm>
        </p:grpSpPr>
        <p:sp>
          <p:nvSpPr>
            <p:cNvPr id="2184" name="Google Shape;2184;p40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40"/>
          <p:cNvGrpSpPr/>
          <p:nvPr/>
        </p:nvGrpSpPr>
        <p:grpSpPr>
          <a:xfrm>
            <a:off x="6077853" y="3201537"/>
            <a:ext cx="1211827" cy="711855"/>
            <a:chOff x="3285175" y="1554625"/>
            <a:chExt cx="1458275" cy="856625"/>
          </a:xfrm>
        </p:grpSpPr>
        <p:sp>
          <p:nvSpPr>
            <p:cNvPr id="2197" name="Google Shape;2197;p4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6A0036-1A43-FB38-F8E9-7437888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7" y="1673884"/>
            <a:ext cx="3246474" cy="179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01653-033C-7860-9BD1-4A5CD664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72" y="3094028"/>
            <a:ext cx="390428" cy="379273"/>
          </a:xfrm>
          <a:prstGeom prst="rect">
            <a:avLst/>
          </a:prstGeom>
        </p:spPr>
      </p:pic>
      <p:sp>
        <p:nvSpPr>
          <p:cNvPr id="12" name="Freeform 36">
            <a:extLst>
              <a:ext uri="{FF2B5EF4-FFF2-40B4-BE49-F238E27FC236}">
                <a16:creationId xmlns:a16="http://schemas.microsoft.com/office/drawing/2014/main" id="{EDFCACD7-BC58-C51D-2002-8CAAB89FCC1F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C763DF6-E4FC-B968-88F6-283AB48179F9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46"/>
          <p:cNvSpPr txBox="1">
            <a:spLocks noGrp="1"/>
          </p:cNvSpPr>
          <p:nvPr>
            <p:ph type="subTitle" idx="1"/>
          </p:nvPr>
        </p:nvSpPr>
        <p:spPr>
          <a:xfrm>
            <a:off x="2717850" y="1823843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17850" y="1110387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15" name="Google Shape;2615;p46"/>
          <p:cNvGrpSpPr/>
          <p:nvPr/>
        </p:nvGrpSpPr>
        <p:grpSpPr>
          <a:xfrm>
            <a:off x="341216" y="662562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9748EF17-EFF2-31E2-7DCC-E9DF49C7024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869D19E3-A0B9-EF7B-D7D1-97C465994D7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Contents of</a:t>
            </a:r>
            <a:r>
              <a:rPr lang="en" dirty="0">
                <a:solidFill>
                  <a:schemeClr val="lt1"/>
                </a:solidFill>
              </a:rPr>
              <a:t> Moviersals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664" name="Google Shape;664;p28"/>
          <p:cNvGraphicFramePr/>
          <p:nvPr>
            <p:extLst>
              <p:ext uri="{D42A27DB-BD31-4B8C-83A1-F6EECF244321}">
                <p14:modId xmlns:p14="http://schemas.microsoft.com/office/powerpoint/2010/main" val="3989286004"/>
              </p:ext>
            </p:extLst>
          </p:nvPr>
        </p:nvGraphicFramePr>
        <p:xfrm>
          <a:off x="720000" y="1753938"/>
          <a:ext cx="7704000" cy="2285820"/>
        </p:xfrm>
        <a:graphic>
          <a:graphicData uri="http://schemas.openxmlformats.org/drawingml/2006/table">
            <a:tbl>
              <a:tblPr>
                <a:noFill/>
                <a:tableStyleId>{184DB038-F306-4977-89C1-B23DA7C10E22}</a:tableStyleId>
              </a:tblPr>
              <a:tblGrid>
                <a:gridCol w="26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1. Project Introduction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reason, purpose, scope, and results.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2. System Architectural Overview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Front-end, Back-end, Database, 3</a:t>
                      </a:r>
                      <a:r>
                        <a:rPr lang="en" sz="1000" baseline="30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rd</a:t>
                      </a: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libraries.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3. Actors and Features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Roles, functions,…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Business flow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Some main flows of Moviersals.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5. Outcomes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Lessons reached, achievements, limitations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Demonstration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Production Demo</a:t>
                      </a:r>
                      <a:r>
                        <a:rPr lang="en" sz="1000" baseline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nstration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7" name="Google Shape;667;p28"/>
          <p:cNvGrpSpPr/>
          <p:nvPr/>
        </p:nvGrpSpPr>
        <p:grpSpPr>
          <a:xfrm rot="870839">
            <a:off x="7504080" y="74962"/>
            <a:ext cx="1383837" cy="1421212"/>
            <a:chOff x="-2401403" y="109025"/>
            <a:chExt cx="2298291" cy="2360364"/>
          </a:xfrm>
        </p:grpSpPr>
        <p:sp>
          <p:nvSpPr>
            <p:cNvPr id="668" name="Google Shape;668;p28"/>
            <p:cNvSpPr/>
            <p:nvPr/>
          </p:nvSpPr>
          <p:spPr>
            <a:xfrm>
              <a:off x="-2401403" y="109025"/>
              <a:ext cx="2298291" cy="2360364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-1875667" y="978829"/>
              <a:ext cx="1731174" cy="1376336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-1888414" y="548919"/>
              <a:ext cx="1589546" cy="1152119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-1755240" y="900649"/>
              <a:ext cx="1286423" cy="571204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-1816748" y="154943"/>
              <a:ext cx="1528606" cy="404731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-1644445" y="351931"/>
              <a:ext cx="235628" cy="166392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-1363085" y="306569"/>
              <a:ext cx="238420" cy="170358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-1081321" y="261571"/>
              <a:ext cx="240807" cy="173959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-798747" y="216209"/>
              <a:ext cx="243599" cy="177520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-531308" y="173639"/>
              <a:ext cx="243195" cy="180717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-569508" y="675456"/>
              <a:ext cx="217338" cy="150894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-853255" y="648789"/>
              <a:ext cx="217338" cy="152472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-1136638" y="621758"/>
              <a:ext cx="216933" cy="152836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-1421963" y="595091"/>
              <a:ext cx="217338" cy="152836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-1691385" y="569597"/>
              <a:ext cx="217297" cy="152472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1827512" y="694556"/>
              <a:ext cx="1514322" cy="148507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-1700166" y="798027"/>
              <a:ext cx="58553" cy="72473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1628501" y="804623"/>
              <a:ext cx="84855" cy="71218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-1534984" y="813162"/>
              <a:ext cx="45402" cy="71664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471331" y="819151"/>
              <a:ext cx="45038" cy="71664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722827" y="945485"/>
              <a:ext cx="53373" cy="68912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55573" y="952486"/>
              <a:ext cx="64097" cy="69114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574398" y="95762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02773" y="964383"/>
              <a:ext cx="62518" cy="72877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417593" y="97235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016454" y="1001045"/>
              <a:ext cx="64137" cy="69114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935239" y="1006589"/>
              <a:ext cx="60900" cy="70652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858434" y="1013346"/>
              <a:ext cx="55356" cy="70085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838121" y="1860379"/>
              <a:ext cx="340675" cy="287140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502658" y="1066802"/>
              <a:ext cx="325986" cy="286735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309461" y="1192934"/>
              <a:ext cx="1498378" cy="119889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1745124" y="1167562"/>
              <a:ext cx="312835" cy="290053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2088194" y="1327483"/>
              <a:ext cx="347068" cy="284307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2061243" y="1699931"/>
              <a:ext cx="384620" cy="316113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1597099" y="1859610"/>
              <a:ext cx="361514" cy="36208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1259978" y="1687225"/>
              <a:ext cx="385267" cy="335900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1359888" y="1337033"/>
              <a:ext cx="346664" cy="287544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1628137" y="1548629"/>
              <a:ext cx="245582" cy="210256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1927382" y="1263264"/>
              <a:ext cx="827793" cy="829816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880327" y="1848279"/>
              <a:ext cx="490314" cy="339501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337881" y="1041187"/>
              <a:ext cx="192249" cy="375718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236593" y="4241491"/>
            <a:ext cx="864547" cy="734013"/>
            <a:chOff x="3502275" y="3218775"/>
            <a:chExt cx="1175775" cy="998250"/>
          </a:xfrm>
        </p:grpSpPr>
        <p:sp>
          <p:nvSpPr>
            <p:cNvPr id="712" name="Google Shape;712;p28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B7F40422-C065-AD8A-0499-088967CB1AA4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E6293B27-DEB5-A149-A391-99B826076ABE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447485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504149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241691" y="77084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BA2FA91-05FD-97ED-C003-67885D1B0026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7F8AF1A2-D661-842A-27CE-8DE04E2E836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1092784" y="677689"/>
            <a:ext cx="5505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092784" y="1361248"/>
            <a:ext cx="3318081" cy="114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/>
              <a:t>Entertainment and simplicity are trends among young people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/>
              <a:t>Convenient, economical, every time</a:t>
            </a:r>
            <a:endParaRPr sz="1400"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234187" y="258667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9FDEA0-D57F-53B7-892F-01572D3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83" y="956081"/>
            <a:ext cx="2258058" cy="1077295"/>
          </a:xfrm>
          <a:prstGeom prst="rect">
            <a:avLst/>
          </a:prstGeom>
        </p:spPr>
      </p:pic>
      <p:sp>
        <p:nvSpPr>
          <p:cNvPr id="21" name="Freeform 36">
            <a:extLst>
              <a:ext uri="{FF2B5EF4-FFF2-40B4-BE49-F238E27FC236}">
                <a16:creationId xmlns:a16="http://schemas.microsoft.com/office/drawing/2014/main" id="{2C6F24C6-76C5-BFEB-0589-3779BF062D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7CEFA342-1C69-F865-61BA-70EF3455F294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Google Shape;1072;p32">
            <a:extLst>
              <a:ext uri="{FF2B5EF4-FFF2-40B4-BE49-F238E27FC236}">
                <a16:creationId xmlns:a16="http://schemas.microsoft.com/office/drawing/2014/main" id="{A74C9688-5C41-6B6D-CD41-A7BB9455CDA2}"/>
              </a:ext>
            </a:extLst>
          </p:cNvPr>
          <p:cNvSpPr txBox="1">
            <a:spLocks/>
          </p:cNvSpPr>
          <p:nvPr/>
        </p:nvSpPr>
        <p:spPr>
          <a:xfrm>
            <a:off x="1092784" y="3319310"/>
            <a:ext cx="2927261" cy="65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sz="1300" dirty="0"/>
              <a:t>Paid to use</a:t>
            </a:r>
          </a:p>
        </p:txBody>
      </p:sp>
      <p:sp>
        <p:nvSpPr>
          <p:cNvPr id="4" name="Google Shape;1069;p32">
            <a:extLst>
              <a:ext uri="{FF2B5EF4-FFF2-40B4-BE49-F238E27FC236}">
                <a16:creationId xmlns:a16="http://schemas.microsoft.com/office/drawing/2014/main" id="{0C850F64-804A-798A-69EF-B2175DA9F60F}"/>
              </a:ext>
            </a:extLst>
          </p:cNvPr>
          <p:cNvSpPr txBox="1">
            <a:spLocks/>
          </p:cNvSpPr>
          <p:nvPr/>
        </p:nvSpPr>
        <p:spPr>
          <a:xfrm>
            <a:off x="1092784" y="2640031"/>
            <a:ext cx="55055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lt1"/>
                </a:solidFill>
              </a:rPr>
              <a:t>Problem</a:t>
            </a:r>
          </a:p>
        </p:txBody>
      </p:sp>
      <p:pic>
        <p:nvPicPr>
          <p:cNvPr id="1026" name="Picture 2" descr="Hulu là gì? - Khám phá thế giới giải trí đỉnh cao - Gamikey">
            <a:extLst>
              <a:ext uri="{FF2B5EF4-FFF2-40B4-BE49-F238E27FC236}">
                <a16:creationId xmlns:a16="http://schemas.microsoft.com/office/drawing/2014/main" id="{65EA127E-6EA0-088C-8E38-C9E77512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83" y="2231833"/>
            <a:ext cx="2465489" cy="15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3B16613-B5C3-93FA-726C-A0F92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id="{79853BC1-3B78-BF78-C514-03B05C3B7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goal</a:t>
            </a:r>
            <a:endParaRPr dirty="0"/>
          </a:p>
        </p:txBody>
      </p:sp>
      <p:sp>
        <p:nvSpPr>
          <p:cNvPr id="1205" name="Google Shape;1205;p33">
            <a:extLst>
              <a:ext uri="{FF2B5EF4-FFF2-40B4-BE49-F238E27FC236}">
                <a16:creationId xmlns:a16="http://schemas.microsoft.com/office/drawing/2014/main" id="{B585B9FC-CB53-D6C2-4F8B-7A78C8FDB4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Providing an optimal user experience with rich content and ease of use.</a:t>
            </a:r>
            <a:endParaRPr sz="1300" dirty="0"/>
          </a:p>
        </p:txBody>
      </p:sp>
      <p:sp>
        <p:nvSpPr>
          <p:cNvPr id="1206" name="Google Shape;1206;p33">
            <a:extLst>
              <a:ext uri="{FF2B5EF4-FFF2-40B4-BE49-F238E27FC236}">
                <a16:creationId xmlns:a16="http://schemas.microsoft.com/office/drawing/2014/main" id="{D0D1F994-8D51-01AC-C738-D6327F962D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8681" y="2781250"/>
            <a:ext cx="2486637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Focus on streaming videos, account management, payment, comment &amp; rating,…</a:t>
            </a:r>
            <a:endParaRPr sz="1300" dirty="0"/>
          </a:p>
        </p:txBody>
      </p:sp>
      <p:sp>
        <p:nvSpPr>
          <p:cNvPr id="1207" name="Google Shape;1207;p33">
            <a:extLst>
              <a:ext uri="{FF2B5EF4-FFF2-40B4-BE49-F238E27FC236}">
                <a16:creationId xmlns:a16="http://schemas.microsoft.com/office/drawing/2014/main" id="{2591A79C-515A-C85E-2667-3BA8EF214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For Moviegoers with internet access</a:t>
            </a:r>
            <a:endParaRPr sz="1300"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06BCBBE2-7F07-FF89-6163-4B1FCDA6E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:a16="http://schemas.microsoft.com/office/drawing/2014/main" id="{682D247D-0388-4AA3-630D-3EAC60C3BF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Functions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:a16="http://schemas.microsoft.com/office/drawing/2014/main" id="{8A454F6D-6DDB-ADE8-7576-84C6763BBA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94A63FC9-5C09-0AA2-6AD7-D874608AB373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7D0ED927-F428-EDF6-BF69-DAF601A093B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796B58AA-059C-DC27-3306-413D590B87D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39D931B4-80E4-804B-F421-6078BA9AB5B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6A7F06F1-2C2B-185F-8A72-6A6AA09F388E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1A386E69-C1A3-370D-3E75-B6B7BDB31944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D5AA0D5-20D7-C53F-865A-34B994C8D17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389BB1A2-E8F8-21D1-35AD-80ACCD56220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C21C2328-5FAA-FA88-EF59-7A4F83F6AAD2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003AC720-A840-6D41-89DB-403201A08926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CA789F3D-F7CB-6411-0E95-1CF5A3B27D86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470D0FD2-0BE0-50D3-6566-1055A2295638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471600F1-CCAE-4928-FC4C-82B17372569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1EBF21C8-7939-2386-CF04-A032DD269BC8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A89FA7B6-A55E-63AC-0BE5-5E6D9F92CB2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B67389F9-4684-80C1-BF06-1B196BB3E5B5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9FAC935F-51FF-0D2F-D923-1173EFC3A185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FDEE2BC5-DD2C-3088-CEDE-4FA66C036DC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6E879B3E-442B-0A0B-E4CD-C2CAD31603EB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3939CFD3-505D-CDDE-1D65-21D7F7FD0AB1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0918B314-9002-B8F8-14D4-13FDFE88D9BE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014DB9FB-4331-5045-C4B9-EC373175BC01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CEEF732-EF46-4133-3361-4E8CAC167FA8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1FD49446-ABA3-3D16-B638-644C31E82BA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F851EBF7-723C-FDAE-0901-C37BB7B75818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82DFF147-D36E-7DDB-6E84-EC7AE777BB3C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D78DD5A3-57BB-A34F-FA2D-95CDD72FD103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7A95DD0B-8CD5-74CC-C5F2-9EE7EA1CDCA7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77A09C9F-8F4E-0BB4-BCDE-A2600D20D9D4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74749EC1-D6E7-854D-CACF-1D60952D5CB7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9BCA1423-D1A2-0788-2B35-B8C5A6EAA6B8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E6425A28-1CA8-2602-C927-0A25EE0E5331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0245D75C-E448-02E7-5132-F5B4EEB84324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C1F4B49D-CFA7-A4F7-74B1-740F4487DF3B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DB9BA1A4-A4E3-7CA0-999E-66B217E87B34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C56DC401-04D8-02A8-FCFA-6F3C43B8334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D1919107-74EB-F3A0-2AA4-C0A3E55CA1F6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6B55400B-B6C7-CE82-26C5-F30F5F9B6F23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8690B7B4-68A7-5190-CB2A-D220C5AF7B82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06296AB1-7097-A9CF-C62C-2407AEE5E5F7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70EBF073-9422-C363-1F4A-B469D6B6CE6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582B5BFB-FD09-C5C6-6131-C4A033F7D417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28D5F8B0-15BE-85A0-A52A-49F338D16C90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38975BDB-6319-971E-F443-68EEE184AAA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C8428D00-CFF5-AEEE-4158-6C95AC093D24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74505178-DB25-A073-DD1F-6260B90259C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A209889E-2018-AD0A-8CBB-8FECBF717CC4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56EC2395-3822-B26E-FCF9-88EE94864F2A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204D6F39-5098-07EC-E7B8-018DD91111A4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3A1C880B-3AFE-36D3-98C4-D38CE5EEEDEC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4D31E19C-CA3C-E111-F660-00CE80DA61B4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635C457-EEA2-82A1-13BC-90712270094A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C07544BD-FC52-D9CA-C175-F386E9ED0643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15EC6B8A-1082-63D1-648B-0B04005CDBF5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18F4DB2E-78EF-9736-8139-0C4EDEB36CC6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E6B414F0-3DC4-1619-D3C7-71419CEF4CA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660359C6-6FAD-24A7-46A7-EAD2E751864E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F7A826C-8DF5-10A0-58EA-7ECD5F302C6B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AA3F245D-CE0F-CAAC-8CE2-006E1EAD3936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E67B82CE-7042-017F-88AA-D4F2FE116315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AB9A07-D7A2-4846-2E74-052457B455D1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6C9DDA2E-F389-58F3-6FAA-605A89EFA125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E740BF2E-E104-7344-91F3-8DCC982F5A9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2A47E010-A49C-A9AA-EF25-8E72AE519B86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C28222D2-9C31-2D36-B4FC-59E97539A0F6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C6D83259-4223-07E4-001C-25C3470D6925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CF90199E-BC07-F422-5FD5-E83420AB2C59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CF360BC6-AD1C-9624-80D4-908DA1BCADA1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CB1762BC-73EB-C26F-EDCB-B3FF3DB1213B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18B3D6AD-083C-B5ED-02F5-B9D277BA90A2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71328E10-6046-6C63-85F8-06584D8557C3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2F795E1D-87A7-6B9E-DAF8-334F4946329E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D89FFFC3-C8FF-57C0-D14E-45F4F950EA3F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67201FEC-263F-FD83-D490-FE1AF620C360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328216D3-F7AA-FA27-AF66-F17EB6DCF542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73CD5DE1-E22F-336F-D932-96F4A76EC505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AE8AF7A9-94BE-7AFD-CEBD-FA25C1BD9A6E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FC5E4B9D-E8F5-C80B-6092-494AFC21ECE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2C401687-41D5-463A-4452-79785EFAE36B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4AA6C7F-97DE-1AD4-C108-6E1ADB165F97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66F12F1C-56D5-A9D0-A9B6-8B92201564AD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B1B72BEB-6D6F-E17F-EDA1-7B342A15E71D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3">
            <a:extLst>
              <a:ext uri="{FF2B5EF4-FFF2-40B4-BE49-F238E27FC236}">
                <a16:creationId xmlns:a16="http://schemas.microsoft.com/office/drawing/2014/main" id="{800CCCEF-B88D-3F55-6C76-7FBF0552FA1B}"/>
              </a:ext>
            </a:extLst>
          </p:cNvPr>
          <p:cNvGrpSpPr/>
          <p:nvPr/>
        </p:nvGrpSpPr>
        <p:grpSpPr>
          <a:xfrm>
            <a:off x="4292428" y="1769823"/>
            <a:ext cx="559122" cy="486333"/>
            <a:chOff x="6625609" y="2446777"/>
            <a:chExt cx="364130" cy="316726"/>
          </a:xfrm>
        </p:grpSpPr>
        <p:sp>
          <p:nvSpPr>
            <p:cNvPr id="1294" name="Google Shape;1294;p33">
              <a:extLst>
                <a:ext uri="{FF2B5EF4-FFF2-40B4-BE49-F238E27FC236}">
                  <a16:creationId xmlns:a16="http://schemas.microsoft.com/office/drawing/2014/main" id="{0D3DDB64-DB2C-C1E1-399B-5D5F63EFC6C3}"/>
                </a:ext>
              </a:extLst>
            </p:cNvPr>
            <p:cNvSpPr/>
            <p:nvPr/>
          </p:nvSpPr>
          <p:spPr>
            <a:xfrm>
              <a:off x="6657255" y="2495096"/>
              <a:ext cx="265140" cy="240497"/>
            </a:xfrm>
            <a:custGeom>
              <a:avLst/>
              <a:gdLst/>
              <a:ahLst/>
              <a:cxnLst/>
              <a:rect l="l" t="t" r="r" b="b"/>
              <a:pathLst>
                <a:path w="10146" h="9203" extrusionOk="0">
                  <a:moveTo>
                    <a:pt x="1232" y="0"/>
                  </a:moveTo>
                  <a:lnTo>
                    <a:pt x="1" y="808"/>
                  </a:lnTo>
                  <a:lnTo>
                    <a:pt x="1376" y="9203"/>
                  </a:lnTo>
                  <a:lnTo>
                    <a:pt x="10146" y="9203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>
              <a:extLst>
                <a:ext uri="{FF2B5EF4-FFF2-40B4-BE49-F238E27FC236}">
                  <a16:creationId xmlns:a16="http://schemas.microsoft.com/office/drawing/2014/main" id="{706C83CC-AA4B-B29A-E22B-9CD476C300CD}"/>
                </a:ext>
              </a:extLst>
            </p:cNvPr>
            <p:cNvSpPr/>
            <p:nvPr/>
          </p:nvSpPr>
          <p:spPr>
            <a:xfrm>
              <a:off x="6693187" y="2495096"/>
              <a:ext cx="264905" cy="240497"/>
            </a:xfrm>
            <a:custGeom>
              <a:avLst/>
              <a:gdLst/>
              <a:ahLst/>
              <a:cxnLst/>
              <a:rect l="l" t="t" r="r" b="b"/>
              <a:pathLst>
                <a:path w="10137" h="9203" extrusionOk="0">
                  <a:moveTo>
                    <a:pt x="8905" y="0"/>
                  </a:moveTo>
                  <a:lnTo>
                    <a:pt x="1" y="9203"/>
                  </a:lnTo>
                  <a:lnTo>
                    <a:pt x="8771" y="9203"/>
                  </a:lnTo>
                  <a:lnTo>
                    <a:pt x="10136" y="808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>
              <a:extLst>
                <a:ext uri="{FF2B5EF4-FFF2-40B4-BE49-F238E27FC236}">
                  <a16:creationId xmlns:a16="http://schemas.microsoft.com/office/drawing/2014/main" id="{FEA866A1-733B-CA3C-4D59-E178277466F9}"/>
                </a:ext>
              </a:extLst>
            </p:cNvPr>
            <p:cNvSpPr/>
            <p:nvPr/>
          </p:nvSpPr>
          <p:spPr>
            <a:xfrm>
              <a:off x="6693187" y="2617213"/>
              <a:ext cx="229208" cy="118380"/>
            </a:xfrm>
            <a:custGeom>
              <a:avLst/>
              <a:gdLst/>
              <a:ahLst/>
              <a:cxnLst/>
              <a:rect l="l" t="t" r="r" b="b"/>
              <a:pathLst>
                <a:path w="8771" h="4530" extrusionOk="0">
                  <a:moveTo>
                    <a:pt x="4386" y="1"/>
                  </a:moveTo>
                  <a:lnTo>
                    <a:pt x="1" y="4530"/>
                  </a:lnTo>
                  <a:lnTo>
                    <a:pt x="8771" y="4530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>
              <a:extLst>
                <a:ext uri="{FF2B5EF4-FFF2-40B4-BE49-F238E27FC236}">
                  <a16:creationId xmlns:a16="http://schemas.microsoft.com/office/drawing/2014/main" id="{A8AE7EEC-05A1-D5BD-2D76-8CEDAF13566D}"/>
                </a:ext>
              </a:extLst>
            </p:cNvPr>
            <p:cNvSpPr/>
            <p:nvPr/>
          </p:nvSpPr>
          <p:spPr>
            <a:xfrm>
              <a:off x="6693187" y="2707945"/>
              <a:ext cx="229208" cy="55558"/>
            </a:xfrm>
            <a:custGeom>
              <a:avLst/>
              <a:gdLst/>
              <a:ahLst/>
              <a:cxnLst/>
              <a:rect l="l" t="t" r="r" b="b"/>
              <a:pathLst>
                <a:path w="8771" h="2126" extrusionOk="0">
                  <a:moveTo>
                    <a:pt x="4386" y="0"/>
                  </a:moveTo>
                  <a:cubicBezTo>
                    <a:pt x="1963" y="0"/>
                    <a:pt x="1" y="481"/>
                    <a:pt x="1" y="1058"/>
                  </a:cubicBezTo>
                  <a:cubicBezTo>
                    <a:pt x="1" y="1645"/>
                    <a:pt x="1963" y="2125"/>
                    <a:pt x="4386" y="2125"/>
                  </a:cubicBezTo>
                  <a:cubicBezTo>
                    <a:pt x="6809" y="2125"/>
                    <a:pt x="8771" y="1645"/>
                    <a:pt x="8771" y="1058"/>
                  </a:cubicBezTo>
                  <a:cubicBezTo>
                    <a:pt x="8771" y="481"/>
                    <a:pt x="6809" y="0"/>
                    <a:pt x="4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>
              <a:extLst>
                <a:ext uri="{FF2B5EF4-FFF2-40B4-BE49-F238E27FC236}">
                  <a16:creationId xmlns:a16="http://schemas.microsoft.com/office/drawing/2014/main" id="{DA4FE8A8-6790-EF06-BC74-F638C3C3102E}"/>
                </a:ext>
              </a:extLst>
            </p:cNvPr>
            <p:cNvSpPr/>
            <p:nvPr/>
          </p:nvSpPr>
          <p:spPr>
            <a:xfrm>
              <a:off x="6625609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935" y="1"/>
                  </a:moveTo>
                  <a:cubicBezTo>
                    <a:pt x="846" y="1"/>
                    <a:pt x="755" y="27"/>
                    <a:pt x="673" y="80"/>
                  </a:cubicBezTo>
                  <a:lnTo>
                    <a:pt x="279" y="340"/>
                  </a:lnTo>
                  <a:cubicBezTo>
                    <a:pt x="58" y="474"/>
                    <a:pt x="0" y="772"/>
                    <a:pt x="144" y="984"/>
                  </a:cubicBezTo>
                  <a:lnTo>
                    <a:pt x="1193" y="2571"/>
                  </a:lnTo>
                  <a:lnTo>
                    <a:pt x="2366" y="1801"/>
                  </a:lnTo>
                  <a:lnTo>
                    <a:pt x="1318" y="215"/>
                  </a:lnTo>
                  <a:cubicBezTo>
                    <a:pt x="1233" y="75"/>
                    <a:pt x="10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>
              <a:extLst>
                <a:ext uri="{FF2B5EF4-FFF2-40B4-BE49-F238E27FC236}">
                  <a16:creationId xmlns:a16="http://schemas.microsoft.com/office/drawing/2014/main" id="{55400F90-0027-1DEC-1452-ADC07C68C44D}"/>
                </a:ext>
              </a:extLst>
            </p:cNvPr>
            <p:cNvSpPr/>
            <p:nvPr/>
          </p:nvSpPr>
          <p:spPr>
            <a:xfrm>
              <a:off x="6635409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561" y="1"/>
                  </a:moveTo>
                  <a:cubicBezTo>
                    <a:pt x="471" y="1"/>
                    <a:pt x="380" y="27"/>
                    <a:pt x="298" y="80"/>
                  </a:cubicBezTo>
                  <a:lnTo>
                    <a:pt x="0" y="272"/>
                  </a:lnTo>
                  <a:cubicBezTo>
                    <a:pt x="135" y="292"/>
                    <a:pt x="241" y="369"/>
                    <a:pt x="318" y="474"/>
                  </a:cubicBezTo>
                  <a:lnTo>
                    <a:pt x="1423" y="2167"/>
                  </a:lnTo>
                  <a:lnTo>
                    <a:pt x="1991" y="1801"/>
                  </a:lnTo>
                  <a:lnTo>
                    <a:pt x="952" y="215"/>
                  </a:lnTo>
                  <a:cubicBezTo>
                    <a:pt x="861" y="75"/>
                    <a:pt x="713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>
              <a:extLst>
                <a:ext uri="{FF2B5EF4-FFF2-40B4-BE49-F238E27FC236}">
                  <a16:creationId xmlns:a16="http://schemas.microsoft.com/office/drawing/2014/main" id="{087E5B0D-9895-9A14-3C8D-D885E21ADAD0}"/>
                </a:ext>
              </a:extLst>
            </p:cNvPr>
            <p:cNvSpPr/>
            <p:nvPr/>
          </p:nvSpPr>
          <p:spPr>
            <a:xfrm>
              <a:off x="6632769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551" y="0"/>
                  </a:moveTo>
                  <a:cubicBezTo>
                    <a:pt x="2536" y="0"/>
                    <a:pt x="2520" y="2"/>
                    <a:pt x="2505" y="6"/>
                  </a:cubicBezTo>
                  <a:lnTo>
                    <a:pt x="1784" y="111"/>
                  </a:lnTo>
                  <a:cubicBezTo>
                    <a:pt x="1755" y="121"/>
                    <a:pt x="1726" y="131"/>
                    <a:pt x="1707" y="140"/>
                  </a:cubicBezTo>
                  <a:lnTo>
                    <a:pt x="553" y="900"/>
                  </a:lnTo>
                  <a:cubicBezTo>
                    <a:pt x="524" y="919"/>
                    <a:pt x="505" y="938"/>
                    <a:pt x="496" y="967"/>
                  </a:cubicBezTo>
                  <a:lnTo>
                    <a:pt x="101" y="1583"/>
                  </a:lnTo>
                  <a:cubicBezTo>
                    <a:pt x="0" y="1744"/>
                    <a:pt x="140" y="1901"/>
                    <a:pt x="282" y="1901"/>
                  </a:cubicBezTo>
                  <a:cubicBezTo>
                    <a:pt x="343" y="1901"/>
                    <a:pt x="404" y="1873"/>
                    <a:pt x="447" y="1804"/>
                  </a:cubicBezTo>
                  <a:lnTo>
                    <a:pt x="553" y="1640"/>
                  </a:lnTo>
                  <a:lnTo>
                    <a:pt x="611" y="1871"/>
                  </a:lnTo>
                  <a:cubicBezTo>
                    <a:pt x="618" y="1906"/>
                    <a:pt x="650" y="1931"/>
                    <a:pt x="686" y="1931"/>
                  </a:cubicBezTo>
                  <a:cubicBezTo>
                    <a:pt x="699" y="1931"/>
                    <a:pt x="713" y="1927"/>
                    <a:pt x="726" y="1919"/>
                  </a:cubicBezTo>
                  <a:lnTo>
                    <a:pt x="2573" y="708"/>
                  </a:lnTo>
                  <a:cubicBezTo>
                    <a:pt x="2611" y="679"/>
                    <a:pt x="2611" y="611"/>
                    <a:pt x="2573" y="583"/>
                  </a:cubicBezTo>
                  <a:lnTo>
                    <a:pt x="2380" y="438"/>
                  </a:lnTo>
                  <a:lnTo>
                    <a:pt x="2563" y="410"/>
                  </a:lnTo>
                  <a:cubicBezTo>
                    <a:pt x="2678" y="400"/>
                    <a:pt x="2765" y="294"/>
                    <a:pt x="2746" y="179"/>
                  </a:cubicBezTo>
                  <a:cubicBezTo>
                    <a:pt x="2737" y="79"/>
                    <a:pt x="2649" y="0"/>
                    <a:pt x="2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>
              <a:extLst>
                <a:ext uri="{FF2B5EF4-FFF2-40B4-BE49-F238E27FC236}">
                  <a16:creationId xmlns:a16="http://schemas.microsoft.com/office/drawing/2014/main" id="{2FF7F8C4-42C9-1D55-404A-243AEC087D25}"/>
                </a:ext>
              </a:extLst>
            </p:cNvPr>
            <p:cNvSpPr/>
            <p:nvPr/>
          </p:nvSpPr>
          <p:spPr>
            <a:xfrm>
              <a:off x="6663057" y="2475941"/>
              <a:ext cx="43667" cy="33998"/>
            </a:xfrm>
            <a:custGeom>
              <a:avLst/>
              <a:gdLst/>
              <a:ahLst/>
              <a:cxnLst/>
              <a:rect l="l" t="t" r="r" b="b"/>
              <a:pathLst>
                <a:path w="1671" h="1301" extrusionOk="0">
                  <a:moveTo>
                    <a:pt x="1392" y="0"/>
                  </a:moveTo>
                  <a:cubicBezTo>
                    <a:pt x="1380" y="0"/>
                    <a:pt x="1368" y="1"/>
                    <a:pt x="1356" y="3"/>
                  </a:cubicBezTo>
                  <a:lnTo>
                    <a:pt x="635" y="108"/>
                  </a:lnTo>
                  <a:cubicBezTo>
                    <a:pt x="606" y="118"/>
                    <a:pt x="577" y="128"/>
                    <a:pt x="548" y="137"/>
                  </a:cubicBezTo>
                  <a:lnTo>
                    <a:pt x="0" y="503"/>
                  </a:lnTo>
                  <a:lnTo>
                    <a:pt x="529" y="1301"/>
                  </a:lnTo>
                  <a:lnTo>
                    <a:pt x="1423" y="705"/>
                  </a:lnTo>
                  <a:cubicBezTo>
                    <a:pt x="1471" y="676"/>
                    <a:pt x="1471" y="608"/>
                    <a:pt x="1423" y="580"/>
                  </a:cubicBezTo>
                  <a:lnTo>
                    <a:pt x="1231" y="435"/>
                  </a:lnTo>
                  <a:lnTo>
                    <a:pt x="1414" y="407"/>
                  </a:lnTo>
                  <a:cubicBezTo>
                    <a:pt x="1670" y="361"/>
                    <a:pt x="1630" y="0"/>
                    <a:pt x="1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>
              <a:extLst>
                <a:ext uri="{FF2B5EF4-FFF2-40B4-BE49-F238E27FC236}">
                  <a16:creationId xmlns:a16="http://schemas.microsoft.com/office/drawing/2014/main" id="{A9D2A2EB-852D-7BC6-2E7F-40D8FC4A66B5}"/>
                </a:ext>
              </a:extLst>
            </p:cNvPr>
            <p:cNvSpPr/>
            <p:nvPr/>
          </p:nvSpPr>
          <p:spPr>
            <a:xfrm>
              <a:off x="6927910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1183" y="2571"/>
                  </a:lnTo>
                  <a:lnTo>
                    <a:pt x="2222" y="984"/>
                  </a:lnTo>
                  <a:cubicBezTo>
                    <a:pt x="2366" y="772"/>
                    <a:pt x="2308" y="474"/>
                    <a:pt x="2087" y="340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>
              <a:extLst>
                <a:ext uri="{FF2B5EF4-FFF2-40B4-BE49-F238E27FC236}">
                  <a16:creationId xmlns:a16="http://schemas.microsoft.com/office/drawing/2014/main" id="{CED57BC0-8A5F-376D-B1A4-092460F81627}"/>
                </a:ext>
              </a:extLst>
            </p:cNvPr>
            <p:cNvSpPr/>
            <p:nvPr/>
          </p:nvSpPr>
          <p:spPr>
            <a:xfrm>
              <a:off x="6927910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568" y="2167"/>
                  </a:lnTo>
                  <a:lnTo>
                    <a:pt x="1673" y="474"/>
                  </a:lnTo>
                  <a:cubicBezTo>
                    <a:pt x="1750" y="369"/>
                    <a:pt x="1866" y="292"/>
                    <a:pt x="1991" y="272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>
              <a:extLst>
                <a:ext uri="{FF2B5EF4-FFF2-40B4-BE49-F238E27FC236}">
                  <a16:creationId xmlns:a16="http://schemas.microsoft.com/office/drawing/2014/main" id="{D89DCC3E-AAA8-D8E4-6DA2-180F6232E0CC}"/>
                </a:ext>
              </a:extLst>
            </p:cNvPr>
            <p:cNvSpPr/>
            <p:nvPr/>
          </p:nvSpPr>
          <p:spPr>
            <a:xfrm>
              <a:off x="6910322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15" y="0"/>
                  </a:moveTo>
                  <a:cubicBezTo>
                    <a:pt x="118" y="0"/>
                    <a:pt x="36" y="79"/>
                    <a:pt x="19" y="179"/>
                  </a:cubicBezTo>
                  <a:cubicBezTo>
                    <a:pt x="0" y="294"/>
                    <a:pt x="87" y="400"/>
                    <a:pt x="202" y="410"/>
                  </a:cubicBezTo>
                  <a:lnTo>
                    <a:pt x="385" y="438"/>
                  </a:lnTo>
                  <a:lnTo>
                    <a:pt x="202" y="583"/>
                  </a:lnTo>
                  <a:cubicBezTo>
                    <a:pt x="154" y="611"/>
                    <a:pt x="154" y="679"/>
                    <a:pt x="202" y="708"/>
                  </a:cubicBezTo>
                  <a:lnTo>
                    <a:pt x="2039" y="1919"/>
                  </a:lnTo>
                  <a:cubicBezTo>
                    <a:pt x="2052" y="1927"/>
                    <a:pt x="2066" y="1931"/>
                    <a:pt x="2079" y="1931"/>
                  </a:cubicBezTo>
                  <a:cubicBezTo>
                    <a:pt x="2115" y="1931"/>
                    <a:pt x="2147" y="1906"/>
                    <a:pt x="2154" y="1871"/>
                  </a:cubicBezTo>
                  <a:lnTo>
                    <a:pt x="2212" y="1640"/>
                  </a:lnTo>
                  <a:lnTo>
                    <a:pt x="2318" y="1804"/>
                  </a:lnTo>
                  <a:cubicBezTo>
                    <a:pt x="2361" y="1873"/>
                    <a:pt x="2422" y="1901"/>
                    <a:pt x="2483" y="1901"/>
                  </a:cubicBezTo>
                  <a:cubicBezTo>
                    <a:pt x="2625" y="1901"/>
                    <a:pt x="2765" y="1744"/>
                    <a:pt x="2664" y="1583"/>
                  </a:cubicBezTo>
                  <a:lnTo>
                    <a:pt x="2279" y="967"/>
                  </a:lnTo>
                  <a:cubicBezTo>
                    <a:pt x="2260" y="938"/>
                    <a:pt x="2241" y="919"/>
                    <a:pt x="2212" y="900"/>
                  </a:cubicBezTo>
                  <a:lnTo>
                    <a:pt x="1058" y="140"/>
                  </a:lnTo>
                  <a:cubicBezTo>
                    <a:pt x="1039" y="131"/>
                    <a:pt x="1010" y="121"/>
                    <a:pt x="981" y="111"/>
                  </a:cubicBezTo>
                  <a:lnTo>
                    <a:pt x="260" y="6"/>
                  </a:lnTo>
                  <a:cubicBezTo>
                    <a:pt x="245" y="2"/>
                    <a:pt x="230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>
              <a:extLst>
                <a:ext uri="{FF2B5EF4-FFF2-40B4-BE49-F238E27FC236}">
                  <a16:creationId xmlns:a16="http://schemas.microsoft.com/office/drawing/2014/main" id="{949C7B31-19F2-57F9-97EA-6CF6D371FC32}"/>
                </a:ext>
              </a:extLst>
            </p:cNvPr>
            <p:cNvSpPr/>
            <p:nvPr/>
          </p:nvSpPr>
          <p:spPr>
            <a:xfrm>
              <a:off x="6908624" y="2475941"/>
              <a:ext cx="43694" cy="33998"/>
            </a:xfrm>
            <a:custGeom>
              <a:avLst/>
              <a:gdLst/>
              <a:ahLst/>
              <a:cxnLst/>
              <a:rect l="l" t="t" r="r" b="b"/>
              <a:pathLst>
                <a:path w="1672" h="1301" extrusionOk="0">
                  <a:moveTo>
                    <a:pt x="280" y="0"/>
                  </a:moveTo>
                  <a:cubicBezTo>
                    <a:pt x="50" y="0"/>
                    <a:pt x="1" y="361"/>
                    <a:pt x="258" y="407"/>
                  </a:cubicBezTo>
                  <a:lnTo>
                    <a:pt x="440" y="435"/>
                  </a:lnTo>
                  <a:lnTo>
                    <a:pt x="248" y="580"/>
                  </a:lnTo>
                  <a:cubicBezTo>
                    <a:pt x="200" y="608"/>
                    <a:pt x="200" y="676"/>
                    <a:pt x="248" y="705"/>
                  </a:cubicBezTo>
                  <a:lnTo>
                    <a:pt x="1152" y="1301"/>
                  </a:lnTo>
                  <a:lnTo>
                    <a:pt x="1671" y="503"/>
                  </a:lnTo>
                  <a:lnTo>
                    <a:pt x="1123" y="137"/>
                  </a:lnTo>
                  <a:cubicBezTo>
                    <a:pt x="1094" y="128"/>
                    <a:pt x="1075" y="118"/>
                    <a:pt x="1036" y="108"/>
                  </a:cubicBezTo>
                  <a:lnTo>
                    <a:pt x="315" y="3"/>
                  </a:lnTo>
                  <a:cubicBezTo>
                    <a:pt x="303" y="1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33">
            <a:extLst>
              <a:ext uri="{FF2B5EF4-FFF2-40B4-BE49-F238E27FC236}">
                <a16:creationId xmlns:a16="http://schemas.microsoft.com/office/drawing/2014/main" id="{86EAB127-02D0-829F-04A5-B7E744000A48}"/>
              </a:ext>
            </a:extLst>
          </p:cNvPr>
          <p:cNvGrpSpPr/>
          <p:nvPr/>
        </p:nvGrpSpPr>
        <p:grpSpPr>
          <a:xfrm>
            <a:off x="1611337" y="1797305"/>
            <a:ext cx="553745" cy="458846"/>
            <a:chOff x="5757644" y="2012350"/>
            <a:chExt cx="360628" cy="298825"/>
          </a:xfrm>
        </p:grpSpPr>
        <p:sp>
          <p:nvSpPr>
            <p:cNvPr id="1307" name="Google Shape;1307;p33">
              <a:extLst>
                <a:ext uri="{FF2B5EF4-FFF2-40B4-BE49-F238E27FC236}">
                  <a16:creationId xmlns:a16="http://schemas.microsoft.com/office/drawing/2014/main" id="{2FA88702-911F-370C-80F7-54D40D0DA3DE}"/>
                </a:ext>
              </a:extLst>
            </p:cNvPr>
            <p:cNvSpPr/>
            <p:nvPr/>
          </p:nvSpPr>
          <p:spPr>
            <a:xfrm>
              <a:off x="5768698" y="2012350"/>
              <a:ext cx="338259" cy="164164"/>
            </a:xfrm>
            <a:custGeom>
              <a:avLst/>
              <a:gdLst/>
              <a:ahLst/>
              <a:cxnLst/>
              <a:rect l="l" t="t" r="r" b="b"/>
              <a:pathLst>
                <a:path w="12944" h="6282" extrusionOk="0">
                  <a:moveTo>
                    <a:pt x="111" y="0"/>
                  </a:moveTo>
                  <a:cubicBezTo>
                    <a:pt x="50" y="0"/>
                    <a:pt x="1" y="54"/>
                    <a:pt x="1" y="116"/>
                  </a:cubicBezTo>
                  <a:lnTo>
                    <a:pt x="1" y="6165"/>
                  </a:lnTo>
                  <a:cubicBezTo>
                    <a:pt x="1" y="6235"/>
                    <a:pt x="49" y="6282"/>
                    <a:pt x="109" y="6282"/>
                  </a:cubicBezTo>
                  <a:cubicBezTo>
                    <a:pt x="114" y="6282"/>
                    <a:pt x="120" y="6281"/>
                    <a:pt x="126" y="6280"/>
                  </a:cubicBezTo>
                  <a:cubicBezTo>
                    <a:pt x="2231" y="5953"/>
                    <a:pt x="4354" y="5790"/>
                    <a:pt x="6476" y="5790"/>
                  </a:cubicBezTo>
                  <a:cubicBezTo>
                    <a:pt x="8597" y="5790"/>
                    <a:pt x="10718" y="5953"/>
                    <a:pt x="12819" y="6280"/>
                  </a:cubicBezTo>
                  <a:cubicBezTo>
                    <a:pt x="12824" y="6281"/>
                    <a:pt x="12830" y="6282"/>
                    <a:pt x="12836" y="6282"/>
                  </a:cubicBezTo>
                  <a:cubicBezTo>
                    <a:pt x="12895" y="6282"/>
                    <a:pt x="12944" y="6235"/>
                    <a:pt x="12944" y="6165"/>
                  </a:cubicBezTo>
                  <a:lnTo>
                    <a:pt x="12944" y="116"/>
                  </a:lnTo>
                  <a:cubicBezTo>
                    <a:pt x="12944" y="54"/>
                    <a:pt x="12894" y="0"/>
                    <a:pt x="12833" y="0"/>
                  </a:cubicBezTo>
                  <a:cubicBezTo>
                    <a:pt x="12829" y="0"/>
                    <a:pt x="12824" y="0"/>
                    <a:pt x="12819" y="1"/>
                  </a:cubicBezTo>
                  <a:cubicBezTo>
                    <a:pt x="10722" y="328"/>
                    <a:pt x="8597" y="491"/>
                    <a:pt x="6472" y="501"/>
                  </a:cubicBezTo>
                  <a:cubicBezTo>
                    <a:pt x="4347" y="491"/>
                    <a:pt x="2231" y="328"/>
                    <a:pt x="126" y="1"/>
                  </a:cubicBezTo>
                  <a:cubicBezTo>
                    <a:pt x="121" y="0"/>
                    <a:pt x="11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>
              <a:extLst>
                <a:ext uri="{FF2B5EF4-FFF2-40B4-BE49-F238E27FC236}">
                  <a16:creationId xmlns:a16="http://schemas.microsoft.com/office/drawing/2014/main" id="{2239BDC7-2186-AE5A-1F0C-30D0F1BA70AD}"/>
                </a:ext>
              </a:extLst>
            </p:cNvPr>
            <p:cNvSpPr/>
            <p:nvPr/>
          </p:nvSpPr>
          <p:spPr>
            <a:xfrm>
              <a:off x="5790571" y="2037934"/>
              <a:ext cx="294775" cy="113180"/>
            </a:xfrm>
            <a:custGeom>
              <a:avLst/>
              <a:gdLst/>
              <a:ahLst/>
              <a:cxnLst/>
              <a:rect l="l" t="t" r="r" b="b"/>
              <a:pathLst>
                <a:path w="11280" h="4331" extrusionOk="0">
                  <a:moveTo>
                    <a:pt x="182" y="0"/>
                  </a:moveTo>
                  <a:cubicBezTo>
                    <a:pt x="80" y="0"/>
                    <a:pt x="0" y="90"/>
                    <a:pt x="0" y="195"/>
                  </a:cubicBezTo>
                  <a:lnTo>
                    <a:pt x="0" y="4138"/>
                  </a:lnTo>
                  <a:cubicBezTo>
                    <a:pt x="0" y="4247"/>
                    <a:pt x="87" y="4331"/>
                    <a:pt x="194" y="4331"/>
                  </a:cubicBezTo>
                  <a:cubicBezTo>
                    <a:pt x="200" y="4331"/>
                    <a:pt x="206" y="4331"/>
                    <a:pt x="212" y="4330"/>
                  </a:cubicBezTo>
                  <a:cubicBezTo>
                    <a:pt x="2015" y="4095"/>
                    <a:pt x="3827" y="3977"/>
                    <a:pt x="5639" y="3977"/>
                  </a:cubicBezTo>
                  <a:cubicBezTo>
                    <a:pt x="7450" y="3977"/>
                    <a:pt x="9260" y="4095"/>
                    <a:pt x="11059" y="4330"/>
                  </a:cubicBezTo>
                  <a:cubicBezTo>
                    <a:pt x="11064" y="4331"/>
                    <a:pt x="11070" y="4331"/>
                    <a:pt x="11076" y="4331"/>
                  </a:cubicBezTo>
                  <a:cubicBezTo>
                    <a:pt x="11184" y="4331"/>
                    <a:pt x="11280" y="4247"/>
                    <a:pt x="11280" y="4138"/>
                  </a:cubicBezTo>
                  <a:lnTo>
                    <a:pt x="11280" y="195"/>
                  </a:lnTo>
                  <a:cubicBezTo>
                    <a:pt x="11280" y="90"/>
                    <a:pt x="11191" y="0"/>
                    <a:pt x="11088" y="0"/>
                  </a:cubicBezTo>
                  <a:cubicBezTo>
                    <a:pt x="11078" y="0"/>
                    <a:pt x="11069" y="1"/>
                    <a:pt x="11059" y="3"/>
                  </a:cubicBezTo>
                  <a:cubicBezTo>
                    <a:pt x="9260" y="234"/>
                    <a:pt x="7453" y="349"/>
                    <a:pt x="5635" y="349"/>
                  </a:cubicBezTo>
                  <a:cubicBezTo>
                    <a:pt x="3827" y="349"/>
                    <a:pt x="2010" y="234"/>
                    <a:pt x="212" y="3"/>
                  </a:cubicBezTo>
                  <a:cubicBezTo>
                    <a:pt x="202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>
              <a:extLst>
                <a:ext uri="{FF2B5EF4-FFF2-40B4-BE49-F238E27FC236}">
                  <a16:creationId xmlns:a16="http://schemas.microsoft.com/office/drawing/2014/main" id="{41E1951D-BD3A-289C-FF93-B3A67CED12F3}"/>
                </a:ext>
              </a:extLst>
            </p:cNvPr>
            <p:cNvSpPr/>
            <p:nvPr/>
          </p:nvSpPr>
          <p:spPr>
            <a:xfrm>
              <a:off x="5871738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>
              <a:extLst>
                <a:ext uri="{FF2B5EF4-FFF2-40B4-BE49-F238E27FC236}">
                  <a16:creationId xmlns:a16="http://schemas.microsoft.com/office/drawing/2014/main" id="{5D71B5CB-2536-B731-5E54-3D46E32C643E}"/>
                </a:ext>
              </a:extLst>
            </p:cNvPr>
            <p:cNvSpPr/>
            <p:nvPr/>
          </p:nvSpPr>
          <p:spPr>
            <a:xfrm>
              <a:off x="5805649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>
              <a:extLst>
                <a:ext uri="{FF2B5EF4-FFF2-40B4-BE49-F238E27FC236}">
                  <a16:creationId xmlns:a16="http://schemas.microsoft.com/office/drawing/2014/main" id="{1E6C45AC-2181-8512-5C10-ED2D3E478BC7}"/>
                </a:ext>
              </a:extLst>
            </p:cNvPr>
            <p:cNvSpPr/>
            <p:nvPr/>
          </p:nvSpPr>
          <p:spPr>
            <a:xfrm>
              <a:off x="5937828" y="2201837"/>
              <a:ext cx="66350" cy="55819"/>
            </a:xfrm>
            <a:custGeom>
              <a:avLst/>
              <a:gdLst/>
              <a:ahLst/>
              <a:cxnLst/>
              <a:rect l="l" t="t" r="r" b="b"/>
              <a:pathLst>
                <a:path w="2539" h="2136" extrusionOk="0">
                  <a:moveTo>
                    <a:pt x="702" y="1"/>
                  </a:moveTo>
                  <a:cubicBezTo>
                    <a:pt x="317" y="1"/>
                    <a:pt x="0" y="308"/>
                    <a:pt x="10" y="693"/>
                  </a:cubicBezTo>
                  <a:lnTo>
                    <a:pt x="10" y="2135"/>
                  </a:lnTo>
                  <a:lnTo>
                    <a:pt x="2539" y="2135"/>
                  </a:lnTo>
                  <a:lnTo>
                    <a:pt x="2539" y="693"/>
                  </a:lnTo>
                  <a:cubicBezTo>
                    <a:pt x="2539" y="308"/>
                    <a:pt x="2231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>
              <a:extLst>
                <a:ext uri="{FF2B5EF4-FFF2-40B4-BE49-F238E27FC236}">
                  <a16:creationId xmlns:a16="http://schemas.microsoft.com/office/drawing/2014/main" id="{93438690-0E94-B983-A427-B0AF61004517}"/>
                </a:ext>
              </a:extLst>
            </p:cNvPr>
            <p:cNvSpPr/>
            <p:nvPr/>
          </p:nvSpPr>
          <p:spPr>
            <a:xfrm>
              <a:off x="6004152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1"/>
                  </a:moveTo>
                  <a:cubicBezTo>
                    <a:pt x="308" y="1"/>
                    <a:pt x="1" y="308"/>
                    <a:pt x="1" y="693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693"/>
                  </a:lnTo>
                  <a:cubicBezTo>
                    <a:pt x="2530" y="308"/>
                    <a:pt x="2222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>
              <a:extLst>
                <a:ext uri="{FF2B5EF4-FFF2-40B4-BE49-F238E27FC236}">
                  <a16:creationId xmlns:a16="http://schemas.microsoft.com/office/drawing/2014/main" id="{3DD8A46A-9543-DBB1-2DB1-861003289913}"/>
                </a:ext>
              </a:extLst>
            </p:cNvPr>
            <p:cNvSpPr/>
            <p:nvPr/>
          </p:nvSpPr>
          <p:spPr>
            <a:xfrm>
              <a:off x="6020485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35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>
              <a:extLst>
                <a:ext uri="{FF2B5EF4-FFF2-40B4-BE49-F238E27FC236}">
                  <a16:creationId xmlns:a16="http://schemas.microsoft.com/office/drawing/2014/main" id="{1F477A40-EA75-61F2-8B3E-2FFA707C4D55}"/>
                </a:ext>
              </a:extLst>
            </p:cNvPr>
            <p:cNvSpPr/>
            <p:nvPr/>
          </p:nvSpPr>
          <p:spPr>
            <a:xfrm>
              <a:off x="5954396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>
              <a:extLst>
                <a:ext uri="{FF2B5EF4-FFF2-40B4-BE49-F238E27FC236}">
                  <a16:creationId xmlns:a16="http://schemas.microsoft.com/office/drawing/2014/main" id="{4CE78B01-2B35-DFF2-9BE8-AAC4E1BDF6AC}"/>
                </a:ext>
              </a:extLst>
            </p:cNvPr>
            <p:cNvSpPr/>
            <p:nvPr/>
          </p:nvSpPr>
          <p:spPr>
            <a:xfrm>
              <a:off x="5888071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0" y="1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26"/>
                  </a:lnTo>
                  <a:lnTo>
                    <a:pt x="1904" y="2126"/>
                  </a:lnTo>
                  <a:lnTo>
                    <a:pt x="1904" y="693"/>
                  </a:lnTo>
                  <a:cubicBezTo>
                    <a:pt x="1904" y="308"/>
                    <a:pt x="158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>
              <a:extLst>
                <a:ext uri="{FF2B5EF4-FFF2-40B4-BE49-F238E27FC236}">
                  <a16:creationId xmlns:a16="http://schemas.microsoft.com/office/drawing/2014/main" id="{FA4B9A3C-F7B7-9063-5F93-1055C47638EB}"/>
                </a:ext>
              </a:extLst>
            </p:cNvPr>
            <p:cNvSpPr/>
            <p:nvPr/>
          </p:nvSpPr>
          <p:spPr>
            <a:xfrm>
              <a:off x="5822217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>
              <a:extLst>
                <a:ext uri="{FF2B5EF4-FFF2-40B4-BE49-F238E27FC236}">
                  <a16:creationId xmlns:a16="http://schemas.microsoft.com/office/drawing/2014/main" id="{FE0AD693-E9EF-FA67-3959-25389FEBFF50}"/>
                </a:ext>
              </a:extLst>
            </p:cNvPr>
            <p:cNvSpPr/>
            <p:nvPr/>
          </p:nvSpPr>
          <p:spPr>
            <a:xfrm>
              <a:off x="577246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9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702"/>
                  </a:lnTo>
                  <a:cubicBezTo>
                    <a:pt x="2530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>
              <a:extLst>
                <a:ext uri="{FF2B5EF4-FFF2-40B4-BE49-F238E27FC236}">
                  <a16:creationId xmlns:a16="http://schemas.microsoft.com/office/drawing/2014/main" id="{9E2B6320-0495-313A-F53D-E58750C8C580}"/>
                </a:ext>
              </a:extLst>
            </p:cNvPr>
            <p:cNvSpPr/>
            <p:nvPr/>
          </p:nvSpPr>
          <p:spPr>
            <a:xfrm>
              <a:off x="583855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3" y="0"/>
                  </a:moveTo>
                  <a:cubicBezTo>
                    <a:pt x="318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32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>
              <a:extLst>
                <a:ext uri="{FF2B5EF4-FFF2-40B4-BE49-F238E27FC236}">
                  <a16:creationId xmlns:a16="http://schemas.microsoft.com/office/drawing/2014/main" id="{99BCE099-74AC-E4D3-FE42-DBE1ECDC27F5}"/>
                </a:ext>
              </a:extLst>
            </p:cNvPr>
            <p:cNvSpPr/>
            <p:nvPr/>
          </p:nvSpPr>
          <p:spPr>
            <a:xfrm>
              <a:off x="590490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>
              <a:extLst>
                <a:ext uri="{FF2B5EF4-FFF2-40B4-BE49-F238E27FC236}">
                  <a16:creationId xmlns:a16="http://schemas.microsoft.com/office/drawing/2014/main" id="{9348DCF5-B25C-0A26-15FA-C968CF3E539C}"/>
                </a:ext>
              </a:extLst>
            </p:cNvPr>
            <p:cNvSpPr/>
            <p:nvPr/>
          </p:nvSpPr>
          <p:spPr>
            <a:xfrm>
              <a:off x="597099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2" y="0"/>
                  </a:moveTo>
                  <a:cubicBezTo>
                    <a:pt x="31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>
              <a:extLst>
                <a:ext uri="{FF2B5EF4-FFF2-40B4-BE49-F238E27FC236}">
                  <a16:creationId xmlns:a16="http://schemas.microsoft.com/office/drawing/2014/main" id="{AD9F0C76-10DF-7652-96F1-06059B540001}"/>
                </a:ext>
              </a:extLst>
            </p:cNvPr>
            <p:cNvSpPr/>
            <p:nvPr/>
          </p:nvSpPr>
          <p:spPr>
            <a:xfrm>
              <a:off x="6037340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1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>
              <a:extLst>
                <a:ext uri="{FF2B5EF4-FFF2-40B4-BE49-F238E27FC236}">
                  <a16:creationId xmlns:a16="http://schemas.microsoft.com/office/drawing/2014/main" id="{0A85331A-6032-B0E6-BBE3-4FD3347C5068}"/>
                </a:ext>
              </a:extLst>
            </p:cNvPr>
            <p:cNvSpPr/>
            <p:nvPr/>
          </p:nvSpPr>
          <p:spPr>
            <a:xfrm>
              <a:off x="605367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35" y="337"/>
                    <a:pt x="635" y="693"/>
                  </a:cubicBezTo>
                  <a:lnTo>
                    <a:pt x="63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9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>
              <a:extLst>
                <a:ext uri="{FF2B5EF4-FFF2-40B4-BE49-F238E27FC236}">
                  <a16:creationId xmlns:a16="http://schemas.microsoft.com/office/drawing/2014/main" id="{91AC113C-3479-A8B1-0FCF-839AF581F3BD}"/>
                </a:ext>
              </a:extLst>
            </p:cNvPr>
            <p:cNvSpPr/>
            <p:nvPr/>
          </p:nvSpPr>
          <p:spPr>
            <a:xfrm>
              <a:off x="598758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>
              <a:extLst>
                <a:ext uri="{FF2B5EF4-FFF2-40B4-BE49-F238E27FC236}">
                  <a16:creationId xmlns:a16="http://schemas.microsoft.com/office/drawing/2014/main" id="{D490CBC1-A850-73E9-A27D-8AC7DF12B194}"/>
                </a:ext>
              </a:extLst>
            </p:cNvPr>
            <p:cNvSpPr/>
            <p:nvPr/>
          </p:nvSpPr>
          <p:spPr>
            <a:xfrm>
              <a:off x="592123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>
              <a:extLst>
                <a:ext uri="{FF2B5EF4-FFF2-40B4-BE49-F238E27FC236}">
                  <a16:creationId xmlns:a16="http://schemas.microsoft.com/office/drawing/2014/main" id="{E9E97F81-2C56-A781-809A-DE91D5E0F100}"/>
                </a:ext>
              </a:extLst>
            </p:cNvPr>
            <p:cNvSpPr/>
            <p:nvPr/>
          </p:nvSpPr>
          <p:spPr>
            <a:xfrm>
              <a:off x="585488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36" y="337"/>
                    <a:pt x="636" y="693"/>
                  </a:cubicBezTo>
                  <a:lnTo>
                    <a:pt x="63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97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>
              <a:extLst>
                <a:ext uri="{FF2B5EF4-FFF2-40B4-BE49-F238E27FC236}">
                  <a16:creationId xmlns:a16="http://schemas.microsoft.com/office/drawing/2014/main" id="{73D991EA-3BD1-50B2-3197-269C3C227FFF}"/>
                </a:ext>
              </a:extLst>
            </p:cNvPr>
            <p:cNvSpPr/>
            <p:nvPr/>
          </p:nvSpPr>
          <p:spPr>
            <a:xfrm>
              <a:off x="578879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87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>
              <a:extLst>
                <a:ext uri="{FF2B5EF4-FFF2-40B4-BE49-F238E27FC236}">
                  <a16:creationId xmlns:a16="http://schemas.microsoft.com/office/drawing/2014/main" id="{D7C716DD-F401-1596-C5D4-4CD5A9B17E4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49" y="0"/>
                  </a:moveTo>
                  <a:cubicBezTo>
                    <a:pt x="20" y="0"/>
                    <a:pt x="0" y="20"/>
                    <a:pt x="0" y="48"/>
                  </a:cubicBez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>
              <a:extLst>
                <a:ext uri="{FF2B5EF4-FFF2-40B4-BE49-F238E27FC236}">
                  <a16:creationId xmlns:a16="http://schemas.microsoft.com/office/drawing/2014/main" id="{0BADC213-D620-D6DA-A633-9CDD596FF27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12347" y="0"/>
                  </a:moveTo>
                  <a:lnTo>
                    <a:pt x="12347" y="443"/>
                  </a:lnTo>
                  <a:cubicBezTo>
                    <a:pt x="12347" y="472"/>
                    <a:pt x="12328" y="491"/>
                    <a:pt x="12299" y="491"/>
                  </a:cubicBezTo>
                  <a:lnTo>
                    <a:pt x="0" y="491"/>
                  </a:ln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>
            <a:extLst>
              <a:ext uri="{FF2B5EF4-FFF2-40B4-BE49-F238E27FC236}">
                <a16:creationId xmlns:a16="http://schemas.microsoft.com/office/drawing/2014/main" id="{009095F6-8D55-9BCE-B577-55BA5917F69E}"/>
              </a:ext>
            </a:extLst>
          </p:cNvPr>
          <p:cNvGrpSpPr/>
          <p:nvPr/>
        </p:nvGrpSpPr>
        <p:grpSpPr>
          <a:xfrm>
            <a:off x="6978909" y="1766069"/>
            <a:ext cx="558199" cy="521323"/>
            <a:chOff x="7050889" y="2913503"/>
            <a:chExt cx="363529" cy="339513"/>
          </a:xfrm>
        </p:grpSpPr>
        <p:sp>
          <p:nvSpPr>
            <p:cNvPr id="1330" name="Google Shape;1330;p33">
              <a:extLst>
                <a:ext uri="{FF2B5EF4-FFF2-40B4-BE49-F238E27FC236}">
                  <a16:creationId xmlns:a16="http://schemas.microsoft.com/office/drawing/2014/main" id="{E638C499-C0C5-AD87-8C03-54D078B0DC96}"/>
                </a:ext>
              </a:extLst>
            </p:cNvPr>
            <p:cNvSpPr/>
            <p:nvPr/>
          </p:nvSpPr>
          <p:spPr>
            <a:xfrm>
              <a:off x="7057814" y="2913503"/>
              <a:ext cx="217893" cy="268146"/>
            </a:xfrm>
            <a:custGeom>
              <a:avLst/>
              <a:gdLst/>
              <a:ahLst/>
              <a:cxnLst/>
              <a:rect l="l" t="t" r="r" b="b"/>
              <a:pathLst>
                <a:path w="8338" h="10261" extrusionOk="0">
                  <a:moveTo>
                    <a:pt x="8338" y="0"/>
                  </a:moveTo>
                  <a:lnTo>
                    <a:pt x="1818" y="1443"/>
                  </a:lnTo>
                  <a:lnTo>
                    <a:pt x="1818" y="3741"/>
                  </a:lnTo>
                  <a:lnTo>
                    <a:pt x="1818" y="8655"/>
                  </a:lnTo>
                  <a:cubicBezTo>
                    <a:pt x="1597" y="8558"/>
                    <a:pt x="1357" y="8510"/>
                    <a:pt x="1126" y="8501"/>
                  </a:cubicBezTo>
                  <a:cubicBezTo>
                    <a:pt x="501" y="8501"/>
                    <a:pt x="1" y="8895"/>
                    <a:pt x="1" y="9385"/>
                  </a:cubicBezTo>
                  <a:cubicBezTo>
                    <a:pt x="1" y="9866"/>
                    <a:pt x="501" y="10260"/>
                    <a:pt x="1126" y="10260"/>
                  </a:cubicBezTo>
                  <a:cubicBezTo>
                    <a:pt x="2251" y="10260"/>
                    <a:pt x="2578" y="9405"/>
                    <a:pt x="2578" y="9068"/>
                  </a:cubicBezTo>
                  <a:lnTo>
                    <a:pt x="2578" y="3577"/>
                  </a:lnTo>
                  <a:lnTo>
                    <a:pt x="7578" y="2462"/>
                  </a:lnTo>
                  <a:lnTo>
                    <a:pt x="7578" y="7154"/>
                  </a:lnTo>
                  <a:cubicBezTo>
                    <a:pt x="7357" y="7058"/>
                    <a:pt x="7126" y="7010"/>
                    <a:pt x="6886" y="7001"/>
                  </a:cubicBezTo>
                  <a:cubicBezTo>
                    <a:pt x="6270" y="7001"/>
                    <a:pt x="5770" y="7395"/>
                    <a:pt x="5770" y="7876"/>
                  </a:cubicBezTo>
                  <a:cubicBezTo>
                    <a:pt x="5770" y="8366"/>
                    <a:pt x="6270" y="8760"/>
                    <a:pt x="6886" y="8760"/>
                  </a:cubicBezTo>
                  <a:cubicBezTo>
                    <a:pt x="7886" y="8760"/>
                    <a:pt x="8338" y="8020"/>
                    <a:pt x="8338" y="7529"/>
                  </a:cubicBezTo>
                  <a:cubicBezTo>
                    <a:pt x="8338" y="7241"/>
                    <a:pt x="8338" y="2298"/>
                    <a:pt x="8338" y="2298"/>
                  </a:cubicBez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>
              <a:extLst>
                <a:ext uri="{FF2B5EF4-FFF2-40B4-BE49-F238E27FC236}">
                  <a16:creationId xmlns:a16="http://schemas.microsoft.com/office/drawing/2014/main" id="{DB2E5D96-7FBF-538B-B3B7-5474693FA6BF}"/>
                </a:ext>
              </a:extLst>
            </p:cNvPr>
            <p:cNvSpPr/>
            <p:nvPr/>
          </p:nvSpPr>
          <p:spPr>
            <a:xfrm>
              <a:off x="7262118" y="2972223"/>
              <a:ext cx="152300" cy="280794"/>
            </a:xfrm>
            <a:custGeom>
              <a:avLst/>
              <a:gdLst/>
              <a:ahLst/>
              <a:cxnLst/>
              <a:rect l="l" t="t" r="r" b="b"/>
              <a:pathLst>
                <a:path w="5828" h="10745" extrusionOk="0">
                  <a:moveTo>
                    <a:pt x="2252" y="1"/>
                  </a:moveTo>
                  <a:cubicBezTo>
                    <a:pt x="2222" y="1"/>
                    <a:pt x="2193" y="25"/>
                    <a:pt x="2193" y="61"/>
                  </a:cubicBezTo>
                  <a:lnTo>
                    <a:pt x="2193" y="8946"/>
                  </a:lnTo>
                  <a:cubicBezTo>
                    <a:pt x="1905" y="8812"/>
                    <a:pt x="1597" y="8735"/>
                    <a:pt x="1280" y="8725"/>
                  </a:cubicBezTo>
                  <a:cubicBezTo>
                    <a:pt x="578" y="8725"/>
                    <a:pt x="1" y="9177"/>
                    <a:pt x="1" y="9735"/>
                  </a:cubicBezTo>
                  <a:cubicBezTo>
                    <a:pt x="1" y="10292"/>
                    <a:pt x="578" y="10744"/>
                    <a:pt x="1280" y="10744"/>
                  </a:cubicBezTo>
                  <a:cubicBezTo>
                    <a:pt x="2347" y="10744"/>
                    <a:pt x="2953" y="9725"/>
                    <a:pt x="2953" y="9167"/>
                  </a:cubicBezTo>
                  <a:lnTo>
                    <a:pt x="2953" y="3552"/>
                  </a:lnTo>
                  <a:cubicBezTo>
                    <a:pt x="4107" y="3994"/>
                    <a:pt x="5097" y="4802"/>
                    <a:pt x="5761" y="5859"/>
                  </a:cubicBezTo>
                  <a:cubicBezTo>
                    <a:pt x="5768" y="5871"/>
                    <a:pt x="5780" y="5876"/>
                    <a:pt x="5792" y="5876"/>
                  </a:cubicBezTo>
                  <a:cubicBezTo>
                    <a:pt x="5810" y="5876"/>
                    <a:pt x="5828" y="5864"/>
                    <a:pt x="5828" y="5840"/>
                  </a:cubicBezTo>
                  <a:cubicBezTo>
                    <a:pt x="5828" y="5282"/>
                    <a:pt x="5761" y="3167"/>
                    <a:pt x="4684" y="2715"/>
                  </a:cubicBezTo>
                  <a:cubicBezTo>
                    <a:pt x="4030" y="2446"/>
                    <a:pt x="3376" y="1676"/>
                    <a:pt x="2914" y="1003"/>
                  </a:cubicBezTo>
                  <a:cubicBezTo>
                    <a:pt x="2895" y="965"/>
                    <a:pt x="2876" y="936"/>
                    <a:pt x="2847" y="907"/>
                  </a:cubicBezTo>
                  <a:cubicBezTo>
                    <a:pt x="2607" y="551"/>
                    <a:pt x="2414" y="234"/>
                    <a:pt x="2299" y="32"/>
                  </a:cubicBezTo>
                  <a:cubicBezTo>
                    <a:pt x="2288" y="10"/>
                    <a:pt x="2270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>
              <a:extLst>
                <a:ext uri="{FF2B5EF4-FFF2-40B4-BE49-F238E27FC236}">
                  <a16:creationId xmlns:a16="http://schemas.microsoft.com/office/drawing/2014/main" id="{0CCCA9DC-00F7-A460-6C06-B9ECC24EB553}"/>
                </a:ext>
              </a:extLst>
            </p:cNvPr>
            <p:cNvSpPr/>
            <p:nvPr/>
          </p:nvSpPr>
          <p:spPr>
            <a:xfrm>
              <a:off x="7263373" y="3037136"/>
              <a:ext cx="151046" cy="214626"/>
            </a:xfrm>
            <a:custGeom>
              <a:avLst/>
              <a:gdLst/>
              <a:ahLst/>
              <a:cxnLst/>
              <a:rect l="l" t="t" r="r" b="b"/>
              <a:pathLst>
                <a:path w="5780" h="8213" extrusionOk="0">
                  <a:moveTo>
                    <a:pt x="2491" y="0"/>
                  </a:moveTo>
                  <a:lnTo>
                    <a:pt x="2491" y="6212"/>
                  </a:lnTo>
                  <a:cubicBezTo>
                    <a:pt x="2491" y="6760"/>
                    <a:pt x="1895" y="7780"/>
                    <a:pt x="828" y="7780"/>
                  </a:cubicBezTo>
                  <a:cubicBezTo>
                    <a:pt x="539" y="7780"/>
                    <a:pt x="251" y="7703"/>
                    <a:pt x="1" y="7539"/>
                  </a:cubicBezTo>
                  <a:lnTo>
                    <a:pt x="1" y="7539"/>
                  </a:lnTo>
                  <a:lnTo>
                    <a:pt x="20" y="7578"/>
                  </a:lnTo>
                  <a:lnTo>
                    <a:pt x="30" y="7616"/>
                  </a:lnTo>
                  <a:cubicBezTo>
                    <a:pt x="58" y="7664"/>
                    <a:pt x="87" y="7712"/>
                    <a:pt x="116" y="7760"/>
                  </a:cubicBezTo>
                  <a:lnTo>
                    <a:pt x="145" y="7789"/>
                  </a:lnTo>
                  <a:lnTo>
                    <a:pt x="164" y="7818"/>
                  </a:lnTo>
                  <a:cubicBezTo>
                    <a:pt x="193" y="7847"/>
                    <a:pt x="222" y="7876"/>
                    <a:pt x="260" y="7905"/>
                  </a:cubicBezTo>
                  <a:lnTo>
                    <a:pt x="289" y="7933"/>
                  </a:lnTo>
                  <a:lnTo>
                    <a:pt x="299" y="7943"/>
                  </a:lnTo>
                  <a:lnTo>
                    <a:pt x="328" y="7962"/>
                  </a:lnTo>
                  <a:lnTo>
                    <a:pt x="337" y="7972"/>
                  </a:lnTo>
                  <a:lnTo>
                    <a:pt x="366" y="7991"/>
                  </a:lnTo>
                  <a:lnTo>
                    <a:pt x="376" y="7991"/>
                  </a:lnTo>
                  <a:lnTo>
                    <a:pt x="433" y="8030"/>
                  </a:lnTo>
                  <a:lnTo>
                    <a:pt x="443" y="8039"/>
                  </a:lnTo>
                  <a:lnTo>
                    <a:pt x="472" y="8049"/>
                  </a:lnTo>
                  <a:lnTo>
                    <a:pt x="491" y="8068"/>
                  </a:lnTo>
                  <a:lnTo>
                    <a:pt x="520" y="8078"/>
                  </a:lnTo>
                  <a:lnTo>
                    <a:pt x="539" y="8087"/>
                  </a:lnTo>
                  <a:lnTo>
                    <a:pt x="558" y="8097"/>
                  </a:lnTo>
                  <a:lnTo>
                    <a:pt x="587" y="8107"/>
                  </a:lnTo>
                  <a:lnTo>
                    <a:pt x="616" y="8126"/>
                  </a:lnTo>
                  <a:lnTo>
                    <a:pt x="655" y="8135"/>
                  </a:lnTo>
                  <a:lnTo>
                    <a:pt x="683" y="8145"/>
                  </a:lnTo>
                  <a:lnTo>
                    <a:pt x="712" y="8164"/>
                  </a:lnTo>
                  <a:lnTo>
                    <a:pt x="732" y="8164"/>
                  </a:lnTo>
                  <a:lnTo>
                    <a:pt x="770" y="8174"/>
                  </a:lnTo>
                  <a:lnTo>
                    <a:pt x="789" y="8183"/>
                  </a:lnTo>
                  <a:lnTo>
                    <a:pt x="828" y="8193"/>
                  </a:lnTo>
                  <a:lnTo>
                    <a:pt x="847" y="8193"/>
                  </a:lnTo>
                  <a:lnTo>
                    <a:pt x="885" y="8203"/>
                  </a:lnTo>
                  <a:lnTo>
                    <a:pt x="905" y="8203"/>
                  </a:lnTo>
                  <a:lnTo>
                    <a:pt x="953" y="8212"/>
                  </a:lnTo>
                  <a:lnTo>
                    <a:pt x="1222" y="8212"/>
                  </a:lnTo>
                  <a:cubicBezTo>
                    <a:pt x="2280" y="8212"/>
                    <a:pt x="2886" y="7193"/>
                    <a:pt x="2886" y="6635"/>
                  </a:cubicBezTo>
                  <a:lnTo>
                    <a:pt x="2886" y="1068"/>
                  </a:lnTo>
                  <a:cubicBezTo>
                    <a:pt x="4049" y="1510"/>
                    <a:pt x="5040" y="2318"/>
                    <a:pt x="5713" y="3375"/>
                  </a:cubicBezTo>
                  <a:cubicBezTo>
                    <a:pt x="5719" y="3382"/>
                    <a:pt x="5729" y="3385"/>
                    <a:pt x="5738" y="3385"/>
                  </a:cubicBezTo>
                  <a:cubicBezTo>
                    <a:pt x="5755" y="3385"/>
                    <a:pt x="5774" y="3375"/>
                    <a:pt x="5780" y="3356"/>
                  </a:cubicBezTo>
                  <a:cubicBezTo>
                    <a:pt x="5780" y="3260"/>
                    <a:pt x="5780" y="3116"/>
                    <a:pt x="5770" y="2933"/>
                  </a:cubicBezTo>
                  <a:cubicBezTo>
                    <a:pt x="5482" y="2029"/>
                    <a:pt x="4809" y="827"/>
                    <a:pt x="2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>
              <a:extLst>
                <a:ext uri="{FF2B5EF4-FFF2-40B4-BE49-F238E27FC236}">
                  <a16:creationId xmlns:a16="http://schemas.microsoft.com/office/drawing/2014/main" id="{288CB71E-51E2-D2D3-817A-2C95258A62B8}"/>
                </a:ext>
              </a:extLst>
            </p:cNvPr>
            <p:cNvSpPr/>
            <p:nvPr/>
          </p:nvSpPr>
          <p:spPr>
            <a:xfrm>
              <a:off x="7105323" y="2913739"/>
              <a:ext cx="170384" cy="97788"/>
            </a:xfrm>
            <a:custGeom>
              <a:avLst/>
              <a:gdLst/>
              <a:ahLst/>
              <a:cxnLst/>
              <a:rect l="l" t="t" r="r" b="b"/>
              <a:pathLst>
                <a:path w="6520" h="3742" extrusionOk="0">
                  <a:moveTo>
                    <a:pt x="6520" y="1"/>
                  </a:moveTo>
                  <a:lnTo>
                    <a:pt x="0" y="1443"/>
                  </a:lnTo>
                  <a:lnTo>
                    <a:pt x="0" y="3741"/>
                  </a:lnTo>
                  <a:lnTo>
                    <a:pt x="6520" y="2289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>
              <a:extLst>
                <a:ext uri="{FF2B5EF4-FFF2-40B4-BE49-F238E27FC236}">
                  <a16:creationId xmlns:a16="http://schemas.microsoft.com/office/drawing/2014/main" id="{F6B83830-9121-63F0-B4CC-B469186ECE88}"/>
                </a:ext>
              </a:extLst>
            </p:cNvPr>
            <p:cNvSpPr/>
            <p:nvPr/>
          </p:nvSpPr>
          <p:spPr>
            <a:xfrm>
              <a:off x="7082196" y="2913503"/>
              <a:ext cx="193511" cy="267884"/>
            </a:xfrm>
            <a:custGeom>
              <a:avLst/>
              <a:gdLst/>
              <a:ahLst/>
              <a:cxnLst/>
              <a:rect l="l" t="t" r="r" b="b"/>
              <a:pathLst>
                <a:path w="7405" h="10251" extrusionOk="0">
                  <a:moveTo>
                    <a:pt x="7405" y="0"/>
                  </a:moveTo>
                  <a:lnTo>
                    <a:pt x="885" y="1443"/>
                  </a:lnTo>
                  <a:lnTo>
                    <a:pt x="885" y="3741"/>
                  </a:lnTo>
                  <a:lnTo>
                    <a:pt x="1231" y="3664"/>
                  </a:lnTo>
                  <a:lnTo>
                    <a:pt x="1231" y="9058"/>
                  </a:lnTo>
                  <a:cubicBezTo>
                    <a:pt x="1231" y="9376"/>
                    <a:pt x="953" y="10135"/>
                    <a:pt x="1" y="10241"/>
                  </a:cubicBezTo>
                  <a:cubicBezTo>
                    <a:pt x="68" y="10251"/>
                    <a:pt x="126" y="10251"/>
                    <a:pt x="193" y="10251"/>
                  </a:cubicBezTo>
                  <a:cubicBezTo>
                    <a:pt x="1318" y="10251"/>
                    <a:pt x="1645" y="9395"/>
                    <a:pt x="1645" y="9058"/>
                  </a:cubicBezTo>
                  <a:lnTo>
                    <a:pt x="1645" y="3577"/>
                  </a:lnTo>
                  <a:lnTo>
                    <a:pt x="6241" y="2558"/>
                  </a:lnTo>
                  <a:lnTo>
                    <a:pt x="6991" y="2395"/>
                  </a:lnTo>
                  <a:lnTo>
                    <a:pt x="6991" y="7529"/>
                  </a:lnTo>
                  <a:cubicBezTo>
                    <a:pt x="6991" y="7981"/>
                    <a:pt x="6607" y="8645"/>
                    <a:pt x="5761" y="8751"/>
                  </a:cubicBezTo>
                  <a:cubicBezTo>
                    <a:pt x="5828" y="8751"/>
                    <a:pt x="5886" y="8760"/>
                    <a:pt x="5953" y="8760"/>
                  </a:cubicBezTo>
                  <a:cubicBezTo>
                    <a:pt x="6953" y="8760"/>
                    <a:pt x="7405" y="8020"/>
                    <a:pt x="7405" y="7529"/>
                  </a:cubicBezTo>
                  <a:lnTo>
                    <a:pt x="7405" y="229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>
              <a:extLst>
                <a:ext uri="{FF2B5EF4-FFF2-40B4-BE49-F238E27FC236}">
                  <a16:creationId xmlns:a16="http://schemas.microsoft.com/office/drawing/2014/main" id="{6ABA7F3A-EA53-ADC1-6977-E2C3F8DF892E}"/>
                </a:ext>
              </a:extLst>
            </p:cNvPr>
            <p:cNvSpPr/>
            <p:nvPr/>
          </p:nvSpPr>
          <p:spPr>
            <a:xfrm>
              <a:off x="7354601" y="3215961"/>
              <a:ext cx="50775" cy="17195"/>
            </a:xfrm>
            <a:custGeom>
              <a:avLst/>
              <a:gdLst/>
              <a:ahLst/>
              <a:cxnLst/>
              <a:rect l="l" t="t" r="r" b="b"/>
              <a:pathLst>
                <a:path w="1943" h="658" extrusionOk="0">
                  <a:moveTo>
                    <a:pt x="1689" y="0"/>
                  </a:moveTo>
                  <a:cubicBezTo>
                    <a:pt x="1664" y="0"/>
                    <a:pt x="1639" y="5"/>
                    <a:pt x="1616" y="13"/>
                  </a:cubicBezTo>
                  <a:cubicBezTo>
                    <a:pt x="1424" y="90"/>
                    <a:pt x="1000" y="215"/>
                    <a:pt x="202" y="254"/>
                  </a:cubicBezTo>
                  <a:cubicBezTo>
                    <a:pt x="96" y="254"/>
                    <a:pt x="0" y="340"/>
                    <a:pt x="0" y="456"/>
                  </a:cubicBezTo>
                  <a:cubicBezTo>
                    <a:pt x="0" y="571"/>
                    <a:pt x="96" y="658"/>
                    <a:pt x="202" y="658"/>
                  </a:cubicBezTo>
                  <a:lnTo>
                    <a:pt x="212" y="658"/>
                  </a:lnTo>
                  <a:cubicBezTo>
                    <a:pt x="1039" y="619"/>
                    <a:pt x="1510" y="504"/>
                    <a:pt x="1760" y="408"/>
                  </a:cubicBezTo>
                  <a:cubicBezTo>
                    <a:pt x="1904" y="350"/>
                    <a:pt x="1943" y="187"/>
                    <a:pt x="1847" y="71"/>
                  </a:cubicBezTo>
                  <a:cubicBezTo>
                    <a:pt x="1806" y="24"/>
                    <a:pt x="1747" y="0"/>
                    <a:pt x="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>
              <a:extLst>
                <a:ext uri="{FF2B5EF4-FFF2-40B4-BE49-F238E27FC236}">
                  <a16:creationId xmlns:a16="http://schemas.microsoft.com/office/drawing/2014/main" id="{6BCF07D4-5280-49D4-638C-295103369A01}"/>
                </a:ext>
              </a:extLst>
            </p:cNvPr>
            <p:cNvSpPr/>
            <p:nvPr/>
          </p:nvSpPr>
          <p:spPr>
            <a:xfrm>
              <a:off x="7050889" y="3195813"/>
              <a:ext cx="197431" cy="26786"/>
            </a:xfrm>
            <a:custGeom>
              <a:avLst/>
              <a:gdLst/>
              <a:ahLst/>
              <a:cxnLst/>
              <a:rect l="l" t="t" r="r" b="b"/>
              <a:pathLst>
                <a:path w="7555" h="1025" extrusionOk="0">
                  <a:moveTo>
                    <a:pt x="2504" y="0"/>
                  </a:moveTo>
                  <a:cubicBezTo>
                    <a:pt x="1357" y="0"/>
                    <a:pt x="655" y="173"/>
                    <a:pt x="227" y="371"/>
                  </a:cubicBezTo>
                  <a:cubicBezTo>
                    <a:pt x="1" y="463"/>
                    <a:pt x="111" y="767"/>
                    <a:pt x="308" y="767"/>
                  </a:cubicBezTo>
                  <a:cubicBezTo>
                    <a:pt x="337" y="767"/>
                    <a:pt x="368" y="761"/>
                    <a:pt x="400" y="746"/>
                  </a:cubicBezTo>
                  <a:cubicBezTo>
                    <a:pt x="927" y="505"/>
                    <a:pt x="1669" y="416"/>
                    <a:pt x="2477" y="416"/>
                  </a:cubicBezTo>
                  <a:cubicBezTo>
                    <a:pt x="3826" y="416"/>
                    <a:pt x="5360" y="663"/>
                    <a:pt x="6382" y="861"/>
                  </a:cubicBezTo>
                  <a:cubicBezTo>
                    <a:pt x="6670" y="919"/>
                    <a:pt x="6959" y="977"/>
                    <a:pt x="7237" y="1025"/>
                  </a:cubicBezTo>
                  <a:lnTo>
                    <a:pt x="7276" y="1025"/>
                  </a:lnTo>
                  <a:cubicBezTo>
                    <a:pt x="7526" y="1025"/>
                    <a:pt x="7555" y="669"/>
                    <a:pt x="7305" y="621"/>
                  </a:cubicBezTo>
                  <a:cubicBezTo>
                    <a:pt x="7035" y="573"/>
                    <a:pt x="6747" y="515"/>
                    <a:pt x="6459" y="458"/>
                  </a:cubicBezTo>
                  <a:cubicBezTo>
                    <a:pt x="4755" y="123"/>
                    <a:pt x="3471" y="0"/>
                    <a:pt x="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>
              <a:extLst>
                <a:ext uri="{FF2B5EF4-FFF2-40B4-BE49-F238E27FC236}">
                  <a16:creationId xmlns:a16="http://schemas.microsoft.com/office/drawing/2014/main" id="{7F908C64-6D55-F11E-EB32-6070770E7BCA}"/>
                </a:ext>
              </a:extLst>
            </p:cNvPr>
            <p:cNvSpPr/>
            <p:nvPr/>
          </p:nvSpPr>
          <p:spPr>
            <a:xfrm>
              <a:off x="7357371" y="3166361"/>
              <a:ext cx="47509" cy="16803"/>
            </a:xfrm>
            <a:custGeom>
              <a:avLst/>
              <a:gdLst/>
              <a:ahLst/>
              <a:cxnLst/>
              <a:rect l="l" t="t" r="r" b="b"/>
              <a:pathLst>
                <a:path w="1818" h="643" extrusionOk="0">
                  <a:moveTo>
                    <a:pt x="1579" y="0"/>
                  </a:moveTo>
                  <a:cubicBezTo>
                    <a:pt x="1553" y="0"/>
                    <a:pt x="1526" y="6"/>
                    <a:pt x="1500" y="17"/>
                  </a:cubicBezTo>
                  <a:cubicBezTo>
                    <a:pt x="1096" y="152"/>
                    <a:pt x="673" y="219"/>
                    <a:pt x="250" y="238"/>
                  </a:cubicBezTo>
                  <a:cubicBezTo>
                    <a:pt x="0" y="257"/>
                    <a:pt x="10" y="633"/>
                    <a:pt x="269" y="642"/>
                  </a:cubicBezTo>
                  <a:lnTo>
                    <a:pt x="279" y="642"/>
                  </a:lnTo>
                  <a:cubicBezTo>
                    <a:pt x="741" y="623"/>
                    <a:pt x="1202" y="546"/>
                    <a:pt x="1644" y="392"/>
                  </a:cubicBezTo>
                  <a:cubicBezTo>
                    <a:pt x="1769" y="344"/>
                    <a:pt x="1818" y="190"/>
                    <a:pt x="1741" y="84"/>
                  </a:cubicBezTo>
                  <a:cubicBezTo>
                    <a:pt x="1700" y="30"/>
                    <a:pt x="1641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>
              <a:extLst>
                <a:ext uri="{FF2B5EF4-FFF2-40B4-BE49-F238E27FC236}">
                  <a16:creationId xmlns:a16="http://schemas.microsoft.com/office/drawing/2014/main" id="{435D42D5-B027-E0F5-06EE-2327F235A1F5}"/>
                </a:ext>
              </a:extLst>
            </p:cNvPr>
            <p:cNvSpPr/>
            <p:nvPr/>
          </p:nvSpPr>
          <p:spPr>
            <a:xfrm>
              <a:off x="7145855" y="3147938"/>
              <a:ext cx="145872" cy="31464"/>
            </a:xfrm>
            <a:custGeom>
              <a:avLst/>
              <a:gdLst/>
              <a:ahLst/>
              <a:cxnLst/>
              <a:rect l="l" t="t" r="r" b="b"/>
              <a:pathLst>
                <a:path w="5582" h="1204" extrusionOk="0">
                  <a:moveTo>
                    <a:pt x="286" y="1"/>
                  </a:moveTo>
                  <a:cubicBezTo>
                    <a:pt x="35" y="1"/>
                    <a:pt x="1" y="376"/>
                    <a:pt x="257" y="414"/>
                  </a:cubicBezTo>
                  <a:cubicBezTo>
                    <a:pt x="1007" y="482"/>
                    <a:pt x="1844" y="616"/>
                    <a:pt x="2748" y="789"/>
                  </a:cubicBezTo>
                  <a:cubicBezTo>
                    <a:pt x="3652" y="962"/>
                    <a:pt x="4498" y="1107"/>
                    <a:pt x="5277" y="1203"/>
                  </a:cubicBezTo>
                  <a:lnTo>
                    <a:pt x="5296" y="1203"/>
                  </a:lnTo>
                  <a:cubicBezTo>
                    <a:pt x="5299" y="1203"/>
                    <a:pt x="5302" y="1203"/>
                    <a:pt x="5305" y="1203"/>
                  </a:cubicBezTo>
                  <a:cubicBezTo>
                    <a:pt x="5556" y="1203"/>
                    <a:pt x="5581" y="818"/>
                    <a:pt x="5325" y="799"/>
                  </a:cubicBezTo>
                  <a:cubicBezTo>
                    <a:pt x="4555" y="703"/>
                    <a:pt x="3719" y="559"/>
                    <a:pt x="2825" y="386"/>
                  </a:cubicBezTo>
                  <a:cubicBezTo>
                    <a:pt x="1911" y="203"/>
                    <a:pt x="1055" y="78"/>
                    <a:pt x="296" y="1"/>
                  </a:cubicBezTo>
                  <a:cubicBezTo>
                    <a:pt x="292" y="1"/>
                    <a:pt x="28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D686B763-AF08-6701-038F-1F605E17D47A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A72D5EDE-C766-8190-D5A6-AF0EC6745C2C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58DEB88A-B4D4-440B-4998-B59E840027E0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C0B0FF17-DAAA-0693-9F80-5405FB4010F3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5ED23A61-D1AD-CCD8-06EF-E0988603BBD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9C468D02-29FA-F4FD-09C7-B525C73EFD51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22325E2-376B-6186-4E02-E187060D9252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6985C468-E372-16C0-A700-983BAA66EB5A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47C613D1-0671-42B0-88C9-F512C728A26E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47943254-7653-2FA1-A4FB-2936FD47DF9E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8A4842D6-095E-0909-274B-30CF59EF0277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538D20A3-7F4C-16C8-C27B-25A1ECA91930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250FFDF9-915E-C48D-65AA-3E77A3B6288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64775860-E9B3-BDBA-7A18-DD2DE8DD47A1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254A00E-DBD4-5FBB-B5BD-BE52E2B4E1CD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C90352BF-2E94-3779-0B97-8AE480CF3855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7D4A075-0D7C-956F-7CE3-94C0D05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B1C74B1D-2044-F55E-204C-83F2CB8C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2784" y="381808"/>
            <a:ext cx="44976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Video streaming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AA2621CE-CE1D-6B07-DEE6-E298C48049C0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4356EF08-4264-9AC6-51DF-4762BF98CB20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20B3E664-B685-2637-ADD0-2A67AD9E7D3A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E0A766B2-1FE6-03BE-3388-296284B95188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1E33DC0C-F66D-0656-3102-32BD187E565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8F62E448-B79F-36DB-1FAC-417A00B8CEB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EA85D55-BCD0-29F4-C9B2-5C9F37D0CF8E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9D5C24C9-DDF4-9F1F-E28D-67364083AC1E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11D2A95C-68E7-962B-6ECD-B8AA28F2A5DB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5B53AAB3-4FE8-BB5F-8736-A16E384FE06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13735F57-074E-DE2B-74F3-DFFDB7532222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B8F1E18F-03D1-BBD7-9BEC-B00EFC365E3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2BAA56EC-C898-C969-8BE1-4791FACCE61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A3734E71-4FAD-9DF1-CFEC-21D1B4CFF519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49A4CB26-8E09-0930-6A72-C43BB430DAF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7819DA11-BC34-CC8D-6C2B-2C96D527B1D0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6063F271-82C2-E88F-50CA-E8190A75F882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4E6C03D1-B359-147E-078E-319AA0658ED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17E8B849-7997-CEFB-C181-0A457D515071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CBDF5EA1-311E-F473-EE23-6A62A9A3CFB7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C495BE34-0ADF-23C6-5338-9F2EA58B1217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9881D21E-46B2-54A5-1371-05FB2BD05308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21211A7-8D82-115E-7D54-85656E9F1A6F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F5391F1D-A195-D0D4-086D-26590ED372F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4056FC81-2CF6-8EC1-12D5-F135CC0D15BE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19BDC526-E833-02F1-C271-86A2C3C5A439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A7854716-876E-E54C-ED0D-42413A0DD4B5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FF5EEA78-066F-7245-0475-15A52BFDC21B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A5C705D1-D38B-0774-67F9-9FACDD21DDE3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ED9FB44A-FA84-AC15-33D4-2175875CE7A3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89824A74-3D35-35C3-E32C-3DB9361E3DF7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6A1C6AE6-4323-C8E5-C220-7E14CFE84682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A448EC06-53B1-7DBA-6BC2-81D78795D3E2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AABCAC16-77A0-79DB-AAC4-9CB9F7517CD5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E904954C-83F1-F3C8-53B2-F30F45C3E830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4ABC1CA0-B2B7-5C27-1887-24E6D3D0D17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0D3A1C10-89D0-AED7-8584-EF5D125E25B2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786572C0-4CB0-0752-409F-B4192C26644D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A2264591-C309-F636-C4B1-822433E7B17B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E2D94CF0-B885-F2C6-F07C-15D6FA2BB45C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D5448D9C-576F-C71B-F7E4-EBCC1C28D39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7EEA9CBF-3456-CA31-BAD3-92B6BF3D0868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1CAC40AD-9E10-3EAA-AD67-3F6A16F12994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402951E6-A59C-ADDD-4702-439713228DF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49A604FE-4BC6-8CF7-ED1F-09069467A5F0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148E1486-71FF-FFEE-13D4-9D0D733F636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304028D9-0F94-35FF-116D-B702C3D949E8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847A8DD0-E7D9-6004-AAA7-0C80B35D9E83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85FDDAE5-1FBC-6DF9-FDF4-56774173926F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7FD0ECB9-EE78-5BF7-1540-E3BFBD4B3016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7BDF6523-CF12-BBAC-9524-AAD7731D5B13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02339FD-FC28-0669-233D-2E5CD5AE253B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D1A57031-557C-2F91-7F07-3B5119FC424F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71CE2634-45A3-9C68-179B-2B5BD8DB2B10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DD6E5EA4-2268-1020-FD35-DFB20870D69D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346499D6-5A3F-023E-6B41-A35F08556C2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136E5BB6-810A-E499-DDDC-B98674858C12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AC9D4B4-8B3E-D990-B4B1-45993E86E23D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E58C4C3A-198C-417A-D145-B92A28D1CEDB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12F54CF3-B540-0894-2D67-31922ECCBD40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E10D97-94AF-538C-742A-E4C385532ECC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12A98F50-96CC-A884-3BB3-F561676A4AD8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2C61E573-4D16-9C44-4281-4A905C0E18B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A68A5976-D3A6-B8BE-1787-BB1E55F2983A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B3D90A45-D215-54FD-A164-015082006EE1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D3D3922E-89ED-341F-1785-6FE5A69A404D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7BB88B75-BB50-4308-0FC5-50D1F84F25F3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29A408FD-2F7C-4602-899A-557FFEF3B004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B0A065FA-1980-4703-8200-2306653DAC16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729F9BF9-E6E4-5F49-31C3-FD3DF433F874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56FA4C69-40F9-352D-756D-484C4AE9EBBD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7E49DD3F-BC68-36B2-C733-2F73C483B154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EE49E493-12D1-39CB-0DD4-7CEBD8A4DFA3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0DF5241E-3BE1-0358-DBBB-06B159B1C0C4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4F32A16C-AC2D-EA23-DA7F-F8E6429E128D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3DA5977D-1CA5-62C2-3E82-0FA7BCF5B862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3F62F84A-DE03-B450-3282-F855DDB301DB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628408AA-6FCE-2332-4F25-7E14196B701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6168E42C-5F27-8037-F737-274570EF0CA5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D7A57F2-1935-E1C3-A54E-B5A27BD18273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51C6DCBF-4054-5EFD-5E5D-F02F2E73DF89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74639FEF-920E-810B-06F4-5C0D6DD8CAA3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951DC4BF-9573-381F-AFA6-830502600D22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D55AF764-DDF7-08F0-AB6D-0601A0F14CA5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32EBC7F4-7FF9-9D14-17F8-04647378FA0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8BB79B0A-4EFD-92A2-1178-685F0FA25672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846CE768-BF08-851E-D348-5534EC02F53A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7F6A3466-7C2A-D719-08C8-D970DCD1EE5D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A3AF9B3-8E78-8211-DB16-B0320E7525C1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BB8376E9-4F87-655B-4AA7-9542D6A3400E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89256FDE-DB84-4EC0-C557-095540F9F9F8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5D089271-676E-3CA5-3A61-9E825068AB24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176BF064-B8D3-5E4D-D188-16967F0CB104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8520E6A6-3E44-42DD-94B7-B88852A7BB1F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9A996794-CFC2-9F63-0EAF-795F0B7F93B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FB98FD5B-AD77-9E11-E119-841DE5A6E3E2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id="{1E92F818-686D-4605-086E-AE732E4C963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89A3A7F4-D120-D893-D596-94348DDF2C9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m3u8 Player - Ứng dụng trên Google Play">
            <a:extLst>
              <a:ext uri="{FF2B5EF4-FFF2-40B4-BE49-F238E27FC236}">
                <a16:creationId xmlns:a16="http://schemas.microsoft.com/office/drawing/2014/main" id="{6BB8AC38-7434-9DA5-B8DB-8A1F5A54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30" y="18615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4 file Generic Flat icon | Freepik">
            <a:extLst>
              <a:ext uri="{FF2B5EF4-FFF2-40B4-BE49-F238E27FC236}">
                <a16:creationId xmlns:a16="http://schemas.microsoft.com/office/drawing/2014/main" id="{BD40D8C1-2824-A727-D87A-5744A10A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7" y="18615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3CB48-86D6-2B76-10E4-C6F18F4F143D}"/>
              </a:ext>
            </a:extLst>
          </p:cNvPr>
          <p:cNvCxnSpPr>
            <a:cxnSpLocks/>
          </p:cNvCxnSpPr>
          <p:nvPr/>
        </p:nvCxnSpPr>
        <p:spPr>
          <a:xfrm>
            <a:off x="1854574" y="2318733"/>
            <a:ext cx="1357747" cy="0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208;p33">
            <a:extLst>
              <a:ext uri="{FF2B5EF4-FFF2-40B4-BE49-F238E27FC236}">
                <a16:creationId xmlns:a16="http://schemas.microsoft.com/office/drawing/2014/main" id="{D2903883-0DD3-955E-3A07-9F74BACAC62E}"/>
              </a:ext>
            </a:extLst>
          </p:cNvPr>
          <p:cNvSpPr txBox="1">
            <a:spLocks/>
          </p:cNvSpPr>
          <p:nvPr/>
        </p:nvSpPr>
        <p:spPr>
          <a:xfrm>
            <a:off x="2007770" y="1802435"/>
            <a:ext cx="1204551" cy="3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300" b="0" dirty="0">
                <a:solidFill>
                  <a:schemeClr val="accent4">
                    <a:lumMod val="10000"/>
                  </a:schemeClr>
                </a:solidFill>
                <a:latin typeface="Fira Sans" panose="020B0503050000020004" pitchFamily="34" charset="0"/>
              </a:rPr>
              <a:t>Transcode</a:t>
            </a:r>
          </a:p>
        </p:txBody>
      </p:sp>
      <p:pic>
        <p:nvPicPr>
          <p:cNvPr id="2058" name="Picture 10" descr="Ts - Free files and folders icons">
            <a:extLst>
              <a:ext uri="{FF2B5EF4-FFF2-40B4-BE49-F238E27FC236}">
                <a16:creationId xmlns:a16="http://schemas.microsoft.com/office/drawing/2014/main" id="{25F27F2D-F79C-D22E-0415-FAFE7201E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43" y="1137323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Ts - Free files and folders icons">
            <a:extLst>
              <a:ext uri="{FF2B5EF4-FFF2-40B4-BE49-F238E27FC236}">
                <a16:creationId xmlns:a16="http://schemas.microsoft.com/office/drawing/2014/main" id="{BB53C874-E748-DB77-71B4-21B0360E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43" y="21319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Ts - Free files and folders icons">
            <a:extLst>
              <a:ext uri="{FF2B5EF4-FFF2-40B4-BE49-F238E27FC236}">
                <a16:creationId xmlns:a16="http://schemas.microsoft.com/office/drawing/2014/main" id="{04A4C9E4-9570-EB8B-6486-9774A34E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43" y="3126589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208;p33">
            <a:extLst>
              <a:ext uri="{FF2B5EF4-FFF2-40B4-BE49-F238E27FC236}">
                <a16:creationId xmlns:a16="http://schemas.microsoft.com/office/drawing/2014/main" id="{966B7F90-FDB8-7CED-9C65-2C1492AC374B}"/>
              </a:ext>
            </a:extLst>
          </p:cNvPr>
          <p:cNvSpPr txBox="1">
            <a:spLocks/>
          </p:cNvSpPr>
          <p:nvPr/>
        </p:nvSpPr>
        <p:spPr>
          <a:xfrm>
            <a:off x="6895153" y="2513641"/>
            <a:ext cx="44976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lt1"/>
                </a:solidFill>
              </a:rPr>
              <a:t>…</a:t>
            </a:r>
          </a:p>
        </p:txBody>
      </p:sp>
      <p:sp>
        <p:nvSpPr>
          <p:cNvPr id="20" name="Google Shape;1072;p32">
            <a:extLst>
              <a:ext uri="{FF2B5EF4-FFF2-40B4-BE49-F238E27FC236}">
                <a16:creationId xmlns:a16="http://schemas.microsoft.com/office/drawing/2014/main" id="{12FC1DC5-960D-A32E-F8BB-8C30A41E496D}"/>
              </a:ext>
            </a:extLst>
          </p:cNvPr>
          <p:cNvSpPr txBox="1">
            <a:spLocks/>
          </p:cNvSpPr>
          <p:nvPr/>
        </p:nvSpPr>
        <p:spPr>
          <a:xfrm>
            <a:off x="3453682" y="2684364"/>
            <a:ext cx="838938" cy="3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1400" dirty="0"/>
              <a:t>Playlist</a:t>
            </a:r>
          </a:p>
        </p:txBody>
      </p:sp>
      <p:sp>
        <p:nvSpPr>
          <p:cNvPr id="21" name="Google Shape;1072;p32">
            <a:extLst>
              <a:ext uri="{FF2B5EF4-FFF2-40B4-BE49-F238E27FC236}">
                <a16:creationId xmlns:a16="http://schemas.microsoft.com/office/drawing/2014/main" id="{54843903-3BBC-9EF4-8C14-360808F4026E}"/>
              </a:ext>
            </a:extLst>
          </p:cNvPr>
          <p:cNvSpPr txBox="1">
            <a:spLocks/>
          </p:cNvSpPr>
          <p:nvPr/>
        </p:nvSpPr>
        <p:spPr>
          <a:xfrm>
            <a:off x="800770" y="2768366"/>
            <a:ext cx="838938" cy="3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1400" dirty="0"/>
              <a:t>Original</a:t>
            </a:r>
          </a:p>
        </p:txBody>
      </p:sp>
      <p:sp>
        <p:nvSpPr>
          <p:cNvPr id="22" name="Google Shape;1072;p32">
            <a:extLst>
              <a:ext uri="{FF2B5EF4-FFF2-40B4-BE49-F238E27FC236}">
                <a16:creationId xmlns:a16="http://schemas.microsoft.com/office/drawing/2014/main" id="{4BABDF89-06D5-4E08-8321-DC5714F38E36}"/>
              </a:ext>
            </a:extLst>
          </p:cNvPr>
          <p:cNvSpPr txBox="1">
            <a:spLocks/>
          </p:cNvSpPr>
          <p:nvPr/>
        </p:nvSpPr>
        <p:spPr>
          <a:xfrm>
            <a:off x="6194892" y="3942110"/>
            <a:ext cx="1086468" cy="3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1400" dirty="0"/>
              <a:t>Segments</a:t>
            </a:r>
          </a:p>
        </p:txBody>
      </p:sp>
      <p:pic>
        <p:nvPicPr>
          <p:cNvPr id="23" name="Picture 10" descr="Ts - Free files and folders icons">
            <a:extLst>
              <a:ext uri="{FF2B5EF4-FFF2-40B4-BE49-F238E27FC236}">
                <a16:creationId xmlns:a16="http://schemas.microsoft.com/office/drawing/2014/main" id="{2BA642DA-6802-27DE-1660-A4C8783E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08" y="1618338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7A7ECA-2A31-6425-3822-4AF3D0AB85CD}"/>
              </a:ext>
            </a:extLst>
          </p:cNvPr>
          <p:cNvCxnSpPr>
            <a:cxnSpLocks/>
          </p:cNvCxnSpPr>
          <p:nvPr/>
        </p:nvCxnSpPr>
        <p:spPr>
          <a:xfrm>
            <a:off x="4440757" y="2318733"/>
            <a:ext cx="1045643" cy="0"/>
          </a:xfrm>
          <a:prstGeom prst="line">
            <a:avLst/>
          </a:prstGeom>
          <a:ln w="57150">
            <a:solidFill>
              <a:srgbClr val="12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208;p33">
            <a:extLst>
              <a:ext uri="{FF2B5EF4-FFF2-40B4-BE49-F238E27FC236}">
                <a16:creationId xmlns:a16="http://schemas.microsoft.com/office/drawing/2014/main" id="{BC69B027-1659-5736-3BBC-BA826C50A2B4}"/>
              </a:ext>
            </a:extLst>
          </p:cNvPr>
          <p:cNvSpPr txBox="1">
            <a:spLocks/>
          </p:cNvSpPr>
          <p:nvPr/>
        </p:nvSpPr>
        <p:spPr>
          <a:xfrm>
            <a:off x="4572000" y="1802435"/>
            <a:ext cx="1204551" cy="3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300" b="0" dirty="0">
                <a:solidFill>
                  <a:schemeClr val="accent4">
                    <a:lumMod val="10000"/>
                  </a:schemeClr>
                </a:solidFill>
                <a:latin typeface="Fira Sans" panose="020B0503050000020004" pitchFamily="34" charset="0"/>
              </a:rPr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0429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:a16="http://schemas.microsoft.com/office/drawing/2014/main" id="{84036A25-18C1-96F7-9A94-FCD98A10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>
            <a:extLst>
              <a:ext uri="{FF2B5EF4-FFF2-40B4-BE49-F238E27FC236}">
                <a16:creationId xmlns:a16="http://schemas.microsoft.com/office/drawing/2014/main" id="{F344D378-5BF0-5F69-A7E5-A6A2AF3678F5}"/>
              </a:ext>
            </a:extLst>
          </p:cNvPr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>
              <a:extLst>
                <a:ext uri="{FF2B5EF4-FFF2-40B4-BE49-F238E27FC236}">
                  <a16:creationId xmlns:a16="http://schemas.microsoft.com/office/drawing/2014/main" id="{E0191E33-207A-D9DF-E807-87689BBD6B9A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>
              <a:extLst>
                <a:ext uri="{FF2B5EF4-FFF2-40B4-BE49-F238E27FC236}">
                  <a16:creationId xmlns:a16="http://schemas.microsoft.com/office/drawing/2014/main" id="{1416FF58-65A5-3C84-88D9-C34046B7C7EB}"/>
                </a:ext>
              </a:extLst>
            </p:cNvPr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>
                <a:extLst>
                  <a:ext uri="{FF2B5EF4-FFF2-40B4-BE49-F238E27FC236}">
                    <a16:creationId xmlns:a16="http://schemas.microsoft.com/office/drawing/2014/main" id="{CAF6AD8A-058D-85FC-BF25-E635384E6878}"/>
                  </a:ext>
                </a:extLst>
              </p:cNvPr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>
                <a:extLst>
                  <a:ext uri="{FF2B5EF4-FFF2-40B4-BE49-F238E27FC236}">
                    <a16:creationId xmlns:a16="http://schemas.microsoft.com/office/drawing/2014/main" id="{F410EBC2-EC27-3B24-DFA5-EDDA2FCB21CF}"/>
                  </a:ext>
                </a:extLst>
              </p:cNvPr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>
                  <a:extLst>
                    <a:ext uri="{FF2B5EF4-FFF2-40B4-BE49-F238E27FC236}">
                      <a16:creationId xmlns:a16="http://schemas.microsoft.com/office/drawing/2014/main" id="{7ACDF424-3772-5EA9-6318-3025ADCE9FE9}"/>
                    </a:ext>
                  </a:extLst>
                </p:cNvPr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>
                  <a:extLst>
                    <a:ext uri="{FF2B5EF4-FFF2-40B4-BE49-F238E27FC236}">
                      <a16:creationId xmlns:a16="http://schemas.microsoft.com/office/drawing/2014/main" id="{8D9A1433-55FD-34EA-6078-EAF8C90B0835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>
                  <a:extLst>
                    <a:ext uri="{FF2B5EF4-FFF2-40B4-BE49-F238E27FC236}">
                      <a16:creationId xmlns:a16="http://schemas.microsoft.com/office/drawing/2014/main" id="{2F529519-3D1A-A67C-5BBF-3B59A31A93D8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>
                  <a:extLst>
                    <a:ext uri="{FF2B5EF4-FFF2-40B4-BE49-F238E27FC236}">
                      <a16:creationId xmlns:a16="http://schemas.microsoft.com/office/drawing/2014/main" id="{84DFA1D3-F4A8-80AE-C124-3284C2CED18A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>
            <a:extLst>
              <a:ext uri="{FF2B5EF4-FFF2-40B4-BE49-F238E27FC236}">
                <a16:creationId xmlns:a16="http://schemas.microsoft.com/office/drawing/2014/main" id="{244D88C3-0A26-3E89-E385-673938463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387" y="3188438"/>
            <a:ext cx="3933961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Architectural Overview</a:t>
            </a:r>
            <a:endParaRPr dirty="0"/>
          </a:p>
        </p:txBody>
      </p:sp>
      <p:sp>
        <p:nvSpPr>
          <p:cNvPr id="970" name="Google Shape;970;p31">
            <a:extLst>
              <a:ext uri="{FF2B5EF4-FFF2-40B4-BE49-F238E27FC236}">
                <a16:creationId xmlns:a16="http://schemas.microsoft.com/office/drawing/2014/main" id="{601BC2A7-E5A5-D70F-F3DE-D0B6ACFC6A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4486" y="596297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>
            <a:extLst>
              <a:ext uri="{FF2B5EF4-FFF2-40B4-BE49-F238E27FC236}">
                <a16:creationId xmlns:a16="http://schemas.microsoft.com/office/drawing/2014/main" id="{198ED810-BBA0-DE9F-C4AF-D91322CBF13E}"/>
              </a:ext>
            </a:extLst>
          </p:cNvPr>
          <p:cNvGrpSpPr/>
          <p:nvPr/>
        </p:nvGrpSpPr>
        <p:grpSpPr>
          <a:xfrm>
            <a:off x="4958793" y="985897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>
              <a:extLst>
                <a:ext uri="{FF2B5EF4-FFF2-40B4-BE49-F238E27FC236}">
                  <a16:creationId xmlns:a16="http://schemas.microsoft.com/office/drawing/2014/main" id="{02D3E2E8-8F00-AEB8-5647-62EDCE2F80ED}"/>
                </a:ext>
              </a:extLst>
            </p:cNvPr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>
              <a:extLst>
                <a:ext uri="{FF2B5EF4-FFF2-40B4-BE49-F238E27FC236}">
                  <a16:creationId xmlns:a16="http://schemas.microsoft.com/office/drawing/2014/main" id="{B5A32E0D-C44E-0374-609B-C1D677A74AC9}"/>
                </a:ext>
              </a:extLst>
            </p:cNvPr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>
              <a:extLst>
                <a:ext uri="{FF2B5EF4-FFF2-40B4-BE49-F238E27FC236}">
                  <a16:creationId xmlns:a16="http://schemas.microsoft.com/office/drawing/2014/main" id="{0B923231-D359-BA50-77C2-0352ADAAD618}"/>
                </a:ext>
              </a:extLst>
            </p:cNvPr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>
              <a:extLst>
                <a:ext uri="{FF2B5EF4-FFF2-40B4-BE49-F238E27FC236}">
                  <a16:creationId xmlns:a16="http://schemas.microsoft.com/office/drawing/2014/main" id="{54FFE2CF-63E4-AFB1-92D5-74DA4000630C}"/>
                </a:ext>
              </a:extLst>
            </p:cNvPr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>
              <a:extLst>
                <a:ext uri="{FF2B5EF4-FFF2-40B4-BE49-F238E27FC236}">
                  <a16:creationId xmlns:a16="http://schemas.microsoft.com/office/drawing/2014/main" id="{DB96A388-92B9-2B74-4593-F2423F2C217B}"/>
                </a:ext>
              </a:extLst>
            </p:cNvPr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>
              <a:extLst>
                <a:ext uri="{FF2B5EF4-FFF2-40B4-BE49-F238E27FC236}">
                  <a16:creationId xmlns:a16="http://schemas.microsoft.com/office/drawing/2014/main" id="{EA210255-9901-3190-9609-4A997E2B1957}"/>
                </a:ext>
              </a:extLst>
            </p:cNvPr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>
              <a:extLst>
                <a:ext uri="{FF2B5EF4-FFF2-40B4-BE49-F238E27FC236}">
                  <a16:creationId xmlns:a16="http://schemas.microsoft.com/office/drawing/2014/main" id="{670C9C4A-B809-F5C2-07BA-3525C8925538}"/>
                </a:ext>
              </a:extLst>
            </p:cNvPr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>
              <a:extLst>
                <a:ext uri="{FF2B5EF4-FFF2-40B4-BE49-F238E27FC236}">
                  <a16:creationId xmlns:a16="http://schemas.microsoft.com/office/drawing/2014/main" id="{DB02B524-0A5D-FEF3-F622-E844C11677A9}"/>
                </a:ext>
              </a:extLst>
            </p:cNvPr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>
              <a:extLst>
                <a:ext uri="{FF2B5EF4-FFF2-40B4-BE49-F238E27FC236}">
                  <a16:creationId xmlns:a16="http://schemas.microsoft.com/office/drawing/2014/main" id="{7AD25C4B-0AD4-D467-65D7-5C42A6DE9E19}"/>
                </a:ext>
              </a:extLst>
            </p:cNvPr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>
              <a:extLst>
                <a:ext uri="{FF2B5EF4-FFF2-40B4-BE49-F238E27FC236}">
                  <a16:creationId xmlns:a16="http://schemas.microsoft.com/office/drawing/2014/main" id="{751BA2BD-1FEB-B982-6912-89899C68A3A0}"/>
                </a:ext>
              </a:extLst>
            </p:cNvPr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>
              <a:extLst>
                <a:ext uri="{FF2B5EF4-FFF2-40B4-BE49-F238E27FC236}">
                  <a16:creationId xmlns:a16="http://schemas.microsoft.com/office/drawing/2014/main" id="{EF3747A5-8464-152E-65D1-6B570A715000}"/>
                </a:ext>
              </a:extLst>
            </p:cNvPr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>
              <a:extLst>
                <a:ext uri="{FF2B5EF4-FFF2-40B4-BE49-F238E27FC236}">
                  <a16:creationId xmlns:a16="http://schemas.microsoft.com/office/drawing/2014/main" id="{DDE315B7-3FD9-72D8-83DB-B589E8199CFC}"/>
                </a:ext>
              </a:extLst>
            </p:cNvPr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>
              <a:extLst>
                <a:ext uri="{FF2B5EF4-FFF2-40B4-BE49-F238E27FC236}">
                  <a16:creationId xmlns:a16="http://schemas.microsoft.com/office/drawing/2014/main" id="{D686D6FA-6376-50DD-A521-A7EB18A0EF9D}"/>
                </a:ext>
              </a:extLst>
            </p:cNvPr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>
              <a:extLst>
                <a:ext uri="{FF2B5EF4-FFF2-40B4-BE49-F238E27FC236}">
                  <a16:creationId xmlns:a16="http://schemas.microsoft.com/office/drawing/2014/main" id="{39D3094C-B988-CC74-816E-94521064FC4F}"/>
                </a:ext>
              </a:extLst>
            </p:cNvPr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>
              <a:extLst>
                <a:ext uri="{FF2B5EF4-FFF2-40B4-BE49-F238E27FC236}">
                  <a16:creationId xmlns:a16="http://schemas.microsoft.com/office/drawing/2014/main" id="{31B1A67D-4BCB-B4F9-86D8-4874224F8A76}"/>
                </a:ext>
              </a:extLst>
            </p:cNvPr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>
              <a:extLst>
                <a:ext uri="{FF2B5EF4-FFF2-40B4-BE49-F238E27FC236}">
                  <a16:creationId xmlns:a16="http://schemas.microsoft.com/office/drawing/2014/main" id="{B511BDE1-25BD-6DED-A191-DA4349FBD193}"/>
                </a:ext>
              </a:extLst>
            </p:cNvPr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>
              <a:extLst>
                <a:ext uri="{FF2B5EF4-FFF2-40B4-BE49-F238E27FC236}">
                  <a16:creationId xmlns:a16="http://schemas.microsoft.com/office/drawing/2014/main" id="{1014D3A0-D68D-4D61-1F51-9B9E446BA904}"/>
                </a:ext>
              </a:extLst>
            </p:cNvPr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>
              <a:extLst>
                <a:ext uri="{FF2B5EF4-FFF2-40B4-BE49-F238E27FC236}">
                  <a16:creationId xmlns:a16="http://schemas.microsoft.com/office/drawing/2014/main" id="{900F8CC7-3E5F-EB99-1929-C28C2DA5DD9B}"/>
                </a:ext>
              </a:extLst>
            </p:cNvPr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>
              <a:extLst>
                <a:ext uri="{FF2B5EF4-FFF2-40B4-BE49-F238E27FC236}">
                  <a16:creationId xmlns:a16="http://schemas.microsoft.com/office/drawing/2014/main" id="{EEF35627-4CFD-5D5E-E7E8-9CC87705AAB6}"/>
                </a:ext>
              </a:extLst>
            </p:cNvPr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>
              <a:extLst>
                <a:ext uri="{FF2B5EF4-FFF2-40B4-BE49-F238E27FC236}">
                  <a16:creationId xmlns:a16="http://schemas.microsoft.com/office/drawing/2014/main" id="{0EBA7AB8-79D3-177F-DA2F-2DBF757AA2CC}"/>
                </a:ext>
              </a:extLst>
            </p:cNvPr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>
              <a:extLst>
                <a:ext uri="{FF2B5EF4-FFF2-40B4-BE49-F238E27FC236}">
                  <a16:creationId xmlns:a16="http://schemas.microsoft.com/office/drawing/2014/main" id="{90B9F0B2-C161-60E4-7FFE-2180DE049928}"/>
                </a:ext>
              </a:extLst>
            </p:cNvPr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>
              <a:extLst>
                <a:ext uri="{FF2B5EF4-FFF2-40B4-BE49-F238E27FC236}">
                  <a16:creationId xmlns:a16="http://schemas.microsoft.com/office/drawing/2014/main" id="{CA796FC6-3B23-256F-ADAB-752BC8A08FD0}"/>
                </a:ext>
              </a:extLst>
            </p:cNvPr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>
              <a:extLst>
                <a:ext uri="{FF2B5EF4-FFF2-40B4-BE49-F238E27FC236}">
                  <a16:creationId xmlns:a16="http://schemas.microsoft.com/office/drawing/2014/main" id="{17E17511-1A2A-A269-B981-37A58D6AFE70}"/>
                </a:ext>
              </a:extLst>
            </p:cNvPr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>
              <a:extLst>
                <a:ext uri="{FF2B5EF4-FFF2-40B4-BE49-F238E27FC236}">
                  <a16:creationId xmlns:a16="http://schemas.microsoft.com/office/drawing/2014/main" id="{7495F576-A3FB-246D-9016-63073CE5E822}"/>
                </a:ext>
              </a:extLst>
            </p:cNvPr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>
              <a:extLst>
                <a:ext uri="{FF2B5EF4-FFF2-40B4-BE49-F238E27FC236}">
                  <a16:creationId xmlns:a16="http://schemas.microsoft.com/office/drawing/2014/main" id="{13F9D749-80BD-0FB7-DEB0-5C1E7253EE51}"/>
                </a:ext>
              </a:extLst>
            </p:cNvPr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>
              <a:extLst>
                <a:ext uri="{FF2B5EF4-FFF2-40B4-BE49-F238E27FC236}">
                  <a16:creationId xmlns:a16="http://schemas.microsoft.com/office/drawing/2014/main" id="{9F01D115-C259-42F5-D179-015AE2D7D5E4}"/>
                </a:ext>
              </a:extLst>
            </p:cNvPr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>
              <a:extLst>
                <a:ext uri="{FF2B5EF4-FFF2-40B4-BE49-F238E27FC236}">
                  <a16:creationId xmlns:a16="http://schemas.microsoft.com/office/drawing/2014/main" id="{0B196723-D87A-CFD6-5B79-05EC31BF1469}"/>
                </a:ext>
              </a:extLst>
            </p:cNvPr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>
              <a:extLst>
                <a:ext uri="{FF2B5EF4-FFF2-40B4-BE49-F238E27FC236}">
                  <a16:creationId xmlns:a16="http://schemas.microsoft.com/office/drawing/2014/main" id="{4770C784-532D-2F31-8BD7-F2A6116088FD}"/>
                </a:ext>
              </a:extLst>
            </p:cNvPr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>
              <a:extLst>
                <a:ext uri="{FF2B5EF4-FFF2-40B4-BE49-F238E27FC236}">
                  <a16:creationId xmlns:a16="http://schemas.microsoft.com/office/drawing/2014/main" id="{3852FB86-1E24-12BB-DF43-F939BA4CC77E}"/>
                </a:ext>
              </a:extLst>
            </p:cNvPr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>
              <a:extLst>
                <a:ext uri="{FF2B5EF4-FFF2-40B4-BE49-F238E27FC236}">
                  <a16:creationId xmlns:a16="http://schemas.microsoft.com/office/drawing/2014/main" id="{80FBB814-DC17-2804-15C4-036E51A0936F}"/>
                </a:ext>
              </a:extLst>
            </p:cNvPr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>
              <a:extLst>
                <a:ext uri="{FF2B5EF4-FFF2-40B4-BE49-F238E27FC236}">
                  <a16:creationId xmlns:a16="http://schemas.microsoft.com/office/drawing/2014/main" id="{F8707C09-C984-0CAE-5AFD-4CBF2E98407D}"/>
                </a:ext>
              </a:extLst>
            </p:cNvPr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>
              <a:extLst>
                <a:ext uri="{FF2B5EF4-FFF2-40B4-BE49-F238E27FC236}">
                  <a16:creationId xmlns:a16="http://schemas.microsoft.com/office/drawing/2014/main" id="{C7546622-1BE3-43E0-1C70-6EBC4BE7F851}"/>
                </a:ext>
              </a:extLst>
            </p:cNvPr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>
              <a:extLst>
                <a:ext uri="{FF2B5EF4-FFF2-40B4-BE49-F238E27FC236}">
                  <a16:creationId xmlns:a16="http://schemas.microsoft.com/office/drawing/2014/main" id="{0B42F4CC-A32C-0489-968E-DBCC83170CED}"/>
                </a:ext>
              </a:extLst>
            </p:cNvPr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>
              <a:extLst>
                <a:ext uri="{FF2B5EF4-FFF2-40B4-BE49-F238E27FC236}">
                  <a16:creationId xmlns:a16="http://schemas.microsoft.com/office/drawing/2014/main" id="{3509ACF0-997C-0A51-9CEB-8C1E13691114}"/>
                </a:ext>
              </a:extLst>
            </p:cNvPr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>
              <a:extLst>
                <a:ext uri="{FF2B5EF4-FFF2-40B4-BE49-F238E27FC236}">
                  <a16:creationId xmlns:a16="http://schemas.microsoft.com/office/drawing/2014/main" id="{FD3E88BA-864E-9AF6-191F-6E9EDF270EEA}"/>
                </a:ext>
              </a:extLst>
            </p:cNvPr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>
              <a:extLst>
                <a:ext uri="{FF2B5EF4-FFF2-40B4-BE49-F238E27FC236}">
                  <a16:creationId xmlns:a16="http://schemas.microsoft.com/office/drawing/2014/main" id="{2005E46F-82B4-A319-2175-43DB96D4899D}"/>
                </a:ext>
              </a:extLst>
            </p:cNvPr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>
              <a:extLst>
                <a:ext uri="{FF2B5EF4-FFF2-40B4-BE49-F238E27FC236}">
                  <a16:creationId xmlns:a16="http://schemas.microsoft.com/office/drawing/2014/main" id="{3C60137C-C3F4-2F71-F283-5D444E80587C}"/>
                </a:ext>
              </a:extLst>
            </p:cNvPr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>
              <a:extLst>
                <a:ext uri="{FF2B5EF4-FFF2-40B4-BE49-F238E27FC236}">
                  <a16:creationId xmlns:a16="http://schemas.microsoft.com/office/drawing/2014/main" id="{EB86147E-9D2E-2307-F719-E66FF3B8E259}"/>
                </a:ext>
              </a:extLst>
            </p:cNvPr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>
              <a:extLst>
                <a:ext uri="{FF2B5EF4-FFF2-40B4-BE49-F238E27FC236}">
                  <a16:creationId xmlns:a16="http://schemas.microsoft.com/office/drawing/2014/main" id="{94317AF9-8323-B673-42D2-E8D2A8D9C5FE}"/>
                </a:ext>
              </a:extLst>
            </p:cNvPr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>
              <a:extLst>
                <a:ext uri="{FF2B5EF4-FFF2-40B4-BE49-F238E27FC236}">
                  <a16:creationId xmlns:a16="http://schemas.microsoft.com/office/drawing/2014/main" id="{FD807E3C-CAD7-E429-A18A-1B92F95BD585}"/>
                </a:ext>
              </a:extLst>
            </p:cNvPr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>
              <a:extLst>
                <a:ext uri="{FF2B5EF4-FFF2-40B4-BE49-F238E27FC236}">
                  <a16:creationId xmlns:a16="http://schemas.microsoft.com/office/drawing/2014/main" id="{67AE8C77-5ACB-7836-51EB-82220086001F}"/>
                </a:ext>
              </a:extLst>
            </p:cNvPr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>
              <a:extLst>
                <a:ext uri="{FF2B5EF4-FFF2-40B4-BE49-F238E27FC236}">
                  <a16:creationId xmlns:a16="http://schemas.microsoft.com/office/drawing/2014/main" id="{CDC20A63-AB05-3B9F-93CE-4CA5659EB793}"/>
                </a:ext>
              </a:extLst>
            </p:cNvPr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>
              <a:extLst>
                <a:ext uri="{FF2B5EF4-FFF2-40B4-BE49-F238E27FC236}">
                  <a16:creationId xmlns:a16="http://schemas.microsoft.com/office/drawing/2014/main" id="{27B9884A-13F3-0F49-9EC1-C0469F83AD1F}"/>
                </a:ext>
              </a:extLst>
            </p:cNvPr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>
              <a:extLst>
                <a:ext uri="{FF2B5EF4-FFF2-40B4-BE49-F238E27FC236}">
                  <a16:creationId xmlns:a16="http://schemas.microsoft.com/office/drawing/2014/main" id="{F64124D3-9B6D-3F36-B1FB-9F9D7584FEED}"/>
                </a:ext>
              </a:extLst>
            </p:cNvPr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>
              <a:extLst>
                <a:ext uri="{FF2B5EF4-FFF2-40B4-BE49-F238E27FC236}">
                  <a16:creationId xmlns:a16="http://schemas.microsoft.com/office/drawing/2014/main" id="{8D601CD0-0A9F-446D-A4A0-E2571D170714}"/>
                </a:ext>
              </a:extLst>
            </p:cNvPr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>
              <a:extLst>
                <a:ext uri="{FF2B5EF4-FFF2-40B4-BE49-F238E27FC236}">
                  <a16:creationId xmlns:a16="http://schemas.microsoft.com/office/drawing/2014/main" id="{E9E0D398-BB3A-5E5F-061E-73A6A15AFE81}"/>
                </a:ext>
              </a:extLst>
            </p:cNvPr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>
              <a:extLst>
                <a:ext uri="{FF2B5EF4-FFF2-40B4-BE49-F238E27FC236}">
                  <a16:creationId xmlns:a16="http://schemas.microsoft.com/office/drawing/2014/main" id="{0C69E19A-3B27-9CCF-A49C-73DE075E4BCB}"/>
                </a:ext>
              </a:extLst>
            </p:cNvPr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>
              <a:extLst>
                <a:ext uri="{FF2B5EF4-FFF2-40B4-BE49-F238E27FC236}">
                  <a16:creationId xmlns:a16="http://schemas.microsoft.com/office/drawing/2014/main" id="{7050549D-8461-F3D8-BF34-92CAC11465C6}"/>
                </a:ext>
              </a:extLst>
            </p:cNvPr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>
              <a:extLst>
                <a:ext uri="{FF2B5EF4-FFF2-40B4-BE49-F238E27FC236}">
                  <a16:creationId xmlns:a16="http://schemas.microsoft.com/office/drawing/2014/main" id="{CE1AB000-7C5C-DDA7-BC38-A34B04FCB8F6}"/>
                </a:ext>
              </a:extLst>
            </p:cNvPr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>
              <a:extLst>
                <a:ext uri="{FF2B5EF4-FFF2-40B4-BE49-F238E27FC236}">
                  <a16:creationId xmlns:a16="http://schemas.microsoft.com/office/drawing/2014/main" id="{11BCAAFA-878D-2E3C-0227-1BA614981FC5}"/>
                </a:ext>
              </a:extLst>
            </p:cNvPr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>
              <a:extLst>
                <a:ext uri="{FF2B5EF4-FFF2-40B4-BE49-F238E27FC236}">
                  <a16:creationId xmlns:a16="http://schemas.microsoft.com/office/drawing/2014/main" id="{4673D24A-EFE1-B9FC-448C-64C8369F62D1}"/>
                </a:ext>
              </a:extLst>
            </p:cNvPr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>
              <a:extLst>
                <a:ext uri="{FF2B5EF4-FFF2-40B4-BE49-F238E27FC236}">
                  <a16:creationId xmlns:a16="http://schemas.microsoft.com/office/drawing/2014/main" id="{3AB8F043-E877-EEDD-A948-1BCA3BF44804}"/>
                </a:ext>
              </a:extLst>
            </p:cNvPr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>
              <a:extLst>
                <a:ext uri="{FF2B5EF4-FFF2-40B4-BE49-F238E27FC236}">
                  <a16:creationId xmlns:a16="http://schemas.microsoft.com/office/drawing/2014/main" id="{B83195C8-887B-A4FD-7442-9F5F51132BFA}"/>
                </a:ext>
              </a:extLst>
            </p:cNvPr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>
              <a:extLst>
                <a:ext uri="{FF2B5EF4-FFF2-40B4-BE49-F238E27FC236}">
                  <a16:creationId xmlns:a16="http://schemas.microsoft.com/office/drawing/2014/main" id="{62262FC5-641B-0AE8-D1C4-0C6144C8C38A}"/>
                </a:ext>
              </a:extLst>
            </p:cNvPr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>
              <a:extLst>
                <a:ext uri="{FF2B5EF4-FFF2-40B4-BE49-F238E27FC236}">
                  <a16:creationId xmlns:a16="http://schemas.microsoft.com/office/drawing/2014/main" id="{A10CA48D-318A-3AF3-4C94-33D526C4E42A}"/>
                </a:ext>
              </a:extLst>
            </p:cNvPr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>
              <a:extLst>
                <a:ext uri="{FF2B5EF4-FFF2-40B4-BE49-F238E27FC236}">
                  <a16:creationId xmlns:a16="http://schemas.microsoft.com/office/drawing/2014/main" id="{3BC7851C-7649-49F1-B5AE-E6C02BC1A50C}"/>
                </a:ext>
              </a:extLst>
            </p:cNvPr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>
              <a:extLst>
                <a:ext uri="{FF2B5EF4-FFF2-40B4-BE49-F238E27FC236}">
                  <a16:creationId xmlns:a16="http://schemas.microsoft.com/office/drawing/2014/main" id="{0A76214A-40CC-3A0D-4D66-B57704ED0044}"/>
                </a:ext>
              </a:extLst>
            </p:cNvPr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>
              <a:extLst>
                <a:ext uri="{FF2B5EF4-FFF2-40B4-BE49-F238E27FC236}">
                  <a16:creationId xmlns:a16="http://schemas.microsoft.com/office/drawing/2014/main" id="{E3BA77F5-8F80-78E0-E72D-89DF93577700}"/>
                </a:ext>
              </a:extLst>
            </p:cNvPr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>
              <a:extLst>
                <a:ext uri="{FF2B5EF4-FFF2-40B4-BE49-F238E27FC236}">
                  <a16:creationId xmlns:a16="http://schemas.microsoft.com/office/drawing/2014/main" id="{A7AB133A-8B3C-3566-7A05-D1DE6119281A}"/>
                </a:ext>
              </a:extLst>
            </p:cNvPr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>
              <a:extLst>
                <a:ext uri="{FF2B5EF4-FFF2-40B4-BE49-F238E27FC236}">
                  <a16:creationId xmlns:a16="http://schemas.microsoft.com/office/drawing/2014/main" id="{0F354C68-DFBA-255E-6220-BF81FDBAB4DC}"/>
                </a:ext>
              </a:extLst>
            </p:cNvPr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>
              <a:extLst>
                <a:ext uri="{FF2B5EF4-FFF2-40B4-BE49-F238E27FC236}">
                  <a16:creationId xmlns:a16="http://schemas.microsoft.com/office/drawing/2014/main" id="{9388D9DA-04F6-AA6E-E74F-02C71188C1A2}"/>
                </a:ext>
              </a:extLst>
            </p:cNvPr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>
              <a:extLst>
                <a:ext uri="{FF2B5EF4-FFF2-40B4-BE49-F238E27FC236}">
                  <a16:creationId xmlns:a16="http://schemas.microsoft.com/office/drawing/2014/main" id="{744AA0E6-5D53-2E3F-D309-497288B571A0}"/>
                </a:ext>
              </a:extLst>
            </p:cNvPr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>
              <a:extLst>
                <a:ext uri="{FF2B5EF4-FFF2-40B4-BE49-F238E27FC236}">
                  <a16:creationId xmlns:a16="http://schemas.microsoft.com/office/drawing/2014/main" id="{3926BE41-621C-B2BD-C543-059823F9A3FB}"/>
                </a:ext>
              </a:extLst>
            </p:cNvPr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>
            <a:extLst>
              <a:ext uri="{FF2B5EF4-FFF2-40B4-BE49-F238E27FC236}">
                <a16:creationId xmlns:a16="http://schemas.microsoft.com/office/drawing/2014/main" id="{60741610-720C-46CA-D6A9-B61F6094DE95}"/>
              </a:ext>
            </a:extLst>
          </p:cNvPr>
          <p:cNvGrpSpPr/>
          <p:nvPr/>
        </p:nvGrpSpPr>
        <p:grpSpPr>
          <a:xfrm rot="-2168336">
            <a:off x="3946453" y="953636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>
              <a:extLst>
                <a:ext uri="{FF2B5EF4-FFF2-40B4-BE49-F238E27FC236}">
                  <a16:creationId xmlns:a16="http://schemas.microsoft.com/office/drawing/2014/main" id="{1ACEDFDE-3C0B-766B-0E23-D9FFDB9292F3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>
              <a:extLst>
                <a:ext uri="{FF2B5EF4-FFF2-40B4-BE49-F238E27FC236}">
                  <a16:creationId xmlns:a16="http://schemas.microsoft.com/office/drawing/2014/main" id="{D474FC17-0E0D-2F47-ECBA-A48B64CDE73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>
              <a:extLst>
                <a:ext uri="{FF2B5EF4-FFF2-40B4-BE49-F238E27FC236}">
                  <a16:creationId xmlns:a16="http://schemas.microsoft.com/office/drawing/2014/main" id="{3A04528A-0D88-BC73-1B71-1DDDE20D585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>
              <a:extLst>
                <a:ext uri="{FF2B5EF4-FFF2-40B4-BE49-F238E27FC236}">
                  <a16:creationId xmlns:a16="http://schemas.microsoft.com/office/drawing/2014/main" id="{50EF7897-D345-DAA7-6019-FD266E806DF3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>
              <a:extLst>
                <a:ext uri="{FF2B5EF4-FFF2-40B4-BE49-F238E27FC236}">
                  <a16:creationId xmlns:a16="http://schemas.microsoft.com/office/drawing/2014/main" id="{D16EDA7E-B94D-5EC0-3909-A0FA111D6CD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>
              <a:extLst>
                <a:ext uri="{FF2B5EF4-FFF2-40B4-BE49-F238E27FC236}">
                  <a16:creationId xmlns:a16="http://schemas.microsoft.com/office/drawing/2014/main" id="{C2124350-8BD5-FC38-8675-9057352ABAB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>
              <a:extLst>
                <a:ext uri="{FF2B5EF4-FFF2-40B4-BE49-F238E27FC236}">
                  <a16:creationId xmlns:a16="http://schemas.microsoft.com/office/drawing/2014/main" id="{CF436E97-2F43-E820-CAE2-19B1FF8AD53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>
              <a:extLst>
                <a:ext uri="{FF2B5EF4-FFF2-40B4-BE49-F238E27FC236}">
                  <a16:creationId xmlns:a16="http://schemas.microsoft.com/office/drawing/2014/main" id="{880572EB-3667-50CF-9781-12CFB53D04C6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>
              <a:extLst>
                <a:ext uri="{FF2B5EF4-FFF2-40B4-BE49-F238E27FC236}">
                  <a16:creationId xmlns:a16="http://schemas.microsoft.com/office/drawing/2014/main" id="{3C555FDB-7E95-DD4B-9B4A-C144D58D0092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>
              <a:extLst>
                <a:ext uri="{FF2B5EF4-FFF2-40B4-BE49-F238E27FC236}">
                  <a16:creationId xmlns:a16="http://schemas.microsoft.com/office/drawing/2014/main" id="{6FA9EA2A-366D-9F7B-AC92-FAA5A91A1082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A41871B-053D-B4F5-AE84-5042D0EDF6E2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>
              <a:extLst>
                <a:ext uri="{FF2B5EF4-FFF2-40B4-BE49-F238E27FC236}">
                  <a16:creationId xmlns:a16="http://schemas.microsoft.com/office/drawing/2014/main" id="{B744E127-3D34-261B-33F6-6008720CF26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>
            <a:extLst>
              <a:ext uri="{FF2B5EF4-FFF2-40B4-BE49-F238E27FC236}">
                <a16:creationId xmlns:a16="http://schemas.microsoft.com/office/drawing/2014/main" id="{3DC615AE-8071-DA95-FF6F-E1637B93800B}"/>
              </a:ext>
            </a:extLst>
          </p:cNvPr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>
            <a:extLst>
              <a:ext uri="{FF2B5EF4-FFF2-40B4-BE49-F238E27FC236}">
                <a16:creationId xmlns:a16="http://schemas.microsoft.com/office/drawing/2014/main" id="{CEC3479F-1A39-C98E-5442-A6D2A855DB3B}"/>
              </a:ext>
            </a:extLst>
          </p:cNvPr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>
              <a:extLst>
                <a:ext uri="{FF2B5EF4-FFF2-40B4-BE49-F238E27FC236}">
                  <a16:creationId xmlns:a16="http://schemas.microsoft.com/office/drawing/2014/main" id="{CFCA1A74-3902-1887-FF6B-616BC5E0CF29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>
              <a:extLst>
                <a:ext uri="{FF2B5EF4-FFF2-40B4-BE49-F238E27FC236}">
                  <a16:creationId xmlns:a16="http://schemas.microsoft.com/office/drawing/2014/main" id="{571F3A40-0E5F-DFBB-5F98-17B25833367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>
              <a:extLst>
                <a:ext uri="{FF2B5EF4-FFF2-40B4-BE49-F238E27FC236}">
                  <a16:creationId xmlns:a16="http://schemas.microsoft.com/office/drawing/2014/main" id="{09755C1F-7B79-72A0-54FB-51C209CB822A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>
              <a:extLst>
                <a:ext uri="{FF2B5EF4-FFF2-40B4-BE49-F238E27FC236}">
                  <a16:creationId xmlns:a16="http://schemas.microsoft.com/office/drawing/2014/main" id="{5EF66FE0-9171-63B5-A6A0-EDF77D2FEB7D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>
              <a:extLst>
                <a:ext uri="{FF2B5EF4-FFF2-40B4-BE49-F238E27FC236}">
                  <a16:creationId xmlns:a16="http://schemas.microsoft.com/office/drawing/2014/main" id="{1DD32665-F791-3133-957E-EA85DA962658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>
              <a:extLst>
                <a:ext uri="{FF2B5EF4-FFF2-40B4-BE49-F238E27FC236}">
                  <a16:creationId xmlns:a16="http://schemas.microsoft.com/office/drawing/2014/main" id="{13D78226-A70D-1D8B-4C1B-4539E256DEA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30D9C28B-89A0-70F3-5571-AD19445C322D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5361FE5-1159-C0B2-F49B-A86472DCC990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CE2B65BC-B712-CA2A-2B12-911E6A8860D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A4492F6-A043-224B-8A2B-DEB388D913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4EEE76B2-0B40-0EA8-D71C-1995443742D4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>
              <a:extLst>
                <a:ext uri="{FF2B5EF4-FFF2-40B4-BE49-F238E27FC236}">
                  <a16:creationId xmlns:a16="http://schemas.microsoft.com/office/drawing/2014/main" id="{247B744D-B0AC-7DF9-A24F-4BDAD1F46F54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>
              <a:extLst>
                <a:ext uri="{FF2B5EF4-FFF2-40B4-BE49-F238E27FC236}">
                  <a16:creationId xmlns:a16="http://schemas.microsoft.com/office/drawing/2014/main" id="{CE277C61-E00A-0990-E4A7-139028D5CC0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>
              <a:extLst>
                <a:ext uri="{FF2B5EF4-FFF2-40B4-BE49-F238E27FC236}">
                  <a16:creationId xmlns:a16="http://schemas.microsoft.com/office/drawing/2014/main" id="{2BD4B3EA-FC52-1D1A-CD5E-F4F83530C156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>
              <a:extLst>
                <a:ext uri="{FF2B5EF4-FFF2-40B4-BE49-F238E27FC236}">
                  <a16:creationId xmlns:a16="http://schemas.microsoft.com/office/drawing/2014/main" id="{BB8845E3-0E97-1BF0-A8F4-3AFC1E43EEBF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67E675E3-824C-F0AE-69C2-F272F7E67CA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425F921A-6460-ECDE-0E60-08190AEAEA0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844439" y="1108815"/>
            <a:ext cx="1922400" cy="2925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ReactJS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NextJS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Express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Postgres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Cloudinary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951089" y="74503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D957F3-70C7-7AA6-DA73-00E6D47E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1" y="990585"/>
            <a:ext cx="4911940" cy="26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6">
            <a:extLst>
              <a:ext uri="{FF2B5EF4-FFF2-40B4-BE49-F238E27FC236}">
                <a16:creationId xmlns:a16="http://schemas.microsoft.com/office/drawing/2014/main" id="{ED00D327-35C5-CE91-ABFB-2CA45C45B4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E641E152-CE26-6611-DF21-A32C5EBAB05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"/>
          <p:cNvSpPr txBox="1">
            <a:spLocks noGrp="1"/>
          </p:cNvSpPr>
          <p:nvPr>
            <p:ph type="subTitle" idx="7"/>
          </p:nvPr>
        </p:nvSpPr>
        <p:spPr>
          <a:xfrm>
            <a:off x="506997" y="1434767"/>
            <a:ext cx="20490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 dirty="0">
                <a:solidFill>
                  <a:schemeClr val="lt1"/>
                </a:solidFill>
              </a:rPr>
              <a:t>Actors and Features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5" name="Google Shape;1575;p35"/>
          <p:cNvGrpSpPr/>
          <p:nvPr/>
        </p:nvGrpSpPr>
        <p:grpSpPr>
          <a:xfrm rot="411809">
            <a:off x="7240659" y="103084"/>
            <a:ext cx="1817755" cy="1541152"/>
            <a:chOff x="50279" y="3561268"/>
            <a:chExt cx="1817816" cy="1541204"/>
          </a:xfrm>
        </p:grpSpPr>
        <p:sp>
          <p:nvSpPr>
            <p:cNvPr id="1576" name="Google Shape;1576;p35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35"/>
          <p:cNvGrpSpPr/>
          <p:nvPr/>
        </p:nvGrpSpPr>
        <p:grpSpPr>
          <a:xfrm>
            <a:off x="165258" y="4334765"/>
            <a:ext cx="1099685" cy="645981"/>
            <a:chOff x="3285175" y="1554625"/>
            <a:chExt cx="1458275" cy="856625"/>
          </a:xfrm>
        </p:grpSpPr>
        <p:sp>
          <p:nvSpPr>
            <p:cNvPr id="1610" name="Google Shape;1610;p35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-1936608">
            <a:off x="8032714" y="4321362"/>
            <a:ext cx="792377" cy="672780"/>
            <a:chOff x="8039217" y="153473"/>
            <a:chExt cx="898762" cy="763062"/>
          </a:xfrm>
        </p:grpSpPr>
        <p:sp>
          <p:nvSpPr>
            <p:cNvPr id="1626" name="Google Shape;1626;p35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69033E55-1499-AB10-615A-1AF42BDE5A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6997" y="1892850"/>
            <a:ext cx="2049000" cy="6789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/>
              <a:t>Login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Register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View detail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Filter categories</a:t>
            </a:r>
          </a:p>
        </p:txBody>
      </p:sp>
      <p:sp>
        <p:nvSpPr>
          <p:cNvPr id="24" name="Google Shape;1568;p35">
            <a:extLst>
              <a:ext uri="{FF2B5EF4-FFF2-40B4-BE49-F238E27FC236}">
                <a16:creationId xmlns:a16="http://schemas.microsoft.com/office/drawing/2014/main" id="{8E45052A-AF3F-23B9-F56A-EA507AC92208}"/>
              </a:ext>
            </a:extLst>
          </p:cNvPr>
          <p:cNvSpPr txBox="1">
            <a:spLocks/>
          </p:cNvSpPr>
          <p:nvPr/>
        </p:nvSpPr>
        <p:spPr>
          <a:xfrm>
            <a:off x="2899001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Customer</a:t>
            </a:r>
          </a:p>
        </p:txBody>
      </p:sp>
      <p:sp>
        <p:nvSpPr>
          <p:cNvPr id="25" name="Subtitle 14">
            <a:extLst>
              <a:ext uri="{FF2B5EF4-FFF2-40B4-BE49-F238E27FC236}">
                <a16:creationId xmlns:a16="http://schemas.microsoft.com/office/drawing/2014/main" id="{32168754-DE7B-9600-AE3A-22040D4812E2}"/>
              </a:ext>
            </a:extLst>
          </p:cNvPr>
          <p:cNvSpPr txBox="1">
            <a:spLocks/>
          </p:cNvSpPr>
          <p:nvPr/>
        </p:nvSpPr>
        <p:spPr>
          <a:xfrm>
            <a:off x="2828437" y="1892850"/>
            <a:ext cx="2190129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Watching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Using movie functions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Adding favorites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Checkout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Profile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Comment</a:t>
            </a:r>
          </a:p>
          <a:p>
            <a:pPr marL="152400" indent="0" algn="l"/>
            <a:r>
              <a:rPr lang="en-US" dirty="0"/>
              <a:t>        ...</a:t>
            </a:r>
          </a:p>
        </p:txBody>
      </p:sp>
      <p:sp>
        <p:nvSpPr>
          <p:cNvPr id="26" name="Google Shape;1568;p35">
            <a:extLst>
              <a:ext uri="{FF2B5EF4-FFF2-40B4-BE49-F238E27FC236}">
                <a16:creationId xmlns:a16="http://schemas.microsoft.com/office/drawing/2014/main" id="{F7187240-663F-F500-169A-B9A4DE53BB29}"/>
              </a:ext>
            </a:extLst>
          </p:cNvPr>
          <p:cNvSpPr txBox="1">
            <a:spLocks/>
          </p:cNvSpPr>
          <p:nvPr/>
        </p:nvSpPr>
        <p:spPr>
          <a:xfrm>
            <a:off x="5257962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Admin</a:t>
            </a:r>
          </a:p>
        </p:txBody>
      </p:sp>
      <p:sp>
        <p:nvSpPr>
          <p:cNvPr id="27" name="Subtitle 14">
            <a:extLst>
              <a:ext uri="{FF2B5EF4-FFF2-40B4-BE49-F238E27FC236}">
                <a16:creationId xmlns:a16="http://schemas.microsoft.com/office/drawing/2014/main" id="{DF9DD8D7-494E-80E7-949F-B8BA9380830B}"/>
              </a:ext>
            </a:extLst>
          </p:cNvPr>
          <p:cNvSpPr txBox="1">
            <a:spLocks/>
          </p:cNvSpPr>
          <p:nvPr/>
        </p:nvSpPr>
        <p:spPr>
          <a:xfrm>
            <a:off x="5257962" y="1892850"/>
            <a:ext cx="2556242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Managing accounts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Movies and episodes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Categories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Tickets/Subscriptions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Statistics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92070E0-2A3A-CBC6-83BA-1CA0F41BFC57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F473363E-EE6E-12FC-A039-6704989F3238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242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Rajdhani</vt:lpstr>
      <vt:lpstr>Fira Sans</vt:lpstr>
      <vt:lpstr>Arial</vt:lpstr>
      <vt:lpstr>Film Script Project Proposal by Slidesgo</vt:lpstr>
      <vt:lpstr>Capstone Presentation   Creating an online movie streaming  web application</vt:lpstr>
      <vt:lpstr>Table Contents of Moviersals</vt:lpstr>
      <vt:lpstr>Project Introduction</vt:lpstr>
      <vt:lpstr>Context</vt:lpstr>
      <vt:lpstr>Scope</vt:lpstr>
      <vt:lpstr>Video streaming</vt:lpstr>
      <vt:lpstr>System Architectural Overview</vt:lpstr>
      <vt:lpstr>PowerPoint Presentation</vt:lpstr>
      <vt:lpstr>03 Actors and Features</vt:lpstr>
      <vt:lpstr>Business flow</vt:lpstr>
      <vt:lpstr>05</vt:lpstr>
      <vt:lpstr>Demonstation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  Creating an online movie streaming  web application</dc:title>
  <cp:lastModifiedBy>Fox Chu</cp:lastModifiedBy>
  <cp:revision>17</cp:revision>
  <dcterms:modified xsi:type="dcterms:W3CDTF">2024-12-25T14:17:07Z</dcterms:modified>
</cp:coreProperties>
</file>