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5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4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3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3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3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2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7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1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3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07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56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9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08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502-3FD9-4012-9287-3FA88BE1A5AC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44EF-9069-4E4D-831D-9732A75BC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6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1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9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7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9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BE24-1B75-4FD9-8E19-6A8237ADB867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F032-E237-49D5-825D-D1262108E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7944" y="4725144"/>
            <a:ext cx="4845224" cy="1224136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 smtClean="0">
                <a:latin typeface="HY강B" pitchFamily="18" charset="-127"/>
                <a:ea typeface="HY강B" pitchFamily="18" charset="-127"/>
              </a:rPr>
              <a:t>김경민  서보경  이성구</a:t>
            </a: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b="1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3200" b="1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3200" b="1" dirty="0" smtClean="0">
                <a:latin typeface="HY강B" pitchFamily="18" charset="-127"/>
                <a:ea typeface="HY강B" pitchFamily="18" charset="-127"/>
              </a:rPr>
            </a:br>
            <a:r>
              <a:rPr lang="ko-KR" altLang="en-US" sz="2800" b="1" dirty="0" smtClean="0">
                <a:latin typeface="HY강B" pitchFamily="18" charset="-127"/>
                <a:ea typeface="HY강B" pitchFamily="18" charset="-127"/>
              </a:rPr>
              <a:t>지도 교수</a:t>
            </a:r>
            <a:r>
              <a:rPr lang="en-US" altLang="ko-KR" sz="2800" b="1" dirty="0" smtClean="0">
                <a:latin typeface="HY강B" pitchFamily="18" charset="-127"/>
                <a:ea typeface="HY강B" pitchFamily="18" charset="-127"/>
              </a:rPr>
              <a:t>:</a:t>
            </a:r>
            <a:r>
              <a:rPr lang="ko-KR" altLang="en-US" sz="2800" b="1" dirty="0" smtClean="0">
                <a:latin typeface="HY강B" pitchFamily="18" charset="-127"/>
                <a:ea typeface="HY강B" pitchFamily="18" charset="-127"/>
              </a:rPr>
              <a:t>이재문 교수님</a:t>
            </a:r>
            <a:endParaRPr lang="ko-KR" altLang="en-US" sz="28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0" y="1601198"/>
            <a:ext cx="2650298" cy="455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7360" y="12318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Activity1</a:t>
            </a:r>
            <a:endParaRPr lang="ko-KR" altLang="en-US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2227" y="1664244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         [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연결기기 찾기 버튼 </a:t>
            </a:r>
            <a:r>
              <a:rPr lang="en-US" altLang="ko-KR" b="1" dirty="0">
                <a:latin typeface="HY강B" pitchFamily="18" charset="-127"/>
                <a:ea typeface="HY강B" pitchFamily="18" charset="-127"/>
              </a:rPr>
              <a:t>]</a:t>
            </a:r>
          </a:p>
          <a:p>
            <a:endParaRPr lang="en-US" altLang="ko-KR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 </a:t>
            </a:r>
            <a:r>
              <a:rPr lang="ko-KR" altLang="en-US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와이파이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r>
              <a:rPr lang="ko-KR" altLang="en-US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다이렉트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연결 가능한 기기를 찾는다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</a:t>
            </a: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(if </a:t>
            </a:r>
            <a:r>
              <a:rPr lang="ko-KR" altLang="en-US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와이파이가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꺼져있다면 연결하라는 메시지 보낸다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.)</a:t>
            </a:r>
          </a:p>
          <a:p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	       [Connect , Disconnect]</a:t>
            </a: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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기기를 선택 후 연결하기 와 </a:t>
            </a:r>
            <a:r>
              <a:rPr lang="ko-KR" altLang="en-US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연결끊기</a:t>
            </a:r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en-US" altLang="ko-KR" b="1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         [Camera ]</a:t>
            </a: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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사진을 찍는 기기와 사진을 보는 기기를 선택할 수 있는</a:t>
            </a:r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en-US" altLang="ko-KR" b="1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 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창으로 이동</a:t>
            </a:r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       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[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갤러리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]</a:t>
            </a: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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갤러리로 이동</a:t>
            </a:r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863" y="1642670"/>
            <a:ext cx="540620" cy="54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645" y="2924944"/>
            <a:ext cx="676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42" y="2904982"/>
            <a:ext cx="6762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01" y="3695782"/>
            <a:ext cx="67207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646" y="4797152"/>
            <a:ext cx="528085" cy="5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5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7" y="1565980"/>
            <a:ext cx="2553923" cy="457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567" y="122290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Activity2</a:t>
            </a:r>
            <a:endParaRPr lang="ko-KR" altLang="en-US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2174" y="3030458"/>
            <a:ext cx="358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	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사진을 찍는 기기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17" y="2849597"/>
            <a:ext cx="1080891" cy="76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77" y="4188840"/>
            <a:ext cx="1109097" cy="754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29509" y="4366140"/>
            <a:ext cx="357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	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사진을 보는 기기</a:t>
            </a:r>
            <a:endParaRPr lang="en-US" altLang="ko-KR" sz="2000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2174" y="3021881"/>
            <a:ext cx="93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[Server]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6101" y="4366140"/>
            <a:ext cx="110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[Client]</a:t>
            </a:r>
            <a:endParaRPr lang="en-US" altLang="ko-KR" sz="2000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6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" y="1628800"/>
            <a:ext cx="2524225" cy="449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8099" y="12594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Activity3</a:t>
            </a:r>
            <a:endParaRPr lang="ko-KR" altLang="en-US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6396" y="2780928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Server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의 카메라로 영상을 촬영 하여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Image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데이터를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Client </a:t>
            </a:r>
          </a:p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에게 연속적으로   전송한다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</a:t>
            </a:r>
          </a:p>
          <a:p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(Backend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에서는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Thread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가 화면을 </a:t>
            </a:r>
            <a:r>
              <a:rPr lang="ko-KR" altLang="en-US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캡쳐하여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사진을 보는 기기 로 전송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)</a:t>
            </a:r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4425" y="2204864"/>
            <a:ext cx="93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[Server]</a:t>
            </a:r>
          </a:p>
        </p:txBody>
      </p:sp>
    </p:spTree>
    <p:extLst>
      <p:ext uri="{BB962C8B-B14F-4D97-AF65-F5344CB8AC3E}">
        <p14:creationId xmlns:p14="http://schemas.microsoft.com/office/powerpoint/2010/main" val="11659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1" y="1614596"/>
            <a:ext cx="2422626" cy="45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8099" y="12594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Activity4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82429"/>
            <a:ext cx="2300635" cy="443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46593" y="12452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Activity4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1474" y="1923889"/>
            <a:ext cx="35638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HY강B" pitchFamily="18" charset="-127"/>
                <a:ea typeface="HY강B" pitchFamily="18" charset="-127"/>
              </a:rPr>
              <a:t>ImageView</a:t>
            </a:r>
            <a:r>
              <a:rPr lang="ko-KR" altLang="en-US" b="1" dirty="0">
                <a:latin typeface="HY강B" pitchFamily="18" charset="-127"/>
                <a:ea typeface="HY강B" pitchFamily="18" charset="-127"/>
              </a:rPr>
              <a:t>로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 전송 받은 데이터를  연속해서 띄어줌으로써 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Server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의   화면을 영상처럼 확인 가능하다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     [Take picture </a:t>
            </a:r>
            <a:r>
              <a:rPr lang="en-US" altLang="ko-KR" b="1" dirty="0">
                <a:latin typeface="HY강B" pitchFamily="18" charset="-127"/>
                <a:ea typeface="HY강B" pitchFamily="18" charset="-127"/>
                <a:sym typeface="Wingdings" pitchFamily="2" charset="2"/>
              </a:rPr>
              <a:t>]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</a:t>
            </a:r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 찍는   기기의 사진이    찍어지고 </a:t>
            </a:r>
            <a:r>
              <a:rPr lang="en-US" altLang="ko-KR" b="1" dirty="0" err="1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ImageView</a:t>
            </a: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에 그 사진이 보여진다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</a:t>
            </a:r>
          </a:p>
          <a:p>
            <a:pPr marL="285750" indent="-285750">
              <a:buFont typeface="Wingdings"/>
              <a:buChar char="à"/>
            </a:pPr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사진이 현재 기기에  저장된다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</a:t>
            </a:r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endParaRPr lang="en-US" altLang="ko-KR" b="1" dirty="0" smtClean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화면으로 돌아간다</a:t>
            </a:r>
            <a:r>
              <a:rPr lang="en-US" altLang="ko-KR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.</a:t>
            </a:r>
            <a:endParaRPr lang="en-US" altLang="ko-KR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  <a:p>
            <a:endParaRPr lang="en-US" altLang="ko-KR" sz="1600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476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93096"/>
            <a:ext cx="609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74" y="5156664"/>
            <a:ext cx="590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2560147" y="3536808"/>
            <a:ext cx="571693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112" y="1414541"/>
            <a:ext cx="110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  <a:sym typeface="Wingdings" pitchFamily="2" charset="2"/>
              </a:rPr>
              <a:t> [Client]</a:t>
            </a:r>
            <a:endParaRPr lang="en-US" altLang="ko-KR" sz="2000" b="1" dirty="0">
              <a:latin typeface="HY강B" pitchFamily="18" charset="-127"/>
              <a:ea typeface="HY강B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35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61147"/>
            <a:ext cx="2088232" cy="371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multimedia\Desktop\블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09240"/>
            <a:ext cx="181972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85520" y="2996952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파일 전송 너무 느림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6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348879"/>
            <a:ext cx="6840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Sever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사이드에서 </a:t>
            </a:r>
            <a:r>
              <a:rPr lang="ko-KR" altLang="en-US" sz="2000" b="1" dirty="0" err="1" smtClean="0">
                <a:latin typeface="HY강B" pitchFamily="18" charset="-127"/>
                <a:ea typeface="HY강B" pitchFamily="18" charset="-127"/>
              </a:rPr>
              <a:t>캡쳐된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 이미지를 파일로 저장</a:t>
            </a:r>
            <a:r>
              <a:rPr lang="en-US" altLang="ko-KR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후 전송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pPr marL="342900" indent="-342900">
              <a:buAutoNum type="arabicParenR"/>
            </a:pPr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sz="2000" b="1" dirty="0" err="1" smtClean="0">
                <a:latin typeface="HY강B" pitchFamily="18" charset="-127"/>
                <a:ea typeface="HY강B" pitchFamily="18" charset="-127"/>
              </a:rPr>
              <a:t>Clinet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사이드에서 파일을 받아 화면에 띄우는 방식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But ,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화면을 공유하기에는 턱없이 부족한 속도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    1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초에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장 정도를 보낼 수 있는 한계 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6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772816"/>
            <a:ext cx="76328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1) Sever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사이드에서 화면의 데이터를 파일로 저장하지 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않고</a:t>
            </a:r>
            <a:r>
              <a:rPr lang="en-US" altLang="ko-KR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전송하는 방식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2) Client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 또한 데이터를 받아 즉시 화면에 띄우는 방식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현재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Server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사이드에서는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초에 평균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50</a:t>
            </a:r>
            <a:r>
              <a:rPr lang="ko-KR" altLang="en-US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화면이상의 </a:t>
            </a:r>
            <a:endParaRPr lang="en-US" altLang="ko-KR" sz="2000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데이터를 보내고 있다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Client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사이드는 구현 중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   </a:t>
            </a:r>
            <a:r>
              <a:rPr lang="en-US" altLang="ko-KR" sz="2000" b="1" dirty="0" err="1" smtClean="0">
                <a:latin typeface="HY강B" pitchFamily="18" charset="-127"/>
                <a:ea typeface="HY강B" pitchFamily="18" charset="-127"/>
              </a:rPr>
              <a:t>WifiDirect</a:t>
            </a:r>
            <a:r>
              <a:rPr lang="en-US" altLang="ko-KR" sz="20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연결 방식 구현 중</a:t>
            </a:r>
            <a:r>
              <a:rPr lang="en-US" altLang="ko-KR" sz="2000" b="1" dirty="0" smtClean="0">
                <a:latin typeface="HY강B" pitchFamily="18" charset="-127"/>
                <a:ea typeface="HY강B" pitchFamily="18" charset="-127"/>
              </a:rPr>
              <a:t>.</a:t>
            </a:r>
            <a:endParaRPr lang="en-US" altLang="ko-KR" sz="20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8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7744" y="2924943"/>
            <a:ext cx="489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HY강B" pitchFamily="18" charset="-127"/>
                <a:ea typeface="HY강B" pitchFamily="18" charset="-127"/>
              </a:rPr>
              <a:t>Thank you</a:t>
            </a:r>
            <a:endParaRPr lang="ko-KR" altLang="en-US" sz="80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2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8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70" y="1899353"/>
            <a:ext cx="2624073" cy="361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96494"/>
            <a:ext cx="2664296" cy="355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03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09" y="3785821"/>
            <a:ext cx="6554221" cy="207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5528"/>
            <a:ext cx="3147814" cy="207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09" y="1484784"/>
            <a:ext cx="3190383" cy="207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86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ultimedia\Desktop\KakaoTalk_20160404_2306593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49" y="1089140"/>
            <a:ext cx="2160240" cy="22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ultimedia\Desktop\KakaoTalk_20160404_2306598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89140"/>
            <a:ext cx="1757694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ultimedia\Desktop\KakaoTalk_20160404_23070014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092001"/>
            <a:ext cx="1757694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72848"/>
            <a:ext cx="5400599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766120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Arial Black" pitchFamily="34" charset="0"/>
                <a:ea typeface="HY나무B" pitchFamily="18" charset="-127"/>
              </a:rPr>
              <a:t>Direct Cam</a:t>
            </a:r>
            <a:endParaRPr lang="ko-KR" altLang="en-US" sz="900" b="1" dirty="0">
              <a:latin typeface="Arial Black" pitchFamily="34" charset="0"/>
              <a:ea typeface="HY나무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1937" y="1268760"/>
            <a:ext cx="4968552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2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0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5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</Words>
  <Application>Microsoft Office PowerPoint</Application>
  <PresentationFormat>화면 슬라이드 쇼(4:3)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김경민  서보경  이성구  지도 교수:이재문 교수님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김경민  서보경  이성구  지도 교수:이재문 교수님</dc:title>
  <dc:creator>multimedia</dc:creator>
  <cp:lastModifiedBy>multimedia</cp:lastModifiedBy>
  <cp:revision>2</cp:revision>
  <dcterms:created xsi:type="dcterms:W3CDTF">2016-04-08T05:58:47Z</dcterms:created>
  <dcterms:modified xsi:type="dcterms:W3CDTF">2016-04-25T12:41:05Z</dcterms:modified>
</cp:coreProperties>
</file>