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06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2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5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3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57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4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3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5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1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4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9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7177" y="2347647"/>
            <a:ext cx="1800200" cy="23547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491304" y="2313869"/>
            <a:ext cx="1800200" cy="23547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019696" y="718232"/>
            <a:ext cx="1800200" cy="23547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641" y="1844824"/>
            <a:ext cx="180020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Activity1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3768" y="1844824"/>
            <a:ext cx="180020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Activity2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160" y="249258"/>
            <a:ext cx="180020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Activity3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5536" y="2703708"/>
            <a:ext cx="590901" cy="5406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</a:rPr>
              <a:t>연결기기찾기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5" y="2703708"/>
            <a:ext cx="574146" cy="26163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connect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3636279"/>
            <a:ext cx="572733" cy="26163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Camera	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87624" y="3639812"/>
            <a:ext cx="574145" cy="26163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갤러</a:t>
            </a:r>
            <a:r>
              <a:rPr lang="ko-KR" altLang="en-US" sz="8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88024" y="3810159"/>
            <a:ext cx="1800200" cy="23547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0488" y="3341185"/>
            <a:ext cx="180020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Activity4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95150" y="2786641"/>
            <a:ext cx="964393" cy="55070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95150" y="3669650"/>
            <a:ext cx="964393" cy="55070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Client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45195" y="4031643"/>
            <a:ext cx="1285857" cy="160413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Image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45195" y="5754813"/>
            <a:ext cx="534917" cy="26163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Take picture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816709" y="5754813"/>
            <a:ext cx="514343" cy="26163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back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125441" y="3810597"/>
            <a:ext cx="1800200" cy="23547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17905" y="3362951"/>
            <a:ext cx="180020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Activity4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382612" y="4032081"/>
            <a:ext cx="1285857" cy="160413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Image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382611" y="5754813"/>
            <a:ext cx="514343" cy="26163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save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154125" y="5754813"/>
            <a:ext cx="514343" cy="26163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back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87625" y="3018138"/>
            <a:ext cx="574146" cy="26163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disconnect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63712" y="1002285"/>
            <a:ext cx="1512168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Camera run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(Thread run)</a:t>
            </a:r>
          </a:p>
        </p:txBody>
      </p:sp>
      <p:sp>
        <p:nvSpPr>
          <p:cNvPr id="37" name="오른쪽 화살표 36"/>
          <p:cNvSpPr/>
          <p:nvPr/>
        </p:nvSpPr>
        <p:spPr>
          <a:xfrm>
            <a:off x="6732240" y="4833711"/>
            <a:ext cx="288032" cy="27303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2123728" y="3396620"/>
            <a:ext cx="288032" cy="27303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오른쪽 화살표 38"/>
          <p:cNvSpPr/>
          <p:nvPr/>
        </p:nvSpPr>
        <p:spPr>
          <a:xfrm rot="2516247">
            <a:off x="4427984" y="3941560"/>
            <a:ext cx="288032" cy="27303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 rot="19604780">
            <a:off x="4424212" y="2812723"/>
            <a:ext cx="288032" cy="27303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1" name="아래쪽 화살표 40"/>
          <p:cNvSpPr/>
          <p:nvPr/>
        </p:nvSpPr>
        <p:spPr>
          <a:xfrm>
            <a:off x="5161464" y="6093296"/>
            <a:ext cx="257172" cy="288032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75114" y="6400185"/>
            <a:ext cx="142987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Thread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run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아래쪽 화살표 42"/>
          <p:cNvSpPr/>
          <p:nvPr/>
        </p:nvSpPr>
        <p:spPr>
          <a:xfrm>
            <a:off x="6732240" y="1925615"/>
            <a:ext cx="288032" cy="45411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63712" y="2439621"/>
            <a:ext cx="1512168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Image transfer to client</a:t>
            </a:r>
          </a:p>
        </p:txBody>
      </p:sp>
      <p:sp>
        <p:nvSpPr>
          <p:cNvPr id="45" name="오른쪽 화살표 44"/>
          <p:cNvSpPr/>
          <p:nvPr/>
        </p:nvSpPr>
        <p:spPr>
          <a:xfrm rot="19369302">
            <a:off x="5897909" y="5907034"/>
            <a:ext cx="1747379" cy="42117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9423182">
            <a:off x="5839589" y="5992478"/>
            <a:ext cx="187220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Show image on Image view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 rot="2009539">
            <a:off x="6282339" y="2866302"/>
            <a:ext cx="482224" cy="1175618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18258864">
            <a:off x="6060127" y="3378345"/>
            <a:ext cx="1174101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Show image on Image view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Activity1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6" y="4437112"/>
            <a:ext cx="3054238" cy="224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14847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669450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연결기기 찾기 버튼 </a:t>
            </a:r>
            <a:r>
              <a:rPr lang="en-US" altLang="ko-KR" sz="1600" dirty="0" smtClean="0">
                <a:sym typeface="Wingdings" pitchFamily="2" charset="2"/>
              </a:rPr>
              <a:t> </a:t>
            </a:r>
            <a:r>
              <a:rPr lang="ko-KR" altLang="en-US" sz="1600" dirty="0" err="1" smtClean="0">
                <a:sym typeface="Wingdings" pitchFamily="2" charset="2"/>
              </a:rPr>
              <a:t>와이파이</a:t>
            </a:r>
            <a:r>
              <a:rPr lang="ko-KR" altLang="en-US" sz="1600" dirty="0" smtClean="0">
                <a:sym typeface="Wingdings" pitchFamily="2" charset="2"/>
              </a:rPr>
              <a:t> </a:t>
            </a:r>
            <a:r>
              <a:rPr lang="ko-KR" altLang="en-US" sz="1600" dirty="0" err="1" smtClean="0">
                <a:sym typeface="Wingdings" pitchFamily="2" charset="2"/>
              </a:rPr>
              <a:t>다이렉트</a:t>
            </a:r>
            <a:r>
              <a:rPr lang="ko-KR" altLang="en-US" sz="1600" dirty="0" smtClean="0">
                <a:sym typeface="Wingdings" pitchFamily="2" charset="2"/>
              </a:rPr>
              <a:t> 연결 가능한 기기를 찾음</a:t>
            </a:r>
            <a:endParaRPr lang="en-US" altLang="ko-KR" sz="1600" dirty="0" smtClean="0">
              <a:sym typeface="Wingdings" pitchFamily="2" charset="2"/>
            </a:endParaRPr>
          </a:p>
          <a:p>
            <a:r>
              <a:rPr lang="en-US" altLang="ko-KR" sz="1600" dirty="0">
                <a:sym typeface="Wingdings" pitchFamily="2" charset="2"/>
              </a:rPr>
              <a:t>	</a:t>
            </a:r>
            <a:r>
              <a:rPr lang="en-US" altLang="ko-KR" sz="1600" dirty="0" smtClean="0">
                <a:sym typeface="Wingdings" pitchFamily="2" charset="2"/>
              </a:rPr>
              <a:t>	      (if </a:t>
            </a:r>
            <a:r>
              <a:rPr lang="ko-KR" altLang="en-US" sz="1600" dirty="0" err="1" smtClean="0">
                <a:sym typeface="Wingdings" pitchFamily="2" charset="2"/>
              </a:rPr>
              <a:t>와이파이가</a:t>
            </a:r>
            <a:r>
              <a:rPr lang="ko-KR" altLang="en-US" sz="1600" dirty="0" smtClean="0">
                <a:sym typeface="Wingdings" pitchFamily="2" charset="2"/>
              </a:rPr>
              <a:t> 꺼져있다면 키라는 메시지</a:t>
            </a:r>
            <a:r>
              <a:rPr lang="en-US" altLang="ko-KR" sz="1600" dirty="0" smtClean="0">
                <a:sym typeface="Wingdings" pitchFamily="2" charset="2"/>
              </a:rPr>
              <a:t>)</a:t>
            </a:r>
          </a:p>
          <a:p>
            <a:endParaRPr lang="en-US" altLang="ko-KR" sz="1600" dirty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Connect , Disconnect  </a:t>
            </a:r>
            <a:r>
              <a:rPr lang="ko-KR" altLang="en-US" sz="1600" dirty="0" smtClean="0">
                <a:sym typeface="Wingdings" pitchFamily="2" charset="2"/>
              </a:rPr>
              <a:t>기기를 선택 후 연결하기 와 </a:t>
            </a:r>
            <a:r>
              <a:rPr lang="ko-KR" altLang="en-US" sz="1600" dirty="0" err="1" smtClean="0">
                <a:sym typeface="Wingdings" pitchFamily="2" charset="2"/>
              </a:rPr>
              <a:t>연결끊기</a:t>
            </a:r>
            <a:endParaRPr lang="en-US" altLang="ko-KR" sz="1600" dirty="0" smtClean="0">
              <a:sym typeface="Wingdings" pitchFamily="2" charset="2"/>
            </a:endParaRPr>
          </a:p>
          <a:p>
            <a:endParaRPr lang="en-US" altLang="ko-KR" sz="1600" dirty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Camera  </a:t>
            </a:r>
            <a:r>
              <a:rPr lang="ko-KR" altLang="en-US" sz="1600" dirty="0" smtClean="0">
                <a:sym typeface="Wingdings" pitchFamily="2" charset="2"/>
              </a:rPr>
              <a:t>사진을 찍는 기기와 사진을 보는 기기를 선택할 수 있는</a:t>
            </a:r>
            <a:endParaRPr lang="en-US" altLang="ko-KR" sz="1600" dirty="0" smtClean="0">
              <a:sym typeface="Wingdings" pitchFamily="2" charset="2"/>
            </a:endParaRPr>
          </a:p>
          <a:p>
            <a:r>
              <a:rPr lang="en-US" altLang="ko-KR" sz="1600" dirty="0">
                <a:sym typeface="Wingdings" pitchFamily="2" charset="2"/>
              </a:rPr>
              <a:t> </a:t>
            </a:r>
            <a:r>
              <a:rPr lang="en-US" altLang="ko-KR" sz="1600" dirty="0" smtClean="0">
                <a:sym typeface="Wingdings" pitchFamily="2" charset="2"/>
              </a:rPr>
              <a:t>              </a:t>
            </a:r>
            <a:r>
              <a:rPr lang="ko-KR" altLang="en-US" sz="1600" dirty="0" smtClean="0">
                <a:sym typeface="Wingdings" pitchFamily="2" charset="2"/>
              </a:rPr>
              <a:t>창으로 이동</a:t>
            </a:r>
            <a:endParaRPr lang="en-US" altLang="ko-KR" sz="1600" dirty="0" smtClean="0">
              <a:sym typeface="Wingdings" pitchFamily="2" charset="2"/>
            </a:endParaRPr>
          </a:p>
          <a:p>
            <a:endParaRPr lang="en-US" altLang="ko-KR" sz="1600" dirty="0" smtClean="0">
              <a:sym typeface="Wingdings" pitchFamily="2" charset="2"/>
            </a:endParaRPr>
          </a:p>
          <a:p>
            <a:r>
              <a:rPr lang="ko-KR" altLang="en-US" sz="1600" dirty="0" smtClean="0">
                <a:sym typeface="Wingdings" pitchFamily="2" charset="2"/>
              </a:rPr>
              <a:t>갤러리 </a:t>
            </a:r>
            <a:r>
              <a:rPr lang="en-US" altLang="ko-KR" sz="1600" dirty="0" smtClean="0">
                <a:sym typeface="Wingdings" pitchFamily="2" charset="2"/>
              </a:rPr>
              <a:t> </a:t>
            </a:r>
            <a:r>
              <a:rPr lang="ko-KR" altLang="en-US" sz="1600" dirty="0" smtClean="0">
                <a:sym typeface="Wingdings" pitchFamily="2" charset="2"/>
              </a:rPr>
              <a:t>갤러리로 이동</a:t>
            </a:r>
            <a:endParaRPr lang="en-US" altLang="ko-KR" sz="16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0176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Activity2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6" y="4437112"/>
            <a:ext cx="3054238" cy="224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2276872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ym typeface="Wingdings" pitchFamily="2" charset="2"/>
              </a:rPr>
              <a:t>Server  </a:t>
            </a:r>
            <a:r>
              <a:rPr lang="ko-KR" altLang="en-US" sz="1600" dirty="0" smtClean="0">
                <a:sym typeface="Wingdings" pitchFamily="2" charset="2"/>
              </a:rPr>
              <a:t>사진을 찍는 기기</a:t>
            </a:r>
            <a:endParaRPr lang="en-US" altLang="ko-KR" sz="1600" dirty="0" smtClean="0">
              <a:sym typeface="Wingdings" pitchFamily="2" charset="2"/>
            </a:endParaRPr>
          </a:p>
          <a:p>
            <a:endParaRPr lang="en-US" altLang="ko-KR" sz="1600" dirty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Client  </a:t>
            </a:r>
            <a:r>
              <a:rPr lang="ko-KR" altLang="en-US" sz="1600" dirty="0" smtClean="0">
                <a:sym typeface="Wingdings" pitchFamily="2" charset="2"/>
              </a:rPr>
              <a:t>사진을 보는 기기</a:t>
            </a:r>
            <a:endParaRPr lang="en-US" altLang="ko-KR" sz="16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Activity3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6" y="4437112"/>
            <a:ext cx="3054238" cy="224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1916832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카메라로 사진을 찍는 기기의 화면으로 카메라가 실행된다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(Backend</a:t>
            </a:r>
            <a:r>
              <a:rPr lang="ko-KR" altLang="en-US" dirty="0" smtClean="0">
                <a:sym typeface="Wingdings" pitchFamily="2" charset="2"/>
              </a:rPr>
              <a:t>에서는 </a:t>
            </a:r>
            <a:r>
              <a:rPr lang="en-US" altLang="ko-KR" dirty="0" smtClean="0">
                <a:sym typeface="Wingdings" pitchFamily="2" charset="2"/>
              </a:rPr>
              <a:t>Thread</a:t>
            </a:r>
            <a:r>
              <a:rPr lang="ko-KR" altLang="en-US" dirty="0" smtClean="0">
                <a:sym typeface="Wingdings" pitchFamily="2" charset="2"/>
              </a:rPr>
              <a:t>가 화면을 </a:t>
            </a:r>
            <a:r>
              <a:rPr lang="ko-KR" altLang="en-US" dirty="0" err="1" smtClean="0">
                <a:sym typeface="Wingdings" pitchFamily="2" charset="2"/>
              </a:rPr>
              <a:t>캡쳐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사진을 보는 기기의 화면으로 전송</a:t>
            </a:r>
            <a:r>
              <a:rPr lang="en-US" altLang="ko-KR" dirty="0" smtClean="0">
                <a:sym typeface="Wingdings" pitchFamily="2" charset="2"/>
              </a:rPr>
              <a:t>.)</a:t>
            </a:r>
            <a:endParaRPr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Activity4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6" y="4437112"/>
            <a:ext cx="3054238" cy="224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1669450"/>
            <a:ext cx="7128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ImageView</a:t>
            </a:r>
            <a:r>
              <a:rPr lang="ko-KR" altLang="en-US" sz="1600" dirty="0" smtClean="0"/>
              <a:t>에 전송 받은 사진을 연속해서 띄어줌으로써 상대기기의 화면을 확인 가능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Take picture  </a:t>
            </a:r>
            <a:r>
              <a:rPr lang="ko-KR" altLang="en-US" sz="1600" dirty="0" smtClean="0">
                <a:sym typeface="Wingdings" pitchFamily="2" charset="2"/>
              </a:rPr>
              <a:t>사진 찍는 기기의 사진이 찍어지고 </a:t>
            </a:r>
            <a:r>
              <a:rPr lang="en-US" altLang="ko-KR" sz="1600" dirty="0" err="1" smtClean="0">
                <a:sym typeface="Wingdings" pitchFamily="2" charset="2"/>
              </a:rPr>
              <a:t>ImageView</a:t>
            </a:r>
            <a:r>
              <a:rPr lang="ko-KR" altLang="en-US" sz="1600" dirty="0" smtClean="0">
                <a:sym typeface="Wingdings" pitchFamily="2" charset="2"/>
              </a:rPr>
              <a:t>에 그 </a:t>
            </a:r>
            <a:r>
              <a:rPr lang="en-US" altLang="ko-KR" sz="1600" dirty="0" smtClean="0">
                <a:sym typeface="Wingdings" pitchFamily="2" charset="2"/>
              </a:rPr>
              <a:t>	       </a:t>
            </a:r>
            <a:r>
              <a:rPr lang="ko-KR" altLang="en-US" sz="1600" dirty="0" smtClean="0">
                <a:sym typeface="Wingdings" pitchFamily="2" charset="2"/>
              </a:rPr>
              <a:t>사진이 보여진다</a:t>
            </a:r>
            <a:r>
              <a:rPr lang="en-US" altLang="ko-KR" sz="1600" dirty="0" smtClean="0">
                <a:sym typeface="Wingdings" pitchFamily="2" charset="2"/>
              </a:rPr>
              <a:t>.</a:t>
            </a:r>
          </a:p>
          <a:p>
            <a:endParaRPr lang="en-US" altLang="ko-KR" sz="1600" dirty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Save  </a:t>
            </a:r>
            <a:r>
              <a:rPr lang="ko-KR" altLang="en-US" sz="1600" dirty="0" smtClean="0">
                <a:sym typeface="Wingdings" pitchFamily="2" charset="2"/>
              </a:rPr>
              <a:t>사진이 현재 기기에 저장된다</a:t>
            </a:r>
            <a:r>
              <a:rPr lang="en-US" altLang="ko-KR" sz="1600" dirty="0" smtClean="0">
                <a:sym typeface="Wingdings" pitchFamily="2" charset="2"/>
              </a:rPr>
              <a:t>.</a:t>
            </a:r>
          </a:p>
          <a:p>
            <a:endParaRPr lang="en-US" altLang="ko-KR" sz="1600" dirty="0" smtClean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Back  </a:t>
            </a:r>
            <a:r>
              <a:rPr lang="ko-KR" altLang="en-US" sz="1600" dirty="0" smtClean="0">
                <a:sym typeface="Wingdings" pitchFamily="2" charset="2"/>
              </a:rPr>
              <a:t>전</a:t>
            </a:r>
            <a:r>
              <a:rPr lang="en-US" altLang="ko-KR" sz="1600" dirty="0">
                <a:sym typeface="Wingdings" pitchFamily="2" charset="2"/>
              </a:rPr>
              <a:t> </a:t>
            </a:r>
            <a:r>
              <a:rPr lang="ko-KR" altLang="en-US" sz="1600" dirty="0" smtClean="0">
                <a:sym typeface="Wingdings" pitchFamily="2" charset="2"/>
              </a:rPr>
              <a:t>화면으로 돌아간다</a:t>
            </a:r>
            <a:r>
              <a:rPr lang="en-US" altLang="ko-KR" sz="1600" dirty="0" smtClean="0">
                <a:sym typeface="Wingdings" pitchFamily="2" charset="2"/>
              </a:rPr>
              <a:t>.</a:t>
            </a:r>
            <a:endParaRPr lang="en-US" altLang="ko-KR" sz="1600" dirty="0">
              <a:sym typeface="Wingdings" pitchFamily="2" charset="2"/>
            </a:endParaRPr>
          </a:p>
          <a:p>
            <a:endParaRPr lang="en-US" altLang="ko-KR" sz="16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4301</TotalTime>
  <Words>111</Words>
  <Application>Microsoft Office PowerPoint</Application>
  <PresentationFormat>화면 슬라이드 쇼(4:3)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Activity1</vt:lpstr>
      <vt:lpstr>Activity2</vt:lpstr>
      <vt:lpstr>Activity3</vt:lpstr>
      <vt:lpstr>Activity4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multimedia</dc:creator>
  <cp:lastModifiedBy>multimedia</cp:lastModifiedBy>
  <cp:revision>8</cp:revision>
  <dcterms:created xsi:type="dcterms:W3CDTF">2016-03-28T06:44:28Z</dcterms:created>
  <dcterms:modified xsi:type="dcterms:W3CDTF">2016-03-31T06:26:05Z</dcterms:modified>
</cp:coreProperties>
</file>