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>
        <p:scale>
          <a:sx n="100" d="100"/>
          <a:sy n="100" d="100"/>
        </p:scale>
        <p:origin x="25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F1306-FB94-4E65-BA79-CF188A67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96779-6F66-48C4-9F7D-A409B2F7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70344-21A6-48CC-A626-41039814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15D9F-E6C0-4FFA-8325-97F34726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80D8-4845-413F-9693-B6C0E651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8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34983-00DE-4A8E-88AE-41401CF7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613CF-9342-4049-A6D3-EC4FAB1C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40AB1-0942-4643-AE5A-6071FA5C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517C-316E-418A-8434-3A18DE4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87737-FFAA-4CD3-B8A4-DB15A569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00426-B308-4D24-82AB-131C5503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49C39-A936-4E85-85EC-FCEC0A72A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0E32A-D0CF-4D1C-908D-8BF63E4F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7D7F4-D741-49DF-8420-CF635DB2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36FB5-87A8-4A22-8030-94F79E09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C79B-D0C4-43AA-8079-45197045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6CDBC-69D1-46BB-ABFD-B6914E4B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55A16-15A2-4E58-9E9A-DDA3A3D1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3C677-F203-4D4B-89B9-FF70CA28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C251-BF1B-48E1-A2C7-D92BBDE4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38147-664F-45F0-92D8-1262ACF1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04270-33D9-43BA-9247-4C827DD1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AD0AE-4EDA-40A3-A619-75FA23B2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8A002-818F-49F2-BDEA-14493702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97D9D-4E49-49AF-9C1F-F50990B5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75EAD-D037-4CAA-931D-071F12E2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95A06-F5BD-4AE7-8768-93C0701D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00BD4-00A2-44F1-825B-AF2948A29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356D4-4845-4121-9051-495D3A70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38762-3242-4398-A084-74FF1878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F1EA4-6F2C-49EF-AB01-02282F8B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692BC-A799-43F7-8F53-5F132DE0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819FA-E7B4-468A-8833-EF322EED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363C9-A7A5-4ADC-B478-35B4E32B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0D265-4C33-477D-A7D8-68CD2F300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A0F077-860D-4B36-89CD-ABAC90F3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CA5485-0135-4B28-ADB9-DE4C252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2B276-DF25-406E-8939-7D8CAACE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42EA5A-6031-4FBE-B036-22B649A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4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1F10-BEA6-41AA-B620-6128989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A646E1-4CDB-4207-A93E-1BED32A7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52597-F937-4AB8-90F3-22D32DD4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DED74-D7A9-4F6C-8C73-1B1994B1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3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F208E-A85A-457E-8F8E-214D6E8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B3684-2383-4C62-9EE1-9AA10FC2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C180C-1A73-4DD0-8714-2442E013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AB609-9C1E-406D-B353-30FC03CA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ECE6C-0BBA-4106-9605-E7E06CC6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94225-F243-4B0B-B6DA-58813FAE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3F398-AB11-43FF-B1B2-DF0C4E4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4E954-1B6D-4A14-8375-11B8CF83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ACE55-44A3-4069-858A-8EF267CA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A984-8A06-4187-BF25-DC80E84C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48272-449F-450E-B324-7A355DF2F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DCF-CD24-4E59-9445-6913DEE88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AEA95-6365-40F0-B587-9AD7AC43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F83EE-EA53-45FC-8047-49100D0B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893CF-5A24-4822-9EDC-23559DAA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2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F97E7-750B-446F-B1ED-076507BC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00B0C-F6D6-460A-9DA5-FA1DB9EE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C4408-DD76-4128-9C9C-38ABF5BB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9E36-B554-4033-986F-B18D89F518A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0F85E-C8FD-485E-B6C5-3CBB4233F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E0763-7731-43AF-A6E3-C423B7E99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BEE7-D70A-4751-8CFF-E5FCDEFA1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hsowntu/Bid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바이든, 2000조원 인적투자 계획 발표…재원은 &amp;amp;#39;부자증세&amp;amp;#39; - 조선비즈">
            <a:extLst>
              <a:ext uri="{FF2B5EF4-FFF2-40B4-BE49-F238E27FC236}">
                <a16:creationId xmlns:a16="http://schemas.microsoft.com/office/drawing/2014/main" id="{FC749E2D-365D-4297-9F38-B83898AD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68" y="593012"/>
            <a:ext cx="8501063" cy="56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464DF-1D46-43F5-A01D-39F5AEEF9E4F}"/>
              </a:ext>
            </a:extLst>
          </p:cNvPr>
          <p:cNvSpPr txBox="1"/>
          <p:nvPr/>
        </p:nvSpPr>
        <p:spPr>
          <a:xfrm>
            <a:off x="1845468" y="593012"/>
            <a:ext cx="8501063" cy="5671976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F2A07-C113-4AEB-BFF3-9E58EB83C456}"/>
              </a:ext>
            </a:extLst>
          </p:cNvPr>
          <p:cNvSpPr txBox="1"/>
          <p:nvPr/>
        </p:nvSpPr>
        <p:spPr>
          <a:xfrm>
            <a:off x="3467100" y="317765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업무 도우미 </a:t>
            </a:r>
            <a:r>
              <a:rPr lang="en-US" altLang="ko-KR" sz="4400" b="1" dirty="0">
                <a:solidFill>
                  <a:schemeClr val="bg1"/>
                </a:solidFill>
              </a:rPr>
              <a:t>Biden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AE317-CA6F-4A1B-85A2-FD029401F8FB}"/>
              </a:ext>
            </a:extLst>
          </p:cNvPr>
          <p:cNvSpPr txBox="1"/>
          <p:nvPr/>
        </p:nvSpPr>
        <p:spPr>
          <a:xfrm>
            <a:off x="3467100" y="3177658"/>
            <a:ext cx="5562600" cy="769441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업무 도우미 </a:t>
            </a:r>
            <a:r>
              <a:rPr lang="en-US" altLang="ko-KR" sz="4400" b="1" dirty="0">
                <a:solidFill>
                  <a:schemeClr val="bg1"/>
                </a:solidFill>
              </a:rPr>
              <a:t>Biden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2FB6E-E2BE-4E88-951A-E82B8025225C}"/>
              </a:ext>
            </a:extLst>
          </p:cNvPr>
          <p:cNvSpPr txBox="1"/>
          <p:nvPr/>
        </p:nvSpPr>
        <p:spPr>
          <a:xfrm>
            <a:off x="1000125" y="1929884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도구명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업무 도우미 </a:t>
            </a:r>
            <a:r>
              <a:rPr lang="en-US" altLang="ko-KR" dirty="0"/>
              <a:t>Biden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F6BB5-FF71-4ED1-A999-30E829B43F14}"/>
              </a:ext>
            </a:extLst>
          </p:cNvPr>
          <p:cNvSpPr txBox="1"/>
          <p:nvPr/>
        </p:nvSpPr>
        <p:spPr>
          <a:xfrm>
            <a:off x="1000125" y="2587109"/>
            <a:ext cx="89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자주 사용되는 기능을 더 유용하게</a:t>
            </a:r>
            <a:r>
              <a:rPr lang="en-US" altLang="ko-KR" dirty="0"/>
              <a:t>, </a:t>
            </a:r>
            <a:r>
              <a:rPr lang="ko-KR" altLang="en-US" dirty="0"/>
              <a:t>더 편리하게</a:t>
            </a:r>
            <a:r>
              <a:rPr lang="en-US" altLang="ko-KR" dirty="0"/>
              <a:t>, </a:t>
            </a:r>
            <a:r>
              <a:rPr lang="ko-KR" altLang="en-US" dirty="0"/>
              <a:t>더 효율적이게 사용하자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552B6-3402-459F-9F0F-8B9C33BBC3A9}"/>
              </a:ext>
            </a:extLst>
          </p:cNvPr>
          <p:cNvSpPr txBox="1"/>
          <p:nvPr/>
        </p:nvSpPr>
        <p:spPr>
          <a:xfrm>
            <a:off x="1000125" y="3244334"/>
            <a:ext cx="89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개발언어 </a:t>
            </a:r>
            <a:r>
              <a:rPr lang="en-US" altLang="ko-KR" dirty="0"/>
              <a:t>: C#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32E1E-5A9B-4451-85FD-8CA1BAA2D98E}"/>
              </a:ext>
            </a:extLst>
          </p:cNvPr>
          <p:cNvSpPr txBox="1"/>
          <p:nvPr/>
        </p:nvSpPr>
        <p:spPr>
          <a:xfrm>
            <a:off x="550068" y="330340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D7BDC0-BFB5-4461-BD2A-5B836D510B4E}"/>
              </a:ext>
            </a:extLst>
          </p:cNvPr>
          <p:cNvCxnSpPr/>
          <p:nvPr/>
        </p:nvCxnSpPr>
        <p:spPr>
          <a:xfrm>
            <a:off x="550068" y="1142345"/>
            <a:ext cx="1109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5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4A031-5E23-4738-AED6-E2C281CA016B}"/>
              </a:ext>
            </a:extLst>
          </p:cNvPr>
          <p:cNvSpPr txBox="1"/>
          <p:nvPr/>
        </p:nvSpPr>
        <p:spPr>
          <a:xfrm>
            <a:off x="1047750" y="2009775"/>
            <a:ext cx="5715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 err="1"/>
              <a:t>복붙</a:t>
            </a:r>
            <a:r>
              <a:rPr lang="ko-KR" altLang="en-US" sz="1600" dirty="0"/>
              <a:t> 변환</a:t>
            </a:r>
            <a:endParaRPr lang="en-US" altLang="ko-KR" sz="1600" dirty="0"/>
          </a:p>
          <a:p>
            <a:pPr indent="-2286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클립보드 체크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멀티</a:t>
            </a:r>
            <a:r>
              <a:rPr lang="en-US" altLang="ko-KR" sz="1600" dirty="0"/>
              <a:t> </a:t>
            </a:r>
            <a:r>
              <a:rPr lang="ko-KR" altLang="en-US" sz="1600" dirty="0"/>
              <a:t>클립보드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4) </a:t>
            </a:r>
            <a:r>
              <a:rPr lang="ko-KR" altLang="en-US" sz="1600" dirty="0"/>
              <a:t>클립보드 매크로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66770-57BB-4C5B-BA2D-624439F752D9}"/>
              </a:ext>
            </a:extLst>
          </p:cNvPr>
          <p:cNvSpPr txBox="1"/>
          <p:nvPr/>
        </p:nvSpPr>
        <p:spPr>
          <a:xfrm>
            <a:off x="550068" y="330340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24C31-C25F-4405-9F33-C9668AA934F6}"/>
              </a:ext>
            </a:extLst>
          </p:cNvPr>
          <p:cNvCxnSpPr/>
          <p:nvPr/>
        </p:nvCxnSpPr>
        <p:spPr>
          <a:xfrm>
            <a:off x="550068" y="1142345"/>
            <a:ext cx="1109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4DDDD3-43C0-4E3E-B812-F1103AE00F5F}"/>
              </a:ext>
            </a:extLst>
          </p:cNvPr>
          <p:cNvSpPr txBox="1"/>
          <p:nvPr/>
        </p:nvSpPr>
        <p:spPr>
          <a:xfrm>
            <a:off x="733425" y="1431131"/>
            <a:ext cx="165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클립보드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7FFDF-F375-4914-8D91-BE1E5F3C3E70}"/>
              </a:ext>
            </a:extLst>
          </p:cNvPr>
          <p:cNvSpPr txBox="1"/>
          <p:nvPr/>
        </p:nvSpPr>
        <p:spPr>
          <a:xfrm>
            <a:off x="733425" y="4098250"/>
            <a:ext cx="165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마우스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E88A-CA7D-499A-9078-A7631884A135}"/>
              </a:ext>
            </a:extLst>
          </p:cNvPr>
          <p:cNvSpPr txBox="1"/>
          <p:nvPr/>
        </p:nvSpPr>
        <p:spPr>
          <a:xfrm>
            <a:off x="1047750" y="4731425"/>
            <a:ext cx="571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포인터 이동</a:t>
            </a:r>
            <a:endParaRPr lang="en-US" altLang="ko-KR" sz="1600" dirty="0"/>
          </a:p>
          <a:p>
            <a:pPr indent="-2286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2)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07574-65B5-406B-B1E7-24066A02288F}"/>
              </a:ext>
            </a:extLst>
          </p:cNvPr>
          <p:cNvSpPr txBox="1"/>
          <p:nvPr/>
        </p:nvSpPr>
        <p:spPr>
          <a:xfrm>
            <a:off x="733424" y="5784889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 </a:t>
            </a:r>
            <a:r>
              <a:rPr lang="ko-KR" altLang="en-US" dirty="0"/>
              <a:t>추후 추가 예정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6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85E6B-B377-4FC7-BA2C-9B1EAB432741}"/>
              </a:ext>
            </a:extLst>
          </p:cNvPr>
          <p:cNvSpPr txBox="1"/>
          <p:nvPr/>
        </p:nvSpPr>
        <p:spPr>
          <a:xfrm>
            <a:off x="781047" y="1547273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복붙</a:t>
            </a:r>
            <a:r>
              <a:rPr lang="ko-KR" altLang="en-US" dirty="0"/>
              <a:t> 변환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A2D9C-039C-497A-A72B-4D54663E6358}"/>
              </a:ext>
            </a:extLst>
          </p:cNvPr>
          <p:cNvSpPr txBox="1"/>
          <p:nvPr/>
        </p:nvSpPr>
        <p:spPr>
          <a:xfrm>
            <a:off x="1333499" y="1944587"/>
            <a:ext cx="4638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Ctrl + C </a:t>
            </a:r>
            <a:r>
              <a:rPr lang="ko-KR" altLang="en-US" sz="1000" dirty="0"/>
              <a:t>→ </a:t>
            </a:r>
            <a:r>
              <a:rPr lang="en-US" altLang="ko-KR" sz="1000" dirty="0"/>
              <a:t>Ctrl + V </a:t>
            </a:r>
            <a:r>
              <a:rPr lang="ko-KR" altLang="en-US" sz="1000" dirty="0"/>
              <a:t>시</a:t>
            </a:r>
            <a:r>
              <a:rPr lang="en-US" altLang="ko-KR" sz="1000" dirty="0"/>
              <a:t>, </a:t>
            </a:r>
            <a:r>
              <a:rPr lang="ko-KR" altLang="en-US" sz="1000" dirty="0"/>
              <a:t>설정한 규칙에 맞도록 내용을 수정하는 기능</a:t>
            </a:r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6CB16-150A-456E-B9B4-51907BFD80DB}"/>
              </a:ext>
            </a:extLst>
          </p:cNvPr>
          <p:cNvSpPr txBox="1"/>
          <p:nvPr/>
        </p:nvSpPr>
        <p:spPr>
          <a:xfrm>
            <a:off x="781048" y="3021566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/>
              <a:t>2) </a:t>
            </a:r>
            <a:r>
              <a:rPr lang="ko-KR" altLang="en-US" dirty="0"/>
              <a:t>클립보드 체크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D6BEE-BE71-402A-908D-92659527A413}"/>
              </a:ext>
            </a:extLst>
          </p:cNvPr>
          <p:cNvSpPr txBox="1"/>
          <p:nvPr/>
        </p:nvSpPr>
        <p:spPr>
          <a:xfrm>
            <a:off x="781047" y="4248209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/>
              <a:t>3) </a:t>
            </a:r>
            <a:r>
              <a:rPr lang="ko-KR" altLang="en-US" dirty="0"/>
              <a:t>멀티 클립보드 </a:t>
            </a:r>
            <a:r>
              <a:rPr lang="en-US" altLang="ko-KR" dirty="0"/>
              <a:t>(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E3D-9E79-4B78-BB3B-A17E48FA53F5}"/>
              </a:ext>
            </a:extLst>
          </p:cNvPr>
          <p:cNvSpPr txBox="1"/>
          <p:nvPr/>
        </p:nvSpPr>
        <p:spPr>
          <a:xfrm>
            <a:off x="781047" y="5358528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/>
              <a:t>4) </a:t>
            </a:r>
            <a:r>
              <a:rPr lang="ko-KR" altLang="en-US" dirty="0"/>
              <a:t>클립보드 매크로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4A4BA-AF50-4C3E-93BC-65AE15749D06}"/>
              </a:ext>
            </a:extLst>
          </p:cNvPr>
          <p:cNvSpPr txBox="1"/>
          <p:nvPr/>
        </p:nvSpPr>
        <p:spPr>
          <a:xfrm>
            <a:off x="1333499" y="3506192"/>
            <a:ext cx="4638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Ctrl + C </a:t>
            </a:r>
            <a:r>
              <a:rPr lang="ko-KR" altLang="en-US" sz="1000" dirty="0"/>
              <a:t>시</a:t>
            </a:r>
            <a:r>
              <a:rPr lang="en-US" altLang="ko-KR" sz="1000" dirty="0"/>
              <a:t>, </a:t>
            </a:r>
            <a:r>
              <a:rPr lang="ko-KR" altLang="en-US" sz="1000" dirty="0"/>
              <a:t>설정한 문자를 포함하면 알려주는 기능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538D7-6552-453C-9AF7-AC54482E2A1B}"/>
              </a:ext>
            </a:extLst>
          </p:cNvPr>
          <p:cNvSpPr txBox="1"/>
          <p:nvPr/>
        </p:nvSpPr>
        <p:spPr>
          <a:xfrm>
            <a:off x="1333499" y="4648697"/>
            <a:ext cx="4914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Ctrl + C </a:t>
            </a:r>
            <a:r>
              <a:rPr lang="ko-KR" altLang="en-US" sz="1000" dirty="0"/>
              <a:t>→ </a:t>
            </a:r>
            <a:r>
              <a:rPr lang="en-US" altLang="ko-KR" sz="1000" dirty="0"/>
              <a:t>Ctrl + V </a:t>
            </a:r>
            <a:r>
              <a:rPr lang="ko-KR" altLang="en-US" sz="1000" dirty="0"/>
              <a:t>시</a:t>
            </a:r>
            <a:r>
              <a:rPr lang="en-US" altLang="ko-KR" sz="1000" dirty="0"/>
              <a:t>, </a:t>
            </a:r>
            <a:r>
              <a:rPr lang="ko-KR" altLang="en-US" sz="1000" dirty="0"/>
              <a:t>저장되고 출력하는 클립보드가 큐</a:t>
            </a:r>
            <a:r>
              <a:rPr lang="en-US" altLang="ko-KR" sz="1000" dirty="0"/>
              <a:t>or</a:t>
            </a:r>
            <a:r>
              <a:rPr lang="ko-KR" altLang="en-US" sz="1000" dirty="0"/>
              <a:t>스택의 형식을 가짐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F3D63-6F1D-462B-BD04-24C8409EB12F}"/>
              </a:ext>
            </a:extLst>
          </p:cNvPr>
          <p:cNvSpPr txBox="1"/>
          <p:nvPr/>
        </p:nvSpPr>
        <p:spPr>
          <a:xfrm>
            <a:off x="1333499" y="5789177"/>
            <a:ext cx="476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Ctrl + (1~9)+ C </a:t>
            </a:r>
            <a:r>
              <a:rPr lang="ko-KR" altLang="en-US" sz="1000" dirty="0">
                <a:solidFill>
                  <a:srgbClr val="FF0000"/>
                </a:solidFill>
              </a:rPr>
              <a:t>→ </a:t>
            </a:r>
            <a:r>
              <a:rPr lang="en-US" altLang="ko-KR" sz="1000" dirty="0">
                <a:solidFill>
                  <a:srgbClr val="FF0000"/>
                </a:solidFill>
              </a:rPr>
              <a:t>Ctrl + (1~9) + V, </a:t>
            </a:r>
            <a:r>
              <a:rPr lang="ko-KR" altLang="en-US" sz="1000" dirty="0">
                <a:solidFill>
                  <a:srgbClr val="FF0000"/>
                </a:solidFill>
              </a:rPr>
              <a:t>등 여러 클립보드를 사용하는 단축키 설정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AACBE-30E7-434C-BA8C-7F3A6E62ACAD}"/>
              </a:ext>
            </a:extLst>
          </p:cNvPr>
          <p:cNvSpPr txBox="1"/>
          <p:nvPr/>
        </p:nvSpPr>
        <p:spPr>
          <a:xfrm>
            <a:off x="2471737" y="4942443"/>
            <a:ext cx="377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큐</a:t>
            </a:r>
            <a:r>
              <a:rPr lang="en-US" altLang="ko-KR" sz="1000" dirty="0">
                <a:solidFill>
                  <a:srgbClr val="00B050"/>
                </a:solidFill>
              </a:rPr>
              <a:t>or</a:t>
            </a:r>
            <a:r>
              <a:rPr lang="ko-KR" altLang="en-US" sz="1000" dirty="0">
                <a:solidFill>
                  <a:srgbClr val="00B050"/>
                </a:solidFill>
              </a:rPr>
              <a:t>스택</a:t>
            </a:r>
            <a:r>
              <a:rPr lang="en-US" altLang="ko-KR" sz="1000" dirty="0">
                <a:solidFill>
                  <a:srgbClr val="00B050"/>
                </a:solidFill>
              </a:rPr>
              <a:t>or</a:t>
            </a:r>
            <a:r>
              <a:rPr lang="ko-KR" altLang="en-US" sz="1000" dirty="0">
                <a:solidFill>
                  <a:srgbClr val="00B050"/>
                </a:solidFill>
              </a:rPr>
              <a:t>선택 옵션</a:t>
            </a:r>
            <a:r>
              <a:rPr lang="en-US" altLang="ko-KR" sz="1000" dirty="0">
                <a:solidFill>
                  <a:srgbClr val="00B050"/>
                </a:solidFill>
              </a:rPr>
              <a:t>, </a:t>
            </a:r>
            <a:r>
              <a:rPr lang="ko-KR" altLang="en-US" sz="1000" dirty="0">
                <a:solidFill>
                  <a:srgbClr val="00B050"/>
                </a:solidFill>
              </a:rPr>
              <a:t>중복문자열 저장 옵션</a:t>
            </a:r>
            <a:r>
              <a:rPr lang="en-US" altLang="ko-KR" sz="1000" dirty="0"/>
              <a:t>, </a:t>
            </a:r>
            <a:r>
              <a:rPr lang="ko-KR" altLang="en-US" sz="1000" dirty="0" err="1">
                <a:solidFill>
                  <a:srgbClr val="FF0000"/>
                </a:solidFill>
              </a:rPr>
              <a:t>구분자</a:t>
            </a:r>
            <a:r>
              <a:rPr lang="ko-KR" altLang="en-US" sz="1000" dirty="0">
                <a:solidFill>
                  <a:srgbClr val="FF0000"/>
                </a:solidFill>
              </a:rPr>
              <a:t> 추가 옵션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3B2D2-E3B6-44F0-878E-9339009A50E5}"/>
              </a:ext>
            </a:extLst>
          </p:cNvPr>
          <p:cNvSpPr txBox="1"/>
          <p:nvPr/>
        </p:nvSpPr>
        <p:spPr>
          <a:xfrm>
            <a:off x="2471736" y="3860086"/>
            <a:ext cx="3119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대소문자 구분 </a:t>
            </a:r>
            <a:r>
              <a:rPr lang="en-US" altLang="ko-KR" sz="1000" dirty="0">
                <a:solidFill>
                  <a:srgbClr val="00B050"/>
                </a:solidFill>
              </a:rPr>
              <a:t>, </a:t>
            </a:r>
            <a:r>
              <a:rPr lang="ko-KR" altLang="en-US" sz="1000" dirty="0">
                <a:solidFill>
                  <a:srgbClr val="00B050"/>
                </a:solidFill>
              </a:rPr>
              <a:t>공백 구분 </a:t>
            </a:r>
            <a:r>
              <a:rPr lang="en-US" altLang="ko-KR" sz="1000" dirty="0">
                <a:solidFill>
                  <a:srgbClr val="00B050"/>
                </a:solidFill>
              </a:rPr>
              <a:t>, </a:t>
            </a:r>
            <a:r>
              <a:rPr lang="ko-KR" altLang="en-US" sz="1000" dirty="0">
                <a:solidFill>
                  <a:srgbClr val="00B050"/>
                </a:solidFill>
              </a:rPr>
              <a:t>동시 검색 조건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1923C-5D3F-4066-8745-7459695788D3}"/>
              </a:ext>
            </a:extLst>
          </p:cNvPr>
          <p:cNvSpPr txBox="1"/>
          <p:nvPr/>
        </p:nvSpPr>
        <p:spPr>
          <a:xfrm>
            <a:off x="2471736" y="2169209"/>
            <a:ext cx="311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From -&gt; To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Prefix , Postfix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Delete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ToUpper</a:t>
            </a:r>
            <a:r>
              <a:rPr lang="en-US" altLang="ko-KR" sz="1000" dirty="0">
                <a:solidFill>
                  <a:srgbClr val="FF0000"/>
                </a:solidFill>
              </a:rPr>
              <a:t> , </a:t>
            </a:r>
            <a:r>
              <a:rPr lang="en-US" altLang="ko-KR" sz="1000" dirty="0" err="1">
                <a:solidFill>
                  <a:srgbClr val="FF0000"/>
                </a:solidFill>
              </a:rPr>
              <a:t>ToLower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E08C5-83F6-4D09-936F-B5FF02333867}"/>
              </a:ext>
            </a:extLst>
          </p:cNvPr>
          <p:cNvSpPr txBox="1"/>
          <p:nvPr/>
        </p:nvSpPr>
        <p:spPr>
          <a:xfrm>
            <a:off x="6334124" y="1887416"/>
            <a:ext cx="338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DB </a:t>
            </a:r>
            <a:r>
              <a:rPr lang="ko-KR" altLang="en-US" dirty="0"/>
              <a:t>정보 저장 및 불러오기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09159-9CDA-4C20-AD8A-29A102DB8C69}"/>
              </a:ext>
            </a:extLst>
          </p:cNvPr>
          <p:cNvSpPr txBox="1"/>
          <p:nvPr/>
        </p:nvSpPr>
        <p:spPr>
          <a:xfrm>
            <a:off x="6948489" y="2399030"/>
            <a:ext cx="261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CSV </a:t>
            </a:r>
            <a:r>
              <a:rPr lang="ko-KR" altLang="en-US" sz="1000" dirty="0">
                <a:solidFill>
                  <a:srgbClr val="FF0000"/>
                </a:solidFill>
              </a:rPr>
              <a:t>포맷으로 저장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D85DC-C882-486F-8406-9B22FA51A6A5}"/>
              </a:ext>
            </a:extLst>
          </p:cNvPr>
          <p:cNvSpPr txBox="1"/>
          <p:nvPr/>
        </p:nvSpPr>
        <p:spPr>
          <a:xfrm>
            <a:off x="6334124" y="2902528"/>
            <a:ext cx="338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0DAB0-0B49-4C08-BD68-F362699F68AA}"/>
              </a:ext>
            </a:extLst>
          </p:cNvPr>
          <p:cNvSpPr txBox="1"/>
          <p:nvPr/>
        </p:nvSpPr>
        <p:spPr>
          <a:xfrm>
            <a:off x="6948489" y="3429000"/>
            <a:ext cx="2957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버튼으로 순서 변경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복사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수정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A9078-E88C-48BD-83A4-505BFC5DCFD5}"/>
              </a:ext>
            </a:extLst>
          </p:cNvPr>
          <p:cNvSpPr txBox="1"/>
          <p:nvPr/>
        </p:nvSpPr>
        <p:spPr>
          <a:xfrm>
            <a:off x="550068" y="330340"/>
            <a:ext cx="463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기능 상세</a:t>
            </a:r>
            <a:r>
              <a:rPr lang="en-US" altLang="ko-KR" sz="2800" b="1" dirty="0"/>
              <a:t>_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클립보드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37929D-BAF9-4428-85E6-7605A7CDCD98}"/>
              </a:ext>
            </a:extLst>
          </p:cNvPr>
          <p:cNvCxnSpPr/>
          <p:nvPr/>
        </p:nvCxnSpPr>
        <p:spPr>
          <a:xfrm>
            <a:off x="550068" y="1142345"/>
            <a:ext cx="1109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3A30FC-21AA-48D8-B95E-F7490E14B730}"/>
              </a:ext>
            </a:extLst>
          </p:cNvPr>
          <p:cNvSpPr txBox="1"/>
          <p:nvPr/>
        </p:nvSpPr>
        <p:spPr>
          <a:xfrm>
            <a:off x="10339387" y="1330960"/>
            <a:ext cx="1228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개발 완료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개발 예정</a:t>
            </a:r>
          </a:p>
        </p:txBody>
      </p:sp>
    </p:spTree>
    <p:extLst>
      <p:ext uri="{BB962C8B-B14F-4D97-AF65-F5344CB8AC3E}">
        <p14:creationId xmlns:p14="http://schemas.microsoft.com/office/powerpoint/2010/main" val="51208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85E6B-B377-4FC7-BA2C-9B1EAB432741}"/>
              </a:ext>
            </a:extLst>
          </p:cNvPr>
          <p:cNvSpPr txBox="1"/>
          <p:nvPr/>
        </p:nvSpPr>
        <p:spPr>
          <a:xfrm>
            <a:off x="781047" y="1547273"/>
            <a:ext cx="46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포인터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A2D9C-039C-497A-A72B-4D54663E6358}"/>
              </a:ext>
            </a:extLst>
          </p:cNvPr>
          <p:cNvSpPr txBox="1"/>
          <p:nvPr/>
        </p:nvSpPr>
        <p:spPr>
          <a:xfrm>
            <a:off x="1333499" y="1973162"/>
            <a:ext cx="4638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포인터 위치 저장 및 이동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A9078-E88C-48BD-83A4-505BFC5DCFD5}"/>
              </a:ext>
            </a:extLst>
          </p:cNvPr>
          <p:cNvSpPr txBox="1"/>
          <p:nvPr/>
        </p:nvSpPr>
        <p:spPr>
          <a:xfrm>
            <a:off x="550068" y="330340"/>
            <a:ext cx="463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기능 상세</a:t>
            </a:r>
            <a:r>
              <a:rPr lang="en-US" altLang="ko-KR" sz="2800" b="1" dirty="0"/>
              <a:t>_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마우스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37929D-BAF9-4428-85E6-7605A7CDCD98}"/>
              </a:ext>
            </a:extLst>
          </p:cNvPr>
          <p:cNvCxnSpPr/>
          <p:nvPr/>
        </p:nvCxnSpPr>
        <p:spPr>
          <a:xfrm>
            <a:off x="550068" y="1142345"/>
            <a:ext cx="1109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3A30FC-21AA-48D8-B95E-F7490E14B730}"/>
              </a:ext>
            </a:extLst>
          </p:cNvPr>
          <p:cNvSpPr txBox="1"/>
          <p:nvPr/>
        </p:nvSpPr>
        <p:spPr>
          <a:xfrm>
            <a:off x="10339387" y="1330960"/>
            <a:ext cx="1228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개발 완료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개발 예정</a:t>
            </a:r>
          </a:p>
        </p:txBody>
      </p:sp>
    </p:spTree>
    <p:extLst>
      <p:ext uri="{BB962C8B-B14F-4D97-AF65-F5344CB8AC3E}">
        <p14:creationId xmlns:p14="http://schemas.microsoft.com/office/powerpoint/2010/main" val="25216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72A9078-E88C-48BD-83A4-505BFC5DCFD5}"/>
              </a:ext>
            </a:extLst>
          </p:cNvPr>
          <p:cNvSpPr txBox="1"/>
          <p:nvPr/>
        </p:nvSpPr>
        <p:spPr>
          <a:xfrm>
            <a:off x="550068" y="330340"/>
            <a:ext cx="463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자료 링크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937929D-BAF9-4428-85E6-7605A7CDCD98}"/>
              </a:ext>
            </a:extLst>
          </p:cNvPr>
          <p:cNvCxnSpPr/>
          <p:nvPr/>
        </p:nvCxnSpPr>
        <p:spPr>
          <a:xfrm>
            <a:off x="550068" y="1142345"/>
            <a:ext cx="1109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C861A6-5753-46AB-9FE4-F58340A95451}"/>
              </a:ext>
            </a:extLst>
          </p:cNvPr>
          <p:cNvSpPr txBox="1"/>
          <p:nvPr/>
        </p:nvSpPr>
        <p:spPr>
          <a:xfrm>
            <a:off x="819149" y="1647825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https://github.com/qhsowntu/Biden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4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253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kys</cp:lastModifiedBy>
  <cp:revision>54</cp:revision>
  <dcterms:created xsi:type="dcterms:W3CDTF">2022-02-24T02:56:24Z</dcterms:created>
  <dcterms:modified xsi:type="dcterms:W3CDTF">2022-03-02T03:16:05Z</dcterms:modified>
</cp:coreProperties>
</file>