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4959" y="3308116"/>
            <a:ext cx="1373132" cy="1373132"/>
            <a:chOff x="1164959" y="3308116"/>
            <a:chExt cx="1373132" cy="13731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">
              <a:off x="1164959" y="3308116"/>
              <a:ext cx="1373132" cy="13731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2959" y="3844083"/>
            <a:ext cx="7311349" cy="24919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8029" y="5874648"/>
            <a:ext cx="6307036" cy="380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6530" y="3905138"/>
            <a:ext cx="2331717" cy="587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201" y="2803102"/>
            <a:ext cx="8896845" cy="17704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53405" cy="1860828"/>
            <a:chOff x="0" y="0"/>
            <a:chExt cx="1853405" cy="1860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121059" cy="1859112"/>
              <a:chOff x="0" y="0"/>
              <a:chExt cx="1121059" cy="185911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73342" y="-199376"/>
                <a:ext cx="1723245" cy="2174635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0001" y="787441"/>
                <a:ext cx="1137498" cy="294593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407" y="-280566"/>
              <a:ext cx="1662980" cy="28867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979" y="1403439"/>
            <a:ext cx="1377863" cy="4199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7201" y="3800360"/>
            <a:ext cx="8896845" cy="17899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201" y="4800360"/>
            <a:ext cx="8896845" cy="17899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201" y="5778692"/>
            <a:ext cx="8896845" cy="1789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73793" y="3188287"/>
            <a:ext cx="387124" cy="387124"/>
            <a:chOff x="3073793" y="3188287"/>
            <a:chExt cx="387124" cy="3871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793" y="3188287"/>
              <a:ext cx="387124" cy="387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401" y="5204763"/>
            <a:ext cx="2398654" cy="23510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354" y="3512455"/>
            <a:ext cx="2026119" cy="10610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6071" y="4818615"/>
            <a:ext cx="208390" cy="53722"/>
            <a:chOff x="1066071" y="4818615"/>
            <a:chExt cx="208390" cy="537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66071" y="4818615"/>
              <a:ext cx="208390" cy="537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53405" cy="1860828"/>
            <a:chOff x="0" y="0"/>
            <a:chExt cx="1853405" cy="1860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0"/>
              <a:ext cx="1121059" cy="1859112"/>
              <a:chOff x="0" y="0"/>
              <a:chExt cx="1121059" cy="185911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73342" y="-199376"/>
                <a:ext cx="1723245" cy="2174635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001" y="787441"/>
                <a:ext cx="1137498" cy="29459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07" y="-280566"/>
              <a:ext cx="1807894" cy="28867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979" y="1403435"/>
            <a:ext cx="1606187" cy="4199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46439" y="3558168"/>
            <a:ext cx="6171429" cy="3169378"/>
            <a:chOff x="3646439" y="3558168"/>
            <a:chExt cx="6171429" cy="31693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6439" y="3558168"/>
              <a:ext cx="6171429" cy="3169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2001" y="5243768"/>
            <a:ext cx="2852159" cy="9717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2954" y="3223011"/>
            <a:ext cx="1424881" cy="1458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18670" y="4932061"/>
            <a:ext cx="208390" cy="53722"/>
            <a:chOff x="6818670" y="4932061"/>
            <a:chExt cx="208390" cy="537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818670" y="4932061"/>
              <a:ext cx="208390" cy="537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979" y="2954562"/>
            <a:ext cx="3677335" cy="3395584"/>
            <a:chOff x="671979" y="2954562"/>
            <a:chExt cx="3677335" cy="33955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45054" y="1478405"/>
              <a:ext cx="7354669" cy="679116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979" y="2954562"/>
              <a:ext cx="3677335" cy="33955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81797" y="5274767"/>
            <a:ext cx="3735032" cy="3263437"/>
            <a:chOff x="2481797" y="5274767"/>
            <a:chExt cx="3735032" cy="32634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290" y="3856058"/>
              <a:ext cx="7470063" cy="652687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1797" y="5274767"/>
              <a:ext cx="3735032" cy="3263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853405" cy="1860100"/>
            <a:chOff x="0" y="0"/>
            <a:chExt cx="1853405" cy="186010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0"/>
              <a:ext cx="1121059" cy="1859112"/>
              <a:chOff x="0" y="0"/>
              <a:chExt cx="1121059" cy="18591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73342" y="-199376"/>
                <a:ext cx="1723245" cy="2174635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0001" y="787441"/>
                <a:ext cx="1137498" cy="29459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407" y="-199376"/>
              <a:ext cx="1624037" cy="21746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979" y="1403439"/>
            <a:ext cx="1379635" cy="41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2001" y="5204763"/>
            <a:ext cx="2563197" cy="18417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0096" y="3230153"/>
            <a:ext cx="3167454" cy="1285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18670" y="4818615"/>
            <a:ext cx="208390" cy="53722"/>
            <a:chOff x="6818670" y="4818615"/>
            <a:chExt cx="208390" cy="537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818670" y="4818615"/>
              <a:ext cx="208390" cy="537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0108" y="2881257"/>
            <a:ext cx="2720758" cy="2568097"/>
            <a:chOff x="3480108" y="2881257"/>
            <a:chExt cx="2720758" cy="25680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7352" y="1764832"/>
              <a:ext cx="5441516" cy="513619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108" y="2881257"/>
              <a:ext cx="2720758" cy="25680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2470" y="6002010"/>
            <a:ext cx="2661869" cy="2273412"/>
            <a:chOff x="522470" y="6002010"/>
            <a:chExt cx="2661869" cy="22734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0076" y="5013692"/>
              <a:ext cx="5323738" cy="454682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470" y="6002010"/>
              <a:ext cx="2661869" cy="22734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8087" y="2775662"/>
            <a:ext cx="2415666" cy="2673693"/>
            <a:chOff x="588087" y="2775662"/>
            <a:chExt cx="2415666" cy="26736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62072" y="1596489"/>
              <a:ext cx="4831331" cy="534738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087" y="2775662"/>
              <a:ext cx="2415666" cy="26736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88571" y="6069317"/>
            <a:ext cx="2503830" cy="2273412"/>
            <a:chOff x="3588571" y="6069317"/>
            <a:chExt cx="2503830" cy="22734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5045" y="5081000"/>
              <a:ext cx="5007661" cy="454682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8571" y="6069317"/>
              <a:ext cx="2503830" cy="22734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853405" cy="1860100"/>
            <a:chOff x="0" y="0"/>
            <a:chExt cx="1853405" cy="18601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0" y="0"/>
              <a:ext cx="1121059" cy="1859112"/>
              <a:chOff x="0" y="0"/>
              <a:chExt cx="1121059" cy="185911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73342" y="-199376"/>
                <a:ext cx="1723245" cy="2174635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20001" y="787441"/>
                <a:ext cx="1137498" cy="294593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6407" y="-199376"/>
              <a:ext cx="1624037" cy="21746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979" y="1403439"/>
            <a:ext cx="1379635" cy="419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1927" y="3971763"/>
            <a:ext cx="8143622" cy="2692714"/>
            <a:chOff x="1561927" y="3971763"/>
            <a:chExt cx="8143622" cy="2692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1927" y="3971763"/>
              <a:ext cx="8143622" cy="2692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5858568" y="2900038"/>
            <a:ext cx="136189" cy="76386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6187" y="6632334"/>
            <a:ext cx="8155101" cy="60857"/>
            <a:chOff x="1556187" y="6632334"/>
            <a:chExt cx="8155101" cy="608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56187" y="6632334"/>
              <a:ext cx="8155101" cy="608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8241" y="5995772"/>
            <a:ext cx="1162474" cy="2821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8071" y="6713097"/>
            <a:ext cx="312056" cy="1654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5652" y="6713097"/>
            <a:ext cx="259608" cy="1654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94062" y="6713097"/>
            <a:ext cx="259608" cy="1654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17185" y="6713097"/>
            <a:ext cx="265313" cy="1654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60052" y="6713097"/>
            <a:ext cx="265122" cy="1654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8214" y="6713097"/>
            <a:ext cx="303951" cy="1654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26814" y="6713097"/>
            <a:ext cx="303760" cy="1654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61309" y="6713097"/>
            <a:ext cx="297284" cy="16547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45376" y="6713097"/>
            <a:ext cx="361703" cy="1654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31681" y="6713097"/>
            <a:ext cx="320227" cy="1654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70119" y="6713097"/>
            <a:ext cx="315446" cy="1654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06652" y="6713097"/>
            <a:ext cx="331808" cy="165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82240" y="1600750"/>
            <a:ext cx="2660571" cy="7402597"/>
            <a:chOff x="4182240" y="1600750"/>
            <a:chExt cx="2660571" cy="74025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4182240" y="1600750"/>
              <a:ext cx="2660571" cy="740259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4474" y="5460620"/>
            <a:ext cx="1410969" cy="36532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4344" y="4925468"/>
            <a:ext cx="1268978" cy="2821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4344" y="4390326"/>
            <a:ext cx="1273054" cy="2916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6119" y="3857078"/>
            <a:ext cx="1137083" cy="308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14397" y="3557329"/>
            <a:ext cx="160611" cy="866774"/>
            <a:chOff x="2014397" y="3557329"/>
            <a:chExt cx="160611" cy="8667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2014397" y="3557329"/>
              <a:ext cx="160611" cy="8667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67285" y="5926777"/>
            <a:ext cx="160611" cy="467532"/>
            <a:chOff x="9367285" y="5926777"/>
            <a:chExt cx="160611" cy="4675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9367285" y="5926777"/>
              <a:ext cx="160611" cy="4675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64317" y="3074238"/>
            <a:ext cx="160611" cy="4001605"/>
            <a:chOff x="5864317" y="3074238"/>
            <a:chExt cx="160611" cy="400160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5864317" y="3074238"/>
              <a:ext cx="160611" cy="40016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2014" y="5537285"/>
            <a:ext cx="1561810" cy="161014"/>
            <a:chOff x="7652014" y="5537285"/>
            <a:chExt cx="1561810" cy="1610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52014" y="5537285"/>
              <a:ext cx="1561810" cy="161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31226" y="4452961"/>
            <a:ext cx="2199481" cy="159836"/>
            <a:chOff x="2131226" y="4452961"/>
            <a:chExt cx="2199481" cy="1598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31226" y="4452961"/>
              <a:ext cx="2199481" cy="1598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1853405" cy="1860100"/>
            <a:chOff x="0" y="0"/>
            <a:chExt cx="1853405" cy="186010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0" y="0"/>
              <a:ext cx="1121059" cy="1859112"/>
              <a:chOff x="0" y="0"/>
              <a:chExt cx="1121059" cy="185911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-173342" y="-199376"/>
                <a:ext cx="1723245" cy="2174635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-20001" y="787441"/>
                <a:ext cx="1137498" cy="294593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6407" y="-280566"/>
              <a:ext cx="1821218" cy="288672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2979" y="1403439"/>
            <a:ext cx="1377863" cy="419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9264" y="3661018"/>
            <a:ext cx="6560253" cy="33183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4587" y="5706657"/>
            <a:ext cx="4643510" cy="552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2022-08-30T16:00:38Z</dcterms:created>
  <dcterms:modified xsi:type="dcterms:W3CDTF">2022-08-30T16:00:38Z</dcterms:modified>
</cp:coreProperties>
</file>