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6" r:id="rId2"/>
    <p:sldMasterId id="2147483690" r:id="rId3"/>
    <p:sldMasterId id="2147483732" r:id="rId4"/>
    <p:sldMasterId id="2147483746" r:id="rId5"/>
    <p:sldMasterId id="2147483760" r:id="rId6"/>
    <p:sldMasterId id="2147483774" r:id="rId7"/>
    <p:sldMasterId id="2147483788" r:id="rId8"/>
  </p:sldMasterIdLst>
  <p:notesMasterIdLst>
    <p:notesMasterId r:id="rId28"/>
  </p:notesMasterIdLst>
  <p:sldIdLst>
    <p:sldId id="257" r:id="rId9"/>
    <p:sldId id="258" r:id="rId10"/>
    <p:sldId id="259" r:id="rId11"/>
    <p:sldId id="284" r:id="rId12"/>
    <p:sldId id="269" r:id="rId13"/>
    <p:sldId id="285" r:id="rId14"/>
    <p:sldId id="286" r:id="rId15"/>
    <p:sldId id="287" r:id="rId16"/>
    <p:sldId id="288" r:id="rId17"/>
    <p:sldId id="274" r:id="rId18"/>
    <p:sldId id="289" r:id="rId19"/>
    <p:sldId id="290" r:id="rId20"/>
    <p:sldId id="291" r:id="rId21"/>
    <p:sldId id="292" r:id="rId22"/>
    <p:sldId id="293" r:id="rId23"/>
    <p:sldId id="282" r:id="rId24"/>
    <p:sldId id="294" r:id="rId25"/>
    <p:sldId id="295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06E94"/>
    <a:srgbClr val="CCD4C1"/>
    <a:srgbClr val="BCD7ED"/>
    <a:srgbClr val="FCC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60"/>
  </p:normalViewPr>
  <p:slideViewPr>
    <p:cSldViewPr snapToGrid="0">
      <p:cViewPr>
        <p:scale>
          <a:sx n="100" d="100"/>
          <a:sy n="100" d="100"/>
        </p:scale>
        <p:origin x="153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8E2538-6369-42C3-AEF7-12BC985E7EF2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77C36E0-9C22-45A5-9720-275EAA0B6DCD}">
      <dgm:prSet phldrT="[文本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zh-CN" altLang="en-US" sz="1400" b="1" dirty="0" smtClean="0"/>
            <a:t>多邻域动作</a:t>
          </a:r>
          <a:endParaRPr lang="zh-CN" altLang="en-US" sz="1400" b="1" dirty="0"/>
        </a:p>
      </dgm:t>
    </dgm:pt>
    <dgm:pt modelId="{8C579E3E-51EE-433E-BC15-E59565E61F92}" type="parTrans" cxnId="{FD8A4367-93AC-4EA9-899D-057C33E0B356}">
      <dgm:prSet/>
      <dgm:spPr/>
      <dgm:t>
        <a:bodyPr/>
        <a:lstStyle/>
        <a:p>
          <a:endParaRPr lang="zh-CN" altLang="en-US"/>
        </a:p>
      </dgm:t>
    </dgm:pt>
    <dgm:pt modelId="{8CA45B19-A6CF-4922-ACE3-D284847D4092}" type="sibTrans" cxnId="{FD8A4367-93AC-4EA9-899D-057C33E0B356}">
      <dgm:prSet/>
      <dgm:spPr/>
      <dgm:t>
        <a:bodyPr/>
        <a:lstStyle/>
        <a:p>
          <a:endParaRPr lang="zh-CN" altLang="en-US"/>
        </a:p>
      </dgm:t>
    </dgm:pt>
    <dgm:pt modelId="{FF7B3D43-BFC0-46BD-9321-7C2F28F03E6C}">
      <dgm:prSet phldrT="[文本]" custT="1"/>
      <dgm:spPr/>
      <dgm:t>
        <a:bodyPr/>
        <a:lstStyle/>
        <a:p>
          <a:r>
            <a:rPr lang="zh-CN" altLang="en-US" sz="1400" dirty="0" smtClean="0"/>
            <a:t>包括工件的插入和交换两种动作，每次邻域搜索会随机选择一种</a:t>
          </a:r>
          <a:endParaRPr lang="zh-CN" altLang="en-US" sz="1400" dirty="0"/>
        </a:p>
      </dgm:t>
    </dgm:pt>
    <dgm:pt modelId="{A93408E5-C68E-4BAF-B395-021C3CC75723}" type="parTrans" cxnId="{B7790758-5F06-40B2-A33B-49775782A200}">
      <dgm:prSet/>
      <dgm:spPr/>
      <dgm:t>
        <a:bodyPr/>
        <a:lstStyle/>
        <a:p>
          <a:endParaRPr lang="zh-CN" altLang="en-US"/>
        </a:p>
      </dgm:t>
    </dgm:pt>
    <dgm:pt modelId="{A8D40F65-EAE4-46FD-96D2-12241F187E2D}" type="sibTrans" cxnId="{B7790758-5F06-40B2-A33B-49775782A200}">
      <dgm:prSet/>
      <dgm:spPr/>
      <dgm:t>
        <a:bodyPr/>
        <a:lstStyle/>
        <a:p>
          <a:endParaRPr lang="zh-CN" altLang="en-US"/>
        </a:p>
      </dgm:t>
    </dgm:pt>
    <dgm:pt modelId="{BEA0DE4B-9518-4355-AE43-8538722C1C7E}">
      <dgm:prSet phldrT="[文本]" custT="1"/>
      <dgm:spPr/>
      <dgm:t>
        <a:bodyPr/>
        <a:lstStyle/>
        <a:p>
          <a:r>
            <a:rPr lang="zh-CN" altLang="en-US" sz="1400" b="1" dirty="0" smtClean="0"/>
            <a:t>多扰动机制</a:t>
          </a:r>
          <a:endParaRPr lang="zh-CN" altLang="en-US" sz="1400" b="1" dirty="0"/>
        </a:p>
      </dgm:t>
    </dgm:pt>
    <dgm:pt modelId="{D83AF44C-E9C6-4F0D-B889-DF7B29D32D5F}" type="parTrans" cxnId="{5FC6AE12-414B-41EB-BBAC-F59508FBDB3C}">
      <dgm:prSet/>
      <dgm:spPr/>
      <dgm:t>
        <a:bodyPr/>
        <a:lstStyle/>
        <a:p>
          <a:endParaRPr lang="zh-CN" altLang="en-US"/>
        </a:p>
      </dgm:t>
    </dgm:pt>
    <dgm:pt modelId="{70013715-EBFD-4102-A392-6200EB6423AC}" type="sibTrans" cxnId="{5FC6AE12-414B-41EB-BBAC-F59508FBDB3C}">
      <dgm:prSet/>
      <dgm:spPr/>
      <dgm:t>
        <a:bodyPr/>
        <a:lstStyle/>
        <a:p>
          <a:endParaRPr lang="zh-CN" altLang="en-US"/>
        </a:p>
      </dgm:t>
    </dgm:pt>
    <dgm:pt modelId="{FE7F7DF1-33B8-4B73-849F-FA0091524A50}">
      <dgm:prSet phldrT="[文本]" custT="1"/>
      <dgm:spPr/>
      <dgm:t>
        <a:bodyPr/>
        <a:lstStyle/>
        <a:p>
          <a:r>
            <a:rPr lang="zh-CN" altLang="en-US" sz="1400" dirty="0" smtClean="0"/>
            <a:t>包括基于禁忌的扰动、基于构造的扰动和随机扰动三种，随机选择其中一种</a:t>
          </a:r>
          <a:endParaRPr lang="zh-CN" altLang="en-US" sz="1400" dirty="0"/>
        </a:p>
      </dgm:t>
    </dgm:pt>
    <dgm:pt modelId="{018EF884-8717-4AEF-B951-6D7330970B8B}" type="parTrans" cxnId="{211B9A9C-A776-4CDA-85B0-FBCB0D983F3E}">
      <dgm:prSet/>
      <dgm:spPr/>
      <dgm:t>
        <a:bodyPr/>
        <a:lstStyle/>
        <a:p>
          <a:endParaRPr lang="zh-CN" altLang="en-US"/>
        </a:p>
      </dgm:t>
    </dgm:pt>
    <dgm:pt modelId="{2D0A7C46-F545-4A14-8AD8-5D546CD97B7A}" type="sibTrans" cxnId="{211B9A9C-A776-4CDA-85B0-FBCB0D983F3E}">
      <dgm:prSet/>
      <dgm:spPr/>
      <dgm:t>
        <a:bodyPr/>
        <a:lstStyle/>
        <a:p>
          <a:endParaRPr lang="zh-CN" altLang="en-US"/>
        </a:p>
      </dgm:t>
    </dgm:pt>
    <dgm:pt modelId="{0C395B7A-DD1B-4620-8098-5A9035D04FEF}" type="pres">
      <dgm:prSet presAssocID="{E38E2538-6369-42C3-AEF7-12BC985E7E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47EB7D4-73DF-40B8-8EC3-93288D248C22}" type="pres">
      <dgm:prSet presAssocID="{377C36E0-9C22-45A5-9720-275EAA0B6DCD}" presName="parentText" presStyleLbl="node1" presStyleIdx="0" presStyleCnt="2" custScaleY="4437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203C15-DD2C-4412-8076-259F75CF129B}" type="pres">
      <dgm:prSet presAssocID="{377C36E0-9C22-45A5-9720-275EAA0B6DC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002ADB-3F6B-41F8-9F73-28D9CFDDEAC4}" type="pres">
      <dgm:prSet presAssocID="{BEA0DE4B-9518-4355-AE43-8538722C1C7E}" presName="parentText" presStyleLbl="node1" presStyleIdx="1" presStyleCnt="2" custScaleY="44379" custLinFactNeighborY="-884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087FB1-2A56-42EA-A854-76598901E903}" type="pres">
      <dgm:prSet presAssocID="{BEA0DE4B-9518-4355-AE43-8538722C1C7E}" presName="childText" presStyleLbl="revTx" presStyleIdx="1" presStyleCnt="2" custLinFactNeighborY="-78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03F6D9-F008-49F8-9878-735274E53CF1}" type="presOf" srcId="{FE7F7DF1-33B8-4B73-849F-FA0091524A50}" destId="{63087FB1-2A56-42EA-A854-76598901E903}" srcOrd="0" destOrd="0" presId="urn:microsoft.com/office/officeart/2005/8/layout/vList2"/>
    <dgm:cxn modelId="{9B969BC2-A68A-4837-AF1A-C9BD7BB75E39}" type="presOf" srcId="{E38E2538-6369-42C3-AEF7-12BC985E7EF2}" destId="{0C395B7A-DD1B-4620-8098-5A9035D04FEF}" srcOrd="0" destOrd="0" presId="urn:microsoft.com/office/officeart/2005/8/layout/vList2"/>
    <dgm:cxn modelId="{B7790758-5F06-40B2-A33B-49775782A200}" srcId="{377C36E0-9C22-45A5-9720-275EAA0B6DCD}" destId="{FF7B3D43-BFC0-46BD-9321-7C2F28F03E6C}" srcOrd="0" destOrd="0" parTransId="{A93408E5-C68E-4BAF-B395-021C3CC75723}" sibTransId="{A8D40F65-EAE4-46FD-96D2-12241F187E2D}"/>
    <dgm:cxn modelId="{1513629F-42E7-4040-A1DE-0FD2D52CE291}" type="presOf" srcId="{FF7B3D43-BFC0-46BD-9321-7C2F28F03E6C}" destId="{DB203C15-DD2C-4412-8076-259F75CF129B}" srcOrd="0" destOrd="0" presId="urn:microsoft.com/office/officeart/2005/8/layout/vList2"/>
    <dgm:cxn modelId="{FD8A4367-93AC-4EA9-899D-057C33E0B356}" srcId="{E38E2538-6369-42C3-AEF7-12BC985E7EF2}" destId="{377C36E0-9C22-45A5-9720-275EAA0B6DCD}" srcOrd="0" destOrd="0" parTransId="{8C579E3E-51EE-433E-BC15-E59565E61F92}" sibTransId="{8CA45B19-A6CF-4922-ACE3-D284847D4092}"/>
    <dgm:cxn modelId="{735F51B6-817D-42C1-B1F5-A9BB0A429B3A}" type="presOf" srcId="{BEA0DE4B-9518-4355-AE43-8538722C1C7E}" destId="{DD002ADB-3F6B-41F8-9F73-28D9CFDDEAC4}" srcOrd="0" destOrd="0" presId="urn:microsoft.com/office/officeart/2005/8/layout/vList2"/>
    <dgm:cxn modelId="{DC108EBE-B53F-4BBD-A379-8213EB717F3A}" type="presOf" srcId="{377C36E0-9C22-45A5-9720-275EAA0B6DCD}" destId="{E47EB7D4-73DF-40B8-8EC3-93288D248C22}" srcOrd="0" destOrd="0" presId="urn:microsoft.com/office/officeart/2005/8/layout/vList2"/>
    <dgm:cxn modelId="{5FC6AE12-414B-41EB-BBAC-F59508FBDB3C}" srcId="{E38E2538-6369-42C3-AEF7-12BC985E7EF2}" destId="{BEA0DE4B-9518-4355-AE43-8538722C1C7E}" srcOrd="1" destOrd="0" parTransId="{D83AF44C-E9C6-4F0D-B889-DF7B29D32D5F}" sibTransId="{70013715-EBFD-4102-A392-6200EB6423AC}"/>
    <dgm:cxn modelId="{211B9A9C-A776-4CDA-85B0-FBCB0D983F3E}" srcId="{BEA0DE4B-9518-4355-AE43-8538722C1C7E}" destId="{FE7F7DF1-33B8-4B73-849F-FA0091524A50}" srcOrd="0" destOrd="0" parTransId="{018EF884-8717-4AEF-B951-6D7330970B8B}" sibTransId="{2D0A7C46-F545-4A14-8AD8-5D546CD97B7A}"/>
    <dgm:cxn modelId="{DA7296E3-0277-4253-8C0A-43D76AD16C38}" type="presParOf" srcId="{0C395B7A-DD1B-4620-8098-5A9035D04FEF}" destId="{E47EB7D4-73DF-40B8-8EC3-93288D248C22}" srcOrd="0" destOrd="0" presId="urn:microsoft.com/office/officeart/2005/8/layout/vList2"/>
    <dgm:cxn modelId="{46B0DB5D-FC6C-41F1-A09F-1BAEBDEBB33A}" type="presParOf" srcId="{0C395B7A-DD1B-4620-8098-5A9035D04FEF}" destId="{DB203C15-DD2C-4412-8076-259F75CF129B}" srcOrd="1" destOrd="0" presId="urn:microsoft.com/office/officeart/2005/8/layout/vList2"/>
    <dgm:cxn modelId="{1F53C72C-D79D-4C85-B6B9-0A276AF76738}" type="presParOf" srcId="{0C395B7A-DD1B-4620-8098-5A9035D04FEF}" destId="{DD002ADB-3F6B-41F8-9F73-28D9CFDDEAC4}" srcOrd="2" destOrd="0" presId="urn:microsoft.com/office/officeart/2005/8/layout/vList2"/>
    <dgm:cxn modelId="{D4E35D42-AB7F-4DBC-8D37-0CD9245CEF8D}" type="presParOf" srcId="{0C395B7A-DD1B-4620-8098-5A9035D04FEF}" destId="{63087FB1-2A56-42EA-A854-76598901E90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94ED08-588E-4EA2-8250-61EA1D996E0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0BDAF86-9992-4E73-ADA9-891522B7CA07}">
      <dgm:prSet phldrT="[文本]" custT="1"/>
      <dgm:spPr/>
      <dgm:t>
        <a:bodyPr/>
        <a:lstStyle/>
        <a:p>
          <a:r>
            <a:rPr lang="zh-CN" altLang="en-US" sz="1400" dirty="0" smtClean="0"/>
            <a:t>基于禁忌的扰动</a:t>
          </a:r>
          <a:endParaRPr lang="zh-CN" altLang="en-US" sz="1400" dirty="0"/>
        </a:p>
      </dgm:t>
    </dgm:pt>
    <dgm:pt modelId="{A068E90C-87DC-4BB0-9CB6-499527442B2E}" type="parTrans" cxnId="{F1D84B8E-1A51-4890-AF62-9BC884E7BD4D}">
      <dgm:prSet/>
      <dgm:spPr/>
      <dgm:t>
        <a:bodyPr/>
        <a:lstStyle/>
        <a:p>
          <a:endParaRPr lang="zh-CN" altLang="en-US" sz="1400"/>
        </a:p>
      </dgm:t>
    </dgm:pt>
    <dgm:pt modelId="{A9CC8567-EC0A-4C6A-80B1-DF663F011AD6}" type="sibTrans" cxnId="{F1D84B8E-1A51-4890-AF62-9BC884E7BD4D}">
      <dgm:prSet/>
      <dgm:spPr/>
      <dgm:t>
        <a:bodyPr/>
        <a:lstStyle/>
        <a:p>
          <a:endParaRPr lang="zh-CN" altLang="en-US" sz="1400"/>
        </a:p>
      </dgm:t>
    </dgm:pt>
    <dgm:pt modelId="{E0370320-B4C8-47A1-B079-93EF53CA569F}">
      <dgm:prSet phldrT="[文本]" custT="1"/>
      <dgm:spPr/>
      <dgm:t>
        <a:bodyPr/>
        <a:lstStyle/>
        <a:p>
          <a:r>
            <a:rPr lang="zh-CN" sz="1400" dirty="0" smtClean="0"/>
            <a:t>执行固定迭代次数的禁忌搜索</a:t>
          </a:r>
          <a:endParaRPr lang="zh-CN" altLang="en-US" sz="1400" dirty="0"/>
        </a:p>
      </dgm:t>
    </dgm:pt>
    <dgm:pt modelId="{ABBA25CC-6686-42C3-92D9-B7462B618695}" type="parTrans" cxnId="{72CA219A-BB88-4B4D-A190-BCED9C7E8BAE}">
      <dgm:prSet/>
      <dgm:spPr/>
      <dgm:t>
        <a:bodyPr/>
        <a:lstStyle/>
        <a:p>
          <a:endParaRPr lang="zh-CN" altLang="en-US" sz="1400"/>
        </a:p>
      </dgm:t>
    </dgm:pt>
    <dgm:pt modelId="{6BB241D0-613A-4567-A48F-64457DB9CA8E}" type="sibTrans" cxnId="{72CA219A-BB88-4B4D-A190-BCED9C7E8BAE}">
      <dgm:prSet/>
      <dgm:spPr/>
      <dgm:t>
        <a:bodyPr/>
        <a:lstStyle/>
        <a:p>
          <a:endParaRPr lang="zh-CN" altLang="en-US" sz="1400"/>
        </a:p>
      </dgm:t>
    </dgm:pt>
    <dgm:pt modelId="{3FE492D3-442C-442B-942A-54BF905F1BDD}">
      <dgm:prSet phldrT="[文本]" custT="1"/>
      <dgm:spPr/>
      <dgm:t>
        <a:bodyPr/>
        <a:lstStyle/>
        <a:p>
          <a:r>
            <a:rPr lang="zh-CN" altLang="en-US" sz="1400" dirty="0" smtClean="0"/>
            <a:t>基于构造的扰动</a:t>
          </a:r>
          <a:endParaRPr lang="zh-CN" altLang="en-US" sz="1400" dirty="0"/>
        </a:p>
      </dgm:t>
    </dgm:pt>
    <dgm:pt modelId="{12FFFC39-A7A3-4AAC-A2CA-F58C9CE7BD67}" type="parTrans" cxnId="{A0B474AF-ABB8-4D7A-ACCB-2C4A6F5CB261}">
      <dgm:prSet/>
      <dgm:spPr/>
      <dgm:t>
        <a:bodyPr/>
        <a:lstStyle/>
        <a:p>
          <a:endParaRPr lang="zh-CN" altLang="en-US" sz="1400"/>
        </a:p>
      </dgm:t>
    </dgm:pt>
    <dgm:pt modelId="{EECC4586-C720-483F-A688-DFD12D42B704}" type="sibTrans" cxnId="{A0B474AF-ABB8-4D7A-ACCB-2C4A6F5CB261}">
      <dgm:prSet/>
      <dgm:spPr/>
      <dgm:t>
        <a:bodyPr/>
        <a:lstStyle/>
        <a:p>
          <a:endParaRPr lang="zh-CN" altLang="en-US" sz="1400"/>
        </a:p>
      </dgm:t>
    </dgm:pt>
    <mc:AlternateContent xmlns:mc="http://schemas.openxmlformats.org/markup-compatibility/2006" xmlns:a14="http://schemas.microsoft.com/office/drawing/2010/main">
      <mc:Choice Requires="a14">
        <dgm:pt modelId="{32646E18-F259-43FB-A6CB-D45850E1627D}">
          <dgm:prSet phldrT="[文本]" custT="1"/>
          <dgm:spPr/>
          <dgm:t>
            <a:bodyPr/>
            <a:lstStyle/>
            <a:p>
              <a:r>
                <a:rPr lang="zh-CN" altLang="en-US" sz="1400" dirty="0" smtClean="0"/>
                <a:t>随机移除序列中的某个工件，按照</a:t>
              </a:r>
              <a14:m>
                <m:oMath xmlns:m="http://schemas.openxmlformats.org/officeDocument/2006/math">
                  <m:r>
                    <a:rPr lang="en-US" altLang="zh-CN" sz="1400" i="1" dirty="0" smtClean="0">
                      <a:latin typeface="Cambria Math" panose="02040503050406030204" pitchFamily="18" charset="0"/>
                    </a:rPr>
                    <m:t>𝑉𝐹</m:t>
                  </m:r>
                  <m:d>
                    <m:dPr>
                      <m:ctrlP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e>
                  </m:d>
                  <m:r>
                    <a:rPr lang="en-US" altLang="zh-CN" sz="1400" b="0" i="0" dirty="0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den>
                  </m:f>
                  <m:nary>
                    <m:naryPr>
                      <m:chr m:val="∑"/>
                      <m:ctrlP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m:rPr>
                          <m:brk m:alnAt="23"/>
                        </m:rP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sup>
                    <m:e>
                      <m:f>
                        <m:f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e>
                  </m:nary>
                </m:oMath>
              </a14:m>
              <a:r>
                <a:rPr lang="zh-CN" altLang="en-US" sz="1400" dirty="0" smtClean="0"/>
                <a:t>的概率插入到新位置，</a:t>
              </a:r>
              <a14:m>
                <m:oMath xmlns:m="http://schemas.openxmlformats.org/officeDocument/2006/math">
                  <m:r>
                    <a:rPr lang="en-US" altLang="zh-CN" sz="1400" b="0" i="1" dirty="0" smtClean="0">
                      <a:latin typeface="Cambria Math" panose="02040503050406030204" pitchFamily="18" charset="0"/>
                    </a:rPr>
                    <m:t>𝑘</m:t>
                  </m:r>
                </m:oMath>
              </a14:m>
              <a:r>
                <a:rPr lang="zh-CN" altLang="en-US" sz="1400" dirty="0" smtClean="0"/>
                <a:t>表示插入位置形成新解的目标函数值排名</a:t>
              </a:r>
              <a:endParaRPr lang="zh-CN" altLang="en-US" sz="1400" dirty="0"/>
            </a:p>
          </dgm:t>
        </dgm:pt>
      </mc:Choice>
      <mc:Fallback xmlns="">
        <dgm:pt modelId="{32646E18-F259-43FB-A6CB-D45850E1627D}">
          <dgm:prSet phldrT="[文本]" custT="1"/>
          <dgm:spPr/>
          <dgm:t>
            <a:bodyPr/>
            <a:lstStyle/>
            <a:p>
              <a:r>
                <a:rPr lang="zh-CN" altLang="en-US" sz="1400" dirty="0" smtClean="0"/>
                <a:t>随机移除序列中的某个工件，按照</a:t>
              </a:r>
              <a:r>
                <a:rPr lang="en-US" altLang="zh-CN" sz="1400" i="0" dirty="0" smtClean="0">
                  <a:latin typeface="Cambria Math" panose="02040503050406030204" pitchFamily="18" charset="0"/>
                </a:rPr>
                <a:t>𝑉𝐹</a:t>
              </a:r>
              <a:r>
                <a:rPr lang="en-US" altLang="zh-CN" sz="1400" b="0" i="0" dirty="0" smtClean="0">
                  <a:latin typeface="Cambria Math" panose="02040503050406030204" pitchFamily="18" charset="0"/>
                </a:rPr>
                <a:t>(𝑘)=1/𝑘 ∑_(𝑘=1)^𝑛▒1/𝑘</a:t>
              </a:r>
              <a:r>
                <a:rPr lang="zh-CN" altLang="en-US" sz="1400" dirty="0" smtClean="0"/>
                <a:t>的概率插入到新位置，</a:t>
              </a:r>
              <a:r>
                <a:rPr lang="en-US" altLang="zh-CN" sz="1400" b="0" i="0" dirty="0" smtClean="0">
                  <a:latin typeface="Cambria Math" panose="02040503050406030204" pitchFamily="18" charset="0"/>
                </a:rPr>
                <a:t>𝑘</a:t>
              </a:r>
              <a:r>
                <a:rPr lang="zh-CN" altLang="en-US" sz="1400" dirty="0" smtClean="0"/>
                <a:t>表示插入位置形成新解的目标函数值排名</a:t>
              </a:r>
              <a:endParaRPr lang="zh-CN" altLang="en-US" sz="1400" dirty="0"/>
            </a:p>
          </dgm:t>
        </dgm:pt>
      </mc:Fallback>
    </mc:AlternateContent>
    <dgm:pt modelId="{5CA27185-3626-4EDE-BB00-D219F7BD3B73}" type="parTrans" cxnId="{2766CA21-9448-46D2-A394-F5CCB3F6268C}">
      <dgm:prSet/>
      <dgm:spPr/>
      <dgm:t>
        <a:bodyPr/>
        <a:lstStyle/>
        <a:p>
          <a:endParaRPr lang="zh-CN" altLang="en-US" sz="1400"/>
        </a:p>
      </dgm:t>
    </dgm:pt>
    <dgm:pt modelId="{5EC46C02-D784-42BD-AFC0-2AC85A20038F}" type="sibTrans" cxnId="{2766CA21-9448-46D2-A394-F5CCB3F6268C}">
      <dgm:prSet/>
      <dgm:spPr/>
      <dgm:t>
        <a:bodyPr/>
        <a:lstStyle/>
        <a:p>
          <a:endParaRPr lang="zh-CN" altLang="en-US" sz="1400"/>
        </a:p>
      </dgm:t>
    </dgm:pt>
    <dgm:pt modelId="{C7D711AF-B8E3-42D2-8BF6-71916D9F3F9B}">
      <dgm:prSet phldrT="[文本]" custT="1"/>
      <dgm:spPr/>
      <dgm:t>
        <a:bodyPr/>
        <a:lstStyle/>
        <a:p>
          <a:r>
            <a:rPr lang="zh-CN" altLang="en-US" sz="1400" dirty="0" smtClean="0"/>
            <a:t>随机扰动</a:t>
          </a:r>
          <a:endParaRPr lang="zh-CN" altLang="en-US" sz="1400" dirty="0"/>
        </a:p>
      </dgm:t>
    </dgm:pt>
    <dgm:pt modelId="{4ACBC5C9-9FF0-4FD2-9AEB-01068A021A74}" type="parTrans" cxnId="{10D1D613-590D-411D-ACF2-04452F6F834D}">
      <dgm:prSet/>
      <dgm:spPr/>
      <dgm:t>
        <a:bodyPr/>
        <a:lstStyle/>
        <a:p>
          <a:endParaRPr lang="zh-CN" altLang="en-US" sz="1400"/>
        </a:p>
      </dgm:t>
    </dgm:pt>
    <dgm:pt modelId="{A0812F8E-B348-4A51-B51A-C53A91A96F05}" type="sibTrans" cxnId="{10D1D613-590D-411D-ACF2-04452F6F834D}">
      <dgm:prSet/>
      <dgm:spPr/>
      <dgm:t>
        <a:bodyPr/>
        <a:lstStyle/>
        <a:p>
          <a:endParaRPr lang="zh-CN" altLang="en-US" sz="1400"/>
        </a:p>
      </dgm:t>
    </dgm:pt>
    <dgm:pt modelId="{DDC3ABDC-16D5-47F4-857B-5BF4A2C34F8E}">
      <dgm:prSet phldrT="[文本]" custT="1"/>
      <dgm:spPr/>
      <dgm:t>
        <a:bodyPr/>
        <a:lstStyle/>
        <a:p>
          <a:r>
            <a:rPr lang="zh-CN" altLang="en-US" sz="1400" dirty="0" smtClean="0"/>
            <a:t>执行一定次数的随机插入动作或者交换动作</a:t>
          </a:r>
          <a:endParaRPr lang="zh-CN" altLang="en-US" sz="1400" dirty="0"/>
        </a:p>
      </dgm:t>
    </dgm:pt>
    <dgm:pt modelId="{FDB2812A-D8B7-458B-BB76-7104A90F8A01}" type="parTrans" cxnId="{CEDF9C8F-CE9D-48C9-9F9E-C15223FA1958}">
      <dgm:prSet/>
      <dgm:spPr/>
      <dgm:t>
        <a:bodyPr/>
        <a:lstStyle/>
        <a:p>
          <a:endParaRPr lang="zh-CN" altLang="en-US" sz="1400"/>
        </a:p>
      </dgm:t>
    </dgm:pt>
    <dgm:pt modelId="{E7981281-A27F-435F-8D78-30AC16DEB9D6}" type="sibTrans" cxnId="{CEDF9C8F-CE9D-48C9-9F9E-C15223FA1958}">
      <dgm:prSet/>
      <dgm:spPr/>
      <dgm:t>
        <a:bodyPr/>
        <a:lstStyle/>
        <a:p>
          <a:endParaRPr lang="zh-CN" altLang="en-US" sz="1400"/>
        </a:p>
      </dgm:t>
    </dgm:pt>
    <dgm:pt modelId="{3C73FC1E-784D-431D-8E7D-34E8163187FF}" type="pres">
      <dgm:prSet presAssocID="{9D94ED08-588E-4EA2-8250-61EA1D996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AE3716-AACE-4E24-B79F-34CFFF025387}" type="pres">
      <dgm:prSet presAssocID="{F0BDAF86-9992-4E73-ADA9-891522B7CA07}" presName="parentText" presStyleLbl="node1" presStyleIdx="0" presStyleCnt="3" custScaleY="41900" custLinFactNeighborY="-167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31AFCC-E31F-4797-97E6-31151D57B78B}" type="pres">
      <dgm:prSet presAssocID="{F0BDAF86-9992-4E73-ADA9-891522B7CA07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250388-2A4A-48AA-B6E4-0A0135CF68F5}" type="pres">
      <dgm:prSet presAssocID="{3FE492D3-442C-442B-942A-54BF905F1BDD}" presName="parentText" presStyleLbl="node1" presStyleIdx="1" presStyleCnt="3" custScaleY="41984" custLinFactNeighborY="-1047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732E96-61A8-4AB1-921F-26BF9099AD7D}" type="pres">
      <dgm:prSet presAssocID="{3FE492D3-442C-442B-942A-54BF905F1BDD}" presName="childText" presStyleLbl="revTx" presStyleIdx="1" presStyleCnt="3" custLinFactNeighborY="-94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21B2CD-6BA1-4592-80E4-342CC606967B}" type="pres">
      <dgm:prSet presAssocID="{C7D711AF-B8E3-42D2-8BF6-71916D9F3F9B}" presName="parentText" presStyleLbl="node1" presStyleIdx="2" presStyleCnt="3" custScaleY="4198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3CA37A-86A5-48F4-89D5-1BB11F73C1B5}" type="pres">
      <dgm:prSet presAssocID="{C7D711AF-B8E3-42D2-8BF6-71916D9F3F9B}" presName="childText" presStyleLbl="revTx" presStyleIdx="2" presStyleCnt="3" custScaleY="47128" custLinFactNeighborY="-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66CA21-9448-46D2-A394-F5CCB3F6268C}" srcId="{3FE492D3-442C-442B-942A-54BF905F1BDD}" destId="{32646E18-F259-43FB-A6CB-D45850E1627D}" srcOrd="0" destOrd="0" parTransId="{5CA27185-3626-4EDE-BB00-D219F7BD3B73}" sibTransId="{5EC46C02-D784-42BD-AFC0-2AC85A20038F}"/>
    <dgm:cxn modelId="{4C370338-4F8E-4EF9-8D97-8A4EBE1E390D}" type="presOf" srcId="{32646E18-F259-43FB-A6CB-D45850E1627D}" destId="{CA732E96-61A8-4AB1-921F-26BF9099AD7D}" srcOrd="0" destOrd="0" presId="urn:microsoft.com/office/officeart/2005/8/layout/vList2"/>
    <dgm:cxn modelId="{4FA89191-A05E-419F-8DA6-9F17C07CFD6F}" type="presOf" srcId="{DDC3ABDC-16D5-47F4-857B-5BF4A2C34F8E}" destId="{D63CA37A-86A5-48F4-89D5-1BB11F73C1B5}" srcOrd="0" destOrd="0" presId="urn:microsoft.com/office/officeart/2005/8/layout/vList2"/>
    <dgm:cxn modelId="{CEDF9C8F-CE9D-48C9-9F9E-C15223FA1958}" srcId="{C7D711AF-B8E3-42D2-8BF6-71916D9F3F9B}" destId="{DDC3ABDC-16D5-47F4-857B-5BF4A2C34F8E}" srcOrd="0" destOrd="0" parTransId="{FDB2812A-D8B7-458B-BB76-7104A90F8A01}" sibTransId="{E7981281-A27F-435F-8D78-30AC16DEB9D6}"/>
    <dgm:cxn modelId="{F1D84B8E-1A51-4890-AF62-9BC884E7BD4D}" srcId="{9D94ED08-588E-4EA2-8250-61EA1D996E0A}" destId="{F0BDAF86-9992-4E73-ADA9-891522B7CA07}" srcOrd="0" destOrd="0" parTransId="{A068E90C-87DC-4BB0-9CB6-499527442B2E}" sibTransId="{A9CC8567-EC0A-4C6A-80B1-DF663F011AD6}"/>
    <dgm:cxn modelId="{72CA219A-BB88-4B4D-A190-BCED9C7E8BAE}" srcId="{F0BDAF86-9992-4E73-ADA9-891522B7CA07}" destId="{E0370320-B4C8-47A1-B079-93EF53CA569F}" srcOrd="0" destOrd="0" parTransId="{ABBA25CC-6686-42C3-92D9-B7462B618695}" sibTransId="{6BB241D0-613A-4567-A48F-64457DB9CA8E}"/>
    <dgm:cxn modelId="{09FE60C5-6366-41D8-9625-AB5BCF8DCA36}" type="presOf" srcId="{E0370320-B4C8-47A1-B079-93EF53CA569F}" destId="{9131AFCC-E31F-4797-97E6-31151D57B78B}" srcOrd="0" destOrd="0" presId="urn:microsoft.com/office/officeart/2005/8/layout/vList2"/>
    <dgm:cxn modelId="{B8179442-D33A-4D9F-AD20-2C656A8EA041}" type="presOf" srcId="{9D94ED08-588E-4EA2-8250-61EA1D996E0A}" destId="{3C73FC1E-784D-431D-8E7D-34E8163187FF}" srcOrd="0" destOrd="0" presId="urn:microsoft.com/office/officeart/2005/8/layout/vList2"/>
    <dgm:cxn modelId="{18C99AB5-4828-482D-B47D-ACE7C43B11F2}" type="presOf" srcId="{C7D711AF-B8E3-42D2-8BF6-71916D9F3F9B}" destId="{3721B2CD-6BA1-4592-80E4-342CC606967B}" srcOrd="0" destOrd="0" presId="urn:microsoft.com/office/officeart/2005/8/layout/vList2"/>
    <dgm:cxn modelId="{A0B474AF-ABB8-4D7A-ACCB-2C4A6F5CB261}" srcId="{9D94ED08-588E-4EA2-8250-61EA1D996E0A}" destId="{3FE492D3-442C-442B-942A-54BF905F1BDD}" srcOrd="1" destOrd="0" parTransId="{12FFFC39-A7A3-4AAC-A2CA-F58C9CE7BD67}" sibTransId="{EECC4586-C720-483F-A688-DFD12D42B704}"/>
    <dgm:cxn modelId="{2146629F-753B-498D-87BF-FF2A5BD3EE0B}" type="presOf" srcId="{3FE492D3-442C-442B-942A-54BF905F1BDD}" destId="{CE250388-2A4A-48AA-B6E4-0A0135CF68F5}" srcOrd="0" destOrd="0" presId="urn:microsoft.com/office/officeart/2005/8/layout/vList2"/>
    <dgm:cxn modelId="{485ABD94-FF13-405A-9A22-18047C16BEB7}" type="presOf" srcId="{F0BDAF86-9992-4E73-ADA9-891522B7CA07}" destId="{73AE3716-AACE-4E24-B79F-34CFFF025387}" srcOrd="0" destOrd="0" presId="urn:microsoft.com/office/officeart/2005/8/layout/vList2"/>
    <dgm:cxn modelId="{10D1D613-590D-411D-ACF2-04452F6F834D}" srcId="{9D94ED08-588E-4EA2-8250-61EA1D996E0A}" destId="{C7D711AF-B8E3-42D2-8BF6-71916D9F3F9B}" srcOrd="2" destOrd="0" parTransId="{4ACBC5C9-9FF0-4FD2-9AEB-01068A021A74}" sibTransId="{A0812F8E-B348-4A51-B51A-C53A91A96F05}"/>
    <dgm:cxn modelId="{43D5E32C-79B9-412A-B470-BC779260AF75}" type="presParOf" srcId="{3C73FC1E-784D-431D-8E7D-34E8163187FF}" destId="{73AE3716-AACE-4E24-B79F-34CFFF025387}" srcOrd="0" destOrd="0" presId="urn:microsoft.com/office/officeart/2005/8/layout/vList2"/>
    <dgm:cxn modelId="{4334CC06-263B-4ACB-965F-71CB5B3E35FC}" type="presParOf" srcId="{3C73FC1E-784D-431D-8E7D-34E8163187FF}" destId="{9131AFCC-E31F-4797-97E6-31151D57B78B}" srcOrd="1" destOrd="0" presId="urn:microsoft.com/office/officeart/2005/8/layout/vList2"/>
    <dgm:cxn modelId="{CC4A8B17-1C30-4936-9482-1218FEC65E38}" type="presParOf" srcId="{3C73FC1E-784D-431D-8E7D-34E8163187FF}" destId="{CE250388-2A4A-48AA-B6E4-0A0135CF68F5}" srcOrd="2" destOrd="0" presId="urn:microsoft.com/office/officeart/2005/8/layout/vList2"/>
    <dgm:cxn modelId="{49EB7693-F262-4878-BA58-E367111459B1}" type="presParOf" srcId="{3C73FC1E-784D-431D-8E7D-34E8163187FF}" destId="{CA732E96-61A8-4AB1-921F-26BF9099AD7D}" srcOrd="3" destOrd="0" presId="urn:microsoft.com/office/officeart/2005/8/layout/vList2"/>
    <dgm:cxn modelId="{DBDCAD0C-DA8A-4752-86D5-F6F73DD6699E}" type="presParOf" srcId="{3C73FC1E-784D-431D-8E7D-34E8163187FF}" destId="{3721B2CD-6BA1-4592-80E4-342CC606967B}" srcOrd="4" destOrd="0" presId="urn:microsoft.com/office/officeart/2005/8/layout/vList2"/>
    <dgm:cxn modelId="{BC6356FE-2E7F-4D1E-8CA7-15A98011C62C}" type="presParOf" srcId="{3C73FC1E-784D-431D-8E7D-34E8163187FF}" destId="{D63CA37A-86A5-48F4-89D5-1BB11F73C1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94ED08-588E-4EA2-8250-61EA1D996E0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0BDAF86-9992-4E73-ADA9-891522B7CA07}">
      <dgm:prSet phldrT="[文本]" custT="1"/>
      <dgm:spPr/>
      <dgm:t>
        <a:bodyPr/>
        <a:lstStyle/>
        <a:p>
          <a:r>
            <a:rPr lang="zh-CN" altLang="en-US" sz="1400" dirty="0" smtClean="0"/>
            <a:t>基于禁忌的扰动</a:t>
          </a:r>
          <a:endParaRPr lang="zh-CN" altLang="en-US" sz="1400" dirty="0"/>
        </a:p>
      </dgm:t>
    </dgm:pt>
    <dgm:pt modelId="{A068E90C-87DC-4BB0-9CB6-499527442B2E}" type="parTrans" cxnId="{F1D84B8E-1A51-4890-AF62-9BC884E7BD4D}">
      <dgm:prSet/>
      <dgm:spPr/>
      <dgm:t>
        <a:bodyPr/>
        <a:lstStyle/>
        <a:p>
          <a:endParaRPr lang="zh-CN" altLang="en-US" sz="1400"/>
        </a:p>
      </dgm:t>
    </dgm:pt>
    <dgm:pt modelId="{A9CC8567-EC0A-4C6A-80B1-DF663F011AD6}" type="sibTrans" cxnId="{F1D84B8E-1A51-4890-AF62-9BC884E7BD4D}">
      <dgm:prSet/>
      <dgm:spPr/>
      <dgm:t>
        <a:bodyPr/>
        <a:lstStyle/>
        <a:p>
          <a:endParaRPr lang="zh-CN" altLang="en-US" sz="1400"/>
        </a:p>
      </dgm:t>
    </dgm:pt>
    <dgm:pt modelId="{E0370320-B4C8-47A1-B079-93EF53CA569F}">
      <dgm:prSet phldrT="[文本]" custT="1"/>
      <dgm:spPr/>
      <dgm:t>
        <a:bodyPr/>
        <a:lstStyle/>
        <a:p>
          <a:r>
            <a:rPr lang="zh-CN" sz="1400" dirty="0" smtClean="0"/>
            <a:t>执行固定迭代次数的禁忌搜索</a:t>
          </a:r>
          <a:endParaRPr lang="zh-CN" altLang="en-US" sz="1400" dirty="0"/>
        </a:p>
      </dgm:t>
    </dgm:pt>
    <dgm:pt modelId="{ABBA25CC-6686-42C3-92D9-B7462B618695}" type="parTrans" cxnId="{72CA219A-BB88-4B4D-A190-BCED9C7E8BAE}">
      <dgm:prSet/>
      <dgm:spPr/>
      <dgm:t>
        <a:bodyPr/>
        <a:lstStyle/>
        <a:p>
          <a:endParaRPr lang="zh-CN" altLang="en-US" sz="1400"/>
        </a:p>
      </dgm:t>
    </dgm:pt>
    <dgm:pt modelId="{6BB241D0-613A-4567-A48F-64457DB9CA8E}" type="sibTrans" cxnId="{72CA219A-BB88-4B4D-A190-BCED9C7E8BAE}">
      <dgm:prSet/>
      <dgm:spPr/>
      <dgm:t>
        <a:bodyPr/>
        <a:lstStyle/>
        <a:p>
          <a:endParaRPr lang="zh-CN" altLang="en-US" sz="1400"/>
        </a:p>
      </dgm:t>
    </dgm:pt>
    <dgm:pt modelId="{3FE492D3-442C-442B-942A-54BF905F1BDD}">
      <dgm:prSet phldrT="[文本]" custT="1"/>
      <dgm:spPr/>
      <dgm:t>
        <a:bodyPr/>
        <a:lstStyle/>
        <a:p>
          <a:r>
            <a:rPr lang="zh-CN" altLang="en-US" sz="1400" dirty="0" smtClean="0"/>
            <a:t>基于构造的扰动</a:t>
          </a:r>
          <a:endParaRPr lang="zh-CN" altLang="en-US" sz="1400" dirty="0"/>
        </a:p>
      </dgm:t>
    </dgm:pt>
    <dgm:pt modelId="{12FFFC39-A7A3-4AAC-A2CA-F58C9CE7BD67}" type="parTrans" cxnId="{A0B474AF-ABB8-4D7A-ACCB-2C4A6F5CB261}">
      <dgm:prSet/>
      <dgm:spPr/>
      <dgm:t>
        <a:bodyPr/>
        <a:lstStyle/>
        <a:p>
          <a:endParaRPr lang="zh-CN" altLang="en-US" sz="1400"/>
        </a:p>
      </dgm:t>
    </dgm:pt>
    <dgm:pt modelId="{EECC4586-C720-483F-A688-DFD12D42B704}" type="sibTrans" cxnId="{A0B474AF-ABB8-4D7A-ACCB-2C4A6F5CB261}">
      <dgm:prSet/>
      <dgm:spPr/>
      <dgm:t>
        <a:bodyPr/>
        <a:lstStyle/>
        <a:p>
          <a:endParaRPr lang="zh-CN" altLang="en-US" sz="1400"/>
        </a:p>
      </dgm:t>
    </dgm:pt>
    <dgm:pt modelId="{32646E18-F259-43FB-A6CB-D45850E1627D}">
      <dgm:prSet phldrT="[文本]" custT="1"/>
      <dgm:spPr>
        <a:blipFill>
          <a:blip xmlns:r="http://schemas.openxmlformats.org/officeDocument/2006/relationships" r:embed="rId1"/>
          <a:stretch>
            <a:fillRect t="-8523" b="-568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CA27185-3626-4EDE-BB00-D219F7BD3B73}" type="parTrans" cxnId="{2766CA21-9448-46D2-A394-F5CCB3F6268C}">
      <dgm:prSet/>
      <dgm:spPr/>
      <dgm:t>
        <a:bodyPr/>
        <a:lstStyle/>
        <a:p>
          <a:endParaRPr lang="zh-CN" altLang="en-US" sz="1400"/>
        </a:p>
      </dgm:t>
    </dgm:pt>
    <dgm:pt modelId="{5EC46C02-D784-42BD-AFC0-2AC85A20038F}" type="sibTrans" cxnId="{2766CA21-9448-46D2-A394-F5CCB3F6268C}">
      <dgm:prSet/>
      <dgm:spPr/>
      <dgm:t>
        <a:bodyPr/>
        <a:lstStyle/>
        <a:p>
          <a:endParaRPr lang="zh-CN" altLang="en-US" sz="1400"/>
        </a:p>
      </dgm:t>
    </dgm:pt>
    <dgm:pt modelId="{C7D711AF-B8E3-42D2-8BF6-71916D9F3F9B}">
      <dgm:prSet phldrT="[文本]" custT="1"/>
      <dgm:spPr/>
      <dgm:t>
        <a:bodyPr/>
        <a:lstStyle/>
        <a:p>
          <a:r>
            <a:rPr lang="zh-CN" altLang="en-US" sz="1400" dirty="0" smtClean="0"/>
            <a:t>随机扰动</a:t>
          </a:r>
          <a:endParaRPr lang="zh-CN" altLang="en-US" sz="1400" dirty="0"/>
        </a:p>
      </dgm:t>
    </dgm:pt>
    <dgm:pt modelId="{4ACBC5C9-9FF0-4FD2-9AEB-01068A021A74}" type="parTrans" cxnId="{10D1D613-590D-411D-ACF2-04452F6F834D}">
      <dgm:prSet/>
      <dgm:spPr/>
      <dgm:t>
        <a:bodyPr/>
        <a:lstStyle/>
        <a:p>
          <a:endParaRPr lang="zh-CN" altLang="en-US" sz="1400"/>
        </a:p>
      </dgm:t>
    </dgm:pt>
    <dgm:pt modelId="{A0812F8E-B348-4A51-B51A-C53A91A96F05}" type="sibTrans" cxnId="{10D1D613-590D-411D-ACF2-04452F6F834D}">
      <dgm:prSet/>
      <dgm:spPr/>
      <dgm:t>
        <a:bodyPr/>
        <a:lstStyle/>
        <a:p>
          <a:endParaRPr lang="zh-CN" altLang="en-US" sz="1400"/>
        </a:p>
      </dgm:t>
    </dgm:pt>
    <dgm:pt modelId="{DDC3ABDC-16D5-47F4-857B-5BF4A2C34F8E}">
      <dgm:prSet phldrT="[文本]" custT="1"/>
      <dgm:spPr/>
      <dgm:t>
        <a:bodyPr/>
        <a:lstStyle/>
        <a:p>
          <a:r>
            <a:rPr lang="zh-CN" altLang="en-US" sz="1400" dirty="0" smtClean="0"/>
            <a:t>执行一定次数的随机插入动作或者交换动作</a:t>
          </a:r>
          <a:endParaRPr lang="zh-CN" altLang="en-US" sz="1400" dirty="0"/>
        </a:p>
      </dgm:t>
    </dgm:pt>
    <dgm:pt modelId="{FDB2812A-D8B7-458B-BB76-7104A90F8A01}" type="parTrans" cxnId="{CEDF9C8F-CE9D-48C9-9F9E-C15223FA1958}">
      <dgm:prSet/>
      <dgm:spPr/>
      <dgm:t>
        <a:bodyPr/>
        <a:lstStyle/>
        <a:p>
          <a:endParaRPr lang="zh-CN" altLang="en-US" sz="1400"/>
        </a:p>
      </dgm:t>
    </dgm:pt>
    <dgm:pt modelId="{E7981281-A27F-435F-8D78-30AC16DEB9D6}" type="sibTrans" cxnId="{CEDF9C8F-CE9D-48C9-9F9E-C15223FA1958}">
      <dgm:prSet/>
      <dgm:spPr/>
      <dgm:t>
        <a:bodyPr/>
        <a:lstStyle/>
        <a:p>
          <a:endParaRPr lang="zh-CN" altLang="en-US" sz="1400"/>
        </a:p>
      </dgm:t>
    </dgm:pt>
    <dgm:pt modelId="{3C73FC1E-784D-431D-8E7D-34E8163187FF}" type="pres">
      <dgm:prSet presAssocID="{9D94ED08-588E-4EA2-8250-61EA1D996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AE3716-AACE-4E24-B79F-34CFFF025387}" type="pres">
      <dgm:prSet presAssocID="{F0BDAF86-9992-4E73-ADA9-891522B7CA07}" presName="parentText" presStyleLbl="node1" presStyleIdx="0" presStyleCnt="3" custScaleY="41900" custLinFactNeighborY="-167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31AFCC-E31F-4797-97E6-31151D57B78B}" type="pres">
      <dgm:prSet presAssocID="{F0BDAF86-9992-4E73-ADA9-891522B7CA07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250388-2A4A-48AA-B6E4-0A0135CF68F5}" type="pres">
      <dgm:prSet presAssocID="{3FE492D3-442C-442B-942A-54BF905F1BDD}" presName="parentText" presStyleLbl="node1" presStyleIdx="1" presStyleCnt="3" custScaleY="41984" custLinFactNeighborY="-1047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732E96-61A8-4AB1-921F-26BF9099AD7D}" type="pres">
      <dgm:prSet presAssocID="{3FE492D3-442C-442B-942A-54BF905F1BDD}" presName="childText" presStyleLbl="revTx" presStyleIdx="1" presStyleCnt="3" custLinFactNeighborY="-94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21B2CD-6BA1-4592-80E4-342CC606967B}" type="pres">
      <dgm:prSet presAssocID="{C7D711AF-B8E3-42D2-8BF6-71916D9F3F9B}" presName="parentText" presStyleLbl="node1" presStyleIdx="2" presStyleCnt="3" custScaleY="4198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3CA37A-86A5-48F4-89D5-1BB11F73C1B5}" type="pres">
      <dgm:prSet presAssocID="{C7D711AF-B8E3-42D2-8BF6-71916D9F3F9B}" presName="childText" presStyleLbl="revTx" presStyleIdx="2" presStyleCnt="3" custScaleY="47128" custLinFactNeighborY="-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66CA21-9448-46D2-A394-F5CCB3F6268C}" srcId="{3FE492D3-442C-442B-942A-54BF905F1BDD}" destId="{32646E18-F259-43FB-A6CB-D45850E1627D}" srcOrd="0" destOrd="0" parTransId="{5CA27185-3626-4EDE-BB00-D219F7BD3B73}" sibTransId="{5EC46C02-D784-42BD-AFC0-2AC85A20038F}"/>
    <dgm:cxn modelId="{4C370338-4F8E-4EF9-8D97-8A4EBE1E390D}" type="presOf" srcId="{32646E18-F259-43FB-A6CB-D45850E1627D}" destId="{CA732E96-61A8-4AB1-921F-26BF9099AD7D}" srcOrd="0" destOrd="0" presId="urn:microsoft.com/office/officeart/2005/8/layout/vList2"/>
    <dgm:cxn modelId="{4FA89191-A05E-419F-8DA6-9F17C07CFD6F}" type="presOf" srcId="{DDC3ABDC-16D5-47F4-857B-5BF4A2C34F8E}" destId="{D63CA37A-86A5-48F4-89D5-1BB11F73C1B5}" srcOrd="0" destOrd="0" presId="urn:microsoft.com/office/officeart/2005/8/layout/vList2"/>
    <dgm:cxn modelId="{CEDF9C8F-CE9D-48C9-9F9E-C15223FA1958}" srcId="{C7D711AF-B8E3-42D2-8BF6-71916D9F3F9B}" destId="{DDC3ABDC-16D5-47F4-857B-5BF4A2C34F8E}" srcOrd="0" destOrd="0" parTransId="{FDB2812A-D8B7-458B-BB76-7104A90F8A01}" sibTransId="{E7981281-A27F-435F-8D78-30AC16DEB9D6}"/>
    <dgm:cxn modelId="{F1D84B8E-1A51-4890-AF62-9BC884E7BD4D}" srcId="{9D94ED08-588E-4EA2-8250-61EA1D996E0A}" destId="{F0BDAF86-9992-4E73-ADA9-891522B7CA07}" srcOrd="0" destOrd="0" parTransId="{A068E90C-87DC-4BB0-9CB6-499527442B2E}" sibTransId="{A9CC8567-EC0A-4C6A-80B1-DF663F011AD6}"/>
    <dgm:cxn modelId="{72CA219A-BB88-4B4D-A190-BCED9C7E8BAE}" srcId="{F0BDAF86-9992-4E73-ADA9-891522B7CA07}" destId="{E0370320-B4C8-47A1-B079-93EF53CA569F}" srcOrd="0" destOrd="0" parTransId="{ABBA25CC-6686-42C3-92D9-B7462B618695}" sibTransId="{6BB241D0-613A-4567-A48F-64457DB9CA8E}"/>
    <dgm:cxn modelId="{09FE60C5-6366-41D8-9625-AB5BCF8DCA36}" type="presOf" srcId="{E0370320-B4C8-47A1-B079-93EF53CA569F}" destId="{9131AFCC-E31F-4797-97E6-31151D57B78B}" srcOrd="0" destOrd="0" presId="urn:microsoft.com/office/officeart/2005/8/layout/vList2"/>
    <dgm:cxn modelId="{B8179442-D33A-4D9F-AD20-2C656A8EA041}" type="presOf" srcId="{9D94ED08-588E-4EA2-8250-61EA1D996E0A}" destId="{3C73FC1E-784D-431D-8E7D-34E8163187FF}" srcOrd="0" destOrd="0" presId="urn:microsoft.com/office/officeart/2005/8/layout/vList2"/>
    <dgm:cxn modelId="{18C99AB5-4828-482D-B47D-ACE7C43B11F2}" type="presOf" srcId="{C7D711AF-B8E3-42D2-8BF6-71916D9F3F9B}" destId="{3721B2CD-6BA1-4592-80E4-342CC606967B}" srcOrd="0" destOrd="0" presId="urn:microsoft.com/office/officeart/2005/8/layout/vList2"/>
    <dgm:cxn modelId="{A0B474AF-ABB8-4D7A-ACCB-2C4A6F5CB261}" srcId="{9D94ED08-588E-4EA2-8250-61EA1D996E0A}" destId="{3FE492D3-442C-442B-942A-54BF905F1BDD}" srcOrd="1" destOrd="0" parTransId="{12FFFC39-A7A3-4AAC-A2CA-F58C9CE7BD67}" sibTransId="{EECC4586-C720-483F-A688-DFD12D42B704}"/>
    <dgm:cxn modelId="{2146629F-753B-498D-87BF-FF2A5BD3EE0B}" type="presOf" srcId="{3FE492D3-442C-442B-942A-54BF905F1BDD}" destId="{CE250388-2A4A-48AA-B6E4-0A0135CF68F5}" srcOrd="0" destOrd="0" presId="urn:microsoft.com/office/officeart/2005/8/layout/vList2"/>
    <dgm:cxn modelId="{485ABD94-FF13-405A-9A22-18047C16BEB7}" type="presOf" srcId="{F0BDAF86-9992-4E73-ADA9-891522B7CA07}" destId="{73AE3716-AACE-4E24-B79F-34CFFF025387}" srcOrd="0" destOrd="0" presId="urn:microsoft.com/office/officeart/2005/8/layout/vList2"/>
    <dgm:cxn modelId="{10D1D613-590D-411D-ACF2-04452F6F834D}" srcId="{9D94ED08-588E-4EA2-8250-61EA1D996E0A}" destId="{C7D711AF-B8E3-42D2-8BF6-71916D9F3F9B}" srcOrd="2" destOrd="0" parTransId="{4ACBC5C9-9FF0-4FD2-9AEB-01068A021A74}" sibTransId="{A0812F8E-B348-4A51-B51A-C53A91A96F05}"/>
    <dgm:cxn modelId="{43D5E32C-79B9-412A-B470-BC779260AF75}" type="presParOf" srcId="{3C73FC1E-784D-431D-8E7D-34E8163187FF}" destId="{73AE3716-AACE-4E24-B79F-34CFFF025387}" srcOrd="0" destOrd="0" presId="urn:microsoft.com/office/officeart/2005/8/layout/vList2"/>
    <dgm:cxn modelId="{4334CC06-263B-4ACB-965F-71CB5B3E35FC}" type="presParOf" srcId="{3C73FC1E-784D-431D-8E7D-34E8163187FF}" destId="{9131AFCC-E31F-4797-97E6-31151D57B78B}" srcOrd="1" destOrd="0" presId="urn:microsoft.com/office/officeart/2005/8/layout/vList2"/>
    <dgm:cxn modelId="{CC4A8B17-1C30-4936-9482-1218FEC65E38}" type="presParOf" srcId="{3C73FC1E-784D-431D-8E7D-34E8163187FF}" destId="{CE250388-2A4A-48AA-B6E4-0A0135CF68F5}" srcOrd="2" destOrd="0" presId="urn:microsoft.com/office/officeart/2005/8/layout/vList2"/>
    <dgm:cxn modelId="{49EB7693-F262-4878-BA58-E367111459B1}" type="presParOf" srcId="{3C73FC1E-784D-431D-8E7D-34E8163187FF}" destId="{CA732E96-61A8-4AB1-921F-26BF9099AD7D}" srcOrd="3" destOrd="0" presId="urn:microsoft.com/office/officeart/2005/8/layout/vList2"/>
    <dgm:cxn modelId="{DBDCAD0C-DA8A-4752-86D5-F6F73DD6699E}" type="presParOf" srcId="{3C73FC1E-784D-431D-8E7D-34E8163187FF}" destId="{3721B2CD-6BA1-4592-80E4-342CC606967B}" srcOrd="4" destOrd="0" presId="urn:microsoft.com/office/officeart/2005/8/layout/vList2"/>
    <dgm:cxn modelId="{BC6356FE-2E7F-4D1E-8CA7-15A98011C62C}" type="presParOf" srcId="{3C73FC1E-784D-431D-8E7D-34E8163187FF}" destId="{D63CA37A-86A5-48F4-89D5-1BB11F73C1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5A6958-DFC0-43D4-A499-A994E3661BC1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F7FD775-1130-42D2-A2AC-5D8F8840E1E2}">
      <dgm:prSet phldrT="[文本]" custT="1"/>
      <dgm:spPr/>
      <dgm:t>
        <a:bodyPr/>
        <a:lstStyle/>
        <a:p>
          <a:r>
            <a:rPr lang="en-US" altLang="zh-CN" sz="1600" dirty="0" smtClean="0"/>
            <a:t>9</a:t>
          </a:r>
          <a:r>
            <a:rPr lang="zh-CN" altLang="en-US" sz="1600" dirty="0" smtClean="0"/>
            <a:t>种规模</a:t>
          </a:r>
          <a:endParaRPr lang="zh-CN" altLang="en-US" sz="1600" dirty="0"/>
        </a:p>
      </dgm:t>
    </dgm:pt>
    <dgm:pt modelId="{8F7E30ED-FB0B-4D22-A3C6-BC197C2C2D81}" type="parTrans" cxnId="{ADEE15C1-2E6F-47AC-840A-0054AA05B719}">
      <dgm:prSet/>
      <dgm:spPr/>
      <dgm:t>
        <a:bodyPr/>
        <a:lstStyle/>
        <a:p>
          <a:endParaRPr lang="zh-CN" altLang="en-US"/>
        </a:p>
      </dgm:t>
    </dgm:pt>
    <dgm:pt modelId="{BB521142-7D44-4041-BFBC-1DAEB597F4BA}" type="sibTrans" cxnId="{ADEE15C1-2E6F-47AC-840A-0054AA05B719}">
      <dgm:prSet/>
      <dgm:spPr/>
      <dgm:t>
        <a:bodyPr/>
        <a:lstStyle/>
        <a:p>
          <a:endParaRPr lang="zh-CN" altLang="en-US"/>
        </a:p>
      </dgm:t>
    </dgm:pt>
    <dgm:pt modelId="{402938C2-7ED6-4CE4-AF53-24768B73BF89}">
      <dgm:prSet phldrT="[文本]" custT="1"/>
      <dgm:spPr/>
      <dgm:t>
        <a:bodyPr/>
        <a:lstStyle/>
        <a:p>
          <a:r>
            <a:rPr lang="zh-CN" altLang="en-US" sz="1400" dirty="0" smtClean="0"/>
            <a:t>小规模 </a:t>
          </a:r>
          <a:r>
            <a:rPr lang="en-US" altLang="zh-CN" sz="1400" dirty="0" smtClean="0"/>
            <a:t>n=10, 15, 20</a:t>
          </a:r>
          <a:endParaRPr lang="zh-CN" altLang="en-US" sz="1400" dirty="0"/>
        </a:p>
      </dgm:t>
    </dgm:pt>
    <dgm:pt modelId="{C24EDA09-FC64-4BD0-835E-08B2D59A5E32}" type="parTrans" cxnId="{414EAF3F-87DE-45E6-8259-82435FF0FB54}">
      <dgm:prSet/>
      <dgm:spPr/>
      <dgm:t>
        <a:bodyPr/>
        <a:lstStyle/>
        <a:p>
          <a:endParaRPr lang="zh-CN" altLang="en-US"/>
        </a:p>
      </dgm:t>
    </dgm:pt>
    <dgm:pt modelId="{6EC07766-3EF3-4906-9BBF-077ECF61FC36}" type="sibTrans" cxnId="{414EAF3F-87DE-45E6-8259-82435FF0FB54}">
      <dgm:prSet/>
      <dgm:spPr/>
      <dgm:t>
        <a:bodyPr/>
        <a:lstStyle/>
        <a:p>
          <a:endParaRPr lang="zh-CN" altLang="en-US"/>
        </a:p>
      </dgm:t>
    </dgm:pt>
    <dgm:pt modelId="{A3D93EB8-9095-4340-9E2B-08C5993039EB}">
      <dgm:prSet phldrT="[文本]" custT="1"/>
      <dgm:spPr/>
      <dgm:t>
        <a:bodyPr/>
        <a:lstStyle/>
        <a:p>
          <a:r>
            <a:rPr lang="en-US" altLang="zh-CN" sz="1600" dirty="0" smtClean="0"/>
            <a:t>L</a:t>
          </a:r>
          <a:r>
            <a:rPr lang="zh-CN" altLang="en-US" sz="1600" dirty="0" smtClean="0"/>
            <a:t>和</a:t>
          </a:r>
          <a:r>
            <a:rPr lang="en-US" altLang="zh-CN" sz="1600" dirty="0" smtClean="0"/>
            <a:t>H</a:t>
          </a:r>
          <a:r>
            <a:rPr lang="zh-CN" altLang="en-US" sz="1600" dirty="0" smtClean="0"/>
            <a:t>类</a:t>
          </a:r>
          <a:endParaRPr lang="zh-CN" altLang="en-US" sz="1600" dirty="0"/>
        </a:p>
      </dgm:t>
    </dgm:pt>
    <dgm:pt modelId="{F606C5E1-B41B-49A0-9E0A-C76979EF79BD}" type="parTrans" cxnId="{DD04C3AA-CDFE-4DE8-BC51-698E968884DE}">
      <dgm:prSet/>
      <dgm:spPr/>
      <dgm:t>
        <a:bodyPr/>
        <a:lstStyle/>
        <a:p>
          <a:endParaRPr lang="zh-CN" altLang="en-US"/>
        </a:p>
      </dgm:t>
    </dgm:pt>
    <dgm:pt modelId="{A4497E68-F7AB-42A1-9C83-ED23FA8DF098}" type="sibTrans" cxnId="{DD04C3AA-CDFE-4DE8-BC51-698E968884DE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BC26115-E95A-43BE-8B04-09DDE5E6C71A}">
          <dgm:prSet phldrT="[文本]" custT="1"/>
          <dgm:spPr/>
          <dgm:t>
            <a:bodyPr/>
            <a:lstStyle/>
            <a:p>
              <a:r>
                <a:rPr lang="en-US" altLang="zh-CN" sz="1400" dirty="0" smtClean="0"/>
                <a:t>L</a:t>
              </a:r>
              <a:r>
                <a:rPr lang="zh-CN" altLang="en-US" sz="1400" dirty="0" smtClean="0"/>
                <a:t>类：加工时长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sz="14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US" altLang="zh-CN" sz="1400" b="0" i="1" smtClean="0">
                      <a:latin typeface="Cambria Math" panose="02040503050406030204" pitchFamily="18" charset="0"/>
                    </a:rPr>
                    <m:t>∈[45, 50]</m:t>
                  </m:r>
                </m:oMath>
              </a14:m>
              <a:endParaRPr lang="zh-CN" altLang="en-US" sz="1400" dirty="0"/>
            </a:p>
          </dgm:t>
        </dgm:pt>
      </mc:Choice>
      <mc:Fallback xmlns="">
        <dgm:pt modelId="{FBC26115-E95A-43BE-8B04-09DDE5E6C71A}">
          <dgm:prSet phldrT="[文本]" custT="1"/>
          <dgm:spPr/>
          <dgm:t>
            <a:bodyPr/>
            <a:lstStyle/>
            <a:p>
              <a:r>
                <a:rPr lang="en-US" altLang="zh-CN" sz="1400" dirty="0" smtClean="0"/>
                <a:t>L</a:t>
              </a:r>
              <a:r>
                <a:rPr lang="zh-CN" altLang="en-US" sz="1400" dirty="0" smtClean="0"/>
                <a:t>类：加工时长</a:t>
              </a:r>
              <a:r>
                <a:rPr lang="en-US" altLang="zh-CN" sz="1400" b="0" i="0" smtClean="0">
                  <a:latin typeface="Cambria Math" panose="02040503050406030204" pitchFamily="18" charset="0"/>
                </a:rPr>
                <a:t>𝑝_𝑖∈[45, 50]</a:t>
              </a:r>
              <a:endParaRPr lang="zh-CN" altLang="en-US" sz="1400" dirty="0"/>
            </a:p>
          </dgm:t>
        </dgm:pt>
      </mc:Fallback>
    </mc:AlternateContent>
    <dgm:pt modelId="{661E5DDC-591D-49FB-A41B-8777503C73B0}" type="parTrans" cxnId="{25F4A7AB-3D3C-4936-88D5-948F99AEEF6C}">
      <dgm:prSet/>
      <dgm:spPr/>
      <dgm:t>
        <a:bodyPr/>
        <a:lstStyle/>
        <a:p>
          <a:endParaRPr lang="zh-CN" altLang="en-US"/>
        </a:p>
      </dgm:t>
    </dgm:pt>
    <dgm:pt modelId="{C8EBA87A-A985-4419-A426-B1D195F11AD2}" type="sibTrans" cxnId="{25F4A7AB-3D3C-4936-88D5-948F99AEEF6C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3AB3195-D6A9-4C67-8617-035BBF0B9FC3}">
          <dgm:prSet phldrT="[文本]" custT="1"/>
          <dgm:spPr/>
          <dgm:t>
            <a:bodyPr/>
            <a:lstStyle/>
            <a:p>
              <a:r>
                <a:rPr lang="en-US" altLang="zh-CN" sz="1400" dirty="0" smtClean="0"/>
                <a:t>H</a:t>
              </a:r>
              <a:r>
                <a:rPr lang="zh-CN" altLang="en-US" sz="1400" dirty="0" smtClean="0"/>
                <a:t>类：加工时长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sz="14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US" altLang="zh-CN" sz="1400" b="0" i="1" smtClean="0">
                      <a:latin typeface="Cambria Math" panose="02040503050406030204" pitchFamily="18" charset="0"/>
                    </a:rPr>
                    <m:t>∈[1, 100]</m:t>
                  </m:r>
                </m:oMath>
              </a14:m>
              <a:endParaRPr lang="zh-CN" altLang="en-US" sz="1400" dirty="0"/>
            </a:p>
          </dgm:t>
        </dgm:pt>
      </mc:Choice>
      <mc:Fallback xmlns="">
        <dgm:pt modelId="{A3AB3195-D6A9-4C67-8617-035BBF0B9FC3}">
          <dgm:prSet phldrT="[文本]" custT="1"/>
          <dgm:spPr/>
          <dgm:t>
            <a:bodyPr/>
            <a:lstStyle/>
            <a:p>
              <a:r>
                <a:rPr lang="en-US" altLang="zh-CN" sz="1400" dirty="0" smtClean="0"/>
                <a:t>H</a:t>
              </a:r>
              <a:r>
                <a:rPr lang="zh-CN" altLang="en-US" sz="1400" dirty="0" smtClean="0"/>
                <a:t>类：加工时长</a:t>
              </a:r>
              <a:r>
                <a:rPr lang="en-US" altLang="zh-CN" sz="1400" b="0" i="0" smtClean="0">
                  <a:latin typeface="Cambria Math" panose="02040503050406030204" pitchFamily="18" charset="0"/>
                </a:rPr>
                <a:t>𝑝_𝑖∈[1, 100]</a:t>
              </a:r>
              <a:endParaRPr lang="zh-CN" altLang="en-US" sz="1400" dirty="0"/>
            </a:p>
          </dgm:t>
        </dgm:pt>
      </mc:Fallback>
    </mc:AlternateContent>
    <dgm:pt modelId="{06D8FAF8-A2FC-4BAB-B91D-F8AFD7127775}" type="parTrans" cxnId="{F4018701-C2A1-4FCA-8F85-A4F26C35BF80}">
      <dgm:prSet/>
      <dgm:spPr/>
      <dgm:t>
        <a:bodyPr/>
        <a:lstStyle/>
        <a:p>
          <a:endParaRPr lang="zh-CN" altLang="en-US"/>
        </a:p>
      </dgm:t>
    </dgm:pt>
    <dgm:pt modelId="{CF969DEA-3C21-4A84-A2B8-A6804E4E0EDF}" type="sibTrans" cxnId="{F4018701-C2A1-4FCA-8F85-A4F26C35BF80}">
      <dgm:prSet/>
      <dgm:spPr/>
      <dgm:t>
        <a:bodyPr/>
        <a:lstStyle/>
        <a:p>
          <a:endParaRPr lang="zh-CN" altLang="en-US"/>
        </a:p>
      </dgm:t>
    </dgm:pt>
    <dgm:pt modelId="{02B559A8-E815-45F4-98EE-817190A9C19E}">
      <dgm:prSet phldrT="[文本]" custT="1"/>
      <dgm:spPr/>
      <dgm:t>
        <a:bodyPr/>
        <a:lstStyle/>
        <a:p>
          <a:r>
            <a:rPr lang="zh-CN" altLang="en-US" sz="1600" dirty="0" smtClean="0"/>
            <a:t>随机工期</a:t>
          </a:r>
          <a:endParaRPr lang="zh-CN" altLang="en-US" sz="1600" dirty="0"/>
        </a:p>
      </dgm:t>
    </dgm:pt>
    <dgm:pt modelId="{450DA4ED-FCDA-4520-BC09-44CD2296ED2E}" type="parTrans" cxnId="{2FE865B9-060D-4A0B-9F1A-1F8EBA4426FD}">
      <dgm:prSet/>
      <dgm:spPr/>
      <dgm:t>
        <a:bodyPr/>
        <a:lstStyle/>
        <a:p>
          <a:endParaRPr lang="zh-CN" altLang="en-US"/>
        </a:p>
      </dgm:t>
    </dgm:pt>
    <dgm:pt modelId="{FA0405A1-5747-483A-9E65-322043CEF3A7}" type="sibTrans" cxnId="{2FE865B9-060D-4A0B-9F1A-1F8EBA4426FD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20D4D42-9ACA-45AD-B06B-C5DE0172790D}">
          <dgm:prSet phldrT="[文本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  [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m:oMathPara>
              </a14:m>
              <a:endParaRPr lang="zh-CN" altLang="en-US" sz="1400" dirty="0"/>
            </a:p>
          </dgm:t>
        </dgm:pt>
      </mc:Choice>
      <mc:Fallback xmlns="">
        <dgm:pt modelId="{F20D4D42-9ACA-45AD-B06B-C5DE0172790D}">
          <dgm:prSet phldrT="[文本]" custT="1"/>
          <dgm:spPr/>
          <dgm:t>
            <a:bodyPr/>
            <a:lstStyle/>
            <a:p>
              <a:pPr/>
              <a:r>
                <a:rPr lang="en-US" altLang="zh-CN" sz="1400" b="0" i="0" smtClean="0">
                  <a:latin typeface="Cambria Math" panose="02040503050406030204" pitchFamily="18" charset="0"/>
                </a:rPr>
                <a:t>𝑑_𝑖∈[𝑃(1−𝑇−𝑅/2),  [𝑃(1−𝑇+𝑅/2)]</a:t>
              </a:r>
              <a:endParaRPr lang="zh-CN" altLang="en-US" sz="1400" dirty="0"/>
            </a:p>
          </dgm:t>
        </dgm:pt>
      </mc:Fallback>
    </mc:AlternateContent>
    <dgm:pt modelId="{08316122-4B8D-43F7-BBE9-514FA8DD33D9}" type="parTrans" cxnId="{207A309C-02E1-401C-A632-13C2A0D22D95}">
      <dgm:prSet/>
      <dgm:spPr/>
      <dgm:t>
        <a:bodyPr/>
        <a:lstStyle/>
        <a:p>
          <a:endParaRPr lang="zh-CN" altLang="en-US"/>
        </a:p>
      </dgm:t>
    </dgm:pt>
    <dgm:pt modelId="{55C1D6DE-3EC0-4CA0-851C-451CBE0FB111}" type="sibTrans" cxnId="{207A309C-02E1-401C-A632-13C2A0D22D95}">
      <dgm:prSet/>
      <dgm:spPr/>
      <dgm:t>
        <a:bodyPr/>
        <a:lstStyle/>
        <a:p>
          <a:endParaRPr lang="zh-CN" altLang="en-US"/>
        </a:p>
      </dgm:t>
    </dgm:pt>
    <dgm:pt modelId="{D4E23818-B5EA-48A5-A954-FF020B682A20}">
      <dgm:prSet phldrT="[文本]" custT="1"/>
      <dgm:spPr/>
      <dgm:t>
        <a:bodyPr/>
        <a:lstStyle/>
        <a:p>
          <a:r>
            <a:rPr lang="zh-CN" altLang="en-US" sz="1400" dirty="0" smtClean="0"/>
            <a:t>中规模 </a:t>
          </a:r>
          <a:r>
            <a:rPr lang="en-US" altLang="zh-CN" sz="1400" dirty="0" smtClean="0"/>
            <a:t>n=30, 40, 50</a:t>
          </a:r>
          <a:endParaRPr lang="zh-CN" altLang="en-US" sz="1400" dirty="0"/>
        </a:p>
      </dgm:t>
    </dgm:pt>
    <dgm:pt modelId="{87830E55-2EAE-4168-A7EE-2F935D2CACEF}" type="sibTrans" cxnId="{B026BA2F-8FE3-4617-AC42-8EDF45CBE780}">
      <dgm:prSet/>
      <dgm:spPr/>
      <dgm:t>
        <a:bodyPr/>
        <a:lstStyle/>
        <a:p>
          <a:endParaRPr lang="zh-CN" altLang="en-US"/>
        </a:p>
      </dgm:t>
    </dgm:pt>
    <dgm:pt modelId="{2453F947-05C5-4980-B0AA-5E147E1D4C0E}" type="parTrans" cxnId="{B026BA2F-8FE3-4617-AC42-8EDF45CBE780}">
      <dgm:prSet/>
      <dgm:spPr/>
      <dgm:t>
        <a:bodyPr/>
        <a:lstStyle/>
        <a:p>
          <a:endParaRPr lang="zh-CN" altLang="en-US"/>
        </a:p>
      </dgm:t>
    </dgm:pt>
    <dgm:pt modelId="{81A3973A-1162-4237-8B37-2E19F943D91E}">
      <dgm:prSet phldrT="[文本]" custT="1"/>
      <dgm:spPr/>
      <dgm:t>
        <a:bodyPr/>
        <a:lstStyle/>
        <a:p>
          <a:r>
            <a:rPr lang="zh-CN" altLang="en-US" sz="1400" dirty="0" smtClean="0"/>
            <a:t>大规模 </a:t>
          </a:r>
          <a:r>
            <a:rPr lang="en-US" altLang="zh-CN" sz="1400" dirty="0" smtClean="0"/>
            <a:t>n=70, 100</a:t>
          </a:r>
          <a:endParaRPr lang="zh-CN" altLang="en-US" sz="1400" dirty="0"/>
        </a:p>
      </dgm:t>
    </dgm:pt>
    <dgm:pt modelId="{FE1519C5-45CF-4194-ACAB-DAE74548EB45}" type="parTrans" cxnId="{1CBEDBBF-3B7E-4CCB-B175-7073ADAF1476}">
      <dgm:prSet/>
      <dgm:spPr/>
      <dgm:t>
        <a:bodyPr/>
        <a:lstStyle/>
        <a:p>
          <a:endParaRPr lang="zh-CN" altLang="en-US"/>
        </a:p>
      </dgm:t>
    </dgm:pt>
    <dgm:pt modelId="{43AB98AC-74A3-4C75-AB13-BB57C053BB3A}" type="sibTrans" cxnId="{1CBEDBBF-3B7E-4CCB-B175-7073ADAF1476}">
      <dgm:prSet/>
      <dgm:spPr/>
      <dgm:t>
        <a:bodyPr/>
        <a:lstStyle/>
        <a:p>
          <a:endParaRPr lang="zh-CN" altLang="en-US"/>
        </a:p>
      </dgm:t>
    </dgm:pt>
    <dgm:pt modelId="{A9802473-59FE-4DF7-9C97-B855A56BFD31}">
      <dgm:prSet phldrT="[文本]" custT="1"/>
      <dgm:spPr/>
      <dgm:t>
        <a:bodyPr/>
        <a:lstStyle/>
        <a:p>
          <a:r>
            <a:rPr lang="en-US" altLang="zh-CN" sz="1400" dirty="0" smtClean="0"/>
            <a:t>T=0.0,</a:t>
          </a:r>
          <a:r>
            <a:rPr lang="zh-CN" altLang="en-US" sz="1400" dirty="0" smtClean="0"/>
            <a:t> </a:t>
          </a:r>
          <a:r>
            <a:rPr lang="en-US" altLang="zh-CN" sz="1400" dirty="0" smtClean="0"/>
            <a:t>0.2,</a:t>
          </a:r>
          <a:r>
            <a:rPr lang="zh-CN" altLang="en-US" sz="1400" dirty="0" smtClean="0"/>
            <a:t> </a:t>
          </a:r>
          <a:r>
            <a:rPr lang="en-US" altLang="zh-CN" sz="1400" dirty="0" smtClean="0"/>
            <a:t>0.4,</a:t>
          </a:r>
          <a:r>
            <a:rPr lang="zh-CN" altLang="en-US" sz="1400" dirty="0" smtClean="0"/>
            <a:t> </a:t>
          </a:r>
          <a:r>
            <a:rPr lang="en-US" altLang="zh-CN" sz="1400" dirty="0" smtClean="0"/>
            <a:t>0.6,</a:t>
          </a:r>
          <a:r>
            <a:rPr lang="zh-CN" altLang="en-US" sz="1400" dirty="0" smtClean="0"/>
            <a:t> </a:t>
          </a:r>
          <a:r>
            <a:rPr lang="en-US" altLang="zh-CN" sz="1400" dirty="0" smtClean="0"/>
            <a:t>0.8,</a:t>
          </a:r>
          <a:r>
            <a:rPr lang="zh-CN" altLang="en-US" sz="1400" dirty="0" smtClean="0"/>
            <a:t> </a:t>
          </a:r>
          <a:r>
            <a:rPr lang="en-US" altLang="zh-CN" sz="1400" dirty="0" smtClean="0"/>
            <a:t>1.0</a:t>
          </a:r>
          <a:endParaRPr lang="zh-CN" altLang="en-US" sz="1400" dirty="0"/>
        </a:p>
      </dgm:t>
    </dgm:pt>
    <dgm:pt modelId="{A75AE159-3645-4779-8132-AAB107C66E01}" type="parTrans" cxnId="{2A343F34-CB0D-48E0-98FC-4DEA5418BD94}">
      <dgm:prSet/>
      <dgm:spPr/>
      <dgm:t>
        <a:bodyPr/>
        <a:lstStyle/>
        <a:p>
          <a:endParaRPr lang="zh-CN" altLang="en-US"/>
        </a:p>
      </dgm:t>
    </dgm:pt>
    <dgm:pt modelId="{DF9144AB-6CC8-418C-862A-B3144D5C17AA}" type="sibTrans" cxnId="{2A343F34-CB0D-48E0-98FC-4DEA5418BD94}">
      <dgm:prSet/>
      <dgm:spPr/>
      <dgm:t>
        <a:bodyPr/>
        <a:lstStyle/>
        <a:p>
          <a:endParaRPr lang="zh-CN" altLang="en-US"/>
        </a:p>
      </dgm:t>
    </dgm:pt>
    <dgm:pt modelId="{9AB02A01-63A6-41E7-9D27-5BEDEF2A4BF9}">
      <dgm:prSet phldrT="[文本]" custT="1"/>
      <dgm:spPr/>
      <dgm:t>
        <a:bodyPr/>
        <a:lstStyle/>
        <a:p>
          <a:r>
            <a:rPr lang="en-US" altLang="zh-CN" sz="1400" dirty="0" smtClean="0"/>
            <a:t>R=0.2, 0.4, 0.6, 0.8</a:t>
          </a:r>
          <a:endParaRPr lang="zh-CN" altLang="en-US" sz="1400" dirty="0"/>
        </a:p>
      </dgm:t>
    </dgm:pt>
    <dgm:pt modelId="{FB73F1AA-3556-4E74-A86A-C4FBE48FD013}" type="parTrans" cxnId="{674C78AE-6220-45C8-9934-D53BAC399DF2}">
      <dgm:prSet/>
      <dgm:spPr/>
      <dgm:t>
        <a:bodyPr/>
        <a:lstStyle/>
        <a:p>
          <a:endParaRPr lang="zh-CN" altLang="en-US"/>
        </a:p>
      </dgm:t>
    </dgm:pt>
    <dgm:pt modelId="{AD1D41DA-20C9-4307-A659-2B905F649268}" type="sibTrans" cxnId="{674C78AE-6220-45C8-9934-D53BAC399DF2}">
      <dgm:prSet/>
      <dgm:spPr/>
      <dgm:t>
        <a:bodyPr/>
        <a:lstStyle/>
        <a:p>
          <a:endParaRPr lang="zh-CN" altLang="en-US"/>
        </a:p>
      </dgm:t>
    </dgm:pt>
    <dgm:pt modelId="{BCC6AEB0-0A6D-4A4E-A397-10D03D306C91}" type="pres">
      <dgm:prSet presAssocID="{A45A6958-DFC0-43D4-A499-A994E3661B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2CA7408-C940-4557-B593-91B254A64674}" type="pres">
      <dgm:prSet presAssocID="{6F7FD775-1130-42D2-A2AC-5D8F8840E1E2}" presName="linNode" presStyleCnt="0"/>
      <dgm:spPr/>
    </dgm:pt>
    <dgm:pt modelId="{574AE52D-C7AB-4340-BC7C-EDF8AF3582A0}" type="pres">
      <dgm:prSet presAssocID="{6F7FD775-1130-42D2-A2AC-5D8F8840E1E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806E2A-3249-40A1-B298-6FABFBF39254}" type="pres">
      <dgm:prSet presAssocID="{6F7FD775-1130-42D2-A2AC-5D8F8840E1E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F067A-FCF4-485C-912B-95C6661BCB3F}" type="pres">
      <dgm:prSet presAssocID="{BB521142-7D44-4041-BFBC-1DAEB597F4BA}" presName="sp" presStyleCnt="0"/>
      <dgm:spPr/>
    </dgm:pt>
    <dgm:pt modelId="{B87DEB91-0B53-4E99-BD3A-849AFD3E40B6}" type="pres">
      <dgm:prSet presAssocID="{A3D93EB8-9095-4340-9E2B-08C5993039EB}" presName="linNode" presStyleCnt="0"/>
      <dgm:spPr/>
    </dgm:pt>
    <dgm:pt modelId="{0E6423AD-2629-458B-90FF-E29C2FD41520}" type="pres">
      <dgm:prSet presAssocID="{A3D93EB8-9095-4340-9E2B-08C5993039E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4A3874-21B4-47AE-B30F-3D55E6460B6B}" type="pres">
      <dgm:prSet presAssocID="{A3D93EB8-9095-4340-9E2B-08C5993039E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39385B-C604-4285-9E98-CC55C031E509}" type="pres">
      <dgm:prSet presAssocID="{A4497E68-F7AB-42A1-9C83-ED23FA8DF098}" presName="sp" presStyleCnt="0"/>
      <dgm:spPr/>
    </dgm:pt>
    <dgm:pt modelId="{8D5FC9A5-6194-4706-87F9-BF1F68A950D0}" type="pres">
      <dgm:prSet presAssocID="{02B559A8-E815-45F4-98EE-817190A9C19E}" presName="linNode" presStyleCnt="0"/>
      <dgm:spPr/>
    </dgm:pt>
    <dgm:pt modelId="{84B3841A-885F-4F16-B485-73B84B206E20}" type="pres">
      <dgm:prSet presAssocID="{02B559A8-E815-45F4-98EE-817190A9C19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0D858B-62AF-4337-8AA6-59A33EA255C7}" type="pres">
      <dgm:prSet presAssocID="{02B559A8-E815-45F4-98EE-817190A9C19E}" presName="descendantText" presStyleLbl="alignAccFollowNode1" presStyleIdx="2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1524B0-8663-4E71-A931-E6A5CFC9D1C2}" type="presOf" srcId="{6F7FD775-1130-42D2-A2AC-5D8F8840E1E2}" destId="{574AE52D-C7AB-4340-BC7C-EDF8AF3582A0}" srcOrd="0" destOrd="0" presId="urn:microsoft.com/office/officeart/2005/8/layout/vList5"/>
    <dgm:cxn modelId="{25F4A7AB-3D3C-4936-88D5-948F99AEEF6C}" srcId="{A3D93EB8-9095-4340-9E2B-08C5993039EB}" destId="{FBC26115-E95A-43BE-8B04-09DDE5E6C71A}" srcOrd="0" destOrd="0" parTransId="{661E5DDC-591D-49FB-A41B-8777503C73B0}" sibTransId="{C8EBA87A-A985-4419-A426-B1D195F11AD2}"/>
    <dgm:cxn modelId="{F4343B3E-257B-4269-9746-2D3CE3536D30}" type="presOf" srcId="{F20D4D42-9ACA-45AD-B06B-C5DE0172790D}" destId="{C10D858B-62AF-4337-8AA6-59A33EA255C7}" srcOrd="0" destOrd="0" presId="urn:microsoft.com/office/officeart/2005/8/layout/vList5"/>
    <dgm:cxn modelId="{F4018701-C2A1-4FCA-8F85-A4F26C35BF80}" srcId="{A3D93EB8-9095-4340-9E2B-08C5993039EB}" destId="{A3AB3195-D6A9-4C67-8617-035BBF0B9FC3}" srcOrd="1" destOrd="0" parTransId="{06D8FAF8-A2FC-4BAB-B91D-F8AFD7127775}" sibTransId="{CF969DEA-3C21-4A84-A2B8-A6804E4E0EDF}"/>
    <dgm:cxn modelId="{D2377ED5-39D3-4338-941F-04141B095B5D}" type="presOf" srcId="{A45A6958-DFC0-43D4-A499-A994E3661BC1}" destId="{BCC6AEB0-0A6D-4A4E-A397-10D03D306C91}" srcOrd="0" destOrd="0" presId="urn:microsoft.com/office/officeart/2005/8/layout/vList5"/>
    <dgm:cxn modelId="{DD04C3AA-CDFE-4DE8-BC51-698E968884DE}" srcId="{A45A6958-DFC0-43D4-A499-A994E3661BC1}" destId="{A3D93EB8-9095-4340-9E2B-08C5993039EB}" srcOrd="1" destOrd="0" parTransId="{F606C5E1-B41B-49A0-9E0A-C76979EF79BD}" sibTransId="{A4497E68-F7AB-42A1-9C83-ED23FA8DF098}"/>
    <dgm:cxn modelId="{1CBEDBBF-3B7E-4CCB-B175-7073ADAF1476}" srcId="{6F7FD775-1130-42D2-A2AC-5D8F8840E1E2}" destId="{81A3973A-1162-4237-8B37-2E19F943D91E}" srcOrd="2" destOrd="0" parTransId="{FE1519C5-45CF-4194-ACAB-DAE74548EB45}" sibTransId="{43AB98AC-74A3-4C75-AB13-BB57C053BB3A}"/>
    <dgm:cxn modelId="{414EAF3F-87DE-45E6-8259-82435FF0FB54}" srcId="{6F7FD775-1130-42D2-A2AC-5D8F8840E1E2}" destId="{402938C2-7ED6-4CE4-AF53-24768B73BF89}" srcOrd="0" destOrd="0" parTransId="{C24EDA09-FC64-4BD0-835E-08B2D59A5E32}" sibTransId="{6EC07766-3EF3-4906-9BBF-077ECF61FC36}"/>
    <dgm:cxn modelId="{0CC7A66F-EA39-491F-A43A-AC387C0B4C6F}" type="presOf" srcId="{402938C2-7ED6-4CE4-AF53-24768B73BF89}" destId="{1D806E2A-3249-40A1-B298-6FABFBF39254}" srcOrd="0" destOrd="0" presId="urn:microsoft.com/office/officeart/2005/8/layout/vList5"/>
    <dgm:cxn modelId="{F7535571-1D5C-4CB9-9D3A-08B4C36C516E}" type="presOf" srcId="{9AB02A01-63A6-41E7-9D27-5BEDEF2A4BF9}" destId="{C10D858B-62AF-4337-8AA6-59A33EA255C7}" srcOrd="0" destOrd="2" presId="urn:microsoft.com/office/officeart/2005/8/layout/vList5"/>
    <dgm:cxn modelId="{2A343F34-CB0D-48E0-98FC-4DEA5418BD94}" srcId="{02B559A8-E815-45F4-98EE-817190A9C19E}" destId="{A9802473-59FE-4DF7-9C97-B855A56BFD31}" srcOrd="1" destOrd="0" parTransId="{A75AE159-3645-4779-8132-AAB107C66E01}" sibTransId="{DF9144AB-6CC8-418C-862A-B3144D5C17AA}"/>
    <dgm:cxn modelId="{3F7732BC-53C6-4658-9534-697DC61F19D1}" type="presOf" srcId="{A3AB3195-D6A9-4C67-8617-035BBF0B9FC3}" destId="{F94A3874-21B4-47AE-B30F-3D55E6460B6B}" srcOrd="0" destOrd="1" presId="urn:microsoft.com/office/officeart/2005/8/layout/vList5"/>
    <dgm:cxn modelId="{674C78AE-6220-45C8-9934-D53BAC399DF2}" srcId="{02B559A8-E815-45F4-98EE-817190A9C19E}" destId="{9AB02A01-63A6-41E7-9D27-5BEDEF2A4BF9}" srcOrd="2" destOrd="0" parTransId="{FB73F1AA-3556-4E74-A86A-C4FBE48FD013}" sibTransId="{AD1D41DA-20C9-4307-A659-2B905F649268}"/>
    <dgm:cxn modelId="{574C510E-F761-4F2D-8640-87D600CC0153}" type="presOf" srcId="{A9802473-59FE-4DF7-9C97-B855A56BFD31}" destId="{C10D858B-62AF-4337-8AA6-59A33EA255C7}" srcOrd="0" destOrd="1" presId="urn:microsoft.com/office/officeart/2005/8/layout/vList5"/>
    <dgm:cxn modelId="{207A309C-02E1-401C-A632-13C2A0D22D95}" srcId="{02B559A8-E815-45F4-98EE-817190A9C19E}" destId="{F20D4D42-9ACA-45AD-B06B-C5DE0172790D}" srcOrd="0" destOrd="0" parTransId="{08316122-4B8D-43F7-BBE9-514FA8DD33D9}" sibTransId="{55C1D6DE-3EC0-4CA0-851C-451CBE0FB111}"/>
    <dgm:cxn modelId="{B92B21BD-5443-4704-BEC1-456FE5062921}" type="presOf" srcId="{FBC26115-E95A-43BE-8B04-09DDE5E6C71A}" destId="{F94A3874-21B4-47AE-B30F-3D55E6460B6B}" srcOrd="0" destOrd="0" presId="urn:microsoft.com/office/officeart/2005/8/layout/vList5"/>
    <dgm:cxn modelId="{B026BA2F-8FE3-4617-AC42-8EDF45CBE780}" srcId="{6F7FD775-1130-42D2-A2AC-5D8F8840E1E2}" destId="{D4E23818-B5EA-48A5-A954-FF020B682A20}" srcOrd="1" destOrd="0" parTransId="{2453F947-05C5-4980-B0AA-5E147E1D4C0E}" sibTransId="{87830E55-2EAE-4168-A7EE-2F935D2CACEF}"/>
    <dgm:cxn modelId="{70956CFB-F0D7-4B7C-8053-CD6E3F359365}" type="presOf" srcId="{D4E23818-B5EA-48A5-A954-FF020B682A20}" destId="{1D806E2A-3249-40A1-B298-6FABFBF39254}" srcOrd="0" destOrd="1" presId="urn:microsoft.com/office/officeart/2005/8/layout/vList5"/>
    <dgm:cxn modelId="{4EEF1E7D-9E20-4FBE-8C96-CB3E4F6AC521}" type="presOf" srcId="{81A3973A-1162-4237-8B37-2E19F943D91E}" destId="{1D806E2A-3249-40A1-B298-6FABFBF39254}" srcOrd="0" destOrd="2" presId="urn:microsoft.com/office/officeart/2005/8/layout/vList5"/>
    <dgm:cxn modelId="{ADEE15C1-2E6F-47AC-840A-0054AA05B719}" srcId="{A45A6958-DFC0-43D4-A499-A994E3661BC1}" destId="{6F7FD775-1130-42D2-A2AC-5D8F8840E1E2}" srcOrd="0" destOrd="0" parTransId="{8F7E30ED-FB0B-4D22-A3C6-BC197C2C2D81}" sibTransId="{BB521142-7D44-4041-BFBC-1DAEB597F4BA}"/>
    <dgm:cxn modelId="{82589E10-0391-437C-88CF-C10AC21C2E4E}" type="presOf" srcId="{A3D93EB8-9095-4340-9E2B-08C5993039EB}" destId="{0E6423AD-2629-458B-90FF-E29C2FD41520}" srcOrd="0" destOrd="0" presId="urn:microsoft.com/office/officeart/2005/8/layout/vList5"/>
    <dgm:cxn modelId="{2B1AFD63-1E8B-452E-A1E9-DCD92151AA87}" type="presOf" srcId="{02B559A8-E815-45F4-98EE-817190A9C19E}" destId="{84B3841A-885F-4F16-B485-73B84B206E20}" srcOrd="0" destOrd="0" presId="urn:microsoft.com/office/officeart/2005/8/layout/vList5"/>
    <dgm:cxn modelId="{2FE865B9-060D-4A0B-9F1A-1F8EBA4426FD}" srcId="{A45A6958-DFC0-43D4-A499-A994E3661BC1}" destId="{02B559A8-E815-45F4-98EE-817190A9C19E}" srcOrd="2" destOrd="0" parTransId="{450DA4ED-FCDA-4520-BC09-44CD2296ED2E}" sibTransId="{FA0405A1-5747-483A-9E65-322043CEF3A7}"/>
    <dgm:cxn modelId="{407C06B5-EA13-4EA3-8D52-B1D2E7AD22DF}" type="presParOf" srcId="{BCC6AEB0-0A6D-4A4E-A397-10D03D306C91}" destId="{C2CA7408-C940-4557-B593-91B254A64674}" srcOrd="0" destOrd="0" presId="urn:microsoft.com/office/officeart/2005/8/layout/vList5"/>
    <dgm:cxn modelId="{9822E91D-8F2C-4C9B-9341-EEE4E2136C98}" type="presParOf" srcId="{C2CA7408-C940-4557-B593-91B254A64674}" destId="{574AE52D-C7AB-4340-BC7C-EDF8AF3582A0}" srcOrd="0" destOrd="0" presId="urn:microsoft.com/office/officeart/2005/8/layout/vList5"/>
    <dgm:cxn modelId="{CE84954B-4015-4411-B28A-E08578D50D48}" type="presParOf" srcId="{C2CA7408-C940-4557-B593-91B254A64674}" destId="{1D806E2A-3249-40A1-B298-6FABFBF39254}" srcOrd="1" destOrd="0" presId="urn:microsoft.com/office/officeart/2005/8/layout/vList5"/>
    <dgm:cxn modelId="{BC9654A9-DEC0-4DB4-BC8A-4FE5431392A9}" type="presParOf" srcId="{BCC6AEB0-0A6D-4A4E-A397-10D03D306C91}" destId="{F44F067A-FCF4-485C-912B-95C6661BCB3F}" srcOrd="1" destOrd="0" presId="urn:microsoft.com/office/officeart/2005/8/layout/vList5"/>
    <dgm:cxn modelId="{BC6DAF4C-E668-49CF-9E71-D7C76EA4A24A}" type="presParOf" srcId="{BCC6AEB0-0A6D-4A4E-A397-10D03D306C91}" destId="{B87DEB91-0B53-4E99-BD3A-849AFD3E40B6}" srcOrd="2" destOrd="0" presId="urn:microsoft.com/office/officeart/2005/8/layout/vList5"/>
    <dgm:cxn modelId="{802656CC-8176-4DBE-A279-77A6AD428B70}" type="presParOf" srcId="{B87DEB91-0B53-4E99-BD3A-849AFD3E40B6}" destId="{0E6423AD-2629-458B-90FF-E29C2FD41520}" srcOrd="0" destOrd="0" presId="urn:microsoft.com/office/officeart/2005/8/layout/vList5"/>
    <dgm:cxn modelId="{B1193063-83B3-410B-8B1A-63640FD4C7F2}" type="presParOf" srcId="{B87DEB91-0B53-4E99-BD3A-849AFD3E40B6}" destId="{F94A3874-21B4-47AE-B30F-3D55E6460B6B}" srcOrd="1" destOrd="0" presId="urn:microsoft.com/office/officeart/2005/8/layout/vList5"/>
    <dgm:cxn modelId="{4BCD9AD0-296B-404E-AB4D-D24F2857D0FE}" type="presParOf" srcId="{BCC6AEB0-0A6D-4A4E-A397-10D03D306C91}" destId="{B239385B-C604-4285-9E98-CC55C031E509}" srcOrd="3" destOrd="0" presId="urn:microsoft.com/office/officeart/2005/8/layout/vList5"/>
    <dgm:cxn modelId="{90F75969-5DA9-4F79-BE76-A6CC4B3BC0DC}" type="presParOf" srcId="{BCC6AEB0-0A6D-4A4E-A397-10D03D306C91}" destId="{8D5FC9A5-6194-4706-87F9-BF1F68A950D0}" srcOrd="4" destOrd="0" presId="urn:microsoft.com/office/officeart/2005/8/layout/vList5"/>
    <dgm:cxn modelId="{E6DE91AA-D3FA-4791-A717-BA24F29FDE81}" type="presParOf" srcId="{8D5FC9A5-6194-4706-87F9-BF1F68A950D0}" destId="{84B3841A-885F-4F16-B485-73B84B206E20}" srcOrd="0" destOrd="0" presId="urn:microsoft.com/office/officeart/2005/8/layout/vList5"/>
    <dgm:cxn modelId="{3214AA65-4FD9-42FC-A325-AC94605A9315}" type="presParOf" srcId="{8D5FC9A5-6194-4706-87F9-BF1F68A950D0}" destId="{C10D858B-62AF-4337-8AA6-59A33EA255C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5A6958-DFC0-43D4-A499-A994E3661BC1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F7FD775-1130-42D2-A2AC-5D8F8840E1E2}">
      <dgm:prSet phldrT="[文本]" custT="1"/>
      <dgm:spPr/>
      <dgm:t>
        <a:bodyPr/>
        <a:lstStyle/>
        <a:p>
          <a:r>
            <a:rPr lang="en-US" altLang="zh-CN" sz="1600" dirty="0" smtClean="0"/>
            <a:t>9</a:t>
          </a:r>
          <a:r>
            <a:rPr lang="zh-CN" altLang="en-US" sz="1600" dirty="0" smtClean="0"/>
            <a:t>种规模</a:t>
          </a:r>
          <a:endParaRPr lang="zh-CN" altLang="en-US" sz="1600" dirty="0"/>
        </a:p>
      </dgm:t>
    </dgm:pt>
    <dgm:pt modelId="{8F7E30ED-FB0B-4D22-A3C6-BC197C2C2D81}" type="parTrans" cxnId="{ADEE15C1-2E6F-47AC-840A-0054AA05B719}">
      <dgm:prSet/>
      <dgm:spPr/>
      <dgm:t>
        <a:bodyPr/>
        <a:lstStyle/>
        <a:p>
          <a:endParaRPr lang="zh-CN" altLang="en-US"/>
        </a:p>
      </dgm:t>
    </dgm:pt>
    <dgm:pt modelId="{BB521142-7D44-4041-BFBC-1DAEB597F4BA}" type="sibTrans" cxnId="{ADEE15C1-2E6F-47AC-840A-0054AA05B719}">
      <dgm:prSet/>
      <dgm:spPr/>
      <dgm:t>
        <a:bodyPr/>
        <a:lstStyle/>
        <a:p>
          <a:endParaRPr lang="zh-CN" altLang="en-US"/>
        </a:p>
      </dgm:t>
    </dgm:pt>
    <dgm:pt modelId="{402938C2-7ED6-4CE4-AF53-24768B73BF89}">
      <dgm:prSet phldrT="[文本]" custT="1"/>
      <dgm:spPr/>
      <dgm:t>
        <a:bodyPr/>
        <a:lstStyle/>
        <a:p>
          <a:r>
            <a:rPr lang="zh-CN" altLang="en-US" sz="1400" dirty="0" smtClean="0"/>
            <a:t>小规模 </a:t>
          </a:r>
          <a:r>
            <a:rPr lang="en-US" altLang="zh-CN" sz="1400" dirty="0" smtClean="0"/>
            <a:t>n=10, 15, 20</a:t>
          </a:r>
          <a:endParaRPr lang="zh-CN" altLang="en-US" sz="1400" dirty="0"/>
        </a:p>
      </dgm:t>
    </dgm:pt>
    <dgm:pt modelId="{C24EDA09-FC64-4BD0-835E-08B2D59A5E32}" type="parTrans" cxnId="{414EAF3F-87DE-45E6-8259-82435FF0FB54}">
      <dgm:prSet/>
      <dgm:spPr/>
      <dgm:t>
        <a:bodyPr/>
        <a:lstStyle/>
        <a:p>
          <a:endParaRPr lang="zh-CN" altLang="en-US"/>
        </a:p>
      </dgm:t>
    </dgm:pt>
    <dgm:pt modelId="{6EC07766-3EF3-4906-9BBF-077ECF61FC36}" type="sibTrans" cxnId="{414EAF3F-87DE-45E6-8259-82435FF0FB54}">
      <dgm:prSet/>
      <dgm:spPr/>
      <dgm:t>
        <a:bodyPr/>
        <a:lstStyle/>
        <a:p>
          <a:endParaRPr lang="zh-CN" altLang="en-US"/>
        </a:p>
      </dgm:t>
    </dgm:pt>
    <dgm:pt modelId="{A3D93EB8-9095-4340-9E2B-08C5993039EB}">
      <dgm:prSet phldrT="[文本]" custT="1"/>
      <dgm:spPr/>
      <dgm:t>
        <a:bodyPr/>
        <a:lstStyle/>
        <a:p>
          <a:r>
            <a:rPr lang="en-US" altLang="zh-CN" sz="1600" dirty="0" smtClean="0"/>
            <a:t>L</a:t>
          </a:r>
          <a:r>
            <a:rPr lang="zh-CN" altLang="en-US" sz="1600" dirty="0" smtClean="0"/>
            <a:t>和</a:t>
          </a:r>
          <a:r>
            <a:rPr lang="en-US" altLang="zh-CN" sz="1600" dirty="0" smtClean="0"/>
            <a:t>H</a:t>
          </a:r>
          <a:r>
            <a:rPr lang="zh-CN" altLang="en-US" sz="1600" dirty="0" smtClean="0"/>
            <a:t>类</a:t>
          </a:r>
          <a:endParaRPr lang="zh-CN" altLang="en-US" sz="1600" dirty="0"/>
        </a:p>
      </dgm:t>
    </dgm:pt>
    <dgm:pt modelId="{F606C5E1-B41B-49A0-9E0A-C76979EF79BD}" type="parTrans" cxnId="{DD04C3AA-CDFE-4DE8-BC51-698E968884DE}">
      <dgm:prSet/>
      <dgm:spPr/>
      <dgm:t>
        <a:bodyPr/>
        <a:lstStyle/>
        <a:p>
          <a:endParaRPr lang="zh-CN" altLang="en-US"/>
        </a:p>
      </dgm:t>
    </dgm:pt>
    <dgm:pt modelId="{A4497E68-F7AB-42A1-9C83-ED23FA8DF098}" type="sibTrans" cxnId="{DD04C3AA-CDFE-4DE8-BC51-698E968884DE}">
      <dgm:prSet/>
      <dgm:spPr/>
      <dgm:t>
        <a:bodyPr/>
        <a:lstStyle/>
        <a:p>
          <a:endParaRPr lang="zh-CN" altLang="en-US"/>
        </a:p>
      </dgm:t>
    </dgm:pt>
    <dgm:pt modelId="{FBC26115-E95A-43BE-8B04-09DDE5E6C71A}">
      <dgm:prSet phldrT="[文本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661E5DDC-591D-49FB-A41B-8777503C73B0}" type="parTrans" cxnId="{25F4A7AB-3D3C-4936-88D5-948F99AEEF6C}">
      <dgm:prSet/>
      <dgm:spPr/>
      <dgm:t>
        <a:bodyPr/>
        <a:lstStyle/>
        <a:p>
          <a:endParaRPr lang="zh-CN" altLang="en-US"/>
        </a:p>
      </dgm:t>
    </dgm:pt>
    <dgm:pt modelId="{C8EBA87A-A985-4419-A426-B1D195F11AD2}" type="sibTrans" cxnId="{25F4A7AB-3D3C-4936-88D5-948F99AEEF6C}">
      <dgm:prSet/>
      <dgm:spPr/>
      <dgm:t>
        <a:bodyPr/>
        <a:lstStyle/>
        <a:p>
          <a:endParaRPr lang="zh-CN" altLang="en-US"/>
        </a:p>
      </dgm:t>
    </dgm:pt>
    <dgm:pt modelId="{A3AB3195-D6A9-4C67-8617-035BBF0B9FC3}">
      <dgm:prSet phldrT="[文本]"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06D8FAF8-A2FC-4BAB-B91D-F8AFD7127775}" type="parTrans" cxnId="{F4018701-C2A1-4FCA-8F85-A4F26C35BF80}">
      <dgm:prSet/>
      <dgm:spPr/>
      <dgm:t>
        <a:bodyPr/>
        <a:lstStyle/>
        <a:p>
          <a:endParaRPr lang="zh-CN" altLang="en-US"/>
        </a:p>
      </dgm:t>
    </dgm:pt>
    <dgm:pt modelId="{CF969DEA-3C21-4A84-A2B8-A6804E4E0EDF}" type="sibTrans" cxnId="{F4018701-C2A1-4FCA-8F85-A4F26C35BF80}">
      <dgm:prSet/>
      <dgm:spPr/>
      <dgm:t>
        <a:bodyPr/>
        <a:lstStyle/>
        <a:p>
          <a:endParaRPr lang="zh-CN" altLang="en-US"/>
        </a:p>
      </dgm:t>
    </dgm:pt>
    <dgm:pt modelId="{02B559A8-E815-45F4-98EE-817190A9C19E}">
      <dgm:prSet phldrT="[文本]" custT="1"/>
      <dgm:spPr/>
      <dgm:t>
        <a:bodyPr/>
        <a:lstStyle/>
        <a:p>
          <a:r>
            <a:rPr lang="zh-CN" altLang="en-US" sz="1600" dirty="0" smtClean="0"/>
            <a:t>随机工期</a:t>
          </a:r>
          <a:endParaRPr lang="zh-CN" altLang="en-US" sz="1600" dirty="0"/>
        </a:p>
      </dgm:t>
    </dgm:pt>
    <dgm:pt modelId="{450DA4ED-FCDA-4520-BC09-44CD2296ED2E}" type="parTrans" cxnId="{2FE865B9-060D-4A0B-9F1A-1F8EBA4426FD}">
      <dgm:prSet/>
      <dgm:spPr/>
      <dgm:t>
        <a:bodyPr/>
        <a:lstStyle/>
        <a:p>
          <a:endParaRPr lang="zh-CN" altLang="en-US"/>
        </a:p>
      </dgm:t>
    </dgm:pt>
    <dgm:pt modelId="{FA0405A1-5747-483A-9E65-322043CEF3A7}" type="sibTrans" cxnId="{2FE865B9-060D-4A0B-9F1A-1F8EBA4426FD}">
      <dgm:prSet/>
      <dgm:spPr/>
      <dgm:t>
        <a:bodyPr/>
        <a:lstStyle/>
        <a:p>
          <a:endParaRPr lang="zh-CN" altLang="en-US"/>
        </a:p>
      </dgm:t>
    </dgm:pt>
    <dgm:pt modelId="{F20D4D42-9ACA-45AD-B06B-C5DE0172790D}">
      <dgm:prSet phldrT="[文本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08316122-4B8D-43F7-BBE9-514FA8DD33D9}" type="parTrans" cxnId="{207A309C-02E1-401C-A632-13C2A0D22D95}">
      <dgm:prSet/>
      <dgm:spPr/>
      <dgm:t>
        <a:bodyPr/>
        <a:lstStyle/>
        <a:p>
          <a:endParaRPr lang="zh-CN" altLang="en-US"/>
        </a:p>
      </dgm:t>
    </dgm:pt>
    <dgm:pt modelId="{55C1D6DE-3EC0-4CA0-851C-451CBE0FB111}" type="sibTrans" cxnId="{207A309C-02E1-401C-A632-13C2A0D22D95}">
      <dgm:prSet/>
      <dgm:spPr/>
      <dgm:t>
        <a:bodyPr/>
        <a:lstStyle/>
        <a:p>
          <a:endParaRPr lang="zh-CN" altLang="en-US"/>
        </a:p>
      </dgm:t>
    </dgm:pt>
    <dgm:pt modelId="{D4E23818-B5EA-48A5-A954-FF020B682A20}">
      <dgm:prSet phldrT="[文本]" custT="1"/>
      <dgm:spPr/>
      <dgm:t>
        <a:bodyPr/>
        <a:lstStyle/>
        <a:p>
          <a:r>
            <a:rPr lang="zh-CN" altLang="en-US" sz="1400" dirty="0" smtClean="0"/>
            <a:t>中规模 </a:t>
          </a:r>
          <a:r>
            <a:rPr lang="en-US" altLang="zh-CN" sz="1400" dirty="0" smtClean="0"/>
            <a:t>n=30, 40, 50</a:t>
          </a:r>
          <a:endParaRPr lang="zh-CN" altLang="en-US" sz="1400" dirty="0"/>
        </a:p>
      </dgm:t>
    </dgm:pt>
    <dgm:pt modelId="{87830E55-2EAE-4168-A7EE-2F935D2CACEF}" type="sibTrans" cxnId="{B026BA2F-8FE3-4617-AC42-8EDF45CBE780}">
      <dgm:prSet/>
      <dgm:spPr/>
      <dgm:t>
        <a:bodyPr/>
        <a:lstStyle/>
        <a:p>
          <a:endParaRPr lang="zh-CN" altLang="en-US"/>
        </a:p>
      </dgm:t>
    </dgm:pt>
    <dgm:pt modelId="{2453F947-05C5-4980-B0AA-5E147E1D4C0E}" type="parTrans" cxnId="{B026BA2F-8FE3-4617-AC42-8EDF45CBE780}">
      <dgm:prSet/>
      <dgm:spPr/>
      <dgm:t>
        <a:bodyPr/>
        <a:lstStyle/>
        <a:p>
          <a:endParaRPr lang="zh-CN" altLang="en-US"/>
        </a:p>
      </dgm:t>
    </dgm:pt>
    <dgm:pt modelId="{81A3973A-1162-4237-8B37-2E19F943D91E}">
      <dgm:prSet phldrT="[文本]" custT="1"/>
      <dgm:spPr/>
      <dgm:t>
        <a:bodyPr/>
        <a:lstStyle/>
        <a:p>
          <a:r>
            <a:rPr lang="zh-CN" altLang="en-US" sz="1400" dirty="0" smtClean="0"/>
            <a:t>大规模 </a:t>
          </a:r>
          <a:r>
            <a:rPr lang="en-US" altLang="zh-CN" sz="1400" dirty="0" smtClean="0"/>
            <a:t>n=70, 100</a:t>
          </a:r>
          <a:endParaRPr lang="zh-CN" altLang="en-US" sz="1400" dirty="0"/>
        </a:p>
      </dgm:t>
    </dgm:pt>
    <dgm:pt modelId="{FE1519C5-45CF-4194-ACAB-DAE74548EB45}" type="parTrans" cxnId="{1CBEDBBF-3B7E-4CCB-B175-7073ADAF1476}">
      <dgm:prSet/>
      <dgm:spPr/>
      <dgm:t>
        <a:bodyPr/>
        <a:lstStyle/>
        <a:p>
          <a:endParaRPr lang="zh-CN" altLang="en-US"/>
        </a:p>
      </dgm:t>
    </dgm:pt>
    <dgm:pt modelId="{43AB98AC-74A3-4C75-AB13-BB57C053BB3A}" type="sibTrans" cxnId="{1CBEDBBF-3B7E-4CCB-B175-7073ADAF1476}">
      <dgm:prSet/>
      <dgm:spPr/>
      <dgm:t>
        <a:bodyPr/>
        <a:lstStyle/>
        <a:p>
          <a:endParaRPr lang="zh-CN" altLang="en-US"/>
        </a:p>
      </dgm:t>
    </dgm:pt>
    <dgm:pt modelId="{A9802473-59FE-4DF7-9C97-B855A56BFD31}">
      <dgm:prSet phldrT="[文本]"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A75AE159-3645-4779-8132-AAB107C66E01}" type="parTrans" cxnId="{2A343F34-CB0D-48E0-98FC-4DEA5418BD94}">
      <dgm:prSet/>
      <dgm:spPr/>
      <dgm:t>
        <a:bodyPr/>
        <a:lstStyle/>
        <a:p>
          <a:endParaRPr lang="zh-CN" altLang="en-US"/>
        </a:p>
      </dgm:t>
    </dgm:pt>
    <dgm:pt modelId="{DF9144AB-6CC8-418C-862A-B3144D5C17AA}" type="sibTrans" cxnId="{2A343F34-CB0D-48E0-98FC-4DEA5418BD94}">
      <dgm:prSet/>
      <dgm:spPr/>
      <dgm:t>
        <a:bodyPr/>
        <a:lstStyle/>
        <a:p>
          <a:endParaRPr lang="zh-CN" altLang="en-US"/>
        </a:p>
      </dgm:t>
    </dgm:pt>
    <dgm:pt modelId="{9AB02A01-63A6-41E7-9D27-5BEDEF2A4BF9}">
      <dgm:prSet phldrT="[文本]"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FB73F1AA-3556-4E74-A86A-C4FBE48FD013}" type="parTrans" cxnId="{674C78AE-6220-45C8-9934-D53BAC399DF2}">
      <dgm:prSet/>
      <dgm:spPr/>
      <dgm:t>
        <a:bodyPr/>
        <a:lstStyle/>
        <a:p>
          <a:endParaRPr lang="zh-CN" altLang="en-US"/>
        </a:p>
      </dgm:t>
    </dgm:pt>
    <dgm:pt modelId="{AD1D41DA-20C9-4307-A659-2B905F649268}" type="sibTrans" cxnId="{674C78AE-6220-45C8-9934-D53BAC399DF2}">
      <dgm:prSet/>
      <dgm:spPr/>
      <dgm:t>
        <a:bodyPr/>
        <a:lstStyle/>
        <a:p>
          <a:endParaRPr lang="zh-CN" altLang="en-US"/>
        </a:p>
      </dgm:t>
    </dgm:pt>
    <dgm:pt modelId="{BCC6AEB0-0A6D-4A4E-A397-10D03D306C91}" type="pres">
      <dgm:prSet presAssocID="{A45A6958-DFC0-43D4-A499-A994E3661B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2CA7408-C940-4557-B593-91B254A64674}" type="pres">
      <dgm:prSet presAssocID="{6F7FD775-1130-42D2-A2AC-5D8F8840E1E2}" presName="linNode" presStyleCnt="0"/>
      <dgm:spPr/>
    </dgm:pt>
    <dgm:pt modelId="{574AE52D-C7AB-4340-BC7C-EDF8AF3582A0}" type="pres">
      <dgm:prSet presAssocID="{6F7FD775-1130-42D2-A2AC-5D8F8840E1E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806E2A-3249-40A1-B298-6FABFBF39254}" type="pres">
      <dgm:prSet presAssocID="{6F7FD775-1130-42D2-A2AC-5D8F8840E1E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F067A-FCF4-485C-912B-95C6661BCB3F}" type="pres">
      <dgm:prSet presAssocID="{BB521142-7D44-4041-BFBC-1DAEB597F4BA}" presName="sp" presStyleCnt="0"/>
      <dgm:spPr/>
    </dgm:pt>
    <dgm:pt modelId="{B87DEB91-0B53-4E99-BD3A-849AFD3E40B6}" type="pres">
      <dgm:prSet presAssocID="{A3D93EB8-9095-4340-9E2B-08C5993039EB}" presName="linNode" presStyleCnt="0"/>
      <dgm:spPr/>
    </dgm:pt>
    <dgm:pt modelId="{0E6423AD-2629-458B-90FF-E29C2FD41520}" type="pres">
      <dgm:prSet presAssocID="{A3D93EB8-9095-4340-9E2B-08C5993039E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4A3874-21B4-47AE-B30F-3D55E6460B6B}" type="pres">
      <dgm:prSet presAssocID="{A3D93EB8-9095-4340-9E2B-08C5993039E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39385B-C604-4285-9E98-CC55C031E509}" type="pres">
      <dgm:prSet presAssocID="{A4497E68-F7AB-42A1-9C83-ED23FA8DF098}" presName="sp" presStyleCnt="0"/>
      <dgm:spPr/>
    </dgm:pt>
    <dgm:pt modelId="{8D5FC9A5-6194-4706-87F9-BF1F68A950D0}" type="pres">
      <dgm:prSet presAssocID="{02B559A8-E815-45F4-98EE-817190A9C19E}" presName="linNode" presStyleCnt="0"/>
      <dgm:spPr/>
    </dgm:pt>
    <dgm:pt modelId="{84B3841A-885F-4F16-B485-73B84B206E20}" type="pres">
      <dgm:prSet presAssocID="{02B559A8-E815-45F4-98EE-817190A9C19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0D858B-62AF-4337-8AA6-59A33EA255C7}" type="pres">
      <dgm:prSet presAssocID="{02B559A8-E815-45F4-98EE-817190A9C19E}" presName="descendantText" presStyleLbl="alignAccFollowNode1" presStyleIdx="2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1524B0-8663-4E71-A931-E6A5CFC9D1C2}" type="presOf" srcId="{6F7FD775-1130-42D2-A2AC-5D8F8840E1E2}" destId="{574AE52D-C7AB-4340-BC7C-EDF8AF3582A0}" srcOrd="0" destOrd="0" presId="urn:microsoft.com/office/officeart/2005/8/layout/vList5"/>
    <dgm:cxn modelId="{25F4A7AB-3D3C-4936-88D5-948F99AEEF6C}" srcId="{A3D93EB8-9095-4340-9E2B-08C5993039EB}" destId="{FBC26115-E95A-43BE-8B04-09DDE5E6C71A}" srcOrd="0" destOrd="0" parTransId="{661E5DDC-591D-49FB-A41B-8777503C73B0}" sibTransId="{C8EBA87A-A985-4419-A426-B1D195F11AD2}"/>
    <dgm:cxn modelId="{F4343B3E-257B-4269-9746-2D3CE3536D30}" type="presOf" srcId="{F20D4D42-9ACA-45AD-B06B-C5DE0172790D}" destId="{C10D858B-62AF-4337-8AA6-59A33EA255C7}" srcOrd="0" destOrd="0" presId="urn:microsoft.com/office/officeart/2005/8/layout/vList5"/>
    <dgm:cxn modelId="{F4018701-C2A1-4FCA-8F85-A4F26C35BF80}" srcId="{A3D93EB8-9095-4340-9E2B-08C5993039EB}" destId="{A3AB3195-D6A9-4C67-8617-035BBF0B9FC3}" srcOrd="1" destOrd="0" parTransId="{06D8FAF8-A2FC-4BAB-B91D-F8AFD7127775}" sibTransId="{CF969DEA-3C21-4A84-A2B8-A6804E4E0EDF}"/>
    <dgm:cxn modelId="{D2377ED5-39D3-4338-941F-04141B095B5D}" type="presOf" srcId="{A45A6958-DFC0-43D4-A499-A994E3661BC1}" destId="{BCC6AEB0-0A6D-4A4E-A397-10D03D306C91}" srcOrd="0" destOrd="0" presId="urn:microsoft.com/office/officeart/2005/8/layout/vList5"/>
    <dgm:cxn modelId="{DD04C3AA-CDFE-4DE8-BC51-698E968884DE}" srcId="{A45A6958-DFC0-43D4-A499-A994E3661BC1}" destId="{A3D93EB8-9095-4340-9E2B-08C5993039EB}" srcOrd="1" destOrd="0" parTransId="{F606C5E1-B41B-49A0-9E0A-C76979EF79BD}" sibTransId="{A4497E68-F7AB-42A1-9C83-ED23FA8DF098}"/>
    <dgm:cxn modelId="{1CBEDBBF-3B7E-4CCB-B175-7073ADAF1476}" srcId="{6F7FD775-1130-42D2-A2AC-5D8F8840E1E2}" destId="{81A3973A-1162-4237-8B37-2E19F943D91E}" srcOrd="2" destOrd="0" parTransId="{FE1519C5-45CF-4194-ACAB-DAE74548EB45}" sibTransId="{43AB98AC-74A3-4C75-AB13-BB57C053BB3A}"/>
    <dgm:cxn modelId="{414EAF3F-87DE-45E6-8259-82435FF0FB54}" srcId="{6F7FD775-1130-42D2-A2AC-5D8F8840E1E2}" destId="{402938C2-7ED6-4CE4-AF53-24768B73BF89}" srcOrd="0" destOrd="0" parTransId="{C24EDA09-FC64-4BD0-835E-08B2D59A5E32}" sibTransId="{6EC07766-3EF3-4906-9BBF-077ECF61FC36}"/>
    <dgm:cxn modelId="{0CC7A66F-EA39-491F-A43A-AC387C0B4C6F}" type="presOf" srcId="{402938C2-7ED6-4CE4-AF53-24768B73BF89}" destId="{1D806E2A-3249-40A1-B298-6FABFBF39254}" srcOrd="0" destOrd="0" presId="urn:microsoft.com/office/officeart/2005/8/layout/vList5"/>
    <dgm:cxn modelId="{F7535571-1D5C-4CB9-9D3A-08B4C36C516E}" type="presOf" srcId="{9AB02A01-63A6-41E7-9D27-5BEDEF2A4BF9}" destId="{C10D858B-62AF-4337-8AA6-59A33EA255C7}" srcOrd="0" destOrd="2" presId="urn:microsoft.com/office/officeart/2005/8/layout/vList5"/>
    <dgm:cxn modelId="{2A343F34-CB0D-48E0-98FC-4DEA5418BD94}" srcId="{02B559A8-E815-45F4-98EE-817190A9C19E}" destId="{A9802473-59FE-4DF7-9C97-B855A56BFD31}" srcOrd="1" destOrd="0" parTransId="{A75AE159-3645-4779-8132-AAB107C66E01}" sibTransId="{DF9144AB-6CC8-418C-862A-B3144D5C17AA}"/>
    <dgm:cxn modelId="{3F7732BC-53C6-4658-9534-697DC61F19D1}" type="presOf" srcId="{A3AB3195-D6A9-4C67-8617-035BBF0B9FC3}" destId="{F94A3874-21B4-47AE-B30F-3D55E6460B6B}" srcOrd="0" destOrd="1" presId="urn:microsoft.com/office/officeart/2005/8/layout/vList5"/>
    <dgm:cxn modelId="{674C78AE-6220-45C8-9934-D53BAC399DF2}" srcId="{02B559A8-E815-45F4-98EE-817190A9C19E}" destId="{9AB02A01-63A6-41E7-9D27-5BEDEF2A4BF9}" srcOrd="2" destOrd="0" parTransId="{FB73F1AA-3556-4E74-A86A-C4FBE48FD013}" sibTransId="{AD1D41DA-20C9-4307-A659-2B905F649268}"/>
    <dgm:cxn modelId="{574C510E-F761-4F2D-8640-87D600CC0153}" type="presOf" srcId="{A9802473-59FE-4DF7-9C97-B855A56BFD31}" destId="{C10D858B-62AF-4337-8AA6-59A33EA255C7}" srcOrd="0" destOrd="1" presId="urn:microsoft.com/office/officeart/2005/8/layout/vList5"/>
    <dgm:cxn modelId="{207A309C-02E1-401C-A632-13C2A0D22D95}" srcId="{02B559A8-E815-45F4-98EE-817190A9C19E}" destId="{F20D4D42-9ACA-45AD-B06B-C5DE0172790D}" srcOrd="0" destOrd="0" parTransId="{08316122-4B8D-43F7-BBE9-514FA8DD33D9}" sibTransId="{55C1D6DE-3EC0-4CA0-851C-451CBE0FB111}"/>
    <dgm:cxn modelId="{B92B21BD-5443-4704-BEC1-456FE5062921}" type="presOf" srcId="{FBC26115-E95A-43BE-8B04-09DDE5E6C71A}" destId="{F94A3874-21B4-47AE-B30F-3D55E6460B6B}" srcOrd="0" destOrd="0" presId="urn:microsoft.com/office/officeart/2005/8/layout/vList5"/>
    <dgm:cxn modelId="{B026BA2F-8FE3-4617-AC42-8EDF45CBE780}" srcId="{6F7FD775-1130-42D2-A2AC-5D8F8840E1E2}" destId="{D4E23818-B5EA-48A5-A954-FF020B682A20}" srcOrd="1" destOrd="0" parTransId="{2453F947-05C5-4980-B0AA-5E147E1D4C0E}" sibTransId="{87830E55-2EAE-4168-A7EE-2F935D2CACEF}"/>
    <dgm:cxn modelId="{70956CFB-F0D7-4B7C-8053-CD6E3F359365}" type="presOf" srcId="{D4E23818-B5EA-48A5-A954-FF020B682A20}" destId="{1D806E2A-3249-40A1-B298-6FABFBF39254}" srcOrd="0" destOrd="1" presId="urn:microsoft.com/office/officeart/2005/8/layout/vList5"/>
    <dgm:cxn modelId="{4EEF1E7D-9E20-4FBE-8C96-CB3E4F6AC521}" type="presOf" srcId="{81A3973A-1162-4237-8B37-2E19F943D91E}" destId="{1D806E2A-3249-40A1-B298-6FABFBF39254}" srcOrd="0" destOrd="2" presId="urn:microsoft.com/office/officeart/2005/8/layout/vList5"/>
    <dgm:cxn modelId="{ADEE15C1-2E6F-47AC-840A-0054AA05B719}" srcId="{A45A6958-DFC0-43D4-A499-A994E3661BC1}" destId="{6F7FD775-1130-42D2-A2AC-5D8F8840E1E2}" srcOrd="0" destOrd="0" parTransId="{8F7E30ED-FB0B-4D22-A3C6-BC197C2C2D81}" sibTransId="{BB521142-7D44-4041-BFBC-1DAEB597F4BA}"/>
    <dgm:cxn modelId="{82589E10-0391-437C-88CF-C10AC21C2E4E}" type="presOf" srcId="{A3D93EB8-9095-4340-9E2B-08C5993039EB}" destId="{0E6423AD-2629-458B-90FF-E29C2FD41520}" srcOrd="0" destOrd="0" presId="urn:microsoft.com/office/officeart/2005/8/layout/vList5"/>
    <dgm:cxn modelId="{2B1AFD63-1E8B-452E-A1E9-DCD92151AA87}" type="presOf" srcId="{02B559A8-E815-45F4-98EE-817190A9C19E}" destId="{84B3841A-885F-4F16-B485-73B84B206E20}" srcOrd="0" destOrd="0" presId="urn:microsoft.com/office/officeart/2005/8/layout/vList5"/>
    <dgm:cxn modelId="{2FE865B9-060D-4A0B-9F1A-1F8EBA4426FD}" srcId="{A45A6958-DFC0-43D4-A499-A994E3661BC1}" destId="{02B559A8-E815-45F4-98EE-817190A9C19E}" srcOrd="2" destOrd="0" parTransId="{450DA4ED-FCDA-4520-BC09-44CD2296ED2E}" sibTransId="{FA0405A1-5747-483A-9E65-322043CEF3A7}"/>
    <dgm:cxn modelId="{407C06B5-EA13-4EA3-8D52-B1D2E7AD22DF}" type="presParOf" srcId="{BCC6AEB0-0A6D-4A4E-A397-10D03D306C91}" destId="{C2CA7408-C940-4557-B593-91B254A64674}" srcOrd="0" destOrd="0" presId="urn:microsoft.com/office/officeart/2005/8/layout/vList5"/>
    <dgm:cxn modelId="{9822E91D-8F2C-4C9B-9341-EEE4E2136C98}" type="presParOf" srcId="{C2CA7408-C940-4557-B593-91B254A64674}" destId="{574AE52D-C7AB-4340-BC7C-EDF8AF3582A0}" srcOrd="0" destOrd="0" presId="urn:microsoft.com/office/officeart/2005/8/layout/vList5"/>
    <dgm:cxn modelId="{CE84954B-4015-4411-B28A-E08578D50D48}" type="presParOf" srcId="{C2CA7408-C940-4557-B593-91B254A64674}" destId="{1D806E2A-3249-40A1-B298-6FABFBF39254}" srcOrd="1" destOrd="0" presId="urn:microsoft.com/office/officeart/2005/8/layout/vList5"/>
    <dgm:cxn modelId="{BC9654A9-DEC0-4DB4-BC8A-4FE5431392A9}" type="presParOf" srcId="{BCC6AEB0-0A6D-4A4E-A397-10D03D306C91}" destId="{F44F067A-FCF4-485C-912B-95C6661BCB3F}" srcOrd="1" destOrd="0" presId="urn:microsoft.com/office/officeart/2005/8/layout/vList5"/>
    <dgm:cxn modelId="{BC6DAF4C-E668-49CF-9E71-D7C76EA4A24A}" type="presParOf" srcId="{BCC6AEB0-0A6D-4A4E-A397-10D03D306C91}" destId="{B87DEB91-0B53-4E99-BD3A-849AFD3E40B6}" srcOrd="2" destOrd="0" presId="urn:microsoft.com/office/officeart/2005/8/layout/vList5"/>
    <dgm:cxn modelId="{802656CC-8176-4DBE-A279-77A6AD428B70}" type="presParOf" srcId="{B87DEB91-0B53-4E99-BD3A-849AFD3E40B6}" destId="{0E6423AD-2629-458B-90FF-E29C2FD41520}" srcOrd="0" destOrd="0" presId="urn:microsoft.com/office/officeart/2005/8/layout/vList5"/>
    <dgm:cxn modelId="{B1193063-83B3-410B-8B1A-63640FD4C7F2}" type="presParOf" srcId="{B87DEB91-0B53-4E99-BD3A-849AFD3E40B6}" destId="{F94A3874-21B4-47AE-B30F-3D55E6460B6B}" srcOrd="1" destOrd="0" presId="urn:microsoft.com/office/officeart/2005/8/layout/vList5"/>
    <dgm:cxn modelId="{4BCD9AD0-296B-404E-AB4D-D24F2857D0FE}" type="presParOf" srcId="{BCC6AEB0-0A6D-4A4E-A397-10D03D306C91}" destId="{B239385B-C604-4285-9E98-CC55C031E509}" srcOrd="3" destOrd="0" presId="urn:microsoft.com/office/officeart/2005/8/layout/vList5"/>
    <dgm:cxn modelId="{90F75969-5DA9-4F79-BE76-A6CC4B3BC0DC}" type="presParOf" srcId="{BCC6AEB0-0A6D-4A4E-A397-10D03D306C91}" destId="{8D5FC9A5-6194-4706-87F9-BF1F68A950D0}" srcOrd="4" destOrd="0" presId="urn:microsoft.com/office/officeart/2005/8/layout/vList5"/>
    <dgm:cxn modelId="{E6DE91AA-D3FA-4791-A717-BA24F29FDE81}" type="presParOf" srcId="{8D5FC9A5-6194-4706-87F9-BF1F68A950D0}" destId="{84B3841A-885F-4F16-B485-73B84B206E20}" srcOrd="0" destOrd="0" presId="urn:microsoft.com/office/officeart/2005/8/layout/vList5"/>
    <dgm:cxn modelId="{3214AA65-4FD9-42FC-A325-AC94605A9315}" type="presParOf" srcId="{8D5FC9A5-6194-4706-87F9-BF1F68A950D0}" destId="{C10D858B-62AF-4337-8AA6-59A33EA255C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EB7D4-73DF-40B8-8EC3-93288D248C22}">
      <dsp:nvSpPr>
        <dsp:cNvPr id="0" name=""/>
        <dsp:cNvSpPr/>
      </dsp:nvSpPr>
      <dsp:spPr>
        <a:xfrm>
          <a:off x="0" y="3628"/>
          <a:ext cx="3112610" cy="465233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多邻域动作</a:t>
          </a:r>
          <a:endParaRPr lang="zh-CN" altLang="en-US" sz="1400" b="1" kern="1200" dirty="0"/>
        </a:p>
      </dsp:txBody>
      <dsp:txXfrm>
        <a:off x="22711" y="26339"/>
        <a:ext cx="3067188" cy="419811"/>
      </dsp:txXfrm>
    </dsp:sp>
    <dsp:sp modelId="{DB203C15-DD2C-4412-8076-259F75CF129B}">
      <dsp:nvSpPr>
        <dsp:cNvPr id="0" name=""/>
        <dsp:cNvSpPr/>
      </dsp:nvSpPr>
      <dsp:spPr>
        <a:xfrm>
          <a:off x="0" y="468861"/>
          <a:ext cx="3112610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包括工件的插入和交换两种动作，每次邻域搜索会随机选择一种</a:t>
          </a:r>
          <a:endParaRPr lang="zh-CN" altLang="en-US" sz="1400" kern="1200" dirty="0"/>
        </a:p>
      </dsp:txBody>
      <dsp:txXfrm>
        <a:off x="0" y="468861"/>
        <a:ext cx="3112610" cy="927360"/>
      </dsp:txXfrm>
    </dsp:sp>
    <dsp:sp modelId="{DD002ADB-3F6B-41F8-9F73-28D9CFDDEAC4}">
      <dsp:nvSpPr>
        <dsp:cNvPr id="0" name=""/>
        <dsp:cNvSpPr/>
      </dsp:nvSpPr>
      <dsp:spPr>
        <a:xfrm>
          <a:off x="0" y="1314197"/>
          <a:ext cx="3112610" cy="465233"/>
        </a:xfrm>
        <a:prstGeom prst="roundRect">
          <a:avLst/>
        </a:prstGeom>
        <a:solidFill>
          <a:schemeClr val="accent3">
            <a:hueOff val="-6872335"/>
            <a:satOff val="-58371"/>
            <a:lumOff val="1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多扰动机制</a:t>
          </a:r>
          <a:endParaRPr lang="zh-CN" altLang="en-US" sz="1400" b="1" kern="1200" dirty="0"/>
        </a:p>
      </dsp:txBody>
      <dsp:txXfrm>
        <a:off x="22711" y="1336908"/>
        <a:ext cx="3067188" cy="419811"/>
      </dsp:txXfrm>
    </dsp:sp>
    <dsp:sp modelId="{63087FB1-2A56-42EA-A854-76598901E903}">
      <dsp:nvSpPr>
        <dsp:cNvPr id="0" name=""/>
        <dsp:cNvSpPr/>
      </dsp:nvSpPr>
      <dsp:spPr>
        <a:xfrm>
          <a:off x="0" y="1779435"/>
          <a:ext cx="3112610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包括基于禁忌的扰动、基于构造的扰动和随机扰动三种，随机选择其中一种</a:t>
          </a:r>
          <a:endParaRPr lang="zh-CN" altLang="en-US" sz="1400" kern="1200" dirty="0"/>
        </a:p>
      </dsp:txBody>
      <dsp:txXfrm>
        <a:off x="0" y="1779435"/>
        <a:ext cx="3112610" cy="927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E3716-AACE-4E24-B79F-34CFFF025387}">
      <dsp:nvSpPr>
        <dsp:cNvPr id="0" name=""/>
        <dsp:cNvSpPr/>
      </dsp:nvSpPr>
      <dsp:spPr>
        <a:xfrm>
          <a:off x="0" y="119093"/>
          <a:ext cx="4003571" cy="5098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基于禁忌的扰动</a:t>
          </a:r>
          <a:endParaRPr lang="zh-CN" altLang="en-US" sz="1400" kern="1200" dirty="0"/>
        </a:p>
      </dsp:txBody>
      <dsp:txXfrm>
        <a:off x="24888" y="143981"/>
        <a:ext cx="3953795" cy="460063"/>
      </dsp:txXfrm>
    </dsp:sp>
    <dsp:sp modelId="{9131AFCC-E31F-4797-97E6-31151D57B78B}">
      <dsp:nvSpPr>
        <dsp:cNvPr id="0" name=""/>
        <dsp:cNvSpPr/>
      </dsp:nvSpPr>
      <dsp:spPr>
        <a:xfrm>
          <a:off x="0" y="646983"/>
          <a:ext cx="4003571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11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执行固定迭代次数的禁忌搜索</a:t>
          </a:r>
          <a:endParaRPr lang="zh-CN" altLang="en-US" sz="1400" kern="1200" dirty="0"/>
        </a:p>
      </dsp:txBody>
      <dsp:txXfrm>
        <a:off x="0" y="646983"/>
        <a:ext cx="4003571" cy="1076400"/>
      </dsp:txXfrm>
    </dsp:sp>
    <dsp:sp modelId="{CE250388-2A4A-48AA-B6E4-0A0135CF68F5}">
      <dsp:nvSpPr>
        <dsp:cNvPr id="0" name=""/>
        <dsp:cNvSpPr/>
      </dsp:nvSpPr>
      <dsp:spPr>
        <a:xfrm>
          <a:off x="0" y="1610663"/>
          <a:ext cx="4003571" cy="510861"/>
        </a:xfrm>
        <a:prstGeom prst="roundRect">
          <a:avLst/>
        </a:prstGeom>
        <a:solidFill>
          <a:schemeClr val="accent5">
            <a:hueOff val="5319050"/>
            <a:satOff val="-230"/>
            <a:lumOff val="-10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基于构造的扰动</a:t>
          </a:r>
          <a:endParaRPr lang="zh-CN" altLang="en-US" sz="1400" kern="1200" dirty="0"/>
        </a:p>
      </dsp:txBody>
      <dsp:txXfrm>
        <a:off x="24938" y="1635601"/>
        <a:ext cx="3953695" cy="460985"/>
      </dsp:txXfrm>
    </dsp:sp>
    <dsp:sp modelId="{CA732E96-61A8-4AB1-921F-26BF9099AD7D}">
      <dsp:nvSpPr>
        <dsp:cNvPr id="0" name=""/>
        <dsp:cNvSpPr/>
      </dsp:nvSpPr>
      <dsp:spPr>
        <a:xfrm>
          <a:off x="0" y="2119622"/>
          <a:ext cx="4003571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11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随机移除序列中的某个工件，按照</a:t>
          </a:r>
          <a14:m xmlns:a14="http://schemas.microsoft.com/office/drawing/2010/main">
            <m:oMath xmlns:m="http://schemas.openxmlformats.org/officeDocument/2006/math">
              <m:r>
                <a:rPr lang="en-US" altLang="zh-CN" sz="1400" i="1" kern="1200" dirty="0" smtClean="0">
                  <a:latin typeface="Cambria Math" panose="02040503050406030204" pitchFamily="18" charset="0"/>
                </a:rPr>
                <m:t>𝑉𝐹</m:t>
              </m:r>
              <m:d>
                <m:dPr>
                  <m:ctrlPr>
                    <a:rPr lang="en-US" altLang="zh-CN" sz="1400" b="0" i="1" kern="1200" dirty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altLang="zh-CN" sz="1400" b="0" i="1" kern="1200" dirty="0" smtClean="0">
                      <a:latin typeface="Cambria Math" panose="02040503050406030204" pitchFamily="18" charset="0"/>
                    </a:rPr>
                    <m:t>𝑘</m:t>
                  </m:r>
                </m:e>
              </m:d>
              <m:r>
                <a:rPr lang="en-US" altLang="zh-CN" sz="1400" b="0" i="0" kern="1200" dirty="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altLang="zh-CN" sz="1400" b="0" i="1" kern="1200" dirty="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altLang="zh-CN" sz="1400" b="0" i="1" kern="1200" dirty="0" smtClean="0"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en-US" altLang="zh-CN" sz="1400" b="0" i="1" kern="1200" dirty="0" smtClean="0">
                      <a:latin typeface="Cambria Math" panose="02040503050406030204" pitchFamily="18" charset="0"/>
                    </a:rPr>
                    <m:t>𝑘</m:t>
                  </m:r>
                </m:den>
              </m:f>
              <m:nary>
                <m:naryPr>
                  <m:chr m:val="∑"/>
                  <m:ctrlPr>
                    <a:rPr lang="en-US" altLang="zh-CN" sz="1400" b="0" i="1" kern="1200" dirty="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altLang="zh-CN" sz="1400" b="0" i="1" kern="1200" dirty="0" smtClean="0">
                      <a:latin typeface="Cambria Math" panose="02040503050406030204" pitchFamily="18" charset="0"/>
                    </a:rPr>
                    <m:t>𝑘</m:t>
                  </m:r>
                  <m:r>
                    <a:rPr lang="en-US" altLang="zh-CN" sz="1400" b="0" i="1" kern="1200" dirty="0" smtClean="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altLang="zh-CN" sz="1400" b="0" i="1" kern="1200" dirty="0" smtClean="0">
                      <a:latin typeface="Cambria Math" panose="02040503050406030204" pitchFamily="18" charset="0"/>
                    </a:rPr>
                    <m:t>𝑛</m:t>
                  </m:r>
                </m:sup>
                <m:e>
                  <m:f>
                    <m:fPr>
                      <m:ctrlPr>
                        <a:rPr lang="en-US" altLang="zh-CN" sz="1400" b="0" i="1" kern="1200" dirty="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altLang="zh-CN" sz="1400" b="0" i="1" kern="1200" dirty="0" smtClean="0"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en-US" altLang="zh-CN" sz="1400" b="0" i="1" kern="1200" dirty="0" smtClean="0">
                          <a:latin typeface="Cambria Math" panose="02040503050406030204" pitchFamily="18" charset="0"/>
                        </a:rPr>
                        <m:t>𝑘</m:t>
                      </m:r>
                    </m:den>
                  </m:f>
                </m:e>
              </m:nary>
            </m:oMath>
          </a14:m>
          <a:r>
            <a:rPr lang="zh-CN" altLang="en-US" sz="1400" kern="1200" dirty="0" smtClean="0"/>
            <a:t>的概率插入到新位置，</a:t>
          </a:r>
          <a14:m xmlns:a14="http://schemas.microsoft.com/office/drawing/2010/main">
            <m:oMath xmlns:m="http://schemas.openxmlformats.org/officeDocument/2006/math">
              <m:r>
                <a:rPr lang="en-US" altLang="zh-CN" sz="1400" b="0" i="1" kern="1200" dirty="0" smtClean="0">
                  <a:latin typeface="Cambria Math" panose="02040503050406030204" pitchFamily="18" charset="0"/>
                </a:rPr>
                <m:t>𝑘</m:t>
              </m:r>
            </m:oMath>
          </a14:m>
          <a:r>
            <a:rPr lang="zh-CN" altLang="en-US" sz="1400" kern="1200" dirty="0" smtClean="0"/>
            <a:t>表示插入位置形成新解的目标函数值排名</a:t>
          </a:r>
          <a:endParaRPr lang="zh-CN" altLang="en-US" sz="1400" kern="1200" dirty="0"/>
        </a:p>
      </dsp:txBody>
      <dsp:txXfrm>
        <a:off x="0" y="2119622"/>
        <a:ext cx="4003571" cy="1076400"/>
      </dsp:txXfrm>
    </dsp:sp>
    <dsp:sp modelId="{3721B2CD-6BA1-4592-80E4-342CC606967B}">
      <dsp:nvSpPr>
        <dsp:cNvPr id="0" name=""/>
        <dsp:cNvSpPr/>
      </dsp:nvSpPr>
      <dsp:spPr>
        <a:xfrm>
          <a:off x="0" y="3310645"/>
          <a:ext cx="4003571" cy="510861"/>
        </a:xfrm>
        <a:prstGeom prst="roundRect">
          <a:avLst/>
        </a:prstGeom>
        <a:solidFill>
          <a:schemeClr val="accent5">
            <a:hueOff val="10638099"/>
            <a:satOff val="-460"/>
            <a:lumOff val="-2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随机扰动</a:t>
          </a:r>
          <a:endParaRPr lang="zh-CN" altLang="en-US" sz="1400" kern="1200" dirty="0"/>
        </a:p>
      </dsp:txBody>
      <dsp:txXfrm>
        <a:off x="24938" y="3335583"/>
        <a:ext cx="3953695" cy="460985"/>
      </dsp:txXfrm>
    </dsp:sp>
    <dsp:sp modelId="{D63CA37A-86A5-48F4-89D5-1BB11F73C1B5}">
      <dsp:nvSpPr>
        <dsp:cNvPr id="0" name=""/>
        <dsp:cNvSpPr/>
      </dsp:nvSpPr>
      <dsp:spPr>
        <a:xfrm>
          <a:off x="0" y="3820350"/>
          <a:ext cx="4003571" cy="50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11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执行一定次数的随机插入动作或者交换动作</a:t>
          </a:r>
          <a:endParaRPr lang="zh-CN" altLang="en-US" sz="1400" kern="1200" dirty="0"/>
        </a:p>
      </dsp:txBody>
      <dsp:txXfrm>
        <a:off x="0" y="3820350"/>
        <a:ext cx="4003571" cy="5072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06E2A-3249-40A1-B298-6FABFBF39254}">
      <dsp:nvSpPr>
        <dsp:cNvPr id="0" name=""/>
        <dsp:cNvSpPr/>
      </dsp:nvSpPr>
      <dsp:spPr>
        <a:xfrm rot="5400000">
          <a:off x="3246718" y="-1137728"/>
          <a:ext cx="996269" cy="352456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小规模 </a:t>
          </a:r>
          <a:r>
            <a:rPr lang="en-US" altLang="zh-CN" sz="1400" kern="1200" dirty="0" smtClean="0"/>
            <a:t>n=10, 15, 20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中规模 </a:t>
          </a:r>
          <a:r>
            <a:rPr lang="en-US" altLang="zh-CN" sz="1400" kern="1200" dirty="0" smtClean="0"/>
            <a:t>n=30, 40, 50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大规模 </a:t>
          </a:r>
          <a:r>
            <a:rPr lang="en-US" altLang="zh-CN" sz="1400" kern="1200" dirty="0" smtClean="0"/>
            <a:t>n=70, 100</a:t>
          </a:r>
          <a:endParaRPr lang="zh-CN" altLang="en-US" sz="1400" kern="1200" dirty="0"/>
        </a:p>
      </dsp:txBody>
      <dsp:txXfrm rot="-5400000">
        <a:off x="1982569" y="175055"/>
        <a:ext cx="3475933" cy="899001"/>
      </dsp:txXfrm>
    </dsp:sp>
    <dsp:sp modelId="{574AE52D-C7AB-4340-BC7C-EDF8AF3582A0}">
      <dsp:nvSpPr>
        <dsp:cNvPr id="0" name=""/>
        <dsp:cNvSpPr/>
      </dsp:nvSpPr>
      <dsp:spPr>
        <a:xfrm>
          <a:off x="0" y="1886"/>
          <a:ext cx="1982569" cy="12453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种规模</a:t>
          </a:r>
          <a:endParaRPr lang="zh-CN" altLang="en-US" sz="1600" kern="1200" dirty="0"/>
        </a:p>
      </dsp:txBody>
      <dsp:txXfrm>
        <a:off x="60792" y="62678"/>
        <a:ext cx="1860985" cy="1123753"/>
      </dsp:txXfrm>
    </dsp:sp>
    <dsp:sp modelId="{F94A3874-21B4-47AE-B30F-3D55E6460B6B}">
      <dsp:nvSpPr>
        <dsp:cNvPr id="0" name=""/>
        <dsp:cNvSpPr/>
      </dsp:nvSpPr>
      <dsp:spPr>
        <a:xfrm rot="5400000">
          <a:off x="3246718" y="169875"/>
          <a:ext cx="996269" cy="352456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L</a:t>
          </a:r>
          <a:r>
            <a:rPr lang="zh-CN" altLang="en-US" sz="1400" kern="1200" dirty="0" smtClean="0"/>
            <a:t>类：加工时长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4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400" b="0" i="1" kern="1200" smtClean="0">
                      <a:latin typeface="Cambria Math" panose="02040503050406030204" pitchFamily="18" charset="0"/>
                    </a:rPr>
                    <m:t>𝑝</m:t>
                  </m:r>
                </m:e>
                <m:sub>
                  <m:r>
                    <a:rPr lang="en-US" altLang="zh-CN" sz="14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US" altLang="zh-CN" sz="1400" b="0" i="1" kern="1200" smtClean="0">
                  <a:latin typeface="Cambria Math" panose="02040503050406030204" pitchFamily="18" charset="0"/>
                </a:rPr>
                <m:t>∈[45, 50]</m:t>
              </m:r>
            </m:oMath>
          </a14:m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H</a:t>
          </a:r>
          <a:r>
            <a:rPr lang="zh-CN" altLang="en-US" sz="1400" kern="1200" dirty="0" smtClean="0"/>
            <a:t>类：加工时长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4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400" b="0" i="1" kern="1200" smtClean="0">
                      <a:latin typeface="Cambria Math" panose="02040503050406030204" pitchFamily="18" charset="0"/>
                    </a:rPr>
                    <m:t>𝑝</m:t>
                  </m:r>
                </m:e>
                <m:sub>
                  <m:r>
                    <a:rPr lang="en-US" altLang="zh-CN" sz="14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US" altLang="zh-CN" sz="1400" b="0" i="1" kern="1200" smtClean="0">
                  <a:latin typeface="Cambria Math" panose="02040503050406030204" pitchFamily="18" charset="0"/>
                </a:rPr>
                <m:t>∈[1, 100]</m:t>
              </m:r>
            </m:oMath>
          </a14:m>
          <a:endParaRPr lang="zh-CN" altLang="en-US" sz="1400" kern="1200" dirty="0"/>
        </a:p>
      </dsp:txBody>
      <dsp:txXfrm rot="-5400000">
        <a:off x="1982569" y="1482658"/>
        <a:ext cx="3475933" cy="899001"/>
      </dsp:txXfrm>
    </dsp:sp>
    <dsp:sp modelId="{0E6423AD-2629-458B-90FF-E29C2FD41520}">
      <dsp:nvSpPr>
        <dsp:cNvPr id="0" name=""/>
        <dsp:cNvSpPr/>
      </dsp:nvSpPr>
      <dsp:spPr>
        <a:xfrm>
          <a:off x="0" y="1309490"/>
          <a:ext cx="1982569" cy="12453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L</a:t>
          </a:r>
          <a:r>
            <a:rPr lang="zh-CN" altLang="en-US" sz="1600" kern="1200" dirty="0" smtClean="0"/>
            <a:t>和</a:t>
          </a:r>
          <a:r>
            <a:rPr lang="en-US" altLang="zh-CN" sz="1600" kern="1200" dirty="0" smtClean="0"/>
            <a:t>H</a:t>
          </a:r>
          <a:r>
            <a:rPr lang="zh-CN" altLang="en-US" sz="1600" kern="1200" dirty="0" smtClean="0"/>
            <a:t>类</a:t>
          </a:r>
          <a:endParaRPr lang="zh-CN" altLang="en-US" sz="1600" kern="1200" dirty="0"/>
        </a:p>
      </dsp:txBody>
      <dsp:txXfrm>
        <a:off x="60792" y="1370282"/>
        <a:ext cx="1860985" cy="1123753"/>
      </dsp:txXfrm>
    </dsp:sp>
    <dsp:sp modelId="{C10D858B-62AF-4337-8AA6-59A33EA255C7}">
      <dsp:nvSpPr>
        <dsp:cNvPr id="0" name=""/>
        <dsp:cNvSpPr/>
      </dsp:nvSpPr>
      <dsp:spPr>
        <a:xfrm rot="5400000">
          <a:off x="3246718" y="1477479"/>
          <a:ext cx="996269" cy="352456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4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400" b="0" i="1" kern="1200" smtClean="0">
                      <a:latin typeface="Cambria Math" panose="02040503050406030204" pitchFamily="18" charset="0"/>
                    </a:rPr>
                    <m:t>𝑑</m:t>
                  </m:r>
                </m:e>
                <m:sub>
                  <m:r>
                    <a:rPr lang="en-US" altLang="zh-CN" sz="14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US" altLang="zh-CN" sz="1400" b="0" i="1" kern="1200" smtClean="0">
                  <a:latin typeface="Cambria Math" panose="02040503050406030204" pitchFamily="18" charset="0"/>
                </a:rPr>
                <m:t>∈[</m:t>
              </m:r>
              <m:r>
                <a:rPr lang="en-US" altLang="zh-CN" sz="1400" b="0" i="1" kern="1200" smtClean="0">
                  <a:latin typeface="Cambria Math" panose="02040503050406030204" pitchFamily="18" charset="0"/>
                </a:rPr>
                <m:t>𝑃</m:t>
              </m:r>
              <m:d>
                <m:dPr>
                  <m:ctrlPr>
                    <a:rPr lang="en-US" altLang="zh-CN" sz="1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altLang="zh-CN" sz="1400" b="0" i="1" kern="1200" smtClean="0">
                      <a:latin typeface="Cambria Math" panose="02040503050406030204" pitchFamily="18" charset="0"/>
                    </a:rPr>
                    <m:t>1−</m:t>
                  </m:r>
                  <m:r>
                    <a:rPr lang="en-US" altLang="zh-CN" sz="1400" b="0" i="1" kern="1200" smtClean="0">
                      <a:latin typeface="Cambria Math" panose="02040503050406030204" pitchFamily="18" charset="0"/>
                    </a:rPr>
                    <m:t>𝑇</m:t>
                  </m:r>
                  <m:r>
                    <a:rPr lang="en-US" altLang="zh-CN" sz="1400" b="0" i="1" kern="1200" smtClean="0">
                      <a:latin typeface="Cambria Math" panose="02040503050406030204" pitchFamily="18" charset="0"/>
                    </a:rPr>
                    <m:t>−</m:t>
                  </m:r>
                  <m:f>
                    <m:fPr>
                      <m:ctrlPr>
                        <a:rPr lang="en-US" altLang="zh-CN" sz="14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altLang="zh-CN" sz="1400" b="0" i="1" kern="1200" smtClean="0">
                          <a:latin typeface="Cambria Math" panose="02040503050406030204" pitchFamily="18" charset="0"/>
                        </a:rPr>
                        <m:t>𝑅</m:t>
                      </m:r>
                    </m:num>
                    <m:den>
                      <m:r>
                        <a:rPr lang="en-US" altLang="zh-CN" sz="14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e>
              </m:d>
              <m:r>
                <a:rPr lang="en-US" altLang="zh-CN" sz="1400" b="0" i="1" kern="1200" smtClean="0">
                  <a:latin typeface="Cambria Math" panose="02040503050406030204" pitchFamily="18" charset="0"/>
                </a:rPr>
                <m:t>,  [</m:t>
              </m:r>
              <m:r>
                <a:rPr lang="en-US" altLang="zh-CN" sz="1400" b="0" i="1" kern="1200" smtClean="0">
                  <a:latin typeface="Cambria Math" panose="02040503050406030204" pitchFamily="18" charset="0"/>
                </a:rPr>
                <m:t>𝑃</m:t>
              </m:r>
              <m:d>
                <m:dPr>
                  <m:ctrlPr>
                    <a:rPr lang="en-US" altLang="zh-CN" sz="1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altLang="zh-CN" sz="1400" b="0" i="1" kern="1200" smtClean="0">
                      <a:latin typeface="Cambria Math" panose="02040503050406030204" pitchFamily="18" charset="0"/>
                    </a:rPr>
                    <m:t>1−</m:t>
                  </m:r>
                  <m:r>
                    <a:rPr lang="en-US" altLang="zh-CN" sz="1400" b="0" i="1" kern="1200" smtClean="0">
                      <a:latin typeface="Cambria Math" panose="02040503050406030204" pitchFamily="18" charset="0"/>
                    </a:rPr>
                    <m:t>𝑇</m:t>
                  </m:r>
                  <m:r>
                    <a:rPr lang="en-US" altLang="zh-CN" sz="1400" b="0" i="1" kern="1200" smtClean="0"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lang="en-US" altLang="zh-CN" sz="14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altLang="zh-CN" sz="1400" b="0" i="1" kern="1200" smtClean="0">
                          <a:latin typeface="Cambria Math" panose="02040503050406030204" pitchFamily="18" charset="0"/>
                        </a:rPr>
                        <m:t>𝑅</m:t>
                      </m:r>
                    </m:num>
                    <m:den>
                      <m:r>
                        <a:rPr lang="en-US" altLang="zh-CN" sz="14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e>
              </m:d>
              <m:r>
                <a:rPr lang="en-US" altLang="zh-CN" sz="1400" b="0" i="1" kern="1200" smtClean="0">
                  <a:latin typeface="Cambria Math" panose="02040503050406030204" pitchFamily="18" charset="0"/>
                </a:rPr>
                <m:t>]</m:t>
              </m:r>
            </m:oMath>
          </a14:m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T=0.0,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0.2,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0.4,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0.6,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0.8,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1.0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R=0.2, 0.4, 0.6, 0.8</a:t>
          </a:r>
          <a:endParaRPr lang="zh-CN" altLang="en-US" sz="1400" kern="1200" dirty="0"/>
        </a:p>
      </dsp:txBody>
      <dsp:txXfrm rot="-5400000">
        <a:off x="1982569" y="2790262"/>
        <a:ext cx="3475933" cy="899001"/>
      </dsp:txXfrm>
    </dsp:sp>
    <dsp:sp modelId="{84B3841A-885F-4F16-B485-73B84B206E20}">
      <dsp:nvSpPr>
        <dsp:cNvPr id="0" name=""/>
        <dsp:cNvSpPr/>
      </dsp:nvSpPr>
      <dsp:spPr>
        <a:xfrm>
          <a:off x="0" y="2617094"/>
          <a:ext cx="1982569" cy="124533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随机工期</a:t>
          </a:r>
          <a:endParaRPr lang="zh-CN" altLang="en-US" sz="1600" kern="1200" dirty="0"/>
        </a:p>
      </dsp:txBody>
      <dsp:txXfrm>
        <a:off x="60792" y="2677886"/>
        <a:ext cx="1860985" cy="1123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72106-7D0A-4905-BCB8-31FB5EE4934A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56EA9-5B27-4135-8A47-833BAD5B5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70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56EA9-5B27-4135-8A47-833BAD5B53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8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对角圆角矩形 5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33226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2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02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55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6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48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对角圆角矩形 5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65000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51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5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00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0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对角圆角矩形 5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71052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50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84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61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712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539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48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5522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072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对角圆角矩形 5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7320280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7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620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494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023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3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70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939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4608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8139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103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1136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4581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959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对角圆角矩形 5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5447279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578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882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788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482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701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9750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41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83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774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84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919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668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2481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对角圆角矩形 5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8189050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650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171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030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09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5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940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03905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58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4253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875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558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89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38398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对角圆角矩形 5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115664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996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6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10297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64113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995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6330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012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09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813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7408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537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44291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3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6202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对角圆角矩形 5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86285643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5050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52376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11726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6388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1216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4656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424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0581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2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080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9620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2527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1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26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4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3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9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2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4F6E-27EB-46F4-8809-B9768EC952C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84BB-38AE-4D9B-A364-0FCBB21FC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5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1.emf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037873" y="1925478"/>
            <a:ext cx="6362700" cy="1213395"/>
          </a:xfrm>
          <a:prstGeom prst="roundRect">
            <a:avLst>
              <a:gd name="adj" fmla="val 1826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 descr="A000220150319H47P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40996" y="3429001"/>
            <a:ext cx="1947386" cy="22464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94547" y="2002542"/>
            <a:ext cx="6224111" cy="11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accent6"/>
                </a:solidFill>
              </a:rPr>
              <a:t>基于提前和延误惩罚的单机调度问题启发式算法研究</a:t>
            </a:r>
            <a:endParaRPr lang="zh-CN" altLang="en-US" sz="3300" b="1" dirty="0">
              <a:solidFill>
                <a:schemeClr val="accent6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07518" y="4173887"/>
            <a:ext cx="27505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姓      名：覃  涛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6"/>
                </a:solidFill>
              </a:rPr>
              <a:t>指导老</a:t>
            </a:r>
            <a:r>
              <a:rPr lang="zh-CN" altLang="en-US" sz="1400" dirty="0" smtClean="0">
                <a:solidFill>
                  <a:schemeClr val="accent6"/>
                </a:solidFill>
              </a:rPr>
              <a:t>师：吕志鹏 教授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6"/>
                </a:solidFill>
              </a:rPr>
              <a:t>答辩日</a:t>
            </a:r>
            <a:r>
              <a:rPr lang="zh-CN" altLang="en-US" sz="1400" dirty="0" smtClean="0">
                <a:solidFill>
                  <a:schemeClr val="accent6"/>
                </a:solidFill>
              </a:rPr>
              <a:t>期：</a:t>
            </a:r>
            <a:r>
              <a:rPr lang="en-US" altLang="zh-CN" sz="1400" dirty="0" smtClean="0">
                <a:solidFill>
                  <a:schemeClr val="accent6"/>
                </a:solidFill>
              </a:rPr>
              <a:t>2018.5.27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195263" y="1104900"/>
            <a:ext cx="8753475" cy="46482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46" y="2473166"/>
            <a:ext cx="1412558" cy="19116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45705" y="3234690"/>
            <a:ext cx="3881438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solidFill>
                  <a:schemeClr val="accent6"/>
                </a:solidFill>
              </a:rPr>
              <a:t>算法</a:t>
            </a:r>
            <a:r>
              <a:rPr lang="zh-CN" altLang="en-US" b="1" dirty="0">
                <a:solidFill>
                  <a:schemeClr val="accent6"/>
                </a:solidFill>
              </a:rPr>
              <a:t>参</a:t>
            </a:r>
            <a:r>
              <a:rPr lang="zh-CN" altLang="en-US" b="1" dirty="0" smtClean="0">
                <a:solidFill>
                  <a:schemeClr val="accent6"/>
                </a:solidFill>
              </a:rPr>
              <a:t>数测试和性能分析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2592228" y="3133725"/>
            <a:ext cx="1153477" cy="5715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 dirty="0" smtClean="0"/>
              <a:t>第三部</a:t>
            </a:r>
            <a:r>
              <a:rPr lang="zh-CN" altLang="en-US" sz="1500" b="1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412479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0376" y="402284"/>
            <a:ext cx="428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/>
                </a:solidFill>
              </a:rPr>
              <a:t>算法参数测试和性能分析（测试用例）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图示 5"/>
              <p:cNvGraphicFramePr/>
              <p:nvPr>
                <p:extLst>
                  <p:ext uri="{D42A27DB-BD31-4B8C-83A1-F6EECF244321}">
                    <p14:modId xmlns:p14="http://schemas.microsoft.com/office/powerpoint/2010/main" val="1112021161"/>
                  </p:ext>
                </p:extLst>
              </p:nvPr>
            </p:nvGraphicFramePr>
            <p:xfrm>
              <a:off x="1800676" y="1639836"/>
              <a:ext cx="5507137" cy="386431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图示 5"/>
              <p:cNvGraphicFramePr/>
              <p:nvPr>
                <p:extLst>
                  <p:ext uri="{D42A27DB-BD31-4B8C-83A1-F6EECF244321}">
                    <p14:modId xmlns:p14="http://schemas.microsoft.com/office/powerpoint/2010/main" val="1112021161"/>
                  </p:ext>
                </p:extLst>
              </p:nvPr>
            </p:nvGraphicFramePr>
            <p:xfrm>
              <a:off x="1800676" y="1639836"/>
              <a:ext cx="5507137" cy="386431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94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580" y="384652"/>
            <a:ext cx="538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/>
                </a:solidFill>
              </a:rPr>
              <a:t>算法参数测试和性能分析（</a:t>
            </a:r>
            <a:r>
              <a:rPr lang="zh-CN" altLang="en-US" b="1" dirty="0">
                <a:solidFill>
                  <a:schemeClr val="accent6"/>
                </a:solidFill>
              </a:rPr>
              <a:t>邻</a:t>
            </a:r>
            <a:r>
              <a:rPr lang="zh-CN" altLang="en-US" b="1" dirty="0" smtClean="0">
                <a:solidFill>
                  <a:schemeClr val="accent6"/>
                </a:solidFill>
              </a:rPr>
              <a:t>域动作选择概率测试）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图片 6" descr="E:\workspace\graduate\papers\data\参数测试\邻域选择概率测试\Graph1.em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275" y="1484989"/>
            <a:ext cx="2628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E:\workspace\graduate\papers\data\参数测试\邻域选择概率测试\Graph2.em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75" y="1484989"/>
            <a:ext cx="2628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E:\workspace\graduate\papers\data\参数测试\邻域选择概率测试\Graph4.em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275" y="3464989"/>
            <a:ext cx="2628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E:\workspace\graduate\papers\data\参数测试\邻域选择概率测试\Graph5.emf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75" y="3464989"/>
            <a:ext cx="2628000" cy="1980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73151" y="1921651"/>
                <a:ext cx="3101570" cy="2954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en-US" sz="1400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zh-CN" alt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 smtClean="0"/>
                  <a:t>表示选择插入动作和交换动作的选择概率</a:t>
                </a:r>
                <a:endParaRPr lang="en-US" altLang="zh-CN" sz="1400" dirty="0" smtClean="0"/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zh-CN" altLang="en-US" sz="1400" dirty="0" smtClean="0"/>
                  <a:t>规模为</a:t>
                </a:r>
                <a:r>
                  <a:rPr lang="en-US" altLang="zh-CN" sz="1400" dirty="0" smtClean="0"/>
                  <a:t>20</a:t>
                </a:r>
                <a:r>
                  <a:rPr lang="zh-CN" altLang="en-US" sz="1400" dirty="0" smtClean="0"/>
                  <a:t>个工件数量，</a:t>
                </a:r>
                <a:r>
                  <a:rPr lang="en-US" altLang="zh-CN" sz="1400" dirty="0" smtClean="0"/>
                  <a:t>L</a:t>
                </a:r>
                <a:r>
                  <a:rPr lang="zh-CN" altLang="en-US" sz="1400" dirty="0" smtClean="0"/>
                  <a:t>和</a:t>
                </a:r>
                <a:r>
                  <a:rPr lang="en-US" altLang="zh-CN" sz="1400" dirty="0" smtClean="0"/>
                  <a:t>H</a:t>
                </a:r>
                <a:r>
                  <a:rPr lang="zh-CN" altLang="en-US" sz="1400" dirty="0" smtClean="0"/>
                  <a:t>两种类型</a:t>
                </a:r>
                <a:r>
                  <a:rPr lang="en-US" altLang="zh-CN" sz="1400" dirty="0" smtClean="0"/>
                  <a:t>, T</a:t>
                </a:r>
                <a:r>
                  <a:rPr lang="zh-CN" altLang="en-US" sz="1400" dirty="0" smtClean="0"/>
                  <a:t>为</a:t>
                </a:r>
                <a:r>
                  <a:rPr lang="en-US" altLang="zh-CN" sz="1400" dirty="0" smtClean="0"/>
                  <a:t>0.2</a:t>
                </a:r>
                <a:r>
                  <a:rPr lang="zh-CN" altLang="en-US" sz="1400" dirty="0" smtClean="0"/>
                  <a:t>或</a:t>
                </a:r>
                <a:r>
                  <a:rPr lang="en-US" altLang="zh-CN" sz="1400" dirty="0" smtClean="0"/>
                  <a:t>0.8, R</a:t>
                </a:r>
                <a:r>
                  <a:rPr lang="zh-CN" altLang="en-US" sz="1400" dirty="0" smtClean="0"/>
                  <a:t>为</a:t>
                </a:r>
                <a:r>
                  <a:rPr lang="en-US" altLang="zh-CN" sz="1400" dirty="0" smtClean="0"/>
                  <a:t>0.2</a:t>
                </a:r>
                <a:r>
                  <a:rPr lang="zh-CN" altLang="en-US" sz="1400" dirty="0" smtClean="0"/>
                  <a:t>、</a:t>
                </a:r>
                <a:r>
                  <a:rPr lang="en-US" altLang="zh-CN" sz="1400" dirty="0" smtClean="0"/>
                  <a:t>0.4</a:t>
                </a:r>
                <a:r>
                  <a:rPr lang="zh-CN" altLang="en-US" sz="1400" dirty="0" smtClean="0"/>
                  <a:t>、</a:t>
                </a:r>
                <a:r>
                  <a:rPr lang="en-US" altLang="zh-CN" sz="1400" dirty="0" smtClean="0"/>
                  <a:t>0.6</a:t>
                </a:r>
                <a:r>
                  <a:rPr lang="zh-CN" altLang="en-US" sz="1400" dirty="0" smtClean="0"/>
                  <a:t>和</a:t>
                </a:r>
                <a:r>
                  <a:rPr lang="en-US" altLang="zh-CN" sz="1400" dirty="0" smtClean="0"/>
                  <a:t>0.8</a:t>
                </a:r>
                <a:r>
                  <a:rPr lang="zh-CN" altLang="en-US" sz="1400" dirty="0" smtClean="0"/>
                  <a:t>的算例集</a:t>
                </a:r>
                <a:endParaRPr lang="en-US" altLang="zh-CN" sz="1400" dirty="0" smtClean="0"/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endParaRPr lang="en-US" altLang="zh-CN" sz="1400" dirty="0" smtClean="0"/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取值</m:t>
                    </m:r>
                  </m:oMath>
                </a14:m>
                <a:r>
                  <a:rPr lang="en-US" altLang="zh-CN" sz="1400" dirty="0" smtClean="0"/>
                  <a:t>0.2, 0.4, 0.5, 0.6</a:t>
                </a:r>
                <a:r>
                  <a:rPr lang="zh-CN" altLang="en-US" sz="1400" dirty="0" smtClean="0"/>
                  <a:t>和</a:t>
                </a:r>
                <a:r>
                  <a:rPr lang="en-US" altLang="zh-CN" sz="1400" dirty="0" smtClean="0"/>
                  <a:t>0.8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endParaRPr lang="en-US" altLang="zh-CN" sz="1200" dirty="0"/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endParaRPr lang="en-US" altLang="zh-CN" sz="1200" dirty="0" smtClean="0"/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endParaRPr lang="en-US" altLang="zh-CN" sz="1200" dirty="0" smtClean="0"/>
              </a:p>
              <a:p>
                <a:pPr marL="285750" indent="-285750" algn="just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sz="1400" dirty="0" smtClean="0">
                    <a:solidFill>
                      <a:srgbClr val="C00000"/>
                    </a:solidFill>
                  </a:rPr>
                  <a:t>=0.5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时计算效果最佳</a:t>
                </a:r>
                <a:r>
                  <a:rPr lang="zh-CN" altLang="en-US" sz="1200" dirty="0" smtClean="0">
                    <a:solidFill>
                      <a:srgbClr val="C00000"/>
                    </a:solidFill>
                  </a:rPr>
                  <a:t>！</a:t>
                </a:r>
                <a:endParaRPr lang="en-US" altLang="zh-CN" sz="1200" dirty="0">
                  <a:solidFill>
                    <a:srgbClr val="C00000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CN" sz="120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zh-CN" altLang="en-US" sz="1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51" y="1921651"/>
                <a:ext cx="3101570" cy="2954655"/>
              </a:xfrm>
              <a:prstGeom prst="rect">
                <a:avLst/>
              </a:prstGeom>
              <a:blipFill>
                <a:blip r:embed="rId6"/>
                <a:stretch>
                  <a:fillRect l="-196" t="-412" r="-6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9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5987" y="366773"/>
            <a:ext cx="52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/>
                </a:solidFill>
              </a:rPr>
              <a:t>算法参数测试和性能分析（邻域动作距离阈值测试）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图片 6" descr="E:\workspace\graduate\papers\data\参数测试\邻域动作阈值设置\graph1.em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09" y="2376979"/>
            <a:ext cx="3420000" cy="27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E:\workspace\graduate\papers\data\参数测试\邻域动作阈值设置\graph2.em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309" y="2376979"/>
            <a:ext cx="3420000" cy="27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流程图: 可选过程 8"/>
          <p:cNvSpPr/>
          <p:nvPr/>
        </p:nvSpPr>
        <p:spPr>
          <a:xfrm>
            <a:off x="1325944" y="5250829"/>
            <a:ext cx="2854730" cy="33528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动</a:t>
            </a:r>
            <a:r>
              <a:rPr lang="zh-CN" altLang="en-US" sz="1400" dirty="0" smtClean="0"/>
              <a:t>作距离阈值对解的影响</a:t>
            </a:r>
            <a:endParaRPr lang="zh-CN" altLang="en-US" sz="1400" dirty="0"/>
          </a:p>
        </p:txBody>
      </p:sp>
      <p:sp>
        <p:nvSpPr>
          <p:cNvPr id="10" name="流程图: 可选过程 9"/>
          <p:cNvSpPr/>
          <p:nvPr/>
        </p:nvSpPr>
        <p:spPr>
          <a:xfrm>
            <a:off x="4755345" y="5250829"/>
            <a:ext cx="2835928" cy="335280"/>
          </a:xfrm>
          <a:prstGeom prst="flowChartAlternate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动</a:t>
            </a:r>
            <a:r>
              <a:rPr lang="zh-CN" altLang="en-US" sz="1400" dirty="0" smtClean="0"/>
              <a:t>作距离阈值对计算时间的影响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202626" y="1268983"/>
            <a:ext cx="5321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/>
              <a:t>测试用</a:t>
            </a:r>
            <a:r>
              <a:rPr lang="zh-CN" altLang="en-US" sz="1400" dirty="0" smtClean="0"/>
              <a:t>例：</a:t>
            </a:r>
            <a:r>
              <a:rPr lang="zh-CN" altLang="zh-CN" sz="1400" dirty="0" smtClean="0"/>
              <a:t>工</a:t>
            </a:r>
            <a:r>
              <a:rPr lang="zh-CN" altLang="zh-CN" sz="1400" dirty="0"/>
              <a:t>件数量为</a:t>
            </a:r>
            <a:r>
              <a:rPr lang="en-US" altLang="zh-CN" sz="1400" dirty="0"/>
              <a:t>100</a:t>
            </a:r>
            <a:r>
              <a:rPr lang="zh-CN" altLang="zh-CN" sz="1400" dirty="0"/>
              <a:t>、</a:t>
            </a:r>
            <a:r>
              <a:rPr lang="en-US" altLang="zh-CN" sz="1400" dirty="0"/>
              <a:t>T=0.2</a:t>
            </a:r>
            <a:r>
              <a:rPr lang="zh-CN" altLang="zh-CN" sz="1400" dirty="0"/>
              <a:t>、</a:t>
            </a:r>
            <a:r>
              <a:rPr lang="en-US" altLang="zh-CN" sz="1400" dirty="0"/>
              <a:t>R=0.4</a:t>
            </a:r>
            <a:r>
              <a:rPr lang="zh-CN" altLang="zh-CN" sz="1400" dirty="0"/>
              <a:t>的</a:t>
            </a:r>
            <a:r>
              <a:rPr lang="en-US" altLang="zh-CN" sz="1400" dirty="0"/>
              <a:t>L</a:t>
            </a:r>
            <a:r>
              <a:rPr lang="zh-CN" altLang="zh-CN" sz="1400" dirty="0"/>
              <a:t>型算</a:t>
            </a:r>
            <a:r>
              <a:rPr lang="zh-CN" altLang="zh-CN" sz="1400" dirty="0" smtClean="0"/>
              <a:t>例</a:t>
            </a:r>
            <a:endParaRPr lang="en-US" altLang="zh-CN" sz="14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/>
              <a:t>阈</a:t>
            </a:r>
            <a:r>
              <a:rPr lang="zh-CN" altLang="en-US" sz="1400" dirty="0" smtClean="0"/>
              <a:t>值取值范围</a:t>
            </a:r>
            <a:r>
              <a:rPr lang="zh-CN" altLang="en-US" sz="1400" dirty="0"/>
              <a:t>：</a:t>
            </a:r>
            <a:r>
              <a:rPr lang="en-US" altLang="zh-CN" sz="1400" dirty="0" smtClean="0"/>
              <a:t>n, n/2, n/3, n/4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n/5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rgbClr val="C00000"/>
                </a:solidFill>
              </a:rPr>
              <a:t>插入动作阈值取</a:t>
            </a:r>
            <a:r>
              <a:rPr lang="en-US" altLang="zh-CN" sz="1400" dirty="0" smtClean="0">
                <a:solidFill>
                  <a:srgbClr val="C00000"/>
                </a:solidFill>
              </a:rPr>
              <a:t>n/2</a:t>
            </a:r>
            <a:r>
              <a:rPr lang="zh-CN" altLang="en-US" sz="1400" dirty="0" smtClean="0">
                <a:solidFill>
                  <a:srgbClr val="C00000"/>
                </a:solidFill>
              </a:rPr>
              <a:t>，交换动作阈值取</a:t>
            </a:r>
            <a:r>
              <a:rPr lang="en-US" altLang="zh-CN" sz="1400" dirty="0" smtClean="0">
                <a:solidFill>
                  <a:srgbClr val="C00000"/>
                </a:solidFill>
              </a:rPr>
              <a:t>n/3!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25194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8130" y="448152"/>
            <a:ext cx="52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/>
                </a:solidFill>
              </a:rPr>
              <a:t>算法参数测试和性能分析（与</a:t>
            </a:r>
            <a:r>
              <a:rPr lang="en-US" altLang="zh-CN" b="1" dirty="0" smtClean="0">
                <a:solidFill>
                  <a:schemeClr val="accent6"/>
                </a:solidFill>
              </a:rPr>
              <a:t>MA_IN</a:t>
            </a:r>
            <a:r>
              <a:rPr lang="zh-CN" altLang="en-US" b="1" dirty="0" smtClean="0">
                <a:solidFill>
                  <a:schemeClr val="accent6"/>
                </a:solidFill>
              </a:rPr>
              <a:t>算法对比）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0685" y="1357601"/>
            <a:ext cx="7239909" cy="699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accent6"/>
                </a:solidFill>
              </a:rPr>
              <a:t>每个算例</a:t>
            </a:r>
            <a:r>
              <a:rPr lang="zh-CN" altLang="en-US" sz="1400" dirty="0">
                <a:solidFill>
                  <a:schemeClr val="accent6"/>
                </a:solidFill>
              </a:rPr>
              <a:t>计</a:t>
            </a:r>
            <a:r>
              <a:rPr lang="zh-CN" altLang="en-US" sz="1400" dirty="0" smtClean="0">
                <a:solidFill>
                  <a:schemeClr val="accent6"/>
                </a:solidFill>
              </a:rPr>
              <a:t>算</a:t>
            </a:r>
            <a:r>
              <a:rPr lang="en-US" altLang="zh-CN" sz="1400" dirty="0" smtClean="0">
                <a:solidFill>
                  <a:schemeClr val="accent6"/>
                </a:solidFill>
              </a:rPr>
              <a:t>10</a:t>
            </a:r>
            <a:r>
              <a:rPr lang="zh-CN" altLang="en-US" sz="1400" dirty="0" smtClean="0">
                <a:solidFill>
                  <a:schemeClr val="accent6"/>
                </a:solidFill>
              </a:rPr>
              <a:t>次，分别统计</a:t>
            </a:r>
            <a:r>
              <a:rPr lang="en-US" altLang="zh-CN" sz="1400" dirty="0" smtClean="0">
                <a:solidFill>
                  <a:schemeClr val="accent6"/>
                </a:solidFill>
              </a:rPr>
              <a:t>10</a:t>
            </a:r>
            <a:r>
              <a:rPr lang="zh-CN" altLang="en-US" sz="1400" dirty="0" smtClean="0">
                <a:solidFill>
                  <a:schemeClr val="accent6"/>
                </a:solidFill>
              </a:rPr>
              <a:t>次运算中，最好情况下、平均情况下和最差情况下，</a:t>
            </a:r>
            <a:r>
              <a:rPr lang="en-US" altLang="zh-CN" sz="1400" dirty="0" smtClean="0">
                <a:solidFill>
                  <a:schemeClr val="accent6"/>
                </a:solidFill>
              </a:rPr>
              <a:t>ILS-MP</a:t>
            </a:r>
            <a:r>
              <a:rPr lang="zh-CN" altLang="en-US" sz="1400" dirty="0" smtClean="0">
                <a:solidFill>
                  <a:schemeClr val="accent6"/>
                </a:solidFill>
              </a:rPr>
              <a:t>差于（</a:t>
            </a:r>
            <a:r>
              <a:rPr lang="en-US" altLang="zh-CN" sz="1400" dirty="0">
                <a:solidFill>
                  <a:schemeClr val="accent6"/>
                </a:solidFill>
              </a:rPr>
              <a:t>worse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）、等于（</a:t>
            </a:r>
            <a:r>
              <a:rPr lang="en-US" altLang="zh-CN" sz="1400" dirty="0" smtClean="0">
                <a:solidFill>
                  <a:schemeClr val="accent6"/>
                </a:solidFill>
              </a:rPr>
              <a:t>equal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）和优于（</a:t>
            </a:r>
            <a:r>
              <a:rPr lang="en-US" altLang="zh-CN" sz="1400" dirty="0" smtClean="0">
                <a:solidFill>
                  <a:schemeClr val="accent6"/>
                </a:solidFill>
              </a:rPr>
              <a:t>better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）</a:t>
            </a:r>
            <a:r>
              <a:rPr lang="en-US" altLang="zh-CN" sz="1400" dirty="0" smtClean="0">
                <a:solidFill>
                  <a:schemeClr val="accent6"/>
                </a:solidFill>
              </a:rPr>
              <a:t>MA_IN</a:t>
            </a:r>
            <a:r>
              <a:rPr lang="zh-CN" altLang="en-US" sz="1400" dirty="0" smtClean="0">
                <a:solidFill>
                  <a:schemeClr val="accent6"/>
                </a:solidFill>
              </a:rPr>
              <a:t>算法的算例占比</a:t>
            </a:r>
            <a:endParaRPr lang="zh-CN" altLang="en-US" sz="1400" dirty="0"/>
          </a:p>
        </p:txBody>
      </p:sp>
      <p:sp>
        <p:nvSpPr>
          <p:cNvPr id="8" name="流程图: 可选过程 7"/>
          <p:cNvSpPr/>
          <p:nvPr/>
        </p:nvSpPr>
        <p:spPr>
          <a:xfrm>
            <a:off x="826330" y="5453344"/>
            <a:ext cx="2080324" cy="33528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按最好计算结果对比</a:t>
            </a:r>
            <a:endParaRPr lang="zh-CN" altLang="en-US" sz="1400" dirty="0"/>
          </a:p>
        </p:txBody>
      </p:sp>
      <p:sp>
        <p:nvSpPr>
          <p:cNvPr id="9" name="流程图: 可选过程 8"/>
          <p:cNvSpPr/>
          <p:nvPr/>
        </p:nvSpPr>
        <p:spPr>
          <a:xfrm>
            <a:off x="3705147" y="5450755"/>
            <a:ext cx="2080324" cy="335280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按平均计算结果对比</a:t>
            </a:r>
            <a:endParaRPr lang="zh-CN" altLang="en-US" sz="1400" dirty="0"/>
          </a:p>
        </p:txBody>
      </p:sp>
      <p:sp>
        <p:nvSpPr>
          <p:cNvPr id="10" name="流程图: 可选过程 9"/>
          <p:cNvSpPr/>
          <p:nvPr/>
        </p:nvSpPr>
        <p:spPr>
          <a:xfrm>
            <a:off x="6583964" y="5450889"/>
            <a:ext cx="2080324" cy="335280"/>
          </a:xfrm>
          <a:prstGeom prst="flowChartAlternate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按最差计算结果对比</a:t>
            </a:r>
            <a:endParaRPr lang="zh-CN" altLang="en-US" sz="1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0" y="2646580"/>
            <a:ext cx="2880000" cy="25782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480" y="2646580"/>
            <a:ext cx="2880000" cy="25782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830" y="2646579"/>
            <a:ext cx="2880000" cy="25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0030" y="467202"/>
            <a:ext cx="52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/>
                </a:solidFill>
              </a:rPr>
              <a:t>算法参数测试和性能分析（计算时间）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24386"/>
              </p:ext>
            </p:extLst>
          </p:nvPr>
        </p:nvGraphicFramePr>
        <p:xfrm>
          <a:off x="1196339" y="2019300"/>
          <a:ext cx="6595110" cy="34699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2790">
                  <a:extLst>
                    <a:ext uri="{9D8B030D-6E8A-4147-A177-3AD203B41FA5}">
                      <a16:colId xmlns:a16="http://schemas.microsoft.com/office/drawing/2014/main" val="600017948"/>
                    </a:ext>
                  </a:extLst>
                </a:gridCol>
                <a:gridCol w="732790">
                  <a:extLst>
                    <a:ext uri="{9D8B030D-6E8A-4147-A177-3AD203B41FA5}">
                      <a16:colId xmlns:a16="http://schemas.microsoft.com/office/drawing/2014/main" val="3504088394"/>
                    </a:ext>
                  </a:extLst>
                </a:gridCol>
                <a:gridCol w="732790">
                  <a:extLst>
                    <a:ext uri="{9D8B030D-6E8A-4147-A177-3AD203B41FA5}">
                      <a16:colId xmlns:a16="http://schemas.microsoft.com/office/drawing/2014/main" val="739780494"/>
                    </a:ext>
                  </a:extLst>
                </a:gridCol>
                <a:gridCol w="732790">
                  <a:extLst>
                    <a:ext uri="{9D8B030D-6E8A-4147-A177-3AD203B41FA5}">
                      <a16:colId xmlns:a16="http://schemas.microsoft.com/office/drawing/2014/main" val="436171628"/>
                    </a:ext>
                  </a:extLst>
                </a:gridCol>
                <a:gridCol w="732790">
                  <a:extLst>
                    <a:ext uri="{9D8B030D-6E8A-4147-A177-3AD203B41FA5}">
                      <a16:colId xmlns:a16="http://schemas.microsoft.com/office/drawing/2014/main" val="2019856687"/>
                    </a:ext>
                  </a:extLst>
                </a:gridCol>
                <a:gridCol w="732790">
                  <a:extLst>
                    <a:ext uri="{9D8B030D-6E8A-4147-A177-3AD203B41FA5}">
                      <a16:colId xmlns:a16="http://schemas.microsoft.com/office/drawing/2014/main" val="3348975287"/>
                    </a:ext>
                  </a:extLst>
                </a:gridCol>
                <a:gridCol w="732790">
                  <a:extLst>
                    <a:ext uri="{9D8B030D-6E8A-4147-A177-3AD203B41FA5}">
                      <a16:colId xmlns:a16="http://schemas.microsoft.com/office/drawing/2014/main" val="3718012448"/>
                    </a:ext>
                  </a:extLst>
                </a:gridCol>
                <a:gridCol w="732790">
                  <a:extLst>
                    <a:ext uri="{9D8B030D-6E8A-4147-A177-3AD203B41FA5}">
                      <a16:colId xmlns:a16="http://schemas.microsoft.com/office/drawing/2014/main" val="318401503"/>
                    </a:ext>
                  </a:extLst>
                </a:gridCol>
                <a:gridCol w="732790">
                  <a:extLst>
                    <a:ext uri="{9D8B030D-6E8A-4147-A177-3AD203B41FA5}">
                      <a16:colId xmlns:a16="http://schemas.microsoft.com/office/drawing/2014/main" val="3699134356"/>
                    </a:ext>
                  </a:extLst>
                </a:gridCol>
              </a:tblGrid>
              <a:tr h="319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Var.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Heur</a:t>
                      </a:r>
                      <a:r>
                        <a:rPr lang="en-US" sz="1050" kern="100" dirty="0">
                          <a:effectLst/>
                        </a:rPr>
                        <a:t>.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 = 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 = 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 = 30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 = 40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 = 50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 = 75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 = 100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2529656"/>
                  </a:ext>
                </a:extLst>
              </a:tr>
              <a:tr h="2423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RBS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0.001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0.009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0.019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0.033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0.227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4674174"/>
                  </a:ext>
                </a:extLst>
              </a:tr>
              <a:tr h="242362">
                <a:tc>
                  <a:txBody>
                    <a:bodyPr/>
                    <a:lstStyle/>
                    <a:p>
                      <a:pPr algn="ctr"/>
                      <a:endParaRPr lang="zh-CN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GA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0.174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0.221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0.492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0.932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3.028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–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0768604"/>
                  </a:ext>
                </a:extLst>
              </a:tr>
              <a:tr h="242362">
                <a:tc>
                  <a:txBody>
                    <a:bodyPr/>
                    <a:lstStyle/>
                    <a:p>
                      <a:pPr algn="ctr"/>
                      <a:endParaRPr lang="zh-CN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GA_IN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0.003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0.015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0.042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0.088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0.158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0.480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1.070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2956240"/>
                  </a:ext>
                </a:extLst>
              </a:tr>
              <a:tr h="242362">
                <a:tc>
                  <a:txBody>
                    <a:bodyPr/>
                    <a:lstStyle/>
                    <a:p>
                      <a:pPr algn="ctr"/>
                      <a:endParaRPr lang="zh-CN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MA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0.003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0.011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0.037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0.089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0.172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1.617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7368902"/>
                  </a:ext>
                </a:extLst>
              </a:tr>
              <a:tr h="242362">
                <a:tc>
                  <a:txBody>
                    <a:bodyPr/>
                    <a:lstStyle/>
                    <a:p>
                      <a:pPr algn="ctr"/>
                      <a:endParaRPr lang="zh-CN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MA_IN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0.011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0.033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0.079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0.153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0.545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1.445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933155"/>
                  </a:ext>
                </a:extLst>
              </a:tr>
              <a:tr h="242362">
                <a:tc>
                  <a:txBody>
                    <a:bodyPr/>
                    <a:lstStyle/>
                    <a:p>
                      <a:pPr algn="ctr"/>
                      <a:endParaRPr lang="zh-CN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ILS-MP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0.000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0.001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0.002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0.006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0.013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0.068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0.205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2069206"/>
                  </a:ext>
                </a:extLst>
              </a:tr>
              <a:tr h="2423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8226722"/>
                  </a:ext>
                </a:extLst>
              </a:tr>
              <a:tr h="2423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RBS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0.001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0.009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0.035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0.109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0.250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601505"/>
                  </a:ext>
                </a:extLst>
              </a:tr>
              <a:tr h="242362">
                <a:tc>
                  <a:txBody>
                    <a:bodyPr/>
                    <a:lstStyle/>
                    <a:p>
                      <a:pPr algn="ctr"/>
                      <a:endParaRPr lang="zh-CN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GA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0.013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0.008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0.242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0.549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1.051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3.476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–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1874269"/>
                  </a:ext>
                </a:extLst>
              </a:tr>
              <a:tr h="242362">
                <a:tc>
                  <a:txBody>
                    <a:bodyPr/>
                    <a:lstStyle/>
                    <a:p>
                      <a:pPr algn="ctr"/>
                      <a:endParaRPr lang="zh-CN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GA_IN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0.052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0.106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0.192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0.593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1.353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6738983"/>
                  </a:ext>
                </a:extLst>
              </a:tr>
              <a:tr h="242362">
                <a:tc>
                  <a:txBody>
                    <a:bodyPr/>
                    <a:lstStyle/>
                    <a:p>
                      <a:pPr algn="ctr"/>
                      <a:endParaRPr lang="zh-CN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MA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0.013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0.041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0.102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0.203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0.767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2.108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3326070"/>
                  </a:ext>
                </a:extLst>
              </a:tr>
              <a:tr h="242362">
                <a:tc>
                  <a:txBody>
                    <a:bodyPr/>
                    <a:lstStyle/>
                    <a:p>
                      <a:pPr algn="ctr"/>
                      <a:endParaRPr lang="zh-CN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MA_IN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0.011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0.036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0.089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0.172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0.649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1.790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3189021"/>
                  </a:ext>
                </a:extLst>
              </a:tr>
              <a:tr h="242362">
                <a:tc>
                  <a:txBody>
                    <a:bodyPr/>
                    <a:lstStyle/>
                    <a:p>
                      <a:pPr algn="ctr"/>
                      <a:endParaRPr lang="zh-CN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ILS-MP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0.000</a:t>
                      </a:r>
                      <a:endParaRPr lang="zh-CN" sz="105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0.001</a:t>
                      </a:r>
                      <a:endParaRPr lang="zh-CN" sz="105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0.004</a:t>
                      </a:r>
                      <a:endParaRPr lang="zh-CN" sz="105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0.021</a:t>
                      </a:r>
                      <a:endParaRPr lang="zh-CN" sz="105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0.052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0.263</a:t>
                      </a:r>
                      <a:endParaRPr lang="zh-CN" sz="105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0.843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3352125"/>
                  </a:ext>
                </a:extLst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2872977" y="1491448"/>
            <a:ext cx="3373514" cy="3817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各求解算法计算时间统计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42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195263" y="1104900"/>
            <a:ext cx="8753475" cy="46482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46" y="2473166"/>
            <a:ext cx="1412558" cy="19116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45705" y="3234690"/>
            <a:ext cx="3881438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solidFill>
                  <a:schemeClr val="accent6"/>
                </a:solidFill>
              </a:rPr>
              <a:t>总结与展望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2592228" y="3133725"/>
            <a:ext cx="1153477" cy="5715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 dirty="0" smtClean="0"/>
              <a:t>第四部</a:t>
            </a:r>
            <a:r>
              <a:rPr lang="zh-CN" altLang="en-US" sz="1500" b="1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7475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0030" y="467202"/>
            <a:ext cx="52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/>
                </a:solidFill>
              </a:rPr>
              <a:t>总结与展望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16305" y="1930874"/>
            <a:ext cx="6848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16305" y="1511774"/>
            <a:ext cx="1590675" cy="419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创新点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371600" y="2142888"/>
            <a:ext cx="5686425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accent1"/>
                </a:solidFill>
                <a:latin typeface="+mn-ea"/>
              </a:rPr>
              <a:t>两</a:t>
            </a:r>
            <a:r>
              <a:rPr lang="zh-CN" altLang="en-US" sz="1400" b="1" dirty="0" smtClean="0">
                <a:solidFill>
                  <a:schemeClr val="accent1"/>
                </a:solidFill>
                <a:latin typeface="+mn-ea"/>
              </a:rPr>
              <a:t>种不同的邻域动作</a:t>
            </a:r>
            <a:endParaRPr lang="en-US" altLang="zh-CN" sz="1400" b="1" dirty="0" smtClean="0">
              <a:solidFill>
                <a:schemeClr val="accent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accent1"/>
                </a:solidFill>
                <a:latin typeface="+mn-ea"/>
              </a:rPr>
              <a:t>设</a:t>
            </a:r>
            <a:r>
              <a:rPr lang="zh-CN" altLang="en-US" sz="1400" b="1" dirty="0" smtClean="0">
                <a:solidFill>
                  <a:schemeClr val="accent1"/>
                </a:solidFill>
                <a:latin typeface="+mn-ea"/>
              </a:rPr>
              <a:t>置距离阈值</a:t>
            </a:r>
            <a:endParaRPr lang="en-US" altLang="zh-CN" sz="1400" b="1" dirty="0" smtClean="0">
              <a:solidFill>
                <a:schemeClr val="accent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accent1"/>
                </a:solidFill>
                <a:latin typeface="+mn-ea"/>
              </a:rPr>
              <a:t>增量</a:t>
            </a:r>
            <a:r>
              <a:rPr lang="zh-CN" altLang="en-US" sz="1400" b="1" dirty="0" smtClean="0">
                <a:solidFill>
                  <a:schemeClr val="accent1"/>
                </a:solidFill>
                <a:latin typeface="+mn-ea"/>
              </a:rPr>
              <a:t>评估</a:t>
            </a:r>
            <a:endParaRPr lang="en-US" altLang="zh-CN" sz="1400" b="1" dirty="0">
              <a:solidFill>
                <a:schemeClr val="accent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 smtClean="0">
                <a:solidFill>
                  <a:schemeClr val="accent1"/>
                </a:solidFill>
                <a:latin typeface="+mn-ea"/>
              </a:rPr>
              <a:t>多扰动机制</a:t>
            </a:r>
            <a:endParaRPr lang="zh-CN" altLang="en-US" sz="1400" dirty="0" smtClean="0"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916305" y="4159724"/>
            <a:ext cx="6848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16305" y="3740624"/>
            <a:ext cx="1590675" cy="419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展望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1371600" y="4371738"/>
            <a:ext cx="5686425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 smtClean="0">
                <a:solidFill>
                  <a:schemeClr val="accent1"/>
                </a:solidFill>
                <a:latin typeface="+mn-ea"/>
              </a:rPr>
              <a:t>将一个工件的插入和交换扩展为“块”的动作</a:t>
            </a:r>
            <a:endParaRPr lang="en-US" altLang="zh-CN" sz="1400" b="1" dirty="0" smtClean="0">
              <a:solidFill>
                <a:schemeClr val="accent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 smtClean="0">
                <a:solidFill>
                  <a:schemeClr val="accent1"/>
                </a:solidFill>
                <a:latin typeface="+mn-ea"/>
              </a:rPr>
              <a:t>可以将算法扩展到其它序列问题</a:t>
            </a:r>
            <a:endParaRPr lang="zh-CN" altLang="en-US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75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2174" y="472002"/>
            <a:ext cx="52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/>
                </a:solidFill>
              </a:rPr>
              <a:t>攻读硕士学位期间发表的论文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11580" y="1556296"/>
            <a:ext cx="64617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Qin T, Peng B, </a:t>
            </a:r>
            <a:r>
              <a:rPr lang="en-US" altLang="zh-CN" sz="1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Benlic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U, et al. Iterated local search based on multi-type </a:t>
            </a:r>
            <a:r>
              <a:rPr lang="en-US" altLang="zh-CN" sz="1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perturbati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-on for single-machine earliness/tardiness scheduling. Computers &amp; Operations Research, 2015, 61(C):81-88.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SCI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索引）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96" y="1571059"/>
            <a:ext cx="6753952" cy="26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3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195263" y="1104900"/>
            <a:ext cx="8753475" cy="46482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E9DC0F-EBCE-48D8-988E-10529FEFDAF1}"/>
              </a:ext>
            </a:extLst>
          </p:cNvPr>
          <p:cNvSpPr txBox="1"/>
          <p:nvPr/>
        </p:nvSpPr>
        <p:spPr>
          <a:xfrm>
            <a:off x="2755106" y="3564627"/>
            <a:ext cx="3881438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6"/>
                </a:solidFill>
              </a:rPr>
              <a:t>请各位老师批评指正！</a:t>
            </a:r>
          </a:p>
        </p:txBody>
      </p:sp>
      <p:sp>
        <p:nvSpPr>
          <p:cNvPr id="10" name="对角圆角矩形 2">
            <a:extLst>
              <a:ext uri="{FF2B5EF4-FFF2-40B4-BE49-F238E27FC236}">
                <a16:creationId xmlns:a16="http://schemas.microsoft.com/office/drawing/2014/main" id="{AB23032F-A7D1-4700-BE09-7A0E03117165}"/>
              </a:ext>
            </a:extLst>
          </p:cNvPr>
          <p:cNvSpPr/>
          <p:nvPr/>
        </p:nvSpPr>
        <p:spPr>
          <a:xfrm>
            <a:off x="4057412" y="2857500"/>
            <a:ext cx="1029176" cy="5715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3483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对角圆角矩形 22"/>
          <p:cNvSpPr/>
          <p:nvPr userDrawn="1"/>
        </p:nvSpPr>
        <p:spPr>
          <a:xfrm flipH="1">
            <a:off x="2879407" y="1295400"/>
            <a:ext cx="5171599" cy="4181475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1179433" y="2902268"/>
            <a:ext cx="17954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>
                <a:solidFill>
                  <a:schemeClr val="bg1"/>
                </a:solidFill>
              </a:rPr>
              <a:t>目 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79433" y="3478530"/>
            <a:ext cx="1795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8661" y="3669030"/>
            <a:ext cx="94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41659" y="2154374"/>
            <a:ext cx="3881438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/>
                </a:solidFill>
              </a:rPr>
              <a:t>基于提前和延误惩罚的单机调度问题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1425" y="2891671"/>
            <a:ext cx="388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/>
                </a:solidFill>
              </a:rPr>
              <a:t>迭代局部搜索算法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81425" y="3634850"/>
            <a:ext cx="3881438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算法参数测试和性能分析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781425" y="4373997"/>
            <a:ext cx="3881438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/>
                </a:solidFill>
              </a:rPr>
              <a:t>总结与展望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24" name="对角圆角矩形 23"/>
          <p:cNvSpPr/>
          <p:nvPr/>
        </p:nvSpPr>
        <p:spPr>
          <a:xfrm>
            <a:off x="3298508" y="2141220"/>
            <a:ext cx="461963" cy="46196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100"/>
              <a:t>1</a:t>
            </a:r>
          </a:p>
        </p:txBody>
      </p:sp>
      <p:sp>
        <p:nvSpPr>
          <p:cNvPr id="25" name="对角圆角矩形 24"/>
          <p:cNvSpPr/>
          <p:nvPr/>
        </p:nvSpPr>
        <p:spPr>
          <a:xfrm>
            <a:off x="3319463" y="2887027"/>
            <a:ext cx="461963" cy="46196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100" dirty="0" smtClean="0"/>
              <a:t>2</a:t>
            </a:r>
            <a:endParaRPr lang="en-US" altLang="zh-CN" sz="2100" dirty="0"/>
          </a:p>
        </p:txBody>
      </p:sp>
      <p:sp>
        <p:nvSpPr>
          <p:cNvPr id="26" name="对角圆角矩形 25"/>
          <p:cNvSpPr/>
          <p:nvPr/>
        </p:nvSpPr>
        <p:spPr>
          <a:xfrm>
            <a:off x="3319463" y="3632835"/>
            <a:ext cx="461963" cy="46196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100" dirty="0" smtClean="0"/>
              <a:t>3</a:t>
            </a:r>
            <a:endParaRPr lang="en-US" altLang="zh-CN" sz="2100" dirty="0"/>
          </a:p>
        </p:txBody>
      </p:sp>
      <p:sp>
        <p:nvSpPr>
          <p:cNvPr id="27" name="对角圆角矩形 26"/>
          <p:cNvSpPr/>
          <p:nvPr/>
        </p:nvSpPr>
        <p:spPr>
          <a:xfrm>
            <a:off x="3319463" y="4378642"/>
            <a:ext cx="461963" cy="46196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100" dirty="0" smtClean="0"/>
              <a:t>4</a:t>
            </a:r>
            <a:endParaRPr lang="en-US" altLang="zh-CN" sz="2100" dirty="0"/>
          </a:p>
        </p:txBody>
      </p:sp>
      <p:sp>
        <p:nvSpPr>
          <p:cNvPr id="2" name="五边形 1"/>
          <p:cNvSpPr/>
          <p:nvPr/>
        </p:nvSpPr>
        <p:spPr>
          <a:xfrm>
            <a:off x="1179433" y="1295400"/>
            <a:ext cx="1450896" cy="51435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目 录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213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195263" y="1104900"/>
            <a:ext cx="8753475" cy="46482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46" y="2473166"/>
            <a:ext cx="1412558" cy="19116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45705" y="3234690"/>
            <a:ext cx="3881438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solidFill>
                  <a:schemeClr val="accent6"/>
                </a:solidFill>
              </a:rPr>
              <a:t>基于提前和延误惩罚的单机调度问题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2592228" y="3133725"/>
            <a:ext cx="1153477" cy="5715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 dirty="0" smtClean="0"/>
              <a:t>第一部</a:t>
            </a:r>
            <a:r>
              <a:rPr lang="zh-CN" altLang="en-US" sz="1500" b="1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479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79433" y="2964414"/>
            <a:ext cx="17954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>
                <a:solidFill>
                  <a:schemeClr val="bg1"/>
                </a:solidFill>
              </a:rPr>
              <a:t>目 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79433" y="3540676"/>
            <a:ext cx="1795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8661" y="3669030"/>
            <a:ext cx="94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65658" y="418839"/>
            <a:ext cx="3881438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solidFill>
                  <a:schemeClr val="accent6"/>
                </a:solidFill>
              </a:rPr>
              <a:t>基于提前和延误惩罚的单机调度问题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650206" y="1560956"/>
            <a:ext cx="6120000" cy="1313593"/>
            <a:chOff x="2077251" y="2573599"/>
            <a:chExt cx="5147243" cy="1108132"/>
          </a:xfrm>
        </p:grpSpPr>
        <p:sp>
          <p:nvSpPr>
            <p:cNvPr id="17" name="五边形 16"/>
            <p:cNvSpPr/>
            <p:nvPr/>
          </p:nvSpPr>
          <p:spPr>
            <a:xfrm flipH="1">
              <a:off x="2077251" y="2573599"/>
              <a:ext cx="5147243" cy="971814"/>
            </a:xfrm>
            <a:prstGeom prst="homePlat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/>
                <p:cNvSpPr/>
                <p:nvPr/>
              </p:nvSpPr>
              <p:spPr>
                <a:xfrm>
                  <a:off x="2561698" y="2727624"/>
                  <a:ext cx="4572000" cy="954107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just"/>
                  <a:r>
                    <a:rPr lang="zh-CN" altLang="en-US" sz="1400" dirty="0">
                      <a:solidFill>
                        <a:schemeClr val="bg1"/>
                      </a:solidFill>
                      <a:sym typeface="+mn-ea"/>
                    </a:rPr>
                    <a:t>给定工件集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J</m:t>
                      </m:r>
                    </m:oMath>
                  </a14:m>
                  <a:r>
                    <a:rPr lang="en-US" altLang="zh-CN" sz="1400" dirty="0">
                      <a:solidFill>
                        <a:schemeClr val="bg1"/>
                      </a:solidFill>
                      <a:sym typeface="+mn-ea"/>
                    </a:rPr>
                    <a:t>={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solidFill>
                        <a:schemeClr val="bg1"/>
                      </a:solidFill>
                      <a:sym typeface="+mn-ea"/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solidFill>
                        <a:schemeClr val="bg1"/>
                      </a:solidFill>
                      <a:sym typeface="+mn-ea"/>
                    </a:rPr>
                    <a:t>,…,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solidFill>
                        <a:schemeClr val="bg1"/>
                      </a:solidFill>
                      <a:sym typeface="+mn-ea"/>
                    </a:rPr>
                    <a:t>}</a:t>
                  </a:r>
                  <a:r>
                    <a:rPr lang="zh-CN" altLang="en-US" sz="1400" dirty="0">
                      <a:solidFill>
                        <a:schemeClr val="bg1"/>
                      </a:solidFill>
                      <a:sym typeface="+mn-ea"/>
                    </a:rPr>
                    <a:t>，在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  <a:sym typeface="+mn-ea"/>
                    </a:rPr>
                    <a:t>一台机器</a:t>
                  </a:r>
                  <a:r>
                    <a:rPr lang="zh-CN" altLang="en-US" sz="1400" dirty="0">
                      <a:solidFill>
                        <a:schemeClr val="bg1"/>
                      </a:solidFill>
                      <a:sym typeface="+mn-ea"/>
                    </a:rPr>
                    <a:t>上完成加工，对于任一工件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</m:t>
                      </m:r>
                      <m:r>
                        <a:rPr lang="en-US" altLang="zh-CN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1≤</m:t>
                      </m:r>
                      <m:r>
                        <a:rPr lang="en-US" altLang="zh-CN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𝑖</m:t>
                      </m:r>
                      <m:r>
                        <a:rPr lang="en-US" altLang="zh-CN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≤</m:t>
                      </m:r>
                      <m:r>
                        <a:rPr lang="en-US" altLang="zh-CN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𝑛</m:t>
                      </m:r>
                      <m:r>
                        <a:rPr lang="en-US" altLang="zh-CN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solidFill>
                        <a:schemeClr val="bg1"/>
                      </a:solidFill>
                      <a:sym typeface="+mn-ea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bg1"/>
                      </a:solidFill>
                      <a:sym typeface="+mn-ea"/>
                    </a:rPr>
                    <a:t>表示加工时长，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bg1"/>
                      </a:solidFill>
                      <a:sym typeface="+mn-ea"/>
                    </a:rPr>
                    <a:t>表示工期，机器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  <a:sym typeface="+mn-ea"/>
                    </a:rPr>
                    <a:t>不允许抢占</a:t>
                  </a:r>
                  <a:r>
                    <a:rPr lang="zh-CN" altLang="en-US" sz="1400" dirty="0">
                      <a:solidFill>
                        <a:schemeClr val="bg1"/>
                      </a:solidFill>
                      <a:sym typeface="+mn-ea"/>
                    </a:rPr>
                    <a:t>，也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  <a:sym typeface="+mn-ea"/>
                    </a:rPr>
                    <a:t>没有等待时间</a:t>
                  </a:r>
                  <a:r>
                    <a:rPr lang="zh-CN" altLang="en-US" sz="1400" dirty="0">
                      <a:solidFill>
                        <a:schemeClr val="bg1"/>
                      </a:solidFill>
                      <a:sym typeface="+mn-ea"/>
                    </a:rPr>
                    <a:t>，单机调度问题就是为</a:t>
                  </a:r>
                  <a14:m>
                    <m:oMath xmlns:m="http://schemas.openxmlformats.org/officeDocument/2006/math">
                      <m:r>
                        <a:rPr lang="en-US" altLang="zh-CN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𝑛</m:t>
                      </m:r>
                      <m:r>
                        <a:rPr lang="zh-CN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个</m:t>
                      </m:r>
                    </m:oMath>
                  </a14:m>
                  <a:r>
                    <a:rPr lang="zh-CN" altLang="en-US" sz="1400" dirty="0">
                      <a:solidFill>
                        <a:schemeClr val="bg1"/>
                      </a:solidFill>
                    </a:rPr>
                    <a:t>工件安排加工顺序</a:t>
                  </a:r>
                </a:p>
              </p:txBody>
            </p:sp>
          </mc:Choice>
          <mc:Fallback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698" y="2727624"/>
                  <a:ext cx="4572000" cy="954107"/>
                </a:xfrm>
                <a:prstGeom prst="rect">
                  <a:avLst/>
                </a:prstGeom>
                <a:blipFill>
                  <a:blip r:embed="rId2"/>
                  <a:stretch>
                    <a:fillRect l="-336" t="-1613" r="-3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1650206" y="4400084"/>
            <a:ext cx="6120000" cy="1152000"/>
            <a:chOff x="1894940" y="4350231"/>
            <a:chExt cx="5352682" cy="949913"/>
          </a:xfrm>
        </p:grpSpPr>
        <p:sp>
          <p:nvSpPr>
            <p:cNvPr id="20" name="五边形 19"/>
            <p:cNvSpPr/>
            <p:nvPr/>
          </p:nvSpPr>
          <p:spPr>
            <a:xfrm flipH="1">
              <a:off x="1894940" y="4350231"/>
              <a:ext cx="5352682" cy="949913"/>
            </a:xfrm>
            <a:prstGeom prst="homePlat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 20"/>
                <p:cNvSpPr/>
                <p:nvPr/>
              </p:nvSpPr>
              <p:spPr>
                <a:xfrm>
                  <a:off x="2398723" y="4409098"/>
                  <a:ext cx="4572000" cy="844365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just"/>
                  <a:r>
                    <a:rPr lang="zh-CN" altLang="en-US" sz="1400" dirty="0">
                      <a:solidFill>
                        <a:schemeClr val="bg1"/>
                      </a:solidFill>
                      <a:sym typeface="+mn-ea"/>
                    </a:rPr>
                    <a:t>令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𝑖</m:t>
                          </m:r>
                        </m:sub>
                      </m:sSub>
                      <m:r>
                        <a:rPr lang="zh-CN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表示</m:t>
                      </m:r>
                    </m:oMath>
                  </a14:m>
                  <a:r>
                    <a:rPr lang="zh-CN" altLang="en-US" sz="1400" dirty="0">
                      <a:solidFill>
                        <a:schemeClr val="bg1"/>
                      </a:solidFill>
                      <a:sym typeface="+mn-ea"/>
                    </a:rPr>
                    <a:t>工件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bg1"/>
                      </a:solidFill>
                      <a:sym typeface="+mn-ea"/>
                    </a:rPr>
                    <a:t>的实际完工时间</a:t>
                  </a:r>
                  <a:endParaRPr lang="en-US" altLang="zh-CN" sz="1400" dirty="0">
                    <a:solidFill>
                      <a:schemeClr val="bg1"/>
                    </a:solidFill>
                    <a:sym typeface="+mn-ea"/>
                  </a:endParaRPr>
                </a:p>
                <a:p>
                  <a:pPr algn="just"/>
                  <a:r>
                    <a:rPr lang="zh-CN" altLang="en-US" sz="1400" dirty="0">
                      <a:solidFill>
                        <a:schemeClr val="bg1"/>
                      </a:solidFill>
                      <a:sym typeface="+mn-ea"/>
                    </a:rPr>
                    <a:t>提前</a:t>
                  </a:r>
                  <a14:m>
                    <m:oMath xmlns:m="http://schemas.openxmlformats.org/officeDocument/2006/math">
                      <m:r>
                        <a:rPr lang="zh-CN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惩罚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max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⁡{0,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+mn-ea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+mn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}</m:t>
                      </m:r>
                      <m:r>
                        <a:rPr lang="zh-CN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，</m:t>
                      </m:r>
                    </m:oMath>
                  </a14:m>
                  <a:r>
                    <a:rPr lang="zh-CN" altLang="en-US" sz="1400" dirty="0">
                      <a:solidFill>
                        <a:schemeClr val="bg1"/>
                      </a:solidFill>
                      <a:sym typeface="+mn-ea"/>
                    </a:rPr>
                    <a:t>延误惩罚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=</m:t>
                      </m:r>
                      <m:func>
                        <m:func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+mn-ea"/>
                                </a:rPr>
                                <m:t>0, 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endParaRPr lang="en-US" altLang="zh-CN" sz="1400" dirty="0">
                    <a:solidFill>
                      <a:schemeClr val="bg1"/>
                    </a:solidFill>
                    <a:sym typeface="+mn-ea"/>
                  </a:endParaRPr>
                </a:p>
                <a:p>
                  <a:pPr algn="just"/>
                  <a:endParaRPr lang="en-US" altLang="zh-CN" sz="1400" dirty="0">
                    <a:solidFill>
                      <a:schemeClr val="bg1"/>
                    </a:solidFill>
                    <a:sym typeface="+mn-ea"/>
                  </a:endParaRPr>
                </a:p>
                <a:p>
                  <a:pPr algn="just"/>
                  <a:r>
                    <a:rPr lang="zh-CN" altLang="en-US" sz="1400" dirty="0">
                      <a:solidFill>
                        <a:schemeClr val="bg1"/>
                      </a:solidFill>
                      <a:sym typeface="+mn-ea"/>
                    </a:rPr>
                    <a:t>求解目标：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𝑚𝑖𝑛𝑖𝑚𝑖𝑧𝑒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 </m:t>
                      </m:r>
                      <m:nary>
                        <m:naryPr>
                          <m:chr m:val="∑"/>
                          <m:grow m:val="on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𝑖</m:t>
                          </m:r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+mn-ea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+mn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+mn-ea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+mn-ea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+mn-ea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723" y="4409098"/>
                  <a:ext cx="4572000" cy="844365"/>
                </a:xfrm>
                <a:prstGeom prst="rect">
                  <a:avLst/>
                </a:prstGeom>
                <a:blipFill>
                  <a:blip r:embed="rId3"/>
                  <a:stretch>
                    <a:fillRect l="-350" t="-1198" b="-622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/>
          <p:cNvGrpSpPr/>
          <p:nvPr/>
        </p:nvGrpSpPr>
        <p:grpSpPr>
          <a:xfrm>
            <a:off x="1650206" y="3000458"/>
            <a:ext cx="6120000" cy="1152000"/>
            <a:chOff x="1895659" y="3270542"/>
            <a:chExt cx="5352682" cy="949912"/>
          </a:xfrm>
          <a:solidFill>
            <a:srgbClr val="00B050"/>
          </a:solidFill>
        </p:grpSpPr>
        <p:sp>
          <p:nvSpPr>
            <p:cNvPr id="28" name="五边形 27"/>
            <p:cNvSpPr/>
            <p:nvPr/>
          </p:nvSpPr>
          <p:spPr>
            <a:xfrm flipH="1">
              <a:off x="1895659" y="3270542"/>
              <a:ext cx="5352682" cy="94991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sz="1400" dirty="0">
                <a:solidFill>
                  <a:schemeClr val="bg1"/>
                </a:solidFill>
                <a:sym typeface="+mn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矩形 28"/>
                <p:cNvSpPr/>
                <p:nvPr/>
              </p:nvSpPr>
              <p:spPr>
                <a:xfrm>
                  <a:off x="2382098" y="3587620"/>
                  <a:ext cx="4572000" cy="523220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r>
                        <a:rPr lang="en-US" altLang="zh-CN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𝑛</m:t>
                      </m:r>
                    </m:oMath>
                  </a14:m>
                  <a:r>
                    <a:rPr lang="zh-CN" altLang="en-US" sz="1400" dirty="0">
                      <a:solidFill>
                        <a:schemeClr val="bg1"/>
                      </a:solidFill>
                      <a:sym typeface="+mn-ea"/>
                    </a:rPr>
                    <a:t>个工件的任意一种序列即为合法解，故求解复杂度为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O</m:t>
                      </m:r>
                      <m:r>
                        <a:rPr lang="en-US" altLang="zh-CN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</m:t>
                      </m:r>
                      <m:r>
                        <a:rPr lang="en-US" altLang="zh-CN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𝑛</m:t>
                      </m:r>
                      <m:r>
                        <a:rPr lang="en-US" altLang="zh-CN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!)</m:t>
                      </m:r>
                    </m:oMath>
                  </a14:m>
                  <a:endParaRPr lang="zh-CN" altLang="en-US" sz="1400" dirty="0">
                    <a:solidFill>
                      <a:schemeClr val="bg1"/>
                    </a:solidFill>
                    <a:sym typeface="+mn-ea"/>
                  </a:endParaRPr>
                </a:p>
              </p:txBody>
            </p:sp>
          </mc:Choice>
          <mc:Fallback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2098" y="3587620"/>
                  <a:ext cx="4572000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9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椭圆 29"/>
          <p:cNvSpPr/>
          <p:nvPr/>
        </p:nvSpPr>
        <p:spPr>
          <a:xfrm>
            <a:off x="993705" y="1583038"/>
            <a:ext cx="1152000" cy="1152000"/>
          </a:xfrm>
          <a:prstGeom prst="ellipse">
            <a:avLst/>
          </a:prstGeom>
          <a:solidFill>
            <a:srgbClr val="FC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506E94"/>
                </a:solidFill>
              </a:rPr>
              <a:t>问题</a:t>
            </a:r>
            <a:endParaRPr lang="en-US" altLang="zh-CN" sz="1400" b="1" dirty="0" smtClean="0">
              <a:solidFill>
                <a:srgbClr val="506E94"/>
              </a:solidFill>
            </a:endParaRPr>
          </a:p>
          <a:p>
            <a:pPr algn="ctr"/>
            <a:r>
              <a:rPr lang="zh-CN" altLang="en-US" sz="1400" b="1" dirty="0" smtClean="0">
                <a:solidFill>
                  <a:srgbClr val="506E94"/>
                </a:solidFill>
              </a:rPr>
              <a:t>描述</a:t>
            </a:r>
            <a:endParaRPr lang="zh-CN" altLang="en-US" sz="1400" b="1" dirty="0">
              <a:solidFill>
                <a:srgbClr val="506E94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77776" y="3000458"/>
            <a:ext cx="1152000" cy="1152000"/>
          </a:xfrm>
          <a:prstGeom prst="ellipse">
            <a:avLst/>
          </a:prstGeom>
          <a:solidFill>
            <a:srgbClr val="BC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506E94"/>
                </a:solidFill>
              </a:rPr>
              <a:t>合法解</a:t>
            </a:r>
          </a:p>
        </p:txBody>
      </p:sp>
      <p:sp>
        <p:nvSpPr>
          <p:cNvPr id="32" name="椭圆 31"/>
          <p:cNvSpPr/>
          <p:nvPr/>
        </p:nvSpPr>
        <p:spPr>
          <a:xfrm>
            <a:off x="1018663" y="4358487"/>
            <a:ext cx="1152000" cy="1152000"/>
          </a:xfrm>
          <a:prstGeom prst="ellipse">
            <a:avLst/>
          </a:prstGeom>
          <a:solidFill>
            <a:srgbClr val="CCD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506E94"/>
                </a:solidFill>
              </a:rPr>
              <a:t>求解</a:t>
            </a:r>
            <a:endParaRPr lang="en-US" altLang="zh-CN" sz="1400" b="1" dirty="0" smtClean="0">
              <a:solidFill>
                <a:srgbClr val="506E94"/>
              </a:solidFill>
            </a:endParaRPr>
          </a:p>
          <a:p>
            <a:pPr algn="ctr"/>
            <a:r>
              <a:rPr lang="zh-CN" altLang="en-US" sz="1400" b="1" dirty="0" smtClean="0">
                <a:solidFill>
                  <a:srgbClr val="506E94"/>
                </a:solidFill>
              </a:rPr>
              <a:t>目标</a:t>
            </a:r>
            <a:endParaRPr lang="zh-CN" altLang="en-US" sz="1400" b="1" dirty="0">
              <a:solidFill>
                <a:srgbClr val="506E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195263" y="1104900"/>
            <a:ext cx="8753475" cy="46482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46" y="2473166"/>
            <a:ext cx="1412558" cy="19116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45705" y="3234690"/>
            <a:ext cx="3881438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solidFill>
                  <a:schemeClr val="accent6"/>
                </a:solidFill>
              </a:rPr>
              <a:t>迭代局部搜索算法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2592228" y="3133725"/>
            <a:ext cx="1153477" cy="5715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 dirty="0" smtClean="0"/>
              <a:t>第二部</a:t>
            </a:r>
            <a:r>
              <a:rPr lang="zh-CN" altLang="en-US" sz="1500" b="1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6760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52800" y="2760228"/>
            <a:ext cx="17954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>
                <a:solidFill>
                  <a:schemeClr val="bg1"/>
                </a:solidFill>
              </a:rPr>
              <a:t>目 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52800" y="3336490"/>
            <a:ext cx="1795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82028" y="3464844"/>
            <a:ext cx="94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8131" y="402284"/>
            <a:ext cx="3881438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solidFill>
                  <a:schemeClr val="accent6"/>
                </a:solidFill>
              </a:rPr>
              <a:t>迭代局部搜索算法（算法框架）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07" y="900705"/>
            <a:ext cx="3480048" cy="5189339"/>
          </a:xfrm>
          <a:prstGeom prst="rect">
            <a:avLst/>
          </a:prstGeom>
        </p:spPr>
      </p:pic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934237625"/>
              </p:ext>
            </p:extLst>
          </p:nvPr>
        </p:nvGraphicFramePr>
        <p:xfrm>
          <a:off x="775809" y="2099153"/>
          <a:ext cx="3112610" cy="2792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42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08232" y="397070"/>
            <a:ext cx="3881438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solidFill>
                  <a:schemeClr val="accent6"/>
                </a:solidFill>
              </a:rPr>
              <a:t>迭代局部搜索算法（邻域动作）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53" y="1952820"/>
            <a:ext cx="3960000" cy="15248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435" y="1987215"/>
            <a:ext cx="3960000" cy="14904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53" y="3822973"/>
            <a:ext cx="3960000" cy="152483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62153" y="1407267"/>
            <a:ext cx="2143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b="1" dirty="0" smtClean="0">
                <a:solidFill>
                  <a:srgbClr val="506E94"/>
                </a:solidFill>
              </a:rPr>
              <a:t>工件插入动作</a:t>
            </a:r>
            <a:endParaRPr lang="zh-CN" altLang="en-US" sz="1400" b="1" dirty="0">
              <a:solidFill>
                <a:srgbClr val="506E9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11435" y="1407267"/>
            <a:ext cx="2143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b="1" dirty="0" smtClean="0">
                <a:solidFill>
                  <a:srgbClr val="506E94"/>
                </a:solidFill>
              </a:rPr>
              <a:t>工件交换动作</a:t>
            </a:r>
            <a:endParaRPr lang="zh-CN" altLang="en-US" sz="1400" b="1" dirty="0">
              <a:solidFill>
                <a:srgbClr val="506E94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11435" y="4166943"/>
            <a:ext cx="29905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b="1" dirty="0" smtClean="0">
                <a:solidFill>
                  <a:srgbClr val="506E94"/>
                </a:solidFill>
              </a:rPr>
              <a:t>为减少邻域空间大小，设置了邻域动作距离阈值</a:t>
            </a:r>
            <a:endParaRPr lang="zh-CN" altLang="en-US" sz="1400" b="1" dirty="0">
              <a:solidFill>
                <a:srgbClr val="506E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8131" y="375651"/>
            <a:ext cx="3881438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solidFill>
                  <a:schemeClr val="accent6"/>
                </a:solidFill>
              </a:rPr>
              <a:t>迭代局部搜索算法（邻域评估）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9856" y="1653255"/>
            <a:ext cx="2143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b="1" dirty="0" smtClean="0">
                <a:solidFill>
                  <a:srgbClr val="506E94"/>
                </a:solidFill>
              </a:rPr>
              <a:t>工件插入动作</a:t>
            </a:r>
            <a:endParaRPr lang="zh-CN" altLang="en-US" sz="1400" b="1" dirty="0">
              <a:solidFill>
                <a:srgbClr val="506E94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31" y="2179679"/>
            <a:ext cx="3960000" cy="2746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157287" y="4991235"/>
                <a:ext cx="214312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506E94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sz="1400" b="1" i="1" smtClean="0">
                          <a:solidFill>
                            <a:srgbClr val="506E9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rgbClr val="506E94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rgbClr val="506E9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rgbClr val="506E94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87" y="4991235"/>
                <a:ext cx="2143125" cy="307777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668033" y="4991235"/>
                <a:ext cx="214312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506E94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sz="1400" b="1" i="1" smtClean="0">
                          <a:solidFill>
                            <a:srgbClr val="506E9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rgbClr val="506E94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1400" b="1" i="1" smtClean="0">
                          <a:solidFill>
                            <a:srgbClr val="506E9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rgbClr val="506E94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033" y="4991235"/>
                <a:ext cx="2143125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4939597" y="1653255"/>
            <a:ext cx="2143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b="1" dirty="0" smtClean="0">
                <a:solidFill>
                  <a:srgbClr val="506E94"/>
                </a:solidFill>
              </a:rPr>
              <a:t>工件交换动作</a:t>
            </a:r>
            <a:endParaRPr lang="zh-CN" altLang="en-US" sz="1400" b="1" dirty="0">
              <a:solidFill>
                <a:srgbClr val="506E94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596" y="2179679"/>
            <a:ext cx="3960000" cy="274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50031" y="397352"/>
            <a:ext cx="3881438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solidFill>
                  <a:schemeClr val="accent6"/>
                </a:solidFill>
              </a:rPr>
              <a:t>迭代局部搜索算法（多扰动机制）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图示 11"/>
              <p:cNvGraphicFramePr/>
              <p:nvPr>
                <p:extLst>
                  <p:ext uri="{D42A27DB-BD31-4B8C-83A1-F6EECF244321}">
                    <p14:modId xmlns:p14="http://schemas.microsoft.com/office/powerpoint/2010/main" val="1266757252"/>
                  </p:ext>
                </p:extLst>
              </p:nvPr>
            </p:nvGraphicFramePr>
            <p:xfrm>
              <a:off x="3565425" y="1340059"/>
              <a:ext cx="4003571" cy="446593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2" name="图示 11"/>
              <p:cNvGraphicFramePr/>
              <p:nvPr>
                <p:extLst>
                  <p:ext uri="{D42A27DB-BD31-4B8C-83A1-F6EECF244321}">
                    <p14:modId xmlns:p14="http://schemas.microsoft.com/office/powerpoint/2010/main" val="1266757252"/>
                  </p:ext>
                </p:extLst>
              </p:nvPr>
            </p:nvGraphicFramePr>
            <p:xfrm>
              <a:off x="3565425" y="1340059"/>
              <a:ext cx="4003571" cy="446593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13" name="五边形 12"/>
          <p:cNvSpPr/>
          <p:nvPr/>
        </p:nvSpPr>
        <p:spPr>
          <a:xfrm>
            <a:off x="1165530" y="2306202"/>
            <a:ext cx="1390650" cy="253365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多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扰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动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机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制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7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主题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主题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主题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Office 主题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1158</Words>
  <Application>Microsoft Office PowerPoint</Application>
  <PresentationFormat>全屏显示(4:3)</PresentationFormat>
  <Paragraphs>230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>Verdana</vt:lpstr>
      <vt:lpstr>Wingdings</vt:lpstr>
      <vt:lpstr>Office 主题</vt:lpstr>
      <vt:lpstr>1_Office 主题</vt:lpstr>
      <vt:lpstr>2_Office 主题</vt:lpstr>
      <vt:lpstr>5_Office 主题</vt:lpstr>
      <vt:lpstr>6_Office 主题</vt:lpstr>
      <vt:lpstr>7_Office 主题</vt:lpstr>
      <vt:lpstr>8_Office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116</cp:revision>
  <dcterms:created xsi:type="dcterms:W3CDTF">2018-05-24T01:52:35Z</dcterms:created>
  <dcterms:modified xsi:type="dcterms:W3CDTF">2018-05-27T03:01:35Z</dcterms:modified>
</cp:coreProperties>
</file>