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D5A-A52E-4750-942D-C1D5C14BF3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BCC4-E164-4CA6-92F8-467125B1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4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D5A-A52E-4750-942D-C1D5C14BF3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BCC4-E164-4CA6-92F8-467125B1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3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D5A-A52E-4750-942D-C1D5C14BF3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BCC4-E164-4CA6-92F8-467125B1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7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D5A-A52E-4750-942D-C1D5C14BF3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BCC4-E164-4CA6-92F8-467125B1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9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D5A-A52E-4750-942D-C1D5C14BF3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BCC4-E164-4CA6-92F8-467125B1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3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D5A-A52E-4750-942D-C1D5C14BF3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BCC4-E164-4CA6-92F8-467125B1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3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D5A-A52E-4750-942D-C1D5C14BF3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BCC4-E164-4CA6-92F8-467125B1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9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D5A-A52E-4750-942D-C1D5C14BF3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BCC4-E164-4CA6-92F8-467125B1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7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D5A-A52E-4750-942D-C1D5C14BF3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BCC4-E164-4CA6-92F8-467125B1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4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D5A-A52E-4750-942D-C1D5C14BF3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BCC4-E164-4CA6-92F8-467125B1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5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D5A-A52E-4750-942D-C1D5C14BF3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BCC4-E164-4CA6-92F8-467125B1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6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6D5A-A52E-4750-942D-C1D5C14BF39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BCC4-E164-4CA6-92F8-467125B1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Drawing Path</a:t>
            </a:r>
            <a:br>
              <a:rPr lang="en-US" altLang="ko-KR" dirty="0" smtClean="0"/>
            </a:br>
            <a:r>
              <a:rPr lang="en-US" altLang="ko-KR" sz="2400" dirty="0" smtClean="0"/>
              <a:t>Pie(9.0)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Displaylit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opengl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2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2752725"/>
            <a:ext cx="5872162" cy="23024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6" y="0"/>
            <a:ext cx="4949391" cy="6924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724025" y="4914900"/>
            <a:ext cx="4981575" cy="1495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43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3886200"/>
            <a:ext cx="41148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0128"/>
            <a:ext cx="5872162" cy="23024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438525" y="4029075"/>
            <a:ext cx="4752975" cy="1390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6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37" y="2495550"/>
            <a:ext cx="6124575" cy="2533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4638675"/>
            <a:ext cx="41148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171575" y="3381375"/>
            <a:ext cx="6286500" cy="164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0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029" y="2138363"/>
            <a:ext cx="6563096" cy="2090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3648075"/>
            <a:ext cx="6124575" cy="2533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743075" y="3752850"/>
            <a:ext cx="5143500" cy="1704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89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19438"/>
            <a:ext cx="5838825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3363"/>
            <a:ext cx="6563096" cy="2090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581150" y="4043363"/>
            <a:ext cx="6229350" cy="1671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1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027906"/>
            <a:ext cx="5953125" cy="510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4863"/>
            <a:ext cx="5838825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666875" y="1885950"/>
            <a:ext cx="6057900" cy="4267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1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2100263"/>
            <a:ext cx="6600825" cy="1923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6938"/>
            <a:ext cx="5381136" cy="461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095500" y="2914650"/>
            <a:ext cx="5353050" cy="2905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21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62" y="2319221"/>
            <a:ext cx="6905625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1938"/>
            <a:ext cx="6600825" cy="1923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352675" y="3267075"/>
            <a:ext cx="6362700" cy="2286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4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341196"/>
            <a:ext cx="6157912" cy="6295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3690821"/>
            <a:ext cx="6905625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486025" y="1123950"/>
            <a:ext cx="5505450" cy="4819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504" y="123825"/>
            <a:ext cx="5572496" cy="6577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3" y="2028825"/>
            <a:ext cx="5217757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238250" y="847725"/>
            <a:ext cx="6191250" cy="5181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1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02733" y="1439334"/>
            <a:ext cx="1557867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CanvasContext.cpp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2378248" y="1439334"/>
            <a:ext cx="1946448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SkiaOpenGLPipeline.cpp</a:t>
            </a:r>
            <a:endParaRPr lang="ko-KR" altLang="en-US" sz="1200" dirty="0"/>
          </a:p>
        </p:txBody>
      </p:sp>
      <p:cxnSp>
        <p:nvCxnSpPr>
          <p:cNvPr id="27" name="직선 연결선 26"/>
          <p:cNvCxnSpPr>
            <a:stCxn id="24" idx="2"/>
          </p:cNvCxnSpPr>
          <p:nvPr/>
        </p:nvCxnSpPr>
        <p:spPr>
          <a:xfrm>
            <a:off x="1481667" y="1744134"/>
            <a:ext cx="22188" cy="289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5" idx="2"/>
          </p:cNvCxnSpPr>
          <p:nvPr/>
        </p:nvCxnSpPr>
        <p:spPr>
          <a:xfrm>
            <a:off x="3351472" y="1744134"/>
            <a:ext cx="20003" cy="2954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54874" y="2175934"/>
            <a:ext cx="939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7268" y="186815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</a:t>
            </a:r>
            <a:r>
              <a:rPr lang="en-US" altLang="ko-KR" sz="1400" dirty="0" smtClean="0"/>
              <a:t>raw()</a:t>
            </a:r>
            <a:endParaRPr lang="ko-KR" altLang="en-US" sz="14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504740" y="2329822"/>
            <a:ext cx="17887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82801" y="202204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</a:t>
            </a:r>
            <a:r>
              <a:rPr lang="en-US" altLang="ko-KR" sz="1400" dirty="0" smtClean="0"/>
              <a:t>raw()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4383520" y="1439334"/>
            <a:ext cx="1828800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SkiaPipeline.cpp</a:t>
            </a:r>
            <a:endParaRPr lang="ko-KR" altLang="en-US" sz="1200" dirty="0"/>
          </a:p>
        </p:txBody>
      </p:sp>
      <p:cxnSp>
        <p:nvCxnSpPr>
          <p:cNvPr id="42" name="직선 연결선 41"/>
          <p:cNvCxnSpPr>
            <a:stCxn id="40" idx="2"/>
          </p:cNvCxnSpPr>
          <p:nvPr/>
        </p:nvCxnSpPr>
        <p:spPr>
          <a:xfrm>
            <a:off x="5297920" y="1744134"/>
            <a:ext cx="0" cy="2954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415143" y="2669978"/>
            <a:ext cx="18216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39406" y="2362201"/>
            <a:ext cx="137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renderFrame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6271144" y="1439334"/>
            <a:ext cx="1828800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SkiaDisplayList.h</a:t>
            </a:r>
            <a:endParaRPr lang="ko-KR" altLang="en-US" sz="1200" dirty="0"/>
          </a:p>
        </p:txBody>
      </p:sp>
      <p:cxnSp>
        <p:nvCxnSpPr>
          <p:cNvPr id="49" name="직선 연결선 48"/>
          <p:cNvCxnSpPr>
            <a:stCxn id="47" idx="2"/>
          </p:cNvCxnSpPr>
          <p:nvPr/>
        </p:nvCxnSpPr>
        <p:spPr>
          <a:xfrm>
            <a:off x="7185544" y="1744134"/>
            <a:ext cx="0" cy="2954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731831" y="3636651"/>
            <a:ext cx="14509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23025" y="3350048"/>
            <a:ext cx="1068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root.draw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sp>
        <p:nvSpPr>
          <p:cNvPr id="56" name="직사각형 55"/>
          <p:cNvSpPr/>
          <p:nvPr/>
        </p:nvSpPr>
        <p:spPr>
          <a:xfrm>
            <a:off x="8218477" y="1430867"/>
            <a:ext cx="1828800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SkLiteDL.cpp</a:t>
            </a:r>
            <a:endParaRPr lang="ko-KR" altLang="en-US" sz="1200" dirty="0"/>
          </a:p>
        </p:txBody>
      </p:sp>
      <p:cxnSp>
        <p:nvCxnSpPr>
          <p:cNvPr id="57" name="직선 연결선 56"/>
          <p:cNvCxnSpPr>
            <a:stCxn id="56" idx="2"/>
          </p:cNvCxnSpPr>
          <p:nvPr/>
        </p:nvCxnSpPr>
        <p:spPr>
          <a:xfrm>
            <a:off x="9132877" y="1735667"/>
            <a:ext cx="0" cy="2963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245252" y="3811714"/>
            <a:ext cx="1860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45481" y="350393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mDisplayList.draw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865533" y="1120059"/>
            <a:ext cx="2678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/external/</a:t>
            </a:r>
            <a:r>
              <a:rPr lang="en-US" altLang="ko-KR" sz="1200" dirty="0" err="1" smtClean="0"/>
              <a:t>skia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/core/SkLiteDL.cpp</a:t>
            </a:r>
            <a:endParaRPr lang="ko-KR" altLang="en-US" sz="12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9132877" y="3901070"/>
            <a:ext cx="6207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753600" y="390107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9132877" y="4510670"/>
            <a:ext cx="6207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753600" y="3901070"/>
            <a:ext cx="2230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map()</a:t>
            </a:r>
          </a:p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내부적으로 </a:t>
            </a:r>
            <a:r>
              <a:rPr lang="en-US" altLang="ko-KR" sz="1400" dirty="0" smtClean="0"/>
              <a:t>for</a:t>
            </a:r>
            <a:r>
              <a:rPr lang="ko-KR" altLang="en-US" sz="1400" dirty="0" smtClean="0"/>
              <a:t>문 돌면서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openGL</a:t>
            </a:r>
            <a:r>
              <a:rPr lang="ko-KR" altLang="en-US" sz="1400" dirty="0" smtClean="0"/>
              <a:t>명령어 생성</a:t>
            </a:r>
            <a:endParaRPr lang="ko-KR" altLang="en-US" sz="1400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5319536" y="2937936"/>
            <a:ext cx="409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729067" y="2937935"/>
            <a:ext cx="0" cy="948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297920" y="3886202"/>
            <a:ext cx="431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404312" y="2845482"/>
            <a:ext cx="210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renderFrameImpl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89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2986087"/>
            <a:ext cx="584835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938337"/>
            <a:ext cx="5168245" cy="4691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238375" y="3695700"/>
            <a:ext cx="4352925" cy="1962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52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580" y="1462088"/>
            <a:ext cx="6299489" cy="50815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4676775"/>
            <a:ext cx="584835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847975" y="1581150"/>
            <a:ext cx="5076825" cy="3867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81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12" y="1914525"/>
            <a:ext cx="5076825" cy="2343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5" y="1581150"/>
            <a:ext cx="6299489" cy="5081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867025" y="2752725"/>
            <a:ext cx="5276850" cy="3552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2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64934"/>
            <a:ext cx="4729162" cy="67930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4124325"/>
            <a:ext cx="5076825" cy="2343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857375" y="495300"/>
            <a:ext cx="5924550" cy="5410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22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Drawing Path</a:t>
            </a:r>
            <a:br>
              <a:rPr lang="en-US" altLang="ko-KR" dirty="0" smtClean="0"/>
            </a:br>
            <a:r>
              <a:rPr lang="en-US" altLang="ko-KR" sz="2400" dirty="0" smtClean="0"/>
              <a:t>Pie(9.0)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openGL</a:t>
            </a:r>
            <a:r>
              <a:rPr lang="en-US" altLang="ko-KR" dirty="0" smtClean="0"/>
              <a:t>-&gt;GPU(flush)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066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2000250"/>
            <a:ext cx="4057650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6" y="2967038"/>
            <a:ext cx="5734050" cy="3762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152650" y="2828925"/>
            <a:ext cx="5934075" cy="3609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010525" y="2967038"/>
            <a:ext cx="219075" cy="47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89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2638425"/>
            <a:ext cx="6648450" cy="2156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3933825"/>
            <a:ext cx="4057650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190750" y="3476625"/>
            <a:ext cx="4305300" cy="2324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886575" y="3716753"/>
            <a:ext cx="962025" cy="217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6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1690688"/>
            <a:ext cx="7810500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4255673"/>
            <a:ext cx="6648450" cy="2156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067050" y="2457450"/>
            <a:ext cx="5734050" cy="3590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63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99" y="842962"/>
            <a:ext cx="5836663" cy="3719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4033838"/>
            <a:ext cx="6543675" cy="2170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467100" y="1457325"/>
            <a:ext cx="5316030" cy="4238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5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782888"/>
            <a:ext cx="6553200" cy="1629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4" y="2957512"/>
            <a:ext cx="5836663" cy="3719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095500" y="3597681"/>
            <a:ext cx="6019800" cy="1069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8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69686" y="95336"/>
            <a:ext cx="1429741" cy="2277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3053181"/>
            <a:ext cx="4983224" cy="30238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267" y="3055050"/>
            <a:ext cx="5269970" cy="31718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직선 화살표 연결선 33"/>
          <p:cNvCxnSpPr/>
          <p:nvPr/>
        </p:nvCxnSpPr>
        <p:spPr>
          <a:xfrm flipV="1">
            <a:off x="2133600" y="3225800"/>
            <a:ext cx="5181600" cy="1566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6121400" y="135467"/>
            <a:ext cx="5932476" cy="2074807"/>
            <a:chOff x="6121400" y="135467"/>
            <a:chExt cx="5932476" cy="2074807"/>
          </a:xfrm>
        </p:grpSpPr>
        <p:grpSp>
          <p:nvGrpSpPr>
            <p:cNvPr id="29" name="그룹 28"/>
            <p:cNvGrpSpPr/>
            <p:nvPr/>
          </p:nvGrpSpPr>
          <p:grpSpPr>
            <a:xfrm>
              <a:off x="6121400" y="135467"/>
              <a:ext cx="5932476" cy="2074807"/>
              <a:chOff x="702733" y="1430867"/>
              <a:chExt cx="9344544" cy="326813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702733" y="1439334"/>
                <a:ext cx="1557867" cy="304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/>
                  <a:t>CanvasContext.cpp</a:t>
                </a:r>
                <a:endParaRPr lang="ko-KR" altLang="en-US" sz="7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378248" y="1439334"/>
                <a:ext cx="1946448" cy="304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/>
                  <a:t>SkiaOpenGLPipeline.cpp</a:t>
                </a:r>
                <a:endParaRPr lang="ko-KR" altLang="en-US" sz="700" dirty="0"/>
              </a:p>
            </p:txBody>
          </p:sp>
          <p:cxnSp>
            <p:nvCxnSpPr>
              <p:cNvPr id="6" name="직선 연결선 5"/>
              <p:cNvCxnSpPr>
                <a:stCxn id="4" idx="2"/>
              </p:cNvCxnSpPr>
              <p:nvPr/>
            </p:nvCxnSpPr>
            <p:spPr>
              <a:xfrm>
                <a:off x="1481667" y="1744134"/>
                <a:ext cx="22188" cy="2895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>
                <a:stCxn id="5" idx="2"/>
              </p:cNvCxnSpPr>
              <p:nvPr/>
            </p:nvCxnSpPr>
            <p:spPr>
              <a:xfrm>
                <a:off x="3351472" y="1744134"/>
                <a:ext cx="20003" cy="29548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1503855" y="2396067"/>
                <a:ext cx="1788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4383520" y="1439334"/>
                <a:ext cx="1828800" cy="304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/>
                  <a:t>SkiaPipeline.cpp</a:t>
                </a:r>
                <a:endParaRPr lang="ko-KR" altLang="en-US" sz="700" dirty="0"/>
              </a:p>
            </p:txBody>
          </p:sp>
          <p:cxnSp>
            <p:nvCxnSpPr>
              <p:cNvPr id="13" name="직선 연결선 12"/>
              <p:cNvCxnSpPr>
                <a:stCxn id="12" idx="2"/>
              </p:cNvCxnSpPr>
              <p:nvPr/>
            </p:nvCxnSpPr>
            <p:spPr>
              <a:xfrm>
                <a:off x="5297920" y="1744134"/>
                <a:ext cx="0" cy="29548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/>
              <p:nvPr/>
            </p:nvCxnSpPr>
            <p:spPr>
              <a:xfrm>
                <a:off x="3425627" y="2759902"/>
                <a:ext cx="18216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6271144" y="1439334"/>
                <a:ext cx="1828800" cy="304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 smtClean="0"/>
                  <a:t>SkiaDisplayList.h</a:t>
                </a:r>
                <a:endParaRPr lang="ko-KR" altLang="en-US" sz="700" dirty="0"/>
              </a:p>
            </p:txBody>
          </p:sp>
          <p:cxnSp>
            <p:nvCxnSpPr>
              <p:cNvPr id="17" name="직선 연결선 16"/>
              <p:cNvCxnSpPr>
                <a:stCxn id="16" idx="2"/>
              </p:cNvCxnSpPr>
              <p:nvPr/>
            </p:nvCxnSpPr>
            <p:spPr>
              <a:xfrm>
                <a:off x="7185544" y="1744134"/>
                <a:ext cx="0" cy="29548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5918643" y="3441095"/>
                <a:ext cx="123975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직사각형 19"/>
              <p:cNvSpPr/>
              <p:nvPr/>
            </p:nvSpPr>
            <p:spPr>
              <a:xfrm>
                <a:off x="8218477" y="1430867"/>
                <a:ext cx="1828800" cy="304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/>
                  <a:t>SkLiteDL.cpp</a:t>
                </a:r>
                <a:endParaRPr lang="ko-KR" altLang="en-US" sz="700" dirty="0"/>
              </a:p>
            </p:txBody>
          </p:sp>
          <p:cxnSp>
            <p:nvCxnSpPr>
              <p:cNvPr id="21" name="직선 연결선 20"/>
              <p:cNvCxnSpPr>
                <a:stCxn id="20" idx="2"/>
              </p:cNvCxnSpPr>
              <p:nvPr/>
            </p:nvCxnSpPr>
            <p:spPr>
              <a:xfrm>
                <a:off x="9132877" y="1735667"/>
                <a:ext cx="0" cy="29633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7245722" y="3756045"/>
                <a:ext cx="18604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9132877" y="3901070"/>
                <a:ext cx="6207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9753600" y="3901070"/>
                <a:ext cx="0" cy="609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 flipH="1">
                <a:off x="9132877" y="4510670"/>
                <a:ext cx="6207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직선 연결선 34"/>
            <p:cNvCxnSpPr/>
            <p:nvPr/>
          </p:nvCxnSpPr>
          <p:spPr>
            <a:xfrm>
              <a:off x="9038700" y="1238033"/>
              <a:ext cx="394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9432772" y="1238033"/>
              <a:ext cx="0" cy="387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H="1">
              <a:off x="9038700" y="1625043"/>
              <a:ext cx="394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7740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886450" cy="6188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4132466"/>
            <a:ext cx="5810250" cy="14448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ko-KR" altLang="en-US" sz="1600" dirty="0" smtClean="0">
                <a:solidFill>
                  <a:srgbClr val="FF0000"/>
                </a:solidFill>
              </a:rPr>
              <a:t>이 다음부터 로그로 확인 못해봤습니다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286000" y="1200150"/>
            <a:ext cx="6905625" cy="4000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2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6" y="4398855"/>
            <a:ext cx="5019675" cy="2459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06" y="318569"/>
            <a:ext cx="5562214" cy="5098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22731"/>
          <a:stretch/>
        </p:blipFill>
        <p:spPr>
          <a:xfrm>
            <a:off x="130209" y="-762419"/>
            <a:ext cx="5886450" cy="47819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직선 화살표 연결선 33"/>
          <p:cNvCxnSpPr/>
          <p:nvPr/>
        </p:nvCxnSpPr>
        <p:spPr>
          <a:xfrm flipV="1">
            <a:off x="2295525" y="1211580"/>
            <a:ext cx="5705475" cy="4584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5" idx="2"/>
            <a:endCxn id="7" idx="0"/>
          </p:cNvCxnSpPr>
          <p:nvPr/>
        </p:nvCxnSpPr>
        <p:spPr>
          <a:xfrm>
            <a:off x="3073434" y="4019551"/>
            <a:ext cx="0" cy="37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8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20" y="761250"/>
            <a:ext cx="4302442" cy="11285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6" y="562409"/>
            <a:ext cx="5562214" cy="5098213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 flipV="1">
            <a:off x="2316480" y="1798320"/>
            <a:ext cx="5494020" cy="3337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091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204" y="247211"/>
            <a:ext cx="5713095" cy="6220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2765310"/>
            <a:ext cx="4302442" cy="1128509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 flipV="1">
            <a:off x="4030980" y="971550"/>
            <a:ext cx="3750945" cy="2739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533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419101"/>
            <a:ext cx="4781550" cy="1644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" y="285311"/>
            <a:ext cx="5713095" cy="62202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직선 화살표 연결선 33"/>
          <p:cNvCxnSpPr/>
          <p:nvPr/>
        </p:nvCxnSpPr>
        <p:spPr>
          <a:xfrm flipV="1">
            <a:off x="1990725" y="1241154"/>
            <a:ext cx="6010275" cy="4711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05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1"/>
            <a:ext cx="4781550" cy="16441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직선 화살표 연결선 33"/>
          <p:cNvCxnSpPr/>
          <p:nvPr/>
        </p:nvCxnSpPr>
        <p:spPr>
          <a:xfrm flipV="1">
            <a:off x="1866900" y="1752600"/>
            <a:ext cx="4933950" cy="1104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35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637" y="3105850"/>
            <a:ext cx="4734174" cy="288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683534" y="95336"/>
            <a:ext cx="1429741" cy="2277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4" y="3105850"/>
            <a:ext cx="5269970" cy="31718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직선 화살표 연결선 33"/>
          <p:cNvCxnSpPr/>
          <p:nvPr/>
        </p:nvCxnSpPr>
        <p:spPr>
          <a:xfrm flipV="1">
            <a:off x="1227667" y="3285067"/>
            <a:ext cx="6383866" cy="269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6096000" y="196698"/>
            <a:ext cx="5932476" cy="2074807"/>
            <a:chOff x="6121400" y="135467"/>
            <a:chExt cx="5932476" cy="2074807"/>
          </a:xfrm>
        </p:grpSpPr>
        <p:grpSp>
          <p:nvGrpSpPr>
            <p:cNvPr id="71" name="그룹 70"/>
            <p:cNvGrpSpPr/>
            <p:nvPr/>
          </p:nvGrpSpPr>
          <p:grpSpPr>
            <a:xfrm>
              <a:off x="6121400" y="135467"/>
              <a:ext cx="5932476" cy="2074807"/>
              <a:chOff x="702733" y="1430867"/>
              <a:chExt cx="9344544" cy="3268134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702733" y="1439334"/>
                <a:ext cx="1557867" cy="304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/>
                  <a:t>CanvasContext.cpp</a:t>
                </a:r>
                <a:endParaRPr lang="ko-KR" altLang="en-US" sz="700" dirty="0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378248" y="1439334"/>
                <a:ext cx="1946448" cy="304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/>
                  <a:t>SkiaOpenGLPipeline.cpp</a:t>
                </a:r>
                <a:endParaRPr lang="ko-KR" altLang="en-US" sz="700" dirty="0"/>
              </a:p>
            </p:txBody>
          </p:sp>
          <p:cxnSp>
            <p:nvCxnSpPr>
              <p:cNvPr id="77" name="직선 연결선 76"/>
              <p:cNvCxnSpPr>
                <a:stCxn id="75" idx="2"/>
              </p:cNvCxnSpPr>
              <p:nvPr/>
            </p:nvCxnSpPr>
            <p:spPr>
              <a:xfrm>
                <a:off x="1481667" y="1744134"/>
                <a:ext cx="22188" cy="2895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stCxn id="76" idx="2"/>
              </p:cNvCxnSpPr>
              <p:nvPr/>
            </p:nvCxnSpPr>
            <p:spPr>
              <a:xfrm>
                <a:off x="3351472" y="1744134"/>
                <a:ext cx="20003" cy="29548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/>
              <p:nvPr/>
            </p:nvCxnSpPr>
            <p:spPr>
              <a:xfrm>
                <a:off x="1503855" y="2396067"/>
                <a:ext cx="1788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직사각형 79"/>
              <p:cNvSpPr/>
              <p:nvPr/>
            </p:nvSpPr>
            <p:spPr>
              <a:xfrm>
                <a:off x="4383520" y="1439334"/>
                <a:ext cx="1828800" cy="304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/>
                  <a:t>SkiaPipeline.cpp</a:t>
                </a:r>
                <a:endParaRPr lang="ko-KR" altLang="en-US" sz="700" dirty="0"/>
              </a:p>
            </p:txBody>
          </p:sp>
          <p:cxnSp>
            <p:nvCxnSpPr>
              <p:cNvPr id="81" name="직선 연결선 80"/>
              <p:cNvCxnSpPr>
                <a:stCxn id="80" idx="2"/>
              </p:cNvCxnSpPr>
              <p:nvPr/>
            </p:nvCxnSpPr>
            <p:spPr>
              <a:xfrm>
                <a:off x="5297920" y="1744134"/>
                <a:ext cx="0" cy="29548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/>
              <p:nvPr/>
            </p:nvCxnSpPr>
            <p:spPr>
              <a:xfrm>
                <a:off x="3425627" y="2759902"/>
                <a:ext cx="18216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직사각형 82"/>
              <p:cNvSpPr/>
              <p:nvPr/>
            </p:nvSpPr>
            <p:spPr>
              <a:xfrm>
                <a:off x="6271144" y="1439334"/>
                <a:ext cx="1828800" cy="304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 smtClean="0"/>
                  <a:t>SkiaDisplayList.h</a:t>
                </a:r>
                <a:endParaRPr lang="ko-KR" altLang="en-US" sz="700" dirty="0"/>
              </a:p>
            </p:txBody>
          </p:sp>
          <p:cxnSp>
            <p:nvCxnSpPr>
              <p:cNvPr id="84" name="직선 연결선 83"/>
              <p:cNvCxnSpPr>
                <a:stCxn id="83" idx="2"/>
              </p:cNvCxnSpPr>
              <p:nvPr/>
            </p:nvCxnSpPr>
            <p:spPr>
              <a:xfrm>
                <a:off x="7185544" y="1744134"/>
                <a:ext cx="0" cy="29548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/>
              <p:nvPr/>
            </p:nvCxnSpPr>
            <p:spPr>
              <a:xfrm>
                <a:off x="5918643" y="3441095"/>
                <a:ext cx="123975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직사각형 85"/>
              <p:cNvSpPr/>
              <p:nvPr/>
            </p:nvSpPr>
            <p:spPr>
              <a:xfrm>
                <a:off x="8218477" y="1430867"/>
                <a:ext cx="1828800" cy="304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/>
                  <a:t>SkLiteDL.cpp</a:t>
                </a:r>
                <a:endParaRPr lang="ko-KR" altLang="en-US" sz="700" dirty="0"/>
              </a:p>
            </p:txBody>
          </p:sp>
          <p:cxnSp>
            <p:nvCxnSpPr>
              <p:cNvPr id="87" name="직선 연결선 86"/>
              <p:cNvCxnSpPr>
                <a:stCxn id="86" idx="2"/>
              </p:cNvCxnSpPr>
              <p:nvPr/>
            </p:nvCxnSpPr>
            <p:spPr>
              <a:xfrm>
                <a:off x="9132877" y="1735667"/>
                <a:ext cx="0" cy="29633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>
                <a:off x="7245722" y="3756045"/>
                <a:ext cx="18604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9132877" y="3901070"/>
                <a:ext cx="6207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9753600" y="3901070"/>
                <a:ext cx="0" cy="609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/>
              <p:cNvCxnSpPr/>
              <p:nvPr/>
            </p:nvCxnSpPr>
            <p:spPr>
              <a:xfrm flipH="1">
                <a:off x="9132877" y="4510670"/>
                <a:ext cx="6207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직선 연결선 71"/>
            <p:cNvCxnSpPr/>
            <p:nvPr/>
          </p:nvCxnSpPr>
          <p:spPr>
            <a:xfrm>
              <a:off x="9038700" y="1238033"/>
              <a:ext cx="394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9432772" y="1238033"/>
              <a:ext cx="0" cy="387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9038700" y="1625043"/>
              <a:ext cx="394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719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762" y="3134020"/>
            <a:ext cx="5213069" cy="2477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03" y="3393717"/>
            <a:ext cx="4734174" cy="288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909226" y="114731"/>
            <a:ext cx="627775" cy="2277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176867" y="3293533"/>
            <a:ext cx="5933560" cy="1718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6096000" y="216093"/>
            <a:ext cx="5932476" cy="2074807"/>
            <a:chOff x="6121400" y="135467"/>
            <a:chExt cx="5932476" cy="2074807"/>
          </a:xfrm>
        </p:grpSpPr>
        <p:grpSp>
          <p:nvGrpSpPr>
            <p:cNvPr id="31" name="그룹 30"/>
            <p:cNvGrpSpPr/>
            <p:nvPr/>
          </p:nvGrpSpPr>
          <p:grpSpPr>
            <a:xfrm>
              <a:off x="6121400" y="135467"/>
              <a:ext cx="5932476" cy="2074807"/>
              <a:chOff x="702733" y="1430867"/>
              <a:chExt cx="9344544" cy="326813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02733" y="1439334"/>
                <a:ext cx="1557867" cy="304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/>
                  <a:t>CanvasContext.cpp</a:t>
                </a:r>
                <a:endParaRPr lang="ko-KR" altLang="en-US" sz="700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378248" y="1439334"/>
                <a:ext cx="1946448" cy="304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/>
                  <a:t>SkiaOpenGLPipeline.cpp</a:t>
                </a:r>
                <a:endParaRPr lang="ko-KR" altLang="en-US" sz="700" dirty="0"/>
              </a:p>
            </p:txBody>
          </p:sp>
          <p:cxnSp>
            <p:nvCxnSpPr>
              <p:cNvPr id="39" name="직선 연결선 38"/>
              <p:cNvCxnSpPr>
                <a:stCxn id="37" idx="2"/>
              </p:cNvCxnSpPr>
              <p:nvPr/>
            </p:nvCxnSpPr>
            <p:spPr>
              <a:xfrm>
                <a:off x="1481667" y="1744134"/>
                <a:ext cx="22188" cy="2895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>
                <a:stCxn id="38" idx="2"/>
              </p:cNvCxnSpPr>
              <p:nvPr/>
            </p:nvCxnSpPr>
            <p:spPr>
              <a:xfrm>
                <a:off x="3351472" y="1744134"/>
                <a:ext cx="20003" cy="29548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>
                <a:off x="1503855" y="2396067"/>
                <a:ext cx="1788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/>
              <p:cNvSpPr/>
              <p:nvPr/>
            </p:nvSpPr>
            <p:spPr>
              <a:xfrm>
                <a:off x="4383520" y="1439334"/>
                <a:ext cx="1828800" cy="304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/>
                  <a:t>SkiaPipeline.cpp</a:t>
                </a:r>
                <a:endParaRPr lang="ko-KR" altLang="en-US" sz="700" dirty="0"/>
              </a:p>
            </p:txBody>
          </p:sp>
          <p:cxnSp>
            <p:nvCxnSpPr>
              <p:cNvPr id="43" name="직선 연결선 42"/>
              <p:cNvCxnSpPr>
                <a:stCxn id="42" idx="2"/>
              </p:cNvCxnSpPr>
              <p:nvPr/>
            </p:nvCxnSpPr>
            <p:spPr>
              <a:xfrm>
                <a:off x="5297920" y="1744134"/>
                <a:ext cx="0" cy="29548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>
                <a:off x="3425627" y="2759902"/>
                <a:ext cx="18216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/>
              <p:cNvSpPr/>
              <p:nvPr/>
            </p:nvSpPr>
            <p:spPr>
              <a:xfrm>
                <a:off x="6271144" y="1439334"/>
                <a:ext cx="1828800" cy="304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 smtClean="0"/>
                  <a:t>SkiaDisplayList.h</a:t>
                </a:r>
                <a:endParaRPr lang="ko-KR" altLang="en-US" sz="700" dirty="0"/>
              </a:p>
            </p:txBody>
          </p:sp>
          <p:cxnSp>
            <p:nvCxnSpPr>
              <p:cNvPr id="46" name="직선 연결선 45"/>
              <p:cNvCxnSpPr>
                <a:stCxn id="45" idx="2"/>
              </p:cNvCxnSpPr>
              <p:nvPr/>
            </p:nvCxnSpPr>
            <p:spPr>
              <a:xfrm>
                <a:off x="7185544" y="1744134"/>
                <a:ext cx="0" cy="29548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>
                <a:off x="5918643" y="3441095"/>
                <a:ext cx="123975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/>
              <p:cNvSpPr/>
              <p:nvPr/>
            </p:nvSpPr>
            <p:spPr>
              <a:xfrm>
                <a:off x="8218477" y="1430867"/>
                <a:ext cx="1828800" cy="304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/>
                  <a:t>SkLiteDL.cpp</a:t>
                </a:r>
                <a:endParaRPr lang="ko-KR" altLang="en-US" sz="700" dirty="0"/>
              </a:p>
            </p:txBody>
          </p:sp>
          <p:cxnSp>
            <p:nvCxnSpPr>
              <p:cNvPr id="49" name="직선 연결선 48"/>
              <p:cNvCxnSpPr>
                <a:stCxn id="48" idx="2"/>
              </p:cNvCxnSpPr>
              <p:nvPr/>
            </p:nvCxnSpPr>
            <p:spPr>
              <a:xfrm>
                <a:off x="9132877" y="1735667"/>
                <a:ext cx="0" cy="29633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>
                <a:off x="7245722" y="3756045"/>
                <a:ext cx="18604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9132877" y="3901070"/>
                <a:ext cx="6207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9753600" y="3901070"/>
                <a:ext cx="0" cy="609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/>
              <p:nvPr/>
            </p:nvCxnSpPr>
            <p:spPr>
              <a:xfrm flipH="1">
                <a:off x="9132877" y="4510670"/>
                <a:ext cx="6207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연결선 32"/>
            <p:cNvCxnSpPr/>
            <p:nvPr/>
          </p:nvCxnSpPr>
          <p:spPr>
            <a:xfrm>
              <a:off x="9038700" y="1238033"/>
              <a:ext cx="394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9432772" y="1238033"/>
              <a:ext cx="0" cy="387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H="1">
              <a:off x="9038700" y="1625043"/>
              <a:ext cx="394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49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5180"/>
            <a:ext cx="53340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0" y="3359263"/>
            <a:ext cx="5213069" cy="24771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305098" y="4200525"/>
            <a:ext cx="6562552" cy="1003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3349596"/>
            <a:ext cx="6762750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21046"/>
            <a:ext cx="53340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733550" y="4219575"/>
            <a:ext cx="5876925" cy="790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3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15" y="1027906"/>
            <a:ext cx="6096560" cy="5610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944"/>
          <a:stretch/>
        </p:blipFill>
        <p:spPr>
          <a:xfrm>
            <a:off x="85725" y="3863946"/>
            <a:ext cx="6496050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981200" y="1610931"/>
            <a:ext cx="6115050" cy="3656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04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059" y="-66675"/>
            <a:ext cx="4949391" cy="6924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" y="1247775"/>
            <a:ext cx="6096560" cy="5610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466850" y="447675"/>
            <a:ext cx="7077075" cy="4438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72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13183</TotalTime>
  <Words>109</Words>
  <Application>Microsoft Office PowerPoint</Application>
  <PresentationFormat>와이드스크린</PresentationFormat>
  <Paragraphs>61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Drawing Path Pie(9.0)</vt:lpstr>
      <vt:lpstr>PowerPoint 프레젠테이션</vt:lpstr>
      <vt:lpstr>자세한 코드</vt:lpstr>
      <vt:lpstr>자세한 코드</vt:lpstr>
      <vt:lpstr>자세한 코드</vt:lpstr>
      <vt:lpstr>자세한 코드</vt:lpstr>
      <vt:lpstr>자세한 코드</vt:lpstr>
      <vt:lpstr>자세한 코드</vt:lpstr>
      <vt:lpstr>자세한 코드</vt:lpstr>
      <vt:lpstr>자세한 코드</vt:lpstr>
      <vt:lpstr>자세한 코드</vt:lpstr>
      <vt:lpstr>자세한 코드</vt:lpstr>
      <vt:lpstr>자세한 코드</vt:lpstr>
      <vt:lpstr>자세한 코드</vt:lpstr>
      <vt:lpstr>자세한 코드</vt:lpstr>
      <vt:lpstr>자세한 코드</vt:lpstr>
      <vt:lpstr>자세한 코드</vt:lpstr>
      <vt:lpstr>자세한 코드</vt:lpstr>
      <vt:lpstr>자세한 코드</vt:lpstr>
      <vt:lpstr>자세한 코드</vt:lpstr>
      <vt:lpstr>자세한 코드</vt:lpstr>
      <vt:lpstr>자세한 코드</vt:lpstr>
      <vt:lpstr>자세한 코드</vt:lpstr>
      <vt:lpstr>Drawing Path Pie(9.0)</vt:lpstr>
      <vt:lpstr>자세한 코드</vt:lpstr>
      <vt:lpstr>자세한 코드</vt:lpstr>
      <vt:lpstr>자세한 코드</vt:lpstr>
      <vt:lpstr>자세한 코드</vt:lpstr>
      <vt:lpstr>자세한 코드</vt:lpstr>
      <vt:lpstr>자세한 코드 *이 다음부터 로그로 확인 못해봤습니다.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경민</dc:creator>
  <cp:lastModifiedBy>한 경민</cp:lastModifiedBy>
  <cp:revision>18</cp:revision>
  <dcterms:created xsi:type="dcterms:W3CDTF">2019-08-29T14:10:54Z</dcterms:created>
  <dcterms:modified xsi:type="dcterms:W3CDTF">2020-08-28T11:09:18Z</dcterms:modified>
</cp:coreProperties>
</file>