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3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7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9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8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F9C1-E54E-4C2D-A856-099304A73AF8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1BAB-1F91-4C1B-AD00-754B58514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DrawPath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SkLiteDL</a:t>
            </a:r>
            <a:r>
              <a:rPr lang="en-US" altLang="ko-KR" dirty="0" smtClean="0"/>
              <a:t>-&gt;record 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8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23" y="299258"/>
            <a:ext cx="5627667" cy="3558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7" y="3222493"/>
            <a:ext cx="5920567" cy="2632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7" y="248013"/>
            <a:ext cx="6162588" cy="26107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2019993" y="922713"/>
            <a:ext cx="6168043" cy="3947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33615" y="3407092"/>
            <a:ext cx="4637701" cy="33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90" y="1155145"/>
            <a:ext cx="5414269" cy="2013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2" y="382386"/>
            <a:ext cx="5627667" cy="35589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1155469" y="1787236"/>
            <a:ext cx="6899564" cy="1678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551229" y="2550881"/>
            <a:ext cx="4637701" cy="499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60" y="246913"/>
            <a:ext cx="5491996" cy="4877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4" y="1678846"/>
            <a:ext cx="5414269" cy="20134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2075367" y="914400"/>
            <a:ext cx="6312175" cy="2160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767360" y="4737127"/>
            <a:ext cx="3465607" cy="292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97" y="779751"/>
            <a:ext cx="5630598" cy="4376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" y="529546"/>
            <a:ext cx="5491996" cy="48773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2427316" y="3557847"/>
            <a:ext cx="4829695" cy="147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957753" y="4480560"/>
            <a:ext cx="4372494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6079" y="1257992"/>
            <a:ext cx="4951615" cy="7453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6" y="857827"/>
            <a:ext cx="5630598" cy="4376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899292" y="4558636"/>
            <a:ext cx="4372494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618" y="1336068"/>
            <a:ext cx="4951615" cy="7453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03" y="139700"/>
            <a:ext cx="5864561" cy="65608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1471353" y="825500"/>
            <a:ext cx="6453447" cy="3733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508741" y="1711510"/>
            <a:ext cx="4670954" cy="52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7775" y="1612669"/>
            <a:ext cx="1155469" cy="7897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30978" y="1612667"/>
            <a:ext cx="1826028" cy="7897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CanvasContext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07496" y="1612667"/>
            <a:ext cx="2089264" cy="7897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renderFrameImpl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615055" y="1612667"/>
            <a:ext cx="2089264" cy="7897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flush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7" idx="1"/>
          </p:cNvCxnSpPr>
          <p:nvPr/>
        </p:nvCxnSpPr>
        <p:spPr>
          <a:xfrm flipV="1">
            <a:off x="2053244" y="2007522"/>
            <a:ext cx="57773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4457006" y="2007522"/>
            <a:ext cx="650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10" idx="1"/>
          </p:cNvCxnSpPr>
          <p:nvPr/>
        </p:nvCxnSpPr>
        <p:spPr>
          <a:xfrm>
            <a:off x="7196760" y="2007522"/>
            <a:ext cx="24182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167939" y="4064923"/>
            <a:ext cx="5445232" cy="7813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SkLiteDL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4" idx="2"/>
          </p:cNvCxnSpPr>
          <p:nvPr/>
        </p:nvCxnSpPr>
        <p:spPr>
          <a:xfrm flipH="1">
            <a:off x="1475509" y="2402378"/>
            <a:ext cx="1" cy="16625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471" y="300742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6266411" y="2402376"/>
            <a:ext cx="1" cy="16625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05797" y="3007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stCxn id="18" idx="3"/>
          </p:cNvCxnSpPr>
          <p:nvPr/>
        </p:nvCxnSpPr>
        <p:spPr>
          <a:xfrm>
            <a:off x="6613171" y="4455621"/>
            <a:ext cx="1026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7639396" y="4064921"/>
            <a:ext cx="2709949" cy="7813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GrRenderTargetOpList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42694" y="4455620"/>
            <a:ext cx="116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recordOp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0073739" y="2402376"/>
            <a:ext cx="1" cy="16625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011432" y="2914191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executeOp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8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5" y="946960"/>
            <a:ext cx="5585424" cy="2452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746" y="3668857"/>
            <a:ext cx="732472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1521229" y="2676698"/>
            <a:ext cx="4181302" cy="2601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553796" y="5137265"/>
            <a:ext cx="1720735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62" y="2893781"/>
            <a:ext cx="608647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1" y="709526"/>
            <a:ext cx="6618923" cy="16697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4721629" y="2244436"/>
            <a:ext cx="2003367" cy="1729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644638" y="3914229"/>
            <a:ext cx="1720735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45" y="2342977"/>
            <a:ext cx="5229385" cy="4282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5" y="691861"/>
            <a:ext cx="608647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352502" y="1928553"/>
            <a:ext cx="5087389" cy="1064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725292" y="5925909"/>
            <a:ext cx="1859283" cy="249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04" y="1737360"/>
            <a:ext cx="5586491" cy="4635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0" y="140104"/>
            <a:ext cx="5229385" cy="42822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2344189" y="3815542"/>
            <a:ext cx="4563687" cy="1487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78383" y="5303519"/>
            <a:ext cx="4785362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78122" y="5538647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err="1" smtClean="0"/>
              <a:t>ntialias</a:t>
            </a:r>
            <a:r>
              <a:rPr lang="en-US" altLang="ko-KR" dirty="0" smtClean="0"/>
              <a:t>=AA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0" y="0"/>
            <a:ext cx="5308370" cy="2804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87" y="3439738"/>
            <a:ext cx="5401735" cy="2349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0" y="58189"/>
            <a:ext cx="5586491" cy="46352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2344189" y="648393"/>
            <a:ext cx="6059978" cy="3167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65073" y="5596025"/>
            <a:ext cx="4785362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8905008" y="2884516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905008" y="3072418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905008" y="3256078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972" y="3329530"/>
            <a:ext cx="5162375" cy="254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72" y="0"/>
            <a:ext cx="5162375" cy="2319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6" y="3605992"/>
            <a:ext cx="5401735" cy="23492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1562793" y="648394"/>
            <a:ext cx="6841374" cy="518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824749" y="5486401"/>
            <a:ext cx="1313412" cy="216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166254"/>
            <a:ext cx="5308370" cy="2804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타원 2"/>
          <p:cNvSpPr/>
          <p:nvPr/>
        </p:nvSpPr>
        <p:spPr>
          <a:xfrm>
            <a:off x="2653837" y="3050770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53837" y="3238672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653837" y="3422332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941029" y="2405148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941029" y="2593050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41029" y="2776710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972" y="2612470"/>
            <a:ext cx="52673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17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94" y="434328"/>
            <a:ext cx="4528783" cy="2933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9" y="3504098"/>
            <a:ext cx="5162375" cy="2545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9" y="174568"/>
            <a:ext cx="5162375" cy="23194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1562793" y="989215"/>
            <a:ext cx="5935287" cy="4846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28111" y="3005311"/>
            <a:ext cx="1313412" cy="216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06236" y="2579716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806236" y="2767618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06236" y="2951278"/>
            <a:ext cx="108066" cy="108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857" y="4297001"/>
            <a:ext cx="4238625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직선 화살표 연결선 3"/>
          <p:cNvCxnSpPr>
            <a:stCxn id="2" idx="1"/>
          </p:cNvCxnSpPr>
          <p:nvPr/>
        </p:nvCxnSpPr>
        <p:spPr>
          <a:xfrm flipH="1" flipV="1">
            <a:off x="4472247" y="5145578"/>
            <a:ext cx="1183610" cy="27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14" y="2759361"/>
            <a:ext cx="52673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59" y="139947"/>
            <a:ext cx="6162588" cy="2610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0" y="625521"/>
            <a:ext cx="4528783" cy="29334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1837113" y="989216"/>
            <a:ext cx="5660967" cy="231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59" y="3114427"/>
            <a:ext cx="5920567" cy="263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5901340" y="4762066"/>
            <a:ext cx="4497881" cy="54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18</Words>
  <Application>Microsoft Office PowerPoint</Application>
  <PresentationFormat>와이드스크린</PresentationFormat>
  <Paragraphs>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DrawPath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DrawPath</dc:title>
  <dc:creator>한 경민</dc:creator>
  <cp:lastModifiedBy>한 경민</cp:lastModifiedBy>
  <cp:revision>14</cp:revision>
  <dcterms:created xsi:type="dcterms:W3CDTF">2020-08-29T12:42:05Z</dcterms:created>
  <dcterms:modified xsi:type="dcterms:W3CDTF">2020-09-02T03:29:25Z</dcterms:modified>
</cp:coreProperties>
</file>