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DA2127"/>
    <a:srgbClr val="1919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51B1-917A-417B-A4BF-C385CE2B89CF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01879" y="-266441"/>
            <a:ext cx="5159023" cy="2231718"/>
            <a:chOff x="-146756" y="-197651"/>
            <a:chExt cx="5159023" cy="2231718"/>
          </a:xfrm>
        </p:grpSpPr>
        <p:sp>
          <p:nvSpPr>
            <p:cNvPr id="6" name="Rounded Rectangle 5"/>
            <p:cNvSpPr/>
            <p:nvPr/>
          </p:nvSpPr>
          <p:spPr>
            <a:xfrm>
              <a:off x="-146756" y="1384694"/>
              <a:ext cx="5159023" cy="613439"/>
            </a:xfrm>
            <a:prstGeom prst="roundRect">
              <a:avLst/>
            </a:prstGeom>
            <a:solidFill>
              <a:srgbClr val="3232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601" y="-197651"/>
              <a:ext cx="48638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0" dirty="0" smtClean="0">
                  <a:solidFill>
                    <a:srgbClr val="323232"/>
                  </a:solidFill>
                  <a:latin typeface="Helvetica-Condensed-Black-Se" pitchFamily="2" charset="0"/>
                </a:rPr>
                <a:t>WebRTC</a:t>
              </a:r>
              <a:endParaRPr lang="en-GB" sz="12000" dirty="0">
                <a:solidFill>
                  <a:srgbClr val="323232"/>
                </a:solidFill>
                <a:latin typeface="Helvetica-Condensed-Black-Se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01" y="1326181"/>
              <a:ext cx="49106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/>
                  </a:solidFill>
                  <a:latin typeface="Helvetica LT Condensed" panose="02000806050000020004" pitchFamily="2" charset="0"/>
                  <a:cs typeface="Arial" panose="020B0604020202020204" pitchFamily="34" charset="0"/>
                </a:rPr>
                <a:t>On Mobile Edge Cloud</a:t>
              </a:r>
              <a:endParaRPr lang="en-GB" sz="4000" dirty="0">
                <a:solidFill>
                  <a:schemeClr val="bg1"/>
                </a:solidFill>
                <a:latin typeface="Helvetica LT Condensed" panose="0200080605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" y="2166809"/>
            <a:ext cx="6577253" cy="328295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623731" y="2327678"/>
            <a:ext cx="5530980" cy="2906645"/>
            <a:chOff x="6623731" y="2293811"/>
            <a:chExt cx="5530980" cy="2906645"/>
          </a:xfrm>
        </p:grpSpPr>
        <p:grpSp>
          <p:nvGrpSpPr>
            <p:cNvPr id="14" name="Group 13"/>
            <p:cNvGrpSpPr/>
            <p:nvPr/>
          </p:nvGrpSpPr>
          <p:grpSpPr>
            <a:xfrm>
              <a:off x="6623731" y="2293811"/>
              <a:ext cx="5517091" cy="923330"/>
              <a:chOff x="6967726" y="2047423"/>
              <a:chExt cx="5517091" cy="923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967726" y="2047423"/>
                <a:ext cx="20633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BRIDGE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50489" y="2171678"/>
                <a:ext cx="3634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real-time communication between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browsers and telecoms world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23731" y="2954916"/>
              <a:ext cx="5493616" cy="923330"/>
              <a:chOff x="6967726" y="2047423"/>
              <a:chExt cx="5493616" cy="9233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967726" y="2047423"/>
                <a:ext cx="24272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PROVIDE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211734" y="2171678"/>
                <a:ext cx="3249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peer-to-peer optimization as a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 on mobile edge cloud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23731" y="3616021"/>
              <a:ext cx="5530980" cy="923330"/>
              <a:chOff x="6967726" y="2047423"/>
              <a:chExt cx="5530980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967726" y="2047423"/>
                <a:ext cx="25699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IMPROVE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347202" y="2171678"/>
                <a:ext cx="3151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experience on WebRTC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mobile applications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23731" y="4277126"/>
              <a:ext cx="4960059" cy="923330"/>
              <a:chOff x="6967726" y="2047423"/>
              <a:chExt cx="4960059" cy="92333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967726" y="2047423"/>
                <a:ext cx="21948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REDUCE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85954" y="2171678"/>
                <a:ext cx="2941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 consumption for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 network operators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13054" r="339" b="20280"/>
          <a:stretch/>
        </p:blipFill>
        <p:spPr>
          <a:xfrm>
            <a:off x="8643006" y="5749997"/>
            <a:ext cx="900000" cy="9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293"/>
          <a:stretch/>
        </p:blipFill>
        <p:spPr>
          <a:xfrm>
            <a:off x="11067038" y="5749997"/>
            <a:ext cx="900000" cy="900000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05050" y="5830665"/>
            <a:ext cx="15071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 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qiq@sics.se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0400" y="5830665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Dr.</a:t>
            </a:r>
            <a:r>
              <a: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 Ahmad Al-</a:t>
            </a:r>
            <a:r>
              <a:rPr lang="en-GB" sz="1400" b="1" dirty="0" err="1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Shishtawy</a:t>
            </a:r>
            <a:endParaRPr lang="en-GB" sz="1400" b="1" dirty="0" smtClean="0">
              <a:solidFill>
                <a:srgbClr val="323232"/>
              </a:solidFill>
              <a:latin typeface="Helvetica Condensed" panose="020B0606020202030204" pitchFamily="34" charset="0"/>
            </a:endParaRP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Senior Research Engineer</a:t>
            </a:r>
          </a:p>
          <a:p>
            <a:pPr algn="r"/>
            <a:r>
              <a:rPr lang="en-GB" sz="1400" dirty="0" smtClean="0">
                <a:solidFill>
                  <a:srgbClr val="323232"/>
                </a:solidFill>
                <a:latin typeface="Helvetica Condensed" panose="020B0606020202030204" pitchFamily="34" charset="0"/>
              </a:rPr>
              <a:t>ahmad@sics.se</a:t>
            </a:r>
            <a:endParaRPr lang="en-GB" sz="1400" dirty="0">
              <a:solidFill>
                <a:srgbClr val="323232"/>
              </a:solidFill>
              <a:latin typeface="Helvetica Condensed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63" y="175466"/>
            <a:ext cx="1784461" cy="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Condensed</vt:lpstr>
      <vt:lpstr>Helvetica LT Condensed</vt:lpstr>
      <vt:lpstr>Helvetica-Condensed-Black-Se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11</cp:revision>
  <dcterms:created xsi:type="dcterms:W3CDTF">2015-01-21T19:38:06Z</dcterms:created>
  <dcterms:modified xsi:type="dcterms:W3CDTF">2015-01-21T21:05:30Z</dcterms:modified>
</cp:coreProperties>
</file>