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8" r:id="rId3"/>
    <p:sldId id="273" r:id="rId4"/>
    <p:sldId id="294" r:id="rId5"/>
    <p:sldId id="277" r:id="rId6"/>
    <p:sldId id="295" r:id="rId7"/>
    <p:sldId id="296" r:id="rId8"/>
    <p:sldId id="343" r:id="rId9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2958817" y="2382706"/>
            <a:ext cx="4162990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000000"/>
                </a:solidFill>
                <a:latin typeface="Arial"/>
              </a:rPr>
              <a:t>Control Sequences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4F92AF4-0118-154B-9BC6-7CFD5FBDD464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PhD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Seminar „Python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Linguists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“ @ 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E6DB6A-A83A-B443-90AC-FF6D33F0B4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What we have programmed in the intro-section: sequence of statements that are executed one after the other.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They are not that powerful: They will be executed once at each run of the script, and that’s all.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With control structures, you will be able to…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execute statements only under certain conditions;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execute statements for any number of times as defined by you.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Control sequences in Python: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i="1" spc="-1" dirty="0">
                <a:solidFill>
                  <a:srgbClr val="000000"/>
                </a:solidFill>
              </a:rPr>
              <a:t>Branching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i="1" spc="-1" dirty="0">
                <a:solidFill>
                  <a:srgbClr val="000000"/>
                </a:solidFill>
              </a:rPr>
              <a:t>Loops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spc="-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Branching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Branching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my_statements_1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my_statements_2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spc="-1" dirty="0">
                <a:solidFill>
                  <a:srgbClr val="000000"/>
                </a:solidFill>
              </a:rPr>
              <a:t> can be augmented with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and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control_structures.ipynb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1)</a:t>
            </a: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320A9C-E65C-0A48-8D4F-C2A866263C72}"/>
              </a:ext>
            </a:extLst>
          </p:cNvPr>
          <p:cNvSpPr/>
          <p:nvPr/>
        </p:nvSpPr>
        <p:spPr>
          <a:xfrm>
            <a:off x="1544024" y="1799136"/>
            <a:ext cx="818732" cy="229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12389B-3091-5F4C-B274-81A589C88774}"/>
              </a:ext>
            </a:extLst>
          </p:cNvPr>
          <p:cNvSpPr txBox="1"/>
          <p:nvPr/>
        </p:nvSpPr>
        <p:spPr>
          <a:xfrm>
            <a:off x="2621637" y="1690480"/>
            <a:ext cx="422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check if the clause (condition) is true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E0E5F1-98B0-7C4F-90B3-D289CD69AF8E}"/>
              </a:ext>
            </a:extLst>
          </p:cNvPr>
          <p:cNvSpPr/>
          <p:nvPr/>
        </p:nvSpPr>
        <p:spPr>
          <a:xfrm>
            <a:off x="2079017" y="2074851"/>
            <a:ext cx="1999074" cy="529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190F41-403F-9545-B4BA-6A1B18C4B6A2}"/>
              </a:ext>
            </a:extLst>
          </p:cNvPr>
          <p:cNvSpPr txBox="1"/>
          <p:nvPr/>
        </p:nvSpPr>
        <p:spPr>
          <a:xfrm>
            <a:off x="4039145" y="2170233"/>
            <a:ext cx="508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if the clause is true, execute the block of statements</a:t>
            </a:r>
          </a:p>
        </p:txBody>
      </p:sp>
    </p:spTree>
    <p:extLst>
      <p:ext uri="{BB962C8B-B14F-4D97-AF65-F5344CB8AC3E}">
        <p14:creationId xmlns:p14="http://schemas.microsoft.com/office/powerpoint/2010/main" val="406130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: Loops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1777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Loops iterates over a sequence. (</a:t>
            </a:r>
            <a:r>
              <a:rPr lang="en-US" sz="1600" i="1" spc="-1" dirty="0">
                <a:solidFill>
                  <a:srgbClr val="000000"/>
                </a:solidFill>
              </a:rPr>
              <a:t>Iteration</a:t>
            </a:r>
            <a:r>
              <a:rPr lang="en-US" sz="1600" spc="-1" dirty="0">
                <a:solidFill>
                  <a:srgbClr val="000000"/>
                </a:solidFill>
              </a:rPr>
              <a:t>: Repeated execution of a block of statements)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spc="-1" dirty="0"/>
              <a:t>Iteration </a:t>
            </a:r>
            <a:r>
              <a:rPr lang="de-DE" sz="1600" spc="-1" dirty="0" err="1"/>
              <a:t>using</a:t>
            </a:r>
            <a:r>
              <a:rPr lang="de-DE" sz="1600" spc="-1" dirty="0"/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spc="-1" dirty="0"/>
              <a:t>:</a:t>
            </a:r>
            <a:endParaRPr lang="de-DE" sz="1600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my_sequence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my_statements_1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my_statements_2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spc="-1" dirty="0"/>
              <a:t>Iteration </a:t>
            </a:r>
            <a:r>
              <a:rPr lang="de-DE" sz="1600" spc="-1" dirty="0" err="1"/>
              <a:t>using</a:t>
            </a:r>
            <a:r>
              <a:rPr lang="de-DE" sz="1600" spc="-1" dirty="0"/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spc="-1" dirty="0"/>
              <a:t>:</a:t>
            </a:r>
            <a:endParaRPr lang="de-DE" sz="1600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my_condition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my_statements_1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my_statements_2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Technically, anything you can do with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spc="-1" dirty="0">
                <a:solidFill>
                  <a:srgbClr val="000000"/>
                </a:solidFill>
              </a:rPr>
              <a:t>, you can do with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spc="-1" dirty="0">
                <a:solidFill>
                  <a:srgbClr val="000000"/>
                </a:solidFill>
              </a:rPr>
              <a:t>.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control_structures.ipynb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2-3)</a:t>
            </a: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0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: Loops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64604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en-US" sz="1600" spc="-1" dirty="0">
                <a:solidFill>
                  <a:srgbClr val="000000"/>
                </a:solidFill>
              </a:rPr>
              <a:t>and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 spc="-1" dirty="0">
                <a:solidFill>
                  <a:srgbClr val="000000"/>
                </a:solidFill>
              </a:rPr>
              <a:t>: Statements used for finer control of loops.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spc="-1" dirty="0">
                <a:solidFill>
                  <a:srgbClr val="000000"/>
                </a:solidFill>
              </a:rPr>
              <a:t>: Exits from the smallest enclosing loop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 spc="-1" dirty="0">
                <a:solidFill>
                  <a:srgbClr val="000000"/>
                </a:solidFill>
              </a:rPr>
              <a:t>: Exits from the current iteration of the smallest enclosing loop and moves to the next iteration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control_structures.ipynb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2-3)</a:t>
            </a: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7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: Loops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64604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exercise_control_structures.ipynb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6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Reference</a:t>
            </a: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Dawson, Michael. 2003. </a:t>
            </a:r>
            <a:r>
              <a:rPr lang="en-US" sz="1200" i="1" spc="-1" dirty="0"/>
              <a:t>Python Programming for the Absolute Beginner</a:t>
            </a:r>
            <a:r>
              <a:rPr lang="en-US" sz="1200" spc="-1" dirty="0"/>
              <a:t>. 3rd Edition. Thomson Course Technology.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Hammond, Michael. 2020. </a:t>
            </a:r>
            <a:r>
              <a:rPr lang="en-US" sz="1200" i="1" spc="-1" dirty="0"/>
              <a:t>Python for Linguists.</a:t>
            </a:r>
            <a:r>
              <a:rPr lang="en-US" sz="1200" spc="-1" dirty="0"/>
              <a:t> Cambridge University Press.</a:t>
            </a: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377</Words>
  <Application>Microsoft Macintosh PowerPoint</Application>
  <PresentationFormat>Benutzerdefiniert</PresentationFormat>
  <Paragraphs>68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422</cp:revision>
  <dcterms:created xsi:type="dcterms:W3CDTF">2021-11-19T08:48:43Z</dcterms:created>
  <dcterms:modified xsi:type="dcterms:W3CDTF">2022-03-01T16:25:09Z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