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9"/>
  </p:notesMasterIdLst>
  <p:sldIdLst>
    <p:sldId id="258" r:id="rId3"/>
    <p:sldId id="295" r:id="rId4"/>
    <p:sldId id="294" r:id="rId5"/>
    <p:sldId id="298" r:id="rId6"/>
    <p:sldId id="299" r:id="rId7"/>
    <p:sldId id="343" r:id="rId8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3209687" y="2354887"/>
            <a:ext cx="3661250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File Input/Output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4DB48B0-AA5B-9E48-9BC5-D403AA436A4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PhD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Seminar „Python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Linguists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“ @ 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043546-424B-2C4A-A920-7A30091BC96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File I/O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/>
              <a:t>File I/O (</a:t>
            </a:r>
            <a:r>
              <a:rPr lang="de-DE" sz="1600" b="1" spc="-1" dirty="0" err="1"/>
              <a:t>reading</a:t>
            </a:r>
            <a:r>
              <a:rPr lang="de-DE" sz="1600" b="1" spc="-1" dirty="0"/>
              <a:t> in </a:t>
            </a:r>
            <a:r>
              <a:rPr lang="de-DE" sz="1600" b="1" spc="-1" dirty="0" err="1"/>
              <a:t>files</a:t>
            </a:r>
            <a:r>
              <a:rPr lang="de-DE" sz="1600" b="1" spc="-1" dirty="0"/>
              <a:t> / </a:t>
            </a:r>
            <a:r>
              <a:rPr lang="de-DE" sz="1600" b="1" spc="-1" dirty="0" err="1"/>
              <a:t>writing</a:t>
            </a:r>
            <a:r>
              <a:rPr lang="de-DE" sz="1600" b="1" spc="-1" dirty="0"/>
              <a:t> </a:t>
            </a:r>
            <a:r>
              <a:rPr lang="de-DE" sz="1600" b="1" spc="-1" dirty="0" err="1"/>
              <a:t>files</a:t>
            </a:r>
            <a:r>
              <a:rPr lang="de-DE" sz="1600" b="1" spc="-1" dirty="0"/>
              <a:t>)</a:t>
            </a:r>
            <a:r>
              <a:rPr lang="en-US" sz="1600" b="1" spc="-1" dirty="0"/>
              <a:t>: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The basic logic: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     create a </a:t>
            </a: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stream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to a file  read from / write to the stream  close the stream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i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Stream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A stream represents an input source or an output destination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file_io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(Section 1-2)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File I/O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File overwriting: This happens when giving the file the same name as an existing file in the same directory </a:t>
            </a:r>
            <a:r>
              <a:rPr lang="en-US" sz="1600" b="1" spc="-1" dirty="0">
                <a:solidFill>
                  <a:srgbClr val="C00000"/>
                </a:solidFill>
              </a:rPr>
              <a:t>(DANGEROUS!)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file_io.ipynb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(Section 3)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NEVER </a:t>
            </a:r>
            <a:r>
              <a:rPr lang="en-US" sz="1600" spc="-1" dirty="0">
                <a:solidFill>
                  <a:srgbClr val="000000"/>
                </a:solidFill>
              </a:rPr>
              <a:t>use important files for learning or experimenting! You can accidentally overwrite important data.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Instead: create copies and play with them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B050"/>
                </a:solidFill>
                <a:sym typeface="Wingdings" pitchFamily="2" charset="2"/>
              </a:rPr>
              <a:t>The safest way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: create a new directory as your “playground”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2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File I/O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More about File I/O in Hammond (2020), Chapter 4.3: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Reading in and processing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.wav </a:t>
            </a:r>
            <a:r>
              <a:rPr lang="en-US" sz="1600" spc="-1" dirty="0">
                <a:solidFill>
                  <a:srgbClr val="000000"/>
                </a:solidFill>
              </a:rPr>
              <a:t>files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Reading in and processing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/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.xlsx </a:t>
            </a:r>
            <a:r>
              <a:rPr lang="en-US" sz="1600" spc="-1" dirty="0">
                <a:solidFill>
                  <a:srgbClr val="000000"/>
                </a:solidFill>
              </a:rPr>
              <a:t>files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(Extra Python packages are needed.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See instruction in </a:t>
            </a:r>
            <a:r>
              <a:rPr lang="en-US" sz="1600" spc="-1" dirty="0">
                <a:solidFill>
                  <a:srgbClr val="000000"/>
                </a:solidFill>
              </a:rPr>
              <a:t>Hammond (2020) on installing packages with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1600" spc="-1" dirty="0">
                <a:solidFill>
                  <a:srgbClr val="000000"/>
                </a:solidFill>
              </a:rPr>
              <a:t>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8153794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Manipulating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Large-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Scale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Documents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using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File I/O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Regex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Regex and File I/O are powerful tools that allow us to manipulate large-scale documents and conduct analyses on them. Now we will work on a real-life case.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>
                <a:solidFill>
                  <a:schemeClr val="accent1"/>
                </a:solidFill>
              </a:rPr>
              <a:t>Hands-On</a:t>
            </a:r>
            <a:r>
              <a:rPr lang="en-US" sz="1600" b="1" spc="-1" dirty="0">
                <a:solidFill>
                  <a:schemeClr val="accent1"/>
                </a:solidFill>
              </a:rPr>
              <a:t>: </a:t>
            </a:r>
            <a:r>
              <a:rPr lang="en-US" sz="1600" spc="-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en-US" sz="1600" spc="-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_regex_fileIO.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Reference</a:t>
            </a:r>
            <a:endParaRPr lang="de-DE" sz="2000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1BC5B5A-CD45-6549-A153-0A5B128A8D07}"/>
              </a:ext>
            </a:extLst>
          </p:cNvPr>
          <p:cNvSpPr/>
          <p:nvPr/>
        </p:nvSpPr>
        <p:spPr>
          <a:xfrm>
            <a:off x="324000" y="878168"/>
            <a:ext cx="8963692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200" spc="-1" dirty="0"/>
              <a:t>Hammond, Michael. 2020. </a:t>
            </a:r>
            <a:r>
              <a:rPr lang="en-US" sz="1200" i="1" spc="-1" dirty="0"/>
              <a:t>Python for Linguists</a:t>
            </a:r>
            <a:r>
              <a:rPr lang="en-US" sz="1200" spc="-1" dirty="0"/>
              <a:t>. Cambridge University Press.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280</Words>
  <Application>Microsoft Macintosh PowerPoint</Application>
  <PresentationFormat>Benutzerdefiniert</PresentationFormat>
  <Paragraphs>39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1367</cp:revision>
  <dcterms:created xsi:type="dcterms:W3CDTF">2021-11-19T08:48:43Z</dcterms:created>
  <dcterms:modified xsi:type="dcterms:W3CDTF">2022-03-01T16:25:25Z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