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6" r:id="rId3"/>
    <p:sldMasterId id="2147483673" r:id="rId4"/>
    <p:sldMasterId id="2147483685" r:id="rId5"/>
  </p:sldMasterIdLst>
  <p:notesMasterIdLst>
    <p:notesMasterId r:id="rId18"/>
  </p:notesMasterIdLst>
  <p:sldIdLst>
    <p:sldId id="302" r:id="rId6"/>
    <p:sldId id="558" r:id="rId7"/>
    <p:sldId id="534" r:id="rId8"/>
    <p:sldId id="535" r:id="rId9"/>
    <p:sldId id="536" r:id="rId10"/>
    <p:sldId id="552" r:id="rId11"/>
    <p:sldId id="553" r:id="rId12"/>
    <p:sldId id="554" r:id="rId13"/>
    <p:sldId id="555" r:id="rId14"/>
    <p:sldId id="556" r:id="rId15"/>
    <p:sldId id="557" r:id="rId16"/>
    <p:sldId id="518" r:id="rId17"/>
  </p:sldIdLst>
  <p:sldSz cx="9144000" cy="6858000" type="screen4x3"/>
  <p:notesSz cx="6858000" cy="9144000"/>
  <p:custDataLst>
    <p:tags r:id="rId19"/>
  </p:custDataLst>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88" autoAdjust="0"/>
    <p:restoredTop sz="94668" autoAdjust="0"/>
  </p:normalViewPr>
  <p:slideViewPr>
    <p:cSldViewPr>
      <p:cViewPr varScale="1">
        <p:scale>
          <a:sx n="107" d="100"/>
          <a:sy n="107" d="100"/>
        </p:scale>
        <p:origin x="12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F8B3A9-02DB-49C9-B0C4-51A828DD0BD6}" type="datetimeFigureOut">
              <a:rPr lang="zh-CN" altLang="en-US" smtClean="0"/>
              <a:pPr/>
              <a:t>2020/1/14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114330-1162-4CE3-AD5F-F35511A29A1F}" type="slidenum">
              <a:rPr lang="zh-CN" altLang="en-US" smtClean="0"/>
              <a:pPr/>
              <a:t>‹#›</a:t>
            </a:fld>
            <a:endParaRPr lang="zh-CN" altLang="en-US"/>
          </a:p>
        </p:txBody>
      </p:sp>
    </p:spTree>
    <p:extLst>
      <p:ext uri="{BB962C8B-B14F-4D97-AF65-F5344CB8AC3E}">
        <p14:creationId xmlns:p14="http://schemas.microsoft.com/office/powerpoint/2010/main" val="974210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8453529B-33F9-4006-A3AA-61CA0C9F4235}" type="slidenum">
              <a:rPr lang="zh-CN" altLang="en-US" smtClean="0">
                <a:solidFill>
                  <a:srgbClr val="000000"/>
                </a:solidFill>
              </a:rPr>
              <a:pPr/>
              <a:t>1</a:t>
            </a:fld>
            <a:endParaRPr lang="en-US" altLang="zh-CN" smtClean="0">
              <a:solidFill>
                <a:srgbClr val="000000"/>
              </a:solidFill>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1419413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9A5871-8E25-484F-89D6-6DD50BE52970}" type="slidenum">
              <a:rPr lang="zh-CN" altLang="en-US">
                <a:solidFill>
                  <a:prstClr val="white"/>
                </a:solidFill>
              </a:rPr>
              <a:pPr/>
              <a:t>12</a:t>
            </a:fld>
            <a:endParaRPr lang="en-US" altLang="zh-CN">
              <a:solidFill>
                <a:prstClr val="white"/>
              </a:solidFill>
            </a:endParaRPr>
          </a:p>
        </p:txBody>
      </p:sp>
      <p:sp>
        <p:nvSpPr>
          <p:cNvPr id="184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4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36246716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7508875" y="5589588"/>
            <a:ext cx="763588"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6" name="Text Box 20"/>
          <p:cNvSpPr txBox="1">
            <a:spLocks noChangeArrowheads="1"/>
          </p:cNvSpPr>
          <p:nvPr/>
        </p:nvSpPr>
        <p:spPr bwMode="auto">
          <a:xfrm>
            <a:off x="652463" y="6207125"/>
            <a:ext cx="2619375" cy="261938"/>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sz="1200">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ea typeface="ＭＳ Ｐゴシック" pitchFamily="34" charset="-128"/>
            </a:endParaRPr>
          </a:p>
        </p:txBody>
      </p:sp>
      <p:sp>
        <p:nvSpPr>
          <p:cNvPr id="7" name="Text Box 22"/>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sz="1200">
                <a:solidFill>
                  <a:srgbClr val="FFFFFF"/>
                </a:solidFill>
                <a:latin typeface="FrutigerNext LT Regular" pitchFamily="34" charset="0"/>
                <a:ea typeface="ＭＳ Ｐゴシック" pitchFamily="34" charset="-128"/>
              </a:rPr>
              <a:t>www.huawei.com</a:t>
            </a:r>
          </a:p>
        </p:txBody>
      </p:sp>
      <p:sp>
        <p:nvSpPr>
          <p:cNvPr id="8" name="Rectangle 23"/>
          <p:cNvSpPr>
            <a:spLocks noChangeArrowheads="1"/>
          </p:cNvSpPr>
          <p:nvPr/>
        </p:nvSpPr>
        <p:spPr bwMode="auto">
          <a:xfrm>
            <a:off x="3984625" y="6207125"/>
            <a:ext cx="1625600" cy="261938"/>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200">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6792913" y="247650"/>
            <a:ext cx="1468437" cy="292100"/>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latin typeface="FrutigerNext LT Regular" pitchFamily="34" charset="0"/>
                <a:ea typeface="ＭＳ Ｐゴシック" pitchFamily="34" charset="-128"/>
              </a:rPr>
              <a:t>Security Level:</a:t>
            </a:r>
            <a:r>
              <a:rPr lang="zh-CN" altLang="en-US" sz="1400" b="1">
                <a:solidFill>
                  <a:srgbClr val="666666"/>
                </a:solidFill>
                <a:latin typeface="FrutigerNext LT Regular" pitchFamily="34" charset="0"/>
                <a:ea typeface="ＭＳ Ｐゴシック" pitchFamily="34" charset="-128"/>
              </a:rPr>
              <a:t> </a:t>
            </a:r>
          </a:p>
        </p:txBody>
      </p:sp>
      <p:sp>
        <p:nvSpPr>
          <p:cNvPr id="10" name="Text Box 66"/>
          <p:cNvSpPr txBox="1">
            <a:spLocks noChangeArrowheads="1"/>
          </p:cNvSpPr>
          <p:nvPr/>
        </p:nvSpPr>
        <p:spPr bwMode="auto">
          <a:xfrm>
            <a:off x="-1968500" y="1322388"/>
            <a:ext cx="1968500"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dirty="0">
                <a:solidFill>
                  <a:srgbClr val="FFFFFF"/>
                </a:solidFill>
                <a:ea typeface="华文细黑" pitchFamily="2" charset="-122"/>
              </a:rPr>
              <a:t>英文标题</a:t>
            </a:r>
            <a:r>
              <a:rPr lang="en-US" altLang="zh-CN" sz="1100" dirty="0">
                <a:solidFill>
                  <a:srgbClr val="FFFFFF"/>
                </a:solidFill>
                <a:ea typeface="华文细黑" pitchFamily="2" charset="-122"/>
              </a:rPr>
              <a:t>:40-47pt  </a:t>
            </a:r>
          </a:p>
          <a:p>
            <a:pPr algn="r" defTabSz="801688" eaLnBrk="0" hangingPunct="0">
              <a:lnSpc>
                <a:spcPct val="125000"/>
              </a:lnSpc>
              <a:defRPr/>
            </a:pPr>
            <a:r>
              <a:rPr lang="zh-CN" altLang="en-US" sz="1100" dirty="0">
                <a:solidFill>
                  <a:srgbClr val="FFFFFF"/>
                </a:solidFill>
                <a:ea typeface="华文细黑" pitchFamily="2" charset="-122"/>
              </a:rPr>
              <a:t>副标题</a:t>
            </a:r>
            <a:r>
              <a:rPr lang="en-US" altLang="zh-CN" sz="1100" dirty="0">
                <a:solidFill>
                  <a:srgbClr val="FFFFFF"/>
                </a:solidFill>
                <a:ea typeface="华文细黑" pitchFamily="2" charset="-122"/>
              </a:rPr>
              <a:t>:26-30pt</a:t>
            </a:r>
          </a:p>
          <a:p>
            <a:pPr algn="r" defTabSz="801688" eaLnBrk="0" hangingPunct="0">
              <a:lnSpc>
                <a:spcPct val="125000"/>
              </a:lnSpc>
              <a:defRPr/>
            </a:pPr>
            <a:r>
              <a:rPr lang="zh-CN" altLang="en-US" sz="1100" dirty="0">
                <a:solidFill>
                  <a:srgbClr val="FFFFFF"/>
                </a:solidFill>
                <a:ea typeface="华文细黑" pitchFamily="2" charset="-122"/>
              </a:rPr>
              <a:t>字体颜色</a:t>
            </a:r>
            <a:r>
              <a:rPr lang="en-US" altLang="zh-CN" sz="1100" dirty="0">
                <a:solidFill>
                  <a:srgbClr val="FFFFFF"/>
                </a:solidFill>
                <a:ea typeface="华文细黑" pitchFamily="2" charset="-122"/>
              </a:rPr>
              <a:t>:</a:t>
            </a:r>
            <a:r>
              <a:rPr lang="zh-CN" altLang="en-US" sz="1100" dirty="0">
                <a:solidFill>
                  <a:srgbClr val="FFFFFF"/>
                </a:solidFill>
                <a:ea typeface="华文细黑" pitchFamily="2" charset="-122"/>
              </a:rPr>
              <a:t>反白</a:t>
            </a:r>
          </a:p>
          <a:p>
            <a:pPr algn="r" defTabSz="801688" eaLnBrk="0" hangingPunct="0">
              <a:lnSpc>
                <a:spcPct val="125000"/>
              </a:lnSpc>
              <a:defRPr/>
            </a:pPr>
            <a:r>
              <a:rPr lang="zh-CN" altLang="en-US" sz="1100" dirty="0">
                <a:solidFill>
                  <a:srgbClr val="FFFFFF"/>
                </a:solidFill>
                <a:ea typeface="华文细黑" pitchFamily="2" charset="-122"/>
              </a:rPr>
              <a:t>内部使用字体 </a:t>
            </a:r>
            <a:r>
              <a:rPr lang="en-US" altLang="zh-CN" sz="1100" dirty="0">
                <a:solidFill>
                  <a:srgbClr val="FFFFFF"/>
                </a:solidFill>
                <a:ea typeface="华文细黑" pitchFamily="2" charset="-122"/>
              </a:rPr>
              <a:t>:</a:t>
            </a:r>
          </a:p>
          <a:p>
            <a:pPr algn="r" defTabSz="801688" eaLnBrk="0" hangingPunct="0">
              <a:lnSpc>
                <a:spcPct val="125000"/>
              </a:lnSpc>
              <a:defRPr/>
            </a:pPr>
            <a:r>
              <a:rPr lang="en-US" altLang="zh-CN" sz="1100" dirty="0" err="1">
                <a:solidFill>
                  <a:srgbClr val="FFFFFF"/>
                </a:solidFill>
                <a:ea typeface="华文细黑" pitchFamily="2" charset="-122"/>
              </a:rPr>
              <a:t>FrutigerNext</a:t>
            </a:r>
            <a:r>
              <a:rPr lang="en-US" altLang="zh-CN" sz="1100" dirty="0">
                <a:solidFill>
                  <a:srgbClr val="FFFFFF"/>
                </a:solidFill>
                <a:ea typeface="华文细黑" pitchFamily="2" charset="-122"/>
              </a:rPr>
              <a:t> LT Medium</a:t>
            </a:r>
          </a:p>
          <a:p>
            <a:pPr algn="r" defTabSz="801688" eaLnBrk="0" hangingPunct="0">
              <a:lnSpc>
                <a:spcPct val="125000"/>
              </a:lnSpc>
              <a:defRPr/>
            </a:pPr>
            <a:r>
              <a:rPr lang="zh-CN" altLang="en-US" sz="1100" dirty="0">
                <a:solidFill>
                  <a:srgbClr val="FFFFFF"/>
                </a:solidFill>
                <a:ea typeface="华文细黑" pitchFamily="2" charset="-122"/>
              </a:rPr>
              <a:t>外部使用字体 </a:t>
            </a:r>
            <a:r>
              <a:rPr lang="en-US" altLang="zh-CN" sz="1100" dirty="0">
                <a:solidFill>
                  <a:srgbClr val="FFFFFF"/>
                </a:solidFill>
                <a:ea typeface="华文细黑" pitchFamily="2" charset="-122"/>
              </a:rPr>
              <a:t>: Arial</a:t>
            </a:r>
            <a:endParaRPr lang="zh-CN" altLang="en-US" sz="1100" dirty="0">
              <a:solidFill>
                <a:srgbClr val="FFFFFF"/>
              </a:solidFill>
              <a:ea typeface="华文细黑" pitchFamily="2" charset="-122"/>
            </a:endParaRPr>
          </a:p>
          <a:p>
            <a:pPr algn="r" defTabSz="801688" eaLnBrk="0" hangingPunct="0">
              <a:lnSpc>
                <a:spcPct val="125000"/>
              </a:lnSpc>
              <a:defRPr/>
            </a:pPr>
            <a:endParaRPr lang="zh-CN" altLang="en-US" sz="1100" dirty="0">
              <a:solidFill>
                <a:srgbClr val="FFFFFF"/>
              </a:solidFill>
              <a:ea typeface="华文细黑" pitchFamily="2" charset="-122"/>
            </a:endParaRPr>
          </a:p>
          <a:p>
            <a:pPr algn="r" defTabSz="801688" eaLnBrk="0" hangingPunct="0">
              <a:lnSpc>
                <a:spcPct val="125000"/>
              </a:lnSpc>
              <a:defRPr/>
            </a:pPr>
            <a:endParaRPr lang="zh-CN" altLang="en-US" sz="1100" dirty="0">
              <a:solidFill>
                <a:srgbClr val="FFFFFF"/>
              </a:solidFill>
              <a:ea typeface="华文细黑" pitchFamily="2" charset="-122"/>
            </a:endParaRPr>
          </a:p>
          <a:p>
            <a:pPr algn="r" defTabSz="801688" eaLnBrk="0" hangingPunct="0">
              <a:lnSpc>
                <a:spcPct val="125000"/>
              </a:lnSpc>
              <a:defRPr/>
            </a:pPr>
            <a:r>
              <a:rPr lang="zh-CN" altLang="en-US" sz="1100" dirty="0">
                <a:solidFill>
                  <a:srgbClr val="FFFFFF"/>
                </a:solidFill>
                <a:ea typeface="华文细黑" pitchFamily="2" charset="-122"/>
              </a:rPr>
              <a:t>中文标题</a:t>
            </a:r>
            <a:r>
              <a:rPr lang="en-US" altLang="zh-CN" sz="1100" dirty="0">
                <a:solidFill>
                  <a:srgbClr val="FFFFFF"/>
                </a:solidFill>
                <a:ea typeface="华文细黑" pitchFamily="2" charset="-122"/>
              </a:rPr>
              <a:t>:35-47pt</a:t>
            </a:r>
          </a:p>
          <a:p>
            <a:pPr algn="r" defTabSz="801688" eaLnBrk="0" hangingPunct="0">
              <a:lnSpc>
                <a:spcPct val="125000"/>
              </a:lnSpc>
              <a:defRPr/>
            </a:pPr>
            <a:r>
              <a:rPr lang="zh-CN" altLang="en-US" sz="1100" dirty="0">
                <a:solidFill>
                  <a:srgbClr val="FFFFFF"/>
                </a:solidFill>
                <a:ea typeface="华文细黑" pitchFamily="2" charset="-122"/>
              </a:rPr>
              <a:t>字体</a:t>
            </a:r>
            <a:r>
              <a:rPr lang="en-US" altLang="zh-CN" sz="1100" dirty="0">
                <a:solidFill>
                  <a:srgbClr val="FFFFFF"/>
                </a:solidFill>
                <a:ea typeface="华文细黑" pitchFamily="2" charset="-122"/>
              </a:rPr>
              <a:t>:</a:t>
            </a:r>
            <a:r>
              <a:rPr lang="zh-CN" altLang="en-US" sz="1100" dirty="0">
                <a:solidFill>
                  <a:srgbClr val="FFFFFF"/>
                </a:solidFill>
                <a:ea typeface="华文细黑" pitchFamily="2" charset="-122"/>
              </a:rPr>
              <a:t>黑体</a:t>
            </a:r>
          </a:p>
          <a:p>
            <a:pPr algn="r" defTabSz="801688" eaLnBrk="0" hangingPunct="0">
              <a:lnSpc>
                <a:spcPct val="125000"/>
              </a:lnSpc>
              <a:defRPr/>
            </a:pPr>
            <a:r>
              <a:rPr lang="en-US" altLang="zh-CN" sz="1100" dirty="0">
                <a:solidFill>
                  <a:srgbClr val="FFFFFF"/>
                </a:solidFill>
                <a:ea typeface="华文细黑" pitchFamily="2" charset="-122"/>
              </a:rPr>
              <a:t>  </a:t>
            </a:r>
            <a:r>
              <a:rPr lang="zh-CN" altLang="en-US" sz="1100" dirty="0">
                <a:solidFill>
                  <a:srgbClr val="FFFFFF"/>
                </a:solidFill>
                <a:ea typeface="华文细黑" pitchFamily="2" charset="-122"/>
              </a:rPr>
              <a:t>副标题</a:t>
            </a:r>
            <a:r>
              <a:rPr lang="en-US" altLang="zh-CN" sz="1100" dirty="0">
                <a:solidFill>
                  <a:srgbClr val="FFFFFF"/>
                </a:solidFill>
                <a:ea typeface="华文细黑" pitchFamily="2" charset="-122"/>
              </a:rPr>
              <a:t>:24-28pt</a:t>
            </a:r>
            <a:endParaRPr lang="zh-CN" altLang="en-US" sz="1100" dirty="0">
              <a:solidFill>
                <a:srgbClr val="FFFFFF"/>
              </a:solidFill>
              <a:ea typeface="华文细黑" pitchFamily="2" charset="-122"/>
            </a:endParaRPr>
          </a:p>
          <a:p>
            <a:pPr algn="r" defTabSz="801688" eaLnBrk="0" hangingPunct="0">
              <a:lnSpc>
                <a:spcPct val="125000"/>
              </a:lnSpc>
              <a:defRPr/>
            </a:pPr>
            <a:r>
              <a:rPr lang="zh-CN" altLang="en-US" sz="1100" dirty="0">
                <a:solidFill>
                  <a:srgbClr val="FFFFFF"/>
                </a:solidFill>
                <a:ea typeface="华文细黑" pitchFamily="2" charset="-122"/>
              </a:rPr>
              <a:t>字体颜色</a:t>
            </a:r>
            <a:r>
              <a:rPr lang="en-US" altLang="zh-CN" sz="1100" dirty="0">
                <a:solidFill>
                  <a:srgbClr val="FFFFFF"/>
                </a:solidFill>
                <a:ea typeface="华文细黑" pitchFamily="2" charset="-122"/>
              </a:rPr>
              <a:t>:</a:t>
            </a:r>
            <a:r>
              <a:rPr lang="zh-CN" altLang="en-US" sz="1100" dirty="0">
                <a:solidFill>
                  <a:srgbClr val="FFFFFF"/>
                </a:solidFill>
                <a:ea typeface="华文细黑" pitchFamily="2" charset="-122"/>
              </a:rPr>
              <a:t>反白</a:t>
            </a:r>
          </a:p>
          <a:p>
            <a:pPr algn="r" defTabSz="801688" eaLnBrk="0" hangingPunct="0">
              <a:lnSpc>
                <a:spcPct val="125000"/>
              </a:lnSpc>
              <a:defRPr/>
            </a:pPr>
            <a:r>
              <a:rPr lang="zh-CN" altLang="en-US" sz="1100" dirty="0">
                <a:solidFill>
                  <a:srgbClr val="FFFFFF"/>
                </a:solidFill>
                <a:ea typeface="华文细黑" pitchFamily="2" charset="-122"/>
              </a:rPr>
              <a:t>字体</a:t>
            </a:r>
            <a:r>
              <a:rPr lang="en-US" altLang="zh-CN" sz="1100" dirty="0">
                <a:solidFill>
                  <a:srgbClr val="FFFFFF"/>
                </a:solidFill>
                <a:ea typeface="华文细黑" pitchFamily="2" charset="-122"/>
              </a:rPr>
              <a:t>:</a:t>
            </a:r>
            <a:r>
              <a:rPr lang="zh-CN" altLang="en-US" sz="1100" dirty="0">
                <a:solidFill>
                  <a:srgbClr val="FFFFFF"/>
                </a:solidFill>
                <a:ea typeface="华文细黑" pitchFamily="2" charset="-122"/>
              </a:rPr>
              <a:t>细黑体</a:t>
            </a:r>
          </a:p>
          <a:p>
            <a:pPr algn="r" defTabSz="801688" eaLnBrk="0" hangingPunct="0">
              <a:lnSpc>
                <a:spcPct val="125000"/>
              </a:lnSpc>
              <a:defRPr/>
            </a:pPr>
            <a:endParaRPr lang="zh-CN" altLang="en-US" sz="1100" dirty="0">
              <a:solidFill>
                <a:srgbClr val="FFFFFF"/>
              </a:solidFill>
              <a:ea typeface="华文细黑" pitchFamily="2" charset="-122"/>
            </a:endParaRPr>
          </a:p>
          <a:p>
            <a:pPr algn="r" defTabSz="801688" eaLnBrk="0" hangingPunct="0">
              <a:lnSpc>
                <a:spcPct val="125000"/>
              </a:lnSpc>
              <a:defRPr/>
            </a:pPr>
            <a:endParaRPr lang="zh-CN" altLang="en-US" sz="1100" dirty="0">
              <a:solidFill>
                <a:srgbClr val="FFFFFF"/>
              </a:solidFill>
              <a:ea typeface="华文细黑" pitchFamily="2" charset="-122"/>
            </a:endParaRPr>
          </a:p>
          <a:p>
            <a:pPr algn="r" defTabSz="801688" eaLnBrk="0" hangingPunct="0">
              <a:lnSpc>
                <a:spcPct val="125000"/>
              </a:lnSpc>
              <a:defRPr/>
            </a:pPr>
            <a:endParaRPr lang="zh-CN" altLang="en-US" sz="1100" dirty="0">
              <a:solidFill>
                <a:srgbClr val="FFFFFF"/>
              </a:solidFill>
              <a:ea typeface="华文细黑" pitchFamily="2" charset="-122"/>
            </a:endParaRPr>
          </a:p>
          <a:p>
            <a:pPr algn="r" defTabSz="801688" eaLnBrk="0" hangingPunct="0">
              <a:lnSpc>
                <a:spcPct val="125000"/>
              </a:lnSpc>
              <a:spcBef>
                <a:spcPct val="50000"/>
              </a:spcBef>
              <a:defRPr/>
            </a:pPr>
            <a:endParaRPr lang="zh-CN" altLang="en-US" sz="1100" dirty="0">
              <a:solidFill>
                <a:srgbClr val="000000"/>
              </a:solidFill>
              <a:ea typeface="华文细黑" pitchFamily="2" charset="-122"/>
            </a:endParaRPr>
          </a:p>
        </p:txBody>
      </p:sp>
      <p:sp>
        <p:nvSpPr>
          <p:cNvPr id="44047" name="Rectangle 15"/>
          <p:cNvSpPr>
            <a:spLocks noGrp="1" noChangeArrowheads="1"/>
          </p:cNvSpPr>
          <p:nvPr>
            <p:ph type="ctrTitle" sz="quarter"/>
          </p:nvPr>
        </p:nvSpPr>
        <p:spPr>
          <a:xfrm>
            <a:off x="636588" y="1392238"/>
            <a:ext cx="5303837"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684213" y="3182938"/>
            <a:ext cx="5305425"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684213" y="282575"/>
            <a:ext cx="2133600" cy="474663"/>
          </a:xfrm>
        </p:spPr>
        <p:txBody>
          <a:bodyPr lIns="80139" tIns="40069" rIns="80139" bIns="40069"/>
          <a:lstStyle>
            <a:lvl1pPr>
              <a:lnSpc>
                <a:spcPct val="100000"/>
              </a:lnSpc>
              <a:defRPr>
                <a:latin typeface="FrutigerNext LT Regular" pitchFamily="34" charset="0"/>
              </a:defRPr>
            </a:lvl1pPr>
          </a:lstStyle>
          <a:p>
            <a:pPr>
              <a:defRPr/>
            </a:pPr>
            <a:fld id="{02D56007-FA9F-4DFB-9E8B-65F6F049C5F7}" type="datetime1">
              <a:rPr lang="zh-CN" altLang="en-US">
                <a:solidFill>
                  <a:srgbClr val="000000"/>
                </a:solidFill>
              </a:rPr>
              <a:pPr>
                <a:defRPr/>
              </a:pPr>
              <a:t>2020/1/14</a:t>
            </a:fld>
            <a:endParaRPr lang="en-US" altLang="zh-CN">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de-DE">
                <a:solidFill>
                  <a:srgbClr val="000000"/>
                </a:solidFill>
              </a:rPr>
              <a:t>Page </a:t>
            </a:r>
            <a:fld id="{D1152121-0A45-45A7-9429-ACF7D33D2C81}"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de-DE">
                <a:solidFill>
                  <a:srgbClr val="000000"/>
                </a:solidFill>
              </a:rPr>
              <a:t>Page </a:t>
            </a:r>
            <a:fld id="{E4CCA09C-0C07-4217-81B5-487038311D11}"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de-DE">
                <a:solidFill>
                  <a:srgbClr val="000000"/>
                </a:solidFill>
              </a:rPr>
              <a:t>Page </a:t>
            </a:r>
            <a:fld id="{14BCAD9D-719E-4126-9B89-5716AABC1CDB}"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430213"/>
            <a:ext cx="1981200" cy="54054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2463" y="430213"/>
            <a:ext cx="5795962" cy="5405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de-DE">
                <a:solidFill>
                  <a:srgbClr val="000000"/>
                </a:solidFill>
              </a:rPr>
              <a:t>Page </a:t>
            </a:r>
            <a:fld id="{56217871-A4B2-46F3-8C8B-4105ED60024A}"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34F03ABB-F46D-439B-9A01-39E633C88A4B}"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4041" name="Picture 9" descr="Logo"/>
          <p:cNvPicPr preferRelativeResize="0">
            <a:picLocks noChangeArrowheads="1"/>
          </p:cNvPicPr>
          <p:nvPr/>
        </p:nvPicPr>
        <p:blipFill>
          <a:blip r:embed="rId2" cstate="print"/>
          <a:srcRect/>
          <a:stretch>
            <a:fillRect/>
          </a:stretch>
        </p:blipFill>
        <p:spPr bwMode="auto">
          <a:xfrm>
            <a:off x="7508875" y="5589588"/>
            <a:ext cx="763588" cy="763587"/>
          </a:xfrm>
          <a:prstGeom prst="rect">
            <a:avLst/>
          </a:prstGeom>
          <a:noFill/>
          <a:ln w="9525">
            <a:noFill/>
            <a:miter lim="800000"/>
            <a:headEnd/>
            <a:tailEnd/>
          </a:ln>
        </p:spPr>
      </p:pic>
      <p:pic>
        <p:nvPicPr>
          <p:cNvPr id="44042" name="Picture 10"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p:spPr>
      </p:pic>
      <p:sp>
        <p:nvSpPr>
          <p:cNvPr id="44047" name="Rectangle 15"/>
          <p:cNvSpPr>
            <a:spLocks noGrp="1" noChangeArrowheads="1"/>
          </p:cNvSpPr>
          <p:nvPr>
            <p:ph type="ctrTitle" sz="quarter"/>
          </p:nvPr>
        </p:nvSpPr>
        <p:spPr>
          <a:xfrm>
            <a:off x="636588" y="1392238"/>
            <a:ext cx="5303837" cy="1666875"/>
          </a:xfrm>
        </p:spPr>
        <p:txBody>
          <a:bodyPr/>
          <a:lstStyle>
            <a:lvl1pPr>
              <a:defRPr sz="4300" b="1">
                <a:solidFill>
                  <a:schemeClr val="bg1"/>
                </a:solidFill>
              </a:defRPr>
            </a:lvl1pPr>
          </a:lstStyle>
          <a:p>
            <a:r>
              <a:rPr lang="zh-CN" altLang="en-US" smtClean="0"/>
              <a:t>单击此处编辑母版标题样式</a:t>
            </a:r>
            <a:endParaRPr lang="zh-CN" altLang="en-US"/>
          </a:p>
        </p:txBody>
      </p:sp>
      <p:sp>
        <p:nvSpPr>
          <p:cNvPr id="44048" name="Rectangle 16"/>
          <p:cNvSpPr>
            <a:spLocks noGrp="1" noChangeArrowheads="1"/>
          </p:cNvSpPr>
          <p:nvPr>
            <p:ph type="subTitle" sz="quarter" idx="1"/>
          </p:nvPr>
        </p:nvSpPr>
        <p:spPr>
          <a:xfrm>
            <a:off x="684213" y="3182938"/>
            <a:ext cx="5305425"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smtClean="0"/>
              <a:t>单击此处编辑母版副标题样式</a:t>
            </a:r>
            <a:endParaRPr lang="zh-CN" altLang="en-US"/>
          </a:p>
        </p:txBody>
      </p:sp>
      <p:sp>
        <p:nvSpPr>
          <p:cNvPr id="44052" name="Text Box 20"/>
          <p:cNvSpPr txBox="1">
            <a:spLocks noChangeArrowheads="1"/>
          </p:cNvSpPr>
          <p:nvPr/>
        </p:nvSpPr>
        <p:spPr bwMode="auto">
          <a:xfrm>
            <a:off x="652463" y="6207125"/>
            <a:ext cx="2619375" cy="261938"/>
          </a:xfrm>
          <a:prstGeom prst="rect">
            <a:avLst/>
          </a:prstGeom>
          <a:noFill/>
          <a:ln w="9525">
            <a:noFill/>
            <a:miter lim="800000"/>
            <a:headEnd/>
            <a:tailEnd/>
          </a:ln>
        </p:spPr>
        <p:txBody>
          <a:bodyPr wrap="none" lIns="80124" tIns="40063" rIns="80124" bIns="40063">
            <a:spAutoFit/>
          </a:bodyPr>
          <a:lstStyle/>
          <a:p>
            <a:pPr defTabSz="801688" eaLnBrk="0" hangingPunct="0"/>
            <a:r>
              <a:rPr lang="en-US" altLang="zh-CN" sz="1200">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ea typeface="ＭＳ Ｐゴシック" pitchFamily="34" charset="-128"/>
            </a:endParaRPr>
          </a:p>
        </p:txBody>
      </p:sp>
      <p:sp>
        <p:nvSpPr>
          <p:cNvPr id="44054" name="Text Box 22"/>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24" tIns="40063" rIns="80124" bIns="40063">
            <a:spAutoFit/>
          </a:bodyPr>
          <a:lstStyle/>
          <a:p>
            <a:pPr defTabSz="801688" eaLnBrk="0" hangingPunct="0"/>
            <a:r>
              <a:rPr lang="en-US" altLang="zh-CN" sz="1200">
                <a:solidFill>
                  <a:srgbClr val="FFFFFF"/>
                </a:solidFill>
                <a:latin typeface="FrutigerNext LT Regular" pitchFamily="34" charset="0"/>
                <a:ea typeface="ＭＳ Ｐゴシック" pitchFamily="34" charset="-128"/>
              </a:rPr>
              <a:t>www.huawei.com</a:t>
            </a:r>
          </a:p>
        </p:txBody>
      </p:sp>
      <p:sp>
        <p:nvSpPr>
          <p:cNvPr id="44055" name="Rectangle 23"/>
          <p:cNvSpPr>
            <a:spLocks noChangeArrowheads="1"/>
          </p:cNvSpPr>
          <p:nvPr/>
        </p:nvSpPr>
        <p:spPr bwMode="auto">
          <a:xfrm>
            <a:off x="3984625" y="6207125"/>
            <a:ext cx="1625600" cy="261938"/>
          </a:xfrm>
          <a:prstGeom prst="rect">
            <a:avLst/>
          </a:prstGeom>
          <a:noFill/>
          <a:ln w="9525" algn="ctr">
            <a:noFill/>
            <a:miter lim="800000"/>
            <a:headEnd/>
            <a:tailEnd/>
          </a:ln>
          <a:effectLst/>
        </p:spPr>
        <p:txBody>
          <a:bodyPr wrap="none" lIns="80092" tIns="40044" rIns="80092" bIns="40044">
            <a:spAutoFit/>
          </a:bodyPr>
          <a:lstStyle/>
          <a:p>
            <a:pPr defTabSz="801688" eaLnBrk="0" hangingPunct="0"/>
            <a:r>
              <a:rPr lang="en-US" altLang="zh-CN" sz="1200">
                <a:solidFill>
                  <a:srgbClr val="000000"/>
                </a:solidFill>
                <a:latin typeface="FrutigerNext LT Bold" pitchFamily="1" charset="0"/>
                <a:ea typeface="ＭＳ Ｐゴシック" pitchFamily="34" charset="-128"/>
              </a:rPr>
              <a:t>Huawei Confidential </a:t>
            </a:r>
          </a:p>
        </p:txBody>
      </p:sp>
      <p:sp>
        <p:nvSpPr>
          <p:cNvPr id="44057" name="Rectangle 25"/>
          <p:cNvSpPr>
            <a:spLocks noChangeArrowheads="1"/>
          </p:cNvSpPr>
          <p:nvPr/>
        </p:nvSpPr>
        <p:spPr bwMode="auto">
          <a:xfrm>
            <a:off x="6792913" y="247650"/>
            <a:ext cx="1468437" cy="292100"/>
          </a:xfrm>
          <a:prstGeom prst="rect">
            <a:avLst/>
          </a:prstGeom>
          <a:noFill/>
          <a:ln w="9525" algn="ctr">
            <a:noFill/>
            <a:miter lim="800000"/>
            <a:headEnd/>
            <a:tailEnd/>
          </a:ln>
          <a:effectLst/>
        </p:spPr>
        <p:txBody>
          <a:bodyPr wrap="none" lIns="80092" tIns="40044" rIns="80092" bIns="40044">
            <a:spAutoFit/>
          </a:bodyPr>
          <a:lstStyle/>
          <a:p>
            <a:pPr defTabSz="801688" eaLnBrk="0" hangingPunct="0"/>
            <a:r>
              <a:rPr lang="en-US" altLang="zh-CN" sz="1400" b="1">
                <a:solidFill>
                  <a:srgbClr val="666666"/>
                </a:solidFill>
                <a:latin typeface="FrutigerNext LT Regular" pitchFamily="34" charset="0"/>
                <a:ea typeface="ＭＳ Ｐゴシック" pitchFamily="34" charset="-128"/>
              </a:rPr>
              <a:t>Security Level:</a:t>
            </a:r>
            <a:r>
              <a:rPr lang="zh-CN" altLang="en-US" sz="1400" b="1">
                <a:solidFill>
                  <a:srgbClr val="666666"/>
                </a:solidFill>
                <a:latin typeface="FrutigerNext LT Regular" pitchFamily="34" charset="0"/>
                <a:ea typeface="ＭＳ Ｐゴシック" pitchFamily="34" charset="-128"/>
              </a:rPr>
              <a:t> </a:t>
            </a:r>
          </a:p>
        </p:txBody>
      </p:sp>
      <p:sp>
        <p:nvSpPr>
          <p:cNvPr id="44058" name="Rectangle 26"/>
          <p:cNvSpPr>
            <a:spLocks noGrp="1" noChangeArrowheads="1"/>
          </p:cNvSpPr>
          <p:nvPr>
            <p:ph type="dt" sz="quarter" idx="2"/>
          </p:nvPr>
        </p:nvSpPr>
        <p:spPr>
          <a:xfrm>
            <a:off x="684213" y="282575"/>
            <a:ext cx="2133600" cy="474663"/>
          </a:xfrm>
        </p:spPr>
        <p:txBody>
          <a:bodyPr lIns="80139" tIns="40069" rIns="80139" bIns="40069"/>
          <a:lstStyle>
            <a:lvl1pPr>
              <a:lnSpc>
                <a:spcPct val="100000"/>
              </a:lnSpc>
              <a:defRPr>
                <a:latin typeface="+mn-lt"/>
              </a:defRPr>
            </a:lvl1pPr>
          </a:lstStyle>
          <a:p>
            <a:fld id="{32026D93-F48A-4331-836E-4E58F3F62137}" type="datetime1">
              <a:rPr lang="zh-CN" altLang="en-US">
                <a:solidFill>
                  <a:srgbClr val="000000"/>
                </a:solidFill>
              </a:rPr>
              <a:pPr/>
              <a:t>2020/1/14</a:t>
            </a:fld>
            <a:endParaRPr lang="en-US" altLang="zh-CN">
              <a:solidFill>
                <a:srgbClr val="000000"/>
              </a:solidFill>
            </a:endParaRPr>
          </a:p>
        </p:txBody>
      </p:sp>
      <p:sp>
        <p:nvSpPr>
          <p:cNvPr id="44098" name="Text Box 66"/>
          <p:cNvSpPr txBox="1">
            <a:spLocks noChangeArrowheads="1"/>
          </p:cNvSpPr>
          <p:nvPr/>
        </p:nvSpPr>
        <p:spPr bwMode="auto">
          <a:xfrm>
            <a:off x="-1968500" y="1322388"/>
            <a:ext cx="1968500"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pPr>
            <a:r>
              <a:rPr lang="zh-CN" altLang="en-US" sz="1100">
                <a:solidFill>
                  <a:srgbClr val="FFFFFF"/>
                </a:solidFill>
                <a:ea typeface="华文细黑" pitchFamily="2" charset="-122"/>
              </a:rPr>
              <a:t>英文标题</a:t>
            </a:r>
            <a:r>
              <a:rPr lang="en-US" altLang="zh-CN" sz="1100">
                <a:solidFill>
                  <a:srgbClr val="FFFFFF"/>
                </a:solidFill>
                <a:ea typeface="华文细黑" pitchFamily="2" charset="-122"/>
              </a:rPr>
              <a:t>:40-47pt  </a:t>
            </a:r>
          </a:p>
          <a:p>
            <a:pPr algn="r" defTabSz="801688" eaLnBrk="0" hangingPunct="0">
              <a:lnSpc>
                <a:spcPct val="125000"/>
              </a:lnSpc>
            </a:pPr>
            <a:r>
              <a:rPr lang="zh-CN" altLang="en-US" sz="1100">
                <a:solidFill>
                  <a:srgbClr val="FFFFFF"/>
                </a:solidFill>
                <a:ea typeface="华文细黑" pitchFamily="2" charset="-122"/>
              </a:rPr>
              <a:t>副标题</a:t>
            </a:r>
            <a:r>
              <a:rPr lang="en-US" altLang="zh-CN" sz="1100">
                <a:solidFill>
                  <a:srgbClr val="FFFFFF"/>
                </a:solidFill>
                <a:ea typeface="华文细黑" pitchFamily="2" charset="-122"/>
              </a:rPr>
              <a:t>:26-30pt</a:t>
            </a:r>
          </a:p>
          <a:p>
            <a:pPr algn="r" defTabSz="801688" eaLnBrk="0" hangingPunct="0">
              <a:lnSpc>
                <a:spcPct val="125000"/>
              </a:lnSpc>
            </a:pPr>
            <a:r>
              <a:rPr lang="zh-CN" altLang="en-US" sz="1100">
                <a:solidFill>
                  <a:srgbClr val="FFFFFF"/>
                </a:solidFill>
                <a:ea typeface="华文细黑" pitchFamily="2" charset="-122"/>
              </a:rPr>
              <a:t>字体颜色</a:t>
            </a:r>
            <a:r>
              <a:rPr lang="en-US" altLang="zh-CN" sz="1100">
                <a:solidFill>
                  <a:srgbClr val="FFFFFF"/>
                </a:solidFill>
                <a:ea typeface="华文细黑" pitchFamily="2" charset="-122"/>
              </a:rPr>
              <a:t>:</a:t>
            </a:r>
            <a:r>
              <a:rPr lang="zh-CN" altLang="en-US" sz="1100">
                <a:solidFill>
                  <a:srgbClr val="FFFFFF"/>
                </a:solidFill>
                <a:ea typeface="华文细黑" pitchFamily="2" charset="-122"/>
              </a:rPr>
              <a:t>反白</a:t>
            </a:r>
          </a:p>
          <a:p>
            <a:pPr algn="r" defTabSz="801688" eaLnBrk="0" hangingPunct="0">
              <a:lnSpc>
                <a:spcPct val="125000"/>
              </a:lnSpc>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eaLnBrk="0" hangingPunct="0">
              <a:lnSpc>
                <a:spcPct val="125000"/>
              </a:lnSpc>
            </a:pPr>
            <a:r>
              <a:rPr lang="en-US" altLang="zh-CN" sz="1100">
                <a:solidFill>
                  <a:srgbClr val="FFFFFF"/>
                </a:solidFill>
                <a:ea typeface="华文细黑" pitchFamily="2" charset="-122"/>
              </a:rPr>
              <a:t>FrutigerNext LT Medium</a:t>
            </a:r>
          </a:p>
          <a:p>
            <a:pPr algn="r" defTabSz="801688" eaLnBrk="0" hangingPunct="0">
              <a:lnSpc>
                <a:spcPct val="125000"/>
              </a:lnSpc>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endParaRPr lang="zh-CN" altLang="en-US" sz="1100">
              <a:solidFill>
                <a:srgbClr val="FFFFFF"/>
              </a:solidFill>
              <a:ea typeface="华文细黑" pitchFamily="2" charset="-122"/>
            </a:endParaRPr>
          </a:p>
          <a:p>
            <a:pPr algn="r" defTabSz="801688" eaLnBrk="0" hangingPunct="0">
              <a:lnSpc>
                <a:spcPct val="125000"/>
              </a:lnSpc>
            </a:pPr>
            <a:endParaRPr lang="zh-CN" altLang="en-US" sz="1100">
              <a:solidFill>
                <a:srgbClr val="FFFFFF"/>
              </a:solidFill>
              <a:ea typeface="华文细黑" pitchFamily="2" charset="-122"/>
            </a:endParaRPr>
          </a:p>
          <a:p>
            <a:pPr algn="r" defTabSz="801688" eaLnBrk="0" hangingPunct="0">
              <a:lnSpc>
                <a:spcPct val="125000"/>
              </a:lnSpc>
            </a:pPr>
            <a:endParaRPr lang="zh-CN" altLang="en-US" sz="1100">
              <a:solidFill>
                <a:srgbClr val="FFFFFF"/>
              </a:solidFill>
              <a:ea typeface="华文细黑" pitchFamily="2" charset="-122"/>
            </a:endParaRPr>
          </a:p>
          <a:p>
            <a:pPr algn="r" defTabSz="801688" eaLnBrk="0" hangingPunct="0">
              <a:lnSpc>
                <a:spcPct val="125000"/>
              </a:lnSpc>
            </a:pPr>
            <a:r>
              <a:rPr lang="zh-CN" altLang="en-US" sz="1100">
                <a:solidFill>
                  <a:srgbClr val="FFFFFF"/>
                </a:solidFill>
                <a:ea typeface="华文细黑" pitchFamily="2" charset="-122"/>
              </a:rPr>
              <a:t>中文标题</a:t>
            </a:r>
            <a:r>
              <a:rPr lang="en-US" altLang="zh-CN" sz="1100">
                <a:solidFill>
                  <a:srgbClr val="FFFFFF"/>
                </a:solidFill>
                <a:ea typeface="华文细黑" pitchFamily="2" charset="-122"/>
              </a:rPr>
              <a:t>:35-47pt</a:t>
            </a:r>
          </a:p>
          <a:p>
            <a:pPr algn="r" defTabSz="801688" eaLnBrk="0" hangingPunct="0">
              <a:lnSpc>
                <a:spcPct val="125000"/>
              </a:lnSpc>
            </a:pPr>
            <a:r>
              <a:rPr lang="zh-CN" altLang="en-US" sz="1100">
                <a:solidFill>
                  <a:srgbClr val="FFFFFF"/>
                </a:solidFill>
                <a:ea typeface="华文细黑" pitchFamily="2" charset="-122"/>
              </a:rPr>
              <a:t>字体</a:t>
            </a:r>
            <a:r>
              <a:rPr lang="en-US" altLang="zh-CN" sz="1100">
                <a:solidFill>
                  <a:srgbClr val="FFFFFF"/>
                </a:solidFill>
                <a:ea typeface="华文细黑" pitchFamily="2" charset="-122"/>
              </a:rPr>
              <a:t>:</a:t>
            </a:r>
            <a:r>
              <a:rPr lang="zh-CN" altLang="en-US" sz="1100">
                <a:solidFill>
                  <a:srgbClr val="FFFFFF"/>
                </a:solidFill>
                <a:ea typeface="华文细黑" pitchFamily="2" charset="-122"/>
              </a:rPr>
              <a:t>黑体</a:t>
            </a:r>
          </a:p>
          <a:p>
            <a:pPr algn="r" defTabSz="801688" eaLnBrk="0" hangingPunct="0">
              <a:lnSpc>
                <a:spcPct val="125000"/>
              </a:lnSpc>
            </a:pPr>
            <a:r>
              <a:rPr lang="en-US" altLang="zh-CN" sz="1100">
                <a:solidFill>
                  <a:srgbClr val="FFFFFF"/>
                </a:solidFill>
                <a:ea typeface="华文细黑" pitchFamily="2" charset="-122"/>
              </a:rPr>
              <a:t>  </a:t>
            </a:r>
            <a:r>
              <a:rPr lang="zh-CN" altLang="en-US" sz="1100">
                <a:solidFill>
                  <a:srgbClr val="FFFFFF"/>
                </a:solidFill>
                <a:ea typeface="华文细黑" pitchFamily="2" charset="-122"/>
              </a:rPr>
              <a:t>副标题</a:t>
            </a:r>
            <a:r>
              <a:rPr lang="en-US" altLang="zh-CN" sz="1100">
                <a:solidFill>
                  <a:srgbClr val="FFFFFF"/>
                </a:solidFill>
                <a:ea typeface="华文细黑" pitchFamily="2" charset="-122"/>
              </a:rPr>
              <a:t>:24-28pt</a:t>
            </a:r>
            <a:endParaRPr lang="zh-CN" altLang="en-US" sz="1100">
              <a:solidFill>
                <a:srgbClr val="FFFFFF"/>
              </a:solidFill>
              <a:ea typeface="华文细黑" pitchFamily="2" charset="-122"/>
            </a:endParaRPr>
          </a:p>
          <a:p>
            <a:pPr algn="r" defTabSz="801688" eaLnBrk="0" hangingPunct="0">
              <a:lnSpc>
                <a:spcPct val="125000"/>
              </a:lnSpc>
            </a:pPr>
            <a:r>
              <a:rPr lang="zh-CN" altLang="en-US" sz="1100">
                <a:solidFill>
                  <a:srgbClr val="FFFFFF"/>
                </a:solidFill>
                <a:ea typeface="华文细黑" pitchFamily="2" charset="-122"/>
              </a:rPr>
              <a:t>字体颜色</a:t>
            </a:r>
            <a:r>
              <a:rPr lang="en-US" altLang="zh-CN" sz="1100">
                <a:solidFill>
                  <a:srgbClr val="FFFFFF"/>
                </a:solidFill>
                <a:ea typeface="华文细黑" pitchFamily="2" charset="-122"/>
              </a:rPr>
              <a:t>:</a:t>
            </a:r>
            <a:r>
              <a:rPr lang="zh-CN" altLang="en-US" sz="1100">
                <a:solidFill>
                  <a:srgbClr val="FFFFFF"/>
                </a:solidFill>
                <a:ea typeface="华文细黑" pitchFamily="2" charset="-122"/>
              </a:rPr>
              <a:t>反白</a:t>
            </a:r>
          </a:p>
          <a:p>
            <a:pPr algn="r" defTabSz="801688" eaLnBrk="0" hangingPunct="0">
              <a:lnSpc>
                <a:spcPct val="125000"/>
              </a:lnSpc>
            </a:pPr>
            <a:r>
              <a:rPr lang="zh-CN" altLang="en-US" sz="1100">
                <a:solidFill>
                  <a:srgbClr val="FFFFFF"/>
                </a:solidFill>
                <a:ea typeface="华文细黑" pitchFamily="2" charset="-122"/>
              </a:rPr>
              <a:t>字体</a:t>
            </a:r>
            <a:r>
              <a:rPr lang="en-US" altLang="zh-CN" sz="1100">
                <a:solidFill>
                  <a:srgbClr val="FFFFFF"/>
                </a:solidFill>
                <a:ea typeface="华文细黑" pitchFamily="2" charset="-122"/>
              </a:rPr>
              <a:t>:</a:t>
            </a:r>
            <a:r>
              <a:rPr lang="zh-CN" altLang="en-US" sz="1100">
                <a:solidFill>
                  <a:srgbClr val="FFFFFF"/>
                </a:solidFill>
                <a:ea typeface="华文细黑" pitchFamily="2" charset="-122"/>
              </a:rPr>
              <a:t>细黑体</a:t>
            </a:r>
          </a:p>
          <a:p>
            <a:pPr algn="r" defTabSz="801688" eaLnBrk="0" hangingPunct="0">
              <a:lnSpc>
                <a:spcPct val="125000"/>
              </a:lnSpc>
            </a:pPr>
            <a:endParaRPr lang="zh-CN" altLang="en-US" sz="1100">
              <a:solidFill>
                <a:srgbClr val="FFFFFF"/>
              </a:solidFill>
              <a:ea typeface="华文细黑" pitchFamily="2" charset="-122"/>
            </a:endParaRPr>
          </a:p>
          <a:p>
            <a:pPr algn="r" defTabSz="801688" eaLnBrk="0" hangingPunct="0">
              <a:lnSpc>
                <a:spcPct val="125000"/>
              </a:lnSpc>
            </a:pPr>
            <a:endParaRPr lang="zh-CN" altLang="en-US" sz="1100">
              <a:solidFill>
                <a:srgbClr val="FFFFFF"/>
              </a:solidFill>
              <a:ea typeface="华文细黑" pitchFamily="2" charset="-122"/>
            </a:endParaRPr>
          </a:p>
          <a:p>
            <a:pPr algn="r" defTabSz="801688" eaLnBrk="0" hangingPunct="0">
              <a:lnSpc>
                <a:spcPct val="125000"/>
              </a:lnSpc>
            </a:pPr>
            <a:endParaRPr lang="zh-CN" altLang="en-US" sz="1100">
              <a:solidFill>
                <a:srgbClr val="FFFFFF"/>
              </a:solidFill>
              <a:ea typeface="华文细黑" pitchFamily="2" charset="-122"/>
            </a:endParaRPr>
          </a:p>
          <a:p>
            <a:pPr algn="r" defTabSz="801688" eaLnBrk="0" hangingPunct="0">
              <a:lnSpc>
                <a:spcPct val="125000"/>
              </a:lnSpc>
              <a:spcBef>
                <a:spcPct val="50000"/>
              </a:spcBef>
            </a:pPr>
            <a:endParaRPr lang="zh-CN" altLang="en-US" sz="1100">
              <a:solidFill>
                <a:srgbClr val="000000"/>
              </a:solidFill>
              <a:ea typeface="华文细黑"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de-DE">
                <a:solidFill>
                  <a:srgbClr val="000000"/>
                </a:solidFill>
              </a:rPr>
              <a:t>Page </a:t>
            </a:r>
            <a:fld id="{4780C888-D246-4D83-BA9A-935D9575F7D7}"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r>
              <a:rPr lang="de-DE">
                <a:solidFill>
                  <a:srgbClr val="000000"/>
                </a:solidFill>
              </a:rPr>
              <a:t>Page </a:t>
            </a:r>
            <a:fld id="{C0003A64-5180-4BEA-91CE-0BBE5769450C}"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3" y="1641475"/>
            <a:ext cx="3887787"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50" y="1641475"/>
            <a:ext cx="38893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r>
              <a:rPr lang="de-DE">
                <a:solidFill>
                  <a:srgbClr val="000000"/>
                </a:solidFill>
              </a:rPr>
              <a:t>Page </a:t>
            </a:r>
            <a:fld id="{1F5CBCCD-48F8-4C63-AF73-FB531FA3E164}"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r>
              <a:rPr lang="de-DE">
                <a:solidFill>
                  <a:srgbClr val="000000"/>
                </a:solidFill>
              </a:rPr>
              <a:t>Page </a:t>
            </a:r>
            <a:fld id="{B8023818-797A-41E6-8148-BA597C2A0991}"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r>
              <a:rPr lang="de-DE">
                <a:solidFill>
                  <a:srgbClr val="000000"/>
                </a:solidFill>
              </a:rPr>
              <a:t>Page </a:t>
            </a:r>
            <a:fld id="{D0C2A94E-46DC-45B5-91FC-64F52099060D}"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de-DE">
                <a:solidFill>
                  <a:srgbClr val="000000"/>
                </a:solidFill>
              </a:rPr>
              <a:t>Page </a:t>
            </a:r>
            <a:fld id="{4D749815-7134-4340-B69C-C14A6AA772E6}" type="slidenum">
              <a:rPr lang="de-DE">
                <a:solidFill>
                  <a:srgbClr val="000000"/>
                </a:solidFill>
              </a:rPr>
              <a:pPr/>
              <a:t>‹#›</a:t>
            </a:fld>
            <a:endParaRPr lang="en-GB">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5.pn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8.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9" descr="dd"/>
          <p:cNvPicPr>
            <a:picLocks noChangeAspect="1" noChangeArrowheads="1"/>
          </p:cNvPicPr>
          <p:nvPr/>
        </p:nvPicPr>
        <p:blipFill>
          <a:blip r:embed="rId4" cstate="print"/>
          <a:srcRect/>
          <a:stretch>
            <a:fillRect/>
          </a:stretch>
        </p:blipFill>
        <p:spPr bwMode="auto">
          <a:xfrm>
            <a:off x="0" y="6224588"/>
            <a:ext cx="9150350" cy="636587"/>
          </a:xfrm>
          <a:prstGeom prst="rect">
            <a:avLst/>
          </a:prstGeom>
          <a:noFill/>
          <a:ln w="9525">
            <a:noFill/>
            <a:miter lim="800000"/>
            <a:headEnd/>
            <a:tailEnd/>
          </a:ln>
        </p:spPr>
      </p:pic>
      <p:sp>
        <p:nvSpPr>
          <p:cNvPr id="28680" name="Text Box 8"/>
          <p:cNvSpPr txBox="1">
            <a:spLocks noChangeArrowheads="1"/>
          </p:cNvSpPr>
          <p:nvPr/>
        </p:nvSpPr>
        <p:spPr bwMode="auto">
          <a:xfrm>
            <a:off x="652463" y="6438900"/>
            <a:ext cx="2619375" cy="261938"/>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sz="1200">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ea typeface="ＭＳ Ｐゴシック" pitchFamily="34" charset="-128"/>
            </a:endParaRPr>
          </a:p>
        </p:txBody>
      </p:sp>
      <p:pic>
        <p:nvPicPr>
          <p:cNvPr id="1028" name="Picture 9" descr="8"/>
          <p:cNvPicPr>
            <a:picLocks noChangeAspect="1" noChangeArrowheads="1"/>
          </p:cNvPicPr>
          <p:nvPr/>
        </p:nvPicPr>
        <p:blipFill>
          <a:blip r:embed="rId5" cstate="print"/>
          <a:srcRect/>
          <a:stretch>
            <a:fillRect/>
          </a:stretch>
        </p:blipFill>
        <p:spPr bwMode="auto">
          <a:xfrm>
            <a:off x="7508875" y="6399213"/>
            <a:ext cx="1311275"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361113" y="6489700"/>
            <a:ext cx="2097087"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a:solidFill>
                  <a:schemeClr val="tx1"/>
                </a:solidFill>
                <a:latin typeface="FrutigerNext LT Bold" pitchFamily="1" charset="0"/>
              </a:defRPr>
            </a:lvl1pPr>
          </a:lstStyle>
          <a:p>
            <a:pPr>
              <a:defRPr/>
            </a:pPr>
            <a:r>
              <a:rPr lang="de-DE" altLang="zh-CN">
                <a:solidFill>
                  <a:srgbClr val="000000"/>
                </a:solidFill>
                <a:ea typeface="ＭＳ Ｐゴシック" pitchFamily="34" charset="-128"/>
              </a:rPr>
              <a:t>Page </a:t>
            </a:r>
            <a:fld id="{116A0135-912D-449C-A568-5D94BC844CA3}" type="slidenum">
              <a:rPr lang="de-DE" altLang="zh-CN">
                <a:solidFill>
                  <a:srgbClr val="000000"/>
                </a:solidFill>
                <a:ea typeface="ＭＳ Ｐゴシック" pitchFamily="34" charset="-128"/>
              </a:rPr>
              <a:pPr>
                <a:defRPr/>
              </a:pPr>
              <a:t>‹#›</a:t>
            </a:fld>
            <a:endParaRPr lang="en-GB" altLang="zh-CN">
              <a:solidFill>
                <a:srgbClr val="000000"/>
              </a:solidFill>
              <a:ea typeface="ＭＳ Ｐゴシック" pitchFamily="34" charset="-128"/>
            </a:endParaRPr>
          </a:p>
        </p:txBody>
      </p:sp>
      <p:sp>
        <p:nvSpPr>
          <p:cNvPr id="1030" name="Rectangle 13"/>
          <p:cNvSpPr>
            <a:spLocks noGrp="1" noChangeArrowheads="1"/>
          </p:cNvSpPr>
          <p:nvPr>
            <p:ph type="title"/>
          </p:nvPr>
        </p:nvSpPr>
        <p:spPr bwMode="auto">
          <a:xfrm>
            <a:off x="652463" y="430213"/>
            <a:ext cx="7745412" cy="871537"/>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550" y="6438900"/>
            <a:ext cx="1625600" cy="261938"/>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200">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1908175" y="528638"/>
            <a:ext cx="1844675"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英文标题</a:t>
            </a:r>
            <a:r>
              <a:rPr lang="en-US" altLang="zh-CN" sz="1100">
                <a:solidFill>
                  <a:srgbClr val="FFFFFF"/>
                </a:solidFill>
                <a:ea typeface="华文细黑" pitchFamily="2" charset="-122"/>
              </a:rPr>
              <a:t>:32-35pt  </a:t>
            </a: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颜色</a:t>
            </a:r>
            <a:r>
              <a:rPr lang="en-US" altLang="zh-CN" sz="1100">
                <a:solidFill>
                  <a:srgbClr val="FFFFFF"/>
                </a:solidFill>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FrutigerNext LT Regular" pitchFamily="34" charset="0"/>
                <a:ea typeface="华文细黑" pitchFamily="2" charset="-122"/>
              </a:rPr>
              <a:t>内部使用字体 </a:t>
            </a:r>
            <a:r>
              <a:rPr lang="en-US" altLang="zh-CN" sz="1100">
                <a:solidFill>
                  <a:srgbClr val="FFFFFF"/>
                </a:solidFill>
                <a:latin typeface="FrutigerNext LT Regular" pitchFamily="34" charset="0"/>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latin typeface="FrutigerNext LT Regular" pitchFamily="34" charset="0"/>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FrutigerNext LT Regular" pitchFamily="34" charset="0"/>
                <a:ea typeface="华文细黑" pitchFamily="2" charset="-122"/>
              </a:rPr>
              <a:t>外部使用字体 </a:t>
            </a:r>
            <a:r>
              <a:rPr lang="en-US" altLang="zh-CN" sz="1100">
                <a:solidFill>
                  <a:srgbClr val="FFFFFF"/>
                </a:solidFill>
                <a:latin typeface="FrutigerNext LT Regular" pitchFamily="34" charset="0"/>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中文标题</a:t>
            </a:r>
            <a:r>
              <a:rPr lang="en-US" altLang="zh-CN" sz="1100">
                <a:solidFill>
                  <a:srgbClr val="FFFFFF"/>
                </a:solidFill>
                <a:ea typeface="华文细黑" pitchFamily="2" charset="-122"/>
              </a:rPr>
              <a:t>:30-32pt  </a:t>
            </a: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颜色</a:t>
            </a:r>
            <a:r>
              <a:rPr lang="en-US" altLang="zh-CN" sz="1100">
                <a:solidFill>
                  <a:srgbClr val="FFFFFF"/>
                </a:solidFill>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字体</a:t>
            </a:r>
            <a:r>
              <a:rPr lang="en-US" altLang="zh-CN" sz="1100">
                <a:solidFill>
                  <a:srgbClr val="FFFFFF"/>
                </a:solidFill>
                <a:ea typeface="华文细黑" pitchFamily="2" charset="-122"/>
              </a:rPr>
              <a:t>:</a:t>
            </a:r>
            <a:r>
              <a:rPr lang="zh-CN" altLang="en-US" sz="1100">
                <a:solidFill>
                  <a:srgbClr val="FFFFFF"/>
                </a:solidFill>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英文正文</a:t>
            </a:r>
            <a:r>
              <a:rPr lang="en-US" altLang="zh-CN" sz="1100">
                <a:solidFill>
                  <a:srgbClr val="FFFFFF"/>
                </a:solidFill>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子目录 </a:t>
            </a:r>
            <a:r>
              <a:rPr lang="en-US" altLang="zh-CN" sz="1100">
                <a:solidFill>
                  <a:srgbClr val="FFFFFF"/>
                </a:solidFill>
                <a:ea typeface="华文细黑" pitchFamily="2" charset="-122"/>
              </a:rPr>
              <a:t>(2-5</a:t>
            </a:r>
            <a:r>
              <a:rPr lang="zh-CN" altLang="en-US" sz="1100">
                <a:solidFill>
                  <a:srgbClr val="FFFFFF"/>
                </a:solidFill>
                <a:ea typeface="华文细黑" pitchFamily="2" charset="-122"/>
              </a:rPr>
              <a:t>级</a:t>
            </a:r>
            <a:r>
              <a:rPr lang="en-US" altLang="zh-CN" sz="1100">
                <a:solidFill>
                  <a:srgbClr val="FFFFFF"/>
                </a:solidFill>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颜色</a:t>
            </a:r>
            <a:r>
              <a:rPr lang="en-US" altLang="zh-CN" sz="1100">
                <a:solidFill>
                  <a:srgbClr val="FFFFFF"/>
                </a:solidFill>
                <a:ea typeface="华文细黑" pitchFamily="2" charset="-122"/>
              </a:rPr>
              <a:t>:</a:t>
            </a:r>
            <a:r>
              <a:rPr lang="zh-CN" altLang="en-US" sz="1100">
                <a:solidFill>
                  <a:srgbClr val="FFFFFF"/>
                </a:solidFill>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FrutigerNext LT Regular" pitchFamily="34" charset="0"/>
                <a:ea typeface="华文细黑" pitchFamily="2" charset="-122"/>
              </a:rPr>
              <a:t>内部使用字体 </a:t>
            </a:r>
            <a:r>
              <a:rPr lang="en-US" altLang="zh-CN" sz="1100">
                <a:solidFill>
                  <a:srgbClr val="FFFFFF"/>
                </a:solidFill>
                <a:latin typeface="FrutigerNext LT Regular" pitchFamily="34" charset="0"/>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latin typeface="FrutigerNext LT Regular" pitchFamily="34" charset="0"/>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FrutigerNext LT Regular" pitchFamily="34" charset="0"/>
                <a:ea typeface="华文细黑" pitchFamily="2" charset="-122"/>
              </a:rPr>
              <a:t>外部使用字体 </a:t>
            </a:r>
            <a:r>
              <a:rPr lang="en-US" altLang="zh-CN" sz="1100">
                <a:solidFill>
                  <a:srgbClr val="FFFFFF"/>
                </a:solidFill>
                <a:latin typeface="FrutigerNext LT Regular" pitchFamily="34" charset="0"/>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中文正文</a:t>
            </a:r>
            <a:r>
              <a:rPr lang="en-US" altLang="zh-CN" sz="1100">
                <a:solidFill>
                  <a:srgbClr val="FFFFFF"/>
                </a:solidFill>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子目录</a:t>
            </a:r>
            <a:r>
              <a:rPr lang="en-US" altLang="zh-CN" sz="1100">
                <a:solidFill>
                  <a:srgbClr val="FFFFFF"/>
                </a:solidFill>
                <a:ea typeface="华文细黑" pitchFamily="2" charset="-122"/>
              </a:rPr>
              <a:t>(2-5</a:t>
            </a:r>
            <a:r>
              <a:rPr lang="zh-CN" altLang="en-US" sz="1100">
                <a:solidFill>
                  <a:srgbClr val="FFFFFF"/>
                </a:solidFill>
                <a:ea typeface="华文细黑" pitchFamily="2" charset="-122"/>
              </a:rPr>
              <a:t>级</a:t>
            </a:r>
            <a:r>
              <a:rPr lang="en-US" altLang="zh-CN" sz="1100">
                <a:solidFill>
                  <a:srgbClr val="FFFFFF"/>
                </a:solidFill>
                <a:ea typeface="华文细黑" pitchFamily="2" charset="-122"/>
              </a:rPr>
              <a:t>):18pt </a:t>
            </a: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颜色</a:t>
            </a:r>
            <a:r>
              <a:rPr lang="en-US" altLang="zh-CN" sz="1100">
                <a:solidFill>
                  <a:srgbClr val="FFFFFF"/>
                </a:solidFill>
                <a:ea typeface="华文细黑" pitchFamily="2" charset="-122"/>
              </a:rPr>
              <a:t>:</a:t>
            </a:r>
            <a:r>
              <a:rPr lang="zh-CN" altLang="en-US" sz="1100">
                <a:solidFill>
                  <a:srgbClr val="FFFFFF"/>
                </a:solidFill>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字体</a:t>
            </a:r>
            <a:r>
              <a:rPr lang="en-US" altLang="zh-CN" sz="1100">
                <a:solidFill>
                  <a:srgbClr val="FFFFFF"/>
                </a:solidFill>
                <a:ea typeface="华文细黑" pitchFamily="2" charset="-122"/>
              </a:rPr>
              <a:t>:</a:t>
            </a:r>
            <a:r>
              <a:rPr lang="zh-CN" altLang="en-US" sz="1100">
                <a:solidFill>
                  <a:srgbClr val="FFFFFF"/>
                </a:solidFill>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ea typeface="华文细黑" pitchFamily="2" charset="-122"/>
            </a:endParaRPr>
          </a:p>
        </p:txBody>
      </p:sp>
      <p:sp>
        <p:nvSpPr>
          <p:cNvPr id="28734" name="Rectangle 62"/>
          <p:cNvSpPr>
            <a:spLocks noChangeArrowheads="1"/>
          </p:cNvSpPr>
          <p:nvPr/>
        </p:nvSpPr>
        <p:spPr bwMode="auto">
          <a:xfrm>
            <a:off x="9199563" y="1423988"/>
            <a:ext cx="1049337"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9199563" y="-61913"/>
            <a:ext cx="1049337"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1035" name="Rectangle 68"/>
          <p:cNvSpPr>
            <a:spLocks noGrp="1" noChangeArrowheads="1"/>
          </p:cNvSpPr>
          <p:nvPr>
            <p:ph type="body" idx="1"/>
          </p:nvPr>
        </p:nvSpPr>
        <p:spPr bwMode="auto">
          <a:xfrm>
            <a:off x="652463" y="1641475"/>
            <a:ext cx="7929562"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9269413" y="3429000"/>
            <a:ext cx="919162" cy="349091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1400">
              <a:solidFill>
                <a:srgbClr val="FFFFFF"/>
              </a:solidFill>
              <a:latin typeface="FrutigerNext LT Regular" pitchFamily="34" charset="0"/>
              <a:ea typeface="ＭＳ Ｐゴシック" pitchFamily="34" charset="-128"/>
            </a:endParaRPr>
          </a:p>
        </p:txBody>
      </p:sp>
      <p:grpSp>
        <p:nvGrpSpPr>
          <p:cNvPr id="2" name="Group 81"/>
          <p:cNvGrpSpPr>
            <a:grpSpLocks/>
          </p:cNvGrpSpPr>
          <p:nvPr/>
        </p:nvGrpSpPr>
        <p:grpSpPr bwMode="auto">
          <a:xfrm>
            <a:off x="9355138" y="3789363"/>
            <a:ext cx="739775"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3" name="Group 86"/>
          <p:cNvGrpSpPr>
            <a:grpSpLocks/>
          </p:cNvGrpSpPr>
          <p:nvPr/>
        </p:nvGrpSpPr>
        <p:grpSpPr bwMode="auto">
          <a:xfrm>
            <a:off x="9355138" y="4005263"/>
            <a:ext cx="739775"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4" name="Group 91"/>
          <p:cNvGrpSpPr>
            <a:grpSpLocks/>
          </p:cNvGrpSpPr>
          <p:nvPr/>
        </p:nvGrpSpPr>
        <p:grpSpPr bwMode="auto">
          <a:xfrm>
            <a:off x="9355138" y="4221163"/>
            <a:ext cx="739775"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5" name="Group 96"/>
          <p:cNvGrpSpPr>
            <a:grpSpLocks/>
          </p:cNvGrpSpPr>
          <p:nvPr/>
        </p:nvGrpSpPr>
        <p:grpSpPr bwMode="auto">
          <a:xfrm>
            <a:off x="9355138" y="3573463"/>
            <a:ext cx="739775"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6" name="Group 101"/>
          <p:cNvGrpSpPr>
            <a:grpSpLocks/>
          </p:cNvGrpSpPr>
          <p:nvPr/>
        </p:nvGrpSpPr>
        <p:grpSpPr bwMode="auto">
          <a:xfrm>
            <a:off x="9355138" y="4581525"/>
            <a:ext cx="739775"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7" name="Group 106"/>
          <p:cNvGrpSpPr>
            <a:grpSpLocks/>
          </p:cNvGrpSpPr>
          <p:nvPr/>
        </p:nvGrpSpPr>
        <p:grpSpPr bwMode="auto">
          <a:xfrm>
            <a:off x="9355138" y="4797425"/>
            <a:ext cx="739775"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8" name="Group 111"/>
          <p:cNvGrpSpPr>
            <a:grpSpLocks/>
          </p:cNvGrpSpPr>
          <p:nvPr/>
        </p:nvGrpSpPr>
        <p:grpSpPr bwMode="auto">
          <a:xfrm>
            <a:off x="9355138" y="5013325"/>
            <a:ext cx="739775"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9" name="Group 116"/>
          <p:cNvGrpSpPr>
            <a:grpSpLocks/>
          </p:cNvGrpSpPr>
          <p:nvPr/>
        </p:nvGrpSpPr>
        <p:grpSpPr bwMode="auto">
          <a:xfrm>
            <a:off x="9355138" y="5373688"/>
            <a:ext cx="739775"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10" name="Group 121"/>
          <p:cNvGrpSpPr>
            <a:grpSpLocks/>
          </p:cNvGrpSpPr>
          <p:nvPr/>
        </p:nvGrpSpPr>
        <p:grpSpPr bwMode="auto">
          <a:xfrm>
            <a:off x="9355138" y="5589588"/>
            <a:ext cx="739775"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11" name="Group 126"/>
          <p:cNvGrpSpPr>
            <a:grpSpLocks/>
          </p:cNvGrpSpPr>
          <p:nvPr/>
        </p:nvGrpSpPr>
        <p:grpSpPr bwMode="auto">
          <a:xfrm>
            <a:off x="9355138" y="5805488"/>
            <a:ext cx="739775"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12" name="Group 131"/>
          <p:cNvGrpSpPr>
            <a:grpSpLocks/>
          </p:cNvGrpSpPr>
          <p:nvPr/>
        </p:nvGrpSpPr>
        <p:grpSpPr bwMode="auto">
          <a:xfrm>
            <a:off x="9355138" y="6165850"/>
            <a:ext cx="739775"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13" name="Group 136"/>
          <p:cNvGrpSpPr>
            <a:grpSpLocks/>
          </p:cNvGrpSpPr>
          <p:nvPr/>
        </p:nvGrpSpPr>
        <p:grpSpPr bwMode="auto">
          <a:xfrm>
            <a:off x="9355138" y="6391275"/>
            <a:ext cx="739775"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14" name="Group 141"/>
          <p:cNvGrpSpPr>
            <a:grpSpLocks/>
          </p:cNvGrpSpPr>
          <p:nvPr/>
        </p:nvGrpSpPr>
        <p:grpSpPr bwMode="auto">
          <a:xfrm>
            <a:off x="9355138" y="6615113"/>
            <a:ext cx="739775"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spTree>
  </p:cSld>
  <p:clrMap bg1="lt1" tx1="dk1" bg2="lt2" tx2="dk2" accent1="accent1" accent2="accent2" accent3="accent3" accent4="accent4" accent5="accent5" accent6="accent6" hlink="hlink" folHlink="folHlink"/>
  <p:sldLayoutIdLst>
    <p:sldLayoutId id="2147483661" r:id="rId1"/>
    <p:sldLayoutId id="2147483672" r:id="rId2"/>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9" descr="dd"/>
          <p:cNvPicPr>
            <a:picLocks noChangeAspect="1" noChangeArrowheads="1"/>
          </p:cNvPicPr>
          <p:nvPr/>
        </p:nvPicPr>
        <p:blipFill>
          <a:blip r:embed="rId2" cstate="print"/>
          <a:srcRect/>
          <a:stretch>
            <a:fillRect/>
          </a:stretch>
        </p:blipFill>
        <p:spPr bwMode="auto">
          <a:xfrm>
            <a:off x="0" y="6224588"/>
            <a:ext cx="9150350" cy="636587"/>
          </a:xfrm>
          <a:prstGeom prst="rect">
            <a:avLst/>
          </a:prstGeom>
          <a:noFill/>
          <a:ln w="9525">
            <a:noFill/>
            <a:miter lim="800000"/>
            <a:headEnd/>
            <a:tailEnd/>
          </a:ln>
        </p:spPr>
      </p:pic>
      <p:sp>
        <p:nvSpPr>
          <p:cNvPr id="28680" name="Text Box 8"/>
          <p:cNvSpPr txBox="1">
            <a:spLocks noChangeArrowheads="1"/>
          </p:cNvSpPr>
          <p:nvPr/>
        </p:nvSpPr>
        <p:spPr bwMode="auto">
          <a:xfrm>
            <a:off x="652463" y="6438900"/>
            <a:ext cx="2619375" cy="261938"/>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sz="1200">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ea typeface="ＭＳ Ｐゴシック" pitchFamily="34" charset="-128"/>
            </a:endParaRPr>
          </a:p>
        </p:txBody>
      </p:sp>
      <p:pic>
        <p:nvPicPr>
          <p:cNvPr id="1028" name="Picture 9" descr="8"/>
          <p:cNvPicPr>
            <a:picLocks noChangeAspect="1" noChangeArrowheads="1"/>
          </p:cNvPicPr>
          <p:nvPr/>
        </p:nvPicPr>
        <p:blipFill>
          <a:blip r:embed="rId3" cstate="print"/>
          <a:srcRect/>
          <a:stretch>
            <a:fillRect/>
          </a:stretch>
        </p:blipFill>
        <p:spPr bwMode="auto">
          <a:xfrm>
            <a:off x="7508875" y="6399213"/>
            <a:ext cx="1311275"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361113" y="6489700"/>
            <a:ext cx="2097087"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a:solidFill>
                  <a:schemeClr val="tx1"/>
                </a:solidFill>
                <a:latin typeface="FrutigerNext LT Bold" pitchFamily="1" charset="0"/>
              </a:defRPr>
            </a:lvl1pPr>
          </a:lstStyle>
          <a:p>
            <a:pPr>
              <a:defRPr/>
            </a:pPr>
            <a:r>
              <a:rPr lang="de-DE" altLang="zh-CN">
                <a:solidFill>
                  <a:srgbClr val="000000"/>
                </a:solidFill>
                <a:ea typeface="ＭＳ Ｐゴシック" pitchFamily="34" charset="-128"/>
              </a:rPr>
              <a:t>Page </a:t>
            </a:r>
            <a:fld id="{116A0135-912D-449C-A568-5D94BC844CA3}" type="slidenum">
              <a:rPr lang="de-DE" altLang="zh-CN">
                <a:solidFill>
                  <a:srgbClr val="000000"/>
                </a:solidFill>
                <a:ea typeface="ＭＳ Ｐゴシック" pitchFamily="34" charset="-128"/>
              </a:rPr>
              <a:pPr>
                <a:defRPr/>
              </a:pPr>
              <a:t>‹#›</a:t>
            </a:fld>
            <a:endParaRPr lang="en-GB" altLang="zh-CN">
              <a:solidFill>
                <a:srgbClr val="000000"/>
              </a:solidFill>
              <a:ea typeface="ＭＳ Ｐゴシック" pitchFamily="34" charset="-128"/>
            </a:endParaRPr>
          </a:p>
        </p:txBody>
      </p:sp>
      <p:sp>
        <p:nvSpPr>
          <p:cNvPr id="1030" name="Rectangle 13"/>
          <p:cNvSpPr>
            <a:spLocks noGrp="1" noChangeArrowheads="1"/>
          </p:cNvSpPr>
          <p:nvPr>
            <p:ph type="title"/>
          </p:nvPr>
        </p:nvSpPr>
        <p:spPr bwMode="auto">
          <a:xfrm>
            <a:off x="652463" y="430213"/>
            <a:ext cx="7745412" cy="871537"/>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dirty="0" smtClean="0"/>
              <a:t>单击此处编辑母版标题样式</a:t>
            </a:r>
          </a:p>
        </p:txBody>
      </p:sp>
      <p:sp>
        <p:nvSpPr>
          <p:cNvPr id="28693" name="Rectangle 21"/>
          <p:cNvSpPr>
            <a:spLocks noChangeArrowheads="1"/>
          </p:cNvSpPr>
          <p:nvPr/>
        </p:nvSpPr>
        <p:spPr bwMode="auto">
          <a:xfrm>
            <a:off x="3892550" y="6438900"/>
            <a:ext cx="1625600" cy="261938"/>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200">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1908175" y="528638"/>
            <a:ext cx="1844675"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英文标题</a:t>
            </a:r>
            <a:r>
              <a:rPr lang="en-US" altLang="zh-CN" sz="1100">
                <a:solidFill>
                  <a:srgbClr val="FFFFFF"/>
                </a:solidFill>
                <a:ea typeface="华文细黑" pitchFamily="2" charset="-122"/>
              </a:rPr>
              <a:t>:32-35pt  </a:t>
            </a: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颜色</a:t>
            </a:r>
            <a:r>
              <a:rPr lang="en-US" altLang="zh-CN" sz="1100">
                <a:solidFill>
                  <a:srgbClr val="FFFFFF"/>
                </a:solidFill>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FrutigerNext LT Regular" pitchFamily="34" charset="0"/>
                <a:ea typeface="华文细黑" pitchFamily="2" charset="-122"/>
              </a:rPr>
              <a:t>内部使用字体 </a:t>
            </a:r>
            <a:r>
              <a:rPr lang="en-US" altLang="zh-CN" sz="1100">
                <a:solidFill>
                  <a:srgbClr val="FFFFFF"/>
                </a:solidFill>
                <a:latin typeface="FrutigerNext LT Regular" pitchFamily="34" charset="0"/>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latin typeface="FrutigerNext LT Regular" pitchFamily="34" charset="0"/>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FrutigerNext LT Regular" pitchFamily="34" charset="0"/>
                <a:ea typeface="华文细黑" pitchFamily="2" charset="-122"/>
              </a:rPr>
              <a:t>外部使用字体 </a:t>
            </a:r>
            <a:r>
              <a:rPr lang="en-US" altLang="zh-CN" sz="1100">
                <a:solidFill>
                  <a:srgbClr val="FFFFFF"/>
                </a:solidFill>
                <a:latin typeface="FrutigerNext LT Regular" pitchFamily="34" charset="0"/>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中文标题</a:t>
            </a:r>
            <a:r>
              <a:rPr lang="en-US" altLang="zh-CN" sz="1100">
                <a:solidFill>
                  <a:srgbClr val="FFFFFF"/>
                </a:solidFill>
                <a:ea typeface="华文细黑" pitchFamily="2" charset="-122"/>
              </a:rPr>
              <a:t>:30-32pt  </a:t>
            </a: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颜色</a:t>
            </a:r>
            <a:r>
              <a:rPr lang="en-US" altLang="zh-CN" sz="1100">
                <a:solidFill>
                  <a:srgbClr val="FFFFFF"/>
                </a:solidFill>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字体</a:t>
            </a:r>
            <a:r>
              <a:rPr lang="en-US" altLang="zh-CN" sz="1100">
                <a:solidFill>
                  <a:srgbClr val="FFFFFF"/>
                </a:solidFill>
                <a:ea typeface="华文细黑" pitchFamily="2" charset="-122"/>
              </a:rPr>
              <a:t>:</a:t>
            </a:r>
            <a:r>
              <a:rPr lang="zh-CN" altLang="en-US" sz="1100">
                <a:solidFill>
                  <a:srgbClr val="FFFFFF"/>
                </a:solidFill>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英文正文</a:t>
            </a:r>
            <a:r>
              <a:rPr lang="en-US" altLang="zh-CN" sz="1100">
                <a:solidFill>
                  <a:srgbClr val="FFFFFF"/>
                </a:solidFill>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子目录 </a:t>
            </a:r>
            <a:r>
              <a:rPr lang="en-US" altLang="zh-CN" sz="1100">
                <a:solidFill>
                  <a:srgbClr val="FFFFFF"/>
                </a:solidFill>
                <a:ea typeface="华文细黑" pitchFamily="2" charset="-122"/>
              </a:rPr>
              <a:t>(2-5</a:t>
            </a:r>
            <a:r>
              <a:rPr lang="zh-CN" altLang="en-US" sz="1100">
                <a:solidFill>
                  <a:srgbClr val="FFFFFF"/>
                </a:solidFill>
                <a:ea typeface="华文细黑" pitchFamily="2" charset="-122"/>
              </a:rPr>
              <a:t>级</a:t>
            </a:r>
            <a:r>
              <a:rPr lang="en-US" altLang="zh-CN" sz="1100">
                <a:solidFill>
                  <a:srgbClr val="FFFFFF"/>
                </a:solidFill>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颜色</a:t>
            </a:r>
            <a:r>
              <a:rPr lang="en-US" altLang="zh-CN" sz="1100">
                <a:solidFill>
                  <a:srgbClr val="FFFFFF"/>
                </a:solidFill>
                <a:ea typeface="华文细黑" pitchFamily="2" charset="-122"/>
              </a:rPr>
              <a:t>:</a:t>
            </a:r>
            <a:r>
              <a:rPr lang="zh-CN" altLang="en-US" sz="1100">
                <a:solidFill>
                  <a:srgbClr val="FFFFFF"/>
                </a:solidFill>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FrutigerNext LT Regular" pitchFamily="34" charset="0"/>
                <a:ea typeface="华文细黑" pitchFamily="2" charset="-122"/>
              </a:rPr>
              <a:t>内部使用字体 </a:t>
            </a:r>
            <a:r>
              <a:rPr lang="en-US" altLang="zh-CN" sz="1100">
                <a:solidFill>
                  <a:srgbClr val="FFFFFF"/>
                </a:solidFill>
                <a:latin typeface="FrutigerNext LT Regular" pitchFamily="34" charset="0"/>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latin typeface="FrutigerNext LT Regular" pitchFamily="34" charset="0"/>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FrutigerNext LT Regular" pitchFamily="34" charset="0"/>
                <a:ea typeface="华文细黑" pitchFamily="2" charset="-122"/>
              </a:rPr>
              <a:t>外部使用字体 </a:t>
            </a:r>
            <a:r>
              <a:rPr lang="en-US" altLang="zh-CN" sz="1100">
                <a:solidFill>
                  <a:srgbClr val="FFFFFF"/>
                </a:solidFill>
                <a:latin typeface="FrutigerNext LT Regular" pitchFamily="34" charset="0"/>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中文正文</a:t>
            </a:r>
            <a:r>
              <a:rPr lang="en-US" altLang="zh-CN" sz="1100">
                <a:solidFill>
                  <a:srgbClr val="FFFFFF"/>
                </a:solidFill>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子目录</a:t>
            </a:r>
            <a:r>
              <a:rPr lang="en-US" altLang="zh-CN" sz="1100">
                <a:solidFill>
                  <a:srgbClr val="FFFFFF"/>
                </a:solidFill>
                <a:ea typeface="华文细黑" pitchFamily="2" charset="-122"/>
              </a:rPr>
              <a:t>(2-5</a:t>
            </a:r>
            <a:r>
              <a:rPr lang="zh-CN" altLang="en-US" sz="1100">
                <a:solidFill>
                  <a:srgbClr val="FFFFFF"/>
                </a:solidFill>
                <a:ea typeface="华文细黑" pitchFamily="2" charset="-122"/>
              </a:rPr>
              <a:t>级</a:t>
            </a:r>
            <a:r>
              <a:rPr lang="en-US" altLang="zh-CN" sz="1100">
                <a:solidFill>
                  <a:srgbClr val="FFFFFF"/>
                </a:solidFill>
                <a:ea typeface="华文细黑" pitchFamily="2" charset="-122"/>
              </a:rPr>
              <a:t>):18pt </a:t>
            </a: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颜色</a:t>
            </a:r>
            <a:r>
              <a:rPr lang="en-US" altLang="zh-CN" sz="1100">
                <a:solidFill>
                  <a:srgbClr val="FFFFFF"/>
                </a:solidFill>
                <a:ea typeface="华文细黑" pitchFamily="2" charset="-122"/>
              </a:rPr>
              <a:t>:</a:t>
            </a:r>
            <a:r>
              <a:rPr lang="zh-CN" altLang="en-US" sz="1100">
                <a:solidFill>
                  <a:srgbClr val="FFFFFF"/>
                </a:solidFill>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字体</a:t>
            </a:r>
            <a:r>
              <a:rPr lang="en-US" altLang="zh-CN" sz="1100">
                <a:solidFill>
                  <a:srgbClr val="FFFFFF"/>
                </a:solidFill>
                <a:ea typeface="华文细黑" pitchFamily="2" charset="-122"/>
              </a:rPr>
              <a:t>:</a:t>
            </a:r>
            <a:r>
              <a:rPr lang="zh-CN" altLang="en-US" sz="1100">
                <a:solidFill>
                  <a:srgbClr val="FFFFFF"/>
                </a:solidFill>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ea typeface="华文细黑" pitchFamily="2" charset="-122"/>
            </a:endParaRPr>
          </a:p>
        </p:txBody>
      </p:sp>
      <p:sp>
        <p:nvSpPr>
          <p:cNvPr id="28734" name="Rectangle 62"/>
          <p:cNvSpPr>
            <a:spLocks noChangeArrowheads="1"/>
          </p:cNvSpPr>
          <p:nvPr/>
        </p:nvSpPr>
        <p:spPr bwMode="auto">
          <a:xfrm>
            <a:off x="9199563" y="1423988"/>
            <a:ext cx="1049337"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9199563" y="-61913"/>
            <a:ext cx="1049337"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1035" name="Rectangle 68"/>
          <p:cNvSpPr>
            <a:spLocks noGrp="1" noChangeArrowheads="1"/>
          </p:cNvSpPr>
          <p:nvPr>
            <p:ph type="body" idx="1"/>
          </p:nvPr>
        </p:nvSpPr>
        <p:spPr bwMode="auto">
          <a:xfrm>
            <a:off x="652463" y="1641475"/>
            <a:ext cx="7929562"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9269413" y="3429000"/>
            <a:ext cx="919162" cy="349091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1400">
              <a:solidFill>
                <a:srgbClr val="FFFFFF"/>
              </a:solidFill>
              <a:latin typeface="FrutigerNext LT Regular" pitchFamily="34" charset="0"/>
              <a:ea typeface="ＭＳ Ｐゴシック" pitchFamily="34" charset="-128"/>
            </a:endParaRPr>
          </a:p>
        </p:txBody>
      </p:sp>
      <p:grpSp>
        <p:nvGrpSpPr>
          <p:cNvPr id="2" name="Group 81"/>
          <p:cNvGrpSpPr>
            <a:grpSpLocks/>
          </p:cNvGrpSpPr>
          <p:nvPr/>
        </p:nvGrpSpPr>
        <p:grpSpPr bwMode="auto">
          <a:xfrm>
            <a:off x="9355138" y="3789363"/>
            <a:ext cx="739775"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3" name="Group 86"/>
          <p:cNvGrpSpPr>
            <a:grpSpLocks/>
          </p:cNvGrpSpPr>
          <p:nvPr/>
        </p:nvGrpSpPr>
        <p:grpSpPr bwMode="auto">
          <a:xfrm>
            <a:off x="9355138" y="4005263"/>
            <a:ext cx="739775"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4" name="Group 91"/>
          <p:cNvGrpSpPr>
            <a:grpSpLocks/>
          </p:cNvGrpSpPr>
          <p:nvPr/>
        </p:nvGrpSpPr>
        <p:grpSpPr bwMode="auto">
          <a:xfrm>
            <a:off x="9355138" y="4221163"/>
            <a:ext cx="739775"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5" name="Group 96"/>
          <p:cNvGrpSpPr>
            <a:grpSpLocks/>
          </p:cNvGrpSpPr>
          <p:nvPr/>
        </p:nvGrpSpPr>
        <p:grpSpPr bwMode="auto">
          <a:xfrm>
            <a:off x="9355138" y="3573463"/>
            <a:ext cx="739775"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6" name="Group 101"/>
          <p:cNvGrpSpPr>
            <a:grpSpLocks/>
          </p:cNvGrpSpPr>
          <p:nvPr/>
        </p:nvGrpSpPr>
        <p:grpSpPr bwMode="auto">
          <a:xfrm>
            <a:off x="9355138" y="4581525"/>
            <a:ext cx="739775"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7" name="Group 106"/>
          <p:cNvGrpSpPr>
            <a:grpSpLocks/>
          </p:cNvGrpSpPr>
          <p:nvPr/>
        </p:nvGrpSpPr>
        <p:grpSpPr bwMode="auto">
          <a:xfrm>
            <a:off x="9355138" y="4797425"/>
            <a:ext cx="739775"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8" name="Group 111"/>
          <p:cNvGrpSpPr>
            <a:grpSpLocks/>
          </p:cNvGrpSpPr>
          <p:nvPr/>
        </p:nvGrpSpPr>
        <p:grpSpPr bwMode="auto">
          <a:xfrm>
            <a:off x="9355138" y="5013325"/>
            <a:ext cx="739775"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9" name="Group 116"/>
          <p:cNvGrpSpPr>
            <a:grpSpLocks/>
          </p:cNvGrpSpPr>
          <p:nvPr/>
        </p:nvGrpSpPr>
        <p:grpSpPr bwMode="auto">
          <a:xfrm>
            <a:off x="9355138" y="5373688"/>
            <a:ext cx="739775"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10" name="Group 121"/>
          <p:cNvGrpSpPr>
            <a:grpSpLocks/>
          </p:cNvGrpSpPr>
          <p:nvPr/>
        </p:nvGrpSpPr>
        <p:grpSpPr bwMode="auto">
          <a:xfrm>
            <a:off x="9355138" y="5589588"/>
            <a:ext cx="739775"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11" name="Group 126"/>
          <p:cNvGrpSpPr>
            <a:grpSpLocks/>
          </p:cNvGrpSpPr>
          <p:nvPr/>
        </p:nvGrpSpPr>
        <p:grpSpPr bwMode="auto">
          <a:xfrm>
            <a:off x="9355138" y="5805488"/>
            <a:ext cx="739775"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12" name="Group 131"/>
          <p:cNvGrpSpPr>
            <a:grpSpLocks/>
          </p:cNvGrpSpPr>
          <p:nvPr/>
        </p:nvGrpSpPr>
        <p:grpSpPr bwMode="auto">
          <a:xfrm>
            <a:off x="9355138" y="6165850"/>
            <a:ext cx="739775"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13" name="Group 136"/>
          <p:cNvGrpSpPr>
            <a:grpSpLocks/>
          </p:cNvGrpSpPr>
          <p:nvPr/>
        </p:nvGrpSpPr>
        <p:grpSpPr bwMode="auto">
          <a:xfrm>
            <a:off x="9355138" y="6391275"/>
            <a:ext cx="739775"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14" name="Group 141"/>
          <p:cNvGrpSpPr>
            <a:grpSpLocks/>
          </p:cNvGrpSpPr>
          <p:nvPr/>
        </p:nvGrpSpPr>
        <p:grpSpPr bwMode="auto">
          <a:xfrm>
            <a:off x="9355138" y="6615113"/>
            <a:ext cx="739775"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spTree>
  </p:cSld>
  <p:clrMap bg1="lt1" tx1="dk1" bg2="lt2" tx2="dk2" accent1="accent1" accent2="accent2" accent3="accent3" accent4="accent4" accent5="accent5" accent6="accent6" hlink="hlink" folHlink="folHlink"/>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9" descr="dd"/>
          <p:cNvPicPr>
            <a:picLocks noChangeAspect="1" noChangeArrowheads="1"/>
          </p:cNvPicPr>
          <p:nvPr/>
        </p:nvPicPr>
        <p:blipFill>
          <a:blip r:embed="rId2" cstate="print"/>
          <a:srcRect/>
          <a:stretch>
            <a:fillRect/>
          </a:stretch>
        </p:blipFill>
        <p:spPr bwMode="auto">
          <a:xfrm>
            <a:off x="0" y="6224588"/>
            <a:ext cx="9150350" cy="636587"/>
          </a:xfrm>
          <a:prstGeom prst="rect">
            <a:avLst/>
          </a:prstGeom>
          <a:noFill/>
          <a:ln w="9525">
            <a:noFill/>
            <a:miter lim="800000"/>
            <a:headEnd/>
            <a:tailEnd/>
          </a:ln>
        </p:spPr>
      </p:pic>
      <p:sp>
        <p:nvSpPr>
          <p:cNvPr id="28680" name="Text Box 8"/>
          <p:cNvSpPr txBox="1">
            <a:spLocks noChangeArrowheads="1"/>
          </p:cNvSpPr>
          <p:nvPr/>
        </p:nvSpPr>
        <p:spPr bwMode="auto">
          <a:xfrm>
            <a:off x="652463" y="6438900"/>
            <a:ext cx="2619375" cy="261938"/>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sz="1200">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ea typeface="ＭＳ Ｐゴシック" pitchFamily="34" charset="-128"/>
            </a:endParaRPr>
          </a:p>
        </p:txBody>
      </p:sp>
      <p:pic>
        <p:nvPicPr>
          <p:cNvPr id="1028" name="Picture 9" descr="8"/>
          <p:cNvPicPr>
            <a:picLocks noChangeAspect="1" noChangeArrowheads="1"/>
          </p:cNvPicPr>
          <p:nvPr/>
        </p:nvPicPr>
        <p:blipFill>
          <a:blip r:embed="rId3" cstate="print"/>
          <a:srcRect/>
          <a:stretch>
            <a:fillRect/>
          </a:stretch>
        </p:blipFill>
        <p:spPr bwMode="auto">
          <a:xfrm>
            <a:off x="7508875" y="6399213"/>
            <a:ext cx="1311275"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361113" y="6489700"/>
            <a:ext cx="2097087"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a:solidFill>
                  <a:schemeClr val="tx1"/>
                </a:solidFill>
                <a:latin typeface="FrutigerNext LT Bold" pitchFamily="1" charset="0"/>
              </a:defRPr>
            </a:lvl1pPr>
          </a:lstStyle>
          <a:p>
            <a:pPr>
              <a:defRPr/>
            </a:pPr>
            <a:r>
              <a:rPr lang="de-DE" altLang="zh-CN">
                <a:solidFill>
                  <a:srgbClr val="000000"/>
                </a:solidFill>
                <a:ea typeface="ＭＳ Ｐゴシック" pitchFamily="34" charset="-128"/>
              </a:rPr>
              <a:t>Page </a:t>
            </a:r>
            <a:fld id="{116A0135-912D-449C-A568-5D94BC844CA3}" type="slidenum">
              <a:rPr lang="de-DE" altLang="zh-CN">
                <a:solidFill>
                  <a:srgbClr val="000000"/>
                </a:solidFill>
                <a:ea typeface="ＭＳ Ｐゴシック" pitchFamily="34" charset="-128"/>
              </a:rPr>
              <a:pPr>
                <a:defRPr/>
              </a:pPr>
              <a:t>‹#›</a:t>
            </a:fld>
            <a:endParaRPr lang="en-GB" altLang="zh-CN">
              <a:solidFill>
                <a:srgbClr val="000000"/>
              </a:solidFill>
              <a:ea typeface="ＭＳ Ｐゴシック" pitchFamily="34" charset="-128"/>
            </a:endParaRPr>
          </a:p>
        </p:txBody>
      </p:sp>
      <p:sp>
        <p:nvSpPr>
          <p:cNvPr id="1030" name="Rectangle 13"/>
          <p:cNvSpPr>
            <a:spLocks noGrp="1" noChangeArrowheads="1"/>
          </p:cNvSpPr>
          <p:nvPr>
            <p:ph type="title"/>
          </p:nvPr>
        </p:nvSpPr>
        <p:spPr bwMode="auto">
          <a:xfrm>
            <a:off x="652463" y="430213"/>
            <a:ext cx="7745412" cy="871537"/>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dirty="0" smtClean="0"/>
              <a:t>单击此处编辑母版标题样式</a:t>
            </a:r>
          </a:p>
        </p:txBody>
      </p:sp>
      <p:sp>
        <p:nvSpPr>
          <p:cNvPr id="28693" name="Rectangle 21"/>
          <p:cNvSpPr>
            <a:spLocks noChangeArrowheads="1"/>
          </p:cNvSpPr>
          <p:nvPr/>
        </p:nvSpPr>
        <p:spPr bwMode="auto">
          <a:xfrm>
            <a:off x="3892550" y="6438900"/>
            <a:ext cx="1625600" cy="261938"/>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200">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1908175" y="528638"/>
            <a:ext cx="1844675"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英文标题</a:t>
            </a:r>
            <a:r>
              <a:rPr lang="en-US" altLang="zh-CN" sz="1100">
                <a:solidFill>
                  <a:srgbClr val="FFFFFF"/>
                </a:solidFill>
                <a:ea typeface="华文细黑" pitchFamily="2" charset="-122"/>
              </a:rPr>
              <a:t>:32-35pt  </a:t>
            </a: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颜色</a:t>
            </a:r>
            <a:r>
              <a:rPr lang="en-US" altLang="zh-CN" sz="1100">
                <a:solidFill>
                  <a:srgbClr val="FFFFFF"/>
                </a:solidFill>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FrutigerNext LT Regular" pitchFamily="34" charset="0"/>
                <a:ea typeface="华文细黑" pitchFamily="2" charset="-122"/>
              </a:rPr>
              <a:t>内部使用字体 </a:t>
            </a:r>
            <a:r>
              <a:rPr lang="en-US" altLang="zh-CN" sz="1100">
                <a:solidFill>
                  <a:srgbClr val="FFFFFF"/>
                </a:solidFill>
                <a:latin typeface="FrutigerNext LT Regular" pitchFamily="34" charset="0"/>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latin typeface="FrutigerNext LT Regular" pitchFamily="34" charset="0"/>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FrutigerNext LT Regular" pitchFamily="34" charset="0"/>
                <a:ea typeface="华文细黑" pitchFamily="2" charset="-122"/>
              </a:rPr>
              <a:t>外部使用字体 </a:t>
            </a:r>
            <a:r>
              <a:rPr lang="en-US" altLang="zh-CN" sz="1100">
                <a:solidFill>
                  <a:srgbClr val="FFFFFF"/>
                </a:solidFill>
                <a:latin typeface="FrutigerNext LT Regular" pitchFamily="34" charset="0"/>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中文标题</a:t>
            </a:r>
            <a:r>
              <a:rPr lang="en-US" altLang="zh-CN" sz="1100">
                <a:solidFill>
                  <a:srgbClr val="FFFFFF"/>
                </a:solidFill>
                <a:ea typeface="华文细黑" pitchFamily="2" charset="-122"/>
              </a:rPr>
              <a:t>:30-32pt  </a:t>
            </a: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颜色</a:t>
            </a:r>
            <a:r>
              <a:rPr lang="en-US" altLang="zh-CN" sz="1100">
                <a:solidFill>
                  <a:srgbClr val="FFFFFF"/>
                </a:solidFill>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字体</a:t>
            </a:r>
            <a:r>
              <a:rPr lang="en-US" altLang="zh-CN" sz="1100">
                <a:solidFill>
                  <a:srgbClr val="FFFFFF"/>
                </a:solidFill>
                <a:ea typeface="华文细黑" pitchFamily="2" charset="-122"/>
              </a:rPr>
              <a:t>:</a:t>
            </a:r>
            <a:r>
              <a:rPr lang="zh-CN" altLang="en-US" sz="1100">
                <a:solidFill>
                  <a:srgbClr val="FFFFFF"/>
                </a:solidFill>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英文正文</a:t>
            </a:r>
            <a:r>
              <a:rPr lang="en-US" altLang="zh-CN" sz="1100">
                <a:solidFill>
                  <a:srgbClr val="FFFFFF"/>
                </a:solidFill>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子目录 </a:t>
            </a:r>
            <a:r>
              <a:rPr lang="en-US" altLang="zh-CN" sz="1100">
                <a:solidFill>
                  <a:srgbClr val="FFFFFF"/>
                </a:solidFill>
                <a:ea typeface="华文细黑" pitchFamily="2" charset="-122"/>
              </a:rPr>
              <a:t>(2-5</a:t>
            </a:r>
            <a:r>
              <a:rPr lang="zh-CN" altLang="en-US" sz="1100">
                <a:solidFill>
                  <a:srgbClr val="FFFFFF"/>
                </a:solidFill>
                <a:ea typeface="华文细黑" pitchFamily="2" charset="-122"/>
              </a:rPr>
              <a:t>级</a:t>
            </a:r>
            <a:r>
              <a:rPr lang="en-US" altLang="zh-CN" sz="1100">
                <a:solidFill>
                  <a:srgbClr val="FFFFFF"/>
                </a:solidFill>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颜色</a:t>
            </a:r>
            <a:r>
              <a:rPr lang="en-US" altLang="zh-CN" sz="1100">
                <a:solidFill>
                  <a:srgbClr val="FFFFFF"/>
                </a:solidFill>
                <a:ea typeface="华文细黑" pitchFamily="2" charset="-122"/>
              </a:rPr>
              <a:t>:</a:t>
            </a:r>
            <a:r>
              <a:rPr lang="zh-CN" altLang="en-US" sz="1100">
                <a:solidFill>
                  <a:srgbClr val="FFFFFF"/>
                </a:solidFill>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FrutigerNext LT Regular" pitchFamily="34" charset="0"/>
                <a:ea typeface="华文细黑" pitchFamily="2" charset="-122"/>
              </a:rPr>
              <a:t>内部使用字体 </a:t>
            </a:r>
            <a:r>
              <a:rPr lang="en-US" altLang="zh-CN" sz="1100">
                <a:solidFill>
                  <a:srgbClr val="FFFFFF"/>
                </a:solidFill>
                <a:latin typeface="FrutigerNext LT Regular" pitchFamily="34" charset="0"/>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latin typeface="FrutigerNext LT Regular" pitchFamily="34" charset="0"/>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FrutigerNext LT Regular" pitchFamily="34" charset="0"/>
                <a:ea typeface="华文细黑" pitchFamily="2" charset="-122"/>
              </a:rPr>
              <a:t>外部使用字体 </a:t>
            </a:r>
            <a:r>
              <a:rPr lang="en-US" altLang="zh-CN" sz="1100">
                <a:solidFill>
                  <a:srgbClr val="FFFFFF"/>
                </a:solidFill>
                <a:latin typeface="FrutigerNext LT Regular" pitchFamily="34" charset="0"/>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中文正文</a:t>
            </a:r>
            <a:r>
              <a:rPr lang="en-US" altLang="zh-CN" sz="1100">
                <a:solidFill>
                  <a:srgbClr val="FFFFFF"/>
                </a:solidFill>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子目录</a:t>
            </a:r>
            <a:r>
              <a:rPr lang="en-US" altLang="zh-CN" sz="1100">
                <a:solidFill>
                  <a:srgbClr val="FFFFFF"/>
                </a:solidFill>
                <a:ea typeface="华文细黑" pitchFamily="2" charset="-122"/>
              </a:rPr>
              <a:t>(2-5</a:t>
            </a:r>
            <a:r>
              <a:rPr lang="zh-CN" altLang="en-US" sz="1100">
                <a:solidFill>
                  <a:srgbClr val="FFFFFF"/>
                </a:solidFill>
                <a:ea typeface="华文细黑" pitchFamily="2" charset="-122"/>
              </a:rPr>
              <a:t>级</a:t>
            </a:r>
            <a:r>
              <a:rPr lang="en-US" altLang="zh-CN" sz="1100">
                <a:solidFill>
                  <a:srgbClr val="FFFFFF"/>
                </a:solidFill>
                <a:ea typeface="华文细黑" pitchFamily="2" charset="-122"/>
              </a:rPr>
              <a:t>):18pt </a:t>
            </a: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颜色</a:t>
            </a:r>
            <a:r>
              <a:rPr lang="en-US" altLang="zh-CN" sz="1100">
                <a:solidFill>
                  <a:srgbClr val="FFFFFF"/>
                </a:solidFill>
                <a:ea typeface="华文细黑" pitchFamily="2" charset="-122"/>
              </a:rPr>
              <a:t>:</a:t>
            </a:r>
            <a:r>
              <a:rPr lang="zh-CN" altLang="en-US" sz="1100">
                <a:solidFill>
                  <a:srgbClr val="FFFFFF"/>
                </a:solidFill>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字体</a:t>
            </a:r>
            <a:r>
              <a:rPr lang="en-US" altLang="zh-CN" sz="1100">
                <a:solidFill>
                  <a:srgbClr val="FFFFFF"/>
                </a:solidFill>
                <a:ea typeface="华文细黑" pitchFamily="2" charset="-122"/>
              </a:rPr>
              <a:t>:</a:t>
            </a:r>
            <a:r>
              <a:rPr lang="zh-CN" altLang="en-US" sz="1100">
                <a:solidFill>
                  <a:srgbClr val="FFFFFF"/>
                </a:solidFill>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ea typeface="华文细黑" pitchFamily="2" charset="-122"/>
            </a:endParaRPr>
          </a:p>
        </p:txBody>
      </p:sp>
      <p:sp>
        <p:nvSpPr>
          <p:cNvPr id="28734" name="Rectangle 62"/>
          <p:cNvSpPr>
            <a:spLocks noChangeArrowheads="1"/>
          </p:cNvSpPr>
          <p:nvPr/>
        </p:nvSpPr>
        <p:spPr bwMode="auto">
          <a:xfrm>
            <a:off x="9199563" y="1423988"/>
            <a:ext cx="1049337"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9199563" y="-61913"/>
            <a:ext cx="1049337"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1035" name="Rectangle 68"/>
          <p:cNvSpPr>
            <a:spLocks noGrp="1" noChangeArrowheads="1"/>
          </p:cNvSpPr>
          <p:nvPr>
            <p:ph type="body" idx="1"/>
          </p:nvPr>
        </p:nvSpPr>
        <p:spPr bwMode="auto">
          <a:xfrm>
            <a:off x="652463" y="1641475"/>
            <a:ext cx="7929562"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8752" name="Rectangle 80"/>
          <p:cNvSpPr>
            <a:spLocks noChangeArrowheads="1"/>
          </p:cNvSpPr>
          <p:nvPr/>
        </p:nvSpPr>
        <p:spPr bwMode="auto">
          <a:xfrm>
            <a:off x="9269413" y="3429000"/>
            <a:ext cx="919162" cy="349091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1400">
              <a:solidFill>
                <a:srgbClr val="FFFFFF"/>
              </a:solidFill>
              <a:latin typeface="FrutigerNext LT Regular" pitchFamily="34" charset="0"/>
              <a:ea typeface="ＭＳ Ｐゴシック" pitchFamily="34" charset="-128"/>
            </a:endParaRPr>
          </a:p>
        </p:txBody>
      </p:sp>
      <p:grpSp>
        <p:nvGrpSpPr>
          <p:cNvPr id="2" name="Group 81"/>
          <p:cNvGrpSpPr>
            <a:grpSpLocks/>
          </p:cNvGrpSpPr>
          <p:nvPr/>
        </p:nvGrpSpPr>
        <p:grpSpPr bwMode="auto">
          <a:xfrm>
            <a:off x="9355138" y="3789363"/>
            <a:ext cx="739775"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3" name="Group 86"/>
          <p:cNvGrpSpPr>
            <a:grpSpLocks/>
          </p:cNvGrpSpPr>
          <p:nvPr/>
        </p:nvGrpSpPr>
        <p:grpSpPr bwMode="auto">
          <a:xfrm>
            <a:off x="9355138" y="4005263"/>
            <a:ext cx="739775"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4" name="Group 91"/>
          <p:cNvGrpSpPr>
            <a:grpSpLocks/>
          </p:cNvGrpSpPr>
          <p:nvPr/>
        </p:nvGrpSpPr>
        <p:grpSpPr bwMode="auto">
          <a:xfrm>
            <a:off x="9355138" y="4221163"/>
            <a:ext cx="739775"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5" name="Group 96"/>
          <p:cNvGrpSpPr>
            <a:grpSpLocks/>
          </p:cNvGrpSpPr>
          <p:nvPr/>
        </p:nvGrpSpPr>
        <p:grpSpPr bwMode="auto">
          <a:xfrm>
            <a:off x="9355138" y="3573463"/>
            <a:ext cx="739775"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6" name="Group 101"/>
          <p:cNvGrpSpPr>
            <a:grpSpLocks/>
          </p:cNvGrpSpPr>
          <p:nvPr/>
        </p:nvGrpSpPr>
        <p:grpSpPr bwMode="auto">
          <a:xfrm>
            <a:off x="9355138" y="4581525"/>
            <a:ext cx="739775"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7" name="Group 106"/>
          <p:cNvGrpSpPr>
            <a:grpSpLocks/>
          </p:cNvGrpSpPr>
          <p:nvPr/>
        </p:nvGrpSpPr>
        <p:grpSpPr bwMode="auto">
          <a:xfrm>
            <a:off x="9355138" y="4797425"/>
            <a:ext cx="739775"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8" name="Group 111"/>
          <p:cNvGrpSpPr>
            <a:grpSpLocks/>
          </p:cNvGrpSpPr>
          <p:nvPr/>
        </p:nvGrpSpPr>
        <p:grpSpPr bwMode="auto">
          <a:xfrm>
            <a:off x="9355138" y="5013325"/>
            <a:ext cx="739775"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9" name="Group 116"/>
          <p:cNvGrpSpPr>
            <a:grpSpLocks/>
          </p:cNvGrpSpPr>
          <p:nvPr/>
        </p:nvGrpSpPr>
        <p:grpSpPr bwMode="auto">
          <a:xfrm>
            <a:off x="9355138" y="5373688"/>
            <a:ext cx="739775"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10" name="Group 121"/>
          <p:cNvGrpSpPr>
            <a:grpSpLocks/>
          </p:cNvGrpSpPr>
          <p:nvPr/>
        </p:nvGrpSpPr>
        <p:grpSpPr bwMode="auto">
          <a:xfrm>
            <a:off x="9355138" y="5589588"/>
            <a:ext cx="739775"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11" name="Group 126"/>
          <p:cNvGrpSpPr>
            <a:grpSpLocks/>
          </p:cNvGrpSpPr>
          <p:nvPr/>
        </p:nvGrpSpPr>
        <p:grpSpPr bwMode="auto">
          <a:xfrm>
            <a:off x="9355138" y="5805488"/>
            <a:ext cx="739775"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12" name="Group 131"/>
          <p:cNvGrpSpPr>
            <a:grpSpLocks/>
          </p:cNvGrpSpPr>
          <p:nvPr/>
        </p:nvGrpSpPr>
        <p:grpSpPr bwMode="auto">
          <a:xfrm>
            <a:off x="9355138" y="6165850"/>
            <a:ext cx="739775"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13" name="Group 136"/>
          <p:cNvGrpSpPr>
            <a:grpSpLocks/>
          </p:cNvGrpSpPr>
          <p:nvPr/>
        </p:nvGrpSpPr>
        <p:grpSpPr bwMode="auto">
          <a:xfrm>
            <a:off x="9355138" y="6391275"/>
            <a:ext cx="739775"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grpSp>
        <p:nvGrpSpPr>
          <p:cNvPr id="14" name="Group 141"/>
          <p:cNvGrpSpPr>
            <a:grpSpLocks/>
          </p:cNvGrpSpPr>
          <p:nvPr/>
        </p:nvGrpSpPr>
        <p:grpSpPr bwMode="auto">
          <a:xfrm>
            <a:off x="9355138" y="6615113"/>
            <a:ext cx="739775"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latin typeface="FrutigerNext LT Regular" pitchFamily="34" charset="0"/>
                <a:ea typeface="ＭＳ Ｐゴシック" pitchFamily="34" charset="-128"/>
              </a:endParaRPr>
            </a:p>
          </p:txBody>
        </p:sp>
      </p:grpSp>
    </p:spTree>
  </p:cSld>
  <p:clrMap bg1="lt1" tx1="dk1" bg2="lt2" tx2="dk2" accent1="accent1" accent2="accent2" accent3="accent3" accent4="accent4" accent5="accent5" accent6="accent6" hlink="hlink" folHlink="folHlink"/>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8751" name="Picture 79" descr="dd"/>
          <p:cNvPicPr>
            <a:picLocks noChangeAspect="1" noChangeArrowheads="1"/>
          </p:cNvPicPr>
          <p:nvPr/>
        </p:nvPicPr>
        <p:blipFill>
          <a:blip r:embed="rId13" cstate="print"/>
          <a:srcRect/>
          <a:stretch>
            <a:fillRect/>
          </a:stretch>
        </p:blipFill>
        <p:spPr bwMode="auto">
          <a:xfrm>
            <a:off x="0" y="6224588"/>
            <a:ext cx="9150350" cy="636587"/>
          </a:xfrm>
          <a:prstGeom prst="rect">
            <a:avLst/>
          </a:prstGeom>
          <a:noFill/>
          <a:ln w="9525">
            <a:noFill/>
            <a:miter lim="800000"/>
            <a:headEnd/>
            <a:tailEnd/>
          </a:ln>
        </p:spPr>
      </p:pic>
      <p:sp>
        <p:nvSpPr>
          <p:cNvPr id="28680" name="Text Box 8"/>
          <p:cNvSpPr txBox="1">
            <a:spLocks noChangeArrowheads="1"/>
          </p:cNvSpPr>
          <p:nvPr/>
        </p:nvSpPr>
        <p:spPr bwMode="auto">
          <a:xfrm>
            <a:off x="652463" y="6438900"/>
            <a:ext cx="2619375" cy="261938"/>
          </a:xfrm>
          <a:prstGeom prst="rect">
            <a:avLst/>
          </a:prstGeom>
          <a:noFill/>
          <a:ln w="9525">
            <a:noFill/>
            <a:miter lim="800000"/>
            <a:headEnd/>
            <a:tailEnd/>
          </a:ln>
        </p:spPr>
        <p:txBody>
          <a:bodyPr wrap="none" lIns="80124" tIns="40063" rIns="80124" bIns="40063">
            <a:spAutoFit/>
          </a:bodyPr>
          <a:lstStyle/>
          <a:p>
            <a:pPr defTabSz="801688" eaLnBrk="0" hangingPunct="0"/>
            <a:r>
              <a:rPr lang="en-US" altLang="zh-CN" sz="1200">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ea typeface="ＭＳ Ｐゴシック" pitchFamily="34" charset="-128"/>
            </a:endParaRPr>
          </a:p>
        </p:txBody>
      </p:sp>
      <p:pic>
        <p:nvPicPr>
          <p:cNvPr id="28681" name="Picture 9" descr="8"/>
          <p:cNvPicPr>
            <a:picLocks noChangeAspect="1" noChangeArrowheads="1"/>
          </p:cNvPicPr>
          <p:nvPr/>
        </p:nvPicPr>
        <p:blipFill>
          <a:blip r:embed="rId14" cstate="print"/>
          <a:srcRect/>
          <a:stretch>
            <a:fillRect/>
          </a:stretch>
        </p:blipFill>
        <p:spPr bwMode="auto">
          <a:xfrm>
            <a:off x="7508875" y="6399213"/>
            <a:ext cx="1311275" cy="312737"/>
          </a:xfrm>
          <a:prstGeom prst="rect">
            <a:avLst/>
          </a:prstGeom>
          <a:noFill/>
        </p:spPr>
      </p:pic>
      <p:sp>
        <p:nvSpPr>
          <p:cNvPr id="28682" name="Rectangle 10"/>
          <p:cNvSpPr>
            <a:spLocks noGrp="1" noChangeArrowheads="1"/>
          </p:cNvSpPr>
          <p:nvPr>
            <p:ph type="dt" sz="half" idx="2"/>
          </p:nvPr>
        </p:nvSpPr>
        <p:spPr bwMode="auto">
          <a:xfrm>
            <a:off x="6361113" y="6489700"/>
            <a:ext cx="2097087"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801688" eaLnBrk="0" hangingPunct="0">
              <a:lnSpc>
                <a:spcPct val="85000"/>
              </a:lnSpc>
              <a:defRPr sz="1200">
                <a:solidFill>
                  <a:schemeClr val="tx1"/>
                </a:solidFill>
                <a:latin typeface="FrutigerNext LT Bold" pitchFamily="1" charset="0"/>
              </a:defRPr>
            </a:lvl1pPr>
          </a:lstStyle>
          <a:p>
            <a:r>
              <a:rPr lang="de-DE">
                <a:solidFill>
                  <a:srgbClr val="000000"/>
                </a:solidFill>
                <a:ea typeface="ＭＳ Ｐゴシック" pitchFamily="34" charset="-128"/>
              </a:rPr>
              <a:t>Page </a:t>
            </a:r>
            <a:fld id="{EA2ED9EB-E98B-4EA1-92D6-3BEF7CD88926}" type="slidenum">
              <a:rPr lang="de-DE">
                <a:solidFill>
                  <a:srgbClr val="000000"/>
                </a:solidFill>
                <a:ea typeface="ＭＳ Ｐゴシック" pitchFamily="34" charset="-128"/>
              </a:rPr>
              <a:pPr/>
              <a:t>‹#›</a:t>
            </a:fld>
            <a:endParaRPr lang="en-GB">
              <a:solidFill>
                <a:srgbClr val="000000"/>
              </a:solidFill>
              <a:ea typeface="ＭＳ Ｐゴシック" pitchFamily="34" charset="-128"/>
            </a:endParaRPr>
          </a:p>
        </p:txBody>
      </p:sp>
      <p:sp>
        <p:nvSpPr>
          <p:cNvPr id="28685" name="Rectangle 13"/>
          <p:cNvSpPr>
            <a:spLocks noGrp="1" noChangeArrowheads="1"/>
          </p:cNvSpPr>
          <p:nvPr>
            <p:ph type="title"/>
          </p:nvPr>
        </p:nvSpPr>
        <p:spPr bwMode="auto">
          <a:xfrm>
            <a:off x="652463" y="430213"/>
            <a:ext cx="7745412" cy="871537"/>
          </a:xfrm>
          <a:prstGeom prst="rect">
            <a:avLst/>
          </a:prstGeom>
          <a:noFill/>
          <a:ln w="9525">
            <a:noFill/>
            <a:miter lim="800000"/>
            <a:headEnd/>
            <a:tailEnd/>
          </a:ln>
          <a:effectLst/>
        </p:spPr>
        <p:txBody>
          <a:bodyPr vert="horz" wrap="square" lIns="80139" tIns="40069" rIns="80139" bIns="40069"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550" y="6438900"/>
            <a:ext cx="1625600" cy="261938"/>
          </a:xfrm>
          <a:prstGeom prst="rect">
            <a:avLst/>
          </a:prstGeom>
          <a:noFill/>
          <a:ln w="9525" algn="ctr">
            <a:noFill/>
            <a:miter lim="800000"/>
            <a:headEnd/>
            <a:tailEnd/>
          </a:ln>
          <a:effectLst/>
        </p:spPr>
        <p:txBody>
          <a:bodyPr wrap="none" lIns="80092" tIns="40044" rIns="80092" bIns="40044">
            <a:spAutoFit/>
          </a:bodyPr>
          <a:lstStyle/>
          <a:p>
            <a:pPr defTabSz="801688" eaLnBrk="0" hangingPunct="0"/>
            <a:r>
              <a:rPr lang="en-US" altLang="zh-CN" sz="1200">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1908175" y="528638"/>
            <a:ext cx="1844675"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pPr>
            <a:r>
              <a:rPr lang="zh-CN" altLang="en-US" sz="1100">
                <a:solidFill>
                  <a:srgbClr val="FFFFFF"/>
                </a:solidFill>
                <a:ea typeface="华文细黑" pitchFamily="2" charset="-122"/>
              </a:rPr>
              <a:t>英文标题</a:t>
            </a:r>
            <a:r>
              <a:rPr lang="en-US" altLang="zh-CN" sz="1100">
                <a:solidFill>
                  <a:srgbClr val="FFFFFF"/>
                </a:solidFill>
                <a:ea typeface="华文细黑" pitchFamily="2" charset="-122"/>
              </a:rPr>
              <a:t>:32-35pt  </a:t>
            </a: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pPr>
            <a:r>
              <a:rPr lang="zh-CN" altLang="en-US" sz="1100">
                <a:solidFill>
                  <a:srgbClr val="FFFFFF"/>
                </a:solidFill>
                <a:ea typeface="华文细黑" pitchFamily="2" charset="-122"/>
              </a:rPr>
              <a:t>颜色</a:t>
            </a:r>
            <a:r>
              <a:rPr lang="en-US" altLang="zh-CN" sz="1100">
                <a:solidFill>
                  <a:srgbClr val="FFFFFF"/>
                </a:solidFill>
                <a:ea typeface="华文细黑" pitchFamily="2" charset="-122"/>
              </a:rPr>
              <a:t>: R153 G0 B0</a:t>
            </a:r>
          </a:p>
          <a:p>
            <a:pPr algn="r" defTabSz="801688">
              <a:lnSpc>
                <a:spcPct val="125000"/>
              </a:lnSpc>
              <a:buClr>
                <a:srgbClr val="777777"/>
              </a:buClr>
              <a:buSzPct val="60000"/>
              <a:buFont typeface="Wingdings" pitchFamily="2" charset="2"/>
              <a:buNone/>
            </a:pPr>
            <a:r>
              <a:rPr lang="zh-CN" altLang="en-US" sz="1100">
                <a:solidFill>
                  <a:srgbClr val="FFFFFF"/>
                </a:solidFill>
                <a:latin typeface="FrutigerNext LT Regular" pitchFamily="34" charset="0"/>
                <a:ea typeface="华文细黑" pitchFamily="2" charset="-122"/>
              </a:rPr>
              <a:t>内部使用字体 </a:t>
            </a:r>
            <a:r>
              <a:rPr lang="en-US" altLang="zh-CN" sz="1100">
                <a:solidFill>
                  <a:srgbClr val="FFFFFF"/>
                </a:solidFill>
                <a:latin typeface="FrutigerNext LT Regular" pitchFamily="34" charset="0"/>
                <a:ea typeface="华文细黑" pitchFamily="2" charset="-122"/>
              </a:rPr>
              <a:t>:</a:t>
            </a:r>
          </a:p>
          <a:p>
            <a:pPr algn="r" defTabSz="801688">
              <a:lnSpc>
                <a:spcPct val="125000"/>
              </a:lnSpc>
              <a:buClr>
                <a:srgbClr val="777777"/>
              </a:buClr>
              <a:buSzPct val="60000"/>
              <a:buFont typeface="Wingdings" pitchFamily="2" charset="2"/>
              <a:buNone/>
            </a:pPr>
            <a:r>
              <a:rPr lang="en-US" altLang="zh-CN" sz="1100">
                <a:solidFill>
                  <a:srgbClr val="FFFFFF"/>
                </a:solidFill>
                <a:latin typeface="FrutigerNext LT Regular" pitchFamily="34" charset="0"/>
                <a:ea typeface="华文细黑" pitchFamily="2" charset="-122"/>
              </a:rPr>
              <a:t>FrutigerNext LT Medium</a:t>
            </a:r>
          </a:p>
          <a:p>
            <a:pPr algn="r" defTabSz="801688">
              <a:lnSpc>
                <a:spcPct val="125000"/>
              </a:lnSpc>
              <a:buClr>
                <a:srgbClr val="777777"/>
              </a:buClr>
              <a:buSzPct val="60000"/>
              <a:buFont typeface="Wingdings" pitchFamily="2" charset="2"/>
              <a:buNone/>
            </a:pPr>
            <a:r>
              <a:rPr lang="zh-CN" altLang="en-US" sz="1100">
                <a:solidFill>
                  <a:srgbClr val="FFFFFF"/>
                </a:solidFill>
                <a:latin typeface="FrutigerNext LT Regular" pitchFamily="34" charset="0"/>
                <a:ea typeface="华文细黑" pitchFamily="2" charset="-122"/>
              </a:rPr>
              <a:t>外部使用字体 </a:t>
            </a:r>
            <a:r>
              <a:rPr lang="en-US" altLang="zh-CN" sz="1100">
                <a:solidFill>
                  <a:srgbClr val="FFFFFF"/>
                </a:solidFill>
                <a:latin typeface="FrutigerNext LT Regular" pitchFamily="34" charset="0"/>
                <a:ea typeface="华文细黑" pitchFamily="2" charset="-122"/>
              </a:rPr>
              <a:t>: Arial</a:t>
            </a:r>
          </a:p>
          <a:p>
            <a:pPr algn="r" defTabSz="801688">
              <a:lnSpc>
                <a:spcPct val="75000"/>
              </a:lnSpc>
              <a:buClr>
                <a:srgbClr val="777777"/>
              </a:buClr>
              <a:buSzPct val="60000"/>
              <a:buFont typeface="Wingdings" pitchFamily="2" charset="2"/>
              <a:buNone/>
            </a:pPr>
            <a:endParaRPr lang="en-US" altLang="zh-CN"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pPr>
            <a:r>
              <a:rPr lang="zh-CN" altLang="en-US" sz="1100">
                <a:solidFill>
                  <a:srgbClr val="FFFFFF"/>
                </a:solidFill>
                <a:ea typeface="华文细黑" pitchFamily="2" charset="-122"/>
              </a:rPr>
              <a:t>中文标题</a:t>
            </a:r>
            <a:r>
              <a:rPr lang="en-US" altLang="zh-CN" sz="1100">
                <a:solidFill>
                  <a:srgbClr val="FFFFFF"/>
                </a:solidFill>
                <a:ea typeface="华文细黑" pitchFamily="2" charset="-122"/>
              </a:rPr>
              <a:t>:30-32pt  </a:t>
            </a: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pPr>
            <a:r>
              <a:rPr lang="zh-CN" altLang="en-US" sz="1100">
                <a:solidFill>
                  <a:srgbClr val="FFFFFF"/>
                </a:solidFill>
                <a:ea typeface="华文细黑" pitchFamily="2" charset="-122"/>
              </a:rPr>
              <a:t>颜色</a:t>
            </a:r>
            <a:r>
              <a:rPr lang="en-US" altLang="zh-CN" sz="1100">
                <a:solidFill>
                  <a:srgbClr val="FFFFFF"/>
                </a:solidFill>
                <a:ea typeface="华文细黑" pitchFamily="2" charset="-122"/>
              </a:rPr>
              <a:t>: R153 G0 B0</a:t>
            </a:r>
          </a:p>
          <a:p>
            <a:pPr algn="r" defTabSz="801688">
              <a:lnSpc>
                <a:spcPct val="125000"/>
              </a:lnSpc>
              <a:buClr>
                <a:srgbClr val="777777"/>
              </a:buClr>
              <a:buSzPct val="60000"/>
              <a:buFont typeface="Wingdings" pitchFamily="2" charset="2"/>
              <a:buNone/>
            </a:pPr>
            <a:r>
              <a:rPr lang="zh-CN" altLang="en-US" sz="1100">
                <a:solidFill>
                  <a:srgbClr val="FFFFFF"/>
                </a:solidFill>
                <a:ea typeface="华文细黑" pitchFamily="2" charset="-122"/>
              </a:rPr>
              <a:t>字体</a:t>
            </a:r>
            <a:r>
              <a:rPr lang="en-US" altLang="zh-CN" sz="1100">
                <a:solidFill>
                  <a:srgbClr val="FFFFFF"/>
                </a:solidFill>
                <a:ea typeface="华文细黑" pitchFamily="2" charset="-122"/>
              </a:rPr>
              <a:t>:</a:t>
            </a:r>
            <a:r>
              <a:rPr lang="zh-CN" altLang="en-US" sz="1100">
                <a:solidFill>
                  <a:srgbClr val="FFFFFF"/>
                </a:solidFill>
                <a:ea typeface="华文细黑" pitchFamily="2" charset="-122"/>
              </a:rPr>
              <a:t>黑体</a:t>
            </a:r>
          </a:p>
          <a:p>
            <a:pPr algn="r" defTabSz="801688">
              <a:lnSpc>
                <a:spcPct val="125000"/>
              </a:lnSpc>
              <a:buClr>
                <a:srgbClr val="777777"/>
              </a:buClr>
              <a:buSzPct val="60000"/>
              <a:buFont typeface="Wingdings" pitchFamily="2" charset="2"/>
              <a:buNone/>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pPr>
            <a:r>
              <a:rPr lang="zh-CN" altLang="en-US" sz="1100">
                <a:solidFill>
                  <a:srgbClr val="FFFFFF"/>
                </a:solidFill>
                <a:ea typeface="华文细黑" pitchFamily="2" charset="-122"/>
              </a:rPr>
              <a:t>英文正文</a:t>
            </a:r>
            <a:r>
              <a:rPr lang="en-US" altLang="zh-CN" sz="1100">
                <a:solidFill>
                  <a:srgbClr val="FFFFFF"/>
                </a:solidFill>
                <a:ea typeface="华文细黑" pitchFamily="2" charset="-122"/>
              </a:rPr>
              <a:t>:20-22pt</a:t>
            </a:r>
          </a:p>
          <a:p>
            <a:pPr algn="r" defTabSz="801688">
              <a:lnSpc>
                <a:spcPct val="125000"/>
              </a:lnSpc>
              <a:buClr>
                <a:srgbClr val="777777"/>
              </a:buClr>
              <a:buSzPct val="60000"/>
              <a:buFont typeface="Wingdings" pitchFamily="2" charset="2"/>
              <a:buNone/>
            </a:pPr>
            <a:r>
              <a:rPr lang="zh-CN" altLang="en-US" sz="1100">
                <a:solidFill>
                  <a:srgbClr val="FFFFFF"/>
                </a:solidFill>
                <a:ea typeface="华文细黑" pitchFamily="2" charset="-122"/>
              </a:rPr>
              <a:t>子目录 </a:t>
            </a:r>
            <a:r>
              <a:rPr lang="en-US" altLang="zh-CN" sz="1100">
                <a:solidFill>
                  <a:srgbClr val="FFFFFF"/>
                </a:solidFill>
                <a:ea typeface="华文细黑" pitchFamily="2" charset="-122"/>
              </a:rPr>
              <a:t>(2-5</a:t>
            </a:r>
            <a:r>
              <a:rPr lang="zh-CN" altLang="en-US" sz="1100">
                <a:solidFill>
                  <a:srgbClr val="FFFFFF"/>
                </a:solidFill>
                <a:ea typeface="华文细黑" pitchFamily="2" charset="-122"/>
              </a:rPr>
              <a:t>级</a:t>
            </a:r>
            <a:r>
              <a:rPr lang="en-US" altLang="zh-CN" sz="1100">
                <a:solidFill>
                  <a:srgbClr val="FFFFFF"/>
                </a:solidFill>
                <a:ea typeface="华文细黑" pitchFamily="2" charset="-122"/>
              </a:rPr>
              <a:t>) :18pt  </a:t>
            </a:r>
          </a:p>
          <a:p>
            <a:pPr algn="r" defTabSz="801688">
              <a:lnSpc>
                <a:spcPct val="125000"/>
              </a:lnSpc>
              <a:buClr>
                <a:srgbClr val="777777"/>
              </a:buClr>
              <a:buSzPct val="60000"/>
              <a:buFont typeface="Wingdings" pitchFamily="2" charset="2"/>
              <a:buNone/>
            </a:pPr>
            <a:r>
              <a:rPr lang="zh-CN" altLang="en-US" sz="1100">
                <a:solidFill>
                  <a:srgbClr val="FFFFFF"/>
                </a:solidFill>
                <a:ea typeface="华文细黑" pitchFamily="2" charset="-122"/>
              </a:rPr>
              <a:t>颜色</a:t>
            </a:r>
            <a:r>
              <a:rPr lang="en-US" altLang="zh-CN" sz="1100">
                <a:solidFill>
                  <a:srgbClr val="FFFFFF"/>
                </a:solidFill>
                <a:ea typeface="华文细黑" pitchFamily="2" charset="-122"/>
              </a:rPr>
              <a:t>:</a:t>
            </a:r>
            <a:r>
              <a:rPr lang="zh-CN" altLang="en-US" sz="1100">
                <a:solidFill>
                  <a:srgbClr val="FFFFFF"/>
                </a:solidFill>
                <a:ea typeface="华文细黑" pitchFamily="2" charset="-122"/>
              </a:rPr>
              <a:t>黑色</a:t>
            </a:r>
          </a:p>
          <a:p>
            <a:pPr algn="r" defTabSz="801688">
              <a:lnSpc>
                <a:spcPct val="125000"/>
              </a:lnSpc>
              <a:buClr>
                <a:srgbClr val="777777"/>
              </a:buClr>
              <a:buSzPct val="60000"/>
              <a:buFont typeface="Wingdings" pitchFamily="2" charset="2"/>
              <a:buNone/>
            </a:pPr>
            <a:r>
              <a:rPr lang="zh-CN" altLang="en-US" sz="1100">
                <a:solidFill>
                  <a:srgbClr val="FFFFFF"/>
                </a:solidFill>
                <a:latin typeface="FrutigerNext LT Regular" pitchFamily="34" charset="0"/>
                <a:ea typeface="华文细黑" pitchFamily="2" charset="-122"/>
              </a:rPr>
              <a:t>内部使用字体 </a:t>
            </a:r>
            <a:r>
              <a:rPr lang="en-US" altLang="zh-CN" sz="1100">
                <a:solidFill>
                  <a:srgbClr val="FFFFFF"/>
                </a:solidFill>
                <a:latin typeface="FrutigerNext LT Regular" pitchFamily="34" charset="0"/>
                <a:ea typeface="华文细黑" pitchFamily="2" charset="-122"/>
              </a:rPr>
              <a:t>:</a:t>
            </a:r>
          </a:p>
          <a:p>
            <a:pPr algn="r" defTabSz="801688">
              <a:lnSpc>
                <a:spcPct val="125000"/>
              </a:lnSpc>
              <a:buClr>
                <a:srgbClr val="777777"/>
              </a:buClr>
              <a:buSzPct val="60000"/>
              <a:buFont typeface="Wingdings" pitchFamily="2" charset="2"/>
              <a:buNone/>
            </a:pPr>
            <a:r>
              <a:rPr lang="en-US" altLang="zh-CN" sz="1100">
                <a:solidFill>
                  <a:srgbClr val="FFFFFF"/>
                </a:solidFill>
                <a:latin typeface="FrutigerNext LT Regular" pitchFamily="34" charset="0"/>
                <a:ea typeface="华文细黑" pitchFamily="2" charset="-122"/>
              </a:rPr>
              <a:t>FrutigerNext LT Regular</a:t>
            </a:r>
          </a:p>
          <a:p>
            <a:pPr algn="r" defTabSz="801688">
              <a:lnSpc>
                <a:spcPct val="125000"/>
              </a:lnSpc>
              <a:buClr>
                <a:srgbClr val="777777"/>
              </a:buClr>
              <a:buSzPct val="60000"/>
              <a:buFont typeface="Wingdings" pitchFamily="2" charset="2"/>
              <a:buNone/>
            </a:pPr>
            <a:r>
              <a:rPr lang="zh-CN" altLang="en-US" sz="1100">
                <a:solidFill>
                  <a:srgbClr val="FFFFFF"/>
                </a:solidFill>
                <a:latin typeface="FrutigerNext LT Regular" pitchFamily="34" charset="0"/>
                <a:ea typeface="华文细黑" pitchFamily="2" charset="-122"/>
              </a:rPr>
              <a:t>外部使用字体 </a:t>
            </a:r>
            <a:r>
              <a:rPr lang="en-US" altLang="zh-CN" sz="1100">
                <a:solidFill>
                  <a:srgbClr val="FFFFFF"/>
                </a:solidFill>
                <a:latin typeface="FrutigerNext LT Regular" pitchFamily="34" charset="0"/>
                <a:ea typeface="华文细黑" pitchFamily="2" charset="-122"/>
              </a:rPr>
              <a:t>: Arial</a:t>
            </a:r>
          </a:p>
          <a:p>
            <a:pPr algn="r" defTabSz="801688">
              <a:lnSpc>
                <a:spcPct val="75000"/>
              </a:lnSpc>
              <a:buClr>
                <a:srgbClr val="777777"/>
              </a:buClr>
              <a:buSzPct val="60000"/>
              <a:buFont typeface="Wingdings" pitchFamily="2" charset="2"/>
              <a:buNone/>
            </a:pPr>
            <a:endParaRPr lang="en-US" altLang="zh-CN"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pPr>
            <a:r>
              <a:rPr lang="zh-CN" altLang="en-US" sz="1100">
                <a:solidFill>
                  <a:srgbClr val="FFFFFF"/>
                </a:solidFill>
                <a:ea typeface="华文细黑" pitchFamily="2" charset="-122"/>
              </a:rPr>
              <a:t>中文正文</a:t>
            </a:r>
            <a:r>
              <a:rPr lang="en-US" altLang="zh-CN" sz="1100">
                <a:solidFill>
                  <a:srgbClr val="FFFFFF"/>
                </a:solidFill>
                <a:ea typeface="华文细黑" pitchFamily="2" charset="-122"/>
              </a:rPr>
              <a:t>:18-20pt</a:t>
            </a:r>
          </a:p>
          <a:p>
            <a:pPr algn="r" defTabSz="801688">
              <a:lnSpc>
                <a:spcPct val="125000"/>
              </a:lnSpc>
              <a:buClr>
                <a:srgbClr val="777777"/>
              </a:buClr>
              <a:buSzPct val="60000"/>
              <a:buFont typeface="Wingdings" pitchFamily="2" charset="2"/>
              <a:buNone/>
            </a:pPr>
            <a:r>
              <a:rPr lang="zh-CN" altLang="en-US" sz="1100">
                <a:solidFill>
                  <a:srgbClr val="FFFFFF"/>
                </a:solidFill>
                <a:ea typeface="华文细黑" pitchFamily="2" charset="-122"/>
              </a:rPr>
              <a:t>子目录</a:t>
            </a:r>
            <a:r>
              <a:rPr lang="en-US" altLang="zh-CN" sz="1100">
                <a:solidFill>
                  <a:srgbClr val="FFFFFF"/>
                </a:solidFill>
                <a:ea typeface="华文细黑" pitchFamily="2" charset="-122"/>
              </a:rPr>
              <a:t>(2-5</a:t>
            </a:r>
            <a:r>
              <a:rPr lang="zh-CN" altLang="en-US" sz="1100">
                <a:solidFill>
                  <a:srgbClr val="FFFFFF"/>
                </a:solidFill>
                <a:ea typeface="华文细黑" pitchFamily="2" charset="-122"/>
              </a:rPr>
              <a:t>级</a:t>
            </a:r>
            <a:r>
              <a:rPr lang="en-US" altLang="zh-CN" sz="1100">
                <a:solidFill>
                  <a:srgbClr val="FFFFFF"/>
                </a:solidFill>
                <a:ea typeface="华文细黑" pitchFamily="2" charset="-122"/>
              </a:rPr>
              <a:t>):18pt </a:t>
            </a: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pPr>
            <a:r>
              <a:rPr lang="zh-CN" altLang="en-US" sz="1100">
                <a:solidFill>
                  <a:srgbClr val="FFFFFF"/>
                </a:solidFill>
                <a:ea typeface="华文细黑" pitchFamily="2" charset="-122"/>
              </a:rPr>
              <a:t>颜色</a:t>
            </a:r>
            <a:r>
              <a:rPr lang="en-US" altLang="zh-CN" sz="1100">
                <a:solidFill>
                  <a:srgbClr val="FFFFFF"/>
                </a:solidFill>
                <a:ea typeface="华文细黑" pitchFamily="2" charset="-122"/>
              </a:rPr>
              <a:t>:</a:t>
            </a:r>
            <a:r>
              <a:rPr lang="zh-CN" altLang="en-US" sz="1100">
                <a:solidFill>
                  <a:srgbClr val="FFFFFF"/>
                </a:solidFill>
                <a:ea typeface="华文细黑" pitchFamily="2" charset="-122"/>
              </a:rPr>
              <a:t>黑色</a:t>
            </a:r>
          </a:p>
          <a:p>
            <a:pPr algn="r" defTabSz="801688">
              <a:lnSpc>
                <a:spcPct val="125000"/>
              </a:lnSpc>
              <a:buClr>
                <a:srgbClr val="777777"/>
              </a:buClr>
              <a:buSzPct val="60000"/>
              <a:buFont typeface="Wingdings" pitchFamily="2" charset="2"/>
              <a:buNone/>
            </a:pPr>
            <a:r>
              <a:rPr lang="zh-CN" altLang="en-US" sz="1100">
                <a:solidFill>
                  <a:srgbClr val="FFFFFF"/>
                </a:solidFill>
                <a:ea typeface="华文细黑" pitchFamily="2" charset="-122"/>
              </a:rPr>
              <a:t>字体</a:t>
            </a:r>
            <a:r>
              <a:rPr lang="en-US" altLang="zh-CN" sz="1100">
                <a:solidFill>
                  <a:srgbClr val="FFFFFF"/>
                </a:solidFill>
                <a:ea typeface="华文细黑" pitchFamily="2" charset="-122"/>
              </a:rPr>
              <a:t>:</a:t>
            </a:r>
            <a:r>
              <a:rPr lang="zh-CN" altLang="en-US" sz="1100">
                <a:solidFill>
                  <a:srgbClr val="FFFFFF"/>
                </a:solidFill>
                <a:ea typeface="华文细黑" pitchFamily="2" charset="-122"/>
              </a:rPr>
              <a:t>细黑体 </a:t>
            </a:r>
          </a:p>
          <a:p>
            <a:pPr algn="r" defTabSz="801688">
              <a:lnSpc>
                <a:spcPct val="125000"/>
              </a:lnSpc>
              <a:buClr>
                <a:srgbClr val="777777"/>
              </a:buClr>
              <a:buSzPct val="60000"/>
              <a:buFont typeface="Wingdings" pitchFamily="2" charset="2"/>
              <a:buNone/>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pPr>
            <a:endParaRPr lang="zh-CN" altLang="en-US"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pPr>
            <a:endParaRPr lang="en-US" altLang="zh-CN"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pPr>
            <a:endParaRPr lang="en-US" altLang="zh-CN" sz="1100">
              <a:solidFill>
                <a:srgbClr val="FFFFFF"/>
              </a:solidFill>
              <a:ea typeface="华文细黑" pitchFamily="2" charset="-122"/>
            </a:endParaRPr>
          </a:p>
          <a:p>
            <a:pPr algn="r" defTabSz="801688">
              <a:lnSpc>
                <a:spcPct val="125000"/>
              </a:lnSpc>
              <a:buClr>
                <a:srgbClr val="777777"/>
              </a:buClr>
              <a:buSzPct val="60000"/>
              <a:buFont typeface="Wingdings" pitchFamily="2" charset="2"/>
              <a:buNone/>
            </a:pPr>
            <a:endParaRPr lang="zh-CN" altLang="en-US" sz="1100">
              <a:solidFill>
                <a:srgbClr val="000000"/>
              </a:solidFill>
              <a:ea typeface="华文细黑" pitchFamily="2" charset="-122"/>
            </a:endParaRPr>
          </a:p>
        </p:txBody>
      </p:sp>
      <p:sp>
        <p:nvSpPr>
          <p:cNvPr id="28734" name="Rectangle 62"/>
          <p:cNvSpPr>
            <a:spLocks noChangeArrowheads="1"/>
          </p:cNvSpPr>
          <p:nvPr/>
        </p:nvSpPr>
        <p:spPr bwMode="auto">
          <a:xfrm>
            <a:off x="9199563" y="1423988"/>
            <a:ext cx="1049337"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9199563" y="-61913"/>
            <a:ext cx="1049337"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pPr>
            <a:endParaRPr lang="zh-CN" altLang="en-US" sz="1100">
              <a:solidFill>
                <a:srgbClr val="FFFFFF"/>
              </a:solidFill>
              <a:latin typeface="华文细黑" pitchFamily="2" charset="-122"/>
              <a:ea typeface="华文细黑" pitchFamily="2" charset="-122"/>
            </a:endParaRPr>
          </a:p>
        </p:txBody>
      </p:sp>
      <p:sp>
        <p:nvSpPr>
          <p:cNvPr id="28740" name="Rectangle 68"/>
          <p:cNvSpPr>
            <a:spLocks noGrp="1" noChangeArrowheads="1"/>
          </p:cNvSpPr>
          <p:nvPr>
            <p:ph type="body" idx="1"/>
          </p:nvPr>
        </p:nvSpPr>
        <p:spPr bwMode="auto">
          <a:xfrm>
            <a:off x="652463" y="1641475"/>
            <a:ext cx="7929562" cy="4194175"/>
          </a:xfrm>
          <a:prstGeom prst="rect">
            <a:avLst/>
          </a:prstGeom>
          <a:noFill/>
          <a:ln w="9525">
            <a:noFill/>
            <a:miter lim="800000"/>
            <a:headEnd/>
            <a:tailEnd/>
          </a:ln>
          <a:effectLst/>
        </p:spPr>
        <p:txBody>
          <a:bodyPr vert="horz" wrap="square" lIns="80152" tIns="40076" rIns="80152" bIns="400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9269413" y="3429000"/>
            <a:ext cx="919162" cy="3490913"/>
          </a:xfrm>
          <a:prstGeom prst="rect">
            <a:avLst/>
          </a:prstGeom>
          <a:solidFill>
            <a:schemeClr val="bg1"/>
          </a:solidFill>
          <a:ln w="9525" algn="ctr">
            <a:noFill/>
            <a:miter lim="800000"/>
            <a:headEnd/>
            <a:tailEnd/>
          </a:ln>
          <a:effectLst/>
        </p:spPr>
        <p:txBody>
          <a:bodyPr lIns="91425" tIns="45712" rIns="91425" bIns="45712" anchor="ctr">
            <a:spAutoFit/>
          </a:bodyPr>
          <a:lstStyle/>
          <a:p>
            <a:endParaRPr lang="zh-CN" altLang="en-US" sz="1400">
              <a:solidFill>
                <a:srgbClr val="FFFFFF"/>
              </a:solidFill>
              <a:latin typeface="FrutigerNext LT Regular" pitchFamily="34" charset="0"/>
              <a:ea typeface="ＭＳ Ｐゴシック" pitchFamily="34" charset="-128"/>
            </a:endParaRPr>
          </a:p>
        </p:txBody>
      </p:sp>
      <p:grpSp>
        <p:nvGrpSpPr>
          <p:cNvPr id="2" name="Group 81"/>
          <p:cNvGrpSpPr>
            <a:grpSpLocks/>
          </p:cNvGrpSpPr>
          <p:nvPr/>
        </p:nvGrpSpPr>
        <p:grpSpPr bwMode="auto">
          <a:xfrm>
            <a:off x="9355138" y="3789363"/>
            <a:ext cx="739775"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grpSp>
      <p:grpSp>
        <p:nvGrpSpPr>
          <p:cNvPr id="3" name="Group 86"/>
          <p:cNvGrpSpPr>
            <a:grpSpLocks/>
          </p:cNvGrpSpPr>
          <p:nvPr/>
        </p:nvGrpSpPr>
        <p:grpSpPr bwMode="auto">
          <a:xfrm>
            <a:off x="9355138" y="4005263"/>
            <a:ext cx="739775"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grpSp>
      <p:grpSp>
        <p:nvGrpSpPr>
          <p:cNvPr id="4" name="Group 91"/>
          <p:cNvGrpSpPr>
            <a:grpSpLocks/>
          </p:cNvGrpSpPr>
          <p:nvPr/>
        </p:nvGrpSpPr>
        <p:grpSpPr bwMode="auto">
          <a:xfrm>
            <a:off x="9355138" y="4221163"/>
            <a:ext cx="739775"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grpSp>
      <p:grpSp>
        <p:nvGrpSpPr>
          <p:cNvPr id="5" name="Group 96"/>
          <p:cNvGrpSpPr>
            <a:grpSpLocks/>
          </p:cNvGrpSpPr>
          <p:nvPr/>
        </p:nvGrpSpPr>
        <p:grpSpPr bwMode="auto">
          <a:xfrm>
            <a:off x="9355138" y="3573463"/>
            <a:ext cx="739775"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grpSp>
      <p:grpSp>
        <p:nvGrpSpPr>
          <p:cNvPr id="6" name="Group 101"/>
          <p:cNvGrpSpPr>
            <a:grpSpLocks/>
          </p:cNvGrpSpPr>
          <p:nvPr/>
        </p:nvGrpSpPr>
        <p:grpSpPr bwMode="auto">
          <a:xfrm>
            <a:off x="9355138" y="4581525"/>
            <a:ext cx="739775"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grpSp>
      <p:grpSp>
        <p:nvGrpSpPr>
          <p:cNvPr id="7" name="Group 106"/>
          <p:cNvGrpSpPr>
            <a:grpSpLocks/>
          </p:cNvGrpSpPr>
          <p:nvPr/>
        </p:nvGrpSpPr>
        <p:grpSpPr bwMode="auto">
          <a:xfrm>
            <a:off x="9355138" y="4797425"/>
            <a:ext cx="739775"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grpSp>
      <p:grpSp>
        <p:nvGrpSpPr>
          <p:cNvPr id="8" name="Group 111"/>
          <p:cNvGrpSpPr>
            <a:grpSpLocks/>
          </p:cNvGrpSpPr>
          <p:nvPr/>
        </p:nvGrpSpPr>
        <p:grpSpPr bwMode="auto">
          <a:xfrm>
            <a:off x="9355138" y="5013325"/>
            <a:ext cx="739775"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grpSp>
      <p:grpSp>
        <p:nvGrpSpPr>
          <p:cNvPr id="9" name="Group 116"/>
          <p:cNvGrpSpPr>
            <a:grpSpLocks/>
          </p:cNvGrpSpPr>
          <p:nvPr/>
        </p:nvGrpSpPr>
        <p:grpSpPr bwMode="auto">
          <a:xfrm>
            <a:off x="9355138" y="5373688"/>
            <a:ext cx="739775"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grpSp>
      <p:grpSp>
        <p:nvGrpSpPr>
          <p:cNvPr id="10" name="Group 121"/>
          <p:cNvGrpSpPr>
            <a:grpSpLocks/>
          </p:cNvGrpSpPr>
          <p:nvPr/>
        </p:nvGrpSpPr>
        <p:grpSpPr bwMode="auto">
          <a:xfrm>
            <a:off x="9355138" y="5589588"/>
            <a:ext cx="739775"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grpSp>
      <p:grpSp>
        <p:nvGrpSpPr>
          <p:cNvPr id="11" name="Group 126"/>
          <p:cNvGrpSpPr>
            <a:grpSpLocks/>
          </p:cNvGrpSpPr>
          <p:nvPr/>
        </p:nvGrpSpPr>
        <p:grpSpPr bwMode="auto">
          <a:xfrm>
            <a:off x="9355138" y="5805488"/>
            <a:ext cx="739775"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grpSp>
      <p:grpSp>
        <p:nvGrpSpPr>
          <p:cNvPr id="12" name="Group 131"/>
          <p:cNvGrpSpPr>
            <a:grpSpLocks/>
          </p:cNvGrpSpPr>
          <p:nvPr/>
        </p:nvGrpSpPr>
        <p:grpSpPr bwMode="auto">
          <a:xfrm>
            <a:off x="9355138" y="6165850"/>
            <a:ext cx="739775"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grpSp>
      <p:grpSp>
        <p:nvGrpSpPr>
          <p:cNvPr id="13" name="Group 136"/>
          <p:cNvGrpSpPr>
            <a:grpSpLocks/>
          </p:cNvGrpSpPr>
          <p:nvPr/>
        </p:nvGrpSpPr>
        <p:grpSpPr bwMode="auto">
          <a:xfrm>
            <a:off x="9355138" y="6391275"/>
            <a:ext cx="739775"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grpSp>
      <p:grpSp>
        <p:nvGrpSpPr>
          <p:cNvPr id="14" name="Group 141"/>
          <p:cNvGrpSpPr>
            <a:grpSpLocks/>
          </p:cNvGrpSpPr>
          <p:nvPr/>
        </p:nvGrpSpPr>
        <p:grpSpPr bwMode="auto">
          <a:xfrm>
            <a:off x="9355138" y="6615113"/>
            <a:ext cx="739775"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endParaRPr lang="zh-CN" altLang="en-US" sz="1400">
                <a:solidFill>
                  <a:srgbClr val="FFFFFF"/>
                </a:solidFill>
                <a:latin typeface="FrutigerNext LT Regular" pitchFamily="34" charset="0"/>
                <a:ea typeface="ＭＳ Ｐゴシック" pitchFamily="34" charset="-128"/>
              </a:endParaRPr>
            </a:p>
          </p:txBody>
        </p:sp>
      </p:gr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p:txStyles>
    <p:titleStyle>
      <a:lvl1pPr algn="l" defTabSz="801688" rtl="0" eaLnBrk="1" fontAlgn="base" hangingPunct="1">
        <a:spcBef>
          <a:spcPct val="0"/>
        </a:spcBef>
        <a:spcAft>
          <a:spcPct val="0"/>
        </a:spcAft>
        <a:defRPr sz="3400">
          <a:solidFill>
            <a:srgbClr val="990000"/>
          </a:solidFill>
          <a:latin typeface="+mj-lt"/>
          <a:ea typeface="+mj-ea"/>
          <a:cs typeface="+mj-cs"/>
        </a:defRPr>
      </a:lvl1pPr>
      <a:lvl2pPr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2pPr>
      <a:lvl3pPr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3pPr>
      <a:lvl4pPr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4pPr>
      <a:lvl5pPr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1" fontAlgn="base" hangingPunct="1">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1" fontAlgn="base" hangingPunct="1">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1" fontAlgn="base" hangingPunct="1">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1" fontAlgn="base" hangingPunct="1">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606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3494" name="Picture 6" descr="5"/>
          <p:cNvPicPr>
            <a:picLocks noChangeAspect="1" noChangeArrowheads="1"/>
          </p:cNvPicPr>
          <p:nvPr/>
        </p:nvPicPr>
        <p:blipFill>
          <a:blip r:embed="rId13" cstate="print"/>
          <a:srcRect/>
          <a:stretch>
            <a:fillRect/>
          </a:stretch>
        </p:blipFill>
        <p:spPr bwMode="auto">
          <a:xfrm>
            <a:off x="0" y="5897563"/>
            <a:ext cx="9144000" cy="1003300"/>
          </a:xfrm>
          <a:prstGeom prst="rect">
            <a:avLst/>
          </a:prstGeom>
          <a:noFill/>
        </p:spPr>
      </p:pic>
      <p:sp>
        <p:nvSpPr>
          <p:cNvPr id="63495" name="Text Box 7"/>
          <p:cNvSpPr txBox="1">
            <a:spLocks noChangeArrowheads="1"/>
          </p:cNvSpPr>
          <p:nvPr/>
        </p:nvSpPr>
        <p:spPr bwMode="auto">
          <a:xfrm>
            <a:off x="3233738" y="2674938"/>
            <a:ext cx="2779712" cy="752475"/>
          </a:xfrm>
          <a:prstGeom prst="rect">
            <a:avLst/>
          </a:prstGeom>
          <a:noFill/>
          <a:ln w="9525">
            <a:noFill/>
            <a:miter lim="800000"/>
            <a:headEnd/>
            <a:tailEnd/>
          </a:ln>
        </p:spPr>
        <p:txBody>
          <a:bodyPr wrap="none" lIns="83448" tIns="41724" rIns="83448" bIns="41724">
            <a:spAutoFit/>
          </a:bodyPr>
          <a:lstStyle/>
          <a:p>
            <a:pPr defTabSz="835025" eaLnBrk="0" hangingPunct="0"/>
            <a:r>
              <a:rPr lang="en-US" altLang="zh-CN" sz="4400">
                <a:solidFill>
                  <a:srgbClr val="990000"/>
                </a:solidFill>
                <a:ea typeface="ＭＳ Ｐゴシック" pitchFamily="34" charset="-128"/>
              </a:rPr>
              <a:t>Thank you</a:t>
            </a:r>
          </a:p>
        </p:txBody>
      </p:sp>
      <p:sp>
        <p:nvSpPr>
          <p:cNvPr id="63496" name="Text Box 8"/>
          <p:cNvSpPr txBox="1">
            <a:spLocks noChangeArrowheads="1"/>
          </p:cNvSpPr>
          <p:nvPr/>
        </p:nvSpPr>
        <p:spPr bwMode="auto">
          <a:xfrm>
            <a:off x="3276600" y="3435350"/>
            <a:ext cx="2738438" cy="479425"/>
          </a:xfrm>
          <a:prstGeom prst="rect">
            <a:avLst/>
          </a:prstGeom>
          <a:noFill/>
          <a:ln w="9525">
            <a:noFill/>
            <a:miter lim="800000"/>
            <a:headEnd/>
            <a:tailEnd/>
          </a:ln>
        </p:spPr>
        <p:txBody>
          <a:bodyPr wrap="none" lIns="83448" tIns="41724" rIns="83448" bIns="41724">
            <a:spAutoFit/>
          </a:bodyPr>
          <a:lstStyle/>
          <a:p>
            <a:pPr defTabSz="835025" eaLnBrk="0" hangingPunct="0"/>
            <a:r>
              <a:rPr lang="en-US" altLang="zh-CN" sz="2600">
                <a:solidFill>
                  <a:srgbClr val="666666"/>
                </a:solidFill>
                <a:ea typeface="ＭＳ Ｐゴシック" pitchFamily="34" charset="-128"/>
              </a:rPr>
              <a:t>www.huawei.com</a:t>
            </a:r>
            <a:endParaRPr lang="en-US" altLang="zh-CN" sz="2100">
              <a:solidFill>
                <a:srgbClr val="990000"/>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801688" rtl="0" fontAlgn="base">
        <a:spcBef>
          <a:spcPct val="0"/>
        </a:spcBef>
        <a:spcAft>
          <a:spcPct val="0"/>
        </a:spcAft>
        <a:defRPr sz="3800">
          <a:solidFill>
            <a:schemeClr val="tx2"/>
          </a:solidFill>
          <a:latin typeface="+mj-lt"/>
          <a:ea typeface="+mj-ea"/>
          <a:cs typeface="+mj-cs"/>
        </a:defRPr>
      </a:lvl1pPr>
      <a:lvl2pPr algn="ctr" defTabSz="801688" rtl="0" fontAlgn="base">
        <a:spcBef>
          <a:spcPct val="0"/>
        </a:spcBef>
        <a:spcAft>
          <a:spcPct val="0"/>
        </a:spcAft>
        <a:defRPr sz="3800">
          <a:solidFill>
            <a:schemeClr val="tx2"/>
          </a:solidFill>
          <a:latin typeface="Arial" charset="0"/>
          <a:ea typeface="宋体" pitchFamily="2" charset="-122"/>
        </a:defRPr>
      </a:lvl2pPr>
      <a:lvl3pPr algn="ctr" defTabSz="801688" rtl="0" fontAlgn="base">
        <a:spcBef>
          <a:spcPct val="0"/>
        </a:spcBef>
        <a:spcAft>
          <a:spcPct val="0"/>
        </a:spcAft>
        <a:defRPr sz="3800">
          <a:solidFill>
            <a:schemeClr val="tx2"/>
          </a:solidFill>
          <a:latin typeface="Arial" charset="0"/>
          <a:ea typeface="宋体" pitchFamily="2" charset="-122"/>
        </a:defRPr>
      </a:lvl3pPr>
      <a:lvl4pPr algn="ctr" defTabSz="801688" rtl="0" fontAlgn="base">
        <a:spcBef>
          <a:spcPct val="0"/>
        </a:spcBef>
        <a:spcAft>
          <a:spcPct val="0"/>
        </a:spcAft>
        <a:defRPr sz="3800">
          <a:solidFill>
            <a:schemeClr val="tx2"/>
          </a:solidFill>
          <a:latin typeface="Arial" charset="0"/>
          <a:ea typeface="宋体" pitchFamily="2" charset="-122"/>
        </a:defRPr>
      </a:lvl4pPr>
      <a:lvl5pPr algn="ctr" defTabSz="801688" rtl="0" fontAlgn="base">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fontAlgn="base">
        <a:spcBef>
          <a:spcPct val="20000"/>
        </a:spcBef>
        <a:spcAft>
          <a:spcPct val="0"/>
        </a:spcAft>
        <a:buChar char="•"/>
        <a:defRPr sz="2800">
          <a:solidFill>
            <a:schemeClr val="tx1"/>
          </a:solidFill>
          <a:latin typeface="+mn-lt"/>
          <a:ea typeface="+mn-ea"/>
          <a:cs typeface="+mn-cs"/>
        </a:defRPr>
      </a:lvl1pPr>
      <a:lvl2pPr marL="652463" indent="-250825" algn="l" defTabSz="801688" rtl="0" fontAlgn="base">
        <a:spcBef>
          <a:spcPct val="20000"/>
        </a:spcBef>
        <a:spcAft>
          <a:spcPct val="0"/>
        </a:spcAft>
        <a:buChar char="–"/>
        <a:defRPr sz="2500">
          <a:solidFill>
            <a:schemeClr val="tx1"/>
          </a:solidFill>
          <a:latin typeface="+mn-lt"/>
          <a:ea typeface="+mn-ea"/>
        </a:defRPr>
      </a:lvl2pPr>
      <a:lvl3pPr marL="1003300" indent="-201613" algn="l" defTabSz="801688" rtl="0" fontAlgn="base">
        <a:spcBef>
          <a:spcPct val="20000"/>
        </a:spcBef>
        <a:spcAft>
          <a:spcPct val="0"/>
        </a:spcAft>
        <a:buChar char="•"/>
        <a:defRPr sz="2200">
          <a:solidFill>
            <a:schemeClr val="tx1"/>
          </a:solidFill>
          <a:latin typeface="+mn-lt"/>
          <a:ea typeface="+mn-ea"/>
        </a:defRPr>
      </a:lvl3pPr>
      <a:lvl4pPr marL="1401763" indent="-200025" algn="l" defTabSz="801688" rtl="0" fontAlgn="base">
        <a:spcBef>
          <a:spcPct val="20000"/>
        </a:spcBef>
        <a:spcAft>
          <a:spcPct val="0"/>
        </a:spcAft>
        <a:buChar char="–"/>
        <a:defRPr sz="1700">
          <a:solidFill>
            <a:schemeClr val="tx1"/>
          </a:solidFill>
          <a:latin typeface="+mn-lt"/>
          <a:ea typeface="+mn-ea"/>
        </a:defRPr>
      </a:lvl4pPr>
      <a:lvl5pPr marL="1803400" indent="-201613" algn="l" defTabSz="801688" rtl="0" fontAlgn="base">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3"/>
          <p:cNvSpPr>
            <a:spLocks noGrp="1" noChangeArrowheads="1"/>
          </p:cNvSpPr>
          <p:nvPr>
            <p:ph type="ctrTitle"/>
          </p:nvPr>
        </p:nvSpPr>
        <p:spPr>
          <a:xfrm>
            <a:off x="539552" y="1124744"/>
            <a:ext cx="6120680" cy="2664296"/>
          </a:xfrm>
        </p:spPr>
        <p:txBody>
          <a:bodyPr/>
          <a:lstStyle/>
          <a:p>
            <a:r>
              <a:rPr lang="fr-FR" altLang="zh-CN" sz="3600" dirty="0"/>
              <a:t/>
            </a:r>
            <a:br>
              <a:rPr lang="fr-FR" altLang="zh-CN" sz="3600" dirty="0"/>
            </a:br>
            <a:r>
              <a:rPr lang="fr-FR" altLang="zh-CN" sz="3600" dirty="0"/>
              <a:t>Hisilicon </a:t>
            </a:r>
            <a:r>
              <a:rPr lang="fr-FR" altLang="zh-CN" sz="3600" dirty="0" err="1"/>
              <a:t>Inkless</a:t>
            </a:r>
            <a:r>
              <a:rPr lang="fr-FR" altLang="zh-CN" sz="3600" dirty="0"/>
              <a:t> Format </a:t>
            </a:r>
            <a:r>
              <a:rPr lang="fr-FR" altLang="zh-CN" sz="3600" dirty="0" err="1" smtClean="0"/>
              <a:t>Requirements</a:t>
            </a:r>
            <a:r>
              <a:rPr lang="fr-FR" altLang="zh-CN" sz="3600" dirty="0" smtClean="0"/>
              <a:t/>
            </a:r>
            <a:br>
              <a:rPr lang="fr-FR" altLang="zh-CN" sz="3600" dirty="0" smtClean="0"/>
            </a:br>
            <a:r>
              <a:rPr lang="en-US" altLang="zh-CN" sz="3600" dirty="0" smtClean="0"/>
              <a:t>V1.3</a:t>
            </a:r>
            <a:endParaRPr lang="en-US" altLang="zh-CN" sz="3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cstate="print"/>
          <a:srcRect/>
          <a:stretch>
            <a:fillRect/>
          </a:stretch>
        </p:blipFill>
        <p:spPr bwMode="auto">
          <a:xfrm>
            <a:off x="179512" y="1340768"/>
            <a:ext cx="8764885" cy="4028058"/>
          </a:xfrm>
          <a:prstGeom prst="rect">
            <a:avLst/>
          </a:prstGeom>
          <a:noFill/>
          <a:ln w="9525">
            <a:noFill/>
            <a:miter lim="800000"/>
            <a:headEnd/>
            <a:tailEnd/>
          </a:ln>
        </p:spPr>
      </p:pic>
      <p:sp>
        <p:nvSpPr>
          <p:cNvPr id="4" name="日期占位符 3"/>
          <p:cNvSpPr>
            <a:spLocks noGrp="1"/>
          </p:cNvSpPr>
          <p:nvPr>
            <p:ph type="dt" sz="half" idx="10"/>
          </p:nvPr>
        </p:nvSpPr>
        <p:spPr/>
        <p:txBody>
          <a:bodyPr/>
          <a:lstStyle/>
          <a:p>
            <a:pPr>
              <a:defRPr/>
            </a:pPr>
            <a:r>
              <a:rPr lang="de-DE" altLang="zh-CN" smtClean="0">
                <a:solidFill>
                  <a:srgbClr val="000000"/>
                </a:solidFill>
              </a:rPr>
              <a:t>Page </a:t>
            </a:r>
            <a:fld id="{34F03ABB-F46D-439B-9A01-39E633C88A4B}" type="slidenum">
              <a:rPr lang="de-DE" altLang="zh-CN" smtClean="0">
                <a:solidFill>
                  <a:srgbClr val="000000"/>
                </a:solidFill>
              </a:rPr>
              <a:pPr>
                <a:defRPr/>
              </a:pPr>
              <a:t>10</a:t>
            </a:fld>
            <a:endParaRPr lang="en-GB" altLang="zh-CN">
              <a:solidFill>
                <a:srgbClr val="000000"/>
              </a:solidFill>
            </a:endParaRPr>
          </a:p>
        </p:txBody>
      </p:sp>
      <p:sp>
        <p:nvSpPr>
          <p:cNvPr id="5" name="TextBox 4"/>
          <p:cNvSpPr txBox="1">
            <a:spLocks noChangeArrowheads="1"/>
          </p:cNvSpPr>
          <p:nvPr/>
        </p:nvSpPr>
        <p:spPr bwMode="auto">
          <a:xfrm>
            <a:off x="517282" y="333375"/>
            <a:ext cx="8242788" cy="1077218"/>
          </a:xfrm>
          <a:prstGeom prst="rect">
            <a:avLst/>
          </a:prstGeom>
          <a:noFill/>
          <a:ln w="9525">
            <a:noFill/>
            <a:miter lim="800000"/>
            <a:headEnd/>
            <a:tailEnd/>
          </a:ln>
        </p:spPr>
        <p:txBody>
          <a:bodyPr>
            <a:spAutoFit/>
          </a:bodyPr>
          <a:lstStyle/>
          <a:p>
            <a:r>
              <a:rPr lang="en-US" altLang="zh-CN" sz="3200" b="1" noProof="1" smtClean="0">
                <a:solidFill>
                  <a:srgbClr val="335885"/>
                </a:solidFill>
                <a:latin typeface="黑体" pitchFamily="49" charset="-122"/>
                <a:ea typeface="黑体" pitchFamily="49" charset="-122"/>
              </a:rPr>
              <a:t>2.2 HISI </a:t>
            </a:r>
            <a:r>
              <a:rPr lang="en-US" altLang="zh-CN" sz="3200" b="1" noProof="1">
                <a:solidFill>
                  <a:srgbClr val="335885"/>
                </a:solidFill>
                <a:latin typeface="黑体" pitchFamily="49" charset="-122"/>
                <a:ea typeface="黑体" pitchFamily="49" charset="-122"/>
              </a:rPr>
              <a:t>List file format specification returned to CP Vendor after RS</a:t>
            </a:r>
            <a:endParaRPr lang="zh-CN" altLang="zh-CN" sz="3200" b="1" noProof="1" smtClean="0">
              <a:solidFill>
                <a:srgbClr val="335885"/>
              </a:solidFill>
              <a:latin typeface="黑体" pitchFamily="49" charset="-122"/>
              <a:ea typeface="黑体" pitchFamily="49" charset="-122"/>
            </a:endParaRPr>
          </a:p>
        </p:txBody>
      </p:sp>
      <p:sp>
        <p:nvSpPr>
          <p:cNvPr id="7" name="TextBox 6"/>
          <p:cNvSpPr txBox="1"/>
          <p:nvPr/>
        </p:nvSpPr>
        <p:spPr>
          <a:xfrm>
            <a:off x="3995936" y="2636912"/>
            <a:ext cx="4608512" cy="2631490"/>
          </a:xfrm>
          <a:prstGeom prst="rect">
            <a:avLst/>
          </a:prstGeom>
          <a:noFill/>
          <a:ln>
            <a:solidFill>
              <a:schemeClr val="tx1"/>
            </a:solidFill>
          </a:ln>
        </p:spPr>
        <p:txBody>
          <a:bodyPr wrap="square" rtlCol="0">
            <a:spAutoFit/>
          </a:bodyPr>
          <a:lstStyle/>
          <a:p>
            <a:pPr marL="342900" indent="-342900"/>
            <a:r>
              <a:rPr lang="en-US" altLang="zh-CN" sz="1100" dirty="0"/>
              <a:t>Refer to the left picture</a:t>
            </a:r>
            <a:r>
              <a:rPr lang="en-US" altLang="zh-CN" sz="1100" dirty="0" smtClean="0"/>
              <a:t>:</a:t>
            </a:r>
          </a:p>
          <a:p>
            <a:pPr marL="342900" indent="-342900"/>
            <a:endParaRPr lang="en-US" altLang="zh-CN" sz="1100" dirty="0"/>
          </a:p>
          <a:p>
            <a:pPr marL="342900" indent="-342900"/>
            <a:r>
              <a:rPr lang="en-US" altLang="zh-CN" sz="1100" dirty="0"/>
              <a:t>The list file 1-8 is the header. The header information is the same as the CPC Map. Please see the comment at the back of it, where TOTAL PASS DIE is the number of Lot PASS ICs</a:t>
            </a:r>
            <a:r>
              <a:rPr lang="en-US" altLang="zh-CN" sz="1100" dirty="0" smtClean="0"/>
              <a:t>.</a:t>
            </a:r>
          </a:p>
          <a:p>
            <a:pPr marL="342900" indent="-342900"/>
            <a:endParaRPr lang="en-US" altLang="zh-CN" sz="1100" dirty="0"/>
          </a:p>
          <a:p>
            <a:pPr marL="342900" indent="-342900"/>
            <a:r>
              <a:rPr lang="en-US" altLang="zh-CN" sz="1100" dirty="0"/>
              <a:t>Line 10 is the field name. Copy it, separated by at least </a:t>
            </a:r>
            <a:r>
              <a:rPr lang="en-US" altLang="zh-CN" sz="1100" dirty="0" smtClean="0"/>
              <a:t>one </a:t>
            </a:r>
            <a:r>
              <a:rPr lang="en-US" altLang="zh-CN" sz="1100" dirty="0"/>
              <a:t>space, all uppercase</a:t>
            </a:r>
            <a:r>
              <a:rPr lang="en-US" altLang="zh-CN" sz="1100" dirty="0" smtClean="0"/>
              <a:t>.</a:t>
            </a:r>
          </a:p>
          <a:p>
            <a:pPr marL="342900" indent="-342900"/>
            <a:endParaRPr lang="en-US" altLang="zh-CN" sz="1100" dirty="0"/>
          </a:p>
          <a:p>
            <a:pPr marL="342900" indent="-342900"/>
            <a:r>
              <a:rPr lang="en-US" altLang="zh-CN" sz="1100" dirty="0"/>
              <a:t>Field description:</a:t>
            </a:r>
          </a:p>
          <a:p>
            <a:pPr marL="342900" indent="-342900"/>
            <a:r>
              <a:rPr lang="en-US" altLang="zh-CN" sz="1100" dirty="0"/>
              <a:t>MAPPING_FILE_NAME: RS Map file name for each wafer of this Lot</a:t>
            </a:r>
          </a:p>
          <a:p>
            <a:pPr marL="342900" indent="-342900"/>
            <a:r>
              <a:rPr lang="en-US" altLang="zh-CN" sz="1100" dirty="0"/>
              <a:t>WAFER_ID: Consistent with CPC Map, cannot contain Lot ID</a:t>
            </a:r>
          </a:p>
          <a:p>
            <a:pPr marL="342900" indent="-342900"/>
            <a:r>
              <a:rPr lang="en-US" altLang="zh-CN" sz="1100" dirty="0"/>
              <a:t>GOOD: Number of Good Dies that can be packaged</a:t>
            </a:r>
          </a:p>
          <a:p>
            <a:pPr marL="342900" indent="-342900"/>
            <a:r>
              <a:rPr lang="en-US" altLang="zh-CN" sz="1100" dirty="0"/>
              <a:t>YIELD: corresponding yield of wafer</a:t>
            </a:r>
          </a:p>
          <a:p>
            <a:pPr marL="342900" indent="-342900"/>
            <a:r>
              <a:rPr lang="en-US" altLang="zh-CN" sz="1100" dirty="0">
                <a:solidFill>
                  <a:srgbClr val="FF0000"/>
                </a:solidFill>
              </a:rPr>
              <a:t>RS_QTY: RS screening quantity</a:t>
            </a:r>
            <a:endParaRPr lang="en-US" altLang="zh-CN" sz="1100" dirty="0" smtClean="0">
              <a:solidFill>
                <a:srgbClr val="FF0000"/>
              </a:solidFill>
            </a:endParaRPr>
          </a:p>
        </p:txBody>
      </p:sp>
      <p:sp>
        <p:nvSpPr>
          <p:cNvPr id="10" name="矩形 9"/>
          <p:cNvSpPr/>
          <p:nvPr/>
        </p:nvSpPr>
        <p:spPr bwMode="auto">
          <a:xfrm>
            <a:off x="251520" y="2392598"/>
            <a:ext cx="3384376" cy="172306"/>
          </a:xfrm>
          <a:prstGeom prst="rect">
            <a:avLst/>
          </a:prstGeom>
          <a:noFill/>
          <a:ln w="19050" cap="flat" cmpd="sng" algn="ctr">
            <a:solidFill>
              <a:srgbClr val="FF0000"/>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6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sp>
        <p:nvSpPr>
          <p:cNvPr id="11" name="矩形 10"/>
          <p:cNvSpPr/>
          <p:nvPr/>
        </p:nvSpPr>
        <p:spPr bwMode="auto">
          <a:xfrm rot="16200000">
            <a:off x="1427956" y="3692725"/>
            <a:ext cx="3384376" cy="264639"/>
          </a:xfrm>
          <a:prstGeom prst="rect">
            <a:avLst/>
          </a:prstGeom>
          <a:noFill/>
          <a:ln w="19050" cap="flat" cmpd="sng" algn="ctr">
            <a:solidFill>
              <a:srgbClr val="FF0000"/>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600" b="0" i="0" u="none" strike="noStrike" cap="none" normalizeH="0" baseline="0" dirty="0" smtClean="0">
                <a:ln>
                  <a:noFill/>
                </a:ln>
                <a:solidFill>
                  <a:schemeClr val="bg1"/>
                </a:solidFill>
                <a:effectLst/>
                <a:latin typeface="FrutigerNext LT Regular" pitchFamily="34" charset="0"/>
                <a:ea typeface="ＭＳ Ｐゴシック" pitchFamily="34" charset="-128"/>
              </a:rPr>
              <a:t> </a:t>
            </a:r>
          </a:p>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6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p:txBody>
      </p:sp>
    </p:spTree>
    <p:extLst>
      <p:ext uri="{BB962C8B-B14F-4D97-AF65-F5344CB8AC3E}">
        <p14:creationId xmlns:p14="http://schemas.microsoft.com/office/powerpoint/2010/main" val="1994316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3"/>
          <p:cNvPicPr>
            <a:picLocks noChangeAspect="1" noChangeArrowheads="1"/>
          </p:cNvPicPr>
          <p:nvPr/>
        </p:nvPicPr>
        <p:blipFill>
          <a:blip r:embed="rId2" cstate="print"/>
          <a:srcRect/>
          <a:stretch>
            <a:fillRect/>
          </a:stretch>
        </p:blipFill>
        <p:spPr bwMode="auto">
          <a:xfrm>
            <a:off x="356295" y="1393726"/>
            <a:ext cx="8450957" cy="4677418"/>
          </a:xfrm>
          <a:prstGeom prst="rect">
            <a:avLst/>
          </a:prstGeom>
          <a:noFill/>
          <a:ln w="9525">
            <a:noFill/>
            <a:miter lim="800000"/>
            <a:headEnd/>
            <a:tailEnd/>
          </a:ln>
        </p:spPr>
      </p:pic>
      <p:sp>
        <p:nvSpPr>
          <p:cNvPr id="4" name="日期占位符 3"/>
          <p:cNvSpPr>
            <a:spLocks noGrp="1"/>
          </p:cNvSpPr>
          <p:nvPr>
            <p:ph type="dt" sz="half" idx="10"/>
          </p:nvPr>
        </p:nvSpPr>
        <p:spPr/>
        <p:txBody>
          <a:bodyPr/>
          <a:lstStyle/>
          <a:p>
            <a:pPr>
              <a:defRPr/>
            </a:pPr>
            <a:r>
              <a:rPr lang="de-DE" altLang="zh-CN" smtClean="0">
                <a:solidFill>
                  <a:srgbClr val="000000"/>
                </a:solidFill>
              </a:rPr>
              <a:t>Page </a:t>
            </a:r>
            <a:fld id="{34F03ABB-F46D-439B-9A01-39E633C88A4B}" type="slidenum">
              <a:rPr lang="de-DE" altLang="zh-CN" smtClean="0">
                <a:solidFill>
                  <a:srgbClr val="000000"/>
                </a:solidFill>
              </a:rPr>
              <a:pPr>
                <a:defRPr/>
              </a:pPr>
              <a:t>11</a:t>
            </a:fld>
            <a:endParaRPr lang="en-GB" altLang="zh-CN">
              <a:solidFill>
                <a:srgbClr val="000000"/>
              </a:solidFill>
            </a:endParaRPr>
          </a:p>
        </p:txBody>
      </p:sp>
      <p:sp>
        <p:nvSpPr>
          <p:cNvPr id="5" name="TextBox 4"/>
          <p:cNvSpPr txBox="1">
            <a:spLocks noChangeArrowheads="1"/>
          </p:cNvSpPr>
          <p:nvPr/>
        </p:nvSpPr>
        <p:spPr bwMode="auto">
          <a:xfrm>
            <a:off x="517282" y="333375"/>
            <a:ext cx="8242788" cy="1077218"/>
          </a:xfrm>
          <a:prstGeom prst="rect">
            <a:avLst/>
          </a:prstGeom>
          <a:noFill/>
          <a:ln w="9525">
            <a:noFill/>
            <a:miter lim="800000"/>
            <a:headEnd/>
            <a:tailEnd/>
          </a:ln>
        </p:spPr>
        <p:txBody>
          <a:bodyPr>
            <a:spAutoFit/>
          </a:bodyPr>
          <a:lstStyle/>
          <a:p>
            <a:r>
              <a:rPr lang="en-US" altLang="zh-CN" sz="3200" b="1" noProof="1" smtClean="0">
                <a:solidFill>
                  <a:srgbClr val="335885"/>
                </a:solidFill>
                <a:latin typeface="黑体" pitchFamily="49" charset="-122"/>
                <a:ea typeface="黑体" pitchFamily="49" charset="-122"/>
              </a:rPr>
              <a:t>2.3 HISI </a:t>
            </a:r>
            <a:r>
              <a:rPr lang="en-US" altLang="zh-CN" sz="3200" b="1" noProof="1" smtClean="0">
                <a:solidFill>
                  <a:srgbClr val="335885"/>
                </a:solidFill>
                <a:latin typeface="黑体" pitchFamily="49" charset="-122"/>
                <a:ea typeface="黑体" pitchFamily="49" charset="-122"/>
              </a:rPr>
              <a:t>Map </a:t>
            </a:r>
            <a:r>
              <a:rPr lang="en-US" altLang="zh-CN" sz="3200" b="1" noProof="1">
                <a:solidFill>
                  <a:srgbClr val="335885"/>
                </a:solidFill>
                <a:latin typeface="黑体" pitchFamily="49" charset="-122"/>
                <a:ea typeface="黑体" pitchFamily="49" charset="-122"/>
              </a:rPr>
              <a:t>file format specification returned to CP Vendor after RS</a:t>
            </a:r>
            <a:endParaRPr lang="zh-CN" altLang="zh-CN" sz="3200" b="1" noProof="1" smtClean="0">
              <a:solidFill>
                <a:srgbClr val="335885"/>
              </a:solidFill>
              <a:latin typeface="黑体" pitchFamily="49" charset="-122"/>
              <a:ea typeface="黑体" pitchFamily="49" charset="-122"/>
            </a:endParaRPr>
          </a:p>
        </p:txBody>
      </p:sp>
      <p:sp>
        <p:nvSpPr>
          <p:cNvPr id="7" name="TextBox 6"/>
          <p:cNvSpPr txBox="1"/>
          <p:nvPr/>
        </p:nvSpPr>
        <p:spPr>
          <a:xfrm>
            <a:off x="3563888" y="3429000"/>
            <a:ext cx="4392488" cy="2492990"/>
          </a:xfrm>
          <a:prstGeom prst="rect">
            <a:avLst/>
          </a:prstGeom>
          <a:noFill/>
          <a:ln>
            <a:solidFill>
              <a:schemeClr val="tx1"/>
            </a:solidFill>
          </a:ln>
        </p:spPr>
        <p:txBody>
          <a:bodyPr wrap="square" rtlCol="0">
            <a:spAutoFit/>
          </a:bodyPr>
          <a:lstStyle/>
          <a:p>
            <a:pPr marL="342900" indent="-342900"/>
            <a:r>
              <a:rPr lang="en-US" altLang="zh-CN" sz="1200" dirty="0"/>
              <a:t>Refer to the left picture</a:t>
            </a:r>
            <a:r>
              <a:rPr lang="en-US" altLang="zh-CN" sz="1200" dirty="0" smtClean="0"/>
              <a:t>:</a:t>
            </a:r>
          </a:p>
          <a:p>
            <a:pPr marL="342900" indent="-342900"/>
            <a:endParaRPr lang="en-US" altLang="zh-CN" sz="1200" dirty="0"/>
          </a:p>
          <a:p>
            <a:pPr marL="342900" indent="-342900"/>
            <a:r>
              <a:rPr lang="en-US" altLang="zh-CN" sz="1200" dirty="0"/>
              <a:t>The list file 1-15 is the header. The header information is the same as CPC Map</a:t>
            </a:r>
            <a:r>
              <a:rPr lang="en-US" altLang="zh-CN" sz="1200" dirty="0" smtClean="0"/>
              <a:t>.</a:t>
            </a:r>
          </a:p>
          <a:p>
            <a:pPr marL="342900" indent="-342900"/>
            <a:endParaRPr lang="en-US" altLang="zh-CN" sz="1200" dirty="0"/>
          </a:p>
          <a:p>
            <a:pPr marL="342900" indent="-342900"/>
            <a:r>
              <a:rPr lang="en-US" altLang="zh-CN" sz="1200" dirty="0"/>
              <a:t>Line 18 is the MAP start </a:t>
            </a:r>
            <a:r>
              <a:rPr lang="en-US" altLang="zh-CN" sz="1200" dirty="0" smtClean="0"/>
              <a:t>identifier</a:t>
            </a:r>
          </a:p>
          <a:p>
            <a:pPr marL="342900" indent="-342900"/>
            <a:endParaRPr lang="en-US" altLang="zh-CN" sz="1200" dirty="0"/>
          </a:p>
          <a:p>
            <a:pPr marL="342900" indent="-342900"/>
            <a:r>
              <a:rPr lang="en-US" altLang="zh-CN" sz="1200" dirty="0"/>
              <a:t>The beginning of line 19 is the content of the Inkless map. The Inkless Map states:</a:t>
            </a:r>
          </a:p>
          <a:p>
            <a:pPr marL="342900" indent="-342900"/>
            <a:r>
              <a:rPr lang="en-US" altLang="zh-CN" sz="1200" dirty="0"/>
              <a:t>"1" means PASS DIE,</a:t>
            </a:r>
          </a:p>
          <a:p>
            <a:pPr marL="342900" indent="-342900"/>
            <a:r>
              <a:rPr lang="en-US" altLang="zh-CN" sz="1200" dirty="0"/>
              <a:t>"X" means FAIL DIE,</a:t>
            </a:r>
          </a:p>
          <a:p>
            <a:pPr marL="342900" indent="-342900"/>
            <a:r>
              <a:rPr lang="en-US" altLang="zh-CN" sz="1200" dirty="0"/>
              <a:t>"." Means blank,</a:t>
            </a:r>
          </a:p>
          <a:p>
            <a:pPr marL="342900" indent="-342900"/>
            <a:r>
              <a:rPr lang="en-US" altLang="zh-CN" sz="1200" dirty="0">
                <a:solidFill>
                  <a:srgbClr val="FF0000"/>
                </a:solidFill>
              </a:rPr>
              <a:t>"R" means RS FAIL DIE</a:t>
            </a:r>
            <a:endParaRPr lang="en-US" altLang="zh-CN" sz="1200" dirty="0" smtClean="0">
              <a:solidFill>
                <a:srgbClr val="FF0000"/>
              </a:solidFill>
            </a:endParaRPr>
          </a:p>
        </p:txBody>
      </p:sp>
      <p:sp>
        <p:nvSpPr>
          <p:cNvPr id="8" name="椭圆 7"/>
          <p:cNvSpPr/>
          <p:nvPr/>
        </p:nvSpPr>
        <p:spPr bwMode="auto">
          <a:xfrm>
            <a:off x="1489336" y="3789040"/>
            <a:ext cx="216024" cy="216024"/>
          </a:xfrm>
          <a:prstGeom prst="ellipse">
            <a:avLst/>
          </a:prstGeom>
          <a:noFill/>
          <a:ln w="19050" cap="flat" cmpd="sng" algn="ctr">
            <a:solidFill>
              <a:srgbClr val="FF0000"/>
            </a:solidFill>
            <a:prstDash val="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sp>
        <p:nvSpPr>
          <p:cNvPr id="10" name="椭圆 9"/>
          <p:cNvSpPr/>
          <p:nvPr/>
        </p:nvSpPr>
        <p:spPr bwMode="auto">
          <a:xfrm>
            <a:off x="1489336" y="4149080"/>
            <a:ext cx="216024" cy="216024"/>
          </a:xfrm>
          <a:prstGeom prst="ellipse">
            <a:avLst/>
          </a:prstGeom>
          <a:noFill/>
          <a:ln w="19050" cap="flat" cmpd="sng" algn="ctr">
            <a:solidFill>
              <a:srgbClr val="FF0000"/>
            </a:solidFill>
            <a:prstDash val="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sp>
        <p:nvSpPr>
          <p:cNvPr id="11" name="椭圆 10"/>
          <p:cNvSpPr/>
          <p:nvPr/>
        </p:nvSpPr>
        <p:spPr bwMode="auto">
          <a:xfrm>
            <a:off x="1561344" y="4509120"/>
            <a:ext cx="216024" cy="216024"/>
          </a:xfrm>
          <a:prstGeom prst="ellipse">
            <a:avLst/>
          </a:prstGeom>
          <a:noFill/>
          <a:ln w="19050" cap="flat" cmpd="sng" algn="ctr">
            <a:solidFill>
              <a:srgbClr val="FF0000"/>
            </a:solidFill>
            <a:prstDash val="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sp>
        <p:nvSpPr>
          <p:cNvPr id="12" name="椭圆 11"/>
          <p:cNvSpPr/>
          <p:nvPr/>
        </p:nvSpPr>
        <p:spPr bwMode="auto">
          <a:xfrm>
            <a:off x="1921384" y="4077072"/>
            <a:ext cx="216024" cy="216024"/>
          </a:xfrm>
          <a:prstGeom prst="ellipse">
            <a:avLst/>
          </a:prstGeom>
          <a:noFill/>
          <a:ln w="19050" cap="flat" cmpd="sng" algn="ctr">
            <a:solidFill>
              <a:srgbClr val="FF0000"/>
            </a:solidFill>
            <a:prstDash val="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sp>
        <p:nvSpPr>
          <p:cNvPr id="13" name="矩形 12"/>
          <p:cNvSpPr/>
          <p:nvPr/>
        </p:nvSpPr>
        <p:spPr bwMode="auto">
          <a:xfrm>
            <a:off x="395536" y="3140968"/>
            <a:ext cx="936104" cy="172306"/>
          </a:xfrm>
          <a:prstGeom prst="rect">
            <a:avLst/>
          </a:prstGeom>
          <a:noFill/>
          <a:ln w="19050" cap="flat" cmpd="sng" algn="ctr">
            <a:solidFill>
              <a:srgbClr val="FF0000"/>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6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sp>
        <p:nvSpPr>
          <p:cNvPr id="14" name="矩形 13"/>
          <p:cNvSpPr/>
          <p:nvPr/>
        </p:nvSpPr>
        <p:spPr bwMode="auto">
          <a:xfrm>
            <a:off x="395536" y="2924944"/>
            <a:ext cx="2232248" cy="172306"/>
          </a:xfrm>
          <a:prstGeom prst="rect">
            <a:avLst/>
          </a:prstGeom>
          <a:noFill/>
          <a:ln w="19050" cap="flat" cmpd="sng" algn="ctr">
            <a:solidFill>
              <a:srgbClr val="FF0000"/>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6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spTree>
    <p:extLst>
      <p:ext uri="{BB962C8B-B14F-4D97-AF65-F5344CB8AC3E}">
        <p14:creationId xmlns:p14="http://schemas.microsoft.com/office/powerpoint/2010/main" val="1180056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2463" y="1268761"/>
            <a:ext cx="7929562" cy="4566890"/>
          </a:xfrm>
        </p:spPr>
        <p:txBody>
          <a:bodyPr/>
          <a:lstStyle/>
          <a:p>
            <a:r>
              <a:rPr lang="en-US" altLang="zh-CN" sz="1600" b="0" dirty="0">
                <a:latin typeface="宋体" pitchFamily="2" charset="-122"/>
                <a:ea typeface="宋体" pitchFamily="2" charset="-122"/>
              </a:rPr>
              <a:t>In order to unify the Inkless format of various homes, Hisilicon made this change with the following adjustments</a:t>
            </a:r>
            <a:r>
              <a:rPr lang="en-US" altLang="zh-CN" sz="1600" b="0" dirty="0" smtClean="0">
                <a:latin typeface="宋体" pitchFamily="2" charset="-122"/>
                <a:ea typeface="宋体" pitchFamily="2" charset="-122"/>
              </a:rPr>
              <a:t>:</a:t>
            </a:r>
          </a:p>
          <a:p>
            <a:pPr lvl="1"/>
            <a:r>
              <a:rPr lang="en-US" altLang="zh-CN" sz="1200" dirty="0" smtClean="0">
                <a:latin typeface="宋体" pitchFamily="2" charset="-122"/>
                <a:ea typeface="宋体" pitchFamily="2" charset="-122"/>
              </a:rPr>
              <a:t>Inkless Summary :</a:t>
            </a:r>
            <a:r>
              <a:rPr lang="fr-FR" altLang="zh-CN" sz="1200" dirty="0">
                <a:latin typeface="宋体" pitchFamily="2" charset="-122"/>
                <a:ea typeface="宋体" pitchFamily="2" charset="-122"/>
              </a:rPr>
              <a:t> file content </a:t>
            </a:r>
            <a:r>
              <a:rPr lang="fr-FR" altLang="zh-CN" sz="1200" dirty="0" smtClean="0">
                <a:latin typeface="宋体" pitchFamily="2" charset="-122"/>
                <a:ea typeface="宋体" pitchFamily="2" charset="-122"/>
              </a:rPr>
              <a:t>format</a:t>
            </a:r>
          </a:p>
          <a:p>
            <a:pPr lvl="1"/>
            <a:r>
              <a:rPr lang="en-US" altLang="zh-CN" sz="1400" dirty="0" smtClean="0">
                <a:latin typeface="宋体" pitchFamily="2" charset="-122"/>
                <a:ea typeface="宋体" pitchFamily="2" charset="-122"/>
              </a:rPr>
              <a:t>Inkless </a:t>
            </a:r>
            <a:r>
              <a:rPr lang="en-US" altLang="zh-CN" sz="1400" dirty="0" smtClean="0">
                <a:latin typeface="宋体" pitchFamily="2" charset="-122"/>
                <a:ea typeface="宋体" pitchFamily="2" charset="-122"/>
              </a:rPr>
              <a:t>Map </a:t>
            </a:r>
            <a:r>
              <a:rPr lang="fr-FR" altLang="zh-CN" sz="1400" dirty="0">
                <a:latin typeface="宋体" pitchFamily="2" charset="-122"/>
                <a:ea typeface="宋体" pitchFamily="2" charset="-122"/>
              </a:rPr>
              <a:t>: content </a:t>
            </a:r>
            <a:r>
              <a:rPr lang="fr-FR" altLang="zh-CN" sz="1400" dirty="0" smtClean="0">
                <a:latin typeface="宋体" pitchFamily="2" charset="-122"/>
                <a:ea typeface="宋体" pitchFamily="2" charset="-122"/>
              </a:rPr>
              <a:t>format</a:t>
            </a:r>
          </a:p>
          <a:p>
            <a:pPr lvl="1"/>
            <a:r>
              <a:rPr lang="en-US" altLang="zh-CN" sz="1400" dirty="0" smtClean="0">
                <a:latin typeface="宋体" pitchFamily="2" charset="-122"/>
                <a:ea typeface="宋体" pitchFamily="2" charset="-122"/>
              </a:rPr>
              <a:t>each </a:t>
            </a:r>
            <a:r>
              <a:rPr lang="en-US" altLang="zh-CN" sz="1400" dirty="0">
                <a:latin typeface="宋体" pitchFamily="2" charset="-122"/>
                <a:ea typeface="宋体" pitchFamily="2" charset="-122"/>
              </a:rPr>
              <a:t>lot is transmitted using compressed files</a:t>
            </a:r>
            <a:r>
              <a:rPr lang="en-US" altLang="zh-CN" sz="1400" dirty="0" smtClean="0">
                <a:latin typeface="宋体" pitchFamily="2" charset="-122"/>
                <a:ea typeface="宋体" pitchFamily="2" charset="-122"/>
              </a:rPr>
              <a:t/>
            </a:r>
            <a:br>
              <a:rPr lang="en-US" altLang="zh-CN" sz="1400" dirty="0" smtClean="0">
                <a:latin typeface="宋体" pitchFamily="2" charset="-122"/>
                <a:ea typeface="宋体" pitchFamily="2" charset="-122"/>
              </a:rPr>
            </a:br>
            <a:endParaRPr lang="en-US" altLang="zh-CN" sz="1400" dirty="0" smtClean="0">
              <a:latin typeface="宋体" pitchFamily="2" charset="-122"/>
              <a:ea typeface="宋体" pitchFamily="2" charset="-122"/>
            </a:endParaRPr>
          </a:p>
          <a:p>
            <a:r>
              <a:rPr lang="en-US" altLang="zh-CN" sz="1600" b="0" dirty="0" smtClean="0">
                <a:latin typeface="宋体" pitchFamily="2" charset="-122"/>
                <a:ea typeface="宋体" pitchFamily="2" charset="-122"/>
              </a:rPr>
              <a:t>Page3-8 </a:t>
            </a:r>
            <a:r>
              <a:rPr lang="en-US" altLang="zh-CN" sz="1600" b="0" dirty="0">
                <a:latin typeface="宋体" pitchFamily="2" charset="-122"/>
                <a:ea typeface="宋体" pitchFamily="2" charset="-122"/>
              </a:rPr>
              <a:t>Inkless format requirements for CP mass production packaging, Inkless provided by CP Vendor</a:t>
            </a:r>
            <a:r>
              <a:rPr lang="en-US" altLang="zh-CN" sz="1600" b="0" dirty="0" smtClean="0">
                <a:latin typeface="宋体" pitchFamily="2" charset="-122"/>
                <a:ea typeface="宋体" pitchFamily="2" charset="-122"/>
              </a:rPr>
              <a:t/>
            </a:r>
            <a:br>
              <a:rPr lang="en-US" altLang="zh-CN" sz="1600" b="0" dirty="0" smtClean="0">
                <a:latin typeface="宋体" pitchFamily="2" charset="-122"/>
                <a:ea typeface="宋体" pitchFamily="2" charset="-122"/>
              </a:rPr>
            </a:br>
            <a:endParaRPr lang="en-US" altLang="zh-CN" sz="1600" b="0" dirty="0" smtClean="0">
              <a:latin typeface="宋体" pitchFamily="2" charset="-122"/>
              <a:ea typeface="宋体" pitchFamily="2" charset="-122"/>
            </a:endParaRPr>
          </a:p>
          <a:p>
            <a:r>
              <a:rPr lang="en-US" altLang="zh-CN" sz="1600" b="0" dirty="0" smtClean="0">
                <a:latin typeface="宋体" pitchFamily="2" charset="-122"/>
                <a:ea typeface="宋体" pitchFamily="2" charset="-122"/>
              </a:rPr>
              <a:t>Page9-11</a:t>
            </a:r>
            <a:r>
              <a:rPr lang="fr-FR" altLang="zh-CN" sz="1600" b="0" dirty="0">
                <a:latin typeface="宋体" pitchFamily="2" charset="-122"/>
                <a:ea typeface="宋体" pitchFamily="2" charset="-122"/>
              </a:rPr>
              <a:t> </a:t>
            </a:r>
            <a:r>
              <a:rPr lang="en-US" altLang="zh-CN" sz="1600" b="0" dirty="0">
                <a:latin typeface="宋体" pitchFamily="2" charset="-122"/>
                <a:ea typeface="宋体" pitchFamily="2" charset="-122"/>
              </a:rPr>
              <a:t>is after the strict screening of CP abnormal batches, click on the Die file format requirements, the file is provided by HISI, this is discussed together in this change, because the RS Die, CP Vendor also need to read in, and then Merge Die by RS Ink to CPC Map</a:t>
            </a:r>
            <a:endParaRPr lang="zh-CN" altLang="en-US" sz="1600" b="0" dirty="0">
              <a:latin typeface="宋体" pitchFamily="2" charset="-122"/>
              <a:ea typeface="宋体" pitchFamily="2" charset="-122"/>
            </a:endParaRPr>
          </a:p>
        </p:txBody>
      </p:sp>
      <p:sp>
        <p:nvSpPr>
          <p:cNvPr id="4" name="日期占位符 3"/>
          <p:cNvSpPr>
            <a:spLocks noGrp="1"/>
          </p:cNvSpPr>
          <p:nvPr>
            <p:ph type="dt" sz="half" idx="10"/>
          </p:nvPr>
        </p:nvSpPr>
        <p:spPr/>
        <p:txBody>
          <a:bodyPr/>
          <a:lstStyle/>
          <a:p>
            <a:pPr>
              <a:defRPr/>
            </a:pPr>
            <a:r>
              <a:rPr lang="de-DE" altLang="zh-CN" smtClean="0">
                <a:solidFill>
                  <a:srgbClr val="000000"/>
                </a:solidFill>
              </a:rPr>
              <a:t>Page </a:t>
            </a:r>
            <a:fld id="{34F03ABB-F46D-439B-9A01-39E633C88A4B}" type="slidenum">
              <a:rPr lang="de-DE" altLang="zh-CN" smtClean="0">
                <a:solidFill>
                  <a:srgbClr val="000000"/>
                </a:solidFill>
              </a:rPr>
              <a:pPr>
                <a:defRPr/>
              </a:pPr>
              <a:t>2</a:t>
            </a:fld>
            <a:endParaRPr lang="en-GB" altLang="zh-CN">
              <a:solidFill>
                <a:srgbClr val="000000"/>
              </a:solidFill>
            </a:endParaRPr>
          </a:p>
        </p:txBody>
      </p:sp>
      <p:sp>
        <p:nvSpPr>
          <p:cNvPr id="5" name="TextBox 4"/>
          <p:cNvSpPr txBox="1">
            <a:spLocks noChangeArrowheads="1"/>
          </p:cNvSpPr>
          <p:nvPr/>
        </p:nvSpPr>
        <p:spPr bwMode="auto">
          <a:xfrm>
            <a:off x="517282" y="333375"/>
            <a:ext cx="8242788" cy="584775"/>
          </a:xfrm>
          <a:prstGeom prst="rect">
            <a:avLst/>
          </a:prstGeom>
          <a:noFill/>
          <a:ln w="9525">
            <a:noFill/>
            <a:miter lim="800000"/>
            <a:headEnd/>
            <a:tailEnd/>
          </a:ln>
        </p:spPr>
        <p:txBody>
          <a:bodyPr>
            <a:spAutoFit/>
          </a:bodyPr>
          <a:lstStyle/>
          <a:p>
            <a:r>
              <a:rPr lang="fr-FR" altLang="zh-CN" sz="3200" b="1" noProof="1">
                <a:solidFill>
                  <a:srgbClr val="335885"/>
                </a:solidFill>
                <a:latin typeface="黑体" pitchFamily="49" charset="-122"/>
                <a:ea typeface="黑体" pitchFamily="49" charset="-122"/>
              </a:rPr>
              <a:t>Change Description</a:t>
            </a:r>
            <a:endParaRPr lang="zh-CN" altLang="zh-CN" sz="3200" b="1" noProof="1" smtClean="0">
              <a:solidFill>
                <a:srgbClr val="335885"/>
              </a:solidFill>
              <a:latin typeface="黑体" pitchFamily="49" charset="-122"/>
              <a:ea typeface="黑体" pitchFamily="49" charset="-122"/>
            </a:endParaRPr>
          </a:p>
        </p:txBody>
      </p:sp>
    </p:spTree>
    <p:extLst>
      <p:ext uri="{BB962C8B-B14F-4D97-AF65-F5344CB8AC3E}">
        <p14:creationId xmlns:p14="http://schemas.microsoft.com/office/powerpoint/2010/main" val="101946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3"/>
          <p:cNvPicPr>
            <a:picLocks noChangeAspect="1" noChangeArrowheads="1"/>
          </p:cNvPicPr>
          <p:nvPr/>
        </p:nvPicPr>
        <p:blipFill>
          <a:blip r:embed="rId2" cstate="print"/>
          <a:srcRect/>
          <a:stretch>
            <a:fillRect/>
          </a:stretch>
        </p:blipFill>
        <p:spPr bwMode="auto">
          <a:xfrm>
            <a:off x="4874993" y="1052736"/>
            <a:ext cx="4269007" cy="3787023"/>
          </a:xfrm>
          <a:prstGeom prst="rect">
            <a:avLst/>
          </a:prstGeom>
          <a:noFill/>
          <a:ln w="9525">
            <a:noFill/>
            <a:miter lim="800000"/>
            <a:headEnd/>
            <a:tailEnd/>
          </a:ln>
        </p:spPr>
      </p:pic>
      <p:sp>
        <p:nvSpPr>
          <p:cNvPr id="4" name="日期占位符 3"/>
          <p:cNvSpPr>
            <a:spLocks noGrp="1"/>
          </p:cNvSpPr>
          <p:nvPr>
            <p:ph type="dt" sz="half" idx="10"/>
          </p:nvPr>
        </p:nvSpPr>
        <p:spPr/>
        <p:txBody>
          <a:bodyPr/>
          <a:lstStyle/>
          <a:p>
            <a:pPr>
              <a:defRPr/>
            </a:pPr>
            <a:r>
              <a:rPr lang="de-DE" altLang="zh-CN" smtClean="0">
                <a:solidFill>
                  <a:srgbClr val="000000"/>
                </a:solidFill>
              </a:rPr>
              <a:t>Page </a:t>
            </a:r>
            <a:fld id="{34F03ABB-F46D-439B-9A01-39E633C88A4B}" type="slidenum">
              <a:rPr lang="de-DE" altLang="zh-CN" smtClean="0">
                <a:solidFill>
                  <a:srgbClr val="000000"/>
                </a:solidFill>
              </a:rPr>
              <a:pPr>
                <a:defRPr/>
              </a:pPr>
              <a:t>3</a:t>
            </a:fld>
            <a:endParaRPr lang="en-GB" altLang="zh-CN">
              <a:solidFill>
                <a:srgbClr val="000000"/>
              </a:solidFill>
            </a:endParaRPr>
          </a:p>
        </p:txBody>
      </p:sp>
      <p:sp>
        <p:nvSpPr>
          <p:cNvPr id="5" name="TextBox 4"/>
          <p:cNvSpPr txBox="1">
            <a:spLocks noChangeArrowheads="1"/>
          </p:cNvSpPr>
          <p:nvPr/>
        </p:nvSpPr>
        <p:spPr bwMode="auto">
          <a:xfrm>
            <a:off x="517282" y="333375"/>
            <a:ext cx="8242788" cy="461665"/>
          </a:xfrm>
          <a:prstGeom prst="rect">
            <a:avLst/>
          </a:prstGeom>
          <a:noFill/>
          <a:ln w="9525">
            <a:noFill/>
            <a:miter lim="800000"/>
            <a:headEnd/>
            <a:tailEnd/>
          </a:ln>
        </p:spPr>
        <p:txBody>
          <a:bodyPr>
            <a:spAutoFit/>
          </a:bodyPr>
          <a:lstStyle/>
          <a:p>
            <a:r>
              <a:rPr lang="en-US" altLang="zh-CN" sz="2400" b="1" noProof="1" smtClean="0">
                <a:solidFill>
                  <a:srgbClr val="335885"/>
                </a:solidFill>
                <a:latin typeface="黑体" pitchFamily="49" charset="-122"/>
                <a:ea typeface="黑体" pitchFamily="49" charset="-122"/>
              </a:rPr>
              <a:t>1. </a:t>
            </a:r>
            <a:r>
              <a:rPr lang="en-US" altLang="zh-CN" sz="2400" b="1" noProof="1" smtClean="0">
                <a:solidFill>
                  <a:srgbClr val="335885"/>
                </a:solidFill>
                <a:latin typeface="黑体" pitchFamily="49" charset="-122"/>
                <a:ea typeface="黑体" pitchFamily="49" charset="-122"/>
              </a:rPr>
              <a:t>INKLESS</a:t>
            </a:r>
            <a:r>
              <a:rPr lang="zh-CN" altLang="en-US" sz="2400" b="1" noProof="1" smtClean="0">
                <a:solidFill>
                  <a:srgbClr val="335885"/>
                </a:solidFill>
                <a:latin typeface="黑体" pitchFamily="49" charset="-122"/>
                <a:ea typeface="黑体" pitchFamily="49" charset="-122"/>
              </a:rPr>
              <a:t> </a:t>
            </a:r>
            <a:r>
              <a:rPr lang="fr-FR" altLang="zh-CN" sz="2400" b="1" noProof="1">
                <a:solidFill>
                  <a:srgbClr val="335885"/>
                </a:solidFill>
                <a:latin typeface="黑体" pitchFamily="49" charset="-122"/>
                <a:ea typeface="黑体" pitchFamily="49" charset="-122"/>
              </a:rPr>
              <a:t>: Convention de dénomination des fichiers</a:t>
            </a:r>
            <a:endParaRPr lang="zh-CN" altLang="zh-CN" sz="2400" b="1" noProof="1" smtClean="0">
              <a:solidFill>
                <a:srgbClr val="335885"/>
              </a:solidFill>
              <a:latin typeface="黑体" pitchFamily="49" charset="-122"/>
              <a:ea typeface="黑体" pitchFamily="49" charset="-122"/>
            </a:endParaRPr>
          </a:p>
        </p:txBody>
      </p:sp>
      <p:sp>
        <p:nvSpPr>
          <p:cNvPr id="6" name="TextBox 5"/>
          <p:cNvSpPr txBox="1"/>
          <p:nvPr/>
        </p:nvSpPr>
        <p:spPr>
          <a:xfrm>
            <a:off x="107503" y="878589"/>
            <a:ext cx="4824537" cy="3939540"/>
          </a:xfrm>
          <a:prstGeom prst="rect">
            <a:avLst/>
          </a:prstGeom>
          <a:noFill/>
          <a:ln>
            <a:solidFill>
              <a:schemeClr val="tx1"/>
            </a:solidFill>
          </a:ln>
        </p:spPr>
        <p:txBody>
          <a:bodyPr wrap="square" rtlCol="0">
            <a:spAutoFit/>
          </a:bodyPr>
          <a:lstStyle/>
          <a:p>
            <a:pPr marL="342900" indent="-342900"/>
            <a:r>
              <a:rPr lang="en-US" altLang="zh-CN" sz="1000" dirty="0" smtClean="0"/>
              <a:t>Refer </a:t>
            </a:r>
            <a:r>
              <a:rPr lang="en-US" altLang="zh-CN" sz="1000" dirty="0"/>
              <a:t>to the right picture</a:t>
            </a:r>
            <a:r>
              <a:rPr lang="en-US" altLang="zh-CN" sz="1000" dirty="0" smtClean="0"/>
              <a:t>:</a:t>
            </a:r>
            <a:endParaRPr lang="en-US" altLang="zh-CN" sz="1000" dirty="0" smtClean="0"/>
          </a:p>
          <a:p>
            <a:pPr marL="342900" indent="-342900">
              <a:buAutoNum type="arabicPeriod"/>
            </a:pPr>
            <a:endParaRPr lang="en-US" altLang="zh-CN" sz="1000" dirty="0"/>
          </a:p>
          <a:p>
            <a:r>
              <a:rPr lang="en-US" altLang="zh-CN" sz="1000" dirty="0" smtClean="0"/>
              <a:t>1. In </a:t>
            </a:r>
            <a:r>
              <a:rPr lang="en-US" altLang="zh-CN" sz="1000" dirty="0"/>
              <a:t>Lot, each Inkless file is compressed using ZIP, and the file name is LOT ID.zip. The Lot ID is the same as the HISI CP test work order. If there is lot disassembly (refer to point 5 or self-definition for lot disassembly rules), the Lot ID can be suffixed. The lot IDs below 2, 3, and 4 are the same as this rule</a:t>
            </a:r>
            <a:r>
              <a:rPr lang="en-US" altLang="zh-CN" sz="1000" dirty="0" smtClean="0"/>
              <a:t>.</a:t>
            </a:r>
          </a:p>
          <a:p>
            <a:r>
              <a:rPr lang="fr-FR" altLang="zh-CN" sz="1000" dirty="0" err="1" smtClean="0"/>
              <a:t>Example</a:t>
            </a:r>
            <a:r>
              <a:rPr lang="fr-FR" altLang="zh-CN" sz="1000" dirty="0" smtClean="0"/>
              <a:t>: </a:t>
            </a:r>
            <a:r>
              <a:rPr lang="en-US" altLang="zh-CN" sz="1000" dirty="0" smtClean="0"/>
              <a:t>NPY651.zip</a:t>
            </a:r>
            <a:r>
              <a:rPr lang="en-US" altLang="zh-CN" sz="1000" dirty="0" smtClean="0"/>
              <a:t/>
            </a:r>
            <a:br>
              <a:rPr lang="en-US" altLang="zh-CN" sz="1000" dirty="0" smtClean="0"/>
            </a:br>
            <a:r>
              <a:rPr lang="en-US" altLang="zh-CN" sz="1000" dirty="0" smtClean="0"/>
              <a:t>Example </a:t>
            </a:r>
            <a:r>
              <a:rPr lang="en-US" altLang="zh-CN" sz="1000" dirty="0"/>
              <a:t>(unpacking</a:t>
            </a:r>
            <a:r>
              <a:rPr lang="en-US" altLang="zh-CN" sz="1000" dirty="0" smtClean="0"/>
              <a:t>)</a:t>
            </a:r>
            <a:r>
              <a:rPr lang="fr-FR" altLang="zh-CN" sz="1000" dirty="0" smtClean="0"/>
              <a:t>:</a:t>
            </a:r>
            <a:r>
              <a:rPr lang="en-US" altLang="zh-CN" sz="1000" dirty="0" smtClean="0"/>
              <a:t> </a:t>
            </a:r>
            <a:r>
              <a:rPr lang="en-US" altLang="zh-CN" sz="1000" dirty="0" smtClean="0"/>
              <a:t>NPY651L1.zip </a:t>
            </a:r>
            <a:br>
              <a:rPr lang="en-US" altLang="zh-CN" sz="1000" dirty="0" smtClean="0"/>
            </a:br>
            <a:endParaRPr lang="en-US" altLang="zh-CN" sz="1000" dirty="0" smtClean="0"/>
          </a:p>
          <a:p>
            <a:r>
              <a:rPr lang="en-US" altLang="zh-CN" sz="1000" dirty="0" smtClean="0"/>
              <a:t>2. The </a:t>
            </a:r>
            <a:r>
              <a:rPr lang="en-US" altLang="zh-CN" sz="1000" dirty="0"/>
              <a:t>compressed file contains the INKLESS Map file and list file for each wafer</a:t>
            </a:r>
            <a:r>
              <a:rPr lang="en-US" altLang="zh-CN" sz="1000" dirty="0" smtClean="0"/>
              <a:t>.</a:t>
            </a:r>
          </a:p>
          <a:p>
            <a:endParaRPr lang="fr-FR" altLang="zh-CN" sz="1000" dirty="0"/>
          </a:p>
          <a:p>
            <a:r>
              <a:rPr lang="fr-FR" altLang="zh-CN" sz="1000" dirty="0" smtClean="0"/>
              <a:t>3. List </a:t>
            </a:r>
            <a:r>
              <a:rPr lang="fr-FR" altLang="zh-CN" sz="1000" dirty="0"/>
              <a:t>file </a:t>
            </a:r>
            <a:r>
              <a:rPr lang="fr-FR" altLang="zh-CN" sz="1000" dirty="0" err="1"/>
              <a:t>naming</a:t>
            </a:r>
            <a:r>
              <a:rPr lang="fr-FR" altLang="zh-CN" sz="1000" dirty="0"/>
              <a:t> </a:t>
            </a:r>
            <a:r>
              <a:rPr lang="fr-FR" altLang="zh-CN" sz="1000" dirty="0" err="1"/>
              <a:t>rules</a:t>
            </a:r>
            <a:r>
              <a:rPr lang="fr-FR" altLang="zh-CN" sz="1000" dirty="0"/>
              <a:t>:</a:t>
            </a:r>
            <a:r>
              <a:rPr lang="en-US" altLang="zh-CN" sz="1000" b="1" i="1" dirty="0" smtClean="0"/>
              <a:t>LOT </a:t>
            </a:r>
            <a:r>
              <a:rPr lang="en-US" altLang="zh-CN" sz="1000" b="1" i="1" dirty="0" smtClean="0"/>
              <a:t>ID.LIS</a:t>
            </a:r>
            <a:r>
              <a:rPr lang="zh-CN" altLang="en-US" sz="1000" dirty="0" smtClean="0"/>
              <a:t>。 </a:t>
            </a:r>
            <a:r>
              <a:rPr lang="en-US" altLang="zh-CN" sz="1000" dirty="0" smtClean="0"/>
              <a:t/>
            </a:r>
            <a:br>
              <a:rPr lang="en-US" altLang="zh-CN" sz="1000" dirty="0" smtClean="0"/>
            </a:br>
            <a:r>
              <a:rPr lang="fr-FR" altLang="zh-CN" sz="1000" dirty="0" err="1" smtClean="0"/>
              <a:t>Example</a:t>
            </a:r>
            <a:r>
              <a:rPr lang="zh-CN" altLang="en-US" sz="1000" dirty="0" smtClean="0"/>
              <a:t>：</a:t>
            </a:r>
            <a:r>
              <a:rPr lang="en-US" altLang="zh-CN" sz="1000" dirty="0" smtClean="0"/>
              <a:t> </a:t>
            </a:r>
            <a:r>
              <a:rPr lang="en-US" altLang="zh-CN" sz="1000" dirty="0" smtClean="0"/>
              <a:t>NPY651.LIS</a:t>
            </a:r>
            <a:br>
              <a:rPr lang="en-US" altLang="zh-CN" sz="1000" dirty="0" smtClean="0"/>
            </a:br>
            <a:endParaRPr lang="en-US" altLang="zh-CN" sz="1000" dirty="0" smtClean="0"/>
          </a:p>
          <a:p>
            <a:r>
              <a:rPr lang="en-US" altLang="zh-CN" sz="1000" dirty="0" smtClean="0"/>
              <a:t>4. Map </a:t>
            </a:r>
            <a:r>
              <a:rPr lang="en-US" altLang="zh-CN" sz="1000" dirty="0"/>
              <a:t>file naming convention</a:t>
            </a:r>
            <a:r>
              <a:rPr lang="zh-CN" altLang="en-US" sz="1000" b="1" dirty="0" smtClean="0"/>
              <a:t>：</a:t>
            </a:r>
            <a:r>
              <a:rPr lang="en-US" altLang="zh-CN" sz="1000" b="1" dirty="0" smtClean="0"/>
              <a:t> </a:t>
            </a:r>
            <a:r>
              <a:rPr lang="en-US" altLang="zh-CN" sz="1000" b="1" i="1" dirty="0" smtClean="0"/>
              <a:t>LOT ID</a:t>
            </a:r>
            <a:r>
              <a:rPr lang="en-US" altLang="zh-CN" sz="1000" b="1" dirty="0" smtClean="0"/>
              <a:t>-wafer No.MAP </a:t>
            </a:r>
            <a:r>
              <a:rPr lang="zh-CN" altLang="en-US" sz="1000" dirty="0" smtClean="0"/>
              <a:t>。</a:t>
            </a:r>
            <a:r>
              <a:rPr lang="en-US" altLang="zh-CN" sz="1000" dirty="0" smtClean="0"/>
              <a:t/>
            </a:r>
            <a:br>
              <a:rPr lang="en-US" altLang="zh-CN" sz="1000" dirty="0" smtClean="0"/>
            </a:br>
            <a:r>
              <a:rPr lang="en-US" altLang="zh-CN" sz="1000" dirty="0" smtClean="0"/>
              <a:t/>
            </a:r>
            <a:br>
              <a:rPr lang="en-US" altLang="zh-CN" sz="1000" dirty="0" smtClean="0"/>
            </a:br>
            <a:r>
              <a:rPr lang="zh-CN" altLang="en-US" sz="1000" dirty="0" smtClean="0"/>
              <a:t> </a:t>
            </a:r>
            <a:r>
              <a:rPr lang="fr-FR" altLang="zh-CN" sz="1000" dirty="0" err="1" smtClean="0"/>
              <a:t>Example</a:t>
            </a:r>
            <a:r>
              <a:rPr lang="fr-FR" altLang="zh-CN" sz="1000" dirty="0" smtClean="0"/>
              <a:t> </a:t>
            </a:r>
            <a:r>
              <a:rPr lang="en-US" altLang="zh-CN" sz="1000" dirty="0" smtClean="0"/>
              <a:t> </a:t>
            </a:r>
            <a:r>
              <a:rPr lang="en-US" altLang="zh-CN" sz="1000" dirty="0" smtClean="0"/>
              <a:t>NPY651-01.MAP </a:t>
            </a:r>
            <a:r>
              <a:rPr lang="fr-FR" altLang="zh-CN" sz="1000" dirty="0" smtClean="0"/>
              <a:t>ou </a:t>
            </a:r>
            <a:r>
              <a:rPr lang="en-US" altLang="zh-CN" sz="1000" dirty="0" smtClean="0"/>
              <a:t>NPY651-AI774TD</a:t>
            </a:r>
            <a:r>
              <a:rPr lang="zh-CN" altLang="en-US" sz="1000" dirty="0" smtClean="0"/>
              <a:t>（</a:t>
            </a:r>
            <a:r>
              <a:rPr lang="en-US" altLang="zh-CN" sz="1000" dirty="0" smtClean="0"/>
              <a:t>IBM wafer</a:t>
            </a:r>
            <a:r>
              <a:rPr lang="zh-CN" altLang="en-US" sz="1000" dirty="0" smtClean="0"/>
              <a:t>）</a:t>
            </a:r>
            <a:endParaRPr lang="fr-FR" altLang="zh-CN" sz="1000" dirty="0" smtClean="0"/>
          </a:p>
          <a:p>
            <a:endParaRPr lang="en-US" altLang="zh-CN" sz="1000" dirty="0" smtClean="0"/>
          </a:p>
          <a:p>
            <a:r>
              <a:rPr lang="fr-FR" altLang="zh-CN" sz="1000" dirty="0" smtClean="0"/>
              <a:t>5. </a:t>
            </a:r>
            <a:r>
              <a:rPr lang="en-US" altLang="zh-CN" sz="1000" dirty="0" smtClean="0"/>
              <a:t>Split </a:t>
            </a:r>
            <a:r>
              <a:rPr lang="en-US" altLang="zh-CN" sz="1000" dirty="0"/>
              <a:t>lot rules: Customer lot number + L + Wafer ID code of the first piece. ZIP</a:t>
            </a:r>
            <a:r>
              <a:rPr lang="en-US" altLang="zh-TW" sz="1000" dirty="0" smtClean="0"/>
              <a:t/>
            </a:r>
            <a:br>
              <a:rPr lang="en-US" altLang="zh-TW" sz="1000" dirty="0" smtClean="0"/>
            </a:br>
            <a:endParaRPr lang="fr-FR" altLang="zh-TW" sz="1000" dirty="0"/>
          </a:p>
          <a:p>
            <a:pPr lvl="0" eaLnBrk="0" hangingPunct="0"/>
            <a:r>
              <a:rPr lang="en-US" altLang="zh-TW" sz="1000" dirty="0"/>
              <a:t>For example, in this batch of 25 pieces, this shipment is 1 ~ 10,14. The batch number is E5N744L1.ZIP</a:t>
            </a:r>
            <a:r>
              <a:rPr lang="en-US" altLang="zh-TW" sz="1000" dirty="0" smtClean="0"/>
              <a:t>.</a:t>
            </a:r>
          </a:p>
          <a:p>
            <a:pPr lvl="0" eaLnBrk="0" hangingPunct="0"/>
            <a:endParaRPr lang="en-US" altLang="zh-TW" sz="1000" dirty="0"/>
          </a:p>
          <a:p>
            <a:pPr lvl="0" eaLnBrk="0" hangingPunct="0"/>
            <a:r>
              <a:rPr lang="en-US" altLang="zh-TW" sz="1000" dirty="0"/>
              <a:t>For example, this batch of 25 pieces; this shipment of 10-25 batches E5N744LA.ZIP</a:t>
            </a:r>
            <a:endParaRPr lang="en-US" altLang="zh-CN" sz="1000" dirty="0" smtClean="0"/>
          </a:p>
        </p:txBody>
      </p:sp>
      <p:pic>
        <p:nvPicPr>
          <p:cNvPr id="12" name="圖片 10" descr="cid:image003.png@01D08E71.D17FB2C0"/>
          <p:cNvPicPr/>
          <p:nvPr/>
        </p:nvPicPr>
        <p:blipFill>
          <a:blip r:embed="rId3" cstate="print"/>
          <a:srcRect/>
          <a:stretch>
            <a:fillRect/>
          </a:stretch>
        </p:blipFill>
        <p:spPr bwMode="auto">
          <a:xfrm>
            <a:off x="323528" y="5517232"/>
            <a:ext cx="8248650" cy="428625"/>
          </a:xfrm>
          <a:prstGeom prst="rect">
            <a:avLst/>
          </a:prstGeom>
          <a:noFill/>
          <a:ln w="9525">
            <a:noFill/>
            <a:miter lim="800000"/>
            <a:headEnd/>
            <a:tailEnd/>
          </a:ln>
        </p:spPr>
      </p:pic>
      <p:sp>
        <p:nvSpPr>
          <p:cNvPr id="11" name="圓角矩形圖說文字 10"/>
          <p:cNvSpPr/>
          <p:nvPr/>
        </p:nvSpPr>
        <p:spPr bwMode="auto">
          <a:xfrm>
            <a:off x="2843808" y="1826234"/>
            <a:ext cx="1944216" cy="599259"/>
          </a:xfrm>
          <a:prstGeom prst="wedgeRoundRectCallout">
            <a:avLst>
              <a:gd name="adj1" fmla="val -76078"/>
              <a:gd name="adj2" fmla="val 6869"/>
              <a:gd name="adj3" fmla="val 16667"/>
            </a:avLst>
          </a:prstGeom>
          <a:noFill/>
          <a:ln w="19050" cap="flat" cmpd="sng" algn="ctr">
            <a:solidFill>
              <a:srgbClr val="4A0FC1"/>
            </a:solidFill>
            <a:prstDash val="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a:r>
              <a:rPr lang="en-US" altLang="zh-TW" sz="1000" dirty="0" smtClean="0">
                <a:solidFill>
                  <a:srgbClr val="0000FF"/>
                </a:solidFill>
                <a:latin typeface="FrutigerNext LT Regular" pitchFamily="34" charset="0"/>
                <a:ea typeface="ＭＳ Ｐゴシック" pitchFamily="34" charset="-128"/>
              </a:rPr>
              <a:t>If </a:t>
            </a:r>
            <a:r>
              <a:rPr lang="en-US" altLang="zh-TW" sz="1000" dirty="0">
                <a:solidFill>
                  <a:srgbClr val="0000FF"/>
                </a:solidFill>
                <a:latin typeface="FrutigerNext LT Regular" pitchFamily="34" charset="0"/>
                <a:ea typeface="ＭＳ Ｐゴシック" pitchFamily="34" charset="-128"/>
              </a:rPr>
              <a:t>you </a:t>
            </a:r>
            <a:r>
              <a:rPr lang="en-US" altLang="zh-TW" sz="1000" dirty="0" smtClean="0">
                <a:solidFill>
                  <a:srgbClr val="0000FF"/>
                </a:solidFill>
                <a:latin typeface="FrutigerNext LT Regular" pitchFamily="34" charset="0"/>
                <a:ea typeface="ＭＳ Ｐゴシック" pitchFamily="34" charset="-128"/>
              </a:rPr>
              <a:t>don’t </a:t>
            </a:r>
            <a:r>
              <a:rPr lang="en-US" altLang="zh-TW" sz="1000" dirty="0">
                <a:solidFill>
                  <a:srgbClr val="0000FF"/>
                </a:solidFill>
                <a:latin typeface="FrutigerNext LT Regular" pitchFamily="34" charset="0"/>
                <a:ea typeface="ＭＳ Ｐゴシック" pitchFamily="34" charset="-128"/>
              </a:rPr>
              <a:t>open the batch, you must use the guest batch + LWaferID.zip</a:t>
            </a:r>
            <a:endParaRPr kumimoji="0" lang="zh-TW" altLang="en-US" sz="1000" b="0" i="0" u="none" strike="noStrike" cap="none" normalizeH="0" baseline="0" dirty="0" smtClean="0">
              <a:ln>
                <a:noFill/>
              </a:ln>
              <a:solidFill>
                <a:srgbClr val="0000FF"/>
              </a:solidFill>
              <a:effectLst/>
              <a:latin typeface="FrutigerNext LT Regular" pitchFamily="34" charset="0"/>
              <a:ea typeface="ＭＳ Ｐゴシック" pitchFamily="34" charset="-128"/>
            </a:endParaRPr>
          </a:p>
        </p:txBody>
      </p:sp>
      <p:sp>
        <p:nvSpPr>
          <p:cNvPr id="13" name="圓角矩形圖說文字 12"/>
          <p:cNvSpPr/>
          <p:nvPr/>
        </p:nvSpPr>
        <p:spPr bwMode="auto">
          <a:xfrm>
            <a:off x="2828968" y="2509042"/>
            <a:ext cx="1959056" cy="599259"/>
          </a:xfrm>
          <a:prstGeom prst="wedgeRoundRectCallout">
            <a:avLst>
              <a:gd name="adj1" fmla="val -94668"/>
              <a:gd name="adj2" fmla="val -5974"/>
              <a:gd name="adj3" fmla="val 16667"/>
            </a:avLst>
          </a:prstGeom>
          <a:noFill/>
          <a:ln w="19050" cap="flat" cmpd="sng" algn="ctr">
            <a:solidFill>
              <a:srgbClr val="4A0FC1"/>
            </a:solidFill>
            <a:prstDash val="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a:r>
              <a:rPr lang="en-US" altLang="zh-TW" sz="1000" dirty="0" smtClean="0">
                <a:solidFill>
                  <a:srgbClr val="0000FF"/>
                </a:solidFill>
                <a:latin typeface="FrutigerNext LT Regular" pitchFamily="34" charset="0"/>
                <a:ea typeface="ＭＳ Ｐゴシック" pitchFamily="34" charset="-128"/>
              </a:rPr>
              <a:t>If </a:t>
            </a:r>
            <a:r>
              <a:rPr lang="en-US" altLang="zh-TW" sz="1000" dirty="0">
                <a:solidFill>
                  <a:srgbClr val="0000FF"/>
                </a:solidFill>
                <a:latin typeface="FrutigerNext LT Regular" pitchFamily="34" charset="0"/>
                <a:ea typeface="ＭＳ Ｐゴシック" pitchFamily="34" charset="-128"/>
              </a:rPr>
              <a:t>there is no dismantling, you must use the guest batch + </a:t>
            </a:r>
            <a:r>
              <a:rPr lang="en-US" altLang="zh-TW" sz="1000" dirty="0" err="1">
                <a:solidFill>
                  <a:srgbClr val="0000FF"/>
                </a:solidFill>
                <a:latin typeface="FrutigerNext LT Regular" pitchFamily="34" charset="0"/>
                <a:ea typeface="ＭＳ Ｐゴシック" pitchFamily="34" charset="-128"/>
              </a:rPr>
              <a:t>LWaferID.LIS</a:t>
            </a:r>
            <a:endParaRPr kumimoji="0" lang="zh-TW" altLang="en-US" sz="1000" b="0" i="0" u="none" strike="noStrike" cap="none" normalizeH="0" baseline="0" dirty="0" smtClean="0">
              <a:ln>
                <a:noFill/>
              </a:ln>
              <a:solidFill>
                <a:srgbClr val="0000FF"/>
              </a:solidFill>
              <a:effectLst/>
              <a:latin typeface="FrutigerNext LT Regular"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2" cstate="print"/>
          <a:srcRect/>
          <a:stretch>
            <a:fillRect/>
          </a:stretch>
        </p:blipFill>
        <p:spPr bwMode="auto">
          <a:xfrm>
            <a:off x="251520" y="1068386"/>
            <a:ext cx="8352928" cy="4465795"/>
          </a:xfrm>
          <a:prstGeom prst="rect">
            <a:avLst/>
          </a:prstGeom>
          <a:noFill/>
          <a:ln w="9525">
            <a:noFill/>
            <a:miter lim="800000"/>
            <a:headEnd/>
            <a:tailEnd/>
          </a:ln>
        </p:spPr>
      </p:pic>
      <p:sp>
        <p:nvSpPr>
          <p:cNvPr id="4" name="日期占位符 3"/>
          <p:cNvSpPr>
            <a:spLocks noGrp="1"/>
          </p:cNvSpPr>
          <p:nvPr>
            <p:ph type="dt" sz="half" idx="10"/>
          </p:nvPr>
        </p:nvSpPr>
        <p:spPr/>
        <p:txBody>
          <a:bodyPr/>
          <a:lstStyle/>
          <a:p>
            <a:pPr>
              <a:defRPr/>
            </a:pPr>
            <a:r>
              <a:rPr lang="de-DE" altLang="zh-CN" smtClean="0">
                <a:solidFill>
                  <a:srgbClr val="000000"/>
                </a:solidFill>
              </a:rPr>
              <a:t>Page </a:t>
            </a:r>
            <a:fld id="{34F03ABB-F46D-439B-9A01-39E633C88A4B}" type="slidenum">
              <a:rPr lang="de-DE" altLang="zh-CN" smtClean="0">
                <a:solidFill>
                  <a:srgbClr val="000000"/>
                </a:solidFill>
              </a:rPr>
              <a:pPr>
                <a:defRPr/>
              </a:pPr>
              <a:t>4</a:t>
            </a:fld>
            <a:endParaRPr lang="en-GB" altLang="zh-CN">
              <a:solidFill>
                <a:srgbClr val="000000"/>
              </a:solidFill>
            </a:endParaRPr>
          </a:p>
        </p:txBody>
      </p:sp>
      <p:sp>
        <p:nvSpPr>
          <p:cNvPr id="5" name="TextBox 4"/>
          <p:cNvSpPr txBox="1">
            <a:spLocks noChangeArrowheads="1"/>
          </p:cNvSpPr>
          <p:nvPr/>
        </p:nvSpPr>
        <p:spPr bwMode="auto">
          <a:xfrm>
            <a:off x="517282" y="333375"/>
            <a:ext cx="8626718" cy="584775"/>
          </a:xfrm>
          <a:prstGeom prst="rect">
            <a:avLst/>
          </a:prstGeom>
          <a:noFill/>
          <a:ln w="9525">
            <a:noFill/>
            <a:miter lim="800000"/>
            <a:headEnd/>
            <a:tailEnd/>
          </a:ln>
        </p:spPr>
        <p:txBody>
          <a:bodyPr wrap="square">
            <a:spAutoFit/>
          </a:bodyPr>
          <a:lstStyle/>
          <a:p>
            <a:r>
              <a:rPr lang="en-US" altLang="zh-CN" sz="3200" b="1" noProof="1" smtClean="0">
                <a:solidFill>
                  <a:srgbClr val="335885"/>
                </a:solidFill>
                <a:latin typeface="黑体" pitchFamily="49" charset="-122"/>
                <a:ea typeface="黑体" pitchFamily="49" charset="-122"/>
              </a:rPr>
              <a:t>2. </a:t>
            </a:r>
            <a:r>
              <a:rPr lang="en-US" altLang="zh-CN" sz="3200" b="1" noProof="1" smtClean="0">
                <a:solidFill>
                  <a:srgbClr val="335885"/>
                </a:solidFill>
                <a:latin typeface="黑体" pitchFamily="49" charset="-122"/>
                <a:ea typeface="黑体" pitchFamily="49" charset="-122"/>
              </a:rPr>
              <a:t>INKLESS </a:t>
            </a:r>
            <a:r>
              <a:rPr lang="en-US" altLang="zh-CN" sz="3200" b="1" noProof="1">
                <a:solidFill>
                  <a:srgbClr val="335885"/>
                </a:solidFill>
                <a:latin typeface="黑体" pitchFamily="49" charset="-122"/>
                <a:ea typeface="黑体" pitchFamily="49" charset="-122"/>
              </a:rPr>
              <a:t>list file format specification</a:t>
            </a:r>
            <a:endParaRPr lang="zh-CN" altLang="zh-CN" sz="3200" b="1" noProof="1" smtClean="0">
              <a:solidFill>
                <a:srgbClr val="335885"/>
              </a:solidFill>
              <a:latin typeface="黑体" pitchFamily="49" charset="-122"/>
              <a:ea typeface="黑体" pitchFamily="49" charset="-122"/>
            </a:endParaRPr>
          </a:p>
        </p:txBody>
      </p:sp>
      <p:sp>
        <p:nvSpPr>
          <p:cNvPr id="7" name="TextBox 6"/>
          <p:cNvSpPr txBox="1"/>
          <p:nvPr/>
        </p:nvSpPr>
        <p:spPr>
          <a:xfrm>
            <a:off x="3851920" y="2708920"/>
            <a:ext cx="4908150" cy="2192908"/>
          </a:xfrm>
          <a:prstGeom prst="rect">
            <a:avLst/>
          </a:prstGeom>
          <a:noFill/>
          <a:ln>
            <a:solidFill>
              <a:schemeClr val="tx1"/>
            </a:solidFill>
          </a:ln>
        </p:spPr>
        <p:txBody>
          <a:bodyPr wrap="square" rtlCol="0">
            <a:spAutoFit/>
          </a:bodyPr>
          <a:lstStyle/>
          <a:p>
            <a:pPr marL="342900" indent="-342900"/>
            <a:r>
              <a:rPr lang="en-US" altLang="zh-CN" sz="1050" dirty="0"/>
              <a:t>Refer to the left picture</a:t>
            </a:r>
            <a:r>
              <a:rPr lang="en-US" altLang="zh-CN" sz="1050" dirty="0" smtClean="0"/>
              <a:t>:</a:t>
            </a:r>
          </a:p>
          <a:p>
            <a:pPr marL="342900" indent="-342900"/>
            <a:endParaRPr lang="en-US" altLang="zh-CN" sz="1050" dirty="0"/>
          </a:p>
          <a:p>
            <a:pPr marL="342900" indent="-342900"/>
            <a:r>
              <a:rPr lang="en-US" altLang="zh-CN" sz="1050" dirty="0"/>
              <a:t>The list file 1-8 is the header. The header information is the same as the CPC Map. Please see the note at the back of the //. TOTAL PASS DIE is the number of Lot Pass IC</a:t>
            </a:r>
          </a:p>
          <a:p>
            <a:pPr marL="342900" indent="-342900"/>
            <a:r>
              <a:rPr lang="en-US" altLang="zh-CN" sz="1050" dirty="0"/>
              <a:t>Line 10 is the field name. Copy it, separated by at least one space, all uppercase</a:t>
            </a:r>
            <a:r>
              <a:rPr lang="en-US" altLang="zh-CN" sz="1050" dirty="0" smtClean="0"/>
              <a:t>.</a:t>
            </a:r>
          </a:p>
          <a:p>
            <a:pPr marL="342900" indent="-342900"/>
            <a:endParaRPr lang="en-US" altLang="zh-CN" sz="1050" dirty="0"/>
          </a:p>
          <a:p>
            <a:pPr marL="342900" indent="-342900"/>
            <a:r>
              <a:rPr lang="en-US" altLang="zh-CN" sz="1050" dirty="0"/>
              <a:t>Field description:</a:t>
            </a:r>
          </a:p>
          <a:p>
            <a:pPr marL="342900" indent="-342900"/>
            <a:r>
              <a:rPr lang="en-US" altLang="zh-CN" sz="1050" dirty="0"/>
              <a:t>MAPPING_FILE_NAME: Inkless file name for each wafer of this Lot</a:t>
            </a:r>
          </a:p>
          <a:p>
            <a:pPr marL="342900" indent="-342900"/>
            <a:r>
              <a:rPr lang="en-US" altLang="zh-CN" sz="1050" dirty="0"/>
              <a:t>WAFER_ID: Consistent with CPC Map, cannot contain Lot ID</a:t>
            </a:r>
          </a:p>
          <a:p>
            <a:pPr marL="342900" indent="-342900"/>
            <a:r>
              <a:rPr lang="en-US" altLang="zh-CN" sz="1050" dirty="0"/>
              <a:t>GOOD: Number of Good Dies that can be packaged</a:t>
            </a:r>
          </a:p>
          <a:p>
            <a:pPr marL="342900" indent="-342900"/>
            <a:r>
              <a:rPr lang="en-US" altLang="zh-CN" sz="1050" dirty="0"/>
              <a:t>YIELD: corresponding yield of wafer</a:t>
            </a:r>
            <a:endParaRPr lang="en-US" altLang="zh-CN" sz="1050" dirty="0" smtClean="0"/>
          </a:p>
        </p:txBody>
      </p:sp>
      <p:sp>
        <p:nvSpPr>
          <p:cNvPr id="2" name="文本框 1"/>
          <p:cNvSpPr txBox="1"/>
          <p:nvPr/>
        </p:nvSpPr>
        <p:spPr>
          <a:xfrm>
            <a:off x="2195736" y="1844824"/>
            <a:ext cx="1944216" cy="415498"/>
          </a:xfrm>
          <a:prstGeom prst="rect">
            <a:avLst/>
          </a:prstGeom>
          <a:noFill/>
        </p:spPr>
        <p:txBody>
          <a:bodyPr wrap="square" rtlCol="0">
            <a:spAutoFit/>
          </a:bodyPr>
          <a:lstStyle/>
          <a:p>
            <a:pPr marL="228600" indent="-228600">
              <a:buAutoNum type="arabicPeriod"/>
            </a:pPr>
            <a:r>
              <a:rPr lang="en-US" altLang="zh-CN" sz="1050" dirty="0" smtClean="0">
                <a:solidFill>
                  <a:srgbClr val="FF0000"/>
                </a:solidFill>
              </a:rPr>
              <a:t>Good-&gt;BIN1</a:t>
            </a:r>
          </a:p>
          <a:p>
            <a:pPr marL="228600" indent="-228600">
              <a:buAutoNum type="arabicPeriod"/>
            </a:pPr>
            <a:r>
              <a:rPr lang="en-US" altLang="zh-CN" sz="1050" dirty="0" smtClean="0">
                <a:solidFill>
                  <a:srgbClr val="FF0000"/>
                </a:solidFill>
              </a:rPr>
              <a:t>Add Partial Good Bin</a:t>
            </a:r>
            <a:endParaRPr lang="zh-CN" altLang="en-US" sz="1050" dirty="0" smtClean="0">
              <a:solidFill>
                <a:srgbClr val="FF0000"/>
              </a:solidFill>
            </a:endParaRPr>
          </a:p>
        </p:txBody>
      </p:sp>
      <p:sp>
        <p:nvSpPr>
          <p:cNvPr id="9" name="文本框 8"/>
          <p:cNvSpPr txBox="1"/>
          <p:nvPr/>
        </p:nvSpPr>
        <p:spPr>
          <a:xfrm>
            <a:off x="1907704" y="2250756"/>
            <a:ext cx="576064" cy="253916"/>
          </a:xfrm>
          <a:prstGeom prst="rect">
            <a:avLst/>
          </a:prstGeom>
          <a:noFill/>
        </p:spPr>
        <p:txBody>
          <a:bodyPr wrap="square" rtlCol="0">
            <a:spAutoFit/>
          </a:bodyPr>
          <a:lstStyle/>
          <a:p>
            <a:r>
              <a:rPr lang="en-US" altLang="zh-CN" sz="1000" dirty="0" smtClean="0">
                <a:solidFill>
                  <a:srgbClr val="FF0000"/>
                </a:solidFill>
              </a:rPr>
              <a:t>1</a:t>
            </a:r>
            <a:endParaRPr lang="zh-CN" altLang="en-US" sz="1000" dirty="0" smtClean="0">
              <a:solidFill>
                <a:srgbClr val="FF0000"/>
              </a:solidFill>
            </a:endParaRPr>
          </a:p>
        </p:txBody>
      </p:sp>
      <p:sp>
        <p:nvSpPr>
          <p:cNvPr id="11" name="文本框 10"/>
          <p:cNvSpPr txBox="1"/>
          <p:nvPr/>
        </p:nvSpPr>
        <p:spPr>
          <a:xfrm>
            <a:off x="2804080" y="2357207"/>
            <a:ext cx="1368152" cy="253916"/>
          </a:xfrm>
          <a:prstGeom prst="rect">
            <a:avLst/>
          </a:prstGeom>
          <a:noFill/>
        </p:spPr>
        <p:txBody>
          <a:bodyPr wrap="square" rtlCol="0">
            <a:spAutoFit/>
          </a:bodyPr>
          <a:lstStyle/>
          <a:p>
            <a:r>
              <a:rPr lang="en-US" altLang="zh-CN" sz="1000" smtClean="0">
                <a:solidFill>
                  <a:srgbClr val="FF0000"/>
                </a:solidFill>
              </a:rPr>
              <a:t>     A   </a:t>
            </a:r>
            <a:r>
              <a:rPr lang="en-US" altLang="zh-CN" sz="1000" dirty="0" smtClean="0">
                <a:solidFill>
                  <a:srgbClr val="FF0000"/>
                </a:solidFill>
              </a:rPr>
              <a:t>B </a:t>
            </a:r>
            <a:r>
              <a:rPr lang="zh-CN" altLang="en-US" sz="1000" dirty="0" smtClean="0">
                <a:solidFill>
                  <a:srgbClr val="FF0000"/>
                </a:solidFill>
              </a:rPr>
              <a:t>。。。</a:t>
            </a:r>
          </a:p>
        </p:txBody>
      </p:sp>
      <p:cxnSp>
        <p:nvCxnSpPr>
          <p:cNvPr id="6" name="直接箭头连接符 5"/>
          <p:cNvCxnSpPr/>
          <p:nvPr/>
        </p:nvCxnSpPr>
        <p:spPr bwMode="auto">
          <a:xfrm>
            <a:off x="3059832" y="2611123"/>
            <a:ext cx="0" cy="2834101"/>
          </a:xfrm>
          <a:prstGeom prst="straightConnector1">
            <a:avLst/>
          </a:prstGeom>
          <a:noFill/>
          <a:ln w="19050" cap="flat" cmpd="sng" algn="ctr">
            <a:solidFill>
              <a:srgbClr val="FF0000"/>
            </a:solidFill>
            <a:prstDash val="solid"/>
            <a:round/>
            <a:headEnd type="none" w="med" len="med"/>
            <a:tailEnd type="triangle"/>
          </a:ln>
          <a:effectLst/>
        </p:spPr>
      </p:cxnSp>
      <p:cxnSp>
        <p:nvCxnSpPr>
          <p:cNvPr id="12" name="直接箭头连接符 11"/>
          <p:cNvCxnSpPr/>
          <p:nvPr/>
        </p:nvCxnSpPr>
        <p:spPr bwMode="auto">
          <a:xfrm>
            <a:off x="3419872" y="2611123"/>
            <a:ext cx="0" cy="2834101"/>
          </a:xfrm>
          <a:prstGeom prst="straightConnector1">
            <a:avLst/>
          </a:prstGeom>
          <a:noFill/>
          <a:ln w="19050" cap="flat" cmpd="sng" algn="ctr">
            <a:solidFill>
              <a:srgbClr val="FF000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p:cNvPicPr>
            <a:picLocks noChangeAspect="1" noChangeArrowheads="1"/>
          </p:cNvPicPr>
          <p:nvPr/>
        </p:nvPicPr>
        <p:blipFill>
          <a:blip r:embed="rId2" cstate="print"/>
          <a:srcRect/>
          <a:stretch>
            <a:fillRect/>
          </a:stretch>
        </p:blipFill>
        <p:spPr bwMode="auto">
          <a:xfrm>
            <a:off x="539552" y="1052736"/>
            <a:ext cx="7493694" cy="4824536"/>
          </a:xfrm>
          <a:prstGeom prst="rect">
            <a:avLst/>
          </a:prstGeom>
          <a:noFill/>
          <a:ln w="9525">
            <a:noFill/>
            <a:miter lim="800000"/>
            <a:headEnd/>
            <a:tailEnd/>
          </a:ln>
        </p:spPr>
      </p:pic>
      <p:sp>
        <p:nvSpPr>
          <p:cNvPr id="4" name="日期占位符 3"/>
          <p:cNvSpPr>
            <a:spLocks noGrp="1"/>
          </p:cNvSpPr>
          <p:nvPr>
            <p:ph type="dt" sz="half" idx="10"/>
          </p:nvPr>
        </p:nvSpPr>
        <p:spPr/>
        <p:txBody>
          <a:bodyPr/>
          <a:lstStyle/>
          <a:p>
            <a:pPr>
              <a:defRPr/>
            </a:pPr>
            <a:r>
              <a:rPr lang="de-DE" altLang="zh-CN" smtClean="0">
                <a:solidFill>
                  <a:srgbClr val="000000"/>
                </a:solidFill>
              </a:rPr>
              <a:t>Page </a:t>
            </a:r>
            <a:fld id="{34F03ABB-F46D-439B-9A01-39E633C88A4B}" type="slidenum">
              <a:rPr lang="de-DE" altLang="zh-CN" smtClean="0">
                <a:solidFill>
                  <a:srgbClr val="000000"/>
                </a:solidFill>
              </a:rPr>
              <a:pPr>
                <a:defRPr/>
              </a:pPr>
              <a:t>5</a:t>
            </a:fld>
            <a:endParaRPr lang="en-GB" altLang="zh-CN">
              <a:solidFill>
                <a:srgbClr val="000000"/>
              </a:solidFill>
            </a:endParaRPr>
          </a:p>
        </p:txBody>
      </p:sp>
      <p:sp>
        <p:nvSpPr>
          <p:cNvPr id="5" name="TextBox 4"/>
          <p:cNvSpPr txBox="1">
            <a:spLocks noChangeArrowheads="1"/>
          </p:cNvSpPr>
          <p:nvPr/>
        </p:nvSpPr>
        <p:spPr bwMode="auto">
          <a:xfrm>
            <a:off x="361660" y="260648"/>
            <a:ext cx="8674836" cy="584775"/>
          </a:xfrm>
          <a:prstGeom prst="rect">
            <a:avLst/>
          </a:prstGeom>
          <a:noFill/>
          <a:ln w="9525">
            <a:noFill/>
            <a:miter lim="800000"/>
            <a:headEnd/>
            <a:tailEnd/>
          </a:ln>
        </p:spPr>
        <p:txBody>
          <a:bodyPr wrap="square">
            <a:spAutoFit/>
          </a:bodyPr>
          <a:lstStyle/>
          <a:p>
            <a:r>
              <a:rPr lang="en-US" altLang="zh-CN" sz="3200" b="1" noProof="1" smtClean="0">
                <a:solidFill>
                  <a:srgbClr val="335885"/>
                </a:solidFill>
                <a:latin typeface="黑体" pitchFamily="49" charset="-122"/>
                <a:ea typeface="黑体" pitchFamily="49" charset="-122"/>
              </a:rPr>
              <a:t>3. </a:t>
            </a:r>
            <a:r>
              <a:rPr lang="en-US" altLang="zh-CN" sz="3200" b="1" noProof="1" smtClean="0">
                <a:solidFill>
                  <a:srgbClr val="335885"/>
                </a:solidFill>
                <a:latin typeface="黑体" pitchFamily="49" charset="-122"/>
                <a:ea typeface="黑体" pitchFamily="49" charset="-122"/>
              </a:rPr>
              <a:t>INKLESS </a:t>
            </a:r>
            <a:r>
              <a:rPr lang="en-US" altLang="zh-CN" sz="3200" b="1" noProof="1">
                <a:solidFill>
                  <a:srgbClr val="335885"/>
                </a:solidFill>
                <a:latin typeface="黑体" pitchFamily="49" charset="-122"/>
                <a:ea typeface="黑体" pitchFamily="49" charset="-122"/>
              </a:rPr>
              <a:t>MAP file format specification</a:t>
            </a:r>
            <a:endParaRPr lang="zh-CN" altLang="zh-CN" sz="3200" b="1" noProof="1" smtClean="0">
              <a:solidFill>
                <a:srgbClr val="335885"/>
              </a:solidFill>
              <a:latin typeface="黑体" pitchFamily="49" charset="-122"/>
              <a:ea typeface="黑体" pitchFamily="49" charset="-122"/>
            </a:endParaRPr>
          </a:p>
        </p:txBody>
      </p:sp>
      <p:sp>
        <p:nvSpPr>
          <p:cNvPr id="7" name="TextBox 6"/>
          <p:cNvSpPr txBox="1"/>
          <p:nvPr/>
        </p:nvSpPr>
        <p:spPr>
          <a:xfrm>
            <a:off x="4211960" y="3284984"/>
            <a:ext cx="4392488" cy="2123658"/>
          </a:xfrm>
          <a:prstGeom prst="rect">
            <a:avLst/>
          </a:prstGeom>
          <a:noFill/>
          <a:ln>
            <a:solidFill>
              <a:schemeClr val="tx1"/>
            </a:solidFill>
          </a:ln>
        </p:spPr>
        <p:txBody>
          <a:bodyPr wrap="square" rtlCol="0">
            <a:spAutoFit/>
          </a:bodyPr>
          <a:lstStyle/>
          <a:p>
            <a:pPr marL="342900" indent="-342900"/>
            <a:r>
              <a:rPr lang="en-US" altLang="zh-CN" sz="1100" dirty="0"/>
              <a:t>Refer to the left picture:</a:t>
            </a:r>
            <a:r>
              <a:rPr lang="en-US" altLang="zh-CN" sz="1100" dirty="0" smtClean="0"/>
              <a:t/>
            </a:r>
            <a:br>
              <a:rPr lang="en-US" altLang="zh-CN" sz="1100" dirty="0" smtClean="0"/>
            </a:br>
            <a:endParaRPr lang="en-US" altLang="zh-CN" sz="1100" dirty="0"/>
          </a:p>
          <a:p>
            <a:pPr marL="342900" indent="-342900">
              <a:buAutoNum type="arabicPeriod"/>
            </a:pPr>
            <a:r>
              <a:rPr lang="en-US" altLang="zh-CN" sz="1100" dirty="0" smtClean="0"/>
              <a:t>Line </a:t>
            </a:r>
            <a:r>
              <a:rPr lang="en-US" altLang="zh-CN" sz="1100" dirty="0"/>
              <a:t>1-15 is the header. The header information is the same as CPC Map. Please see the comment at the back</a:t>
            </a:r>
            <a:r>
              <a:rPr lang="en-US" altLang="zh-CN" sz="1100" dirty="0" smtClean="0"/>
              <a:t>.</a:t>
            </a:r>
          </a:p>
          <a:p>
            <a:pPr marL="228600" indent="-228600">
              <a:buFont typeface="+mj-lt"/>
              <a:buAutoNum type="arabicPeriod"/>
            </a:pPr>
            <a:r>
              <a:rPr lang="en-US" altLang="zh-CN" sz="1100" dirty="0"/>
              <a:t>Line 18 is the MAP start </a:t>
            </a:r>
            <a:r>
              <a:rPr lang="en-US" altLang="zh-CN" sz="1100" dirty="0" smtClean="0"/>
              <a:t>identifier</a:t>
            </a:r>
          </a:p>
          <a:p>
            <a:pPr marL="228600" indent="-228600">
              <a:buFont typeface="+mj-lt"/>
              <a:buAutoNum type="arabicPeriod"/>
            </a:pPr>
            <a:endParaRPr lang="en-US" altLang="zh-CN" sz="1100" dirty="0"/>
          </a:p>
          <a:p>
            <a:pPr marL="228600" indent="-228600">
              <a:buFont typeface="+mj-lt"/>
              <a:buAutoNum type="arabicPeriod"/>
            </a:pPr>
            <a:r>
              <a:rPr lang="en-US" altLang="zh-CN" sz="1100" dirty="0"/>
              <a:t>The beginning of line 19 is the content of the Inkless map. The Inkless Map states</a:t>
            </a:r>
            <a:r>
              <a:rPr lang="en-US" altLang="zh-CN" sz="1100" dirty="0" smtClean="0"/>
              <a:t>:</a:t>
            </a:r>
            <a:endParaRPr lang="en-US" altLang="zh-CN" sz="1100" dirty="0"/>
          </a:p>
          <a:p>
            <a:pPr marL="685800" lvl="1" indent="-228600">
              <a:buFont typeface="+mj-lt"/>
              <a:buAutoNum type="alphaLcPeriod"/>
            </a:pPr>
            <a:r>
              <a:rPr lang="en-US" altLang="zh-CN" sz="1100" dirty="0"/>
              <a:t>"1" means PASS DIE, to be </a:t>
            </a:r>
            <a:r>
              <a:rPr lang="en-US" altLang="zh-CN" sz="1100" dirty="0" smtClean="0"/>
              <a:t>encapsulated</a:t>
            </a:r>
          </a:p>
          <a:p>
            <a:pPr marL="685800" lvl="1" indent="-228600">
              <a:buFont typeface="+mj-lt"/>
              <a:buAutoNum type="alphaLcPeriod"/>
            </a:pPr>
            <a:r>
              <a:rPr lang="en-US" altLang="zh-CN" sz="1100" dirty="0" smtClean="0">
                <a:solidFill>
                  <a:srgbClr val="FF0000"/>
                </a:solidFill>
              </a:rPr>
              <a:t>“A,B,C,D</a:t>
            </a:r>
            <a:r>
              <a:rPr lang="zh-CN" altLang="en-US" sz="1100" dirty="0" smtClean="0">
                <a:solidFill>
                  <a:srgbClr val="FF0000"/>
                </a:solidFill>
              </a:rPr>
              <a:t>。。。</a:t>
            </a:r>
            <a:r>
              <a:rPr lang="en-US" altLang="zh-CN" sz="1100" dirty="0" smtClean="0">
                <a:solidFill>
                  <a:srgbClr val="FF0000"/>
                </a:solidFill>
              </a:rPr>
              <a:t>”, Partial Good Bin</a:t>
            </a:r>
          </a:p>
          <a:p>
            <a:pPr marL="800100" lvl="1" indent="-342900">
              <a:buFont typeface="+mj-lt"/>
              <a:buAutoNum type="alphaLcPeriod"/>
            </a:pPr>
            <a:r>
              <a:rPr lang="zh-CN" altLang="en-US" sz="1100" dirty="0" smtClean="0"/>
              <a:t>“</a:t>
            </a:r>
            <a:r>
              <a:rPr lang="en-US" altLang="zh-CN" sz="1100" dirty="0" smtClean="0"/>
              <a:t>X</a:t>
            </a:r>
            <a:r>
              <a:rPr lang="zh-CN" altLang="en-US" sz="1100" dirty="0" smtClean="0"/>
              <a:t>”表示</a:t>
            </a:r>
            <a:r>
              <a:rPr lang="en-US" altLang="zh-CN" sz="1100" dirty="0" smtClean="0"/>
              <a:t>FAIL DIE</a:t>
            </a:r>
            <a:r>
              <a:rPr lang="zh-CN" altLang="en-US" sz="1100" dirty="0" smtClean="0"/>
              <a:t>，</a:t>
            </a:r>
            <a:r>
              <a:rPr lang="fr-FR" altLang="zh-CN" sz="1100" dirty="0"/>
              <a:t>Not </a:t>
            </a:r>
            <a:r>
              <a:rPr lang="fr-FR" altLang="zh-CN" sz="1100" dirty="0" err="1"/>
              <a:t>encapsulated</a:t>
            </a:r>
            <a:r>
              <a:rPr lang="fr-FR" altLang="zh-CN" sz="1100" dirty="0"/>
              <a:t> </a:t>
            </a:r>
            <a:endParaRPr lang="fr-FR" altLang="zh-CN" sz="1100" dirty="0" smtClean="0"/>
          </a:p>
          <a:p>
            <a:pPr marL="800100" lvl="1" indent="-342900">
              <a:buFont typeface="+mj-lt"/>
              <a:buAutoNum type="alphaLcPeriod"/>
            </a:pPr>
            <a:r>
              <a:rPr lang="zh-CN" altLang="en-US" sz="1100" dirty="0" smtClean="0"/>
              <a:t>“</a:t>
            </a:r>
            <a:r>
              <a:rPr lang="en-US" altLang="zh-CN" sz="1100" dirty="0" smtClean="0"/>
              <a:t>.</a:t>
            </a:r>
            <a:r>
              <a:rPr lang="zh-CN" altLang="en-US" sz="1100" dirty="0" smtClean="0"/>
              <a:t>” </a:t>
            </a:r>
            <a:r>
              <a:rPr lang="fr-FR" altLang="zh-CN" sz="1100" dirty="0" err="1" smtClean="0"/>
              <a:t>Indicates</a:t>
            </a:r>
            <a:r>
              <a:rPr lang="fr-FR" altLang="zh-CN" sz="1100" dirty="0" smtClean="0"/>
              <a:t> </a:t>
            </a:r>
            <a:r>
              <a:rPr lang="fr-FR" altLang="zh-CN" sz="1100" dirty="0" err="1"/>
              <a:t>blank</a:t>
            </a:r>
            <a:endParaRPr lang="en-US" altLang="zh-CN" sz="11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p:cNvPicPr>
            <a:picLocks noChangeAspect="1" noChangeArrowheads="1"/>
          </p:cNvPicPr>
          <p:nvPr/>
        </p:nvPicPr>
        <p:blipFill rotWithShape="1">
          <a:blip r:embed="rId2" cstate="print"/>
          <a:srcRect t="40299" r="67329" b="16417"/>
          <a:stretch/>
        </p:blipFill>
        <p:spPr bwMode="auto">
          <a:xfrm>
            <a:off x="517282" y="908720"/>
            <a:ext cx="3123657" cy="2664296"/>
          </a:xfrm>
          <a:prstGeom prst="rect">
            <a:avLst/>
          </a:prstGeom>
          <a:noFill/>
          <a:ln w="9525">
            <a:noFill/>
            <a:miter lim="800000"/>
            <a:headEnd/>
            <a:tailEnd/>
          </a:ln>
        </p:spPr>
      </p:pic>
      <p:sp>
        <p:nvSpPr>
          <p:cNvPr id="4" name="日期占位符 3"/>
          <p:cNvSpPr>
            <a:spLocks noGrp="1"/>
          </p:cNvSpPr>
          <p:nvPr>
            <p:ph type="dt" sz="half" idx="10"/>
          </p:nvPr>
        </p:nvSpPr>
        <p:spPr/>
        <p:txBody>
          <a:bodyPr/>
          <a:lstStyle/>
          <a:p>
            <a:pPr>
              <a:defRPr/>
            </a:pPr>
            <a:r>
              <a:rPr lang="de-DE" altLang="zh-CN" smtClean="0">
                <a:solidFill>
                  <a:srgbClr val="000000"/>
                </a:solidFill>
              </a:rPr>
              <a:t>Page </a:t>
            </a:r>
            <a:fld id="{34F03ABB-F46D-439B-9A01-39E633C88A4B}" type="slidenum">
              <a:rPr lang="de-DE" altLang="zh-CN" smtClean="0">
                <a:solidFill>
                  <a:srgbClr val="000000"/>
                </a:solidFill>
              </a:rPr>
              <a:pPr>
                <a:defRPr/>
              </a:pPr>
              <a:t>6</a:t>
            </a:fld>
            <a:endParaRPr lang="en-GB" altLang="zh-CN">
              <a:solidFill>
                <a:srgbClr val="000000"/>
              </a:solidFill>
            </a:endParaRPr>
          </a:p>
        </p:txBody>
      </p:sp>
      <p:sp>
        <p:nvSpPr>
          <p:cNvPr id="5" name="TextBox 4"/>
          <p:cNvSpPr txBox="1">
            <a:spLocks noChangeArrowheads="1"/>
          </p:cNvSpPr>
          <p:nvPr/>
        </p:nvSpPr>
        <p:spPr bwMode="auto">
          <a:xfrm>
            <a:off x="433668" y="336660"/>
            <a:ext cx="8242788" cy="461665"/>
          </a:xfrm>
          <a:prstGeom prst="rect">
            <a:avLst/>
          </a:prstGeom>
          <a:noFill/>
          <a:ln w="9525">
            <a:noFill/>
            <a:miter lim="800000"/>
            <a:headEnd/>
            <a:tailEnd/>
          </a:ln>
        </p:spPr>
        <p:txBody>
          <a:bodyPr>
            <a:spAutoFit/>
          </a:bodyPr>
          <a:lstStyle/>
          <a:p>
            <a:r>
              <a:rPr lang="en-US" altLang="zh-CN" sz="2400" b="1" noProof="1" smtClean="0">
                <a:solidFill>
                  <a:srgbClr val="335885"/>
                </a:solidFill>
                <a:latin typeface="黑体" pitchFamily="49" charset="-122"/>
                <a:ea typeface="黑体" pitchFamily="49" charset="-122"/>
              </a:rPr>
              <a:t>INKLESS File:Current             New      </a:t>
            </a:r>
            <a:endParaRPr lang="zh-CN" altLang="zh-CN" sz="2400" b="1" noProof="1" smtClean="0">
              <a:solidFill>
                <a:srgbClr val="335885"/>
              </a:solidFill>
              <a:latin typeface="黑体" pitchFamily="49" charset="-122"/>
              <a:ea typeface="黑体" pitchFamily="49" charset="-122"/>
            </a:endParaRPr>
          </a:p>
        </p:txBody>
      </p:sp>
      <p:pic>
        <p:nvPicPr>
          <p:cNvPr id="2" name="图片 1"/>
          <p:cNvPicPr>
            <a:picLocks noChangeAspect="1"/>
          </p:cNvPicPr>
          <p:nvPr/>
        </p:nvPicPr>
        <p:blipFill rotWithShape="1">
          <a:blip r:embed="rId3"/>
          <a:srcRect t="5304"/>
          <a:stretch/>
        </p:blipFill>
        <p:spPr>
          <a:xfrm>
            <a:off x="3851920" y="955298"/>
            <a:ext cx="2585864" cy="2571141"/>
          </a:xfrm>
          <a:prstGeom prst="rect">
            <a:avLst/>
          </a:prstGeom>
        </p:spPr>
      </p:pic>
      <p:sp>
        <p:nvSpPr>
          <p:cNvPr id="3" name="右箭头 2"/>
          <p:cNvSpPr/>
          <p:nvPr/>
        </p:nvSpPr>
        <p:spPr bwMode="auto">
          <a:xfrm>
            <a:off x="3275856" y="1798247"/>
            <a:ext cx="576064" cy="396043"/>
          </a:xfrm>
          <a:prstGeom prst="rightArrow">
            <a:avLst/>
          </a:prstGeom>
          <a:noFill/>
          <a:ln w="19050" cap="flat" cmpd="sng" algn="ctr">
            <a:solidFill>
              <a:srgbClr val="FF0000"/>
            </a:solidFill>
            <a:prstDash val="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sp>
        <p:nvSpPr>
          <p:cNvPr id="6" name="椭圆 5"/>
          <p:cNvSpPr/>
          <p:nvPr/>
        </p:nvSpPr>
        <p:spPr bwMode="auto">
          <a:xfrm>
            <a:off x="5508104" y="1366199"/>
            <a:ext cx="720080" cy="648072"/>
          </a:xfrm>
          <a:prstGeom prst="ellipse">
            <a:avLst/>
          </a:prstGeom>
          <a:noFill/>
          <a:ln w="19050" cap="flat" cmpd="sng" algn="ctr">
            <a:solidFill>
              <a:srgbClr val="FF0000"/>
            </a:solidFill>
            <a:prstDash val="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pic>
        <p:nvPicPr>
          <p:cNvPr id="8" name="图片 7"/>
          <p:cNvPicPr>
            <a:picLocks noChangeAspect="1"/>
          </p:cNvPicPr>
          <p:nvPr/>
        </p:nvPicPr>
        <p:blipFill>
          <a:blip r:embed="rId4"/>
          <a:stretch>
            <a:fillRect/>
          </a:stretch>
        </p:blipFill>
        <p:spPr>
          <a:xfrm>
            <a:off x="3995936" y="3899438"/>
            <a:ext cx="2633662" cy="2214562"/>
          </a:xfrm>
          <a:prstGeom prst="rect">
            <a:avLst/>
          </a:prstGeom>
        </p:spPr>
      </p:pic>
      <p:pic>
        <p:nvPicPr>
          <p:cNvPr id="10" name="Picture 7"/>
          <p:cNvPicPr>
            <a:picLocks noChangeAspect="1" noChangeArrowheads="1"/>
          </p:cNvPicPr>
          <p:nvPr/>
        </p:nvPicPr>
        <p:blipFill rotWithShape="1">
          <a:blip r:embed="rId5" cstate="print"/>
          <a:srcRect t="30286" r="67242"/>
          <a:stretch/>
        </p:blipFill>
        <p:spPr bwMode="auto">
          <a:xfrm>
            <a:off x="971600" y="3828087"/>
            <a:ext cx="2088232" cy="2375934"/>
          </a:xfrm>
          <a:prstGeom prst="rect">
            <a:avLst/>
          </a:prstGeom>
          <a:noFill/>
          <a:ln w="9525">
            <a:noFill/>
            <a:miter lim="800000"/>
            <a:headEnd/>
            <a:tailEnd/>
          </a:ln>
        </p:spPr>
      </p:pic>
      <p:sp>
        <p:nvSpPr>
          <p:cNvPr id="11" name="右箭头 10"/>
          <p:cNvSpPr/>
          <p:nvPr/>
        </p:nvSpPr>
        <p:spPr bwMode="auto">
          <a:xfrm>
            <a:off x="3275856" y="4690479"/>
            <a:ext cx="576064" cy="396043"/>
          </a:xfrm>
          <a:prstGeom prst="rightArrow">
            <a:avLst/>
          </a:prstGeom>
          <a:noFill/>
          <a:ln w="19050" cap="flat" cmpd="sng" algn="ctr">
            <a:solidFill>
              <a:srgbClr val="FF0000"/>
            </a:solidFill>
            <a:prstDash val="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sp>
        <p:nvSpPr>
          <p:cNvPr id="12" name="椭圆 11"/>
          <p:cNvSpPr/>
          <p:nvPr/>
        </p:nvSpPr>
        <p:spPr bwMode="auto">
          <a:xfrm>
            <a:off x="5220072" y="3757320"/>
            <a:ext cx="1008112" cy="648072"/>
          </a:xfrm>
          <a:prstGeom prst="ellipse">
            <a:avLst/>
          </a:prstGeom>
          <a:noFill/>
          <a:ln w="19050" cap="flat" cmpd="sng" algn="ctr">
            <a:solidFill>
              <a:srgbClr val="FF0000"/>
            </a:solidFill>
            <a:prstDash val="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sp>
        <p:nvSpPr>
          <p:cNvPr id="13" name="TextBox 4"/>
          <p:cNvSpPr txBox="1">
            <a:spLocks noChangeArrowheads="1"/>
          </p:cNvSpPr>
          <p:nvPr/>
        </p:nvSpPr>
        <p:spPr bwMode="auto">
          <a:xfrm>
            <a:off x="492450" y="3429000"/>
            <a:ext cx="8760070" cy="461665"/>
          </a:xfrm>
          <a:prstGeom prst="rect">
            <a:avLst/>
          </a:prstGeom>
          <a:noFill/>
          <a:ln w="9525">
            <a:noFill/>
            <a:miter lim="800000"/>
            <a:headEnd/>
            <a:tailEnd/>
          </a:ln>
        </p:spPr>
        <p:txBody>
          <a:bodyPr wrap="square">
            <a:spAutoFit/>
          </a:bodyPr>
          <a:lstStyle/>
          <a:p>
            <a:r>
              <a:rPr lang="en-US" altLang="zh-CN" sz="2400" b="1" noProof="1" smtClean="0">
                <a:solidFill>
                  <a:srgbClr val="335885"/>
                </a:solidFill>
                <a:latin typeface="黑体" pitchFamily="49" charset="-122"/>
                <a:ea typeface="黑体" pitchFamily="49" charset="-122"/>
              </a:rPr>
              <a:t>LIST File:Current                New      </a:t>
            </a:r>
            <a:endParaRPr lang="zh-CN" altLang="zh-CN" sz="2400" b="1" noProof="1" smtClean="0">
              <a:solidFill>
                <a:srgbClr val="335885"/>
              </a:solidFill>
              <a:latin typeface="黑体" pitchFamily="49" charset="-122"/>
              <a:ea typeface="黑体" pitchFamily="49" charset="-122"/>
            </a:endParaRPr>
          </a:p>
        </p:txBody>
      </p:sp>
      <p:sp>
        <p:nvSpPr>
          <p:cNvPr id="14" name="TextBox 6"/>
          <p:cNvSpPr txBox="1"/>
          <p:nvPr/>
        </p:nvSpPr>
        <p:spPr>
          <a:xfrm>
            <a:off x="6593921" y="1535767"/>
            <a:ext cx="2387065" cy="4632037"/>
          </a:xfrm>
          <a:prstGeom prst="rect">
            <a:avLst/>
          </a:prstGeom>
          <a:noFill/>
          <a:ln>
            <a:solidFill>
              <a:schemeClr val="tx1"/>
            </a:solidFill>
          </a:ln>
        </p:spPr>
        <p:txBody>
          <a:bodyPr wrap="square" rtlCol="0">
            <a:spAutoFit/>
          </a:bodyPr>
          <a:lstStyle/>
          <a:p>
            <a:pPr marL="342900" indent="-342900"/>
            <a:r>
              <a:rPr lang="en-US" altLang="zh-CN" sz="1100" dirty="0" smtClean="0"/>
              <a:t>Inkless </a:t>
            </a:r>
            <a:r>
              <a:rPr lang="en-US" altLang="zh-CN" sz="1100" dirty="0" smtClean="0"/>
              <a:t>Map</a:t>
            </a:r>
            <a:r>
              <a:rPr lang="zh-CN" altLang="en-US" sz="1100" dirty="0" smtClean="0"/>
              <a:t> </a:t>
            </a:r>
            <a:r>
              <a:rPr lang="fr-FR" altLang="zh-CN" sz="1100" dirty="0" err="1" smtClean="0"/>
              <a:t>explanation</a:t>
            </a:r>
            <a:r>
              <a:rPr lang="zh-CN" altLang="en-US" sz="1100" dirty="0" smtClean="0"/>
              <a:t>：</a:t>
            </a:r>
            <a:endParaRPr lang="en-US" altLang="zh-CN" sz="1100" dirty="0" smtClean="0"/>
          </a:p>
          <a:p>
            <a:pPr marL="342900" indent="-342900"/>
            <a:endParaRPr lang="en-US" altLang="zh-CN" sz="1100" dirty="0" smtClean="0"/>
          </a:p>
          <a:p>
            <a:r>
              <a:rPr lang="en-US" altLang="zh-CN" sz="1050" dirty="0"/>
              <a:t>Current</a:t>
            </a:r>
            <a:r>
              <a:rPr lang="zh-CN" altLang="en-US" sz="1050" dirty="0"/>
              <a:t>： </a:t>
            </a:r>
            <a:endParaRPr lang="en-US" altLang="zh-CN" sz="1050" dirty="0" smtClean="0"/>
          </a:p>
          <a:p>
            <a:r>
              <a:rPr lang="en-US" altLang="zh-CN" sz="1050" dirty="0" smtClean="0"/>
              <a:t>a</a:t>
            </a:r>
            <a:r>
              <a:rPr lang="en-US" altLang="zh-CN" sz="1050" dirty="0"/>
              <a:t>.“1”</a:t>
            </a:r>
            <a:r>
              <a:rPr lang="zh-CN" altLang="en-US" sz="1050" dirty="0"/>
              <a:t>表示</a:t>
            </a:r>
            <a:r>
              <a:rPr lang="en-US" altLang="zh-CN" sz="1050" dirty="0"/>
              <a:t>PASS DIE</a:t>
            </a:r>
            <a:r>
              <a:rPr lang="zh-CN" altLang="en-US" sz="1050" dirty="0" smtClean="0"/>
              <a:t>，</a:t>
            </a:r>
            <a:r>
              <a:rPr lang="fr-FR" altLang="zh-CN" sz="1050" dirty="0"/>
              <a:t>To </a:t>
            </a:r>
            <a:r>
              <a:rPr lang="fr-FR" altLang="zh-CN" sz="1050" dirty="0" err="1" smtClean="0"/>
              <a:t>encapsulate</a:t>
            </a:r>
            <a:endParaRPr lang="fr-FR" altLang="zh-CN" sz="1050" dirty="0" smtClean="0"/>
          </a:p>
          <a:p>
            <a:r>
              <a:rPr lang="en-US" altLang="zh-CN" sz="1050" dirty="0" err="1" smtClean="0"/>
              <a:t>b</a:t>
            </a:r>
            <a:r>
              <a:rPr lang="en-US" altLang="zh-CN" sz="1050" dirty="0" err="1"/>
              <a:t>.“X</a:t>
            </a:r>
            <a:r>
              <a:rPr lang="en-US" altLang="zh-CN" sz="1050" dirty="0"/>
              <a:t>”</a:t>
            </a:r>
            <a:r>
              <a:rPr lang="zh-CN" altLang="en-US" sz="1050" dirty="0"/>
              <a:t>表示</a:t>
            </a:r>
            <a:r>
              <a:rPr lang="en-US" altLang="zh-CN" sz="1050" dirty="0"/>
              <a:t>FAIL DIE</a:t>
            </a:r>
            <a:r>
              <a:rPr lang="zh-CN" altLang="en-US" sz="1050" dirty="0" smtClean="0"/>
              <a:t>，</a:t>
            </a:r>
            <a:r>
              <a:rPr lang="fr-FR" altLang="zh-CN" sz="1050" dirty="0"/>
              <a:t>Not </a:t>
            </a:r>
            <a:r>
              <a:rPr lang="fr-FR" altLang="zh-CN" sz="1050" dirty="0" err="1" smtClean="0"/>
              <a:t>encapsulated</a:t>
            </a:r>
            <a:endParaRPr lang="fr-FR" altLang="zh-CN" sz="1050" dirty="0" smtClean="0"/>
          </a:p>
          <a:p>
            <a:r>
              <a:rPr lang="en-US" altLang="zh-CN" sz="1050" dirty="0" smtClean="0"/>
              <a:t>c</a:t>
            </a:r>
            <a:r>
              <a:rPr lang="en-US" altLang="zh-CN" sz="1050" dirty="0"/>
              <a:t>.“.” </a:t>
            </a:r>
            <a:r>
              <a:rPr lang="fr-FR" altLang="zh-CN" sz="1050" dirty="0" smtClean="0"/>
              <a:t> </a:t>
            </a:r>
            <a:r>
              <a:rPr lang="fr-FR" altLang="zh-CN" sz="1050" dirty="0" err="1" smtClean="0"/>
              <a:t>Indicates</a:t>
            </a:r>
            <a:r>
              <a:rPr lang="fr-FR" altLang="zh-CN" sz="1050" dirty="0" smtClean="0"/>
              <a:t> </a:t>
            </a:r>
            <a:r>
              <a:rPr lang="fr-FR" altLang="zh-CN" sz="1050" dirty="0" err="1"/>
              <a:t>blank</a:t>
            </a:r>
            <a:endParaRPr lang="zh-CN" altLang="en-US" sz="1050" dirty="0" smtClean="0"/>
          </a:p>
          <a:p>
            <a:endParaRPr lang="en-US" altLang="zh-CN" sz="1050" dirty="0" smtClean="0"/>
          </a:p>
          <a:p>
            <a:endParaRPr lang="en-US" altLang="zh-CN" sz="1050" dirty="0"/>
          </a:p>
          <a:p>
            <a:endParaRPr lang="en-US" altLang="zh-CN" sz="1050" dirty="0" smtClean="0"/>
          </a:p>
          <a:p>
            <a:endParaRPr lang="en-US" altLang="zh-CN" sz="1050" dirty="0"/>
          </a:p>
          <a:p>
            <a:endParaRPr lang="en-US" altLang="zh-CN" sz="1050" dirty="0" smtClean="0"/>
          </a:p>
          <a:p>
            <a:endParaRPr lang="en-US" altLang="zh-CN" sz="1050" dirty="0"/>
          </a:p>
          <a:p>
            <a:endParaRPr lang="en-US" altLang="zh-CN" sz="1050" dirty="0" smtClean="0"/>
          </a:p>
          <a:p>
            <a:endParaRPr lang="en-US" altLang="zh-CN" sz="1050" dirty="0"/>
          </a:p>
          <a:p>
            <a:endParaRPr lang="zh-CN" altLang="en-US" sz="1050" dirty="0"/>
          </a:p>
          <a:p>
            <a:r>
              <a:rPr lang="en-US" altLang="zh-CN" sz="1050" dirty="0"/>
              <a:t>New Request</a:t>
            </a:r>
            <a:r>
              <a:rPr lang="zh-CN" altLang="en-US" sz="1050" dirty="0"/>
              <a:t>：（</a:t>
            </a:r>
            <a:r>
              <a:rPr lang="en-US" altLang="zh-CN" sz="1050" dirty="0" smtClean="0">
                <a:solidFill>
                  <a:srgbClr val="FF0000"/>
                </a:solidFill>
              </a:rPr>
              <a:t>Bin</a:t>
            </a:r>
            <a:r>
              <a:rPr lang="zh-CN" altLang="en-US" sz="1050" dirty="0" smtClean="0">
                <a:solidFill>
                  <a:srgbClr val="FF0000"/>
                </a:solidFill>
              </a:rPr>
              <a:t> </a:t>
            </a:r>
            <a:r>
              <a:rPr lang="fr-FR" altLang="zh-CN" sz="1050" dirty="0" err="1" smtClean="0">
                <a:solidFill>
                  <a:srgbClr val="FF0000"/>
                </a:solidFill>
              </a:rPr>
              <a:t>d</a:t>
            </a:r>
            <a:r>
              <a:rPr lang="fr-FR" altLang="zh-CN" sz="1050" dirty="0" err="1" smtClean="0">
                <a:solidFill>
                  <a:srgbClr val="FF0000"/>
                </a:solidFill>
              </a:rPr>
              <a:t>efinition</a:t>
            </a:r>
            <a:r>
              <a:rPr lang="fr-FR" altLang="zh-CN" sz="1050" dirty="0" smtClean="0">
                <a:solidFill>
                  <a:srgbClr val="FF0000"/>
                </a:solidFill>
              </a:rPr>
              <a:t> </a:t>
            </a:r>
            <a:r>
              <a:rPr lang="fr-FR" altLang="zh-CN" sz="1050" dirty="0" err="1">
                <a:solidFill>
                  <a:srgbClr val="FF0000"/>
                </a:solidFill>
              </a:rPr>
              <a:t>according</a:t>
            </a:r>
            <a:r>
              <a:rPr lang="fr-FR" altLang="zh-CN" sz="1050" dirty="0">
                <a:solidFill>
                  <a:srgbClr val="FF0000"/>
                </a:solidFill>
              </a:rPr>
              <a:t> </a:t>
            </a:r>
            <a:r>
              <a:rPr lang="fr-FR" altLang="zh-CN" sz="1050" dirty="0" smtClean="0">
                <a:solidFill>
                  <a:srgbClr val="FF0000"/>
                </a:solidFill>
              </a:rPr>
              <a:t>to </a:t>
            </a:r>
            <a:r>
              <a:rPr lang="en-US" altLang="zh-CN" sz="1050" dirty="0" smtClean="0">
                <a:solidFill>
                  <a:srgbClr val="FF0000"/>
                </a:solidFill>
              </a:rPr>
              <a:t>CP </a:t>
            </a:r>
            <a:r>
              <a:rPr lang="en-US" altLang="zh-CN" sz="1050" dirty="0">
                <a:solidFill>
                  <a:srgbClr val="FF0000"/>
                </a:solidFill>
              </a:rPr>
              <a:t>Release Form</a:t>
            </a:r>
            <a:r>
              <a:rPr lang="zh-CN" altLang="en-US" sz="1050" dirty="0" smtClean="0"/>
              <a:t>）</a:t>
            </a:r>
            <a:r>
              <a:rPr lang="en-US" altLang="zh-CN" sz="1050" dirty="0" smtClean="0"/>
              <a:t>Release </a:t>
            </a:r>
            <a:r>
              <a:rPr lang="en-US" altLang="zh-CN" sz="1050" dirty="0" smtClean="0"/>
              <a:t>form</a:t>
            </a:r>
            <a:r>
              <a:rPr lang="zh-CN" altLang="en-US" sz="1050" dirty="0" smtClean="0"/>
              <a:t> </a:t>
            </a:r>
            <a:r>
              <a:rPr lang="fr-FR" altLang="zh-CN" sz="1050" dirty="0" err="1" smtClean="0"/>
              <a:t>w</a:t>
            </a:r>
            <a:r>
              <a:rPr lang="fr-FR" altLang="zh-CN" sz="1050" dirty="0" err="1" smtClean="0"/>
              <a:t>ill</a:t>
            </a:r>
            <a:r>
              <a:rPr lang="fr-FR" altLang="zh-CN" sz="1050" dirty="0" smtClean="0"/>
              <a:t> </a:t>
            </a:r>
            <a:r>
              <a:rPr lang="fr-FR" altLang="zh-CN" sz="1050" dirty="0"/>
              <a:t>update </a:t>
            </a:r>
            <a:r>
              <a:rPr lang="fr-FR" altLang="zh-CN" sz="1050" dirty="0" err="1"/>
              <a:t>accordingly</a:t>
            </a:r>
            <a:r>
              <a:rPr lang="en-US" altLang="zh-CN" sz="1050" dirty="0" smtClean="0"/>
              <a:t/>
            </a:r>
            <a:br>
              <a:rPr lang="en-US" altLang="zh-CN" sz="1050" dirty="0" smtClean="0"/>
            </a:br>
            <a:endParaRPr lang="en-US" altLang="zh-CN" sz="1050" dirty="0" smtClean="0"/>
          </a:p>
          <a:p>
            <a:r>
              <a:rPr lang="en-US" altLang="zh-CN" sz="1050" dirty="0" smtClean="0"/>
              <a:t>a</a:t>
            </a:r>
            <a:r>
              <a:rPr lang="en-US" altLang="zh-CN" sz="1050" dirty="0"/>
              <a:t>.“</a:t>
            </a:r>
            <a:r>
              <a:rPr lang="en-US" altLang="zh-CN" sz="1050" dirty="0" smtClean="0"/>
              <a:t>1”</a:t>
            </a:r>
            <a:r>
              <a:rPr lang="fr-FR" altLang="zh-CN" sz="1050" dirty="0" smtClean="0"/>
              <a:t>Express </a:t>
            </a:r>
            <a:r>
              <a:rPr lang="en-US" altLang="zh-CN" sz="1050" dirty="0" smtClean="0"/>
              <a:t>PASS </a:t>
            </a:r>
            <a:r>
              <a:rPr lang="en-US" altLang="zh-CN" sz="1050" dirty="0"/>
              <a:t>DIE</a:t>
            </a:r>
            <a:r>
              <a:rPr lang="zh-CN" altLang="en-US" sz="1050" dirty="0" smtClean="0"/>
              <a:t>，</a:t>
            </a:r>
            <a:r>
              <a:rPr lang="fr-FR" altLang="zh-CN" sz="1050" dirty="0"/>
              <a:t>To </a:t>
            </a:r>
            <a:r>
              <a:rPr lang="fr-FR" altLang="zh-CN" sz="1050" dirty="0" err="1" smtClean="0"/>
              <a:t>encapsulate</a:t>
            </a:r>
            <a:endParaRPr lang="fr-FR" altLang="zh-CN" sz="1050" dirty="0" smtClean="0"/>
          </a:p>
          <a:p>
            <a:r>
              <a:rPr lang="en-US" altLang="zh-CN" sz="1050" dirty="0" err="1" smtClean="0"/>
              <a:t>b.“</a:t>
            </a:r>
            <a:r>
              <a:rPr lang="en-US" altLang="zh-CN" sz="1050" dirty="0" err="1" smtClean="0">
                <a:solidFill>
                  <a:srgbClr val="FF0000"/>
                </a:solidFill>
              </a:rPr>
              <a:t>A,B,C,D</a:t>
            </a:r>
            <a:r>
              <a:rPr lang="zh-CN" altLang="en-US" sz="1050" dirty="0" smtClean="0">
                <a:solidFill>
                  <a:srgbClr val="FF0000"/>
                </a:solidFill>
              </a:rPr>
              <a:t>。。。</a:t>
            </a:r>
            <a:r>
              <a:rPr lang="en-US" altLang="zh-CN" sz="1050" dirty="0" smtClean="0">
                <a:solidFill>
                  <a:srgbClr val="FF0000"/>
                </a:solidFill>
              </a:rPr>
              <a:t>”, Partial Good Bin </a:t>
            </a:r>
            <a:r>
              <a:rPr lang="fr-FR" altLang="zh-CN" sz="1050" dirty="0" smtClean="0"/>
              <a:t>To </a:t>
            </a:r>
            <a:r>
              <a:rPr lang="fr-FR" altLang="zh-CN" sz="1050" dirty="0" err="1"/>
              <a:t>encapsulate</a:t>
            </a:r>
            <a:endParaRPr lang="fr-FR" altLang="zh-CN" sz="1050" dirty="0"/>
          </a:p>
          <a:p>
            <a:r>
              <a:rPr lang="en-US" altLang="zh-CN" sz="1050" dirty="0" err="1" smtClean="0"/>
              <a:t>c.“X</a:t>
            </a:r>
            <a:r>
              <a:rPr lang="en-US" altLang="zh-CN" sz="1050" dirty="0" smtClean="0"/>
              <a:t>”</a:t>
            </a:r>
            <a:r>
              <a:rPr lang="zh-CN" altLang="en-US" sz="1050" dirty="0" smtClean="0"/>
              <a:t> </a:t>
            </a:r>
            <a:r>
              <a:rPr lang="fr-FR" altLang="zh-CN" sz="1050" dirty="0" smtClean="0"/>
              <a:t>express </a:t>
            </a:r>
            <a:r>
              <a:rPr lang="en-US" altLang="zh-CN" sz="1050" dirty="0" smtClean="0"/>
              <a:t>FAIL DIE</a:t>
            </a:r>
            <a:r>
              <a:rPr lang="zh-CN" altLang="en-US" sz="1050" dirty="0" smtClean="0"/>
              <a:t>，</a:t>
            </a:r>
            <a:r>
              <a:rPr lang="fr-FR" altLang="zh-CN" sz="1050" dirty="0"/>
              <a:t>Not </a:t>
            </a:r>
            <a:r>
              <a:rPr lang="fr-FR" altLang="zh-CN" sz="1050" dirty="0" err="1"/>
              <a:t>encapsulated</a:t>
            </a:r>
            <a:endParaRPr lang="fr-FR" altLang="zh-CN" sz="1050" dirty="0"/>
          </a:p>
          <a:p>
            <a:r>
              <a:rPr lang="en-US" altLang="zh-CN" sz="1050" dirty="0" smtClean="0"/>
              <a:t>d</a:t>
            </a:r>
            <a:r>
              <a:rPr lang="en-US" altLang="zh-CN" sz="1050" dirty="0"/>
              <a:t>.“.” </a:t>
            </a:r>
            <a:r>
              <a:rPr lang="fr-FR" altLang="zh-CN" sz="1050" dirty="0" err="1" smtClean="0"/>
              <a:t>Indicates</a:t>
            </a:r>
            <a:r>
              <a:rPr lang="fr-FR" altLang="zh-CN" sz="1050" dirty="0" smtClean="0"/>
              <a:t> </a:t>
            </a:r>
            <a:r>
              <a:rPr lang="fr-FR" altLang="zh-CN" sz="1050" dirty="0" err="1"/>
              <a:t>blank</a:t>
            </a:r>
            <a:endParaRPr lang="en-US" altLang="zh-CN" dirty="0" smtClean="0"/>
          </a:p>
        </p:txBody>
      </p:sp>
    </p:spTree>
    <p:extLst>
      <p:ext uri="{BB962C8B-B14F-4D97-AF65-F5344CB8AC3E}">
        <p14:creationId xmlns:p14="http://schemas.microsoft.com/office/powerpoint/2010/main" val="3519060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3909781" y="1015704"/>
            <a:ext cx="2324100" cy="1447800"/>
          </a:xfrm>
          <a:prstGeom prst="rect">
            <a:avLst/>
          </a:prstGeom>
        </p:spPr>
      </p:pic>
      <p:pic>
        <p:nvPicPr>
          <p:cNvPr id="9" name="图片 8"/>
          <p:cNvPicPr>
            <a:picLocks noChangeAspect="1"/>
          </p:cNvPicPr>
          <p:nvPr/>
        </p:nvPicPr>
        <p:blipFill>
          <a:blip r:embed="rId3"/>
          <a:stretch>
            <a:fillRect/>
          </a:stretch>
        </p:blipFill>
        <p:spPr>
          <a:xfrm>
            <a:off x="132606" y="685428"/>
            <a:ext cx="3143250" cy="2095500"/>
          </a:xfrm>
          <a:prstGeom prst="rect">
            <a:avLst/>
          </a:prstGeom>
        </p:spPr>
      </p:pic>
      <p:sp>
        <p:nvSpPr>
          <p:cNvPr id="4" name="日期占位符 3"/>
          <p:cNvSpPr>
            <a:spLocks noGrp="1"/>
          </p:cNvSpPr>
          <p:nvPr>
            <p:ph type="dt" sz="half" idx="10"/>
          </p:nvPr>
        </p:nvSpPr>
        <p:spPr/>
        <p:txBody>
          <a:bodyPr/>
          <a:lstStyle/>
          <a:p>
            <a:pPr>
              <a:defRPr/>
            </a:pPr>
            <a:r>
              <a:rPr lang="de-DE" altLang="zh-CN" smtClean="0">
                <a:solidFill>
                  <a:srgbClr val="000000"/>
                </a:solidFill>
              </a:rPr>
              <a:t>Page </a:t>
            </a:r>
            <a:fld id="{34F03ABB-F46D-439B-9A01-39E633C88A4B}" type="slidenum">
              <a:rPr lang="de-DE" altLang="zh-CN" smtClean="0">
                <a:solidFill>
                  <a:srgbClr val="000000"/>
                </a:solidFill>
              </a:rPr>
              <a:pPr>
                <a:defRPr/>
              </a:pPr>
              <a:t>7</a:t>
            </a:fld>
            <a:endParaRPr lang="en-GB" altLang="zh-CN">
              <a:solidFill>
                <a:srgbClr val="000000"/>
              </a:solidFill>
            </a:endParaRPr>
          </a:p>
        </p:txBody>
      </p:sp>
      <p:sp>
        <p:nvSpPr>
          <p:cNvPr id="5" name="TextBox 4"/>
          <p:cNvSpPr txBox="1">
            <a:spLocks noChangeArrowheads="1"/>
          </p:cNvSpPr>
          <p:nvPr/>
        </p:nvSpPr>
        <p:spPr bwMode="auto">
          <a:xfrm>
            <a:off x="433668" y="336660"/>
            <a:ext cx="2482148" cy="461665"/>
          </a:xfrm>
          <a:prstGeom prst="rect">
            <a:avLst/>
          </a:prstGeom>
          <a:noFill/>
          <a:ln w="9525">
            <a:noFill/>
            <a:miter lim="800000"/>
            <a:headEnd/>
            <a:tailEnd/>
          </a:ln>
        </p:spPr>
        <p:txBody>
          <a:bodyPr wrap="square">
            <a:spAutoFit/>
          </a:bodyPr>
          <a:lstStyle/>
          <a:p>
            <a:r>
              <a:rPr lang="en-US" altLang="zh-CN" sz="2400" b="1" noProof="1" smtClean="0">
                <a:solidFill>
                  <a:srgbClr val="335885"/>
                </a:solidFill>
                <a:latin typeface="黑体" pitchFamily="49" charset="-122"/>
                <a:ea typeface="黑体" pitchFamily="49" charset="-122"/>
              </a:rPr>
              <a:t>INKLESS File</a:t>
            </a:r>
            <a:endParaRPr lang="zh-CN" altLang="zh-CN" sz="2400" b="1" noProof="1" smtClean="0">
              <a:solidFill>
                <a:srgbClr val="335885"/>
              </a:solidFill>
              <a:latin typeface="黑体" pitchFamily="49" charset="-122"/>
              <a:ea typeface="黑体" pitchFamily="49" charset="-122"/>
            </a:endParaRPr>
          </a:p>
        </p:txBody>
      </p:sp>
      <p:sp>
        <p:nvSpPr>
          <p:cNvPr id="6" name="椭圆 5"/>
          <p:cNvSpPr/>
          <p:nvPr/>
        </p:nvSpPr>
        <p:spPr bwMode="auto">
          <a:xfrm>
            <a:off x="539552" y="2085842"/>
            <a:ext cx="1800200" cy="377662"/>
          </a:xfrm>
          <a:prstGeom prst="ellipse">
            <a:avLst/>
          </a:prstGeom>
          <a:noFill/>
          <a:ln w="19050" cap="flat" cmpd="sng" algn="ctr">
            <a:solidFill>
              <a:srgbClr val="FF0000"/>
            </a:solidFill>
            <a:prstDash val="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sp>
        <p:nvSpPr>
          <p:cNvPr id="13" name="TextBox 4"/>
          <p:cNvSpPr txBox="1">
            <a:spLocks noChangeArrowheads="1"/>
          </p:cNvSpPr>
          <p:nvPr/>
        </p:nvSpPr>
        <p:spPr bwMode="auto">
          <a:xfrm>
            <a:off x="4014303" y="363348"/>
            <a:ext cx="2219578" cy="461665"/>
          </a:xfrm>
          <a:prstGeom prst="rect">
            <a:avLst/>
          </a:prstGeom>
          <a:noFill/>
          <a:ln w="9525">
            <a:noFill/>
            <a:miter lim="800000"/>
            <a:headEnd/>
            <a:tailEnd/>
          </a:ln>
        </p:spPr>
        <p:txBody>
          <a:bodyPr wrap="square">
            <a:spAutoFit/>
          </a:bodyPr>
          <a:lstStyle/>
          <a:p>
            <a:r>
              <a:rPr lang="en-US" altLang="zh-CN" sz="2400" b="1" noProof="1" smtClean="0">
                <a:solidFill>
                  <a:srgbClr val="335885"/>
                </a:solidFill>
                <a:latin typeface="黑体" pitchFamily="49" charset="-122"/>
                <a:ea typeface="黑体" pitchFamily="49" charset="-122"/>
              </a:rPr>
              <a:t>LIST File</a:t>
            </a:r>
            <a:endParaRPr lang="zh-CN" altLang="zh-CN" sz="2400" b="1" noProof="1" smtClean="0">
              <a:solidFill>
                <a:srgbClr val="335885"/>
              </a:solidFill>
              <a:latin typeface="黑体" pitchFamily="49" charset="-122"/>
              <a:ea typeface="黑体" pitchFamily="49" charset="-122"/>
            </a:endParaRPr>
          </a:p>
        </p:txBody>
      </p:sp>
      <p:sp>
        <p:nvSpPr>
          <p:cNvPr id="14" name="TextBox 6"/>
          <p:cNvSpPr txBox="1"/>
          <p:nvPr/>
        </p:nvSpPr>
        <p:spPr>
          <a:xfrm>
            <a:off x="574964" y="2845033"/>
            <a:ext cx="2387065" cy="1384995"/>
          </a:xfrm>
          <a:prstGeom prst="rect">
            <a:avLst/>
          </a:prstGeom>
          <a:noFill/>
          <a:ln>
            <a:solidFill>
              <a:schemeClr val="tx1"/>
            </a:solidFill>
          </a:ln>
        </p:spPr>
        <p:txBody>
          <a:bodyPr wrap="square" rtlCol="0">
            <a:spAutoFit/>
          </a:bodyPr>
          <a:lstStyle/>
          <a:p>
            <a:endParaRPr lang="en-US" altLang="zh-CN" sz="1050" dirty="0"/>
          </a:p>
          <a:p>
            <a:r>
              <a:rPr lang="en-US" altLang="zh-CN" sz="1050" dirty="0"/>
              <a:t>The number of PASS DIE in the Inkless file and List File is the sum of the number of “Good” Bin (Grade) defined in the CP release form “Good / bad”, as shown in the figure on the right is 1 + A + B</a:t>
            </a:r>
          </a:p>
          <a:p>
            <a:endParaRPr lang="en-US" altLang="zh-CN" sz="1050" dirty="0"/>
          </a:p>
        </p:txBody>
      </p:sp>
      <p:sp>
        <p:nvSpPr>
          <p:cNvPr id="16" name="椭圆 15"/>
          <p:cNvSpPr/>
          <p:nvPr/>
        </p:nvSpPr>
        <p:spPr bwMode="auto">
          <a:xfrm>
            <a:off x="4171731" y="2239742"/>
            <a:ext cx="1800200" cy="377662"/>
          </a:xfrm>
          <a:prstGeom prst="ellipse">
            <a:avLst/>
          </a:prstGeom>
          <a:noFill/>
          <a:ln w="19050" cap="flat" cmpd="sng" algn="ctr">
            <a:solidFill>
              <a:srgbClr val="FF0000"/>
            </a:solidFill>
            <a:prstDash val="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pic>
        <p:nvPicPr>
          <p:cNvPr id="15" name="图片 14"/>
          <p:cNvPicPr>
            <a:picLocks noChangeAspect="1"/>
          </p:cNvPicPr>
          <p:nvPr/>
        </p:nvPicPr>
        <p:blipFill>
          <a:blip r:embed="rId4"/>
          <a:stretch>
            <a:fillRect/>
          </a:stretch>
        </p:blipFill>
        <p:spPr>
          <a:xfrm>
            <a:off x="4014303" y="2682808"/>
            <a:ext cx="3048000" cy="1333500"/>
          </a:xfrm>
          <a:prstGeom prst="rect">
            <a:avLst/>
          </a:prstGeom>
        </p:spPr>
      </p:pic>
      <p:sp>
        <p:nvSpPr>
          <p:cNvPr id="19" name="TextBox 6"/>
          <p:cNvSpPr txBox="1"/>
          <p:nvPr/>
        </p:nvSpPr>
        <p:spPr>
          <a:xfrm>
            <a:off x="574964" y="4797152"/>
            <a:ext cx="2387065" cy="900246"/>
          </a:xfrm>
          <a:prstGeom prst="rect">
            <a:avLst/>
          </a:prstGeom>
          <a:noFill/>
          <a:ln>
            <a:solidFill>
              <a:schemeClr val="tx1"/>
            </a:solidFill>
          </a:ln>
        </p:spPr>
        <p:txBody>
          <a:bodyPr wrap="square" rtlCol="0">
            <a:spAutoFit/>
          </a:bodyPr>
          <a:lstStyle/>
          <a:p>
            <a:r>
              <a:rPr lang="en-US" altLang="zh-CN" sz="1050" dirty="0" smtClean="0"/>
              <a:t>Shipping </a:t>
            </a:r>
            <a:r>
              <a:rPr lang="en-US" altLang="zh-CN" sz="1050" dirty="0"/>
              <a:t>Yield Report:</a:t>
            </a:r>
          </a:p>
          <a:p>
            <a:endParaRPr lang="en-US" altLang="zh-CN" sz="1050" dirty="0"/>
          </a:p>
          <a:p>
            <a:r>
              <a:rPr lang="en-US" altLang="zh-CN" sz="1050" dirty="0"/>
              <a:t>Need to add the corresponding number of DG Good Bad Bins, Yield calculates the sum of Good Bins</a:t>
            </a:r>
            <a:endParaRPr lang="en-US" altLang="zh-CN" sz="1050" dirty="0"/>
          </a:p>
        </p:txBody>
      </p:sp>
      <p:pic>
        <p:nvPicPr>
          <p:cNvPr id="20" name="图片 19"/>
          <p:cNvPicPr>
            <a:picLocks noChangeAspect="1"/>
          </p:cNvPicPr>
          <p:nvPr/>
        </p:nvPicPr>
        <p:blipFill>
          <a:blip r:embed="rId5"/>
          <a:stretch>
            <a:fillRect/>
          </a:stretch>
        </p:blipFill>
        <p:spPr>
          <a:xfrm>
            <a:off x="3707904" y="4412839"/>
            <a:ext cx="5120828" cy="1495579"/>
          </a:xfrm>
          <a:prstGeom prst="rect">
            <a:avLst/>
          </a:prstGeom>
        </p:spPr>
      </p:pic>
      <p:sp>
        <p:nvSpPr>
          <p:cNvPr id="22" name="TextBox 4"/>
          <p:cNvSpPr txBox="1">
            <a:spLocks noChangeArrowheads="1"/>
          </p:cNvSpPr>
          <p:nvPr/>
        </p:nvSpPr>
        <p:spPr bwMode="auto">
          <a:xfrm>
            <a:off x="463156" y="4239326"/>
            <a:ext cx="2812699" cy="461665"/>
          </a:xfrm>
          <a:prstGeom prst="rect">
            <a:avLst/>
          </a:prstGeom>
          <a:noFill/>
          <a:ln w="9525">
            <a:noFill/>
            <a:miter lim="800000"/>
            <a:headEnd/>
            <a:tailEnd/>
          </a:ln>
        </p:spPr>
        <p:txBody>
          <a:bodyPr wrap="square">
            <a:spAutoFit/>
          </a:bodyPr>
          <a:lstStyle/>
          <a:p>
            <a:r>
              <a:rPr lang="fr-FR" altLang="zh-CN" sz="2400" b="1" dirty="0" err="1" smtClean="0">
                <a:solidFill>
                  <a:srgbClr val="335885"/>
                </a:solidFill>
                <a:latin typeface="黑体" pitchFamily="49" charset="-122"/>
                <a:ea typeface="黑体" pitchFamily="49" charset="-122"/>
              </a:rPr>
              <a:t>Ship</a:t>
            </a:r>
            <a:r>
              <a:rPr lang="fr-FR" altLang="zh-CN" sz="2400" b="1" dirty="0" smtClean="0">
                <a:solidFill>
                  <a:srgbClr val="335885"/>
                </a:solidFill>
                <a:latin typeface="黑体" pitchFamily="49" charset="-122"/>
                <a:ea typeface="黑体" pitchFamily="49" charset="-122"/>
              </a:rPr>
              <a:t> </a:t>
            </a:r>
            <a:r>
              <a:rPr lang="en-US" altLang="zh-CN" sz="2400" b="1" dirty="0" smtClean="0">
                <a:solidFill>
                  <a:srgbClr val="335885"/>
                </a:solidFill>
                <a:latin typeface="黑体" pitchFamily="49" charset="-122"/>
                <a:ea typeface="黑体" pitchFamily="49" charset="-122"/>
              </a:rPr>
              <a:t>Yield </a:t>
            </a:r>
            <a:r>
              <a:rPr lang="en-US" altLang="zh-CN" sz="2400" b="1" dirty="0">
                <a:solidFill>
                  <a:srgbClr val="335885"/>
                </a:solidFill>
                <a:latin typeface="黑体" pitchFamily="49" charset="-122"/>
                <a:ea typeface="黑体" pitchFamily="49" charset="-122"/>
              </a:rPr>
              <a:t>Report</a:t>
            </a:r>
            <a:endParaRPr lang="zh-CN" altLang="zh-CN" sz="2400" b="1" noProof="1">
              <a:solidFill>
                <a:srgbClr val="335885"/>
              </a:solidFill>
              <a:latin typeface="黑体" pitchFamily="49" charset="-122"/>
              <a:ea typeface="黑体" pitchFamily="49" charset="-122"/>
            </a:endParaRPr>
          </a:p>
        </p:txBody>
      </p:sp>
    </p:spTree>
    <p:extLst>
      <p:ext uri="{BB962C8B-B14F-4D97-AF65-F5344CB8AC3E}">
        <p14:creationId xmlns:p14="http://schemas.microsoft.com/office/powerpoint/2010/main" val="1536403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199606" y="1046367"/>
            <a:ext cx="4210050" cy="1771650"/>
          </a:xfrm>
          <a:prstGeom prst="rect">
            <a:avLst/>
          </a:prstGeom>
        </p:spPr>
      </p:pic>
      <p:sp>
        <p:nvSpPr>
          <p:cNvPr id="4" name="日期占位符 3"/>
          <p:cNvSpPr>
            <a:spLocks noGrp="1"/>
          </p:cNvSpPr>
          <p:nvPr>
            <p:ph type="dt" sz="half" idx="10"/>
          </p:nvPr>
        </p:nvSpPr>
        <p:spPr/>
        <p:txBody>
          <a:bodyPr/>
          <a:lstStyle/>
          <a:p>
            <a:pPr>
              <a:defRPr/>
            </a:pPr>
            <a:r>
              <a:rPr lang="de-DE" altLang="zh-CN" smtClean="0">
                <a:solidFill>
                  <a:srgbClr val="000000"/>
                </a:solidFill>
              </a:rPr>
              <a:t>Page </a:t>
            </a:r>
            <a:fld id="{34F03ABB-F46D-439B-9A01-39E633C88A4B}" type="slidenum">
              <a:rPr lang="de-DE" altLang="zh-CN" smtClean="0">
                <a:solidFill>
                  <a:srgbClr val="000000"/>
                </a:solidFill>
              </a:rPr>
              <a:pPr>
                <a:defRPr/>
              </a:pPr>
              <a:t>8</a:t>
            </a:fld>
            <a:endParaRPr lang="en-GB" altLang="zh-CN">
              <a:solidFill>
                <a:srgbClr val="000000"/>
              </a:solidFill>
            </a:endParaRPr>
          </a:p>
        </p:txBody>
      </p:sp>
      <p:sp>
        <p:nvSpPr>
          <p:cNvPr id="5" name="TextBox 4"/>
          <p:cNvSpPr txBox="1">
            <a:spLocks noChangeArrowheads="1"/>
          </p:cNvSpPr>
          <p:nvPr/>
        </p:nvSpPr>
        <p:spPr bwMode="auto">
          <a:xfrm>
            <a:off x="433668" y="336660"/>
            <a:ext cx="2482148" cy="461665"/>
          </a:xfrm>
          <a:prstGeom prst="rect">
            <a:avLst/>
          </a:prstGeom>
          <a:noFill/>
          <a:ln w="9525">
            <a:noFill/>
            <a:miter lim="800000"/>
            <a:headEnd/>
            <a:tailEnd/>
          </a:ln>
        </p:spPr>
        <p:txBody>
          <a:bodyPr wrap="square">
            <a:spAutoFit/>
          </a:bodyPr>
          <a:lstStyle/>
          <a:p>
            <a:r>
              <a:rPr lang="en-US" altLang="zh-CN" sz="2400" b="1" noProof="1" smtClean="0">
                <a:solidFill>
                  <a:srgbClr val="335885"/>
                </a:solidFill>
                <a:latin typeface="黑体" pitchFamily="49" charset="-122"/>
                <a:ea typeface="黑体" pitchFamily="49" charset="-122"/>
              </a:rPr>
              <a:t>CP Map</a:t>
            </a:r>
            <a:endParaRPr lang="zh-CN" altLang="zh-CN" sz="2400" b="1" noProof="1" smtClean="0">
              <a:solidFill>
                <a:srgbClr val="335885"/>
              </a:solidFill>
              <a:latin typeface="黑体" pitchFamily="49" charset="-122"/>
              <a:ea typeface="黑体" pitchFamily="49" charset="-122"/>
            </a:endParaRPr>
          </a:p>
        </p:txBody>
      </p:sp>
      <p:sp>
        <p:nvSpPr>
          <p:cNvPr id="6" name="椭圆 5"/>
          <p:cNvSpPr/>
          <p:nvPr/>
        </p:nvSpPr>
        <p:spPr bwMode="auto">
          <a:xfrm>
            <a:off x="3234896" y="1727297"/>
            <a:ext cx="3353328" cy="377662"/>
          </a:xfrm>
          <a:prstGeom prst="ellipse">
            <a:avLst/>
          </a:prstGeom>
          <a:noFill/>
          <a:ln w="19050" cap="flat" cmpd="sng" algn="ctr">
            <a:solidFill>
              <a:srgbClr val="FF0000"/>
            </a:solidFill>
            <a:prstDash val="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sp>
        <p:nvSpPr>
          <p:cNvPr id="14" name="TextBox 6"/>
          <p:cNvSpPr txBox="1"/>
          <p:nvPr/>
        </p:nvSpPr>
        <p:spPr>
          <a:xfrm>
            <a:off x="433668" y="1196383"/>
            <a:ext cx="2387065" cy="1708160"/>
          </a:xfrm>
          <a:prstGeom prst="rect">
            <a:avLst/>
          </a:prstGeom>
          <a:noFill/>
          <a:ln>
            <a:solidFill>
              <a:schemeClr val="tx1"/>
            </a:solidFill>
          </a:ln>
        </p:spPr>
        <p:txBody>
          <a:bodyPr wrap="square" rtlCol="0">
            <a:spAutoFit/>
          </a:bodyPr>
          <a:lstStyle/>
          <a:p>
            <a:pPr marL="228600" indent="-228600">
              <a:buAutoNum type="arabicPeriod"/>
            </a:pPr>
            <a:r>
              <a:rPr lang="en-US" altLang="zh-CN" sz="1050" dirty="0"/>
              <a:t>The PASS DIE and Yield calculation in the CP / CPC Map file is calculated as the sum of the number of “Good” Bin (Grade) defined in the CP release form “Good / bad” (as shown on the right)</a:t>
            </a:r>
          </a:p>
          <a:p>
            <a:pPr marL="228600" indent="-228600">
              <a:buAutoNum type="arabicPeriod"/>
            </a:pPr>
            <a:endParaRPr lang="en-US" altLang="zh-CN" sz="1050" dirty="0"/>
          </a:p>
          <a:p>
            <a:pPr marL="228600" indent="-228600">
              <a:buAutoNum type="arabicPeriod"/>
            </a:pPr>
            <a:r>
              <a:rPr lang="en-US" altLang="zh-CN" sz="1050" dirty="0"/>
              <a:t>DG Bin needs to be displayed on the Soft Bin (see below)</a:t>
            </a:r>
            <a:endParaRPr lang="en-US" altLang="zh-CN" sz="1050" dirty="0"/>
          </a:p>
        </p:txBody>
      </p:sp>
      <p:pic>
        <p:nvPicPr>
          <p:cNvPr id="3" name="图片 2"/>
          <p:cNvPicPr>
            <a:picLocks noChangeAspect="1"/>
          </p:cNvPicPr>
          <p:nvPr/>
        </p:nvPicPr>
        <p:blipFill>
          <a:blip r:embed="rId3"/>
          <a:stretch>
            <a:fillRect/>
          </a:stretch>
        </p:blipFill>
        <p:spPr>
          <a:xfrm>
            <a:off x="323528" y="3140968"/>
            <a:ext cx="8712968" cy="2560567"/>
          </a:xfrm>
          <a:prstGeom prst="rect">
            <a:avLst/>
          </a:prstGeom>
        </p:spPr>
      </p:pic>
      <p:sp>
        <p:nvSpPr>
          <p:cNvPr id="17" name="椭圆 16"/>
          <p:cNvSpPr/>
          <p:nvPr/>
        </p:nvSpPr>
        <p:spPr bwMode="auto">
          <a:xfrm>
            <a:off x="0" y="4542195"/>
            <a:ext cx="3672408" cy="627301"/>
          </a:xfrm>
          <a:prstGeom prst="ellipse">
            <a:avLst/>
          </a:prstGeom>
          <a:noFill/>
          <a:ln w="19050" cap="flat" cmpd="sng" algn="ctr">
            <a:solidFill>
              <a:srgbClr val="FF0000"/>
            </a:solidFill>
            <a:prstDash val="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spTree>
    <p:extLst>
      <p:ext uri="{BB962C8B-B14F-4D97-AF65-F5344CB8AC3E}">
        <p14:creationId xmlns:p14="http://schemas.microsoft.com/office/powerpoint/2010/main" val="1140004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1"/>
          <p:cNvPicPr>
            <a:picLocks noChangeAspect="1" noChangeArrowheads="1"/>
          </p:cNvPicPr>
          <p:nvPr/>
        </p:nvPicPr>
        <p:blipFill>
          <a:blip r:embed="rId2" cstate="print"/>
          <a:srcRect/>
          <a:stretch>
            <a:fillRect/>
          </a:stretch>
        </p:blipFill>
        <p:spPr bwMode="auto">
          <a:xfrm>
            <a:off x="3491880" y="1340768"/>
            <a:ext cx="5184576" cy="4780419"/>
          </a:xfrm>
          <a:prstGeom prst="rect">
            <a:avLst/>
          </a:prstGeom>
          <a:noFill/>
          <a:ln w="9525">
            <a:noFill/>
            <a:miter lim="800000"/>
            <a:headEnd/>
            <a:tailEnd/>
          </a:ln>
        </p:spPr>
      </p:pic>
      <p:sp>
        <p:nvSpPr>
          <p:cNvPr id="4" name="日期占位符 3"/>
          <p:cNvSpPr>
            <a:spLocks noGrp="1"/>
          </p:cNvSpPr>
          <p:nvPr>
            <p:ph type="dt" sz="half" idx="10"/>
          </p:nvPr>
        </p:nvSpPr>
        <p:spPr/>
        <p:txBody>
          <a:bodyPr/>
          <a:lstStyle/>
          <a:p>
            <a:pPr>
              <a:defRPr/>
            </a:pPr>
            <a:r>
              <a:rPr lang="de-DE" altLang="zh-CN" smtClean="0">
                <a:solidFill>
                  <a:srgbClr val="000000"/>
                </a:solidFill>
              </a:rPr>
              <a:t>Page </a:t>
            </a:r>
            <a:fld id="{34F03ABB-F46D-439B-9A01-39E633C88A4B}" type="slidenum">
              <a:rPr lang="de-DE" altLang="zh-CN" smtClean="0">
                <a:solidFill>
                  <a:srgbClr val="000000"/>
                </a:solidFill>
              </a:rPr>
              <a:pPr>
                <a:defRPr/>
              </a:pPr>
              <a:t>9</a:t>
            </a:fld>
            <a:endParaRPr lang="en-GB" altLang="zh-CN">
              <a:solidFill>
                <a:srgbClr val="000000"/>
              </a:solidFill>
            </a:endParaRPr>
          </a:p>
        </p:txBody>
      </p:sp>
      <p:sp>
        <p:nvSpPr>
          <p:cNvPr id="5" name="TextBox 4"/>
          <p:cNvSpPr txBox="1">
            <a:spLocks noChangeArrowheads="1"/>
          </p:cNvSpPr>
          <p:nvPr/>
        </p:nvSpPr>
        <p:spPr bwMode="auto">
          <a:xfrm>
            <a:off x="395536" y="333375"/>
            <a:ext cx="8136904" cy="830997"/>
          </a:xfrm>
          <a:prstGeom prst="rect">
            <a:avLst/>
          </a:prstGeom>
          <a:noFill/>
          <a:ln w="9525">
            <a:noFill/>
            <a:miter lim="800000"/>
            <a:headEnd/>
            <a:tailEnd/>
          </a:ln>
        </p:spPr>
        <p:txBody>
          <a:bodyPr wrap="square">
            <a:spAutoFit/>
          </a:bodyPr>
          <a:lstStyle/>
          <a:p>
            <a:r>
              <a:rPr lang="en-US" altLang="zh-CN" sz="2400" b="1" noProof="1" smtClean="0">
                <a:solidFill>
                  <a:srgbClr val="335885"/>
                </a:solidFill>
                <a:latin typeface="黑体" pitchFamily="49" charset="-122"/>
                <a:ea typeface="黑体" pitchFamily="49" charset="-122"/>
              </a:rPr>
              <a:t>2.1 </a:t>
            </a:r>
            <a:r>
              <a:rPr lang="en-US" altLang="zh-CN" sz="2400" b="1" noProof="1">
                <a:solidFill>
                  <a:srgbClr val="335885"/>
                </a:solidFill>
                <a:latin typeface="黑体" pitchFamily="49" charset="-122"/>
                <a:ea typeface="黑体" pitchFamily="49" charset="-122"/>
              </a:rPr>
              <a:t>Map file naming convention returned to CP Vendor after HISI RS</a:t>
            </a:r>
            <a:endParaRPr lang="zh-CN" altLang="zh-CN" sz="2400" b="1" noProof="1" smtClean="0">
              <a:solidFill>
                <a:srgbClr val="335885"/>
              </a:solidFill>
              <a:latin typeface="黑体" pitchFamily="49" charset="-122"/>
              <a:ea typeface="黑体" pitchFamily="49" charset="-122"/>
            </a:endParaRPr>
          </a:p>
        </p:txBody>
      </p:sp>
      <p:sp>
        <p:nvSpPr>
          <p:cNvPr id="6" name="TextBox 5"/>
          <p:cNvSpPr txBox="1"/>
          <p:nvPr/>
        </p:nvSpPr>
        <p:spPr>
          <a:xfrm>
            <a:off x="323528" y="1227524"/>
            <a:ext cx="3096344" cy="3785652"/>
          </a:xfrm>
          <a:prstGeom prst="rect">
            <a:avLst/>
          </a:prstGeom>
          <a:noFill/>
          <a:ln>
            <a:solidFill>
              <a:schemeClr val="tx1"/>
            </a:solidFill>
          </a:ln>
        </p:spPr>
        <p:txBody>
          <a:bodyPr wrap="square" rtlCol="0">
            <a:spAutoFit/>
          </a:bodyPr>
          <a:lstStyle/>
          <a:p>
            <a:pPr marL="342900" indent="-342900"/>
            <a:r>
              <a:rPr lang="en-US" altLang="zh-CN" sz="1200" dirty="0"/>
              <a:t>Refer to the right picture</a:t>
            </a:r>
            <a:r>
              <a:rPr lang="en-US" altLang="zh-CN" sz="1200" dirty="0" smtClean="0"/>
              <a:t>:</a:t>
            </a:r>
          </a:p>
          <a:p>
            <a:pPr marL="342900" indent="-342900"/>
            <a:endParaRPr lang="en-US" altLang="zh-CN" sz="1200" dirty="0"/>
          </a:p>
          <a:p>
            <a:pPr marL="342900" indent="-342900"/>
            <a:r>
              <a:rPr lang="en-US" altLang="zh-CN" sz="1200" dirty="0"/>
              <a:t>In Lot, the map file after HISI RS is compressed using ZIP. Example: </a:t>
            </a:r>
            <a:r>
              <a:rPr lang="en-US" altLang="zh-CN" sz="1200" dirty="0" smtClean="0"/>
              <a:t>E5N744.zip</a:t>
            </a:r>
          </a:p>
          <a:p>
            <a:pPr marL="342900" indent="-342900"/>
            <a:endParaRPr lang="en-US" altLang="zh-CN" sz="1200" dirty="0" smtClean="0"/>
          </a:p>
          <a:p>
            <a:pPr marL="342900" indent="-342900"/>
            <a:endParaRPr lang="en-US" altLang="zh-CN" sz="1200" dirty="0" smtClean="0"/>
          </a:p>
          <a:p>
            <a:pPr marL="342900" indent="-342900"/>
            <a:endParaRPr lang="en-US" altLang="zh-CN" sz="1200" dirty="0"/>
          </a:p>
          <a:p>
            <a:pPr marL="342900" indent="-342900"/>
            <a:r>
              <a:rPr lang="en-US" altLang="zh-CN" sz="1200" dirty="0"/>
              <a:t>The compressed file contains the post-RS Map file and list file of the affected wafer</a:t>
            </a:r>
            <a:r>
              <a:rPr lang="en-US" altLang="zh-CN" sz="1200" dirty="0" smtClean="0"/>
              <a:t>.</a:t>
            </a:r>
          </a:p>
          <a:p>
            <a:pPr marL="342900" indent="-342900"/>
            <a:r>
              <a:rPr lang="en-US" altLang="zh-CN" sz="1200" dirty="0" smtClean="0"/>
              <a:t>List </a:t>
            </a:r>
            <a:r>
              <a:rPr lang="en-US" altLang="zh-CN" sz="1200" dirty="0"/>
              <a:t>file naming convention: LOT ID.LIS. Example: </a:t>
            </a:r>
            <a:r>
              <a:rPr lang="en-US" altLang="zh-CN" sz="1200" dirty="0" smtClean="0"/>
              <a:t>E5N744.LIS</a:t>
            </a:r>
          </a:p>
          <a:p>
            <a:pPr marL="342900" indent="-342900"/>
            <a:endParaRPr lang="en-US" altLang="zh-CN" sz="1200" dirty="0" smtClean="0"/>
          </a:p>
          <a:p>
            <a:pPr marL="342900" indent="-342900"/>
            <a:endParaRPr lang="en-US" altLang="zh-CN" sz="1200" dirty="0" smtClean="0"/>
          </a:p>
          <a:p>
            <a:pPr marL="342900" indent="-342900"/>
            <a:endParaRPr lang="en-US" altLang="zh-CN" sz="1200" dirty="0"/>
          </a:p>
          <a:p>
            <a:pPr marL="342900" indent="-342900"/>
            <a:endParaRPr lang="en-US" altLang="zh-CN" sz="1200" dirty="0"/>
          </a:p>
          <a:p>
            <a:pPr marL="342900" indent="-342900"/>
            <a:r>
              <a:rPr lang="en-US" altLang="zh-CN" sz="1200" dirty="0"/>
              <a:t>Map file naming convention: LOT ID-wafer </a:t>
            </a:r>
            <a:r>
              <a:rPr lang="en-US" altLang="zh-CN" sz="1200" dirty="0" err="1"/>
              <a:t>No.MAP</a:t>
            </a:r>
            <a:r>
              <a:rPr lang="en-US" altLang="zh-CN" sz="1200" dirty="0"/>
              <a:t>. Example: E5N744-01.MAP or 5N744-AI774TD (IBM wafer)</a:t>
            </a:r>
            <a:endParaRPr lang="en-US" altLang="zh-CN" sz="1200" dirty="0" smtClean="0"/>
          </a:p>
        </p:txBody>
      </p:sp>
      <p:sp>
        <p:nvSpPr>
          <p:cNvPr id="9" name="矩形 8"/>
          <p:cNvSpPr/>
          <p:nvPr/>
        </p:nvSpPr>
        <p:spPr bwMode="auto">
          <a:xfrm>
            <a:off x="3851920" y="1988840"/>
            <a:ext cx="1440160" cy="295417"/>
          </a:xfrm>
          <a:prstGeom prst="rect">
            <a:avLst/>
          </a:prstGeom>
          <a:noFill/>
          <a:ln w="19050" cap="flat" cmpd="sng" algn="ctr">
            <a:solidFill>
              <a:srgbClr val="FF0000"/>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sp>
        <p:nvSpPr>
          <p:cNvPr id="10" name="矩形 9"/>
          <p:cNvSpPr/>
          <p:nvPr/>
        </p:nvSpPr>
        <p:spPr bwMode="auto">
          <a:xfrm>
            <a:off x="3563888" y="2492896"/>
            <a:ext cx="1296144" cy="510861"/>
          </a:xfrm>
          <a:prstGeom prst="rect">
            <a:avLst/>
          </a:prstGeom>
          <a:noFill/>
          <a:ln w="19050" cap="flat" cmpd="sng" algn="ctr">
            <a:solidFill>
              <a:srgbClr val="FF0000"/>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p:txBody>
      </p:sp>
      <p:sp>
        <p:nvSpPr>
          <p:cNvPr id="8" name="圓角矩形圖說文字 7"/>
          <p:cNvSpPr/>
          <p:nvPr/>
        </p:nvSpPr>
        <p:spPr bwMode="auto">
          <a:xfrm>
            <a:off x="1687160" y="2042349"/>
            <a:ext cx="1944216" cy="599259"/>
          </a:xfrm>
          <a:prstGeom prst="wedgeRoundRectCallout">
            <a:avLst>
              <a:gd name="adj1" fmla="val -76078"/>
              <a:gd name="adj2" fmla="val 6869"/>
              <a:gd name="adj3" fmla="val 16667"/>
            </a:avLst>
          </a:prstGeom>
          <a:noFill/>
          <a:ln w="19050" cap="flat" cmpd="sng" algn="ctr">
            <a:solidFill>
              <a:srgbClr val="4A0FC1"/>
            </a:solidFill>
            <a:prstDash val="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a:r>
              <a:rPr lang="en-US" altLang="zh-TW" sz="1000" dirty="0">
                <a:solidFill>
                  <a:srgbClr val="0000FF"/>
                </a:solidFill>
                <a:latin typeface="FrutigerNext LT Regular" pitchFamily="34" charset="0"/>
                <a:ea typeface="ＭＳ Ｐゴシック" pitchFamily="34" charset="-128"/>
              </a:rPr>
              <a:t>If you </a:t>
            </a:r>
            <a:r>
              <a:rPr lang="en-US" altLang="zh-TW" sz="1000" dirty="0" smtClean="0">
                <a:solidFill>
                  <a:srgbClr val="0000FF"/>
                </a:solidFill>
                <a:latin typeface="FrutigerNext LT Regular" pitchFamily="34" charset="0"/>
                <a:ea typeface="ＭＳ Ｐゴシック" pitchFamily="34" charset="-128"/>
              </a:rPr>
              <a:t>don’t </a:t>
            </a:r>
            <a:r>
              <a:rPr lang="en-US" altLang="zh-TW" sz="1000" dirty="0">
                <a:solidFill>
                  <a:srgbClr val="0000FF"/>
                </a:solidFill>
                <a:latin typeface="FrutigerNext LT Regular" pitchFamily="34" charset="0"/>
                <a:ea typeface="ＭＳ Ｐゴシック" pitchFamily="34" charset="-128"/>
              </a:rPr>
              <a:t>open the batch, you must use the guest batch + LWaferID.zip</a:t>
            </a:r>
            <a:endParaRPr kumimoji="0" lang="zh-TW" altLang="en-US" sz="1000" b="0" i="0" u="none" strike="noStrike" cap="none" normalizeH="0" baseline="0" dirty="0" smtClean="0">
              <a:ln>
                <a:noFill/>
              </a:ln>
              <a:solidFill>
                <a:srgbClr val="0000FF"/>
              </a:solidFill>
              <a:effectLst/>
              <a:latin typeface="FrutigerNext LT Regular" pitchFamily="34" charset="0"/>
              <a:ea typeface="ＭＳ Ｐゴシック" pitchFamily="34" charset="-128"/>
            </a:endParaRPr>
          </a:p>
        </p:txBody>
      </p:sp>
      <p:sp>
        <p:nvSpPr>
          <p:cNvPr id="11" name="圓角矩形圖說文字 10"/>
          <p:cNvSpPr/>
          <p:nvPr/>
        </p:nvSpPr>
        <p:spPr bwMode="auto">
          <a:xfrm>
            <a:off x="1687160" y="3663583"/>
            <a:ext cx="1872208" cy="599259"/>
          </a:xfrm>
          <a:prstGeom prst="wedgeRoundRectCallout">
            <a:avLst>
              <a:gd name="adj1" fmla="val -83548"/>
              <a:gd name="adj2" fmla="val -495"/>
              <a:gd name="adj3" fmla="val 16667"/>
            </a:avLst>
          </a:prstGeom>
          <a:noFill/>
          <a:ln w="19050" cap="flat" cmpd="sng" algn="ctr">
            <a:solidFill>
              <a:srgbClr val="4A0FC1"/>
            </a:solidFill>
            <a:prstDash val="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a:r>
              <a:rPr lang="en-US" altLang="zh-TW" sz="1000" dirty="0">
                <a:solidFill>
                  <a:srgbClr val="0000FF"/>
                </a:solidFill>
                <a:latin typeface="FrutigerNext LT Regular" pitchFamily="34" charset="0"/>
                <a:ea typeface="ＭＳ Ｐゴシック" pitchFamily="34" charset="-128"/>
              </a:rPr>
              <a:t>If you </a:t>
            </a:r>
            <a:r>
              <a:rPr lang="en-US" altLang="zh-TW" sz="1000" dirty="0" smtClean="0">
                <a:solidFill>
                  <a:srgbClr val="0000FF"/>
                </a:solidFill>
                <a:latin typeface="FrutigerNext LT Regular" pitchFamily="34" charset="0"/>
                <a:ea typeface="ＭＳ Ｐゴシック" pitchFamily="34" charset="-128"/>
              </a:rPr>
              <a:t>don’t </a:t>
            </a:r>
            <a:r>
              <a:rPr lang="en-US" altLang="zh-TW" sz="1000" dirty="0">
                <a:solidFill>
                  <a:srgbClr val="0000FF"/>
                </a:solidFill>
                <a:latin typeface="FrutigerNext LT Regular" pitchFamily="34" charset="0"/>
                <a:ea typeface="ＭＳ Ｐゴシック" pitchFamily="34" charset="-128"/>
              </a:rPr>
              <a:t>open the batch, you also need to use the guest batch + </a:t>
            </a:r>
            <a:r>
              <a:rPr lang="en-US" altLang="zh-TW" sz="1000" dirty="0" err="1">
                <a:solidFill>
                  <a:srgbClr val="0000FF"/>
                </a:solidFill>
                <a:latin typeface="FrutigerNext LT Regular" pitchFamily="34" charset="0"/>
                <a:ea typeface="ＭＳ Ｐゴシック" pitchFamily="34" charset="-128"/>
              </a:rPr>
              <a:t>LWaferID.LIS</a:t>
            </a:r>
            <a:endParaRPr kumimoji="0" lang="zh-TW" altLang="en-US" sz="1000" b="0" i="0" u="none" strike="noStrike" cap="none" normalizeH="0" baseline="0" dirty="0" smtClean="0">
              <a:ln>
                <a:noFill/>
              </a:ln>
              <a:solidFill>
                <a:srgbClr val="0000FF"/>
              </a:solidFill>
              <a:effectLst/>
              <a:latin typeface="FrutigerNext LT Regular" pitchFamily="34" charset="0"/>
              <a:ea typeface="ＭＳ Ｐゴシック" pitchFamily="34" charset="-128"/>
            </a:endParaRPr>
          </a:p>
        </p:txBody>
      </p:sp>
      <p:sp>
        <p:nvSpPr>
          <p:cNvPr id="12" name="圓角矩形圖說文字 11"/>
          <p:cNvSpPr/>
          <p:nvPr/>
        </p:nvSpPr>
        <p:spPr bwMode="auto">
          <a:xfrm>
            <a:off x="611560" y="5013176"/>
            <a:ext cx="2808312" cy="1280297"/>
          </a:xfrm>
          <a:prstGeom prst="wedgeRoundRectCallout">
            <a:avLst>
              <a:gd name="adj1" fmla="val 32453"/>
              <a:gd name="adj2" fmla="val -59968"/>
              <a:gd name="adj3" fmla="val 16667"/>
            </a:avLst>
          </a:prstGeom>
          <a:noFill/>
          <a:ln w="19050" cap="flat" cmpd="sng" algn="ctr">
            <a:solidFill>
              <a:srgbClr val="4A0FC1"/>
            </a:solidFill>
            <a:prstDash val="dash"/>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a:r>
              <a:rPr lang="fr-FR" altLang="zh-TW" sz="1000" dirty="0" smtClean="0">
                <a:solidFill>
                  <a:srgbClr val="0000FF"/>
                </a:solidFill>
                <a:latin typeface="FrutigerNext LT Regular" pitchFamily="34" charset="0"/>
                <a:ea typeface="ＭＳ Ｐゴシック" pitchFamily="34" charset="-128"/>
              </a:rPr>
              <a:t>It </a:t>
            </a:r>
            <a:r>
              <a:rPr lang="fr-FR" altLang="zh-TW" sz="1000" dirty="0" err="1">
                <a:solidFill>
                  <a:srgbClr val="0000FF"/>
                </a:solidFill>
                <a:latin typeface="FrutigerNext LT Regular" pitchFamily="34" charset="0"/>
                <a:ea typeface="ＭＳ Ｐゴシック" pitchFamily="34" charset="-128"/>
              </a:rPr>
              <a:t>is</a:t>
            </a:r>
            <a:r>
              <a:rPr lang="fr-FR" altLang="zh-TW" sz="1000" dirty="0">
                <a:solidFill>
                  <a:srgbClr val="0000FF"/>
                </a:solidFill>
                <a:latin typeface="FrutigerNext LT Regular" pitchFamily="34" charset="0"/>
                <a:ea typeface="ＭＳ Ｐゴシック" pitchFamily="34" charset="-128"/>
              </a:rPr>
              <a:t> </a:t>
            </a:r>
            <a:r>
              <a:rPr lang="fr-FR" altLang="zh-TW" sz="1000" dirty="0" err="1">
                <a:solidFill>
                  <a:srgbClr val="0000FF"/>
                </a:solidFill>
                <a:latin typeface="FrutigerNext LT Regular" pitchFamily="34" charset="0"/>
                <a:ea typeface="ＭＳ Ｐゴシック" pitchFamily="34" charset="-128"/>
              </a:rPr>
              <a:t>recommended</a:t>
            </a:r>
            <a:r>
              <a:rPr lang="fr-FR" altLang="zh-TW" sz="1000" dirty="0">
                <a:solidFill>
                  <a:srgbClr val="0000FF"/>
                </a:solidFill>
                <a:latin typeface="FrutigerNext LT Regular" pitchFamily="34" charset="0"/>
                <a:ea typeface="ＭＳ Ｐゴシック" pitchFamily="34" charset="-128"/>
              </a:rPr>
              <a:t> not to use LOT ID, use Wafer ID.MAP </a:t>
            </a:r>
            <a:r>
              <a:rPr lang="fr-FR" altLang="zh-TW" sz="1000" dirty="0" err="1">
                <a:solidFill>
                  <a:srgbClr val="0000FF"/>
                </a:solidFill>
                <a:latin typeface="FrutigerNext LT Regular" pitchFamily="34" charset="0"/>
                <a:ea typeface="ＭＳ Ｐゴシック" pitchFamily="34" charset="-128"/>
              </a:rPr>
              <a:t>directly</a:t>
            </a:r>
            <a:endParaRPr lang="fr-FR" altLang="zh-TW" sz="1000" dirty="0">
              <a:solidFill>
                <a:srgbClr val="0000FF"/>
              </a:solidFill>
              <a:latin typeface="FrutigerNext LT Regular" pitchFamily="34" charset="0"/>
              <a:ea typeface="ＭＳ Ｐゴシック" pitchFamily="34" charset="-128"/>
            </a:endParaRPr>
          </a:p>
          <a:p>
            <a:pPr defTabSz="801688"/>
            <a:r>
              <a:rPr lang="fr-FR" altLang="zh-TW" sz="1000" dirty="0">
                <a:solidFill>
                  <a:srgbClr val="0000FF"/>
                </a:solidFill>
                <a:latin typeface="FrutigerNext LT Regular" pitchFamily="34" charset="0"/>
                <a:ea typeface="ＭＳ Ｐゴシック" pitchFamily="34" charset="-128"/>
              </a:rPr>
              <a:t>LOT ID: E5N744.00</a:t>
            </a:r>
          </a:p>
          <a:p>
            <a:pPr defTabSz="801688"/>
            <a:r>
              <a:rPr lang="fr-FR" altLang="zh-TW" sz="1000" dirty="0">
                <a:solidFill>
                  <a:srgbClr val="0000FF"/>
                </a:solidFill>
                <a:latin typeface="FrutigerNext LT Regular" pitchFamily="34" charset="0"/>
                <a:ea typeface="ＭＳ Ｐゴシック" pitchFamily="34" charset="-128"/>
              </a:rPr>
              <a:t>TSMC Wafer ID: E5N744-01F5</a:t>
            </a:r>
          </a:p>
          <a:p>
            <a:pPr defTabSz="801688"/>
            <a:r>
              <a:rPr lang="fr-FR" altLang="zh-TW" sz="1000" dirty="0">
                <a:solidFill>
                  <a:srgbClr val="0000FF"/>
                </a:solidFill>
                <a:latin typeface="FrutigerNext LT Regular" pitchFamily="34" charset="0"/>
                <a:ea typeface="ＭＳ Ｐゴシック" pitchFamily="34" charset="-128"/>
              </a:rPr>
              <a:t>File Name: E5N744-01.MAP</a:t>
            </a:r>
          </a:p>
          <a:p>
            <a:pPr defTabSz="801688"/>
            <a:r>
              <a:rPr lang="fr-FR" altLang="zh-TW" sz="1000" dirty="0">
                <a:solidFill>
                  <a:srgbClr val="0000FF"/>
                </a:solidFill>
                <a:latin typeface="FrutigerNext LT Regular" pitchFamily="34" charset="0"/>
                <a:ea typeface="ＭＳ Ｐゴシック" pitchFamily="34" charset="-128"/>
              </a:rPr>
              <a:t>IBM Wafer ID: AI774TD</a:t>
            </a:r>
          </a:p>
          <a:p>
            <a:pPr defTabSz="801688"/>
            <a:r>
              <a:rPr lang="fr-FR" altLang="zh-TW" sz="1000" dirty="0">
                <a:solidFill>
                  <a:srgbClr val="0000FF"/>
                </a:solidFill>
                <a:latin typeface="FrutigerNext LT Regular" pitchFamily="34" charset="0"/>
                <a:ea typeface="ＭＳ Ｐゴシック" pitchFamily="34" charset="-128"/>
              </a:rPr>
              <a:t>File Name: AI774TD.MAP</a:t>
            </a:r>
            <a:endParaRPr kumimoji="0" lang="zh-TW" altLang="en-US" sz="1000" b="0" i="0" u="none" strike="noStrike" cap="none" normalizeH="0" baseline="0" dirty="0" smtClean="0">
              <a:ln>
                <a:noFill/>
              </a:ln>
              <a:solidFill>
                <a:srgbClr val="0000FF"/>
              </a:solidFill>
              <a:effectLst/>
              <a:latin typeface="FrutigerNext LT Regular" pitchFamily="34" charset="0"/>
              <a:ea typeface="ＭＳ Ｐゴシック" pitchFamily="34" charset="-128"/>
            </a:endParaRPr>
          </a:p>
        </p:txBody>
      </p:sp>
    </p:spTree>
    <p:extLst>
      <p:ext uri="{BB962C8B-B14F-4D97-AF65-F5344CB8AC3E}">
        <p14:creationId xmlns:p14="http://schemas.microsoft.com/office/powerpoint/2010/main" val="34882537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LINAME" val="ᑦᑿᑔᑽᑲᒄᒄᑺᑷᑺᑶᑵ"/>
  <p:tag name="DATETIME" val="ᑂᑀᑂᑅᑀᑃᑁᑃᑁᐱᐱᑂᑂᑋᑃᑇᑒᑞᐱᐹᑘᑞᑥᐼᑂᑋᑁᐺ"/>
  <p:tag name="DONEBY" val="ᑤᑥᑭᑶᒃᒈᑲᑿᐱᑳᒀᒆᒃᑸᑶᒀᑺᒄ"/>
  <p:tag name="IPADDRESS" val="ᑥᑠᑦᑔᑨᑝᑁᑂᑊᑂ"/>
  <p:tag name="APPVER" val="ᑄᐿᑁ"/>
  <p:tag name="RANDOM" val="17"/>
  <p:tag name="CHECKSUM" val="ᑆᑂᑅᑈ"/>
</p:tagLst>
</file>

<file path=ppt/theme/theme1.xml><?xml version="1.0" encoding="utf-8"?>
<a:theme xmlns:a="http://schemas.openxmlformats.org/drawingml/2006/main" name="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rgbClr val="4A0FC1"/>
          </a:solidFill>
          <a:prstDash val="dash"/>
          <a:round/>
          <a:headEnd type="none" w="med" len="med"/>
          <a:tailEnd type="none" w="med" len="med"/>
        </a:ln>
        <a:effectLst/>
      </a:spPr>
      <a:bodyPr vert="horz" wrap="square" lIns="79200" tIns="39600" rIns="79200" bIns="39600" numCol="1" rtlCol="0"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noFill/>
        <a:ln w="19050" cap="flat" cmpd="sng" algn="ctr">
          <a:solidFill>
            <a:srgbClr val="7030A0"/>
          </a:solidFill>
          <a:prstDash val="solid"/>
          <a:round/>
          <a:headEnd type="none" w="med" len="med"/>
          <a:tailEnd type="arrow"/>
        </a:ln>
        <a:effectLst/>
      </a:spPr>
      <a:bodyPr/>
      <a:lstStyle/>
    </a:lnDef>
    <a:txDef>
      <a:spPr>
        <a:noFill/>
      </a:spPr>
      <a:bodyPr wrap="square" rtlCol="0">
        <a:spAutoFit/>
      </a:bodyPr>
      <a:lstStyle>
        <a:defPPr>
          <a:defRPr dirty="0" smtClean="0">
            <a:solidFill>
              <a:srgbClr val="7030A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rgbClr val="4A0FC1"/>
          </a:solidFill>
          <a:prstDash val="dash"/>
          <a:round/>
          <a:headEnd type="none" w="med" len="med"/>
          <a:tailEnd type="none" w="med" len="med"/>
        </a:ln>
        <a:effectLst/>
      </a:spPr>
      <a:bodyPr vert="horz" wrap="square" lIns="79200" tIns="39600" rIns="79200" bIns="39600" numCol="1" rtlCol="0"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noFill/>
        <a:ln w="19050" cap="flat" cmpd="sng" algn="ctr">
          <a:solidFill>
            <a:srgbClr val="7030A0"/>
          </a:solidFill>
          <a:prstDash val="solid"/>
          <a:round/>
          <a:headEnd type="none" w="med" len="med"/>
          <a:tailEnd type="arrow"/>
        </a:ln>
        <a:effectLst/>
      </a:spPr>
      <a:bodyPr/>
      <a:lstStyle/>
    </a:lnDef>
    <a:txDef>
      <a:spPr>
        <a:noFill/>
      </a:spPr>
      <a:bodyPr wrap="square" rtlCol="0">
        <a:spAutoFit/>
      </a:bodyPr>
      <a:lstStyle>
        <a:defPPr>
          <a:defRPr dirty="0" smtClean="0">
            <a:solidFill>
              <a:srgbClr val="7030A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rgbClr val="4A0FC1"/>
          </a:solidFill>
          <a:prstDash val="dash"/>
          <a:round/>
          <a:headEnd type="none" w="med" len="med"/>
          <a:tailEnd type="none" w="med" len="med"/>
        </a:ln>
        <a:effectLst/>
      </a:spPr>
      <a:bodyPr vert="horz" wrap="square" lIns="79200" tIns="39600" rIns="79200" bIns="39600" numCol="1" rtlCol="0"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noFill/>
        <a:ln w="19050" cap="flat" cmpd="sng" algn="ctr">
          <a:solidFill>
            <a:srgbClr val="7030A0"/>
          </a:solidFill>
          <a:prstDash val="solid"/>
          <a:round/>
          <a:headEnd type="none" w="med" len="med"/>
          <a:tailEnd type="arrow"/>
        </a:ln>
        <a:effectLst/>
      </a:spPr>
      <a:bodyPr/>
      <a:lstStyle/>
    </a:lnDef>
    <a:txDef>
      <a:spPr>
        <a:noFill/>
      </a:spPr>
      <a:bodyPr wrap="square" rtlCol="0">
        <a:spAutoFit/>
      </a:bodyPr>
      <a:lstStyle>
        <a:defPPr>
          <a:defRPr dirty="0" smtClean="0">
            <a:solidFill>
              <a:srgbClr val="7030A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rgbClr val="000000"/>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square" rtlCol="0">
        <a:spAutoFit/>
      </a:bodyPr>
      <a:lstStyle>
        <a:defPPr>
          <a:defRPr dirty="0" smtClean="0">
            <a:solidFill>
              <a:srgbClr val="00000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32335</TotalTime>
  <Words>884</Words>
  <Application>Microsoft Office PowerPoint</Application>
  <PresentationFormat>On-screen Show (4:3)</PresentationFormat>
  <Paragraphs>143</Paragraphs>
  <Slides>12</Slides>
  <Notes>2</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12</vt:i4>
      </vt:variant>
    </vt:vector>
  </HeadingPairs>
  <TitlesOfParts>
    <vt:vector size="28" baseType="lpstr">
      <vt:lpstr>MS PGothic</vt:lpstr>
      <vt:lpstr>SimSun</vt:lpstr>
      <vt:lpstr>Arial</vt:lpstr>
      <vt:lpstr>Calibri</vt:lpstr>
      <vt:lpstr>FrutigerNext LT Bold</vt:lpstr>
      <vt:lpstr>FrutigerNext LT Light</vt:lpstr>
      <vt:lpstr>FrutigerNext LT Medium</vt:lpstr>
      <vt:lpstr>FrutigerNext LT Regular</vt:lpstr>
      <vt:lpstr>黑体</vt:lpstr>
      <vt:lpstr>华文细黑</vt:lpstr>
      <vt:lpstr>Wingdings</vt:lpstr>
      <vt:lpstr>default</vt:lpstr>
      <vt:lpstr>1_default</vt:lpstr>
      <vt:lpstr>2_default</vt:lpstr>
      <vt:lpstr>Blank</vt:lpstr>
      <vt:lpstr>1_自定义设计方案</vt:lpstr>
      <vt:lpstr> Hisilicon Inkless Format Requirements V1.3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huawei</dc:creator>
  <cp:lastModifiedBy>Erwan BOURGEOIS</cp:lastModifiedBy>
  <cp:revision>784</cp:revision>
  <dcterms:created xsi:type="dcterms:W3CDTF">2011-12-12T02:13:09Z</dcterms:created>
  <dcterms:modified xsi:type="dcterms:W3CDTF">2020-01-14T11:01:32Z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(5)Oj1zQXqYrkPCLVU0MHIoQEI/COyNWEFaVPQUphCV3RCpmZlmiCvr820GITLI6Wf0/GpsEAvy_x000d_ MZu7/0E9I+Y6+d5NrQHR40ww7xHYOkET9ybsrerDsl5Q5htVqLHFVdubHLO4OwmG2ryFY1ZP_x000d_ 9M/VRmDt9hNX+ZaVwA5S1kOB4NBG8MBdnx2fQcQ0XPGRi4njr0OzL10H9S8+92v7QsWe+zFP_x000d_ uV15xsv/S3cTzAlwXw</vt:lpwstr>
  </property>
  <property fmtid="{D5CDD505-2E9C-101B-9397-08002B2CF9AE}" pid="3" name="_ms_pID_7253431">
    <vt:lpwstr>+FWuf433kQckzLHlpDVyPRMO68ObA3hop3nlnDKmmh/t2eW4Aq9nyT_x000d_ WCj/v6mqdEKfjZK3efWNfpvV8BALTnKxKwt9bNsl+YZva0tASLCOgdUIrM0NxyWsOOQ42SBA_x000d_ k7UEmq3kUrzvfUuCIUflRm7wLuXedKMGi4yE4DLhszJ9b6Ly64JLjvRq5c1/q1HWEuuJ9Mv/_x000d_ TNmmqS53A0nqviB2txWczXw6Clxr3NxxXexZ</vt:lpwstr>
  </property>
  <property fmtid="{D5CDD505-2E9C-101B-9397-08002B2CF9AE}" pid="4" name="_ms_pID_7253432">
    <vt:lpwstr>SKTJ/yaPjIFYdoL0Ro/9Q+VJGyvviKv6wBui_x000d_ Rlu9TGiKrKQm9mvyX1bI2kNDHALVnRqutfsjFiQdqAXSw+V+r+XHkHE5LqyEyvdo9JSxPodQ_x000d_ xHja+YORRakJ4+hjBIztulaU+xUButuD9PpiwZ8LirDJAkRu0HLNYZiGnuvll+ghXHdUJEid_x000d_ GcxRwPmnRulmR9C1gHIxZ19gCNL4Oi6LLdQqg0aelHMMp5s724b7He</vt:lpwstr>
  </property>
  <property fmtid="{D5CDD505-2E9C-101B-9397-08002B2CF9AE}" pid="5" name="_ms_pID_7253433">
    <vt:lpwstr>G2Qilxodw8xlhywrRD_x000d_ kQVOEt+h6kRY1IQYMe9BgKgqAWqeIlk924zq84NQ/GIRkGm95EL4CMbeP+q+1XO1FVCas46G_x000d_ sGHNbALFFpZShIONk61E37MX/4png1spV4eLrcibeCZ9bz9R3JUbqbuWU/JyO+uRwS+f1GxL_x000d_ 3jdvUVP4NpIJ8gI5gHkQlKM6Ga/1PR7XTMTK++8aBZ+4xd6iqPO1FjK4rrQSeuTcoW7McmmJ</vt:lpwstr>
  </property>
  <property fmtid="{D5CDD505-2E9C-101B-9397-08002B2CF9AE}" pid="6" name="_ms_pID_7253434">
    <vt:lpwstr>_x000d_ SHad6Zq9RTFMxkmv2aaDkPCvHQBT6ODQ++4ZReBUvB6KWw==</vt:lpwstr>
  </property>
  <property fmtid="{D5CDD505-2E9C-101B-9397-08002B2CF9AE}" pid="7" name="_new_ms_pID_72543">
    <vt:lpwstr>(3)vMU/Vg+OC7EPNcBWUMicFeJ7J1Tos3T50c9bDm1uELc0AIyH+uac//ufOYG0jmSgzh1wuE1H
VStUEfC4/isfCX7qnbT4gv1vRIDOnZKIi2rGldaPskHAge7Qqm5evxgJ39erLBJPkX8Y8gUH
2GAVWDCFkHA9i3BL+JCHn5Y158ULrHzZ7QdIRzXP6+SNosBfFgLDYOBL2lS1+MpvkWQcnZr4
bsnTmQpNeIdhP3wWEm</vt:lpwstr>
  </property>
  <property fmtid="{D5CDD505-2E9C-101B-9397-08002B2CF9AE}" pid="8" name="_new_ms_pID_725431">
    <vt:lpwstr>9hTBq2pntebvWUf/iJlUaOf3bLGwueiMFMvGnNxRLHsjeDN3ScPn21
Hh0B9UdzFe4P3X9sQXorzd0gmvWVFWgfjBcBaaJ1uK2sFFsVKRx7CPQe6sq6+PAX+I/yINYs
/F574Xaq0CBcwHmmjdNaBEIQdNwb6rqKSD33IIf1LFeu47+RIWEkSEDnsR3VMe9f2paDEDDC
JiJ3NgH1iEOQZ3FqeYDyZpPt0iVKlAg93vov</vt:lpwstr>
  </property>
  <property fmtid="{D5CDD505-2E9C-101B-9397-08002B2CF9AE}" pid="9" name="_new_ms_pID_725432">
    <vt:lpwstr>JAl0pH57MtRQpnjpJCS4hsPT5LPPazJPDwpL
tHUCnvB7mY+l7De3fqSpq+O26P4SP+dCeAhhY1sPBkl9++N4VOVCrSBQPesk8HRHCaWFyo/M
D8jrF8v7Whjkm74jwPJuVZikBE218TNBAwjBDKPLCOo=</vt:lpwstr>
  </property>
  <property fmtid="{D5CDD505-2E9C-101B-9397-08002B2CF9AE}" pid="10" name="sflag">
    <vt:lpwstr>1433146280</vt:lpwstr>
  </property>
  <property fmtid="{D5CDD505-2E9C-101B-9397-08002B2CF9AE}" pid="11" name="_2015_ms_pID_725343">
    <vt:lpwstr>(2)RmJeooB8rMcg99Cv9PKtvxMqOKKGHRYNIVJl+6OO5CFUZ6lm9jgFDpVXY7OS2/ghwas8y2L4
IpAkb+Gh8lFlxDnIe4ktwo1o6c/LVP2aly1dLcmkltTddysEoj6bjLVpw/MFADOU5573XHWY
+7zeiGU3iuhJNTJjV4LfYIJw072+p5RoG2lYMDl4uOnFXpWkB5T0zL5foRQ6VTg+RPNyRI9W
HGVU+VWoEsOp2LiZLV</vt:lpwstr>
  </property>
  <property fmtid="{D5CDD505-2E9C-101B-9397-08002B2CF9AE}" pid="12" name="_2015_ms_pID_7253431">
    <vt:lpwstr>LPsD2Z6+UJFJnIQg/nwCg3ruCcrgXD5KJwDwrBBQMfWTLLaePvRJlQ
T06d0vTgHYYy9/VXTT8hV7TtaNRQKUPA5WvL+NZ3tT6oOpfScoToia4bB22VxDXv0QmFccn7
0Z+FHOuuDzmyJ7xwg54Xodgg/4FCyRrsDcnI7pVSxX+vuuS5phZSKBWcI4C7SORd7TktIjLG
4dmaZzxSuP3bu1A0</vt:lpwstr>
  </property>
</Properties>
</file>