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wmf" ContentType="image/x-wmf"/>
  <Override PartName="/ppt/media/image7.wmf" ContentType="image/x-wmf"/>
  <Override PartName="/ppt/media/image5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11.wmf" ContentType="image/x-wmf"/>
  <Override PartName="/ppt/media/image6.png" ContentType="image/png"/>
  <Override PartName="/ppt/media/image1.wmf" ContentType="image/x-wm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06440" y="1625760"/>
            <a:ext cx="772920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000">
                <a:solidFill>
                  <a:srgbClr val="595959"/>
                </a:solidFill>
                <a:latin typeface="Arial"/>
              </a:rPr>
              <a:t>Towards the Robust Object Recognition Using Spiking Neurons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0644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Qian Liu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Supervisor: Steve Furber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Co-Supervisor: David Lester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Adviser: Alvaro Fernandes </a:t>
            </a:r>
            <a:endParaRPr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cap="rnd" w="25560">
            <a:solidFill>
              <a:srgbClr val="660066"/>
            </a:solidFill>
            <a:custDash>
              <a:ds d="5041000000" sp="15123000000"/>
            </a:custDash>
            <a:round/>
          </a:ln>
        </p:spPr>
      </p:sp>
      <p:pic>
        <p:nvPicPr>
          <p:cNvPr id="11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Gantt chart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Thesis Outline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More work as alternatives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Motivation and Importance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 uniform in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Compliment the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Not impact on the copy area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State-of-the-art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2-Layer STDP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ConvNet (no training)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DBN (trained off line)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My exploration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Problems and Limitations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database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benchmark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effective training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Preliminary Work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Towards robust image recognition with DBN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A database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Metrics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Case studies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Tables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Independent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Dependant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Deep Belief Network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Restricted Boltzmann Machine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Deep Belief Net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Holes in the study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Validation on Contrastive Divergence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MNIST test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Normal distribution 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