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图片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图片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0" name="图片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图片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 w="936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06440" y="1625760"/>
            <a:ext cx="7729200" cy="1002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000" b="1">
                <a:solidFill>
                  <a:srgbClr val="595959"/>
                </a:solidFill>
                <a:latin typeface="Arial"/>
              </a:rPr>
              <a:t>Towards the Robust Object Recognition Using Spiking Neurons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06440" y="4295880"/>
            <a:ext cx="6820920" cy="177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Qian Liu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Supervisor: Steve Furber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Co-Supervisor: David Lester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Adviser: Alvaro Fernandes </a:t>
            </a:r>
            <a:endParaRPr/>
          </a:p>
        </p:txBody>
      </p:sp>
      <p:sp>
        <p:nvSpPr>
          <p:cNvPr id="114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w="25560" cap="rnd">
            <a:solidFill>
              <a:srgbClr val="660066"/>
            </a:solidFill>
            <a:custDash>
              <a:ds d="0" sp="0"/>
            </a:custDash>
            <a:round/>
          </a:ln>
        </p:spPr>
      </p:sp>
      <p:pic>
        <p:nvPicPr>
          <p:cNvPr id="11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284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Gantt chart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Thesis Outline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More work as alternatives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6000" y="2817720"/>
            <a:ext cx="36720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Motivation and Importance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 uniform in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Compliment the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Not impact on the copy area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State-of-the-art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2-Layer STDP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ConvNet (no training)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DBN (trained off line)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My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Problems and Limitations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database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benchmark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 effective training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Preliminary Work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Towards robust image recognition with DBN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Benchmarking spike-based visual recognition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A database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Metrics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Case studies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Evaluation Tables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Independent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Hardware Dependant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Spiking Deep Belief Network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Restricted Boltzmann Machine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Deep Belief Net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Holes in the study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05720" y="1268640"/>
            <a:ext cx="584244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3200" b="1">
                <a:solidFill>
                  <a:srgbClr val="000000"/>
                </a:solidFill>
                <a:latin typeface="Arial"/>
              </a:rPr>
              <a:t>Results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95640" y="2493000"/>
            <a:ext cx="8228880" cy="363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>
                <a:solidFill>
                  <a:srgbClr val="000000"/>
                </a:solidFill>
                <a:latin typeface="Arial"/>
              </a:rPr>
              <a:t>Validation on Contrastive Divergence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MNIST test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</a:rPr>
              <a:t>Normal distribution test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 Liu</dc:creator>
  <cp:lastModifiedBy>Qian Liu</cp:lastModifiedBy>
  <cp:revision>1</cp:revision>
  <dcterms:modified xsi:type="dcterms:W3CDTF">2015-11-28T12:59:49Z</dcterms:modified>
</cp:coreProperties>
</file>