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2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FEBA-6EBD-5842-9491-FEE0A71B82B1}" type="datetimeFigureOut">
              <a:rPr lang="en-US" smtClean="0"/>
              <a:t>07/11/2012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3906-559F-D243-925C-E400044D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97985"/>
              </p:ext>
            </p:extLst>
          </p:nvPr>
        </p:nvGraphicFramePr>
        <p:xfrm>
          <a:off x="6170359" y="223524"/>
          <a:ext cx="2672193" cy="210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731"/>
                <a:gridCol w="890731"/>
                <a:gridCol w="890731"/>
              </a:tblGrid>
              <a:tr h="4214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0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8614" y="312837"/>
            <a:ext cx="803868" cy="7233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38614" y="1325563"/>
            <a:ext cx="803868" cy="7233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92256" y="784825"/>
            <a:ext cx="803868" cy="7233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3342482" y="674525"/>
            <a:ext cx="2367498" cy="216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3"/>
          </p:cNvCxnSpPr>
          <p:nvPr/>
        </p:nvCxnSpPr>
        <p:spPr>
          <a:xfrm flipV="1">
            <a:off x="3342482" y="1402265"/>
            <a:ext cx="2367498" cy="28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1342" y="281509"/>
            <a:ext cx="128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W=0.5, D=1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1718" y="4319636"/>
            <a:ext cx="8688678" cy="2179637"/>
            <a:chOff x="0" y="3875442"/>
            <a:chExt cx="11913517" cy="298255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79668"/>
              <a:ext cx="3971109" cy="297833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109" y="3883750"/>
              <a:ext cx="3965666" cy="29742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6775" y="3875442"/>
              <a:ext cx="3976742" cy="2982557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4262458" y="6423486"/>
            <a:ext cx="924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Time (</a:t>
            </a:r>
            <a:r>
              <a:rPr lang="en-US" sz="1400" b="1" dirty="0" err="1" smtClean="0"/>
              <a:t>ms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884554" y="5276165"/>
            <a:ext cx="2138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Membrane potential (mV)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20265" y="4095167"/>
            <a:ext cx="6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Brian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79644" y="409516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NEST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53217" y="4095167"/>
            <a:ext cx="120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SpiNNaker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815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8632</TotalTime>
  <Words>34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Milton John</dc:creator>
  <cp:lastModifiedBy>Milton John</cp:lastModifiedBy>
  <cp:revision>5</cp:revision>
  <dcterms:created xsi:type="dcterms:W3CDTF">2012-11-07T19:29:32Z</dcterms:created>
  <dcterms:modified xsi:type="dcterms:W3CDTF">2012-11-13T19:21:33Z</dcterms:modified>
</cp:coreProperties>
</file>