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2" r:id="rId2"/>
  </p:sldMasterIdLst>
  <p:notesMasterIdLst>
    <p:notesMasterId r:id="rId1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BE604-AE43-0E44-933B-94DD4C4C0857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3D234-9853-844E-BFA6-3BC76E203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91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〜</a:t>
            </a:r>
            <a:r>
              <a:rPr kumimoji="1" lang="ja-JP" altLang="en-US"/>
              <a:t>について、</a:t>
            </a:r>
            <a:r>
              <a:rPr kumimoji="1" lang="en-US" altLang="ja-JP" dirty="0"/>
              <a:t>〜</a:t>
            </a:r>
            <a:r>
              <a:rPr kumimoji="1" lang="ja-JP" altLang="en-US"/>
              <a:t>の</a:t>
            </a:r>
            <a:r>
              <a:rPr kumimoji="1" lang="en-US" altLang="ja-JP" dirty="0"/>
              <a:t>〜</a:t>
            </a:r>
            <a:r>
              <a:rPr kumimoji="1" lang="ja-JP" altLang="en-US"/>
              <a:t>が発表させていただきます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356DF-6F77-4728-B8EE-58F84279BBE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79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356DF-6F77-4728-B8EE-58F84279BBE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00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_Title_N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022C47-A775-4D83-8D90-57AE4A0D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C405-3EC4-46AD-974E-C1918421AA33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0B61AD-F78D-45B7-864E-E1333100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DB76-285A-4697-AA78-4A7DE134D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EC6BCCD-B5EB-425C-ADD2-59401458BC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80" y="590263"/>
            <a:ext cx="2793964" cy="2735367"/>
          </a:xfrm>
          <a:prstGeom prst="rect">
            <a:avLst/>
          </a:prstGeom>
        </p:spPr>
        <p:txBody>
          <a:bodyPr/>
          <a:lstStyle>
            <a:lvl1pPr algn="l">
              <a:defRPr sz="3599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メインタイトルの入力</a:t>
            </a:r>
          </a:p>
        </p:txBody>
      </p:sp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69212671-9F63-4DB5-94C4-01E6554A5F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4460" y="3872704"/>
            <a:ext cx="3384441" cy="7234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CF142B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609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オプション　サブ　タイトル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89AF646D-E793-4AA6-97A3-4AE1E2C93E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62" y="5380754"/>
            <a:ext cx="3370039" cy="3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609463" indent="0">
              <a:buNone/>
              <a:defRPr sz="16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218926" indent="0">
              <a:buNone/>
              <a:defRPr sz="16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828389" indent="0">
              <a:buNone/>
              <a:defRPr sz="16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437851" indent="0">
              <a:buNone/>
              <a:defRPr sz="16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kumimoji="1" lang="en-US" altLang="ja-JP" dirty="0"/>
              <a:t>2020</a:t>
            </a:r>
            <a:r>
              <a:rPr kumimoji="1" lang="ja-JP" altLang="en-US" dirty="0"/>
              <a:t>年○月○日</a:t>
            </a:r>
          </a:p>
        </p:txBody>
      </p:sp>
      <p:sp>
        <p:nvSpPr>
          <p:cNvPr id="9" name="テキスト プレースホルダー 9">
            <a:extLst>
              <a:ext uri="{FF2B5EF4-FFF2-40B4-BE49-F238E27FC236}">
                <a16:creationId xmlns:a16="http://schemas.microsoft.com/office/drawing/2014/main" id="{F4238000-0DAB-4C93-B88B-ACF6CADC47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900" y="5989013"/>
            <a:ext cx="3370039" cy="3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609463" indent="0">
              <a:buNone/>
              <a:defRPr sz="16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218926" indent="0">
              <a:buNone/>
              <a:defRPr sz="16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828389" indent="0">
              <a:buNone/>
              <a:defRPr sz="16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437851" indent="0">
              <a:buNone/>
              <a:defRPr sz="16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kumimoji="1" lang="ja-JP" altLang="en-US" dirty="0"/>
              <a:t>○○○事業部（サブタイトル）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407916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4" orient="horz" pos="413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s_with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72127" y="201553"/>
            <a:ext cx="8353087" cy="611858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内容ページタイトル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504065" y="6503694"/>
            <a:ext cx="889316" cy="183557"/>
          </a:xfrm>
          <a:prstGeom prst="rect">
            <a:avLst/>
          </a:prstGeom>
        </p:spPr>
        <p:txBody>
          <a:bodyPr/>
          <a:lstStyle/>
          <a:p>
            <a:fld id="{1F2E67B9-2549-4D19-96CB-2CB64C5D3CD4}" type="datetime1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096645" y="6514492"/>
            <a:ext cx="655285" cy="183557"/>
          </a:xfrm>
          <a:prstGeom prst="rect">
            <a:avLst/>
          </a:prstGeom>
        </p:spPr>
        <p:txBody>
          <a:bodyPr/>
          <a:lstStyle/>
          <a:p>
            <a:fld id="{7A39FB4F-73BE-4091-B0A4-685FBDAC5CD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3" hasCustomPrompt="1"/>
          </p:nvPr>
        </p:nvSpPr>
        <p:spPr>
          <a:xfrm>
            <a:off x="497482" y="1483971"/>
            <a:ext cx="5308464" cy="2369588"/>
          </a:xfrm>
          <a:prstGeom prst="roundRect">
            <a:avLst>
              <a:gd name="adj" fmla="val 397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99" baseline="0">
                <a:solidFill>
                  <a:srgbClr val="000000"/>
                </a:solidFill>
                <a:latin typeface="ＭＳ Ｐゴシック" panose="020B0600070205080204" pitchFamily="50" charset="-128"/>
              </a:defRPr>
            </a:lvl1pPr>
          </a:lstStyle>
          <a:p>
            <a:pPr lvl="0"/>
            <a:r>
              <a:rPr lang="ja-JP" altLang="en-US" noProof="0" dirty="0"/>
              <a:t>アイコンをクリックして画像を挿入</a:t>
            </a:r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6399639" y="1483971"/>
            <a:ext cx="5362093" cy="2369588"/>
          </a:xfrm>
          <a:prstGeom prst="roundRect">
            <a:avLst>
              <a:gd name="adj" fmla="val 397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99" baseline="0">
                <a:solidFill>
                  <a:srgbClr val="000000"/>
                </a:solidFill>
                <a:latin typeface="ＭＳ Ｐゴシック" panose="020B0600070205080204" pitchFamily="50" charset="-128"/>
              </a:defRPr>
            </a:lvl1pPr>
          </a:lstStyle>
          <a:p>
            <a:pPr lvl="0"/>
            <a:r>
              <a:rPr lang="ja-JP" altLang="en-US" noProof="0" dirty="0"/>
              <a:t>アイコンをクリックして画像を挿入</a:t>
            </a:r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3498036" y="3559308"/>
            <a:ext cx="5382961" cy="2375937"/>
          </a:xfrm>
          <a:prstGeom prst="roundRect">
            <a:avLst>
              <a:gd name="adj" fmla="val 397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99" baseline="0">
                <a:solidFill>
                  <a:srgbClr val="000000"/>
                </a:solidFill>
                <a:latin typeface="ＭＳ Ｐゴシック" panose="020B0600070205080204" pitchFamily="50" charset="-128"/>
              </a:defRPr>
            </a:lvl1pPr>
          </a:lstStyle>
          <a:p>
            <a:pPr lvl="0"/>
            <a:r>
              <a:rPr lang="ja-JP" altLang="en-US" noProof="0" dirty="0"/>
              <a:t>アイコンをクリックして画像を挿入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51796" y="3983069"/>
            <a:ext cx="2558113" cy="98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 baseline="0">
                <a:solidFill>
                  <a:srgbClr val="000000"/>
                </a:solidFill>
                <a:latin typeface="ＭＳ Ｐゴシック" panose="020B0600070205080204" pitchFamily="50" charset="-128"/>
              </a:defRPr>
            </a:lvl1pPr>
            <a:lvl2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2pPr>
            <a:lvl3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3pPr>
            <a:lvl4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4pPr>
            <a:lvl5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ja-JP" altLang="en-US" dirty="0"/>
              <a:t>キャプション（テキスト）の入力</a:t>
            </a:r>
            <a:endParaRPr lang="en-US" altLang="ja-JP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108358" y="3983069"/>
            <a:ext cx="2511540" cy="98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 baseline="0">
                <a:solidFill>
                  <a:srgbClr val="000000"/>
                </a:solidFill>
                <a:latin typeface="ＭＳ Ｐゴシック" panose="020B0600070205080204" pitchFamily="50" charset="-128"/>
              </a:defRPr>
            </a:lvl1pPr>
            <a:lvl2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2pPr>
            <a:lvl3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3pPr>
            <a:lvl4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4pPr>
            <a:lvl5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ja-JP" altLang="en-US" dirty="0"/>
              <a:t>キャプション（テキスト）の入力</a:t>
            </a:r>
            <a:endParaRPr lang="en-US" altLang="ja-JP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2810876" y="6000826"/>
            <a:ext cx="6571835" cy="29691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i="0" baseline="0">
                <a:solidFill>
                  <a:srgbClr val="000000"/>
                </a:solidFill>
                <a:latin typeface="ＭＳ Ｐゴシック" panose="020B0600070205080204" pitchFamily="50" charset="-128"/>
              </a:defRPr>
            </a:lvl1pPr>
            <a:lvl2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2pPr>
            <a:lvl3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3pPr>
            <a:lvl4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4pPr>
            <a:lvl5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ja-JP" altLang="en-US" dirty="0"/>
              <a:t>キャプション（テキスト）の入力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0305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72127" y="201553"/>
            <a:ext cx="8353087" cy="611858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内容ページタイトル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504065" y="6503694"/>
            <a:ext cx="889316" cy="183557"/>
          </a:xfrm>
          <a:prstGeom prst="rect">
            <a:avLst/>
          </a:prstGeom>
        </p:spPr>
        <p:txBody>
          <a:bodyPr/>
          <a:lstStyle/>
          <a:p>
            <a:fld id="{09E99F61-E677-4049-87F8-099E5882C580}" type="datetime1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096645" y="6514492"/>
            <a:ext cx="655285" cy="183557"/>
          </a:xfrm>
          <a:prstGeom prst="rect">
            <a:avLst/>
          </a:prstGeom>
        </p:spPr>
        <p:txBody>
          <a:bodyPr/>
          <a:lstStyle/>
          <a:p>
            <a:fld id="{7A39FB4F-73BE-4091-B0A4-685FBDAC5CD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6" name="図プレースホルダー 12"/>
          <p:cNvSpPr>
            <a:spLocks noGrp="1"/>
          </p:cNvSpPr>
          <p:nvPr>
            <p:ph type="pic" sz="quarter" idx="13" hasCustomPrompt="1"/>
          </p:nvPr>
        </p:nvSpPr>
        <p:spPr>
          <a:xfrm>
            <a:off x="489509" y="1477621"/>
            <a:ext cx="5325049" cy="2399001"/>
          </a:xfrm>
          <a:prstGeom prst="roundRect">
            <a:avLst>
              <a:gd name="adj" fmla="val 397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99" baseline="0">
                <a:solidFill>
                  <a:srgbClr val="000000"/>
                </a:solidFill>
                <a:latin typeface="ＭＳ Ｐゴシック" panose="020B0600070205080204" pitchFamily="50" charset="-128"/>
              </a:defRPr>
            </a:lvl1pPr>
          </a:lstStyle>
          <a:p>
            <a:pPr lvl="0"/>
            <a:r>
              <a:rPr lang="ja-JP" altLang="en-US" noProof="0" dirty="0"/>
              <a:t>アイコンをクリックして画像を挿入</a:t>
            </a:r>
          </a:p>
        </p:txBody>
      </p:sp>
      <p:sp>
        <p:nvSpPr>
          <p:cNvPr id="17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117663" y="1477621"/>
            <a:ext cx="5618364" cy="4829644"/>
          </a:xfrm>
          <a:prstGeom prst="rect">
            <a:avLst/>
          </a:prstGeom>
        </p:spPr>
        <p:txBody>
          <a:bodyPr/>
          <a:lstStyle>
            <a:lvl1pPr marL="342831" indent="-342831">
              <a:spcAft>
                <a:spcPts val="600"/>
              </a:spcAft>
              <a:buClr>
                <a:srgbClr val="CF142B"/>
              </a:buClr>
              <a:buFont typeface="Wingdings" pitchFamily="2" charset="2"/>
              <a:buChar char="§"/>
              <a:defRPr sz="2400"/>
            </a:lvl1pPr>
            <a:lvl2pPr marL="742801" indent="-285693">
              <a:spcAft>
                <a:spcPts val="600"/>
              </a:spcAft>
              <a:buClrTx/>
              <a:buFont typeface="Arial" pitchFamily="34" charset="0"/>
              <a:buChar char="–"/>
              <a:defRPr sz="2000"/>
            </a:lvl2pPr>
          </a:lstStyle>
          <a:p>
            <a:pPr lvl="0"/>
            <a:r>
              <a:rPr lang="ja-JP" altLang="en-US" dirty="0"/>
              <a:t>テキストを入力</a:t>
            </a:r>
            <a:endParaRPr lang="en-US" altLang="ja-JP" dirty="0"/>
          </a:p>
          <a:p>
            <a:pPr lvl="1"/>
            <a:r>
              <a:rPr lang="ja-JP" altLang="en-US" dirty="0"/>
              <a:t>テキストを入力</a:t>
            </a:r>
            <a:endParaRPr lang="en-US" altLang="ja-JP" dirty="0"/>
          </a:p>
          <a:p>
            <a:pPr lvl="0"/>
            <a:r>
              <a:rPr lang="ja-JP" altLang="en-US" dirty="0"/>
              <a:t>テキストを入力</a:t>
            </a:r>
            <a:endParaRPr lang="en-US" altLang="ja-JP" dirty="0"/>
          </a:p>
          <a:p>
            <a:pPr lvl="1"/>
            <a:r>
              <a:rPr lang="ja-JP" altLang="en-US" dirty="0"/>
              <a:t>テキストを入力</a:t>
            </a:r>
            <a:endParaRPr lang="en-US" altLang="ja-JP" dirty="0"/>
          </a:p>
          <a:p>
            <a:pPr lvl="0"/>
            <a:r>
              <a:rPr lang="ja-JP" altLang="en-US" dirty="0"/>
              <a:t>テキストを入力</a:t>
            </a:r>
            <a:endParaRPr lang="en-US" altLang="ja-JP" dirty="0"/>
          </a:p>
          <a:p>
            <a:pPr lvl="1"/>
            <a:r>
              <a:rPr lang="ja-JP" altLang="en-US" dirty="0"/>
              <a:t>テキストを入力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3608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s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72127" y="201553"/>
            <a:ext cx="8353087" cy="611858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内容ページタイトル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504065" y="6503694"/>
            <a:ext cx="889316" cy="183557"/>
          </a:xfrm>
          <a:prstGeom prst="rect">
            <a:avLst/>
          </a:prstGeom>
        </p:spPr>
        <p:txBody>
          <a:bodyPr/>
          <a:lstStyle/>
          <a:p>
            <a:fld id="{A028E7DD-5F30-4791-84A2-1EE3585607D2}" type="datetime1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096645" y="6514492"/>
            <a:ext cx="655285" cy="183557"/>
          </a:xfrm>
          <a:prstGeom prst="rect">
            <a:avLst/>
          </a:prstGeom>
        </p:spPr>
        <p:txBody>
          <a:bodyPr/>
          <a:lstStyle/>
          <a:p>
            <a:fld id="{7A39FB4F-73BE-4091-B0A4-685FBDAC5CD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図プレースホルダー 12"/>
          <p:cNvSpPr>
            <a:spLocks noGrp="1"/>
          </p:cNvSpPr>
          <p:nvPr>
            <p:ph type="pic" sz="quarter" idx="13" hasCustomPrompt="1"/>
          </p:nvPr>
        </p:nvSpPr>
        <p:spPr>
          <a:xfrm>
            <a:off x="487745" y="1482291"/>
            <a:ext cx="4957273" cy="2203598"/>
          </a:xfrm>
          <a:prstGeom prst="roundRect">
            <a:avLst>
              <a:gd name="adj" fmla="val 3978"/>
            </a:avLst>
          </a:prstGeom>
        </p:spPr>
        <p:txBody>
          <a:bodyPr rtlCol="0">
            <a:normAutofit/>
          </a:bodyPr>
          <a:lstStyle>
            <a:lvl1pPr marL="0" marR="0" indent="0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99" baseline="0">
                <a:solidFill>
                  <a:srgbClr val="000000"/>
                </a:solidFill>
                <a:latin typeface="ＭＳ Ｐゴシック" panose="020B0600070205080204" pitchFamily="50" charset="-128"/>
              </a:defRPr>
            </a:lvl1pPr>
          </a:lstStyle>
          <a:p>
            <a:pPr marL="0" marR="0" lvl="0" indent="0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アイコンをクリックして画像を挿入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82" y="1479026"/>
            <a:ext cx="5641650" cy="2173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99" baseline="0">
                <a:solidFill>
                  <a:srgbClr val="000000"/>
                </a:solidFill>
                <a:latin typeface="ＭＳ Ｐゴシック" panose="020B0600070205080204" pitchFamily="50" charset="-128"/>
              </a:defRPr>
            </a:lvl1pPr>
            <a:lvl2pPr marL="0" indent="0">
              <a:buNone/>
              <a:defRPr sz="2799" baseline="0">
                <a:latin typeface="Arial" pitchFamily="34" charset="0"/>
              </a:defRPr>
            </a:lvl2pPr>
            <a:lvl3pPr marL="0" indent="0">
              <a:buNone/>
              <a:defRPr sz="2799" baseline="0">
                <a:latin typeface="Arial" pitchFamily="34" charset="0"/>
              </a:defRPr>
            </a:lvl3pPr>
            <a:lvl4pPr marL="0" indent="0">
              <a:buNone/>
              <a:defRPr sz="2799" baseline="0">
                <a:latin typeface="Arial" pitchFamily="34" charset="0"/>
              </a:defRPr>
            </a:lvl4pPr>
            <a:lvl5pPr marL="0" indent="0">
              <a:buNone/>
              <a:defRPr sz="2799" baseline="0">
                <a:latin typeface="Arial" pitchFamily="34" charset="0"/>
              </a:defRPr>
            </a:lvl5pPr>
          </a:lstStyle>
          <a:p>
            <a:pPr lvl="0"/>
            <a:r>
              <a:rPr lang="ja-JP" altLang="en-US" dirty="0"/>
              <a:t>テキストを入力</a:t>
            </a:r>
            <a:endParaRPr lang="en-GB" altLang="ja-JP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5" hasCustomPrompt="1"/>
          </p:nvPr>
        </p:nvSpPr>
        <p:spPr>
          <a:xfrm>
            <a:off x="487745" y="3846439"/>
            <a:ext cx="4957273" cy="2203598"/>
          </a:xfrm>
          <a:prstGeom prst="roundRect">
            <a:avLst>
              <a:gd name="adj" fmla="val 3978"/>
            </a:avLst>
          </a:prstGeom>
        </p:spPr>
        <p:txBody>
          <a:bodyPr rtlCol="0">
            <a:normAutofit/>
          </a:bodyPr>
          <a:lstStyle>
            <a:lvl1pPr marL="0" marR="0" indent="0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99" baseline="0">
                <a:solidFill>
                  <a:srgbClr val="000000"/>
                </a:solidFill>
                <a:latin typeface="ＭＳ Ｐゴシック" panose="020B0600070205080204" pitchFamily="50" charset="-128"/>
              </a:defRPr>
            </a:lvl1pPr>
          </a:lstStyle>
          <a:p>
            <a:pPr marL="0" marR="0" lvl="0" indent="0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アイコンをクリックして画像を挿入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82" y="3846439"/>
            <a:ext cx="5641650" cy="2173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99" baseline="0">
                <a:solidFill>
                  <a:srgbClr val="000000"/>
                </a:solidFill>
                <a:latin typeface="ＭＳ Ｐゴシック" panose="020B0600070205080204" pitchFamily="50" charset="-128"/>
              </a:defRPr>
            </a:lvl1pPr>
            <a:lvl2pPr marL="0" indent="0">
              <a:buNone/>
              <a:defRPr sz="2799" baseline="0">
                <a:latin typeface="Arial" pitchFamily="34" charset="0"/>
              </a:defRPr>
            </a:lvl2pPr>
            <a:lvl3pPr marL="0" indent="0">
              <a:buNone/>
              <a:defRPr sz="2799" baseline="0">
                <a:latin typeface="Arial" pitchFamily="34" charset="0"/>
              </a:defRPr>
            </a:lvl3pPr>
            <a:lvl4pPr marL="0" indent="0">
              <a:buNone/>
              <a:defRPr sz="2799" baseline="0">
                <a:latin typeface="Arial" pitchFamily="34" charset="0"/>
              </a:defRPr>
            </a:lvl4pPr>
            <a:lvl5pPr marL="0" indent="0">
              <a:buNone/>
              <a:defRPr sz="2799" baseline="0">
                <a:latin typeface="Arial" pitchFamily="34" charset="0"/>
              </a:defRPr>
            </a:lvl5pPr>
          </a:lstStyle>
          <a:p>
            <a:pPr lvl="0"/>
            <a:r>
              <a:rPr lang="ja-JP" altLang="en-US" dirty="0"/>
              <a:t>テキストを入力</a:t>
            </a:r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27764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72127" y="201553"/>
            <a:ext cx="8353087" cy="611858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内容ページタイトル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504065" y="6503694"/>
            <a:ext cx="889316" cy="183557"/>
          </a:xfrm>
          <a:prstGeom prst="rect">
            <a:avLst/>
          </a:prstGeom>
        </p:spPr>
        <p:txBody>
          <a:bodyPr/>
          <a:lstStyle/>
          <a:p>
            <a:fld id="{2F4189F4-D3C1-4134-A1B0-C58A91AEA04D}" type="datetime1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096645" y="6514492"/>
            <a:ext cx="655285" cy="183557"/>
          </a:xfrm>
          <a:prstGeom prst="rect">
            <a:avLst/>
          </a:prstGeom>
        </p:spPr>
        <p:txBody>
          <a:bodyPr/>
          <a:lstStyle/>
          <a:p>
            <a:fld id="{7A39FB4F-73BE-4091-B0A4-685FBDAC5CD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3" hasCustomPrompt="1"/>
          </p:nvPr>
        </p:nvSpPr>
        <p:spPr>
          <a:xfrm>
            <a:off x="487745" y="1482291"/>
            <a:ext cx="4957273" cy="2203598"/>
          </a:xfrm>
          <a:prstGeom prst="roundRect">
            <a:avLst>
              <a:gd name="adj" fmla="val 3978"/>
            </a:avLst>
          </a:prstGeom>
        </p:spPr>
        <p:txBody>
          <a:bodyPr rtlCol="0">
            <a:normAutofit/>
          </a:bodyPr>
          <a:lstStyle>
            <a:lvl1pPr marL="0" marR="0" indent="0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99" baseline="0">
                <a:solidFill>
                  <a:srgbClr val="000000"/>
                </a:solidFill>
                <a:latin typeface="ＭＳ Ｐゴシック" panose="020B0600070205080204" pitchFamily="50" charset="-128"/>
              </a:defRPr>
            </a:lvl1pPr>
          </a:lstStyle>
          <a:p>
            <a:pPr marL="0" marR="0" lvl="0" indent="0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アイコンをクリックして画像を挿入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82" y="1479027"/>
            <a:ext cx="5641650" cy="21651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99" baseline="0">
                <a:solidFill>
                  <a:srgbClr val="000000"/>
                </a:solidFill>
                <a:latin typeface="ＭＳ Ｐゴシック" panose="020B0600070205080204" pitchFamily="50" charset="-128"/>
              </a:defRPr>
            </a:lvl1pPr>
            <a:lvl2pPr marL="0" indent="0">
              <a:buNone/>
              <a:defRPr sz="2799" baseline="0">
                <a:latin typeface="Arial" pitchFamily="34" charset="0"/>
              </a:defRPr>
            </a:lvl2pPr>
            <a:lvl3pPr marL="0" indent="0">
              <a:buNone/>
              <a:defRPr sz="2799" baseline="0">
                <a:latin typeface="Arial" pitchFamily="34" charset="0"/>
              </a:defRPr>
            </a:lvl3pPr>
            <a:lvl4pPr marL="0" indent="0">
              <a:buNone/>
              <a:defRPr sz="2799" baseline="0">
                <a:latin typeface="Arial" pitchFamily="34" charset="0"/>
              </a:defRPr>
            </a:lvl4pPr>
            <a:lvl5pPr marL="0" indent="0">
              <a:buNone/>
              <a:defRPr sz="2799" baseline="0">
                <a:latin typeface="Arial" pitchFamily="34" charset="0"/>
              </a:defRPr>
            </a:lvl5pPr>
          </a:lstStyle>
          <a:p>
            <a:pPr lvl="0"/>
            <a:r>
              <a:rPr lang="ja-JP" altLang="en-US" dirty="0"/>
              <a:t>テキストを入力</a:t>
            </a:r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241943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72127" y="201553"/>
            <a:ext cx="8353087" cy="611858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内容ページタイトル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504065" y="6503694"/>
            <a:ext cx="889316" cy="183557"/>
          </a:xfrm>
          <a:prstGeom prst="rect">
            <a:avLst/>
          </a:prstGeom>
        </p:spPr>
        <p:txBody>
          <a:bodyPr/>
          <a:lstStyle/>
          <a:p>
            <a:fld id="{E2BD9273-CCD6-4757-B7E8-17D6FE65DDC6}" type="datetime1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096645" y="6514492"/>
            <a:ext cx="655285" cy="183557"/>
          </a:xfrm>
          <a:prstGeom prst="rect">
            <a:avLst/>
          </a:prstGeom>
        </p:spPr>
        <p:txBody>
          <a:bodyPr/>
          <a:lstStyle/>
          <a:p>
            <a:fld id="{7A39FB4F-73BE-4091-B0A4-685FBDAC5CD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329051" y="1488769"/>
            <a:ext cx="5420081" cy="1690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99" baseline="0">
                <a:solidFill>
                  <a:srgbClr val="000000"/>
                </a:solidFill>
                <a:latin typeface="ＭＳ Ｐゴシック" panose="020B0600070205080204" pitchFamily="50" charset="-128"/>
              </a:defRPr>
            </a:lvl1pPr>
            <a:lvl2pPr marL="0" indent="0">
              <a:buNone/>
              <a:defRPr sz="2799" baseline="0">
                <a:latin typeface="Arial" pitchFamily="34" charset="0"/>
              </a:defRPr>
            </a:lvl2pPr>
            <a:lvl3pPr marL="0" indent="0">
              <a:buNone/>
              <a:defRPr sz="2799" baseline="0">
                <a:latin typeface="Arial" pitchFamily="34" charset="0"/>
              </a:defRPr>
            </a:lvl3pPr>
            <a:lvl4pPr marL="0" indent="0">
              <a:buNone/>
              <a:defRPr sz="2799" baseline="0">
                <a:latin typeface="Arial" pitchFamily="34" charset="0"/>
              </a:defRPr>
            </a:lvl4pPr>
            <a:lvl5pPr marL="0" indent="0">
              <a:buNone/>
              <a:defRPr sz="2799" baseline="0">
                <a:latin typeface="Arial" pitchFamily="34" charset="0"/>
              </a:defRPr>
            </a:lvl5pPr>
          </a:lstStyle>
          <a:p>
            <a:pPr lvl="0"/>
            <a:r>
              <a:rPr lang="ja-JP" altLang="en-US" dirty="0"/>
              <a:t>テキストを入力</a:t>
            </a:r>
            <a:endParaRPr lang="en-GB" altLang="ja-JP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480096" y="1479052"/>
            <a:ext cx="5327157" cy="1688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99" baseline="0">
                <a:solidFill>
                  <a:srgbClr val="000000"/>
                </a:solidFill>
                <a:latin typeface="ＭＳ Ｐゴシック" panose="020B0600070205080204" pitchFamily="50" charset="-128"/>
              </a:defRPr>
            </a:lvl1pPr>
            <a:lvl2pPr marL="0" indent="0">
              <a:buNone/>
              <a:defRPr sz="2799" baseline="0">
                <a:latin typeface="Arial" pitchFamily="34" charset="0"/>
              </a:defRPr>
            </a:lvl2pPr>
            <a:lvl3pPr marL="0" indent="0">
              <a:buNone/>
              <a:defRPr sz="2799" baseline="0">
                <a:latin typeface="Arial" pitchFamily="34" charset="0"/>
              </a:defRPr>
            </a:lvl3pPr>
            <a:lvl4pPr marL="0" indent="0">
              <a:buNone/>
              <a:defRPr sz="2799" baseline="0">
                <a:latin typeface="Arial" pitchFamily="34" charset="0"/>
              </a:defRPr>
            </a:lvl4pPr>
            <a:lvl5pPr marL="0" indent="0">
              <a:buNone/>
              <a:defRPr sz="2799" baseline="0">
                <a:latin typeface="Arial" pitchFamily="34" charset="0"/>
              </a:defRPr>
            </a:lvl5pPr>
          </a:lstStyle>
          <a:p>
            <a:pPr lvl="0"/>
            <a:r>
              <a:rPr lang="ja-JP" altLang="en-US" dirty="0"/>
              <a:t>テキストを入力</a:t>
            </a:r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380318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title header 3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9664" y="3257246"/>
            <a:ext cx="8191066" cy="640652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kumimoji="1" lang="ja-JP" altLang="en-US" dirty="0"/>
              <a:t>タイトルの入力（章題など）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504065" y="6503694"/>
            <a:ext cx="889316" cy="183557"/>
          </a:xfrm>
          <a:prstGeom prst="rect">
            <a:avLst/>
          </a:prstGeom>
        </p:spPr>
        <p:txBody>
          <a:bodyPr/>
          <a:lstStyle/>
          <a:p>
            <a:fld id="{AD8351F6-5D96-4455-B924-161670C0A9CF}" type="datetime1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096645" y="6514492"/>
            <a:ext cx="655285" cy="183557"/>
          </a:xfrm>
          <a:prstGeom prst="rect">
            <a:avLst/>
          </a:prstGeom>
        </p:spPr>
        <p:txBody>
          <a:bodyPr/>
          <a:lstStyle/>
          <a:p>
            <a:fld id="{7A39FB4F-73BE-4091-B0A4-685FBDAC5CD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Plaque 10"/>
          <p:cNvSpPr/>
          <p:nvPr/>
        </p:nvSpPr>
        <p:spPr>
          <a:xfrm flipH="1">
            <a:off x="9750462" y="4434090"/>
            <a:ext cx="1872244" cy="1873174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CF142B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83621" y="4105912"/>
            <a:ext cx="4535047" cy="723732"/>
          </a:xfrm>
          <a:prstGeom prst="rect">
            <a:avLst/>
          </a:prstGeom>
        </p:spPr>
        <p:txBody>
          <a:bodyPr/>
          <a:lstStyle>
            <a:lvl1pPr marL="0" indent="0" defTabSz="431914">
              <a:buNone/>
              <a:tabLst/>
              <a:defRPr sz="1800" baseline="0">
                <a:solidFill>
                  <a:schemeClr val="tx1"/>
                </a:solidFill>
                <a:latin typeface="Arial" pitchFamily="34" charset="0"/>
              </a:defRPr>
            </a:lvl1pPr>
            <a:lvl2pPr marL="0" indent="0" defTabSz="431914">
              <a:buNone/>
              <a:tabLst/>
              <a:defRPr sz="1800" baseline="0">
                <a:latin typeface="Arial" pitchFamily="34" charset="0"/>
              </a:defRPr>
            </a:lvl2pPr>
            <a:lvl3pPr marL="0" indent="0" defTabSz="431914">
              <a:buNone/>
              <a:tabLst/>
              <a:defRPr sz="1800" baseline="0">
                <a:latin typeface="Arial" pitchFamily="34" charset="0"/>
              </a:defRPr>
            </a:lvl3pPr>
            <a:lvl4pPr marL="0" indent="0" defTabSz="431914">
              <a:buNone/>
              <a:tabLst/>
              <a:defRPr sz="1800" baseline="0">
                <a:latin typeface="Arial" pitchFamily="34" charset="0"/>
              </a:defRPr>
            </a:lvl4pPr>
            <a:lvl5pPr marL="0" indent="0" defTabSz="431914">
              <a:buNone/>
              <a:tabLst/>
              <a:defRPr sz="1800" baseline="0">
                <a:latin typeface="Arial" pitchFamily="34" charset="0"/>
              </a:defRPr>
            </a:lvl5pPr>
          </a:lstStyle>
          <a:p>
            <a:pPr marL="0" marR="0" lvl="0" indent="0" defTabSz="4319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F142B"/>
                </a:solidFill>
                <a:effectLst/>
                <a:uLnTx/>
                <a:uFillTx/>
                <a:latin typeface="Arial" pitchFamily="34" charset="0"/>
              </a:rPr>
              <a:t>サブタイトル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CF142B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49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504065" y="6503694"/>
            <a:ext cx="889316" cy="183557"/>
          </a:xfrm>
          <a:prstGeom prst="rect">
            <a:avLst/>
          </a:prstGeom>
        </p:spPr>
        <p:txBody>
          <a:bodyPr/>
          <a:lstStyle/>
          <a:p>
            <a:fld id="{EACBB9A6-DA35-4DE0-8645-B0635EC694DA}" type="datetime1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096645" y="6514492"/>
            <a:ext cx="655285" cy="183557"/>
          </a:xfrm>
          <a:prstGeom prst="rect">
            <a:avLst/>
          </a:prstGeom>
        </p:spPr>
        <p:txBody>
          <a:bodyPr/>
          <a:lstStyle/>
          <a:p>
            <a:fld id="{7A39FB4F-73BE-4091-B0A4-685FBDAC5CD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Plaque 10"/>
          <p:cNvSpPr/>
          <p:nvPr/>
        </p:nvSpPr>
        <p:spPr>
          <a:xfrm>
            <a:off x="651443" y="4434090"/>
            <a:ext cx="1872244" cy="1873174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CF142B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</p:spTree>
    <p:extLst>
      <p:ext uri="{BB962C8B-B14F-4D97-AF65-F5344CB8AC3E}">
        <p14:creationId xmlns:p14="http://schemas.microsoft.com/office/powerpoint/2010/main" val="3442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218C31-3763-44DC-A92A-D67C18CE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EA17-CE2A-4C48-A75F-A84B81C32745}" type="datetime1">
              <a:rPr lang="ja-JP" altLang="en-US" smtClean="0"/>
              <a:t>2025/3/1</a:t>
            </a:fld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869FF8-2930-433C-9BAF-F1BE43C095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73338B-48E0-4503-8458-50861A84B1D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A7DE62CF-BF9B-41B4-9100-8A93AFE450DE}"/>
              </a:ext>
            </a:extLst>
          </p:cNvPr>
          <p:cNvSpPr txBox="1">
            <a:spLocks/>
          </p:cNvSpPr>
          <p:nvPr/>
        </p:nvSpPr>
        <p:spPr>
          <a:xfrm>
            <a:off x="651685" y="3268043"/>
            <a:ext cx="8518709" cy="6298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j-cs"/>
              </a:defRPr>
            </a:lvl1pPr>
          </a:lstStyle>
          <a:p>
            <a:r>
              <a:rPr lang="ja-JP" altLang="en-US" sz="3199"/>
              <a:t>質 問</a:t>
            </a:r>
            <a:endParaRPr lang="en-GB" altLang="ja-JP" sz="3199" dirty="0"/>
          </a:p>
        </p:txBody>
      </p:sp>
    </p:spTree>
    <p:extLst>
      <p:ext uri="{BB962C8B-B14F-4D97-AF65-F5344CB8AC3E}">
        <p14:creationId xmlns:p14="http://schemas.microsoft.com/office/powerpoint/2010/main" val="1298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418585-3AA1-4B2A-8194-AAD56193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1764-9A7B-408F-BD86-409B05692272}" type="datetime1">
              <a:rPr lang="ja-JP" altLang="en-US" smtClean="0"/>
              <a:t>2025/3/1</a:t>
            </a:fld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28DFD5-1A44-41EA-96F9-B83F7A1FE5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73338B-48E0-4503-8458-50861A84B1D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C0639E93-DA63-4170-A478-83FDC9C98560}"/>
              </a:ext>
            </a:extLst>
          </p:cNvPr>
          <p:cNvSpPr txBox="1">
            <a:spLocks/>
          </p:cNvSpPr>
          <p:nvPr/>
        </p:nvSpPr>
        <p:spPr>
          <a:xfrm>
            <a:off x="651685" y="3268043"/>
            <a:ext cx="8518709" cy="629854"/>
          </a:xfrm>
          <a:prstGeom prst="rect">
            <a:avLst/>
          </a:prstGeom>
        </p:spPr>
        <p:txBody>
          <a:bodyPr vert="horz" lIns="91419" tIns="45709" rIns="91419" bIns="45709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j-cs"/>
              </a:defRPr>
            </a:lvl1pPr>
          </a:lstStyle>
          <a:p>
            <a:r>
              <a:rPr lang="ja-JP" altLang="en-US" sz="3199"/>
              <a:t>ご清聴ありがとうございました。</a:t>
            </a:r>
            <a:endParaRPr lang="en-GB" altLang="ja-JP" sz="3199" dirty="0"/>
          </a:p>
        </p:txBody>
      </p:sp>
    </p:spTree>
    <p:extLst>
      <p:ext uri="{BB962C8B-B14F-4D97-AF65-F5344CB8AC3E}">
        <p14:creationId xmlns:p14="http://schemas.microsoft.com/office/powerpoint/2010/main" val="257031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ation Ball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611600-716E-4323-824E-6EE42F78DD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2127" y="201553"/>
            <a:ext cx="8353087" cy="61185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イマジネーションバルーン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4BC8F5F-97FE-4875-BCE3-C58C3100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F79-21FC-4A4B-A54B-D2F9ACF7670E}" type="datetime1">
              <a:rPr lang="ja-JP" altLang="en-US" smtClean="0"/>
              <a:t>2025/3/1</a:t>
            </a:fld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7C839-D107-45D0-8ED6-AAF196004A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73338B-48E0-4503-8458-50861A84B1D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5" name="Plaque 10">
            <a:extLst>
              <a:ext uri="{FF2B5EF4-FFF2-40B4-BE49-F238E27FC236}">
                <a16:creationId xmlns:a16="http://schemas.microsoft.com/office/drawing/2014/main" id="{296D271A-2248-4441-9BA4-3184D7A58424}"/>
              </a:ext>
            </a:extLst>
          </p:cNvPr>
          <p:cNvSpPr/>
          <p:nvPr/>
        </p:nvSpPr>
        <p:spPr>
          <a:xfrm>
            <a:off x="1854018" y="1736641"/>
            <a:ext cx="1545537" cy="1548088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CF142B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ＭＳ Ｐゴシック" panose="020B0600070205080204" pitchFamily="50" charset="-128"/>
              <a:ea typeface="+mn-ea"/>
              <a:cs typeface="+mn-cs"/>
            </a:endParaRPr>
          </a:p>
        </p:txBody>
      </p:sp>
      <p:sp>
        <p:nvSpPr>
          <p:cNvPr id="6" name="Plaque 10">
            <a:extLst>
              <a:ext uri="{FF2B5EF4-FFF2-40B4-BE49-F238E27FC236}">
                <a16:creationId xmlns:a16="http://schemas.microsoft.com/office/drawing/2014/main" id="{231DF9F2-F29F-431E-9357-D0CA2E192E23}"/>
              </a:ext>
            </a:extLst>
          </p:cNvPr>
          <p:cNvSpPr/>
          <p:nvPr/>
        </p:nvSpPr>
        <p:spPr>
          <a:xfrm>
            <a:off x="3322575" y="4310652"/>
            <a:ext cx="1188875" cy="1188445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F9C14B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ＭＳ Ｐゴシック" panose="020B0600070205080204" pitchFamily="50" charset="-128"/>
              <a:ea typeface="+mn-ea"/>
              <a:cs typeface="+mn-cs"/>
            </a:endParaRPr>
          </a:p>
        </p:txBody>
      </p:sp>
      <p:sp>
        <p:nvSpPr>
          <p:cNvPr id="7" name="Plaque 10">
            <a:extLst>
              <a:ext uri="{FF2B5EF4-FFF2-40B4-BE49-F238E27FC236}">
                <a16:creationId xmlns:a16="http://schemas.microsoft.com/office/drawing/2014/main" id="{91A8D808-82D6-4AE1-9E54-36F21CBBEFC0}"/>
              </a:ext>
            </a:extLst>
          </p:cNvPr>
          <p:cNvSpPr/>
          <p:nvPr/>
        </p:nvSpPr>
        <p:spPr>
          <a:xfrm>
            <a:off x="5616316" y="4310652"/>
            <a:ext cx="1188875" cy="1188445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B7D34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ＭＳ Ｐゴシック" panose="020B0600070205080204" pitchFamily="50" charset="-128"/>
              <a:ea typeface="+mn-ea"/>
              <a:cs typeface="+mn-cs"/>
            </a:endParaRPr>
          </a:p>
        </p:txBody>
      </p:sp>
      <p:sp>
        <p:nvSpPr>
          <p:cNvPr id="8" name="Plaque 10">
            <a:extLst>
              <a:ext uri="{FF2B5EF4-FFF2-40B4-BE49-F238E27FC236}">
                <a16:creationId xmlns:a16="http://schemas.microsoft.com/office/drawing/2014/main" id="{02AE42E1-E8C2-4FA0-8321-29FE4933FB78}"/>
              </a:ext>
            </a:extLst>
          </p:cNvPr>
          <p:cNvSpPr/>
          <p:nvPr/>
        </p:nvSpPr>
        <p:spPr>
          <a:xfrm>
            <a:off x="7910057" y="4310652"/>
            <a:ext cx="1188875" cy="1188445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45BDC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ＭＳ Ｐゴシック" panose="020B0600070205080204" pitchFamily="50" charset="-128"/>
              <a:ea typeface="+mn-ea"/>
              <a:cs typeface="+mn-cs"/>
            </a:endParaRPr>
          </a:p>
        </p:txBody>
      </p:sp>
      <p:sp>
        <p:nvSpPr>
          <p:cNvPr id="9" name="Plaque 10">
            <a:extLst>
              <a:ext uri="{FF2B5EF4-FFF2-40B4-BE49-F238E27FC236}">
                <a16:creationId xmlns:a16="http://schemas.microsoft.com/office/drawing/2014/main" id="{65810604-BDD6-4DEE-B136-38817DA329F2}"/>
              </a:ext>
            </a:extLst>
          </p:cNvPr>
          <p:cNvSpPr/>
          <p:nvPr/>
        </p:nvSpPr>
        <p:spPr>
          <a:xfrm>
            <a:off x="10203797" y="4310652"/>
            <a:ext cx="1188875" cy="1188445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71BCE9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ＭＳ Ｐゴシック" panose="020B0600070205080204" pitchFamily="50" charset="-128"/>
              <a:ea typeface="+mn-ea"/>
              <a:cs typeface="+mn-cs"/>
            </a:endParaRPr>
          </a:p>
        </p:txBody>
      </p:sp>
      <p:sp>
        <p:nvSpPr>
          <p:cNvPr id="10" name="Plaque 10">
            <a:extLst>
              <a:ext uri="{FF2B5EF4-FFF2-40B4-BE49-F238E27FC236}">
                <a16:creationId xmlns:a16="http://schemas.microsoft.com/office/drawing/2014/main" id="{2DF85BDB-9F0A-4AFA-A2B4-C77A01220687}"/>
              </a:ext>
            </a:extLst>
          </p:cNvPr>
          <p:cNvSpPr/>
          <p:nvPr/>
        </p:nvSpPr>
        <p:spPr>
          <a:xfrm>
            <a:off x="5354594" y="1736641"/>
            <a:ext cx="1545537" cy="1548088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71717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ＭＳ Ｐゴシック" panose="020B0600070205080204" pitchFamily="50" charset="-128"/>
              <a:ea typeface="+mn-ea"/>
              <a:cs typeface="+mn-cs"/>
            </a:endParaRPr>
          </a:p>
        </p:txBody>
      </p:sp>
      <p:sp>
        <p:nvSpPr>
          <p:cNvPr id="11" name="Plaque 10">
            <a:extLst>
              <a:ext uri="{FF2B5EF4-FFF2-40B4-BE49-F238E27FC236}">
                <a16:creationId xmlns:a16="http://schemas.microsoft.com/office/drawing/2014/main" id="{145221FF-5400-45DE-8EBF-1B77F5896885}"/>
              </a:ext>
            </a:extLst>
          </p:cNvPr>
          <p:cNvSpPr/>
          <p:nvPr/>
        </p:nvSpPr>
        <p:spPr>
          <a:xfrm>
            <a:off x="8855170" y="1736641"/>
            <a:ext cx="1545537" cy="1548088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solidFill>
              <a:srgbClr val="71717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ＭＳ Ｐゴシック" panose="020B0600070205080204" pitchFamily="50" charset="-128"/>
              <a:ea typeface="+mn-ea"/>
              <a:cs typeface="+mn-cs"/>
            </a:endParaRPr>
          </a:p>
        </p:txBody>
      </p:sp>
      <p:sp>
        <p:nvSpPr>
          <p:cNvPr id="12" name="Plaque 10">
            <a:extLst>
              <a:ext uri="{FF2B5EF4-FFF2-40B4-BE49-F238E27FC236}">
                <a16:creationId xmlns:a16="http://schemas.microsoft.com/office/drawing/2014/main" id="{A778236E-AB47-4474-A54C-EE4576949BA6}"/>
              </a:ext>
            </a:extLst>
          </p:cNvPr>
          <p:cNvSpPr/>
          <p:nvPr/>
        </p:nvSpPr>
        <p:spPr>
          <a:xfrm>
            <a:off x="1028835" y="4310652"/>
            <a:ext cx="1188875" cy="1188445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F0919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ＭＳ Ｐゴシック" panose="020B0600070205080204" pitchFamily="50" charset="-128"/>
              <a:ea typeface="+mn-ea"/>
              <a:cs typeface="+mn-cs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7E0C67E9-A092-4EA0-87AD-88B34C146EC6}"/>
              </a:ext>
            </a:extLst>
          </p:cNvPr>
          <p:cNvSpPr txBox="1"/>
          <p:nvPr/>
        </p:nvSpPr>
        <p:spPr bwMode="auto">
          <a:xfrm>
            <a:off x="1491537" y="3349921"/>
            <a:ext cx="2144766" cy="40001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19" tIns="45709" rIns="91419" bIns="45709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109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RICOH Red: </a:t>
            </a:r>
            <a:br>
              <a:rPr kumimoji="1" lang="en-GB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GB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 207/20/43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DC19D9FE-B7E1-4406-AE95-CF36824B4DF5}"/>
              </a:ext>
            </a:extLst>
          </p:cNvPr>
          <p:cNvSpPr txBox="1"/>
          <p:nvPr/>
        </p:nvSpPr>
        <p:spPr bwMode="auto">
          <a:xfrm>
            <a:off x="5024412" y="3349921"/>
            <a:ext cx="2144766" cy="40001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19" tIns="45709" rIns="91419" bIns="45709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109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Gray: </a:t>
            </a:r>
            <a:br>
              <a:rPr kumimoji="1" lang="en-GB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GB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 113/113/113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21D94BD3-16C0-4CC2-9C51-0C265F33DDF5}"/>
              </a:ext>
            </a:extLst>
          </p:cNvPr>
          <p:cNvSpPr txBox="1"/>
          <p:nvPr/>
        </p:nvSpPr>
        <p:spPr bwMode="auto">
          <a:xfrm>
            <a:off x="8361318" y="3349921"/>
            <a:ext cx="2324402" cy="40001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19" tIns="45709" rIns="91419" bIns="45709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109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White: </a:t>
            </a:r>
            <a:br>
              <a:rPr kumimoji="1" lang="en-GB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GB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 255/255/255</a:t>
            </a: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9D165966-5C6A-40BB-97C4-E95EA74354AC}"/>
              </a:ext>
            </a:extLst>
          </p:cNvPr>
          <p:cNvSpPr txBox="1"/>
          <p:nvPr/>
        </p:nvSpPr>
        <p:spPr bwMode="auto">
          <a:xfrm>
            <a:off x="738509" y="5635394"/>
            <a:ext cx="1743758" cy="24616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19" tIns="45709" rIns="91419" bIns="45709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109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 240/145/146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AB1F6778-05E2-47CE-A61D-77CB0D857D83}"/>
              </a:ext>
            </a:extLst>
          </p:cNvPr>
          <p:cNvSpPr txBox="1"/>
          <p:nvPr/>
        </p:nvSpPr>
        <p:spPr bwMode="auto">
          <a:xfrm>
            <a:off x="3159990" y="5635394"/>
            <a:ext cx="1586799" cy="24616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19" tIns="45709" rIns="91419" bIns="45709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109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 249/193/75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38FE43D1-F3A3-4146-BC77-99D1462C8C6B}"/>
              </a:ext>
            </a:extLst>
          </p:cNvPr>
          <p:cNvSpPr txBox="1"/>
          <p:nvPr/>
        </p:nvSpPr>
        <p:spPr bwMode="auto">
          <a:xfrm>
            <a:off x="5468061" y="5635394"/>
            <a:ext cx="1586799" cy="24616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19" tIns="45709" rIns="91419" bIns="45709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109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 183/211/66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9FCCD556-BBF2-486F-AFC9-97F2A2C56F34}"/>
              </a:ext>
            </a:extLst>
          </p:cNvPr>
          <p:cNvSpPr txBox="1"/>
          <p:nvPr/>
        </p:nvSpPr>
        <p:spPr bwMode="auto">
          <a:xfrm>
            <a:off x="7765247" y="5635394"/>
            <a:ext cx="1586799" cy="24616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19" tIns="45709" rIns="91419" bIns="45709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109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 69/189/207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9F9B4D51-5129-48B8-95D9-9465ABCD0436}"/>
              </a:ext>
            </a:extLst>
          </p:cNvPr>
          <p:cNvSpPr txBox="1"/>
          <p:nvPr/>
        </p:nvSpPr>
        <p:spPr bwMode="auto">
          <a:xfrm>
            <a:off x="9927422" y="5635394"/>
            <a:ext cx="1739049" cy="24616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19" tIns="45709" rIns="91419" bIns="45709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109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 113/188/233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AAA2D8-D444-4807-B233-78A857BF0DA7}"/>
              </a:ext>
            </a:extLst>
          </p:cNvPr>
          <p:cNvSpPr txBox="1"/>
          <p:nvPr/>
        </p:nvSpPr>
        <p:spPr bwMode="auto">
          <a:xfrm>
            <a:off x="895468" y="3874747"/>
            <a:ext cx="3840435" cy="36924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19" tIns="45709" rIns="91419" bIns="45709" numCol="1" rtlCol="0" anchorCtr="0" compatLnSpc="1">
            <a:prstTxWarp prst="textNoShape">
              <a:avLst/>
            </a:prstTxWarp>
            <a:spAutoFit/>
          </a:bodyPr>
          <a:lstStyle/>
          <a:p>
            <a:pPr defTabSz="457109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800" b="1" dirty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charset="0"/>
              </a:rPr>
              <a:t>セカンダリーカラー</a:t>
            </a:r>
            <a:endParaRPr kumimoji="1" lang="en-GB" altLang="ja-JP" sz="1800" b="1" dirty="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charset="0"/>
            </a:endParaRP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66275B92-10DE-4EB0-B618-E7AD89AF7712}"/>
              </a:ext>
            </a:extLst>
          </p:cNvPr>
          <p:cNvSpPr txBox="1"/>
          <p:nvPr/>
        </p:nvSpPr>
        <p:spPr bwMode="auto">
          <a:xfrm>
            <a:off x="912404" y="1292998"/>
            <a:ext cx="3840435" cy="36924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19" tIns="45709" rIns="91419" bIns="45709" numCol="1" rtlCol="0" anchorCtr="0" compatLnSpc="1">
            <a:prstTxWarp prst="textNoShape">
              <a:avLst/>
            </a:prstTxWarp>
            <a:spAutoFit/>
          </a:bodyPr>
          <a:lstStyle/>
          <a:p>
            <a:pPr defTabSz="457109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800" b="1" dirty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charset="0"/>
              </a:rPr>
              <a:t>プライマリーカラー</a:t>
            </a:r>
            <a:endParaRPr kumimoji="1" lang="en-GB" altLang="ja-JP" sz="1800" b="1" dirty="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4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72127" y="201553"/>
            <a:ext cx="8353087" cy="611858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内容ページタイトル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096645" y="6514492"/>
            <a:ext cx="655285" cy="183557"/>
          </a:xfrm>
          <a:prstGeom prst="rect">
            <a:avLst/>
          </a:prstGeom>
        </p:spPr>
        <p:txBody>
          <a:bodyPr/>
          <a:lstStyle/>
          <a:p>
            <a:fld id="{4573338B-48E0-4503-8458-50861A84B1D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504065" y="6503694"/>
            <a:ext cx="889316" cy="183557"/>
          </a:xfrm>
          <a:prstGeom prst="rect">
            <a:avLst/>
          </a:prstGeom>
        </p:spPr>
        <p:txBody>
          <a:bodyPr/>
          <a:lstStyle/>
          <a:p>
            <a:fld id="{4EF1B9AC-461F-4286-B465-027652C5A541}" type="datetime1">
              <a:rPr kumimoji="1" lang="ja-JP" altLang="en-US" smtClean="0"/>
              <a:t>2025/3/1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76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pos="3839">
          <p15:clr>
            <a:srgbClr val="FBAE40"/>
          </p15:clr>
        </p15:guide>
        <p15:guide id="4" orient="horz" pos="413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89D230-AA77-4638-B281-5F204AD8D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内容ページタイトル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F2B385-CD34-447A-8D7A-90B929C4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EC7F-4870-46D4-B1B0-09E008E72270}" type="datetime1">
              <a:rPr lang="ja-JP" altLang="en-US" smtClean="0"/>
              <a:t>2025/3/1</a:t>
            </a:fld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1B40D8-4056-46F4-BDB2-78864A6BA3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73338B-48E0-4503-8458-50861A84B1D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176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72127" y="201553"/>
            <a:ext cx="8353087" cy="611858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内容ページタイトル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96865" y="1565638"/>
            <a:ext cx="11247864" cy="4560144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0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>
              <a:defRPr sz="1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テキストを入力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テキストを入力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504065" y="6503694"/>
            <a:ext cx="889316" cy="183557"/>
          </a:xfrm>
          <a:prstGeom prst="rect">
            <a:avLst/>
          </a:prstGeom>
        </p:spPr>
        <p:txBody>
          <a:bodyPr/>
          <a:lstStyle/>
          <a:p>
            <a:fld id="{3515F8B3-8A70-4156-B56B-BC7E50526CC4}" type="datetime1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096645" y="6514492"/>
            <a:ext cx="655285" cy="183557"/>
          </a:xfrm>
          <a:prstGeom prst="rect">
            <a:avLst/>
          </a:prstGeom>
        </p:spPr>
        <p:txBody>
          <a:bodyPr/>
          <a:lstStyle/>
          <a:p>
            <a:fld id="{4573338B-48E0-4503-8458-50861A84B1D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 hasCustomPrompt="1"/>
          </p:nvPr>
        </p:nvSpPr>
        <p:spPr>
          <a:xfrm>
            <a:off x="496865" y="993370"/>
            <a:ext cx="11265866" cy="4966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1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457109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4" indent="0">
              <a:buNone/>
              <a:defRPr/>
            </a:lvl5pPr>
          </a:lstStyle>
          <a:p>
            <a:pPr lvl="0"/>
            <a:r>
              <a:rPr kumimoji="1" lang="ja-JP" altLang="en-US" dirty="0"/>
              <a:t>見出しを入力</a:t>
            </a:r>
          </a:p>
        </p:txBody>
      </p:sp>
    </p:spTree>
    <p:extLst>
      <p:ext uri="{BB962C8B-B14F-4D97-AF65-F5344CB8AC3E}">
        <p14:creationId xmlns:p14="http://schemas.microsoft.com/office/powerpoint/2010/main" val="180166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title 32pt 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72127" y="201553"/>
            <a:ext cx="8353087" cy="611858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内容ページタイトル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96865" y="993370"/>
            <a:ext cx="11247864" cy="5132412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0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>
              <a:defRPr sz="1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テキストを入力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テキストを入力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504065" y="6503694"/>
            <a:ext cx="889316" cy="183557"/>
          </a:xfrm>
          <a:prstGeom prst="rect">
            <a:avLst/>
          </a:prstGeom>
        </p:spPr>
        <p:txBody>
          <a:bodyPr/>
          <a:lstStyle/>
          <a:p>
            <a:fld id="{B3CEBEAF-9CE1-4363-9FBA-C83E998086D6}" type="datetime1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096645" y="6514492"/>
            <a:ext cx="655285" cy="183557"/>
          </a:xfrm>
          <a:prstGeom prst="rect">
            <a:avLst/>
          </a:prstGeom>
        </p:spPr>
        <p:txBody>
          <a:bodyPr/>
          <a:lstStyle/>
          <a:p>
            <a:fld id="{7A39FB4F-73BE-4091-B0A4-685FBDAC5C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45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title 32pt 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72127" y="201553"/>
            <a:ext cx="8353087" cy="611858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内容ページタイトル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504065" y="6503694"/>
            <a:ext cx="889316" cy="183557"/>
          </a:xfrm>
          <a:prstGeom prst="rect">
            <a:avLst/>
          </a:prstGeom>
        </p:spPr>
        <p:txBody>
          <a:bodyPr/>
          <a:lstStyle/>
          <a:p>
            <a:fld id="{0D0BDA98-7206-4542-B8FD-C3B3EF4F79D7}" type="datetime1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096645" y="6514492"/>
            <a:ext cx="655285" cy="183557"/>
          </a:xfrm>
          <a:prstGeom prst="rect">
            <a:avLst/>
          </a:prstGeom>
        </p:spPr>
        <p:txBody>
          <a:bodyPr/>
          <a:lstStyle/>
          <a:p>
            <a:fld id="{7A39FB4F-73BE-4091-B0A4-685FBDAC5CD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86293" y="1483970"/>
            <a:ext cx="11275439" cy="4878845"/>
          </a:xfrm>
          <a:prstGeom prst="rect">
            <a:avLst/>
          </a:prstGeom>
        </p:spPr>
        <p:txBody>
          <a:bodyPr/>
          <a:lstStyle>
            <a:lvl1pPr marL="342831" indent="-342831">
              <a:buClr>
                <a:srgbClr val="C00000"/>
              </a:buClr>
              <a:buFont typeface="Wingdings" pitchFamily="2" charset="2"/>
              <a:buChar char="§"/>
              <a:defRPr sz="24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defRPr sz="1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99910" indent="-285693">
              <a:buClr>
                <a:srgbClr val="C00000"/>
              </a:buClr>
              <a:buFont typeface="Arial" pitchFamily="34" charset="0"/>
              <a:buChar char="•"/>
              <a:defRPr sz="16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</a:lstStyle>
          <a:p>
            <a:pPr lvl="0"/>
            <a:r>
              <a:rPr lang="ja-JP" altLang="en-US" dirty="0"/>
              <a:t>テキストを入力</a:t>
            </a:r>
            <a:endParaRPr lang="en-US" altLang="ja-JP" dirty="0"/>
          </a:p>
          <a:p>
            <a:pPr lvl="1"/>
            <a:r>
              <a:rPr lang="ja-JP" altLang="en-US" dirty="0"/>
              <a:t>テキストを入力</a:t>
            </a:r>
            <a:endParaRPr lang="en-US" dirty="0"/>
          </a:p>
          <a:p>
            <a:pPr lvl="2"/>
            <a:r>
              <a:rPr lang="ja-JP" altLang="en-US" dirty="0"/>
              <a:t>テキストを入力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0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_Text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72127" y="201553"/>
            <a:ext cx="8353087" cy="611858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内容ページタイトル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504065" y="6503694"/>
            <a:ext cx="889316" cy="183557"/>
          </a:xfrm>
          <a:prstGeom prst="rect">
            <a:avLst/>
          </a:prstGeom>
        </p:spPr>
        <p:txBody>
          <a:bodyPr/>
          <a:lstStyle/>
          <a:p>
            <a:fld id="{27E24436-1610-4448-B97A-CB0C07B21242}" type="datetime1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096645" y="6514492"/>
            <a:ext cx="655285" cy="183557"/>
          </a:xfrm>
          <a:prstGeom prst="rect">
            <a:avLst/>
          </a:prstGeom>
        </p:spPr>
        <p:txBody>
          <a:bodyPr/>
          <a:lstStyle/>
          <a:p>
            <a:fld id="{7A39FB4F-73BE-4091-B0A4-685FBDAC5CD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ounded Rectangle 6"/>
          <p:cNvSpPr/>
          <p:nvPr/>
        </p:nvSpPr>
        <p:spPr>
          <a:xfrm>
            <a:off x="489881" y="1477622"/>
            <a:ext cx="6235646" cy="2231508"/>
          </a:xfrm>
          <a:prstGeom prst="roundRect">
            <a:avLst>
              <a:gd name="adj" fmla="val 7449"/>
            </a:avLst>
          </a:prstGeom>
          <a:solidFill>
            <a:srgbClr val="CF14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60681" y="1592211"/>
            <a:ext cx="5927750" cy="20035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99" baseline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2799" baseline="0">
                <a:latin typeface="Arial" pitchFamily="34" charset="0"/>
              </a:defRPr>
            </a:lvl2pPr>
            <a:lvl3pPr marL="0" indent="0">
              <a:buNone/>
              <a:defRPr sz="2799" baseline="0">
                <a:latin typeface="Arial" pitchFamily="34" charset="0"/>
              </a:defRPr>
            </a:lvl3pPr>
            <a:lvl4pPr marL="0" indent="0">
              <a:buNone/>
              <a:defRPr sz="2799" baseline="0">
                <a:latin typeface="Arial" pitchFamily="34" charset="0"/>
              </a:defRPr>
            </a:lvl4pPr>
            <a:lvl5pPr marL="0" indent="0">
              <a:buNone/>
              <a:defRPr sz="2799" baseline="0">
                <a:latin typeface="Arial" pitchFamily="34" charset="0"/>
              </a:defRPr>
            </a:lvl5pPr>
          </a:lstStyle>
          <a:p>
            <a:pPr lvl="0"/>
            <a:r>
              <a:rPr lang="ja-JP" altLang="en-US" dirty="0"/>
              <a:t>テキストを入力</a:t>
            </a:r>
            <a:endParaRPr lang="en-GB" altLang="ja-JP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90143" y="3853558"/>
            <a:ext cx="6246949" cy="412654"/>
          </a:xfrm>
          <a:prstGeom prst="rect">
            <a:avLst/>
          </a:prstGeom>
        </p:spPr>
        <p:txBody>
          <a:bodyPr/>
          <a:lstStyle>
            <a:lvl1pPr>
              <a:buNone/>
              <a:defRPr sz="1600" b="1" i="0" baseline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sz="1600" b="1" i="0" baseline="0" dirty="0">
                <a:latin typeface="Arial" pitchFamily="34" charset="0"/>
              </a:rPr>
              <a:t>（オプション）　ヘッダーの入力</a:t>
            </a:r>
            <a:endParaRPr lang="en-GB" altLang="ja-JP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89880" y="4358267"/>
            <a:ext cx="6247150" cy="479314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（オプション）　本文の入力</a:t>
            </a:r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356236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72127" y="201553"/>
            <a:ext cx="8353087" cy="611858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内容ページタイトル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504065" y="6503694"/>
            <a:ext cx="889316" cy="183557"/>
          </a:xfrm>
          <a:prstGeom prst="rect">
            <a:avLst/>
          </a:prstGeom>
        </p:spPr>
        <p:txBody>
          <a:bodyPr/>
          <a:lstStyle/>
          <a:p>
            <a:fld id="{BD494362-215E-4CF7-82AE-9EB5396EF2E9}" type="datetime1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096645" y="6514492"/>
            <a:ext cx="655285" cy="183557"/>
          </a:xfrm>
          <a:prstGeom prst="rect">
            <a:avLst/>
          </a:prstGeom>
        </p:spPr>
        <p:txBody>
          <a:bodyPr/>
          <a:lstStyle/>
          <a:p>
            <a:fld id="{7A39FB4F-73BE-4091-B0A4-685FBDAC5CD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>
            <p:ph type="pic" sz="quarter" idx="13" hasCustomPrompt="1"/>
          </p:nvPr>
        </p:nvSpPr>
        <p:spPr>
          <a:xfrm>
            <a:off x="497483" y="1483971"/>
            <a:ext cx="8889644" cy="3216482"/>
          </a:xfrm>
          <a:prstGeom prst="roundRect">
            <a:avLst>
              <a:gd name="adj" fmla="val 3978"/>
            </a:avLst>
          </a:prstGeom>
          <a:noFill/>
        </p:spPr>
        <p:txBody>
          <a:bodyPr rtlCol="0">
            <a:normAutofit/>
          </a:bodyPr>
          <a:lstStyle>
            <a:lvl1pPr marL="0" indent="0">
              <a:buNone/>
              <a:defRPr sz="2799" baseline="0">
                <a:solidFill>
                  <a:srgbClr val="000000"/>
                </a:solidFill>
                <a:latin typeface="ＭＳ Ｐゴシック" panose="020B0600070205080204" pitchFamily="50" charset="-128"/>
              </a:defRPr>
            </a:lvl1pPr>
          </a:lstStyle>
          <a:p>
            <a:pPr lvl="0"/>
            <a:r>
              <a:rPr lang="ja-JP" altLang="en-US" noProof="0" dirty="0"/>
              <a:t>アイコンをクリックして画像を挿入</a:t>
            </a:r>
          </a:p>
        </p:txBody>
      </p:sp>
    </p:spTree>
    <p:extLst>
      <p:ext uri="{BB962C8B-B14F-4D97-AF65-F5344CB8AC3E}">
        <p14:creationId xmlns:p14="http://schemas.microsoft.com/office/powerpoint/2010/main" val="296373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_with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72127" y="201553"/>
            <a:ext cx="8353087" cy="611858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内容ページタイトル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504065" y="6503694"/>
            <a:ext cx="889316" cy="183557"/>
          </a:xfrm>
          <a:prstGeom prst="rect">
            <a:avLst/>
          </a:prstGeom>
        </p:spPr>
        <p:txBody>
          <a:bodyPr/>
          <a:lstStyle/>
          <a:p>
            <a:fld id="{4E5F5AE5-81C0-484F-9254-40701CBFA9A1}" type="datetime1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096645" y="6514492"/>
            <a:ext cx="655285" cy="183557"/>
          </a:xfrm>
          <a:prstGeom prst="rect">
            <a:avLst/>
          </a:prstGeom>
        </p:spPr>
        <p:txBody>
          <a:bodyPr/>
          <a:lstStyle/>
          <a:p>
            <a:fld id="{7A39FB4F-73BE-4091-B0A4-685FBDAC5CD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>
            <p:ph type="pic" sz="quarter" idx="13" hasCustomPrompt="1"/>
          </p:nvPr>
        </p:nvSpPr>
        <p:spPr>
          <a:xfrm>
            <a:off x="497483" y="1483971"/>
            <a:ext cx="8889644" cy="3216482"/>
          </a:xfrm>
          <a:prstGeom prst="roundRect">
            <a:avLst>
              <a:gd name="adj" fmla="val 3978"/>
            </a:avLst>
          </a:prstGeom>
          <a:noFill/>
        </p:spPr>
        <p:txBody>
          <a:bodyPr rtlCol="0">
            <a:normAutofit/>
          </a:bodyPr>
          <a:lstStyle>
            <a:lvl1pPr marL="0" indent="0">
              <a:buNone/>
              <a:defRPr sz="2799" baseline="0">
                <a:solidFill>
                  <a:srgbClr val="000000"/>
                </a:solidFill>
                <a:latin typeface="ＭＳ Ｐゴシック" panose="020B0600070205080204" pitchFamily="50" charset="-128"/>
              </a:defRPr>
            </a:lvl1pPr>
          </a:lstStyle>
          <a:p>
            <a:pPr lvl="0"/>
            <a:r>
              <a:rPr lang="ja-JP" altLang="en-US" noProof="0" dirty="0"/>
              <a:t>アイコンをクリックして画像を挿入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93048" y="4814725"/>
            <a:ext cx="8883545" cy="412654"/>
          </a:xfrm>
          <a:prstGeom prst="rect">
            <a:avLst/>
          </a:prstGeom>
        </p:spPr>
        <p:txBody>
          <a:bodyPr/>
          <a:lstStyle>
            <a:lvl1pPr>
              <a:buNone/>
              <a:defRPr sz="1600" b="1" i="0" baseline="0">
                <a:solidFill>
                  <a:schemeClr val="tx1"/>
                </a:solidFill>
                <a:latin typeface="ＭＳ Ｐゴシック" panose="020B0600070205080204" pitchFamily="50" charset="-128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sz="1600" b="1" i="0" baseline="0" dirty="0">
                <a:latin typeface="Arial" pitchFamily="34" charset="0"/>
              </a:rPr>
              <a:t>オプション　ヘッダーの入力</a:t>
            </a:r>
            <a:endParaRPr lang="en-GB" altLang="ja-JP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93048" y="5319435"/>
            <a:ext cx="8893621" cy="479314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1"/>
                </a:solidFill>
                <a:latin typeface="ＭＳ Ｐゴシック" panose="020B0600070205080204" pitchFamily="50" charset="-128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オプション　本文の入力</a:t>
            </a:r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378184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04065" y="6503694"/>
            <a:ext cx="889316" cy="183557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EBC405-3EC4-46AD-974E-C1918421AA33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096645" y="6521690"/>
            <a:ext cx="655285" cy="183557"/>
          </a:xfrm>
          <a:prstGeom prst="rect">
            <a:avLst/>
          </a:prstGeom>
        </p:spPr>
        <p:txBody>
          <a:bodyPr vert="horz" lIns="90000" tIns="60958" rIns="90000" bIns="6095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F91DB76-285A-4697-AA78-4A7DE134D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Plaque 10"/>
          <p:cNvSpPr/>
          <p:nvPr/>
        </p:nvSpPr>
        <p:spPr>
          <a:xfrm>
            <a:off x="488150" y="442179"/>
            <a:ext cx="3376105" cy="3376958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CF14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ＭＳ Ｐゴシック" panose="020B060007020508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34EDAE3-C3CB-440A-9B2D-D9322F904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212" y="414674"/>
            <a:ext cx="1929851" cy="670999"/>
          </a:xfrm>
          <a:prstGeom prst="rect">
            <a:avLst/>
          </a:prstGeom>
        </p:spPr>
      </p:pic>
      <p:sp>
        <p:nvSpPr>
          <p:cNvPr id="15" name="テキスト プレースホルダー 6">
            <a:extLst>
              <a:ext uri="{FF2B5EF4-FFF2-40B4-BE49-F238E27FC236}">
                <a16:creationId xmlns:a16="http://schemas.microsoft.com/office/drawing/2014/main" id="{55B7633C-9D91-4C50-AC39-1DCE7E4C9708}"/>
              </a:ext>
            </a:extLst>
          </p:cNvPr>
          <p:cNvSpPr txBox="1">
            <a:spLocks/>
          </p:cNvSpPr>
          <p:nvPr/>
        </p:nvSpPr>
        <p:spPr>
          <a:xfrm>
            <a:off x="4187751" y="6505928"/>
            <a:ext cx="3816497" cy="27693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200" kern="1200">
                <a:solidFill>
                  <a:srgbClr val="7171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" dirty="0"/>
              <a:t>© Ricoh</a:t>
            </a:r>
          </a:p>
        </p:txBody>
      </p:sp>
    </p:spTree>
    <p:extLst>
      <p:ext uri="{BB962C8B-B14F-4D97-AF65-F5344CB8AC3E}">
        <p14:creationId xmlns:p14="http://schemas.microsoft.com/office/powerpoint/2010/main" val="329662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1218926" rtl="0" eaLnBrk="1" latinLnBrk="0" hangingPunct="1">
        <a:spcBef>
          <a:spcPct val="0"/>
        </a:spcBef>
        <a:buNone/>
        <a:defRPr kumimoji="1"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98" indent="-457098" algn="l" defTabSz="121892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377" indent="-380914" algn="l" defTabSz="121892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3657" indent="-304731" algn="l" defTabSz="121892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120" indent="-304731" algn="l" defTabSz="121892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2582" indent="-304731" algn="l" defTabSz="121892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045" indent="-304731" algn="l" defTabSz="121892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509" indent="-304731" algn="l" defTabSz="121892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972" indent="-304731" algn="l" defTabSz="121892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434" indent="-304731" algn="l" defTabSz="121892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8926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3" algn="l" defTabSz="1218926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26" algn="l" defTabSz="1218926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88" algn="l" defTabSz="1218926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51" algn="l" defTabSz="1218926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14" algn="l" defTabSz="1218926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777" algn="l" defTabSz="1218926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40" algn="l" defTabSz="1218926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03" algn="l" defTabSz="1218926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4"/>
          <p:cNvCxnSpPr/>
          <p:nvPr/>
        </p:nvCxnSpPr>
        <p:spPr>
          <a:xfrm>
            <a:off x="503832" y="892593"/>
            <a:ext cx="11283869" cy="0"/>
          </a:xfrm>
          <a:prstGeom prst="line">
            <a:avLst/>
          </a:prstGeom>
          <a:ln>
            <a:solidFill>
              <a:srgbClr val="CF142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laque 10"/>
          <p:cNvSpPr/>
          <p:nvPr/>
        </p:nvSpPr>
        <p:spPr>
          <a:xfrm>
            <a:off x="503834" y="299059"/>
            <a:ext cx="441382" cy="442809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CF14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ＭＳ Ｐゴシック" panose="020B0600070205080204" pitchFamily="50" charset="-128"/>
              <a:ea typeface="+mn-ea"/>
              <a:cs typeface="+mn-cs"/>
            </a:endParaRPr>
          </a:p>
        </p:txBody>
      </p:sp>
      <p:sp>
        <p:nvSpPr>
          <p:cNvPr id="11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04065" y="6503694"/>
            <a:ext cx="889316" cy="183557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42D318D-5628-4C06-A604-BCE6EB1D7C08}" type="datetime1">
              <a:rPr lang="ja-JP" altLang="en-US" smtClean="0"/>
              <a:t>2025/3/1</a:t>
            </a:fld>
            <a:endParaRPr lang="en-US" altLang="ja-JP" dirty="0"/>
          </a:p>
        </p:txBody>
      </p:sp>
      <p:sp>
        <p:nvSpPr>
          <p:cNvPr id="13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096645" y="6521690"/>
            <a:ext cx="655285" cy="183557"/>
          </a:xfrm>
          <a:prstGeom prst="rect">
            <a:avLst/>
          </a:prstGeom>
        </p:spPr>
        <p:txBody>
          <a:bodyPr vert="horz" lIns="90000" tIns="60958" rIns="90000" bIns="6095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73338B-48E0-4503-8458-50861A84B1D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7ED37CC-4976-4C2B-BF27-71B457C78C5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681" y="301428"/>
            <a:ext cx="1389781" cy="483218"/>
          </a:xfrm>
          <a:prstGeom prst="rect">
            <a:avLst/>
          </a:prstGeom>
        </p:spPr>
      </p:pic>
      <p:sp>
        <p:nvSpPr>
          <p:cNvPr id="20" name="テキスト プレースホルダー 6">
            <a:extLst>
              <a:ext uri="{FF2B5EF4-FFF2-40B4-BE49-F238E27FC236}">
                <a16:creationId xmlns:a16="http://schemas.microsoft.com/office/drawing/2014/main" id="{ABA4FC3A-DAB6-4B9D-84F8-05DE592A2C42}"/>
              </a:ext>
            </a:extLst>
          </p:cNvPr>
          <p:cNvSpPr txBox="1">
            <a:spLocks/>
          </p:cNvSpPr>
          <p:nvPr/>
        </p:nvSpPr>
        <p:spPr>
          <a:xfrm>
            <a:off x="4691275" y="6475276"/>
            <a:ext cx="2809448" cy="28766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F142B"/>
              </a:buClr>
              <a:buFontTx/>
              <a:buNone/>
              <a:defRPr kumimoji="1" sz="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F142B"/>
              </a:buClr>
              <a:buFontTx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" dirty="0"/>
              <a:t>© Ricoh</a:t>
            </a:r>
            <a:endParaRPr lang="ja-JP" altLang="en-US" sz="800" dirty="0"/>
          </a:p>
        </p:txBody>
      </p:sp>
      <p:sp>
        <p:nvSpPr>
          <p:cNvPr id="6" name="タイトル プレースホルダー 5">
            <a:extLst>
              <a:ext uri="{FF2B5EF4-FFF2-40B4-BE49-F238E27FC236}">
                <a16:creationId xmlns:a16="http://schemas.microsoft.com/office/drawing/2014/main" id="{885B4879-E2F9-4BB9-BE32-04AA6CA0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127" y="201553"/>
            <a:ext cx="8353087" cy="611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内容ページタイトル</a:t>
            </a:r>
          </a:p>
        </p:txBody>
      </p:sp>
    </p:spTree>
    <p:extLst>
      <p:ext uri="{BB962C8B-B14F-4D97-AF65-F5344CB8AC3E}">
        <p14:creationId xmlns:p14="http://schemas.microsoft.com/office/powerpoint/2010/main" val="359867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217" rtl="0" eaLnBrk="1" latinLnBrk="0" hangingPunct="1">
        <a:spcBef>
          <a:spcPct val="0"/>
        </a:spcBef>
        <a:buNone/>
        <a:defRPr kumimoji="1" sz="3199" b="1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342831" indent="-342831" algn="l" defTabSz="914217" rtl="0" eaLnBrk="1" latinLnBrk="0" hangingPunct="1">
        <a:spcBef>
          <a:spcPct val="20000"/>
        </a:spcBef>
        <a:buClr>
          <a:srgbClr val="CF142B"/>
        </a:buClr>
        <a:buFont typeface="Wingdings" panose="05000000000000000000" pitchFamily="2" charset="2"/>
        <a:buChar char=""/>
        <a:defRPr kumimoji="1"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01" indent="-285693" algn="l" defTabSz="91421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spcBef>
          <a:spcPct val="20000"/>
        </a:spcBef>
        <a:buClr>
          <a:srgbClr val="CF142B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21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ja/docs/Web/JavaScript/Reference/Classes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rale.ph/blog/2012/12/15/microbenchmarks-fairy-tale.html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vite.dev/guide/troubleshooting.html#others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95AFCCC-EB05-4623-99EE-966677A8E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latin typeface="+mj-ea"/>
              </a:rPr>
              <a:t>JS</a:t>
            </a:r>
            <a:r>
              <a:rPr lang="ja-JP" altLang="en-US">
                <a:latin typeface="+mj-ea"/>
              </a:rPr>
              <a:t>研修最終課題</a:t>
            </a:r>
            <a:endParaRPr lang="ja-JP" altLang="en-US" dirty="0">
              <a:latin typeface="+mj-ea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FD2768C-9992-4D21-8F7A-7A43A0885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1803" y="4146716"/>
            <a:ext cx="6789175" cy="1279525"/>
          </a:xfrm>
        </p:spPr>
        <p:txBody>
          <a:bodyPr/>
          <a:lstStyle/>
          <a:p>
            <a:r>
              <a:rPr lang="ja-JP" altLang="en-US" sz="1800">
                <a:latin typeface="+mj-ea"/>
                <a:ea typeface="+mj-ea"/>
              </a:rPr>
              <a:t>デジタル戦略部　ビジネスプラットフォーム開発センター</a:t>
            </a:r>
            <a:br>
              <a:rPr lang="en-US" altLang="ja-JP" sz="1800" dirty="0">
                <a:latin typeface="+mj-ea"/>
                <a:ea typeface="+mj-ea"/>
              </a:rPr>
            </a:br>
            <a:r>
              <a:rPr lang="ja-JP" altLang="en-US" sz="1800">
                <a:latin typeface="+mj-ea"/>
                <a:ea typeface="+mj-ea"/>
              </a:rPr>
              <a:t>ワークプレイス基盤開発室　マルチメディア基盤グループ</a:t>
            </a:r>
            <a:endParaRPr lang="en-US" altLang="ja-JP" sz="1800" dirty="0">
              <a:latin typeface="+mj-ea"/>
              <a:ea typeface="+mj-ea"/>
            </a:endParaRPr>
          </a:p>
          <a:p>
            <a:endParaRPr lang="en-US" altLang="ja-JP" sz="1800" dirty="0">
              <a:latin typeface="+mj-ea"/>
              <a:ea typeface="+mj-ea"/>
            </a:endParaRPr>
          </a:p>
          <a:p>
            <a:r>
              <a:rPr lang="ja-JP" altLang="en-US" sz="1800">
                <a:latin typeface="+mj-ea"/>
                <a:ea typeface="+mj-ea"/>
              </a:rPr>
              <a:t>銭　雨晨</a:t>
            </a:r>
            <a:endParaRPr lang="en-US" altLang="ja-JP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673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74F701-2A8E-8978-A971-0002DE6F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96D7B9-61F8-C316-8B69-62F1BE4E6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研修を通して学んだこと</a:t>
            </a:r>
            <a:endParaRPr lang="en-US" altLang="ja-JP" b="0" i="0" dirty="0">
              <a:solidFill>
                <a:srgbClr val="1D1C1D"/>
              </a:solidFill>
              <a:effectLst/>
              <a:latin typeface="NotoSansJP"/>
            </a:endParaRPr>
          </a:p>
          <a:p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研修で苦労したこと</a:t>
            </a:r>
          </a:p>
          <a:p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今後研修する人達へのアドバイス</a:t>
            </a:r>
          </a:p>
          <a:p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講師陣へのアドバイス</a:t>
            </a:r>
            <a:endParaRPr lang="en-US" altLang="ja-JP" b="0" i="0" dirty="0">
              <a:solidFill>
                <a:srgbClr val="1D1C1D"/>
              </a:solidFill>
              <a:effectLst/>
              <a:latin typeface="NotoSansJP"/>
            </a:endParaRPr>
          </a:p>
          <a:p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研修成果の今後への活用</a:t>
            </a:r>
          </a:p>
          <a:p>
            <a:pPr marL="0" indent="0">
              <a:buNone/>
            </a:pPr>
            <a:endParaRPr kumimoji="1" lang="en-US" altLang="ja-JP" dirty="0">
              <a:solidFill>
                <a:srgbClr val="1D1C1D"/>
              </a:solidFill>
              <a:latin typeface="NotoSansJP"/>
            </a:endParaRPr>
          </a:p>
          <a:p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F5B515-9EF8-16CF-BFF7-68B47D9E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CEBEAF-9CE1-4363-9FBA-C83E998086D6}" type="datetime1">
              <a:rPr kumimoji="1" lang="ja-JP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2025/3/1</a:t>
            </a:fld>
            <a:endParaRPr kumimoji="1" lang="ja-JP" altLang="en-US" sz="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DE2F1B-DAA8-A42E-BC05-455A9136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39FB4F-73BE-4091-B0A4-685FBDAC5CD7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36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63954A-82ED-6634-9D13-B49E3016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723" y="335415"/>
            <a:ext cx="8353087" cy="791817"/>
          </a:xfrm>
        </p:spPr>
        <p:txBody>
          <a:bodyPr>
            <a:normAutofit fontScale="90000"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研修を通して学んだこと</a:t>
            </a:r>
            <a:br>
              <a:rPr lang="en-US" altLang="ja-JP" b="0" i="0" dirty="0">
                <a:solidFill>
                  <a:srgbClr val="1D1C1D"/>
                </a:solidFill>
                <a:effectLst/>
                <a:latin typeface="NotoSansJP"/>
              </a:rPr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97FD29-1412-504B-3104-06CAF940C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JavaScript</a:t>
            </a:r>
            <a:r>
              <a:rPr kumimoji="1" lang="ja-JP" altLang="en-US"/>
              <a:t>の基礎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JavaScript</a:t>
            </a:r>
            <a:r>
              <a:rPr kumimoji="1" lang="ja-JP" altLang="en-US"/>
              <a:t>において、演算子、オブジェクトや関数のルール</a:t>
            </a:r>
            <a:endParaRPr kumimoji="1" lang="en-US" altLang="ja-JP" dirty="0"/>
          </a:p>
          <a:p>
            <a:pPr lvl="1"/>
            <a:r>
              <a:rPr kumimoji="1" lang="ja-JP" altLang="en-US"/>
              <a:t>一番印象が深いのは、</a:t>
            </a:r>
            <a:r>
              <a:rPr kumimoji="1" lang="en-US" altLang="ja-JP" dirty="0"/>
              <a:t>JavaScript</a:t>
            </a:r>
            <a:r>
              <a:rPr kumimoji="1" lang="ja-JP" altLang="en-US"/>
              <a:t>のクラス</a:t>
            </a:r>
            <a:endParaRPr kumimoji="1" lang="en-US" altLang="ja-JP" dirty="0"/>
          </a:p>
          <a:p>
            <a:pPr lvl="2"/>
            <a:r>
              <a:rPr kumimoji="1" lang="en" altLang="ja-JP" dirty="0">
                <a:hlinkClick r:id="rId2"/>
              </a:rPr>
              <a:t>https://developer.mozilla.org/ja/docs/Web/JavaScript/Reference/Classes</a:t>
            </a:r>
            <a:r>
              <a:rPr kumimoji="1" lang="en" altLang="ja-JP" dirty="0"/>
              <a:t> </a:t>
            </a:r>
            <a:r>
              <a:rPr kumimoji="1" lang="ja-JP" altLang="en-US"/>
              <a:t>より、</a:t>
            </a:r>
            <a:r>
              <a:rPr lang="ja-JP" altLang="en-US" b="0" i="0">
                <a:solidFill>
                  <a:srgbClr val="1B1B1B"/>
                </a:solidFill>
                <a:effectLst/>
                <a:latin typeface="Inter"/>
              </a:rPr>
              <a:t>クラスは実際には「特別な</a:t>
            </a:r>
            <a:r>
              <a:rPr lang="ja-JP" altLang="en-US" u="sng">
                <a:solidFill>
                  <a:srgbClr val="1B1B1B"/>
                </a:solidFill>
                <a:latin typeface="Inter"/>
              </a:rPr>
              <a:t>関数</a:t>
            </a:r>
            <a:r>
              <a:rPr lang="ja-JP" altLang="en-US" b="0" i="0">
                <a:solidFill>
                  <a:srgbClr val="1B1B1B"/>
                </a:solidFill>
                <a:effectLst/>
                <a:latin typeface="Inter"/>
              </a:rPr>
              <a:t>」</a:t>
            </a:r>
            <a:endParaRPr lang="en-US" altLang="ja-JP" b="0" i="0" dirty="0">
              <a:solidFill>
                <a:srgbClr val="1B1B1B"/>
              </a:solidFill>
              <a:effectLst/>
              <a:latin typeface="Inter"/>
            </a:endParaRPr>
          </a:p>
          <a:p>
            <a:pPr lvl="2"/>
            <a:r>
              <a:rPr kumimoji="1" lang="en-US" altLang="ja-JP" dirty="0"/>
              <a:t>class </a:t>
            </a:r>
            <a:r>
              <a:rPr kumimoji="1" lang="ja-JP" altLang="en-US"/>
              <a:t>クラス名</a:t>
            </a:r>
            <a:r>
              <a:rPr kumimoji="1" lang="en-US" altLang="ja-JP" dirty="0"/>
              <a:t>{}</a:t>
            </a:r>
            <a:r>
              <a:rPr kumimoji="1" lang="ja-JP" altLang="en-US"/>
              <a:t>での宣言に慣れた。初めてクラスと関数の関係を知る</a:t>
            </a:r>
            <a:endParaRPr kumimoji="1" lang="en-US" altLang="ja-JP" dirty="0"/>
          </a:p>
          <a:p>
            <a:r>
              <a:rPr kumimoji="1" lang="en-US" altLang="ja-JP" dirty="0"/>
              <a:t>Web</a:t>
            </a:r>
            <a:r>
              <a:rPr kumimoji="1" lang="ja-JP" altLang="en-US"/>
              <a:t>開発において、</a:t>
            </a:r>
            <a:r>
              <a:rPr kumimoji="1" lang="en-US" altLang="ja-JP" dirty="0"/>
              <a:t>JavaScript</a:t>
            </a:r>
            <a:r>
              <a:rPr kumimoji="1" lang="ja-JP" altLang="en-US"/>
              <a:t>の応用</a:t>
            </a:r>
            <a:endParaRPr kumimoji="1" lang="en-US" altLang="ja-JP" dirty="0"/>
          </a:p>
          <a:p>
            <a:pPr lvl="1"/>
            <a:r>
              <a:rPr lang="en-US" altLang="ja-JP" dirty="0"/>
              <a:t>WebSocket, </a:t>
            </a:r>
            <a:r>
              <a:rPr lang="en-US" altLang="ja-JP" dirty="0" err="1"/>
              <a:t>localStorage</a:t>
            </a:r>
            <a:r>
              <a:rPr lang="ja-JP" altLang="en-US"/>
              <a:t>など、以前なんとなく聞いたことあった、もしくは業務のプロジェクトコードにあるがそのところをいじることがないこと、そのイメージを把握した</a:t>
            </a:r>
            <a:endParaRPr lang="en-US" altLang="ja-JP" dirty="0"/>
          </a:p>
          <a:p>
            <a:r>
              <a:rPr kumimoji="1" lang="en-US" altLang="ja-JP" dirty="0"/>
              <a:t>JavaScript</a:t>
            </a:r>
            <a:r>
              <a:rPr kumimoji="1" lang="ja-JP" altLang="en-US"/>
              <a:t>のツールや拡張機能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Package.json</a:t>
            </a:r>
            <a:r>
              <a:rPr kumimoji="1" lang="en-US" altLang="ja-JP" dirty="0"/>
              <a:t>, .</a:t>
            </a:r>
            <a:r>
              <a:rPr kumimoji="1" lang="en-US" altLang="ja-JP" dirty="0" err="1"/>
              <a:t>eslintrc.js</a:t>
            </a:r>
            <a:r>
              <a:rPr kumimoji="1" lang="en-US" altLang="ja-JP" dirty="0"/>
              <a:t>, .</a:t>
            </a:r>
            <a:r>
              <a:rPr kumimoji="1" lang="en-US" altLang="ja-JP" dirty="0" err="1"/>
              <a:t>babelrc</a:t>
            </a:r>
            <a:r>
              <a:rPr lang="ja-JP" altLang="en-US"/>
              <a:t>などのファイルの意味</a:t>
            </a:r>
            <a:endParaRPr lang="en-US" altLang="ja-JP" dirty="0"/>
          </a:p>
          <a:p>
            <a:pPr lvl="1"/>
            <a:r>
              <a:rPr kumimoji="1" lang="ja-JP" altLang="en-US"/>
              <a:t>コードバンドル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プロジェクトに書いたソースコードから、ブラウザの</a:t>
            </a:r>
            <a:r>
              <a:rPr kumimoji="1" lang="en-US" altLang="ja-JP" dirty="0"/>
              <a:t>Sources</a:t>
            </a:r>
            <a:r>
              <a:rPr lang="ja-JP" altLang="en-US"/>
              <a:t>タブに見たソースコードまで、どのようなプロセスがあるかを知る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3A6951-7CF1-E99D-ACC8-37E945E6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BEAF-9CE1-4363-9FBA-C83E998086D6}" type="datetime1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E0B749-FCE6-8F40-7B84-271E3DDB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FB4F-73BE-4091-B0A4-685FBDAC5CD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1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F1B74E-18B2-0B94-9678-2F66127C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723" y="426289"/>
            <a:ext cx="8353087" cy="611858"/>
          </a:xfrm>
        </p:spPr>
        <p:txBody>
          <a:bodyPr>
            <a:normAutofit fontScale="90000"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研修で苦労したこと</a:t>
            </a:r>
            <a:b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D3AFC6-EC19-8158-2F61-8F48E7E98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やばい、プログラミングのための精力が足りない</a:t>
            </a:r>
            <a:r>
              <a:rPr kumimoji="1" lang="en-US" altLang="ja-JP" dirty="0"/>
              <a:t>…</a:t>
            </a:r>
          </a:p>
          <a:p>
            <a:pPr lvl="1"/>
            <a:r>
              <a:rPr lang="en-US" altLang="ja-JP" dirty="0"/>
              <a:t>Ch10</a:t>
            </a:r>
            <a:r>
              <a:rPr lang="ja-JP" altLang="en-US"/>
              <a:t>までは平気だが、</a:t>
            </a:r>
            <a:r>
              <a:rPr lang="en-US" altLang="ja-JP" dirty="0"/>
              <a:t>ch11</a:t>
            </a:r>
            <a:r>
              <a:rPr lang="ja-JP" altLang="en-US"/>
              <a:t>以後はどんどんきつい感じ</a:t>
            </a:r>
            <a:endParaRPr lang="en-US" altLang="ja-JP" dirty="0"/>
          </a:p>
          <a:p>
            <a:pPr lvl="1"/>
            <a:r>
              <a:rPr kumimoji="1" lang="ja-JP" altLang="en-US"/>
              <a:t>業務も</a:t>
            </a:r>
            <a:r>
              <a:rPr kumimoji="1" lang="en-US" altLang="ja-JP" dirty="0"/>
              <a:t>JS</a:t>
            </a:r>
            <a:r>
              <a:rPr kumimoji="1" lang="ja-JP" altLang="en-US"/>
              <a:t>研修もプログラミングのための精力を使うため、精力の回復が難しくなる</a:t>
            </a:r>
            <a:endParaRPr kumimoji="1" lang="en-US" altLang="ja-JP" dirty="0"/>
          </a:p>
          <a:p>
            <a:pPr lvl="1"/>
            <a:r>
              <a:rPr kumimoji="1" lang="ja-JP" altLang="en-US"/>
              <a:t>「今日はこの問題を解けなければならない」と思ったが、精力が低くて効率が低くなった感じ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/>
              <a:t>質問を書くのは難しい</a:t>
            </a:r>
            <a:endParaRPr kumimoji="1" lang="en-US" altLang="ja-JP" dirty="0"/>
          </a:p>
          <a:p>
            <a:pPr lvl="1"/>
            <a:r>
              <a:rPr kumimoji="1" lang="ja-JP" altLang="en-US"/>
              <a:t>問題</a:t>
            </a:r>
            <a:r>
              <a:rPr kumimoji="1" lang="en-US" altLang="ja-JP" dirty="0"/>
              <a:t>11.11</a:t>
            </a:r>
            <a:r>
              <a:rPr kumimoji="1" lang="ja-JP" altLang="en-US"/>
              <a:t>の参考資料の</a:t>
            </a:r>
            <a:r>
              <a:rPr kumimoji="1" lang="en-US" altLang="ja-JP" dirty="0"/>
              <a:t> </a:t>
            </a:r>
            <a:r>
              <a:rPr lang="en" altLang="ja-JP" dirty="0">
                <a:hlinkClick r:id="rId2"/>
              </a:rPr>
              <a:t>microbenchmarks fairy tale</a:t>
            </a:r>
            <a:r>
              <a:rPr lang="en-US" altLang="ja-JP" dirty="0"/>
              <a:t> </a:t>
            </a:r>
            <a:r>
              <a:rPr lang="ja-JP" altLang="en-US"/>
              <a:t>より、</a:t>
            </a:r>
            <a:r>
              <a:rPr lang="en" altLang="ja-JP" b="0" i="1" dirty="0">
                <a:solidFill>
                  <a:srgbClr val="000000"/>
                </a:solidFill>
                <a:effectLst/>
                <a:latin typeface="Inter var"/>
              </a:rPr>
              <a:t> In order to ask a question you must already know most of the answer</a:t>
            </a:r>
          </a:p>
          <a:p>
            <a:pPr lvl="1"/>
            <a:r>
              <a:rPr kumimoji="1" lang="ja-JP" altLang="en-US"/>
              <a:t>以前触ったことがあるところなら、確かに質問を書きやすい感じ。触ったことがないなら、テキストを読んでも「なんとなくわかる」感じが、どこに対して質問を書けるのかがわからない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F9CD8-BF65-B2A1-2C98-62A1DCF5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BEAF-9CE1-4363-9FBA-C83E998086D6}" type="datetime1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A21EAA-0F87-5B07-6CE7-0A3E5316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FB4F-73BE-4091-B0A4-685FBDAC5CD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0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F823F-6074-B783-1EA6-DF9AD846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一つの演習問題が</a:t>
            </a:r>
            <a:r>
              <a:rPr lang="en-US" altLang="ja-JP" dirty="0"/>
              <a:t>1-2h</a:t>
            </a:r>
            <a:r>
              <a:rPr lang="ja-JP" altLang="en-US"/>
              <a:t>かかるのは普通で、焦らずに進めよう</a:t>
            </a:r>
            <a:endParaRPr lang="en-US" altLang="ja-JP" dirty="0"/>
          </a:p>
          <a:p>
            <a:pPr lvl="1"/>
            <a:r>
              <a:rPr kumimoji="1" lang="ja-JP" altLang="en-US"/>
              <a:t>１ヶ月の最後に演習問題を解決するのは難しそうな感じなので、早めに着手し始めたほうかいい</a:t>
            </a:r>
            <a:endParaRPr kumimoji="1" lang="en-US" altLang="ja-JP" dirty="0"/>
          </a:p>
          <a:p>
            <a:r>
              <a:rPr kumimoji="1" lang="ja-JP" altLang="en-US"/>
              <a:t>以前聞いた触ったことがない内容に対して、テキストを読んでも漠然とわかる感じだが、</a:t>
            </a:r>
            <a:br>
              <a:rPr kumimoji="1" lang="en-US" altLang="ja-JP" dirty="0"/>
            </a:br>
            <a:r>
              <a:rPr kumimoji="1" lang="ja-JP" altLang="en-US"/>
              <a:t>その部分に対応する演習問題を解くあと、もう一度そのテキストを読むと、読みやるくなって質問もしやすくなる感じ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AA19C7-C487-8697-B96C-E6F5D6ED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BEAF-9CE1-4363-9FBA-C83E998086D6}" type="datetime1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4EA9274-95B8-F688-9578-17ABC5BA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FB4F-73BE-4091-B0A4-685FBDAC5CD7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11E55361-AFB1-A9CB-7361-CA06EEAA2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723" y="192556"/>
            <a:ext cx="8353087" cy="611858"/>
          </a:xfrm>
        </p:spPr>
        <p:txBody>
          <a:bodyPr>
            <a:norm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今後研修する人達へのアドバイス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83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97D239-814C-8BC7-0B56-F385F5B2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講師陣へのアドバイス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7DB11C-1467-87E9-1F3A-0242E9656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質問内容やグループワークの内容に対して、</a:t>
            </a:r>
            <a:br>
              <a:rPr lang="en-US" altLang="ja-JP" dirty="0"/>
            </a:br>
            <a:r>
              <a:rPr kumimoji="1" lang="ja-JP" altLang="en-US"/>
              <a:t>「この部分は業務中にもよく使われる」、「この部分は少し古い内容だが、</a:t>
            </a:r>
            <a:r>
              <a:rPr kumimoji="1" lang="en-US" altLang="ja-JP" dirty="0"/>
              <a:t>JS</a:t>
            </a:r>
            <a:r>
              <a:rPr kumimoji="1" lang="ja-JP" altLang="en-US"/>
              <a:t>の本質を理解するのは役に立つ」、「この部分は実際ほとんど使われない」など、</a:t>
            </a:r>
            <a:br>
              <a:rPr kumimoji="1" lang="en-US" altLang="ja-JP" dirty="0"/>
            </a:br>
            <a:r>
              <a:rPr kumimoji="1" lang="ja-JP" altLang="en-US"/>
              <a:t>実際に近いエピソードの雑談の共有が、面白くて役に立つ感じ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DD97DE-4CD0-06E9-394E-83046BCB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BEAF-9CE1-4363-9FBA-C83E998086D6}" type="datetime1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ADCBA4-2043-E04F-90D5-A11FC7EC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FB4F-73BE-4091-B0A4-685FBDAC5CD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2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B25AA-334A-EE35-852F-5760A97B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研修成果の今後への活用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9BE581-FBCD-454C-64D6-FF6B9B9B2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WebSocket</a:t>
            </a:r>
            <a:r>
              <a:rPr lang="ja-JP" altLang="en-US"/>
              <a:t>や</a:t>
            </a:r>
            <a:r>
              <a:rPr lang="en-US" altLang="ja-JP" dirty="0" err="1"/>
              <a:t>localStorage</a:t>
            </a:r>
            <a:r>
              <a:rPr lang="ja-JP" altLang="en-US"/>
              <a:t>を使ったモジュールなど、業務のプロジェクトコードにあるがそのところをいじることがないコードに対して、</a:t>
            </a:r>
            <a:br>
              <a:rPr lang="en-US" altLang="ja-JP" dirty="0"/>
            </a:br>
            <a:r>
              <a:rPr lang="ja-JP" altLang="en-US"/>
              <a:t>その部分のコードがよりスムーズに読める</a:t>
            </a:r>
            <a:endParaRPr lang="en-US" altLang="ja-JP" dirty="0"/>
          </a:p>
          <a:p>
            <a:r>
              <a:rPr lang="en-US" altLang="ja-JP" dirty="0"/>
              <a:t>.</a:t>
            </a:r>
            <a:r>
              <a:rPr lang="en-US" altLang="ja-JP" dirty="0" err="1"/>
              <a:t>babelrc</a:t>
            </a:r>
            <a:r>
              <a:rPr lang="ja-JP" altLang="en-US"/>
              <a:t>や</a:t>
            </a:r>
            <a:r>
              <a:rPr kumimoji="1" lang="en-US" altLang="ja-JP" dirty="0"/>
              <a:t>.</a:t>
            </a:r>
            <a:r>
              <a:rPr kumimoji="1" lang="en-US" altLang="ja-JP" dirty="0" err="1"/>
              <a:t>eslintrc.js</a:t>
            </a:r>
            <a:r>
              <a:rPr kumimoji="1" lang="ja-JP" altLang="en-US"/>
              <a:t>など、プロジェクトコードに使ったツールの設定ファイルを読めて、プロジェクトのコーディングルールなどを知ることができる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E84DC6-4D53-BC22-9E9B-6846DF0B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BEAF-9CE1-4363-9FBA-C83E998086D6}" type="datetime1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816081-0B97-FB37-E701-C358B54F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FB4F-73BE-4091-B0A4-685FBDAC5CD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50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82AB4-B58A-F56F-8391-5C39DF472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8EB29-B85B-6ACE-A633-1C1AD286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最終課題の呟き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26B85E-C6CE-B2CB-170A-4773666F4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機能の実装、</a:t>
            </a:r>
            <a:r>
              <a:rPr lang="en-US" altLang="ja-JP" dirty="0"/>
              <a:t>CSS</a:t>
            </a:r>
            <a:r>
              <a:rPr lang="ja-JP" altLang="en-US"/>
              <a:t>の改善、コードの整理とリファクタリングのバランス</a:t>
            </a:r>
            <a:endParaRPr lang="en-US" altLang="ja-JP" dirty="0"/>
          </a:p>
          <a:p>
            <a:pPr lvl="1"/>
            <a:r>
              <a:rPr lang="ja-JP" altLang="en-US"/>
              <a:t>実際の業務中にはテストもあって、新しい機能の実装と既有機能の維持の両立が課題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機能はとりあえず実装したが、見た目の</a:t>
            </a:r>
            <a:r>
              <a:rPr lang="en-US" altLang="ja-JP" dirty="0"/>
              <a:t>CSS</a:t>
            </a:r>
            <a:r>
              <a:rPr lang="ja-JP" altLang="en-US"/>
              <a:t>調整が必要</a:t>
            </a:r>
            <a:endParaRPr lang="en-US" altLang="ja-JP" dirty="0"/>
          </a:p>
          <a:p>
            <a:pPr lvl="1"/>
            <a:r>
              <a:rPr lang="ja-JP" altLang="en-US"/>
              <a:t>どこまで</a:t>
            </a:r>
            <a:r>
              <a:rPr lang="en-US" altLang="ja-JP" dirty="0"/>
              <a:t>CSS</a:t>
            </a:r>
            <a:r>
              <a:rPr lang="ja-JP" altLang="en-US"/>
              <a:t>を調整するか</a:t>
            </a:r>
            <a:r>
              <a:rPr lang="en-US" altLang="ja-JP" dirty="0"/>
              <a:t> -&gt; CSS</a:t>
            </a:r>
            <a:r>
              <a:rPr lang="ja-JP" altLang="en-US"/>
              <a:t>調整に用いる時間を決めて、その時間にできるところまで</a:t>
            </a:r>
            <a:endParaRPr lang="en-US" altLang="ja-JP" dirty="0"/>
          </a:p>
          <a:p>
            <a:pPr lvl="1"/>
            <a:r>
              <a:rPr lang="ja-JP" altLang="en-US"/>
              <a:t>ダークモードとライトモードの</a:t>
            </a:r>
            <a:r>
              <a:rPr lang="en-US" altLang="ja-JP" dirty="0"/>
              <a:t>CSS</a:t>
            </a:r>
            <a:r>
              <a:rPr lang="ja-JP" altLang="en-US"/>
              <a:t>調整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/>
              <a:t>機能がどんどん増えて、一つファイルの中のコードもどんどん増える</a:t>
            </a:r>
            <a:endParaRPr lang="en-US" altLang="ja-JP" dirty="0"/>
          </a:p>
          <a:p>
            <a:pPr lvl="1"/>
            <a:r>
              <a:rPr lang="ja-JP" altLang="en-US"/>
              <a:t>アラーム機能とタイマー機能のコンポーネント化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C5BD98-F0E5-2CE5-30BB-A217B861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BEAF-9CE1-4363-9FBA-C83E998086D6}" type="datetime1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8A6F22-A3D5-983E-D54F-3B099CCF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FB4F-73BE-4091-B0A4-685FBDAC5CD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97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EE6AF6-7D96-B22C-053A-D4BD46C9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最終課題の呟き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4A3F32-517F-A586-1A64-7769D59A4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React</a:t>
            </a:r>
            <a:r>
              <a:rPr kumimoji="1" lang="ja-JP" altLang="en-US"/>
              <a:t> </a:t>
            </a:r>
            <a:r>
              <a:rPr kumimoji="1" lang="en-US" altLang="ja-JP" dirty="0"/>
              <a:t>+ Vite</a:t>
            </a:r>
            <a:r>
              <a:rPr kumimoji="1" lang="ja-JP" altLang="en-US"/>
              <a:t>、初めて</a:t>
            </a:r>
            <a:r>
              <a:rPr kumimoji="1" lang="en-US" altLang="ja-JP" dirty="0"/>
              <a:t>Vite</a:t>
            </a:r>
            <a:r>
              <a:rPr kumimoji="1" lang="ja-JP" altLang="en-US"/>
              <a:t>を使った</a:t>
            </a:r>
            <a:endParaRPr kumimoji="1" lang="en-US" altLang="ja-JP" dirty="0"/>
          </a:p>
          <a:p>
            <a:pPr lvl="1"/>
            <a:r>
              <a:rPr kumimoji="1" lang="en" altLang="ja-JP" dirty="0"/>
              <a:t>Vite</a:t>
            </a:r>
            <a:r>
              <a:rPr kumimoji="1" lang="ja-JP" altLang="en-US"/>
              <a:t>でクライアント側のコードを書くのは、</a:t>
            </a:r>
            <a:r>
              <a:rPr kumimoji="1" lang="en" altLang="ja-JP" dirty="0" err="1"/>
              <a:t>node.js</a:t>
            </a:r>
            <a:r>
              <a:rPr kumimoji="1" lang="ja-JP" altLang="en-US"/>
              <a:t>モジュールが使えない</a:t>
            </a:r>
          </a:p>
          <a:p>
            <a:pPr lvl="2"/>
            <a:r>
              <a:rPr kumimoji="1" lang="en" altLang="ja-JP" dirty="0">
                <a:hlinkClick r:id="rId2"/>
              </a:rPr>
              <a:t>https://vite.dev/guide/troubleshooting.html#others</a:t>
            </a:r>
            <a:endParaRPr kumimoji="1" lang="en" altLang="ja-JP" dirty="0"/>
          </a:p>
          <a:p>
            <a:pPr lvl="2"/>
            <a:endParaRPr kumimoji="1" lang="en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Token</a:t>
            </a:r>
            <a:r>
              <a:rPr lang="ja-JP" altLang="en-US"/>
              <a:t>を読み込むのは意外に時間かかった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7996F9-27AB-4579-A1CA-AB58936D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BEAF-9CE1-4363-9FBA-C83E998086D6}" type="datetime1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80F6F9-686B-717B-90ED-022E4D5C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FB4F-73BE-4091-B0A4-685FBDAC5CD7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BECE165-D06C-27AD-BBBC-C6D4856A8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81" y="2204652"/>
            <a:ext cx="7772400" cy="176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3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テーマ1">
  <a:themeElements>
    <a:clrScheme name="Ricoh Color Palette">
      <a:dk1>
        <a:srgbClr val="000000"/>
      </a:dk1>
      <a:lt1>
        <a:srgbClr val="FFFFFF"/>
      </a:lt1>
      <a:dk2>
        <a:srgbClr val="717171"/>
      </a:dk2>
      <a:lt2>
        <a:srgbClr val="FFFFFF"/>
      </a:lt2>
      <a:accent1>
        <a:srgbClr val="CF142B"/>
      </a:accent1>
      <a:accent2>
        <a:srgbClr val="F09192"/>
      </a:accent2>
      <a:accent3>
        <a:srgbClr val="F9C14B"/>
      </a:accent3>
      <a:accent4>
        <a:srgbClr val="B7D342"/>
      </a:accent4>
      <a:accent5>
        <a:srgbClr val="45BDCF"/>
      </a:accent5>
      <a:accent6>
        <a:srgbClr val="71BCE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BCBCBC"/>
          </a:solidFill>
        </a:ln>
      </a:spPr>
      <a:bodyPr rtlCol="0" anchor="ctr"/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テーマ1" id="{34635C4E-8AFE-4EBC-8ACC-C0197CEB3B2A}" vid="{96A47916-0108-48E8-B89D-C25678128CEB}"/>
    </a:ext>
  </a:extLst>
</a:theme>
</file>

<file path=ppt/theme/theme2.xml><?xml version="1.0" encoding="utf-8"?>
<a:theme xmlns:a="http://schemas.openxmlformats.org/drawingml/2006/main" name="Slide Master">
  <a:themeElements>
    <a:clrScheme name="Ricoh Color Palette">
      <a:dk1>
        <a:srgbClr val="000000"/>
      </a:dk1>
      <a:lt1>
        <a:srgbClr val="FFFFFF"/>
      </a:lt1>
      <a:dk2>
        <a:srgbClr val="717171"/>
      </a:dk2>
      <a:lt2>
        <a:srgbClr val="FFFFFF"/>
      </a:lt2>
      <a:accent1>
        <a:srgbClr val="CF142B"/>
      </a:accent1>
      <a:accent2>
        <a:srgbClr val="F09192"/>
      </a:accent2>
      <a:accent3>
        <a:srgbClr val="F9C14B"/>
      </a:accent3>
      <a:accent4>
        <a:srgbClr val="B7D342"/>
      </a:accent4>
      <a:accent5>
        <a:srgbClr val="45BDCF"/>
      </a:accent5>
      <a:accent6>
        <a:srgbClr val="71BCE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COH_ppt_template_white_JP_16_by_9_2020.potx" id="{E23A6249-C01A-4148-98CF-8F9EEDAD1BBF}" vid="{A0732693-7FB1-4D08-9037-B4538495FC71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781</Words>
  <Application>Microsoft Macintosh PowerPoint</Application>
  <PresentationFormat>ワイド画面</PresentationFormat>
  <Paragraphs>78</Paragraphs>
  <Slides>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8" baseType="lpstr">
      <vt:lpstr>Inter</vt:lpstr>
      <vt:lpstr>Inter var</vt:lpstr>
      <vt:lpstr>ＭＳ Ｐゴシック</vt:lpstr>
      <vt:lpstr>NotoSansJP</vt:lpstr>
      <vt:lpstr>游ゴシック</vt:lpstr>
      <vt:lpstr>Arial</vt:lpstr>
      <vt:lpstr>Wingdings</vt:lpstr>
      <vt:lpstr>テーマ1</vt:lpstr>
      <vt:lpstr>Slide Master</vt:lpstr>
      <vt:lpstr>JS研修最終課題</vt:lpstr>
      <vt:lpstr>目次</vt:lpstr>
      <vt:lpstr>研修を通して学んだこと </vt:lpstr>
      <vt:lpstr>研修で苦労したこと </vt:lpstr>
      <vt:lpstr>今後研修する人達へのアドバイス</vt:lpstr>
      <vt:lpstr>講師陣へのアドバイス</vt:lpstr>
      <vt:lpstr>研修成果の今後への活用</vt:lpstr>
      <vt:lpstr>最終課題の呟き</vt:lpstr>
      <vt:lpstr>最終課題の呟き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MeerkatTeam共有</dc:creator>
  <cp:lastModifiedBy>MeerkatTeam共有</cp:lastModifiedBy>
  <cp:revision>11</cp:revision>
  <dcterms:created xsi:type="dcterms:W3CDTF">2025-03-01T07:12:51Z</dcterms:created>
  <dcterms:modified xsi:type="dcterms:W3CDTF">2025-03-01T09:52:28Z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2025-03-01T07:37:18Z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640bfe3b-f1b1-4eca-bb44-1781823a5a69</vt:lpwstr>
  </property>
  <property fmtid="{D5CDD505-2E9C-101B-9397-08002B2CF9AE}" pid="7" name="MSIP_Label_defa4170-0d19-0005-0004-bc88714345d2_ActionId">
    <vt:lpwstr>76e4eab1-b5ae-4349-ae32-bd9b013b2ecd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50, 3, 0, 1</vt:lpwstr>
  </property>
</Properties>
</file>