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slideLayouts/slideLayout3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9"/>
  </p:notesMasterIdLst>
  <p:handoutMasterIdLst>
    <p:handoutMasterId r:id="rId60"/>
  </p:handoutMasterIdLst>
  <p:sldIdLst>
    <p:sldId id="1672" r:id="rId8"/>
    <p:sldId id="1336" r:id="rId9"/>
    <p:sldId id="462" r:id="rId10"/>
    <p:sldId id="1565" r:id="rId11"/>
    <p:sldId id="1662" r:id="rId12"/>
    <p:sldId id="1663" r:id="rId13"/>
    <p:sldId id="1670" r:id="rId14"/>
    <p:sldId id="1665" r:id="rId15"/>
    <p:sldId id="1666" r:id="rId16"/>
    <p:sldId id="1667" r:id="rId17"/>
    <p:sldId id="1668" r:id="rId18"/>
    <p:sldId id="1673" r:id="rId19"/>
    <p:sldId id="1669" r:id="rId20"/>
    <p:sldId id="1572" r:id="rId21"/>
    <p:sldId id="467" r:id="rId22"/>
    <p:sldId id="1574" r:id="rId23"/>
    <p:sldId id="1575" r:id="rId24"/>
    <p:sldId id="1576" r:id="rId25"/>
    <p:sldId id="1577" r:id="rId26"/>
    <p:sldId id="1578" r:id="rId27"/>
    <p:sldId id="1579" r:id="rId28"/>
    <p:sldId id="1580" r:id="rId29"/>
    <p:sldId id="1581" r:id="rId30"/>
    <p:sldId id="1582" r:id="rId31"/>
    <p:sldId id="1583" r:id="rId32"/>
    <p:sldId id="1584" r:id="rId33"/>
    <p:sldId id="1585" r:id="rId34"/>
    <p:sldId id="1586" r:id="rId35"/>
    <p:sldId id="1656" r:id="rId36"/>
    <p:sldId id="1587" r:id="rId37"/>
    <p:sldId id="1014" r:id="rId38"/>
    <p:sldId id="1590" r:id="rId39"/>
    <p:sldId id="1589" r:id="rId40"/>
    <p:sldId id="1031" r:id="rId41"/>
    <p:sldId id="1661" r:id="rId42"/>
    <p:sldId id="1591" r:id="rId43"/>
    <p:sldId id="1592" r:id="rId44"/>
    <p:sldId id="1593" r:id="rId45"/>
    <p:sldId id="1674" r:id="rId46"/>
    <p:sldId id="1595" r:id="rId47"/>
    <p:sldId id="1598" r:id="rId48"/>
    <p:sldId id="1599" r:id="rId49"/>
    <p:sldId id="1032" r:id="rId50"/>
    <p:sldId id="1600" r:id="rId51"/>
    <p:sldId id="1601" r:id="rId52"/>
    <p:sldId id="1602" r:id="rId53"/>
    <p:sldId id="1603" r:id="rId54"/>
    <p:sldId id="1609" r:id="rId55"/>
    <p:sldId id="1675" r:id="rId56"/>
    <p:sldId id="1608" r:id="rId57"/>
    <p:sldId id="1560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B050"/>
    <a:srgbClr val="FF0000"/>
    <a:srgbClr val="88C9D5"/>
    <a:srgbClr val="8C61FF"/>
    <a:srgbClr val="FFFFE4"/>
    <a:srgbClr val="FFFFFF"/>
    <a:srgbClr val="44C2FD"/>
    <a:srgbClr val="6592FD"/>
    <a:srgbClr val="0AEC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0" autoAdjust="0"/>
    <p:restoredTop sz="95285" autoAdjust="0"/>
  </p:normalViewPr>
  <p:slideViewPr>
    <p:cSldViewPr snapToGrid="0">
      <p:cViewPr varScale="1">
        <p:scale>
          <a:sx n="87" d="100"/>
          <a:sy n="87" d="100"/>
        </p:scale>
        <p:origin x="46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5.xml"/><Relationship Id="rId61" Type="http://schemas.openxmlformats.org/officeDocument/2006/relationships/commentAuthors" Target="commentAuthor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31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46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32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06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34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5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35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084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43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6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5877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81003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7934570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3115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2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19" r:id="rId3"/>
    <p:sldLayoutId id="2147483721" r:id="rId4"/>
    <p:sldLayoutId id="2147483722" r:id="rId5"/>
    <p:sldLayoutId id="214748372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0" r:id="rId19"/>
    <p:sldLayoutId id="2147483724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maven.apache.org/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5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6" Type="http://schemas.openxmlformats.org/officeDocument/2006/relationships/hyperlink" Target="https://repo1.maven.org/maven2/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.org/index.html#projects-lis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4" Type="http://schemas.openxmlformats.org/officeDocument/2006/relationships/image" Target="../media/image39.sv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3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F20F5-19F5-BFA7-800A-83CE8761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开发</a:t>
            </a:r>
          </a:p>
        </p:txBody>
      </p:sp>
    </p:spTree>
    <p:extLst>
      <p:ext uri="{BB962C8B-B14F-4D97-AF65-F5344CB8AC3E}">
        <p14:creationId xmlns:p14="http://schemas.microsoft.com/office/powerpoint/2010/main" val="363210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F2F5E91-8047-9FA3-3CA3-E5E5AF4F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的作用</a:t>
            </a:r>
            <a:r>
              <a:rPr lang="en-US" altLang="zh-CN"/>
              <a:t>?</a:t>
            </a:r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0B0B6E3-3E2C-AB96-5580-5D6234237883}"/>
              </a:ext>
            </a:extLst>
          </p:cNvPr>
          <p:cNvGrpSpPr/>
          <p:nvPr/>
        </p:nvGrpSpPr>
        <p:grpSpPr>
          <a:xfrm>
            <a:off x="4607903" y="2181531"/>
            <a:ext cx="2955552" cy="3659271"/>
            <a:chOff x="4607903" y="2181531"/>
            <a:chExt cx="2955552" cy="3659271"/>
          </a:xfrm>
        </p:grpSpPr>
        <p:sp>
          <p:nvSpPr>
            <p:cNvPr id="65" name="Rounded Rectangle 1">
              <a:extLst>
                <a:ext uri="{FF2B5EF4-FFF2-40B4-BE49-F238E27FC236}">
                  <a16:creationId xmlns:a16="http://schemas.microsoft.com/office/drawing/2014/main" id="{899327AB-2364-9CE4-81E1-4DCFDF80567C}"/>
                </a:ext>
              </a:extLst>
            </p:cNvPr>
            <p:cNvSpPr/>
            <p:nvPr/>
          </p:nvSpPr>
          <p:spPr>
            <a:xfrm>
              <a:off x="4607903" y="2181531"/>
              <a:ext cx="2955552" cy="3156190"/>
            </a:xfrm>
            <a:prstGeom prst="roundRect">
              <a:avLst>
                <a:gd name="adj" fmla="val 10000"/>
              </a:avLst>
            </a:prstGeom>
            <a:solidFill>
              <a:srgbClr val="8C61FF"/>
            </a:soli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9225EE2-EA9C-0F03-BE26-24960A22667B}"/>
                </a:ext>
              </a:extLst>
            </p:cNvPr>
            <p:cNvGrpSpPr/>
            <p:nvPr/>
          </p:nvGrpSpPr>
          <p:grpSpPr>
            <a:xfrm>
              <a:off x="5044038" y="2433538"/>
              <a:ext cx="2083281" cy="666319"/>
              <a:chOff x="5044038" y="2748498"/>
              <a:chExt cx="2083281" cy="666319"/>
            </a:xfrm>
          </p:grpSpPr>
          <p:grpSp>
            <p:nvGrpSpPr>
              <p:cNvPr id="69" name="组合 68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4D99D9DD-812A-80F3-BDE0-785831C0B139}"/>
                  </a:ext>
                </a:extLst>
              </p:cNvPr>
              <p:cNvGrpSpPr/>
              <p:nvPr/>
            </p:nvGrpSpPr>
            <p:grpSpPr>
              <a:xfrm>
                <a:off x="5044038" y="2748498"/>
                <a:ext cx="2083281" cy="666319"/>
                <a:chOff x="1052038" y="2205441"/>
                <a:chExt cx="5050588" cy="3940703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89BBF0A2-C90E-A10C-37EC-34A002602405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2000" b="1"/>
                    <a:t>      统一项目结构</a:t>
                  </a:r>
                </a:p>
              </p:txBody>
            </p:sp>
            <p:sp>
              <p:nvSpPr>
                <p:cNvPr id="76" name="任意多边形 13">
                  <a:extLst>
                    <a:ext uri="{FF2B5EF4-FFF2-40B4-BE49-F238E27FC236}">
                      <a16:creationId xmlns:a16="http://schemas.microsoft.com/office/drawing/2014/main" id="{A80FAC09-B2BE-1775-759B-D42C2C1F5810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任意多边形 14">
                  <a:extLst>
                    <a:ext uri="{FF2B5EF4-FFF2-40B4-BE49-F238E27FC236}">
                      <a16:creationId xmlns:a16="http://schemas.microsoft.com/office/drawing/2014/main" id="{DB29A1B4-0906-C0FD-1B04-8E7410C82208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8" name="组合 77">
                  <a:extLst>
                    <a:ext uri="{FF2B5EF4-FFF2-40B4-BE49-F238E27FC236}">
                      <a16:creationId xmlns:a16="http://schemas.microsoft.com/office/drawing/2014/main" id="{A5F2C4DE-F4DA-FBB6-409B-B9D6F9255741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79" name="任意多边形 16">
                    <a:extLst>
                      <a:ext uri="{FF2B5EF4-FFF2-40B4-BE49-F238E27FC236}">
                        <a16:creationId xmlns:a16="http://schemas.microsoft.com/office/drawing/2014/main" id="{1821ED6E-834F-C099-171F-6B3B5B828EDA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任意多边形 17">
                    <a:extLst>
                      <a:ext uri="{FF2B5EF4-FFF2-40B4-BE49-F238E27FC236}">
                        <a16:creationId xmlns:a16="http://schemas.microsoft.com/office/drawing/2014/main" id="{C88B8A31-154A-9F2B-EEA6-2CCB5D6BF354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E14BF41B-8B61-61D2-7DE9-B0027945CB31}"/>
                  </a:ext>
                </a:extLst>
              </p:cNvPr>
              <p:cNvGrpSpPr/>
              <p:nvPr/>
            </p:nvGrpSpPr>
            <p:grpSpPr>
              <a:xfrm>
                <a:off x="5080165" y="2892169"/>
                <a:ext cx="371795" cy="371795"/>
                <a:chOff x="10170580" y="6172194"/>
                <a:chExt cx="609600" cy="609600"/>
              </a:xfrm>
            </p:grpSpPr>
            <p:grpSp>
              <p:nvGrpSpPr>
                <p:cNvPr id="71" name="组合 70">
                  <a:extLst>
                    <a:ext uri="{FF2B5EF4-FFF2-40B4-BE49-F238E27FC236}">
                      <a16:creationId xmlns:a16="http://schemas.microsoft.com/office/drawing/2014/main" id="{F5C95E50-61CD-11FE-B28B-12E5CD8E656A}"/>
                    </a:ext>
                  </a:extLst>
                </p:cNvPr>
                <p:cNvGrpSpPr/>
                <p:nvPr/>
              </p:nvGrpSpPr>
              <p:grpSpPr>
                <a:xfrm>
                  <a:off x="10262980" y="6305994"/>
                  <a:ext cx="424800" cy="342000"/>
                  <a:chOff x="243587" y="8190167"/>
                  <a:chExt cx="425450" cy="342900"/>
                </a:xfrm>
                <a:solidFill>
                  <a:schemeClr val="bg1"/>
                </a:solidFill>
              </p:grpSpPr>
              <p:sp>
                <p:nvSpPr>
                  <p:cNvPr id="73" name="Freeform 1023">
                    <a:extLst>
                      <a:ext uri="{FF2B5EF4-FFF2-40B4-BE49-F238E27FC236}">
                        <a16:creationId xmlns:a16="http://schemas.microsoft.com/office/drawing/2014/main" id="{02D6076D-A2AC-0507-EB92-1D97BF923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43587" y="8304467"/>
                    <a:ext cx="385763" cy="228600"/>
                  </a:xfrm>
                  <a:custGeom>
                    <a:avLst/>
                    <a:gdLst>
                      <a:gd name="T0" fmla="*/ 68 w 243"/>
                      <a:gd name="T1" fmla="*/ 55 h 144"/>
                      <a:gd name="T2" fmla="*/ 68 w 243"/>
                      <a:gd name="T3" fmla="*/ 144 h 144"/>
                      <a:gd name="T4" fmla="*/ 107 w 243"/>
                      <a:gd name="T5" fmla="*/ 144 h 144"/>
                      <a:gd name="T6" fmla="*/ 107 w 243"/>
                      <a:gd name="T7" fmla="*/ 55 h 144"/>
                      <a:gd name="T8" fmla="*/ 88 w 243"/>
                      <a:gd name="T9" fmla="*/ 37 h 144"/>
                      <a:gd name="T10" fmla="*/ 68 w 243"/>
                      <a:gd name="T11" fmla="*/ 55 h 144"/>
                      <a:gd name="T12" fmla="*/ 0 w 243"/>
                      <a:gd name="T13" fmla="*/ 144 h 144"/>
                      <a:gd name="T14" fmla="*/ 41 w 243"/>
                      <a:gd name="T15" fmla="*/ 144 h 144"/>
                      <a:gd name="T16" fmla="*/ 41 w 243"/>
                      <a:gd name="T17" fmla="*/ 76 h 144"/>
                      <a:gd name="T18" fmla="*/ 0 w 243"/>
                      <a:gd name="T19" fmla="*/ 110 h 144"/>
                      <a:gd name="T20" fmla="*/ 0 w 243"/>
                      <a:gd name="T21" fmla="*/ 144 h 144"/>
                      <a:gd name="T22" fmla="*/ 202 w 243"/>
                      <a:gd name="T23" fmla="*/ 34 h 144"/>
                      <a:gd name="T24" fmla="*/ 202 w 243"/>
                      <a:gd name="T25" fmla="*/ 144 h 144"/>
                      <a:gd name="T26" fmla="*/ 243 w 243"/>
                      <a:gd name="T27" fmla="*/ 144 h 144"/>
                      <a:gd name="T28" fmla="*/ 243 w 243"/>
                      <a:gd name="T29" fmla="*/ 0 h 144"/>
                      <a:gd name="T30" fmla="*/ 202 w 243"/>
                      <a:gd name="T31" fmla="*/ 34 h 144"/>
                      <a:gd name="T32" fmla="*/ 134 w 243"/>
                      <a:gd name="T33" fmla="*/ 78 h 144"/>
                      <a:gd name="T34" fmla="*/ 134 w 243"/>
                      <a:gd name="T35" fmla="*/ 144 h 144"/>
                      <a:gd name="T36" fmla="*/ 175 w 243"/>
                      <a:gd name="T37" fmla="*/ 144 h 144"/>
                      <a:gd name="T38" fmla="*/ 175 w 243"/>
                      <a:gd name="T39" fmla="*/ 57 h 144"/>
                      <a:gd name="T40" fmla="*/ 142 w 243"/>
                      <a:gd name="T41" fmla="*/ 84 h 144"/>
                      <a:gd name="T42" fmla="*/ 134 w 243"/>
                      <a:gd name="T43" fmla="*/ 78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43" h="144">
                        <a:moveTo>
                          <a:pt x="68" y="55"/>
                        </a:moveTo>
                        <a:lnTo>
                          <a:pt x="68" y="144"/>
                        </a:lnTo>
                        <a:lnTo>
                          <a:pt x="107" y="144"/>
                        </a:lnTo>
                        <a:lnTo>
                          <a:pt x="107" y="55"/>
                        </a:lnTo>
                        <a:lnTo>
                          <a:pt x="88" y="37"/>
                        </a:lnTo>
                        <a:lnTo>
                          <a:pt x="68" y="55"/>
                        </a:lnTo>
                        <a:close/>
                        <a:moveTo>
                          <a:pt x="0" y="144"/>
                        </a:moveTo>
                        <a:lnTo>
                          <a:pt x="41" y="144"/>
                        </a:lnTo>
                        <a:lnTo>
                          <a:pt x="41" y="76"/>
                        </a:lnTo>
                        <a:lnTo>
                          <a:pt x="0" y="110"/>
                        </a:lnTo>
                        <a:lnTo>
                          <a:pt x="0" y="144"/>
                        </a:lnTo>
                        <a:close/>
                        <a:moveTo>
                          <a:pt x="202" y="34"/>
                        </a:moveTo>
                        <a:lnTo>
                          <a:pt x="202" y="144"/>
                        </a:lnTo>
                        <a:lnTo>
                          <a:pt x="243" y="144"/>
                        </a:lnTo>
                        <a:lnTo>
                          <a:pt x="243" y="0"/>
                        </a:lnTo>
                        <a:lnTo>
                          <a:pt x="202" y="34"/>
                        </a:lnTo>
                        <a:close/>
                        <a:moveTo>
                          <a:pt x="134" y="78"/>
                        </a:moveTo>
                        <a:lnTo>
                          <a:pt x="134" y="144"/>
                        </a:lnTo>
                        <a:lnTo>
                          <a:pt x="175" y="144"/>
                        </a:lnTo>
                        <a:lnTo>
                          <a:pt x="175" y="57"/>
                        </a:lnTo>
                        <a:lnTo>
                          <a:pt x="142" y="84"/>
                        </a:lnTo>
                        <a:lnTo>
                          <a:pt x="134" y="7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024">
                    <a:extLst>
                      <a:ext uri="{FF2B5EF4-FFF2-40B4-BE49-F238E27FC236}">
                        <a16:creationId xmlns:a16="http://schemas.microsoft.com/office/drawing/2014/main" id="{16F32E08-0A84-FD3D-E3BC-FD80998F6B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3587" y="8190167"/>
                    <a:ext cx="425450" cy="247650"/>
                  </a:xfrm>
                  <a:custGeom>
                    <a:avLst/>
                    <a:gdLst>
                      <a:gd name="T0" fmla="*/ 268 w 268"/>
                      <a:gd name="T1" fmla="*/ 0 h 156"/>
                      <a:gd name="T2" fmla="*/ 192 w 268"/>
                      <a:gd name="T3" fmla="*/ 0 h 156"/>
                      <a:gd name="T4" fmla="*/ 225 w 268"/>
                      <a:gd name="T5" fmla="*/ 30 h 156"/>
                      <a:gd name="T6" fmla="*/ 142 w 268"/>
                      <a:gd name="T7" fmla="*/ 101 h 156"/>
                      <a:gd name="T8" fmla="*/ 88 w 268"/>
                      <a:gd name="T9" fmla="*/ 54 h 156"/>
                      <a:gd name="T10" fmla="*/ 0 w 268"/>
                      <a:gd name="T11" fmla="*/ 125 h 156"/>
                      <a:gd name="T12" fmla="*/ 0 w 268"/>
                      <a:gd name="T13" fmla="*/ 156 h 156"/>
                      <a:gd name="T14" fmla="*/ 88 w 268"/>
                      <a:gd name="T15" fmla="*/ 85 h 156"/>
                      <a:gd name="T16" fmla="*/ 142 w 268"/>
                      <a:gd name="T17" fmla="*/ 132 h 156"/>
                      <a:gd name="T18" fmla="*/ 241 w 268"/>
                      <a:gd name="T19" fmla="*/ 48 h 156"/>
                      <a:gd name="T20" fmla="*/ 268 w 268"/>
                      <a:gd name="T21" fmla="*/ 74 h 156"/>
                      <a:gd name="T22" fmla="*/ 268 w 268"/>
                      <a:gd name="T23" fmla="*/ 0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68" h="156">
                        <a:moveTo>
                          <a:pt x="268" y="0"/>
                        </a:moveTo>
                        <a:lnTo>
                          <a:pt x="192" y="0"/>
                        </a:lnTo>
                        <a:lnTo>
                          <a:pt x="225" y="30"/>
                        </a:lnTo>
                        <a:lnTo>
                          <a:pt x="142" y="101"/>
                        </a:lnTo>
                        <a:lnTo>
                          <a:pt x="88" y="54"/>
                        </a:lnTo>
                        <a:lnTo>
                          <a:pt x="0" y="125"/>
                        </a:lnTo>
                        <a:lnTo>
                          <a:pt x="0" y="156"/>
                        </a:lnTo>
                        <a:lnTo>
                          <a:pt x="88" y="85"/>
                        </a:lnTo>
                        <a:lnTo>
                          <a:pt x="142" y="132"/>
                        </a:lnTo>
                        <a:lnTo>
                          <a:pt x="241" y="48"/>
                        </a:lnTo>
                        <a:lnTo>
                          <a:pt x="268" y="74"/>
                        </a:lnTo>
                        <a:lnTo>
                          <a:pt x="26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8F4DA752-64F4-9F21-1655-918AE978C360}"/>
                    </a:ext>
                  </a:extLst>
                </p:cNvPr>
                <p:cNvSpPr/>
                <p:nvPr/>
              </p:nvSpPr>
              <p:spPr>
                <a:xfrm>
                  <a:off x="10170580" y="6172194"/>
                  <a:ext cx="609600" cy="6096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7" name="文本占位符 4">
              <a:extLst>
                <a:ext uri="{FF2B5EF4-FFF2-40B4-BE49-F238E27FC236}">
                  <a16:creationId xmlns:a16="http://schemas.microsoft.com/office/drawing/2014/main" id="{30406454-1E31-6D6D-C870-DCF7ACECB372}"/>
                </a:ext>
              </a:extLst>
            </p:cNvPr>
            <p:cNvSpPr txBox="1">
              <a:spLocks/>
            </p:cNvSpPr>
            <p:nvPr/>
          </p:nvSpPr>
          <p:spPr>
            <a:xfrm>
              <a:off x="4730863" y="3686085"/>
              <a:ext cx="2705529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>
                  <a:solidFill>
                    <a:schemeClr val="bg1"/>
                  </a:solidFill>
                </a:rPr>
                <a:t>提供标准、统一的项目结构</a:t>
              </a:r>
            </a:p>
          </p:txBody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1B3BBF0D-F0B1-94BE-8CF5-899BC0B0B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018" y="4834637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8C61FF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>
                  <a:solidFill>
                    <a:srgbClr val="FFFFFF"/>
                  </a:solidFill>
                  <a:ea typeface="inpin heiti" panose="00000500000000000000" pitchFamily="2" charset="-122"/>
                </a:rPr>
                <a:t>02</a:t>
              </a:r>
              <a:endParaRPr lang="zh-CN" altLang="en-US" sz="3200" b="1">
                <a:solidFill>
                  <a:srgbClr val="FFFFFF"/>
                </a:solidFill>
                <a:ea typeface="inpin heiti" panose="00000500000000000000" pitchFamily="2" charset="-122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67E919B1-05DC-BC4B-653F-6E8202EA98DF}"/>
              </a:ext>
            </a:extLst>
          </p:cNvPr>
          <p:cNvGrpSpPr/>
          <p:nvPr/>
        </p:nvGrpSpPr>
        <p:grpSpPr>
          <a:xfrm>
            <a:off x="1211055" y="2181531"/>
            <a:ext cx="2955552" cy="3659271"/>
            <a:chOff x="1211055" y="2181531"/>
            <a:chExt cx="2955552" cy="3659271"/>
          </a:xfrm>
        </p:grpSpPr>
        <p:sp>
          <p:nvSpPr>
            <p:cNvPr id="82" name="Rounded Rectangle 1">
              <a:extLst>
                <a:ext uri="{FF2B5EF4-FFF2-40B4-BE49-F238E27FC236}">
                  <a16:creationId xmlns:a16="http://schemas.microsoft.com/office/drawing/2014/main" id="{29CE77E5-F50C-53E0-74A3-AECF9BB474B7}"/>
                </a:ext>
              </a:extLst>
            </p:cNvPr>
            <p:cNvSpPr/>
            <p:nvPr/>
          </p:nvSpPr>
          <p:spPr>
            <a:xfrm>
              <a:off x="1211055" y="2181531"/>
              <a:ext cx="2955552" cy="3156190"/>
            </a:xfrm>
            <a:prstGeom prst="roundRect">
              <a:avLst>
                <a:gd name="adj" fmla="val 10000"/>
              </a:avLst>
            </a:prstGeom>
            <a:solidFill>
              <a:srgbClr val="8C61FF"/>
            </a:soli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C98A9C09-F209-1025-5C1C-F01A1818E967}"/>
                </a:ext>
              </a:extLst>
            </p:cNvPr>
            <p:cNvGrpSpPr/>
            <p:nvPr/>
          </p:nvGrpSpPr>
          <p:grpSpPr>
            <a:xfrm>
              <a:off x="1652351" y="2433538"/>
              <a:ext cx="2072959" cy="666320"/>
              <a:chOff x="1652351" y="2748498"/>
              <a:chExt cx="2072959" cy="666320"/>
            </a:xfrm>
          </p:grpSpPr>
          <p:grpSp>
            <p:nvGrpSpPr>
              <p:cNvPr id="93" name="组合 92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124E11EE-E459-AFDC-F9AD-8AE97115C092}"/>
                  </a:ext>
                </a:extLst>
              </p:cNvPr>
              <p:cNvGrpSpPr/>
              <p:nvPr/>
            </p:nvGrpSpPr>
            <p:grpSpPr>
              <a:xfrm>
                <a:off x="1652351" y="2748498"/>
                <a:ext cx="2072959" cy="666320"/>
                <a:chOff x="1052038" y="2205441"/>
                <a:chExt cx="5050588" cy="3940703"/>
              </a:xfrm>
            </p:grpSpPr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D7F98C6B-D132-033E-9872-4728ADC771C1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solidFill>
                  <a:srgbClr val="D9D9D9">
                    <a:alpha val="10196"/>
                  </a:srgb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/>
                    <a:t>         依赖管理</a:t>
                  </a:r>
                </a:p>
              </p:txBody>
            </p:sp>
            <p:sp>
              <p:nvSpPr>
                <p:cNvPr id="102" name="任意多边形 13">
                  <a:extLst>
                    <a:ext uri="{FF2B5EF4-FFF2-40B4-BE49-F238E27FC236}">
                      <a16:creationId xmlns:a16="http://schemas.microsoft.com/office/drawing/2014/main" id="{928E5095-7BFB-5308-5CA8-632CEA6486E8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任意多边形 14">
                  <a:extLst>
                    <a:ext uri="{FF2B5EF4-FFF2-40B4-BE49-F238E27FC236}">
                      <a16:creationId xmlns:a16="http://schemas.microsoft.com/office/drawing/2014/main" id="{9F29E92C-30F0-146B-142D-2226A63720B2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EF243696-16AC-A113-D313-FF3933C38254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113" name="任意多边形 16">
                    <a:extLst>
                      <a:ext uri="{FF2B5EF4-FFF2-40B4-BE49-F238E27FC236}">
                        <a16:creationId xmlns:a16="http://schemas.microsoft.com/office/drawing/2014/main" id="{0D75CCC4-C8BD-D4F0-67C0-9E759414BC1E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任意多边形 17">
                    <a:extLst>
                      <a:ext uri="{FF2B5EF4-FFF2-40B4-BE49-F238E27FC236}">
                        <a16:creationId xmlns:a16="http://schemas.microsoft.com/office/drawing/2014/main" id="{BEDCF15C-4930-C190-95BC-0745C46E7152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9EA6F0A8-0940-FD4A-F480-8EFA0DBF4112}"/>
                  </a:ext>
                </a:extLst>
              </p:cNvPr>
              <p:cNvGrpSpPr/>
              <p:nvPr/>
            </p:nvGrpSpPr>
            <p:grpSpPr>
              <a:xfrm>
                <a:off x="2012309" y="2889073"/>
                <a:ext cx="385170" cy="385170"/>
                <a:chOff x="11499584" y="6159603"/>
                <a:chExt cx="609600" cy="609600"/>
              </a:xfrm>
            </p:grpSpPr>
            <p:grpSp>
              <p:nvGrpSpPr>
                <p:cNvPr id="95" name="组合 94">
                  <a:extLst>
                    <a:ext uri="{FF2B5EF4-FFF2-40B4-BE49-F238E27FC236}">
                      <a16:creationId xmlns:a16="http://schemas.microsoft.com/office/drawing/2014/main" id="{15C2E631-5E80-F83A-8BDA-E811B74397E3}"/>
                    </a:ext>
                  </a:extLst>
                </p:cNvPr>
                <p:cNvGrpSpPr/>
                <p:nvPr/>
              </p:nvGrpSpPr>
              <p:grpSpPr>
                <a:xfrm>
                  <a:off x="11623385" y="6298029"/>
                  <a:ext cx="424800" cy="342006"/>
                  <a:chOff x="8809038" y="2963863"/>
                  <a:chExt cx="176213" cy="176216"/>
                </a:xfrm>
                <a:solidFill>
                  <a:schemeClr val="bg1"/>
                </a:solidFill>
              </p:grpSpPr>
              <p:sp>
                <p:nvSpPr>
                  <p:cNvPr id="97" name="Freeform 384">
                    <a:extLst>
                      <a:ext uri="{FF2B5EF4-FFF2-40B4-BE49-F238E27FC236}">
                        <a16:creationId xmlns:a16="http://schemas.microsoft.com/office/drawing/2014/main" id="{299A6741-BB78-FC6B-D727-0E4586BCD9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09038" y="3052763"/>
                    <a:ext cx="85725" cy="85725"/>
                  </a:xfrm>
                  <a:custGeom>
                    <a:avLst/>
                    <a:gdLst>
                      <a:gd name="T0" fmla="*/ 43 w 54"/>
                      <a:gd name="T1" fmla="*/ 9 h 54"/>
                      <a:gd name="T2" fmla="*/ 24 w 54"/>
                      <a:gd name="T3" fmla="*/ 27 h 54"/>
                      <a:gd name="T4" fmla="*/ 21 w 54"/>
                      <a:gd name="T5" fmla="*/ 24 h 54"/>
                      <a:gd name="T6" fmla="*/ 39 w 54"/>
                      <a:gd name="T7" fmla="*/ 5 h 54"/>
                      <a:gd name="T8" fmla="*/ 34 w 54"/>
                      <a:gd name="T9" fmla="*/ 0 h 54"/>
                      <a:gd name="T10" fmla="*/ 10 w 54"/>
                      <a:gd name="T11" fmla="*/ 24 h 54"/>
                      <a:gd name="T12" fmla="*/ 10 w 54"/>
                      <a:gd name="T13" fmla="*/ 24 h 54"/>
                      <a:gd name="T14" fmla="*/ 10 w 54"/>
                      <a:gd name="T15" fmla="*/ 24 h 54"/>
                      <a:gd name="T16" fmla="*/ 10 w 54"/>
                      <a:gd name="T17" fmla="*/ 24 h 54"/>
                      <a:gd name="T18" fmla="*/ 10 w 54"/>
                      <a:gd name="T19" fmla="*/ 24 h 54"/>
                      <a:gd name="T20" fmla="*/ 0 w 54"/>
                      <a:gd name="T21" fmla="*/ 54 h 54"/>
                      <a:gd name="T22" fmla="*/ 30 w 54"/>
                      <a:gd name="T23" fmla="*/ 44 h 54"/>
                      <a:gd name="T24" fmla="*/ 30 w 54"/>
                      <a:gd name="T25" fmla="*/ 44 h 54"/>
                      <a:gd name="T26" fmla="*/ 30 w 54"/>
                      <a:gd name="T27" fmla="*/ 44 h 54"/>
                      <a:gd name="T28" fmla="*/ 30 w 54"/>
                      <a:gd name="T29" fmla="*/ 44 h 54"/>
                      <a:gd name="T30" fmla="*/ 30 w 54"/>
                      <a:gd name="T31" fmla="*/ 44 h 54"/>
                      <a:gd name="T32" fmla="*/ 54 w 54"/>
                      <a:gd name="T33" fmla="*/ 21 h 54"/>
                      <a:gd name="T34" fmla="*/ 43 w 54"/>
                      <a:gd name="T35" fmla="*/ 9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4" h="54">
                        <a:moveTo>
                          <a:pt x="43" y="9"/>
                        </a:moveTo>
                        <a:lnTo>
                          <a:pt x="24" y="27"/>
                        </a:lnTo>
                        <a:lnTo>
                          <a:pt x="21" y="24"/>
                        </a:lnTo>
                        <a:lnTo>
                          <a:pt x="39" y="5"/>
                        </a:lnTo>
                        <a:lnTo>
                          <a:pt x="34" y="0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0" y="5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54" y="21"/>
                        </a:lnTo>
                        <a:lnTo>
                          <a:pt x="43" y="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385">
                    <a:extLst>
                      <a:ext uri="{FF2B5EF4-FFF2-40B4-BE49-F238E27FC236}">
                        <a16:creationId xmlns:a16="http://schemas.microsoft.com/office/drawing/2014/main" id="{1A0D8B96-3B0E-ECA3-C0B9-4DC7BCFF8D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99526" y="2995613"/>
                    <a:ext cx="53975" cy="53975"/>
                  </a:xfrm>
                  <a:custGeom>
                    <a:avLst/>
                    <a:gdLst>
                      <a:gd name="T0" fmla="*/ 5 w 34"/>
                      <a:gd name="T1" fmla="*/ 19 h 34"/>
                      <a:gd name="T2" fmla="*/ 14 w 34"/>
                      <a:gd name="T3" fmla="*/ 10 h 34"/>
                      <a:gd name="T4" fmla="*/ 17 w 34"/>
                      <a:gd name="T5" fmla="*/ 13 h 34"/>
                      <a:gd name="T6" fmla="*/ 8 w 34"/>
                      <a:gd name="T7" fmla="*/ 22 h 34"/>
                      <a:gd name="T8" fmla="*/ 20 w 34"/>
                      <a:gd name="T9" fmla="*/ 34 h 34"/>
                      <a:gd name="T10" fmla="*/ 34 w 34"/>
                      <a:gd name="T11" fmla="*/ 20 h 34"/>
                      <a:gd name="T12" fmla="*/ 14 w 34"/>
                      <a:gd name="T13" fmla="*/ 0 h 34"/>
                      <a:gd name="T14" fmla="*/ 0 w 34"/>
                      <a:gd name="T15" fmla="*/ 14 h 34"/>
                      <a:gd name="T16" fmla="*/ 5 w 34"/>
                      <a:gd name="T17" fmla="*/ 19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4" h="34">
                        <a:moveTo>
                          <a:pt x="5" y="19"/>
                        </a:moveTo>
                        <a:lnTo>
                          <a:pt x="14" y="10"/>
                        </a:lnTo>
                        <a:lnTo>
                          <a:pt x="17" y="13"/>
                        </a:lnTo>
                        <a:lnTo>
                          <a:pt x="8" y="22"/>
                        </a:lnTo>
                        <a:lnTo>
                          <a:pt x="20" y="34"/>
                        </a:lnTo>
                        <a:lnTo>
                          <a:pt x="34" y="20"/>
                        </a:lnTo>
                        <a:lnTo>
                          <a:pt x="14" y="0"/>
                        </a:lnTo>
                        <a:lnTo>
                          <a:pt x="0" y="14"/>
                        </a:lnTo>
                        <a:lnTo>
                          <a:pt x="5" y="1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386">
                    <a:extLst>
                      <a:ext uri="{FF2B5EF4-FFF2-40B4-BE49-F238E27FC236}">
                        <a16:creationId xmlns:a16="http://schemas.microsoft.com/office/drawing/2014/main" id="{0516D059-DBD5-7E8B-7D4E-7D4B2B0DE6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31276" y="2963863"/>
                    <a:ext cx="53975" cy="52388"/>
                  </a:xfrm>
                  <a:custGeom>
                    <a:avLst/>
                    <a:gdLst>
                      <a:gd name="T0" fmla="*/ 14 w 34"/>
                      <a:gd name="T1" fmla="*/ 0 h 33"/>
                      <a:gd name="T2" fmla="*/ 0 w 34"/>
                      <a:gd name="T3" fmla="*/ 13 h 33"/>
                      <a:gd name="T4" fmla="*/ 21 w 34"/>
                      <a:gd name="T5" fmla="*/ 33 h 33"/>
                      <a:gd name="T6" fmla="*/ 34 w 34"/>
                      <a:gd name="T7" fmla="*/ 20 h 33"/>
                      <a:gd name="T8" fmla="*/ 14 w 3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33">
                        <a:moveTo>
                          <a:pt x="14" y="0"/>
                        </a:moveTo>
                        <a:lnTo>
                          <a:pt x="0" y="13"/>
                        </a:lnTo>
                        <a:lnTo>
                          <a:pt x="21" y="33"/>
                        </a:lnTo>
                        <a:lnTo>
                          <a:pt x="34" y="2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387">
                    <a:extLst>
                      <a:ext uri="{FF2B5EF4-FFF2-40B4-BE49-F238E27FC236}">
                        <a16:creationId xmlns:a16="http://schemas.microsoft.com/office/drawing/2014/main" id="{DFD5915B-169E-B87D-421C-057AEC265C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09038" y="2963866"/>
                    <a:ext cx="176213" cy="176213"/>
                  </a:xfrm>
                  <a:custGeom>
                    <a:avLst/>
                    <a:gdLst>
                      <a:gd name="T0" fmla="*/ 223 w 288"/>
                      <a:gd name="T1" fmla="*/ 162 h 287"/>
                      <a:gd name="T2" fmla="*/ 203 w 288"/>
                      <a:gd name="T3" fmla="*/ 167 h 287"/>
                      <a:gd name="T4" fmla="*/ 120 w 288"/>
                      <a:gd name="T5" fmla="*/ 84 h 287"/>
                      <a:gd name="T6" fmla="*/ 125 w 288"/>
                      <a:gd name="T7" fmla="*/ 65 h 287"/>
                      <a:gd name="T8" fmla="*/ 61 w 288"/>
                      <a:gd name="T9" fmla="*/ 0 h 287"/>
                      <a:gd name="T10" fmla="*/ 60 w 288"/>
                      <a:gd name="T11" fmla="*/ 0 h 287"/>
                      <a:gd name="T12" fmla="*/ 54 w 288"/>
                      <a:gd name="T13" fmla="*/ 6 h 287"/>
                      <a:gd name="T14" fmla="*/ 79 w 288"/>
                      <a:gd name="T15" fmla="*/ 44 h 287"/>
                      <a:gd name="T16" fmla="*/ 45 w 288"/>
                      <a:gd name="T17" fmla="*/ 78 h 287"/>
                      <a:gd name="T18" fmla="*/ 38 w 288"/>
                      <a:gd name="T19" fmla="*/ 79 h 287"/>
                      <a:gd name="T20" fmla="*/ 6 w 288"/>
                      <a:gd name="T21" fmla="*/ 54 h 287"/>
                      <a:gd name="T22" fmla="*/ 0 w 288"/>
                      <a:gd name="T23" fmla="*/ 60 h 287"/>
                      <a:gd name="T24" fmla="*/ 65 w 288"/>
                      <a:gd name="T25" fmla="*/ 125 h 287"/>
                      <a:gd name="T26" fmla="*/ 84 w 288"/>
                      <a:gd name="T27" fmla="*/ 120 h 287"/>
                      <a:gd name="T28" fmla="*/ 167 w 288"/>
                      <a:gd name="T29" fmla="*/ 203 h 287"/>
                      <a:gd name="T30" fmla="*/ 162 w 288"/>
                      <a:gd name="T31" fmla="*/ 222 h 287"/>
                      <a:gd name="T32" fmla="*/ 227 w 288"/>
                      <a:gd name="T33" fmla="*/ 287 h 287"/>
                      <a:gd name="T34" fmla="*/ 227 w 288"/>
                      <a:gd name="T35" fmla="*/ 287 h 287"/>
                      <a:gd name="T36" fmla="*/ 233 w 288"/>
                      <a:gd name="T37" fmla="*/ 281 h 287"/>
                      <a:gd name="T38" fmla="*/ 209 w 288"/>
                      <a:gd name="T39" fmla="*/ 243 h 287"/>
                      <a:gd name="T40" fmla="*/ 243 w 288"/>
                      <a:gd name="T41" fmla="*/ 208 h 287"/>
                      <a:gd name="T42" fmla="*/ 250 w 288"/>
                      <a:gd name="T43" fmla="*/ 208 h 287"/>
                      <a:gd name="T44" fmla="*/ 282 w 288"/>
                      <a:gd name="T45" fmla="*/ 233 h 287"/>
                      <a:gd name="T46" fmla="*/ 288 w 288"/>
                      <a:gd name="T47" fmla="*/ 227 h 287"/>
                      <a:gd name="T48" fmla="*/ 223 w 288"/>
                      <a:gd name="T49" fmla="*/ 162 h 2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88" h="287">
                        <a:moveTo>
                          <a:pt x="223" y="162"/>
                        </a:moveTo>
                        <a:cubicBezTo>
                          <a:pt x="216" y="162"/>
                          <a:pt x="210" y="164"/>
                          <a:pt x="203" y="167"/>
                        </a:cubicBezTo>
                        <a:cubicBezTo>
                          <a:pt x="120" y="84"/>
                          <a:pt x="120" y="84"/>
                          <a:pt x="120" y="84"/>
                        </a:cubicBezTo>
                        <a:cubicBezTo>
                          <a:pt x="123" y="77"/>
                          <a:pt x="125" y="71"/>
                          <a:pt x="125" y="65"/>
                        </a:cubicBezTo>
                        <a:cubicBezTo>
                          <a:pt x="125" y="32"/>
                          <a:pt x="94" y="0"/>
                          <a:pt x="61" y="0"/>
                        </a:cubicBezTo>
                        <a:cubicBezTo>
                          <a:pt x="61" y="0"/>
                          <a:pt x="60" y="0"/>
                          <a:pt x="60" y="0"/>
                        </a:cubicBezTo>
                        <a:cubicBezTo>
                          <a:pt x="60" y="0"/>
                          <a:pt x="56" y="3"/>
                          <a:pt x="54" y="6"/>
                        </a:cubicBezTo>
                        <a:cubicBezTo>
                          <a:pt x="81" y="32"/>
                          <a:pt x="79" y="28"/>
                          <a:pt x="79" y="44"/>
                        </a:cubicBezTo>
                        <a:cubicBezTo>
                          <a:pt x="79" y="57"/>
                          <a:pt x="58" y="78"/>
                          <a:pt x="45" y="78"/>
                        </a:cubicBezTo>
                        <a:cubicBezTo>
                          <a:pt x="42" y="78"/>
                          <a:pt x="40" y="79"/>
                          <a:pt x="38" y="79"/>
                        </a:cubicBezTo>
                        <a:cubicBezTo>
                          <a:pt x="29" y="79"/>
                          <a:pt x="29" y="77"/>
                          <a:pt x="6" y="54"/>
                        </a:cubicBezTo>
                        <a:cubicBezTo>
                          <a:pt x="4" y="56"/>
                          <a:pt x="0" y="60"/>
                          <a:pt x="0" y="60"/>
                        </a:cubicBezTo>
                        <a:cubicBezTo>
                          <a:pt x="0" y="93"/>
                          <a:pt x="32" y="125"/>
                          <a:pt x="65" y="125"/>
                        </a:cubicBezTo>
                        <a:cubicBezTo>
                          <a:pt x="71" y="125"/>
                          <a:pt x="78" y="123"/>
                          <a:pt x="84" y="120"/>
                        </a:cubicBezTo>
                        <a:cubicBezTo>
                          <a:pt x="167" y="203"/>
                          <a:pt x="167" y="203"/>
                          <a:pt x="167" y="203"/>
                        </a:cubicBezTo>
                        <a:cubicBezTo>
                          <a:pt x="164" y="210"/>
                          <a:pt x="162" y="216"/>
                          <a:pt x="162" y="222"/>
                        </a:cubicBezTo>
                        <a:cubicBezTo>
                          <a:pt x="162" y="255"/>
                          <a:pt x="194" y="287"/>
                          <a:pt x="227" y="287"/>
                        </a:cubicBezTo>
                        <a:cubicBezTo>
                          <a:pt x="227" y="287"/>
                          <a:pt x="227" y="287"/>
                          <a:pt x="227" y="287"/>
                        </a:cubicBezTo>
                        <a:cubicBezTo>
                          <a:pt x="228" y="287"/>
                          <a:pt x="231" y="283"/>
                          <a:pt x="233" y="281"/>
                        </a:cubicBezTo>
                        <a:cubicBezTo>
                          <a:pt x="207" y="255"/>
                          <a:pt x="209" y="259"/>
                          <a:pt x="209" y="243"/>
                        </a:cubicBezTo>
                        <a:cubicBezTo>
                          <a:pt x="209" y="229"/>
                          <a:pt x="230" y="208"/>
                          <a:pt x="243" y="208"/>
                        </a:cubicBezTo>
                        <a:cubicBezTo>
                          <a:pt x="246" y="208"/>
                          <a:pt x="248" y="208"/>
                          <a:pt x="250" y="208"/>
                        </a:cubicBezTo>
                        <a:cubicBezTo>
                          <a:pt x="259" y="208"/>
                          <a:pt x="259" y="210"/>
                          <a:pt x="282" y="233"/>
                        </a:cubicBezTo>
                        <a:cubicBezTo>
                          <a:pt x="284" y="231"/>
                          <a:pt x="288" y="227"/>
                          <a:pt x="288" y="227"/>
                        </a:cubicBezTo>
                        <a:cubicBezTo>
                          <a:pt x="287" y="194"/>
                          <a:pt x="256" y="162"/>
                          <a:pt x="223" y="16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FD1AAEAE-FCE8-C56C-6680-5C6A86D749FE}"/>
                    </a:ext>
                  </a:extLst>
                </p:cNvPr>
                <p:cNvSpPr/>
                <p:nvPr/>
              </p:nvSpPr>
              <p:spPr>
                <a:xfrm>
                  <a:off x="11499584" y="6159603"/>
                  <a:ext cx="609600" cy="6096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7996A8D1-5B33-2C68-AB79-7B0EAE2ED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982" y="4834637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8C61FF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>
                  <a:solidFill>
                    <a:srgbClr val="FFFFFF"/>
                  </a:solidFill>
                  <a:ea typeface="inpin heiti" panose="00000500000000000000" pitchFamily="2" charset="-122"/>
                </a:rPr>
                <a:t>01</a:t>
              </a:r>
              <a:endParaRPr lang="zh-CN" altLang="en-US" sz="3200" b="1">
                <a:solidFill>
                  <a:srgbClr val="FFFFFF"/>
                </a:solidFill>
                <a:ea typeface="inpin heiti" panose="00000500000000000000" pitchFamily="2" charset="-122"/>
              </a:endParaRPr>
            </a:p>
          </p:txBody>
        </p:sp>
        <p:sp>
          <p:nvSpPr>
            <p:cNvPr id="85" name="文本占位符 4">
              <a:extLst>
                <a:ext uri="{FF2B5EF4-FFF2-40B4-BE49-F238E27FC236}">
                  <a16:creationId xmlns:a16="http://schemas.microsoft.com/office/drawing/2014/main" id="{B3307932-C26B-BCB1-FAEB-0C95097A255F}"/>
                </a:ext>
              </a:extLst>
            </p:cNvPr>
            <p:cNvSpPr txBox="1">
              <a:spLocks/>
            </p:cNvSpPr>
            <p:nvPr/>
          </p:nvSpPr>
          <p:spPr>
            <a:xfrm>
              <a:off x="1288771" y="3560134"/>
              <a:ext cx="2820220" cy="77142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>
                  <a:solidFill>
                    <a:schemeClr val="bg1"/>
                  </a:solidFill>
                </a:rPr>
                <a:t>方便快捷的管理项目依赖的资源</a:t>
              </a:r>
              <a:r>
                <a:rPr lang="en-US" altLang="zh-CN">
                  <a:solidFill>
                    <a:schemeClr val="bg1"/>
                  </a:solidFill>
                </a:rPr>
                <a:t>(jar</a:t>
              </a:r>
              <a:r>
                <a:rPr lang="zh-CN" altLang="en-US">
                  <a:solidFill>
                    <a:schemeClr val="bg1"/>
                  </a:solidFill>
                </a:rPr>
                <a:t>包</a:t>
              </a:r>
              <a:r>
                <a:rPr lang="en-US" altLang="zh-CN">
                  <a:solidFill>
                    <a:schemeClr val="bg1"/>
                  </a:solidFill>
                </a:rPr>
                <a:t>)</a:t>
              </a:r>
              <a:r>
                <a:rPr lang="zh-CN" altLang="en-US">
                  <a:solidFill>
                    <a:schemeClr val="bg1"/>
                  </a:solidFill>
                </a:rPr>
                <a:t>，避免版本冲突问题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391A62F2-80AC-53CD-AE62-9325778B900C}"/>
              </a:ext>
            </a:extLst>
          </p:cNvPr>
          <p:cNvGrpSpPr/>
          <p:nvPr/>
        </p:nvGrpSpPr>
        <p:grpSpPr>
          <a:xfrm>
            <a:off x="8062367" y="2181531"/>
            <a:ext cx="3034683" cy="3659270"/>
            <a:chOff x="8062367" y="2181531"/>
            <a:chExt cx="3034683" cy="3659270"/>
          </a:xfrm>
        </p:grpSpPr>
        <p:sp>
          <p:nvSpPr>
            <p:cNvPr id="116" name="Rounded Rectangle 1">
              <a:extLst>
                <a:ext uri="{FF2B5EF4-FFF2-40B4-BE49-F238E27FC236}">
                  <a16:creationId xmlns:a16="http://schemas.microsoft.com/office/drawing/2014/main" id="{68B15EDF-40CC-6595-AF17-2F9F4FFDD341}"/>
                </a:ext>
              </a:extLst>
            </p:cNvPr>
            <p:cNvSpPr/>
            <p:nvPr/>
          </p:nvSpPr>
          <p:spPr>
            <a:xfrm>
              <a:off x="8062367" y="2181531"/>
              <a:ext cx="2955552" cy="3156190"/>
            </a:xfrm>
            <a:prstGeom prst="roundRect">
              <a:avLst>
                <a:gd name="adj" fmla="val 10000"/>
              </a:avLst>
            </a:prstGeom>
            <a:solidFill>
              <a:srgbClr val="8C61FF"/>
            </a:solidFill>
            <a:ln>
              <a:noFill/>
            </a:ln>
            <a:effectLst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D8FEC649-314F-173E-464C-B003A71BCE38}"/>
                </a:ext>
              </a:extLst>
            </p:cNvPr>
            <p:cNvGrpSpPr/>
            <p:nvPr/>
          </p:nvGrpSpPr>
          <p:grpSpPr>
            <a:xfrm>
              <a:off x="8498502" y="2433538"/>
              <a:ext cx="2083281" cy="666319"/>
              <a:chOff x="8498502" y="2748498"/>
              <a:chExt cx="2083281" cy="666319"/>
            </a:xfrm>
          </p:grpSpPr>
          <p:grpSp>
            <p:nvGrpSpPr>
              <p:cNvPr id="120" name="组合 119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0C097D11-956B-82EA-64B7-26C13BDEE0F3}"/>
                  </a:ext>
                </a:extLst>
              </p:cNvPr>
              <p:cNvGrpSpPr/>
              <p:nvPr/>
            </p:nvGrpSpPr>
            <p:grpSpPr>
              <a:xfrm>
                <a:off x="8498502" y="2748498"/>
                <a:ext cx="2083281" cy="666319"/>
                <a:chOff x="1052038" y="2205441"/>
                <a:chExt cx="5050588" cy="3940703"/>
              </a:xfrm>
            </p:grpSpPr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61C04549-E821-79E8-9BF3-2269A8B1684B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/>
                    <a:t>        项目构建</a:t>
                  </a:r>
                </a:p>
              </p:txBody>
            </p:sp>
            <p:sp>
              <p:nvSpPr>
                <p:cNvPr id="155" name="任意多边形 13">
                  <a:extLst>
                    <a:ext uri="{FF2B5EF4-FFF2-40B4-BE49-F238E27FC236}">
                      <a16:creationId xmlns:a16="http://schemas.microsoft.com/office/drawing/2014/main" id="{F5AB7072-CA5B-8313-F961-0E5AFA574230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任意多边形 14">
                  <a:extLst>
                    <a:ext uri="{FF2B5EF4-FFF2-40B4-BE49-F238E27FC236}">
                      <a16:creationId xmlns:a16="http://schemas.microsoft.com/office/drawing/2014/main" id="{D74B05CD-94A1-536A-F19D-852D0A235FE4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58" name="组合 157">
                  <a:extLst>
                    <a:ext uri="{FF2B5EF4-FFF2-40B4-BE49-F238E27FC236}">
                      <a16:creationId xmlns:a16="http://schemas.microsoft.com/office/drawing/2014/main" id="{EE3BB867-8446-F780-0F61-CAB033DE7587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159" name="任意多边形 16">
                    <a:extLst>
                      <a:ext uri="{FF2B5EF4-FFF2-40B4-BE49-F238E27FC236}">
                        <a16:creationId xmlns:a16="http://schemas.microsoft.com/office/drawing/2014/main" id="{751F1887-AB10-1E77-9C73-134275DA639D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" name="任意多边形 17">
                    <a:extLst>
                      <a:ext uri="{FF2B5EF4-FFF2-40B4-BE49-F238E27FC236}">
                        <a16:creationId xmlns:a16="http://schemas.microsoft.com/office/drawing/2014/main" id="{53051E3D-8B3F-77BF-6ADE-3FC3FE4A08DA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6145A3E1-32A6-0695-7496-5FF41C56FED6}"/>
                  </a:ext>
                </a:extLst>
              </p:cNvPr>
              <p:cNvSpPr/>
              <p:nvPr/>
            </p:nvSpPr>
            <p:spPr>
              <a:xfrm>
                <a:off x="8818382" y="2882009"/>
                <a:ext cx="371795" cy="37179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2" name="Group 23">
                <a:extLst>
                  <a:ext uri="{FF2B5EF4-FFF2-40B4-BE49-F238E27FC236}">
                    <a16:creationId xmlns:a16="http://schemas.microsoft.com/office/drawing/2014/main" id="{72828435-25F5-0C70-7E6B-10CA1D2BFB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91354" y="2953215"/>
                <a:ext cx="263185" cy="229382"/>
                <a:chOff x="0" y="0"/>
                <a:chExt cx="389342" cy="339426"/>
              </a:xfrm>
            </p:grpSpPr>
            <p:sp>
              <p:nvSpPr>
                <p:cNvPr id="123" name="Freeform 110">
                  <a:extLst>
                    <a:ext uri="{FF2B5EF4-FFF2-40B4-BE49-F238E27FC236}">
                      <a16:creationId xmlns:a16="http://schemas.microsoft.com/office/drawing/2014/main" id="{315FF9CB-FAE5-5014-A3F6-B2833CBECA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561" y="102327"/>
                  <a:ext cx="102328" cy="102328"/>
                </a:xfrm>
                <a:custGeom>
                  <a:avLst/>
                  <a:gdLst>
                    <a:gd name="T0" fmla="*/ 0 w 41"/>
                    <a:gd name="T1" fmla="*/ 97336 h 41"/>
                    <a:gd name="T2" fmla="*/ 7487 w 41"/>
                    <a:gd name="T3" fmla="*/ 102328 h 41"/>
                    <a:gd name="T4" fmla="*/ 102328 w 41"/>
                    <a:gd name="T5" fmla="*/ 7487 h 41"/>
                    <a:gd name="T6" fmla="*/ 97336 w 41"/>
                    <a:gd name="T7" fmla="*/ 0 h 41"/>
                    <a:gd name="T8" fmla="*/ 0 w 41"/>
                    <a:gd name="T9" fmla="*/ 97336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41"/>
                    <a:gd name="T17" fmla="*/ 41 w 41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41">
                      <a:moveTo>
                        <a:pt x="0" y="39"/>
                      </a:moveTo>
                      <a:lnTo>
                        <a:pt x="3" y="41"/>
                      </a:lnTo>
                      <a:lnTo>
                        <a:pt x="41" y="3"/>
                      </a:lnTo>
                      <a:lnTo>
                        <a:pt x="39" y="0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4" name="Freeform 111">
                  <a:extLst>
                    <a:ext uri="{FF2B5EF4-FFF2-40B4-BE49-F238E27FC236}">
                      <a16:creationId xmlns:a16="http://schemas.microsoft.com/office/drawing/2014/main" id="{812B3C2B-5861-EBC5-3840-A059F1F1B4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098" y="74873"/>
                  <a:ext cx="109814" cy="114806"/>
                </a:xfrm>
                <a:custGeom>
                  <a:avLst/>
                  <a:gdLst>
                    <a:gd name="T0" fmla="*/ 92344 w 44"/>
                    <a:gd name="T1" fmla="*/ 0 h 46"/>
                    <a:gd name="T2" fmla="*/ 0 w 44"/>
                    <a:gd name="T3" fmla="*/ 97336 h 46"/>
                    <a:gd name="T4" fmla="*/ 14975 w 44"/>
                    <a:gd name="T5" fmla="*/ 114806 h 46"/>
                    <a:gd name="T6" fmla="*/ 109814 w 44"/>
                    <a:gd name="T7" fmla="*/ 19966 h 46"/>
                    <a:gd name="T8" fmla="*/ 92344 w 44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46"/>
                    <a:gd name="T17" fmla="*/ 44 w 44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46">
                      <a:moveTo>
                        <a:pt x="37" y="0"/>
                      </a:moveTo>
                      <a:lnTo>
                        <a:pt x="0" y="39"/>
                      </a:lnTo>
                      <a:lnTo>
                        <a:pt x="6" y="46"/>
                      </a:lnTo>
                      <a:lnTo>
                        <a:pt x="44" y="8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5" name="Freeform 112">
                  <a:extLst>
                    <a:ext uri="{FF2B5EF4-FFF2-40B4-BE49-F238E27FC236}">
                      <a16:creationId xmlns:a16="http://schemas.microsoft.com/office/drawing/2014/main" id="{104F9285-4C90-5F59-F47E-D801AECDDB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132" y="59898"/>
                  <a:ext cx="104823" cy="104823"/>
                </a:xfrm>
                <a:custGeom>
                  <a:avLst/>
                  <a:gdLst>
                    <a:gd name="T0" fmla="*/ 0 w 42"/>
                    <a:gd name="T1" fmla="*/ 94840 h 42"/>
                    <a:gd name="T2" fmla="*/ 9983 w 42"/>
                    <a:gd name="T3" fmla="*/ 104823 h 42"/>
                    <a:gd name="T4" fmla="*/ 104823 w 42"/>
                    <a:gd name="T5" fmla="*/ 9983 h 42"/>
                    <a:gd name="T6" fmla="*/ 94840 w 42"/>
                    <a:gd name="T7" fmla="*/ 0 h 42"/>
                    <a:gd name="T8" fmla="*/ 0 w 42"/>
                    <a:gd name="T9" fmla="*/ 94840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"/>
                    <a:gd name="T16" fmla="*/ 0 h 42"/>
                    <a:gd name="T17" fmla="*/ 42 w 42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" h="42">
                      <a:moveTo>
                        <a:pt x="0" y="38"/>
                      </a:moveTo>
                      <a:lnTo>
                        <a:pt x="4" y="42"/>
                      </a:lnTo>
                      <a:lnTo>
                        <a:pt x="42" y="4"/>
                      </a:lnTo>
                      <a:lnTo>
                        <a:pt x="38" y="0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6" name="Freeform 113">
                  <a:extLst>
                    <a:ext uri="{FF2B5EF4-FFF2-40B4-BE49-F238E27FC236}">
                      <a16:creationId xmlns:a16="http://schemas.microsoft.com/office/drawing/2014/main" id="{84731B4A-E833-ADFE-FCFD-A9FA7152F9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679" y="162226"/>
                  <a:ext cx="69882" cy="69882"/>
                </a:xfrm>
                <a:custGeom>
                  <a:avLst/>
                  <a:gdLst>
                    <a:gd name="T0" fmla="*/ 69882 w 28"/>
                    <a:gd name="T1" fmla="*/ 49916 h 28"/>
                    <a:gd name="T2" fmla="*/ 19966 w 28"/>
                    <a:gd name="T3" fmla="*/ 0 h 28"/>
                    <a:gd name="T4" fmla="*/ 0 w 28"/>
                    <a:gd name="T5" fmla="*/ 49916 h 28"/>
                    <a:gd name="T6" fmla="*/ 22462 w 28"/>
                    <a:gd name="T7" fmla="*/ 69882 h 28"/>
                    <a:gd name="T8" fmla="*/ 69882 w 28"/>
                    <a:gd name="T9" fmla="*/ 49916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28"/>
                    <a:gd name="T17" fmla="*/ 28 w 28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28">
                      <a:moveTo>
                        <a:pt x="28" y="20"/>
                      </a:moveTo>
                      <a:lnTo>
                        <a:pt x="8" y="0"/>
                      </a:lnTo>
                      <a:lnTo>
                        <a:pt x="0" y="20"/>
                      </a:lnTo>
                      <a:lnTo>
                        <a:pt x="9" y="28"/>
                      </a:lnTo>
                      <a:lnTo>
                        <a:pt x="2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7" name="Freeform 114">
                  <a:extLst>
                    <a:ext uri="{FF2B5EF4-FFF2-40B4-BE49-F238E27FC236}">
                      <a16:creationId xmlns:a16="http://schemas.microsoft.com/office/drawing/2014/main" id="{A6F41C0A-908B-DA54-A49F-634D28906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208" y="219628"/>
                  <a:ext cx="34941" cy="32446"/>
                </a:xfrm>
                <a:custGeom>
                  <a:avLst/>
                  <a:gdLst>
                    <a:gd name="T0" fmla="*/ 0 w 14"/>
                    <a:gd name="T1" fmla="*/ 32446 h 13"/>
                    <a:gd name="T2" fmla="*/ 34941 w 14"/>
                    <a:gd name="T3" fmla="*/ 14975 h 13"/>
                    <a:gd name="T4" fmla="*/ 14975 w 14"/>
                    <a:gd name="T5" fmla="*/ 0 h 13"/>
                    <a:gd name="T6" fmla="*/ 0 w 14"/>
                    <a:gd name="T7" fmla="*/ 32446 h 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"/>
                    <a:gd name="T13" fmla="*/ 0 h 13"/>
                    <a:gd name="T14" fmla="*/ 14 w 14"/>
                    <a:gd name="T15" fmla="*/ 13 h 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" h="13">
                      <a:moveTo>
                        <a:pt x="0" y="13"/>
                      </a:moveTo>
                      <a:lnTo>
                        <a:pt x="14" y="6"/>
                      </a:lnTo>
                      <a:lnTo>
                        <a:pt x="6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8" name="Freeform 115">
                  <a:extLst>
                    <a:ext uri="{FF2B5EF4-FFF2-40B4-BE49-F238E27FC236}">
                      <a16:creationId xmlns:a16="http://schemas.microsoft.com/office/drawing/2014/main" id="{B6ECAABC-C221-1C8D-7DEC-3D104A2F6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460" y="34941"/>
                  <a:ext cx="69882" cy="69882"/>
                </a:xfrm>
                <a:custGeom>
                  <a:avLst/>
                  <a:gdLst>
                    <a:gd name="T0" fmla="*/ 17471 w 28"/>
                    <a:gd name="T1" fmla="*/ 0 h 28"/>
                    <a:gd name="T2" fmla="*/ 0 w 28"/>
                    <a:gd name="T3" fmla="*/ 19966 h 28"/>
                    <a:gd name="T4" fmla="*/ 49916 w 28"/>
                    <a:gd name="T5" fmla="*/ 69882 h 28"/>
                    <a:gd name="T6" fmla="*/ 69882 w 28"/>
                    <a:gd name="T7" fmla="*/ 49916 h 28"/>
                    <a:gd name="T8" fmla="*/ 17471 w 28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28"/>
                    <a:gd name="T17" fmla="*/ 28 w 28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28">
                      <a:moveTo>
                        <a:pt x="7" y="0"/>
                      </a:moveTo>
                      <a:lnTo>
                        <a:pt x="0" y="8"/>
                      </a:lnTo>
                      <a:lnTo>
                        <a:pt x="20" y="28"/>
                      </a:lnTo>
                      <a:lnTo>
                        <a:pt x="28" y="2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9" name="Freeform 116">
                  <a:extLst>
                    <a:ext uri="{FF2B5EF4-FFF2-40B4-BE49-F238E27FC236}">
                      <a16:creationId xmlns:a16="http://schemas.microsoft.com/office/drawing/2014/main" id="{190039C0-E0CF-DA85-DC36-A2E32B0E62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79527" cy="339426"/>
                </a:xfrm>
                <a:custGeom>
                  <a:avLst/>
                  <a:gdLst>
                    <a:gd name="T0" fmla="*/ 259561 w 112"/>
                    <a:gd name="T1" fmla="*/ 252074 h 136"/>
                    <a:gd name="T2" fmla="*/ 207149 w 112"/>
                    <a:gd name="T3" fmla="*/ 252074 h 136"/>
                    <a:gd name="T4" fmla="*/ 207149 w 112"/>
                    <a:gd name="T5" fmla="*/ 321956 h 136"/>
                    <a:gd name="T6" fmla="*/ 17470 w 112"/>
                    <a:gd name="T7" fmla="*/ 321956 h 136"/>
                    <a:gd name="T8" fmla="*/ 17470 w 112"/>
                    <a:gd name="T9" fmla="*/ 79865 h 136"/>
                    <a:gd name="T10" fmla="*/ 259561 w 112"/>
                    <a:gd name="T11" fmla="*/ 79865 h 136"/>
                    <a:gd name="T12" fmla="*/ 259561 w 112"/>
                    <a:gd name="T13" fmla="*/ 99831 h 136"/>
                    <a:gd name="T14" fmla="*/ 279527 w 112"/>
                    <a:gd name="T15" fmla="*/ 79865 h 136"/>
                    <a:gd name="T16" fmla="*/ 279527 w 112"/>
                    <a:gd name="T17" fmla="*/ 14975 h 136"/>
                    <a:gd name="T18" fmla="*/ 242090 w 112"/>
                    <a:gd name="T19" fmla="*/ 14975 h 136"/>
                    <a:gd name="T20" fmla="*/ 242090 w 112"/>
                    <a:gd name="T21" fmla="*/ 49916 h 136"/>
                    <a:gd name="T22" fmla="*/ 237099 w 112"/>
                    <a:gd name="T23" fmla="*/ 49916 h 136"/>
                    <a:gd name="T24" fmla="*/ 237099 w 112"/>
                    <a:gd name="T25" fmla="*/ 0 h 136"/>
                    <a:gd name="T26" fmla="*/ 222124 w 112"/>
                    <a:gd name="T27" fmla="*/ 0 h 136"/>
                    <a:gd name="T28" fmla="*/ 222124 w 112"/>
                    <a:gd name="T29" fmla="*/ 49916 h 136"/>
                    <a:gd name="T30" fmla="*/ 217133 w 112"/>
                    <a:gd name="T31" fmla="*/ 49916 h 136"/>
                    <a:gd name="T32" fmla="*/ 217133 w 112"/>
                    <a:gd name="T33" fmla="*/ 14975 h 136"/>
                    <a:gd name="T34" fmla="*/ 197166 w 112"/>
                    <a:gd name="T35" fmla="*/ 14975 h 136"/>
                    <a:gd name="T36" fmla="*/ 197166 w 112"/>
                    <a:gd name="T37" fmla="*/ 49916 h 136"/>
                    <a:gd name="T38" fmla="*/ 189679 w 112"/>
                    <a:gd name="T39" fmla="*/ 49916 h 136"/>
                    <a:gd name="T40" fmla="*/ 189679 w 112"/>
                    <a:gd name="T41" fmla="*/ 0 h 136"/>
                    <a:gd name="T42" fmla="*/ 179696 w 112"/>
                    <a:gd name="T43" fmla="*/ 0 h 136"/>
                    <a:gd name="T44" fmla="*/ 179696 w 112"/>
                    <a:gd name="T45" fmla="*/ 49916 h 136"/>
                    <a:gd name="T46" fmla="*/ 169713 w 112"/>
                    <a:gd name="T47" fmla="*/ 49916 h 136"/>
                    <a:gd name="T48" fmla="*/ 169713 w 112"/>
                    <a:gd name="T49" fmla="*/ 14975 h 136"/>
                    <a:gd name="T50" fmla="*/ 149747 w 112"/>
                    <a:gd name="T51" fmla="*/ 14975 h 136"/>
                    <a:gd name="T52" fmla="*/ 149747 w 112"/>
                    <a:gd name="T53" fmla="*/ 49916 h 136"/>
                    <a:gd name="T54" fmla="*/ 142259 w 112"/>
                    <a:gd name="T55" fmla="*/ 49916 h 136"/>
                    <a:gd name="T56" fmla="*/ 142259 w 112"/>
                    <a:gd name="T57" fmla="*/ 0 h 136"/>
                    <a:gd name="T58" fmla="*/ 132276 w 112"/>
                    <a:gd name="T59" fmla="*/ 0 h 136"/>
                    <a:gd name="T60" fmla="*/ 132276 w 112"/>
                    <a:gd name="T61" fmla="*/ 49916 h 136"/>
                    <a:gd name="T62" fmla="*/ 127285 w 112"/>
                    <a:gd name="T63" fmla="*/ 49916 h 136"/>
                    <a:gd name="T64" fmla="*/ 127285 w 112"/>
                    <a:gd name="T65" fmla="*/ 14975 h 136"/>
                    <a:gd name="T66" fmla="*/ 107318 w 112"/>
                    <a:gd name="T67" fmla="*/ 14975 h 136"/>
                    <a:gd name="T68" fmla="*/ 107318 w 112"/>
                    <a:gd name="T69" fmla="*/ 49916 h 136"/>
                    <a:gd name="T70" fmla="*/ 99831 w 112"/>
                    <a:gd name="T71" fmla="*/ 49916 h 136"/>
                    <a:gd name="T72" fmla="*/ 99831 w 112"/>
                    <a:gd name="T73" fmla="*/ 0 h 136"/>
                    <a:gd name="T74" fmla="*/ 87352 w 112"/>
                    <a:gd name="T75" fmla="*/ 0 h 136"/>
                    <a:gd name="T76" fmla="*/ 87352 w 112"/>
                    <a:gd name="T77" fmla="*/ 49916 h 136"/>
                    <a:gd name="T78" fmla="*/ 79865 w 112"/>
                    <a:gd name="T79" fmla="*/ 49916 h 136"/>
                    <a:gd name="T80" fmla="*/ 79865 w 112"/>
                    <a:gd name="T81" fmla="*/ 14975 h 136"/>
                    <a:gd name="T82" fmla="*/ 62394 w 112"/>
                    <a:gd name="T83" fmla="*/ 14975 h 136"/>
                    <a:gd name="T84" fmla="*/ 62394 w 112"/>
                    <a:gd name="T85" fmla="*/ 49916 h 136"/>
                    <a:gd name="T86" fmla="*/ 57403 w 112"/>
                    <a:gd name="T87" fmla="*/ 49916 h 136"/>
                    <a:gd name="T88" fmla="*/ 57403 w 112"/>
                    <a:gd name="T89" fmla="*/ 0 h 136"/>
                    <a:gd name="T90" fmla="*/ 42428 w 112"/>
                    <a:gd name="T91" fmla="*/ 0 h 136"/>
                    <a:gd name="T92" fmla="*/ 42428 w 112"/>
                    <a:gd name="T93" fmla="*/ 49916 h 136"/>
                    <a:gd name="T94" fmla="*/ 37437 w 112"/>
                    <a:gd name="T95" fmla="*/ 49916 h 136"/>
                    <a:gd name="T96" fmla="*/ 37437 w 112"/>
                    <a:gd name="T97" fmla="*/ 14975 h 136"/>
                    <a:gd name="T98" fmla="*/ 0 w 112"/>
                    <a:gd name="T99" fmla="*/ 14975 h 136"/>
                    <a:gd name="T100" fmla="*/ 0 w 112"/>
                    <a:gd name="T101" fmla="*/ 59899 h 136"/>
                    <a:gd name="T102" fmla="*/ 0 w 112"/>
                    <a:gd name="T103" fmla="*/ 69882 h 136"/>
                    <a:gd name="T104" fmla="*/ 0 w 112"/>
                    <a:gd name="T105" fmla="*/ 339426 h 136"/>
                    <a:gd name="T106" fmla="*/ 222124 w 112"/>
                    <a:gd name="T107" fmla="*/ 339426 h 136"/>
                    <a:gd name="T108" fmla="*/ 279527 w 112"/>
                    <a:gd name="T109" fmla="*/ 274536 h 136"/>
                    <a:gd name="T110" fmla="*/ 279527 w 112"/>
                    <a:gd name="T111" fmla="*/ 209645 h 136"/>
                    <a:gd name="T112" fmla="*/ 259561 w 112"/>
                    <a:gd name="T113" fmla="*/ 229612 h 136"/>
                    <a:gd name="T114" fmla="*/ 259561 w 112"/>
                    <a:gd name="T115" fmla="*/ 252074 h 1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2"/>
                    <a:gd name="T175" fmla="*/ 0 h 136"/>
                    <a:gd name="T176" fmla="*/ 112 w 112"/>
                    <a:gd name="T177" fmla="*/ 136 h 1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2" h="136">
                      <a:moveTo>
                        <a:pt x="104" y="101"/>
                      </a:moveTo>
                      <a:lnTo>
                        <a:pt x="83" y="101"/>
                      </a:lnTo>
                      <a:lnTo>
                        <a:pt x="83" y="129"/>
                      </a:lnTo>
                      <a:lnTo>
                        <a:pt x="7" y="129"/>
                      </a:lnTo>
                      <a:lnTo>
                        <a:pt x="7" y="32"/>
                      </a:lnTo>
                      <a:lnTo>
                        <a:pt x="104" y="32"/>
                      </a:lnTo>
                      <a:lnTo>
                        <a:pt x="104" y="40"/>
                      </a:lnTo>
                      <a:lnTo>
                        <a:pt x="112" y="32"/>
                      </a:lnTo>
                      <a:lnTo>
                        <a:pt x="112" y="6"/>
                      </a:lnTo>
                      <a:lnTo>
                        <a:pt x="97" y="6"/>
                      </a:lnTo>
                      <a:lnTo>
                        <a:pt x="97" y="20"/>
                      </a:lnTo>
                      <a:lnTo>
                        <a:pt x="95" y="20"/>
                      </a:lnTo>
                      <a:lnTo>
                        <a:pt x="95" y="0"/>
                      </a:lnTo>
                      <a:lnTo>
                        <a:pt x="89" y="0"/>
                      </a:lnTo>
                      <a:lnTo>
                        <a:pt x="89" y="20"/>
                      </a:lnTo>
                      <a:lnTo>
                        <a:pt x="87" y="20"/>
                      </a:lnTo>
                      <a:lnTo>
                        <a:pt x="87" y="6"/>
                      </a:lnTo>
                      <a:lnTo>
                        <a:pt x="79" y="6"/>
                      </a:lnTo>
                      <a:lnTo>
                        <a:pt x="79" y="20"/>
                      </a:lnTo>
                      <a:lnTo>
                        <a:pt x="76" y="20"/>
                      </a:lnTo>
                      <a:lnTo>
                        <a:pt x="76" y="0"/>
                      </a:lnTo>
                      <a:lnTo>
                        <a:pt x="72" y="0"/>
                      </a:lnTo>
                      <a:lnTo>
                        <a:pt x="72" y="20"/>
                      </a:lnTo>
                      <a:lnTo>
                        <a:pt x="68" y="20"/>
                      </a:lnTo>
                      <a:lnTo>
                        <a:pt x="68" y="6"/>
                      </a:lnTo>
                      <a:lnTo>
                        <a:pt x="60" y="6"/>
                      </a:lnTo>
                      <a:lnTo>
                        <a:pt x="60" y="20"/>
                      </a:lnTo>
                      <a:lnTo>
                        <a:pt x="57" y="20"/>
                      </a:lnTo>
                      <a:lnTo>
                        <a:pt x="57" y="0"/>
                      </a:lnTo>
                      <a:lnTo>
                        <a:pt x="53" y="0"/>
                      </a:lnTo>
                      <a:lnTo>
                        <a:pt x="53" y="20"/>
                      </a:lnTo>
                      <a:lnTo>
                        <a:pt x="51" y="20"/>
                      </a:lnTo>
                      <a:lnTo>
                        <a:pt x="51" y="6"/>
                      </a:lnTo>
                      <a:lnTo>
                        <a:pt x="43" y="6"/>
                      </a:lnTo>
                      <a:lnTo>
                        <a:pt x="43" y="20"/>
                      </a:lnTo>
                      <a:lnTo>
                        <a:pt x="40" y="20"/>
                      </a:lnTo>
                      <a:lnTo>
                        <a:pt x="40" y="0"/>
                      </a:lnTo>
                      <a:lnTo>
                        <a:pt x="35" y="0"/>
                      </a:lnTo>
                      <a:lnTo>
                        <a:pt x="35" y="20"/>
                      </a:lnTo>
                      <a:lnTo>
                        <a:pt x="32" y="20"/>
                      </a:lnTo>
                      <a:lnTo>
                        <a:pt x="32" y="6"/>
                      </a:lnTo>
                      <a:lnTo>
                        <a:pt x="25" y="6"/>
                      </a:lnTo>
                      <a:lnTo>
                        <a:pt x="25" y="20"/>
                      </a:lnTo>
                      <a:lnTo>
                        <a:pt x="23" y="20"/>
                      </a:lnTo>
                      <a:lnTo>
                        <a:pt x="23" y="0"/>
                      </a:lnTo>
                      <a:lnTo>
                        <a:pt x="17" y="0"/>
                      </a:lnTo>
                      <a:lnTo>
                        <a:pt x="17" y="20"/>
                      </a:lnTo>
                      <a:lnTo>
                        <a:pt x="15" y="20"/>
                      </a:lnTo>
                      <a:lnTo>
                        <a:pt x="15" y="6"/>
                      </a:lnTo>
                      <a:lnTo>
                        <a:pt x="0" y="6"/>
                      </a:lnTo>
                      <a:lnTo>
                        <a:pt x="0" y="24"/>
                      </a:lnTo>
                      <a:lnTo>
                        <a:pt x="0" y="28"/>
                      </a:lnTo>
                      <a:lnTo>
                        <a:pt x="0" y="136"/>
                      </a:lnTo>
                      <a:lnTo>
                        <a:pt x="89" y="136"/>
                      </a:lnTo>
                      <a:lnTo>
                        <a:pt x="112" y="110"/>
                      </a:lnTo>
                      <a:lnTo>
                        <a:pt x="112" y="84"/>
                      </a:lnTo>
                      <a:lnTo>
                        <a:pt x="104" y="92"/>
                      </a:lnTo>
                      <a:lnTo>
                        <a:pt x="104" y="1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30" name="Rectangle 117">
                  <a:extLst>
                    <a:ext uri="{FF2B5EF4-FFF2-40B4-BE49-F238E27FC236}">
                      <a16:creationId xmlns:a16="http://schemas.microsoft.com/office/drawing/2014/main" id="{17D286F4-404A-EF61-3572-67E25F66FB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14806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131" name="Rectangle 118">
                  <a:extLst>
                    <a:ext uri="{FF2B5EF4-FFF2-40B4-BE49-F238E27FC236}">
                      <a16:creationId xmlns:a16="http://schemas.microsoft.com/office/drawing/2014/main" id="{7DC09615-9C79-71AD-280E-A30A0DBF1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54738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132" name="Rectangle 119">
                  <a:extLst>
                    <a:ext uri="{FF2B5EF4-FFF2-40B4-BE49-F238E27FC236}">
                      <a16:creationId xmlns:a16="http://schemas.microsoft.com/office/drawing/2014/main" id="{5F818F54-17B7-C6BB-1604-4553B334F0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99662"/>
                  <a:ext cx="109814" cy="14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133" name="Rectangle 120">
                  <a:extLst>
                    <a:ext uri="{FF2B5EF4-FFF2-40B4-BE49-F238E27FC236}">
                      <a16:creationId xmlns:a16="http://schemas.microsoft.com/office/drawing/2014/main" id="{3CE48F6A-0610-190C-13A2-0EF9D5C25F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242091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18" name="文本占位符 4">
              <a:extLst>
                <a:ext uri="{FF2B5EF4-FFF2-40B4-BE49-F238E27FC236}">
                  <a16:creationId xmlns:a16="http://schemas.microsoft.com/office/drawing/2014/main" id="{89302E5D-B170-EAC2-44E4-96752A0A840E}"/>
                </a:ext>
              </a:extLst>
            </p:cNvPr>
            <p:cNvSpPr txBox="1">
              <a:spLocks/>
            </p:cNvSpPr>
            <p:nvPr/>
          </p:nvSpPr>
          <p:spPr>
            <a:xfrm>
              <a:off x="8141498" y="3510874"/>
              <a:ext cx="2955552" cy="87522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标准跨平台（</a:t>
              </a:r>
              <a:r>
                <a:rPr lang="en-US" altLang="zh-CN" sz="1400">
                  <a:solidFill>
                    <a:schemeClr val="bg1"/>
                  </a:solidFill>
                </a:rPr>
                <a:t>Linux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Windows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MacOS</a:t>
              </a:r>
              <a:r>
                <a:rPr lang="zh-CN" altLang="en-US" sz="1400">
                  <a:solidFill>
                    <a:schemeClr val="bg1"/>
                  </a:solidFill>
                </a:rPr>
                <a:t>）的自动化项目构建方式</a:t>
              </a:r>
            </a:p>
          </p:txBody>
        </p:sp>
        <p:sp>
          <p:nvSpPr>
            <p:cNvPr id="119" name="Freeform 5">
              <a:extLst>
                <a:ext uri="{FF2B5EF4-FFF2-40B4-BE49-F238E27FC236}">
                  <a16:creationId xmlns:a16="http://schemas.microsoft.com/office/drawing/2014/main" id="{D73C2E32-738F-D520-C8DE-E227FD041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2211" y="4834636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8C61FF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03</a:t>
              </a:r>
              <a:endParaRPr lang="zh-CN" altLang="en-US" sz="3200" b="1"/>
            </a:p>
          </p:txBody>
        </p:sp>
      </p:grpSp>
    </p:spTree>
    <p:extLst>
      <p:ext uri="{BB962C8B-B14F-4D97-AF65-F5344CB8AC3E}">
        <p14:creationId xmlns:p14="http://schemas.microsoft.com/office/powerpoint/2010/main" val="3173384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F2F5E91-8047-9FA3-3CA3-E5E5AF4F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的作用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85" name="矩形: 对角圆角 84">
            <a:extLst>
              <a:ext uri="{FF2B5EF4-FFF2-40B4-BE49-F238E27FC236}">
                <a16:creationId xmlns:a16="http://schemas.microsoft.com/office/drawing/2014/main" id="{03B9CBF5-5BB3-5A67-C843-9AA04CC08088}"/>
              </a:ext>
            </a:extLst>
          </p:cNvPr>
          <p:cNvSpPr/>
          <p:nvPr/>
        </p:nvSpPr>
        <p:spPr>
          <a:xfrm>
            <a:off x="7280102" y="3575906"/>
            <a:ext cx="1010035" cy="382116"/>
          </a:xfrm>
          <a:prstGeom prst="round2DiagRect">
            <a:avLst/>
          </a:prstGeom>
          <a:solidFill>
            <a:srgbClr val="8C61FF"/>
          </a:soli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</a:t>
            </a:r>
          </a:p>
        </p:txBody>
      </p:sp>
      <p:sp>
        <p:nvSpPr>
          <p:cNvPr id="93" name="矩形: 对角圆角 92">
            <a:extLst>
              <a:ext uri="{FF2B5EF4-FFF2-40B4-BE49-F238E27FC236}">
                <a16:creationId xmlns:a16="http://schemas.microsoft.com/office/drawing/2014/main" id="{DE088FF2-7DA1-3CEC-5AD1-A21128A4C520}"/>
              </a:ext>
            </a:extLst>
          </p:cNvPr>
          <p:cNvSpPr/>
          <p:nvPr/>
        </p:nvSpPr>
        <p:spPr>
          <a:xfrm>
            <a:off x="8416940" y="3580467"/>
            <a:ext cx="1010035" cy="382116"/>
          </a:xfrm>
          <a:prstGeom prst="round2DiagRect">
            <a:avLst/>
          </a:prstGeom>
          <a:solidFill>
            <a:srgbClr val="8C61FF"/>
          </a:soli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</a:t>
            </a:r>
          </a:p>
        </p:txBody>
      </p:sp>
      <p:sp>
        <p:nvSpPr>
          <p:cNvPr id="94" name="矩形: 对角圆角 93">
            <a:extLst>
              <a:ext uri="{FF2B5EF4-FFF2-40B4-BE49-F238E27FC236}">
                <a16:creationId xmlns:a16="http://schemas.microsoft.com/office/drawing/2014/main" id="{4B9BC5A7-77E4-401D-A3AA-A70065A3E08A}"/>
              </a:ext>
            </a:extLst>
          </p:cNvPr>
          <p:cNvSpPr/>
          <p:nvPr/>
        </p:nvSpPr>
        <p:spPr>
          <a:xfrm>
            <a:off x="9553778" y="3575906"/>
            <a:ext cx="1010035" cy="382116"/>
          </a:xfrm>
          <a:prstGeom prst="round2DiagRect">
            <a:avLst/>
          </a:prstGeom>
          <a:solidFill>
            <a:srgbClr val="8C61FF"/>
          </a:soli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打包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ECA482A-569E-85D3-5222-5E6C0C31D19A}"/>
              </a:ext>
            </a:extLst>
          </p:cNvPr>
          <p:cNvGrpSpPr/>
          <p:nvPr/>
        </p:nvGrpSpPr>
        <p:grpSpPr>
          <a:xfrm>
            <a:off x="765619" y="2181531"/>
            <a:ext cx="3034683" cy="3659270"/>
            <a:chOff x="8062367" y="2181531"/>
            <a:chExt cx="3034683" cy="3659270"/>
          </a:xfrm>
        </p:grpSpPr>
        <p:sp>
          <p:nvSpPr>
            <p:cNvPr id="64" name="Rounded Rectangle 1">
              <a:extLst>
                <a:ext uri="{FF2B5EF4-FFF2-40B4-BE49-F238E27FC236}">
                  <a16:creationId xmlns:a16="http://schemas.microsoft.com/office/drawing/2014/main" id="{907C7799-F590-DAC1-341F-EFFA601B2A18}"/>
                </a:ext>
              </a:extLst>
            </p:cNvPr>
            <p:cNvSpPr/>
            <p:nvPr/>
          </p:nvSpPr>
          <p:spPr>
            <a:xfrm>
              <a:off x="8062367" y="2181531"/>
              <a:ext cx="2955552" cy="3156190"/>
            </a:xfrm>
            <a:prstGeom prst="roundRect">
              <a:avLst>
                <a:gd name="adj" fmla="val 10000"/>
              </a:avLst>
            </a:prstGeom>
            <a:solidFill>
              <a:srgbClr val="8C61FF"/>
            </a:solidFill>
            <a:ln>
              <a:noFill/>
            </a:ln>
            <a:effectLst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0A0612F0-3324-8CD2-3BA5-38DDCEAE15DE}"/>
                </a:ext>
              </a:extLst>
            </p:cNvPr>
            <p:cNvGrpSpPr/>
            <p:nvPr/>
          </p:nvGrpSpPr>
          <p:grpSpPr>
            <a:xfrm>
              <a:off x="8498502" y="2433538"/>
              <a:ext cx="2083281" cy="666319"/>
              <a:chOff x="8498502" y="2748498"/>
              <a:chExt cx="2083281" cy="666319"/>
            </a:xfrm>
          </p:grpSpPr>
          <p:grpSp>
            <p:nvGrpSpPr>
              <p:cNvPr id="68" name="组合 67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99C7C749-A395-AFB2-177A-FF9F72B6AABA}"/>
                  </a:ext>
                </a:extLst>
              </p:cNvPr>
              <p:cNvGrpSpPr/>
              <p:nvPr/>
            </p:nvGrpSpPr>
            <p:grpSpPr>
              <a:xfrm>
                <a:off x="8498502" y="2748498"/>
                <a:ext cx="2083281" cy="666319"/>
                <a:chOff x="1052038" y="2205441"/>
                <a:chExt cx="5050588" cy="3940703"/>
              </a:xfrm>
            </p:grpSpPr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D8CA586A-A4D3-8A1E-7AED-FC5FB655C2E3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/>
                    <a:t>        项目构建</a:t>
                  </a:r>
                </a:p>
              </p:txBody>
            </p:sp>
            <p:sp>
              <p:nvSpPr>
                <p:cNvPr id="86" name="任意多边形 13">
                  <a:extLst>
                    <a:ext uri="{FF2B5EF4-FFF2-40B4-BE49-F238E27FC236}">
                      <a16:creationId xmlns:a16="http://schemas.microsoft.com/office/drawing/2014/main" id="{F990CA01-9171-2D48-5287-A397D088D180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任意多边形 14">
                  <a:extLst>
                    <a:ext uri="{FF2B5EF4-FFF2-40B4-BE49-F238E27FC236}">
                      <a16:creationId xmlns:a16="http://schemas.microsoft.com/office/drawing/2014/main" id="{A193640B-079E-CC1C-3C13-43F5B48F7385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5CD3D360-EBAE-B9E1-346C-EB8D3E674476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89" name="任意多边形 16">
                    <a:extLst>
                      <a:ext uri="{FF2B5EF4-FFF2-40B4-BE49-F238E27FC236}">
                        <a16:creationId xmlns:a16="http://schemas.microsoft.com/office/drawing/2014/main" id="{FCFA9E7C-9CCE-8EF2-A384-A1B2A8AFD420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" name="任意多边形 17">
                    <a:extLst>
                      <a:ext uri="{FF2B5EF4-FFF2-40B4-BE49-F238E27FC236}">
                        <a16:creationId xmlns:a16="http://schemas.microsoft.com/office/drawing/2014/main" id="{0FFDD314-415D-EAE7-2A4E-854B1C0BD200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532AA41-6776-9C2C-4337-BC1A1B3AC0B5}"/>
                  </a:ext>
                </a:extLst>
              </p:cNvPr>
              <p:cNvSpPr/>
              <p:nvPr/>
            </p:nvSpPr>
            <p:spPr>
              <a:xfrm>
                <a:off x="8818382" y="2882009"/>
                <a:ext cx="371795" cy="37179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0" name="Group 23">
                <a:extLst>
                  <a:ext uri="{FF2B5EF4-FFF2-40B4-BE49-F238E27FC236}">
                    <a16:creationId xmlns:a16="http://schemas.microsoft.com/office/drawing/2014/main" id="{2D01892A-4031-00EB-5E17-1A93ABD8DB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91354" y="2953215"/>
                <a:ext cx="263185" cy="229382"/>
                <a:chOff x="0" y="0"/>
                <a:chExt cx="389342" cy="339426"/>
              </a:xfrm>
            </p:grpSpPr>
            <p:sp>
              <p:nvSpPr>
                <p:cNvPr id="71" name="Freeform 110">
                  <a:extLst>
                    <a:ext uri="{FF2B5EF4-FFF2-40B4-BE49-F238E27FC236}">
                      <a16:creationId xmlns:a16="http://schemas.microsoft.com/office/drawing/2014/main" id="{E8B7463B-4D35-98FA-9604-A6272192C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561" y="102327"/>
                  <a:ext cx="102328" cy="102328"/>
                </a:xfrm>
                <a:custGeom>
                  <a:avLst/>
                  <a:gdLst>
                    <a:gd name="T0" fmla="*/ 0 w 41"/>
                    <a:gd name="T1" fmla="*/ 97336 h 41"/>
                    <a:gd name="T2" fmla="*/ 7487 w 41"/>
                    <a:gd name="T3" fmla="*/ 102328 h 41"/>
                    <a:gd name="T4" fmla="*/ 102328 w 41"/>
                    <a:gd name="T5" fmla="*/ 7487 h 41"/>
                    <a:gd name="T6" fmla="*/ 97336 w 41"/>
                    <a:gd name="T7" fmla="*/ 0 h 41"/>
                    <a:gd name="T8" fmla="*/ 0 w 41"/>
                    <a:gd name="T9" fmla="*/ 97336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41"/>
                    <a:gd name="T17" fmla="*/ 41 w 41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41">
                      <a:moveTo>
                        <a:pt x="0" y="39"/>
                      </a:moveTo>
                      <a:lnTo>
                        <a:pt x="3" y="41"/>
                      </a:lnTo>
                      <a:lnTo>
                        <a:pt x="41" y="3"/>
                      </a:lnTo>
                      <a:lnTo>
                        <a:pt x="39" y="0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72" name="Freeform 111">
                  <a:extLst>
                    <a:ext uri="{FF2B5EF4-FFF2-40B4-BE49-F238E27FC236}">
                      <a16:creationId xmlns:a16="http://schemas.microsoft.com/office/drawing/2014/main" id="{4D0A1C54-6ADE-6338-BF35-8C43AF9415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098" y="74873"/>
                  <a:ext cx="109814" cy="114806"/>
                </a:xfrm>
                <a:custGeom>
                  <a:avLst/>
                  <a:gdLst>
                    <a:gd name="T0" fmla="*/ 92344 w 44"/>
                    <a:gd name="T1" fmla="*/ 0 h 46"/>
                    <a:gd name="T2" fmla="*/ 0 w 44"/>
                    <a:gd name="T3" fmla="*/ 97336 h 46"/>
                    <a:gd name="T4" fmla="*/ 14975 w 44"/>
                    <a:gd name="T5" fmla="*/ 114806 h 46"/>
                    <a:gd name="T6" fmla="*/ 109814 w 44"/>
                    <a:gd name="T7" fmla="*/ 19966 h 46"/>
                    <a:gd name="T8" fmla="*/ 92344 w 44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46"/>
                    <a:gd name="T17" fmla="*/ 44 w 44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46">
                      <a:moveTo>
                        <a:pt x="37" y="0"/>
                      </a:moveTo>
                      <a:lnTo>
                        <a:pt x="0" y="39"/>
                      </a:lnTo>
                      <a:lnTo>
                        <a:pt x="6" y="46"/>
                      </a:lnTo>
                      <a:lnTo>
                        <a:pt x="44" y="8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73" name="Freeform 112">
                  <a:extLst>
                    <a:ext uri="{FF2B5EF4-FFF2-40B4-BE49-F238E27FC236}">
                      <a16:creationId xmlns:a16="http://schemas.microsoft.com/office/drawing/2014/main" id="{B8E6133A-42AF-0E5E-AF3B-F9E7B1FD2F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132" y="59898"/>
                  <a:ext cx="104823" cy="104823"/>
                </a:xfrm>
                <a:custGeom>
                  <a:avLst/>
                  <a:gdLst>
                    <a:gd name="T0" fmla="*/ 0 w 42"/>
                    <a:gd name="T1" fmla="*/ 94840 h 42"/>
                    <a:gd name="T2" fmla="*/ 9983 w 42"/>
                    <a:gd name="T3" fmla="*/ 104823 h 42"/>
                    <a:gd name="T4" fmla="*/ 104823 w 42"/>
                    <a:gd name="T5" fmla="*/ 9983 h 42"/>
                    <a:gd name="T6" fmla="*/ 94840 w 42"/>
                    <a:gd name="T7" fmla="*/ 0 h 42"/>
                    <a:gd name="T8" fmla="*/ 0 w 42"/>
                    <a:gd name="T9" fmla="*/ 94840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"/>
                    <a:gd name="T16" fmla="*/ 0 h 42"/>
                    <a:gd name="T17" fmla="*/ 42 w 42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" h="42">
                      <a:moveTo>
                        <a:pt x="0" y="38"/>
                      </a:moveTo>
                      <a:lnTo>
                        <a:pt x="4" y="42"/>
                      </a:lnTo>
                      <a:lnTo>
                        <a:pt x="42" y="4"/>
                      </a:lnTo>
                      <a:lnTo>
                        <a:pt x="38" y="0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74" name="Freeform 113">
                  <a:extLst>
                    <a:ext uri="{FF2B5EF4-FFF2-40B4-BE49-F238E27FC236}">
                      <a16:creationId xmlns:a16="http://schemas.microsoft.com/office/drawing/2014/main" id="{DF41B186-B9CB-A539-E722-198CF771A4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679" y="162226"/>
                  <a:ext cx="69882" cy="69882"/>
                </a:xfrm>
                <a:custGeom>
                  <a:avLst/>
                  <a:gdLst>
                    <a:gd name="T0" fmla="*/ 69882 w 28"/>
                    <a:gd name="T1" fmla="*/ 49916 h 28"/>
                    <a:gd name="T2" fmla="*/ 19966 w 28"/>
                    <a:gd name="T3" fmla="*/ 0 h 28"/>
                    <a:gd name="T4" fmla="*/ 0 w 28"/>
                    <a:gd name="T5" fmla="*/ 49916 h 28"/>
                    <a:gd name="T6" fmla="*/ 22462 w 28"/>
                    <a:gd name="T7" fmla="*/ 69882 h 28"/>
                    <a:gd name="T8" fmla="*/ 69882 w 28"/>
                    <a:gd name="T9" fmla="*/ 49916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28"/>
                    <a:gd name="T17" fmla="*/ 28 w 28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28">
                      <a:moveTo>
                        <a:pt x="28" y="20"/>
                      </a:moveTo>
                      <a:lnTo>
                        <a:pt x="8" y="0"/>
                      </a:lnTo>
                      <a:lnTo>
                        <a:pt x="0" y="20"/>
                      </a:lnTo>
                      <a:lnTo>
                        <a:pt x="9" y="28"/>
                      </a:lnTo>
                      <a:lnTo>
                        <a:pt x="2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75" name="Freeform 114">
                  <a:extLst>
                    <a:ext uri="{FF2B5EF4-FFF2-40B4-BE49-F238E27FC236}">
                      <a16:creationId xmlns:a16="http://schemas.microsoft.com/office/drawing/2014/main" id="{EA2BD393-B6D6-BA3C-BA66-DABB046B64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208" y="219628"/>
                  <a:ext cx="34941" cy="32446"/>
                </a:xfrm>
                <a:custGeom>
                  <a:avLst/>
                  <a:gdLst>
                    <a:gd name="T0" fmla="*/ 0 w 14"/>
                    <a:gd name="T1" fmla="*/ 32446 h 13"/>
                    <a:gd name="T2" fmla="*/ 34941 w 14"/>
                    <a:gd name="T3" fmla="*/ 14975 h 13"/>
                    <a:gd name="T4" fmla="*/ 14975 w 14"/>
                    <a:gd name="T5" fmla="*/ 0 h 13"/>
                    <a:gd name="T6" fmla="*/ 0 w 14"/>
                    <a:gd name="T7" fmla="*/ 32446 h 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"/>
                    <a:gd name="T13" fmla="*/ 0 h 13"/>
                    <a:gd name="T14" fmla="*/ 14 w 14"/>
                    <a:gd name="T15" fmla="*/ 13 h 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" h="13">
                      <a:moveTo>
                        <a:pt x="0" y="13"/>
                      </a:moveTo>
                      <a:lnTo>
                        <a:pt x="14" y="6"/>
                      </a:lnTo>
                      <a:lnTo>
                        <a:pt x="6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76" name="Freeform 115">
                  <a:extLst>
                    <a:ext uri="{FF2B5EF4-FFF2-40B4-BE49-F238E27FC236}">
                      <a16:creationId xmlns:a16="http://schemas.microsoft.com/office/drawing/2014/main" id="{CF3F8F51-18B8-61FC-89E2-C954788833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460" y="34941"/>
                  <a:ext cx="69882" cy="69882"/>
                </a:xfrm>
                <a:custGeom>
                  <a:avLst/>
                  <a:gdLst>
                    <a:gd name="T0" fmla="*/ 17471 w 28"/>
                    <a:gd name="T1" fmla="*/ 0 h 28"/>
                    <a:gd name="T2" fmla="*/ 0 w 28"/>
                    <a:gd name="T3" fmla="*/ 19966 h 28"/>
                    <a:gd name="T4" fmla="*/ 49916 w 28"/>
                    <a:gd name="T5" fmla="*/ 69882 h 28"/>
                    <a:gd name="T6" fmla="*/ 69882 w 28"/>
                    <a:gd name="T7" fmla="*/ 49916 h 28"/>
                    <a:gd name="T8" fmla="*/ 17471 w 28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28"/>
                    <a:gd name="T17" fmla="*/ 28 w 28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28">
                      <a:moveTo>
                        <a:pt x="7" y="0"/>
                      </a:moveTo>
                      <a:lnTo>
                        <a:pt x="0" y="8"/>
                      </a:lnTo>
                      <a:lnTo>
                        <a:pt x="20" y="28"/>
                      </a:lnTo>
                      <a:lnTo>
                        <a:pt x="28" y="2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77" name="Freeform 116">
                  <a:extLst>
                    <a:ext uri="{FF2B5EF4-FFF2-40B4-BE49-F238E27FC236}">
                      <a16:creationId xmlns:a16="http://schemas.microsoft.com/office/drawing/2014/main" id="{2B728ABC-C62D-8B1B-5C3E-D149050501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79527" cy="339426"/>
                </a:xfrm>
                <a:custGeom>
                  <a:avLst/>
                  <a:gdLst>
                    <a:gd name="T0" fmla="*/ 259561 w 112"/>
                    <a:gd name="T1" fmla="*/ 252074 h 136"/>
                    <a:gd name="T2" fmla="*/ 207149 w 112"/>
                    <a:gd name="T3" fmla="*/ 252074 h 136"/>
                    <a:gd name="T4" fmla="*/ 207149 w 112"/>
                    <a:gd name="T5" fmla="*/ 321956 h 136"/>
                    <a:gd name="T6" fmla="*/ 17470 w 112"/>
                    <a:gd name="T7" fmla="*/ 321956 h 136"/>
                    <a:gd name="T8" fmla="*/ 17470 w 112"/>
                    <a:gd name="T9" fmla="*/ 79865 h 136"/>
                    <a:gd name="T10" fmla="*/ 259561 w 112"/>
                    <a:gd name="T11" fmla="*/ 79865 h 136"/>
                    <a:gd name="T12" fmla="*/ 259561 w 112"/>
                    <a:gd name="T13" fmla="*/ 99831 h 136"/>
                    <a:gd name="T14" fmla="*/ 279527 w 112"/>
                    <a:gd name="T15" fmla="*/ 79865 h 136"/>
                    <a:gd name="T16" fmla="*/ 279527 w 112"/>
                    <a:gd name="T17" fmla="*/ 14975 h 136"/>
                    <a:gd name="T18" fmla="*/ 242090 w 112"/>
                    <a:gd name="T19" fmla="*/ 14975 h 136"/>
                    <a:gd name="T20" fmla="*/ 242090 w 112"/>
                    <a:gd name="T21" fmla="*/ 49916 h 136"/>
                    <a:gd name="T22" fmla="*/ 237099 w 112"/>
                    <a:gd name="T23" fmla="*/ 49916 h 136"/>
                    <a:gd name="T24" fmla="*/ 237099 w 112"/>
                    <a:gd name="T25" fmla="*/ 0 h 136"/>
                    <a:gd name="T26" fmla="*/ 222124 w 112"/>
                    <a:gd name="T27" fmla="*/ 0 h 136"/>
                    <a:gd name="T28" fmla="*/ 222124 w 112"/>
                    <a:gd name="T29" fmla="*/ 49916 h 136"/>
                    <a:gd name="T30" fmla="*/ 217133 w 112"/>
                    <a:gd name="T31" fmla="*/ 49916 h 136"/>
                    <a:gd name="T32" fmla="*/ 217133 w 112"/>
                    <a:gd name="T33" fmla="*/ 14975 h 136"/>
                    <a:gd name="T34" fmla="*/ 197166 w 112"/>
                    <a:gd name="T35" fmla="*/ 14975 h 136"/>
                    <a:gd name="T36" fmla="*/ 197166 w 112"/>
                    <a:gd name="T37" fmla="*/ 49916 h 136"/>
                    <a:gd name="T38" fmla="*/ 189679 w 112"/>
                    <a:gd name="T39" fmla="*/ 49916 h 136"/>
                    <a:gd name="T40" fmla="*/ 189679 w 112"/>
                    <a:gd name="T41" fmla="*/ 0 h 136"/>
                    <a:gd name="T42" fmla="*/ 179696 w 112"/>
                    <a:gd name="T43" fmla="*/ 0 h 136"/>
                    <a:gd name="T44" fmla="*/ 179696 w 112"/>
                    <a:gd name="T45" fmla="*/ 49916 h 136"/>
                    <a:gd name="T46" fmla="*/ 169713 w 112"/>
                    <a:gd name="T47" fmla="*/ 49916 h 136"/>
                    <a:gd name="T48" fmla="*/ 169713 w 112"/>
                    <a:gd name="T49" fmla="*/ 14975 h 136"/>
                    <a:gd name="T50" fmla="*/ 149747 w 112"/>
                    <a:gd name="T51" fmla="*/ 14975 h 136"/>
                    <a:gd name="T52" fmla="*/ 149747 w 112"/>
                    <a:gd name="T53" fmla="*/ 49916 h 136"/>
                    <a:gd name="T54" fmla="*/ 142259 w 112"/>
                    <a:gd name="T55" fmla="*/ 49916 h 136"/>
                    <a:gd name="T56" fmla="*/ 142259 w 112"/>
                    <a:gd name="T57" fmla="*/ 0 h 136"/>
                    <a:gd name="T58" fmla="*/ 132276 w 112"/>
                    <a:gd name="T59" fmla="*/ 0 h 136"/>
                    <a:gd name="T60" fmla="*/ 132276 w 112"/>
                    <a:gd name="T61" fmla="*/ 49916 h 136"/>
                    <a:gd name="T62" fmla="*/ 127285 w 112"/>
                    <a:gd name="T63" fmla="*/ 49916 h 136"/>
                    <a:gd name="T64" fmla="*/ 127285 w 112"/>
                    <a:gd name="T65" fmla="*/ 14975 h 136"/>
                    <a:gd name="T66" fmla="*/ 107318 w 112"/>
                    <a:gd name="T67" fmla="*/ 14975 h 136"/>
                    <a:gd name="T68" fmla="*/ 107318 w 112"/>
                    <a:gd name="T69" fmla="*/ 49916 h 136"/>
                    <a:gd name="T70" fmla="*/ 99831 w 112"/>
                    <a:gd name="T71" fmla="*/ 49916 h 136"/>
                    <a:gd name="T72" fmla="*/ 99831 w 112"/>
                    <a:gd name="T73" fmla="*/ 0 h 136"/>
                    <a:gd name="T74" fmla="*/ 87352 w 112"/>
                    <a:gd name="T75" fmla="*/ 0 h 136"/>
                    <a:gd name="T76" fmla="*/ 87352 w 112"/>
                    <a:gd name="T77" fmla="*/ 49916 h 136"/>
                    <a:gd name="T78" fmla="*/ 79865 w 112"/>
                    <a:gd name="T79" fmla="*/ 49916 h 136"/>
                    <a:gd name="T80" fmla="*/ 79865 w 112"/>
                    <a:gd name="T81" fmla="*/ 14975 h 136"/>
                    <a:gd name="T82" fmla="*/ 62394 w 112"/>
                    <a:gd name="T83" fmla="*/ 14975 h 136"/>
                    <a:gd name="T84" fmla="*/ 62394 w 112"/>
                    <a:gd name="T85" fmla="*/ 49916 h 136"/>
                    <a:gd name="T86" fmla="*/ 57403 w 112"/>
                    <a:gd name="T87" fmla="*/ 49916 h 136"/>
                    <a:gd name="T88" fmla="*/ 57403 w 112"/>
                    <a:gd name="T89" fmla="*/ 0 h 136"/>
                    <a:gd name="T90" fmla="*/ 42428 w 112"/>
                    <a:gd name="T91" fmla="*/ 0 h 136"/>
                    <a:gd name="T92" fmla="*/ 42428 w 112"/>
                    <a:gd name="T93" fmla="*/ 49916 h 136"/>
                    <a:gd name="T94" fmla="*/ 37437 w 112"/>
                    <a:gd name="T95" fmla="*/ 49916 h 136"/>
                    <a:gd name="T96" fmla="*/ 37437 w 112"/>
                    <a:gd name="T97" fmla="*/ 14975 h 136"/>
                    <a:gd name="T98" fmla="*/ 0 w 112"/>
                    <a:gd name="T99" fmla="*/ 14975 h 136"/>
                    <a:gd name="T100" fmla="*/ 0 w 112"/>
                    <a:gd name="T101" fmla="*/ 59899 h 136"/>
                    <a:gd name="T102" fmla="*/ 0 w 112"/>
                    <a:gd name="T103" fmla="*/ 69882 h 136"/>
                    <a:gd name="T104" fmla="*/ 0 w 112"/>
                    <a:gd name="T105" fmla="*/ 339426 h 136"/>
                    <a:gd name="T106" fmla="*/ 222124 w 112"/>
                    <a:gd name="T107" fmla="*/ 339426 h 136"/>
                    <a:gd name="T108" fmla="*/ 279527 w 112"/>
                    <a:gd name="T109" fmla="*/ 274536 h 136"/>
                    <a:gd name="T110" fmla="*/ 279527 w 112"/>
                    <a:gd name="T111" fmla="*/ 209645 h 136"/>
                    <a:gd name="T112" fmla="*/ 259561 w 112"/>
                    <a:gd name="T113" fmla="*/ 229612 h 136"/>
                    <a:gd name="T114" fmla="*/ 259561 w 112"/>
                    <a:gd name="T115" fmla="*/ 252074 h 1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2"/>
                    <a:gd name="T175" fmla="*/ 0 h 136"/>
                    <a:gd name="T176" fmla="*/ 112 w 112"/>
                    <a:gd name="T177" fmla="*/ 136 h 1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2" h="136">
                      <a:moveTo>
                        <a:pt x="104" y="101"/>
                      </a:moveTo>
                      <a:lnTo>
                        <a:pt x="83" y="101"/>
                      </a:lnTo>
                      <a:lnTo>
                        <a:pt x="83" y="129"/>
                      </a:lnTo>
                      <a:lnTo>
                        <a:pt x="7" y="129"/>
                      </a:lnTo>
                      <a:lnTo>
                        <a:pt x="7" y="32"/>
                      </a:lnTo>
                      <a:lnTo>
                        <a:pt x="104" y="32"/>
                      </a:lnTo>
                      <a:lnTo>
                        <a:pt x="104" y="40"/>
                      </a:lnTo>
                      <a:lnTo>
                        <a:pt x="112" y="32"/>
                      </a:lnTo>
                      <a:lnTo>
                        <a:pt x="112" y="6"/>
                      </a:lnTo>
                      <a:lnTo>
                        <a:pt x="97" y="6"/>
                      </a:lnTo>
                      <a:lnTo>
                        <a:pt x="97" y="20"/>
                      </a:lnTo>
                      <a:lnTo>
                        <a:pt x="95" y="20"/>
                      </a:lnTo>
                      <a:lnTo>
                        <a:pt x="95" y="0"/>
                      </a:lnTo>
                      <a:lnTo>
                        <a:pt x="89" y="0"/>
                      </a:lnTo>
                      <a:lnTo>
                        <a:pt x="89" y="20"/>
                      </a:lnTo>
                      <a:lnTo>
                        <a:pt x="87" y="20"/>
                      </a:lnTo>
                      <a:lnTo>
                        <a:pt x="87" y="6"/>
                      </a:lnTo>
                      <a:lnTo>
                        <a:pt x="79" y="6"/>
                      </a:lnTo>
                      <a:lnTo>
                        <a:pt x="79" y="20"/>
                      </a:lnTo>
                      <a:lnTo>
                        <a:pt x="76" y="20"/>
                      </a:lnTo>
                      <a:lnTo>
                        <a:pt x="76" y="0"/>
                      </a:lnTo>
                      <a:lnTo>
                        <a:pt x="72" y="0"/>
                      </a:lnTo>
                      <a:lnTo>
                        <a:pt x="72" y="20"/>
                      </a:lnTo>
                      <a:lnTo>
                        <a:pt x="68" y="20"/>
                      </a:lnTo>
                      <a:lnTo>
                        <a:pt x="68" y="6"/>
                      </a:lnTo>
                      <a:lnTo>
                        <a:pt x="60" y="6"/>
                      </a:lnTo>
                      <a:lnTo>
                        <a:pt x="60" y="20"/>
                      </a:lnTo>
                      <a:lnTo>
                        <a:pt x="57" y="20"/>
                      </a:lnTo>
                      <a:lnTo>
                        <a:pt x="57" y="0"/>
                      </a:lnTo>
                      <a:lnTo>
                        <a:pt x="53" y="0"/>
                      </a:lnTo>
                      <a:lnTo>
                        <a:pt x="53" y="20"/>
                      </a:lnTo>
                      <a:lnTo>
                        <a:pt x="51" y="20"/>
                      </a:lnTo>
                      <a:lnTo>
                        <a:pt x="51" y="6"/>
                      </a:lnTo>
                      <a:lnTo>
                        <a:pt x="43" y="6"/>
                      </a:lnTo>
                      <a:lnTo>
                        <a:pt x="43" y="20"/>
                      </a:lnTo>
                      <a:lnTo>
                        <a:pt x="40" y="20"/>
                      </a:lnTo>
                      <a:lnTo>
                        <a:pt x="40" y="0"/>
                      </a:lnTo>
                      <a:lnTo>
                        <a:pt x="35" y="0"/>
                      </a:lnTo>
                      <a:lnTo>
                        <a:pt x="35" y="20"/>
                      </a:lnTo>
                      <a:lnTo>
                        <a:pt x="32" y="20"/>
                      </a:lnTo>
                      <a:lnTo>
                        <a:pt x="32" y="6"/>
                      </a:lnTo>
                      <a:lnTo>
                        <a:pt x="25" y="6"/>
                      </a:lnTo>
                      <a:lnTo>
                        <a:pt x="25" y="20"/>
                      </a:lnTo>
                      <a:lnTo>
                        <a:pt x="23" y="20"/>
                      </a:lnTo>
                      <a:lnTo>
                        <a:pt x="23" y="0"/>
                      </a:lnTo>
                      <a:lnTo>
                        <a:pt x="17" y="0"/>
                      </a:lnTo>
                      <a:lnTo>
                        <a:pt x="17" y="20"/>
                      </a:lnTo>
                      <a:lnTo>
                        <a:pt x="15" y="20"/>
                      </a:lnTo>
                      <a:lnTo>
                        <a:pt x="15" y="6"/>
                      </a:lnTo>
                      <a:lnTo>
                        <a:pt x="0" y="6"/>
                      </a:lnTo>
                      <a:lnTo>
                        <a:pt x="0" y="24"/>
                      </a:lnTo>
                      <a:lnTo>
                        <a:pt x="0" y="28"/>
                      </a:lnTo>
                      <a:lnTo>
                        <a:pt x="0" y="136"/>
                      </a:lnTo>
                      <a:lnTo>
                        <a:pt x="89" y="136"/>
                      </a:lnTo>
                      <a:lnTo>
                        <a:pt x="112" y="110"/>
                      </a:lnTo>
                      <a:lnTo>
                        <a:pt x="112" y="84"/>
                      </a:lnTo>
                      <a:lnTo>
                        <a:pt x="104" y="92"/>
                      </a:lnTo>
                      <a:lnTo>
                        <a:pt x="104" y="1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78" name="Rectangle 117">
                  <a:extLst>
                    <a:ext uri="{FF2B5EF4-FFF2-40B4-BE49-F238E27FC236}">
                      <a16:creationId xmlns:a16="http://schemas.microsoft.com/office/drawing/2014/main" id="{D8FDC97A-E7F0-A59C-FFBA-5EC2AEF6F5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14806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79" name="Rectangle 118">
                  <a:extLst>
                    <a:ext uri="{FF2B5EF4-FFF2-40B4-BE49-F238E27FC236}">
                      <a16:creationId xmlns:a16="http://schemas.microsoft.com/office/drawing/2014/main" id="{7A1D3AC1-C2A5-86C2-2605-6A4422B0A3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54738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80" name="Rectangle 119">
                  <a:extLst>
                    <a:ext uri="{FF2B5EF4-FFF2-40B4-BE49-F238E27FC236}">
                      <a16:creationId xmlns:a16="http://schemas.microsoft.com/office/drawing/2014/main" id="{C201F091-F14D-BBF7-6C0A-B5DEA84B5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99662"/>
                  <a:ext cx="109814" cy="14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81" name="Rectangle 120">
                  <a:extLst>
                    <a:ext uri="{FF2B5EF4-FFF2-40B4-BE49-F238E27FC236}">
                      <a16:creationId xmlns:a16="http://schemas.microsoft.com/office/drawing/2014/main" id="{6AB8CA1F-FDE8-2831-60B5-3A86A24DAB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242091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66" name="文本占位符 4">
              <a:extLst>
                <a:ext uri="{FF2B5EF4-FFF2-40B4-BE49-F238E27FC236}">
                  <a16:creationId xmlns:a16="http://schemas.microsoft.com/office/drawing/2014/main" id="{EBB5D80D-FB52-D642-FACC-CCC9DAD5A0BA}"/>
                </a:ext>
              </a:extLst>
            </p:cNvPr>
            <p:cNvSpPr txBox="1">
              <a:spLocks/>
            </p:cNvSpPr>
            <p:nvPr/>
          </p:nvSpPr>
          <p:spPr>
            <a:xfrm>
              <a:off x="8141498" y="3510874"/>
              <a:ext cx="2955552" cy="87522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标准跨平台（</a:t>
              </a:r>
              <a:r>
                <a:rPr lang="en-US" altLang="zh-CN" sz="1400">
                  <a:solidFill>
                    <a:schemeClr val="bg1"/>
                  </a:solidFill>
                </a:rPr>
                <a:t>Linux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Windows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MacOS</a:t>
              </a:r>
              <a:r>
                <a:rPr lang="zh-CN" altLang="en-US" sz="1400">
                  <a:solidFill>
                    <a:schemeClr val="bg1"/>
                  </a:solidFill>
                </a:rPr>
                <a:t>）的自动化项目构建方式</a:t>
              </a:r>
            </a:p>
          </p:txBody>
        </p:sp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C6EA89E8-7F2C-DCED-DE8B-21064651A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2211" y="4834636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8C61FF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>
                  <a:solidFill>
                    <a:srgbClr val="FFFFFF"/>
                  </a:solidFill>
                  <a:ea typeface="inpin heiti" panose="00000500000000000000" pitchFamily="2" charset="-122"/>
                </a:rPr>
                <a:t>03</a:t>
              </a:r>
              <a:endParaRPr lang="zh-CN" altLang="en-US" sz="3200" b="1">
                <a:solidFill>
                  <a:srgbClr val="FFFFFF"/>
                </a:solidFill>
                <a:ea typeface="inpin heiti" panose="00000500000000000000" pitchFamily="2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7F676EC-E334-803F-3B7A-A1C0F160A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88"/>
          <a:stretch/>
        </p:blipFill>
        <p:spPr>
          <a:xfrm>
            <a:off x="4561909" y="2410976"/>
            <a:ext cx="2591390" cy="2697299"/>
          </a:xfrm>
          <a:prstGeom prst="roundRect">
            <a:avLst>
              <a:gd name="adj" fmla="val 354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322CB930-D88F-60D6-709F-23FA8F37B4DE}"/>
              </a:ext>
            </a:extLst>
          </p:cNvPr>
          <p:cNvSpPr/>
          <p:nvPr/>
        </p:nvSpPr>
        <p:spPr>
          <a:xfrm>
            <a:off x="10690616" y="3561074"/>
            <a:ext cx="1010035" cy="382116"/>
          </a:xfrm>
          <a:prstGeom prst="round2DiagRect">
            <a:avLst/>
          </a:prstGeom>
          <a:solidFill>
            <a:srgbClr val="8C61FF"/>
          </a:soli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发布</a:t>
            </a:r>
          </a:p>
        </p:txBody>
      </p:sp>
    </p:spTree>
    <p:extLst>
      <p:ext uri="{BB962C8B-B14F-4D97-AF65-F5344CB8AC3E}">
        <p14:creationId xmlns:p14="http://schemas.microsoft.com/office/powerpoint/2010/main" val="666273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93" grpId="0" animBg="1"/>
      <p:bldP spid="9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F2F5E91-8047-9FA3-3CA3-E5E5AF4F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的作用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84" name="矩形: 对角圆角 83">
            <a:extLst>
              <a:ext uri="{FF2B5EF4-FFF2-40B4-BE49-F238E27FC236}">
                <a16:creationId xmlns:a16="http://schemas.microsoft.com/office/drawing/2014/main" id="{0ABC0333-FB20-B4E0-9510-C534CF10C902}"/>
              </a:ext>
            </a:extLst>
          </p:cNvPr>
          <p:cNvSpPr/>
          <p:nvPr/>
        </p:nvSpPr>
        <p:spPr>
          <a:xfrm>
            <a:off x="7489021" y="2551207"/>
            <a:ext cx="1010035" cy="382116"/>
          </a:xfrm>
          <a:prstGeom prst="round2DiagRect">
            <a:avLst/>
          </a:prstGeom>
          <a:solidFill>
            <a:srgbClr val="8C61FF"/>
          </a:soli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清理</a:t>
            </a:r>
          </a:p>
        </p:txBody>
      </p:sp>
      <p:sp>
        <p:nvSpPr>
          <p:cNvPr id="85" name="矩形: 对角圆角 84">
            <a:extLst>
              <a:ext uri="{FF2B5EF4-FFF2-40B4-BE49-F238E27FC236}">
                <a16:creationId xmlns:a16="http://schemas.microsoft.com/office/drawing/2014/main" id="{03B9CBF5-5BB3-5A67-C843-9AA04CC08088}"/>
              </a:ext>
            </a:extLst>
          </p:cNvPr>
          <p:cNvSpPr/>
          <p:nvPr/>
        </p:nvSpPr>
        <p:spPr>
          <a:xfrm>
            <a:off x="8270142" y="3078411"/>
            <a:ext cx="1010035" cy="382116"/>
          </a:xfrm>
          <a:prstGeom prst="round2DiagRect">
            <a:avLst/>
          </a:prstGeom>
          <a:solidFill>
            <a:srgbClr val="8C61FF"/>
          </a:soli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</a:t>
            </a:r>
          </a:p>
        </p:txBody>
      </p:sp>
      <p:sp>
        <p:nvSpPr>
          <p:cNvPr id="93" name="矩形: 对角圆角 92">
            <a:extLst>
              <a:ext uri="{FF2B5EF4-FFF2-40B4-BE49-F238E27FC236}">
                <a16:creationId xmlns:a16="http://schemas.microsoft.com/office/drawing/2014/main" id="{DE088FF2-7DA1-3CEC-5AD1-A21128A4C520}"/>
              </a:ext>
            </a:extLst>
          </p:cNvPr>
          <p:cNvSpPr/>
          <p:nvPr/>
        </p:nvSpPr>
        <p:spPr>
          <a:xfrm>
            <a:off x="9046482" y="3605615"/>
            <a:ext cx="1010035" cy="382116"/>
          </a:xfrm>
          <a:prstGeom prst="round2DiagRect">
            <a:avLst/>
          </a:prstGeom>
          <a:solidFill>
            <a:srgbClr val="8C61FF"/>
          </a:soli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</a:t>
            </a:r>
          </a:p>
        </p:txBody>
      </p:sp>
      <p:sp>
        <p:nvSpPr>
          <p:cNvPr id="94" name="矩形: 对角圆角 93">
            <a:extLst>
              <a:ext uri="{FF2B5EF4-FFF2-40B4-BE49-F238E27FC236}">
                <a16:creationId xmlns:a16="http://schemas.microsoft.com/office/drawing/2014/main" id="{4B9BC5A7-77E4-401D-A3AA-A70065A3E08A}"/>
              </a:ext>
            </a:extLst>
          </p:cNvPr>
          <p:cNvSpPr/>
          <p:nvPr/>
        </p:nvSpPr>
        <p:spPr>
          <a:xfrm>
            <a:off x="9808482" y="4132819"/>
            <a:ext cx="1010035" cy="382116"/>
          </a:xfrm>
          <a:prstGeom prst="round2DiagRect">
            <a:avLst/>
          </a:prstGeom>
          <a:solidFill>
            <a:srgbClr val="8C61FF"/>
          </a:soli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打包</a:t>
            </a:r>
          </a:p>
        </p:txBody>
      </p:sp>
      <p:sp>
        <p:nvSpPr>
          <p:cNvPr id="95" name="矩形: 对角圆角 94">
            <a:extLst>
              <a:ext uri="{FF2B5EF4-FFF2-40B4-BE49-F238E27FC236}">
                <a16:creationId xmlns:a16="http://schemas.microsoft.com/office/drawing/2014/main" id="{187DCB5A-12A9-48D6-202B-3EA00A2F5434}"/>
              </a:ext>
            </a:extLst>
          </p:cNvPr>
          <p:cNvSpPr/>
          <p:nvPr/>
        </p:nvSpPr>
        <p:spPr>
          <a:xfrm>
            <a:off x="10544198" y="4660023"/>
            <a:ext cx="1010035" cy="382116"/>
          </a:xfrm>
          <a:prstGeom prst="round2DiagRect">
            <a:avLst/>
          </a:prstGeom>
          <a:solidFill>
            <a:srgbClr val="8C61FF"/>
          </a:soli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发布</a:t>
            </a:r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DE9E79CC-1771-673A-C9E8-1681D699C189}"/>
              </a:ext>
            </a:extLst>
          </p:cNvPr>
          <p:cNvCxnSpPr>
            <a:stCxn id="84" idx="1"/>
            <a:endCxn id="85" idx="2"/>
          </p:cNvCxnSpPr>
          <p:nvPr/>
        </p:nvCxnSpPr>
        <p:spPr>
          <a:xfrm rot="16200000" flipH="1">
            <a:off x="7964017" y="2963344"/>
            <a:ext cx="336146" cy="276103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71B83586-CBDA-6247-3C43-866AA224A4B3}"/>
              </a:ext>
            </a:extLst>
          </p:cNvPr>
          <p:cNvCxnSpPr>
            <a:cxnSpLocks/>
            <a:stCxn id="85" idx="1"/>
            <a:endCxn id="93" idx="2"/>
          </p:cNvCxnSpPr>
          <p:nvPr/>
        </p:nvCxnSpPr>
        <p:spPr>
          <a:xfrm rot="16200000" flipH="1">
            <a:off x="8742748" y="3492939"/>
            <a:ext cx="336146" cy="271322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F9F976BA-2FD9-9AF5-D4BF-E69732498AED}"/>
              </a:ext>
            </a:extLst>
          </p:cNvPr>
          <p:cNvCxnSpPr>
            <a:cxnSpLocks/>
            <a:stCxn id="93" idx="1"/>
            <a:endCxn id="94" idx="2"/>
          </p:cNvCxnSpPr>
          <p:nvPr/>
        </p:nvCxnSpPr>
        <p:spPr>
          <a:xfrm rot="16200000" flipH="1">
            <a:off x="9511918" y="4027313"/>
            <a:ext cx="336146" cy="256982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775ED363-01EE-EE8A-DA82-649901CA95ED}"/>
              </a:ext>
            </a:extLst>
          </p:cNvPr>
          <p:cNvCxnSpPr>
            <a:cxnSpLocks/>
            <a:stCxn id="94" idx="1"/>
            <a:endCxn id="95" idx="2"/>
          </p:cNvCxnSpPr>
          <p:nvPr/>
        </p:nvCxnSpPr>
        <p:spPr>
          <a:xfrm rot="16200000" flipH="1">
            <a:off x="10260776" y="4567659"/>
            <a:ext cx="336146" cy="230698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ECA482A-569E-85D3-5222-5E6C0C31D19A}"/>
              </a:ext>
            </a:extLst>
          </p:cNvPr>
          <p:cNvGrpSpPr/>
          <p:nvPr/>
        </p:nvGrpSpPr>
        <p:grpSpPr>
          <a:xfrm>
            <a:off x="765619" y="2181531"/>
            <a:ext cx="3034683" cy="3659270"/>
            <a:chOff x="8062367" y="2181531"/>
            <a:chExt cx="3034683" cy="3659270"/>
          </a:xfrm>
        </p:grpSpPr>
        <p:sp>
          <p:nvSpPr>
            <p:cNvPr id="64" name="Rounded Rectangle 1">
              <a:extLst>
                <a:ext uri="{FF2B5EF4-FFF2-40B4-BE49-F238E27FC236}">
                  <a16:creationId xmlns:a16="http://schemas.microsoft.com/office/drawing/2014/main" id="{907C7799-F590-DAC1-341F-EFFA601B2A18}"/>
                </a:ext>
              </a:extLst>
            </p:cNvPr>
            <p:cNvSpPr/>
            <p:nvPr/>
          </p:nvSpPr>
          <p:spPr>
            <a:xfrm>
              <a:off x="8062367" y="2181531"/>
              <a:ext cx="2955552" cy="3156190"/>
            </a:xfrm>
            <a:prstGeom prst="roundRect">
              <a:avLst>
                <a:gd name="adj" fmla="val 10000"/>
              </a:avLst>
            </a:prstGeom>
            <a:solidFill>
              <a:srgbClr val="8C61FF"/>
            </a:solidFill>
            <a:ln>
              <a:noFill/>
            </a:ln>
            <a:effectLst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0A0612F0-3324-8CD2-3BA5-38DDCEAE15DE}"/>
                </a:ext>
              </a:extLst>
            </p:cNvPr>
            <p:cNvGrpSpPr/>
            <p:nvPr/>
          </p:nvGrpSpPr>
          <p:grpSpPr>
            <a:xfrm>
              <a:off x="8498502" y="2433538"/>
              <a:ext cx="2083281" cy="666319"/>
              <a:chOff x="8498502" y="2748498"/>
              <a:chExt cx="2083281" cy="666319"/>
            </a:xfrm>
          </p:grpSpPr>
          <p:grpSp>
            <p:nvGrpSpPr>
              <p:cNvPr id="68" name="组合 67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99C7C749-A395-AFB2-177A-FF9F72B6AABA}"/>
                  </a:ext>
                </a:extLst>
              </p:cNvPr>
              <p:cNvGrpSpPr/>
              <p:nvPr/>
            </p:nvGrpSpPr>
            <p:grpSpPr>
              <a:xfrm>
                <a:off x="8498502" y="2748498"/>
                <a:ext cx="2083281" cy="666319"/>
                <a:chOff x="1052038" y="2205441"/>
                <a:chExt cx="5050588" cy="3940703"/>
              </a:xfrm>
            </p:grpSpPr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D8CA586A-A4D3-8A1E-7AED-FC5FB655C2E3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/>
                    <a:t>        项目构建</a:t>
                  </a:r>
                </a:p>
              </p:txBody>
            </p:sp>
            <p:sp>
              <p:nvSpPr>
                <p:cNvPr id="86" name="任意多边形 13">
                  <a:extLst>
                    <a:ext uri="{FF2B5EF4-FFF2-40B4-BE49-F238E27FC236}">
                      <a16:creationId xmlns:a16="http://schemas.microsoft.com/office/drawing/2014/main" id="{F990CA01-9171-2D48-5287-A397D088D180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任意多边形 14">
                  <a:extLst>
                    <a:ext uri="{FF2B5EF4-FFF2-40B4-BE49-F238E27FC236}">
                      <a16:creationId xmlns:a16="http://schemas.microsoft.com/office/drawing/2014/main" id="{A193640B-079E-CC1C-3C13-43F5B48F7385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5CD3D360-EBAE-B9E1-346C-EB8D3E674476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89" name="任意多边形 16">
                    <a:extLst>
                      <a:ext uri="{FF2B5EF4-FFF2-40B4-BE49-F238E27FC236}">
                        <a16:creationId xmlns:a16="http://schemas.microsoft.com/office/drawing/2014/main" id="{FCFA9E7C-9CCE-8EF2-A384-A1B2A8AFD420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" name="任意多边形 17">
                    <a:extLst>
                      <a:ext uri="{FF2B5EF4-FFF2-40B4-BE49-F238E27FC236}">
                        <a16:creationId xmlns:a16="http://schemas.microsoft.com/office/drawing/2014/main" id="{0FFDD314-415D-EAE7-2A4E-854B1C0BD200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532AA41-6776-9C2C-4337-BC1A1B3AC0B5}"/>
                  </a:ext>
                </a:extLst>
              </p:cNvPr>
              <p:cNvSpPr/>
              <p:nvPr/>
            </p:nvSpPr>
            <p:spPr>
              <a:xfrm>
                <a:off x="8818382" y="2882009"/>
                <a:ext cx="371795" cy="37179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0" name="Group 23">
                <a:extLst>
                  <a:ext uri="{FF2B5EF4-FFF2-40B4-BE49-F238E27FC236}">
                    <a16:creationId xmlns:a16="http://schemas.microsoft.com/office/drawing/2014/main" id="{2D01892A-4031-00EB-5E17-1A93ABD8DB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91354" y="2953215"/>
                <a:ext cx="263185" cy="229382"/>
                <a:chOff x="0" y="0"/>
                <a:chExt cx="389342" cy="339426"/>
              </a:xfrm>
            </p:grpSpPr>
            <p:sp>
              <p:nvSpPr>
                <p:cNvPr id="71" name="Freeform 110">
                  <a:extLst>
                    <a:ext uri="{FF2B5EF4-FFF2-40B4-BE49-F238E27FC236}">
                      <a16:creationId xmlns:a16="http://schemas.microsoft.com/office/drawing/2014/main" id="{E8B7463B-4D35-98FA-9604-A6272192C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561" y="102327"/>
                  <a:ext cx="102328" cy="102328"/>
                </a:xfrm>
                <a:custGeom>
                  <a:avLst/>
                  <a:gdLst>
                    <a:gd name="T0" fmla="*/ 0 w 41"/>
                    <a:gd name="T1" fmla="*/ 97336 h 41"/>
                    <a:gd name="T2" fmla="*/ 7487 w 41"/>
                    <a:gd name="T3" fmla="*/ 102328 h 41"/>
                    <a:gd name="T4" fmla="*/ 102328 w 41"/>
                    <a:gd name="T5" fmla="*/ 7487 h 41"/>
                    <a:gd name="T6" fmla="*/ 97336 w 41"/>
                    <a:gd name="T7" fmla="*/ 0 h 41"/>
                    <a:gd name="T8" fmla="*/ 0 w 41"/>
                    <a:gd name="T9" fmla="*/ 97336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41"/>
                    <a:gd name="T17" fmla="*/ 41 w 41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41">
                      <a:moveTo>
                        <a:pt x="0" y="39"/>
                      </a:moveTo>
                      <a:lnTo>
                        <a:pt x="3" y="41"/>
                      </a:lnTo>
                      <a:lnTo>
                        <a:pt x="41" y="3"/>
                      </a:lnTo>
                      <a:lnTo>
                        <a:pt x="39" y="0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72" name="Freeform 111">
                  <a:extLst>
                    <a:ext uri="{FF2B5EF4-FFF2-40B4-BE49-F238E27FC236}">
                      <a16:creationId xmlns:a16="http://schemas.microsoft.com/office/drawing/2014/main" id="{4D0A1C54-6ADE-6338-BF35-8C43AF9415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098" y="74873"/>
                  <a:ext cx="109814" cy="114806"/>
                </a:xfrm>
                <a:custGeom>
                  <a:avLst/>
                  <a:gdLst>
                    <a:gd name="T0" fmla="*/ 92344 w 44"/>
                    <a:gd name="T1" fmla="*/ 0 h 46"/>
                    <a:gd name="T2" fmla="*/ 0 w 44"/>
                    <a:gd name="T3" fmla="*/ 97336 h 46"/>
                    <a:gd name="T4" fmla="*/ 14975 w 44"/>
                    <a:gd name="T5" fmla="*/ 114806 h 46"/>
                    <a:gd name="T6" fmla="*/ 109814 w 44"/>
                    <a:gd name="T7" fmla="*/ 19966 h 46"/>
                    <a:gd name="T8" fmla="*/ 92344 w 44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46"/>
                    <a:gd name="T17" fmla="*/ 44 w 44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46">
                      <a:moveTo>
                        <a:pt x="37" y="0"/>
                      </a:moveTo>
                      <a:lnTo>
                        <a:pt x="0" y="39"/>
                      </a:lnTo>
                      <a:lnTo>
                        <a:pt x="6" y="46"/>
                      </a:lnTo>
                      <a:lnTo>
                        <a:pt x="44" y="8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73" name="Freeform 112">
                  <a:extLst>
                    <a:ext uri="{FF2B5EF4-FFF2-40B4-BE49-F238E27FC236}">
                      <a16:creationId xmlns:a16="http://schemas.microsoft.com/office/drawing/2014/main" id="{B8E6133A-42AF-0E5E-AF3B-F9E7B1FD2F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132" y="59898"/>
                  <a:ext cx="104823" cy="104823"/>
                </a:xfrm>
                <a:custGeom>
                  <a:avLst/>
                  <a:gdLst>
                    <a:gd name="T0" fmla="*/ 0 w 42"/>
                    <a:gd name="T1" fmla="*/ 94840 h 42"/>
                    <a:gd name="T2" fmla="*/ 9983 w 42"/>
                    <a:gd name="T3" fmla="*/ 104823 h 42"/>
                    <a:gd name="T4" fmla="*/ 104823 w 42"/>
                    <a:gd name="T5" fmla="*/ 9983 h 42"/>
                    <a:gd name="T6" fmla="*/ 94840 w 42"/>
                    <a:gd name="T7" fmla="*/ 0 h 42"/>
                    <a:gd name="T8" fmla="*/ 0 w 42"/>
                    <a:gd name="T9" fmla="*/ 94840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"/>
                    <a:gd name="T16" fmla="*/ 0 h 42"/>
                    <a:gd name="T17" fmla="*/ 42 w 42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" h="42">
                      <a:moveTo>
                        <a:pt x="0" y="38"/>
                      </a:moveTo>
                      <a:lnTo>
                        <a:pt x="4" y="42"/>
                      </a:lnTo>
                      <a:lnTo>
                        <a:pt x="42" y="4"/>
                      </a:lnTo>
                      <a:lnTo>
                        <a:pt x="38" y="0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74" name="Freeform 113">
                  <a:extLst>
                    <a:ext uri="{FF2B5EF4-FFF2-40B4-BE49-F238E27FC236}">
                      <a16:creationId xmlns:a16="http://schemas.microsoft.com/office/drawing/2014/main" id="{DF41B186-B9CB-A539-E722-198CF771A4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679" y="162226"/>
                  <a:ext cx="69882" cy="69882"/>
                </a:xfrm>
                <a:custGeom>
                  <a:avLst/>
                  <a:gdLst>
                    <a:gd name="T0" fmla="*/ 69882 w 28"/>
                    <a:gd name="T1" fmla="*/ 49916 h 28"/>
                    <a:gd name="T2" fmla="*/ 19966 w 28"/>
                    <a:gd name="T3" fmla="*/ 0 h 28"/>
                    <a:gd name="T4" fmla="*/ 0 w 28"/>
                    <a:gd name="T5" fmla="*/ 49916 h 28"/>
                    <a:gd name="T6" fmla="*/ 22462 w 28"/>
                    <a:gd name="T7" fmla="*/ 69882 h 28"/>
                    <a:gd name="T8" fmla="*/ 69882 w 28"/>
                    <a:gd name="T9" fmla="*/ 49916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28"/>
                    <a:gd name="T17" fmla="*/ 28 w 28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28">
                      <a:moveTo>
                        <a:pt x="28" y="20"/>
                      </a:moveTo>
                      <a:lnTo>
                        <a:pt x="8" y="0"/>
                      </a:lnTo>
                      <a:lnTo>
                        <a:pt x="0" y="20"/>
                      </a:lnTo>
                      <a:lnTo>
                        <a:pt x="9" y="28"/>
                      </a:lnTo>
                      <a:lnTo>
                        <a:pt x="2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75" name="Freeform 114">
                  <a:extLst>
                    <a:ext uri="{FF2B5EF4-FFF2-40B4-BE49-F238E27FC236}">
                      <a16:creationId xmlns:a16="http://schemas.microsoft.com/office/drawing/2014/main" id="{EA2BD393-B6D6-BA3C-BA66-DABB046B64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208" y="219628"/>
                  <a:ext cx="34941" cy="32446"/>
                </a:xfrm>
                <a:custGeom>
                  <a:avLst/>
                  <a:gdLst>
                    <a:gd name="T0" fmla="*/ 0 w 14"/>
                    <a:gd name="T1" fmla="*/ 32446 h 13"/>
                    <a:gd name="T2" fmla="*/ 34941 w 14"/>
                    <a:gd name="T3" fmla="*/ 14975 h 13"/>
                    <a:gd name="T4" fmla="*/ 14975 w 14"/>
                    <a:gd name="T5" fmla="*/ 0 h 13"/>
                    <a:gd name="T6" fmla="*/ 0 w 14"/>
                    <a:gd name="T7" fmla="*/ 32446 h 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"/>
                    <a:gd name="T13" fmla="*/ 0 h 13"/>
                    <a:gd name="T14" fmla="*/ 14 w 14"/>
                    <a:gd name="T15" fmla="*/ 13 h 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" h="13">
                      <a:moveTo>
                        <a:pt x="0" y="13"/>
                      </a:moveTo>
                      <a:lnTo>
                        <a:pt x="14" y="6"/>
                      </a:lnTo>
                      <a:lnTo>
                        <a:pt x="6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76" name="Freeform 115">
                  <a:extLst>
                    <a:ext uri="{FF2B5EF4-FFF2-40B4-BE49-F238E27FC236}">
                      <a16:creationId xmlns:a16="http://schemas.microsoft.com/office/drawing/2014/main" id="{CF3F8F51-18B8-61FC-89E2-C954788833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460" y="34941"/>
                  <a:ext cx="69882" cy="69882"/>
                </a:xfrm>
                <a:custGeom>
                  <a:avLst/>
                  <a:gdLst>
                    <a:gd name="T0" fmla="*/ 17471 w 28"/>
                    <a:gd name="T1" fmla="*/ 0 h 28"/>
                    <a:gd name="T2" fmla="*/ 0 w 28"/>
                    <a:gd name="T3" fmla="*/ 19966 h 28"/>
                    <a:gd name="T4" fmla="*/ 49916 w 28"/>
                    <a:gd name="T5" fmla="*/ 69882 h 28"/>
                    <a:gd name="T6" fmla="*/ 69882 w 28"/>
                    <a:gd name="T7" fmla="*/ 49916 h 28"/>
                    <a:gd name="T8" fmla="*/ 17471 w 28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28"/>
                    <a:gd name="T17" fmla="*/ 28 w 28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28">
                      <a:moveTo>
                        <a:pt x="7" y="0"/>
                      </a:moveTo>
                      <a:lnTo>
                        <a:pt x="0" y="8"/>
                      </a:lnTo>
                      <a:lnTo>
                        <a:pt x="20" y="28"/>
                      </a:lnTo>
                      <a:lnTo>
                        <a:pt x="28" y="2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77" name="Freeform 116">
                  <a:extLst>
                    <a:ext uri="{FF2B5EF4-FFF2-40B4-BE49-F238E27FC236}">
                      <a16:creationId xmlns:a16="http://schemas.microsoft.com/office/drawing/2014/main" id="{2B728ABC-C62D-8B1B-5C3E-D149050501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79527" cy="339426"/>
                </a:xfrm>
                <a:custGeom>
                  <a:avLst/>
                  <a:gdLst>
                    <a:gd name="T0" fmla="*/ 259561 w 112"/>
                    <a:gd name="T1" fmla="*/ 252074 h 136"/>
                    <a:gd name="T2" fmla="*/ 207149 w 112"/>
                    <a:gd name="T3" fmla="*/ 252074 h 136"/>
                    <a:gd name="T4" fmla="*/ 207149 w 112"/>
                    <a:gd name="T5" fmla="*/ 321956 h 136"/>
                    <a:gd name="T6" fmla="*/ 17470 w 112"/>
                    <a:gd name="T7" fmla="*/ 321956 h 136"/>
                    <a:gd name="T8" fmla="*/ 17470 w 112"/>
                    <a:gd name="T9" fmla="*/ 79865 h 136"/>
                    <a:gd name="T10" fmla="*/ 259561 w 112"/>
                    <a:gd name="T11" fmla="*/ 79865 h 136"/>
                    <a:gd name="T12" fmla="*/ 259561 w 112"/>
                    <a:gd name="T13" fmla="*/ 99831 h 136"/>
                    <a:gd name="T14" fmla="*/ 279527 w 112"/>
                    <a:gd name="T15" fmla="*/ 79865 h 136"/>
                    <a:gd name="T16" fmla="*/ 279527 w 112"/>
                    <a:gd name="T17" fmla="*/ 14975 h 136"/>
                    <a:gd name="T18" fmla="*/ 242090 w 112"/>
                    <a:gd name="T19" fmla="*/ 14975 h 136"/>
                    <a:gd name="T20" fmla="*/ 242090 w 112"/>
                    <a:gd name="T21" fmla="*/ 49916 h 136"/>
                    <a:gd name="T22" fmla="*/ 237099 w 112"/>
                    <a:gd name="T23" fmla="*/ 49916 h 136"/>
                    <a:gd name="T24" fmla="*/ 237099 w 112"/>
                    <a:gd name="T25" fmla="*/ 0 h 136"/>
                    <a:gd name="T26" fmla="*/ 222124 w 112"/>
                    <a:gd name="T27" fmla="*/ 0 h 136"/>
                    <a:gd name="T28" fmla="*/ 222124 w 112"/>
                    <a:gd name="T29" fmla="*/ 49916 h 136"/>
                    <a:gd name="T30" fmla="*/ 217133 w 112"/>
                    <a:gd name="T31" fmla="*/ 49916 h 136"/>
                    <a:gd name="T32" fmla="*/ 217133 w 112"/>
                    <a:gd name="T33" fmla="*/ 14975 h 136"/>
                    <a:gd name="T34" fmla="*/ 197166 w 112"/>
                    <a:gd name="T35" fmla="*/ 14975 h 136"/>
                    <a:gd name="T36" fmla="*/ 197166 w 112"/>
                    <a:gd name="T37" fmla="*/ 49916 h 136"/>
                    <a:gd name="T38" fmla="*/ 189679 w 112"/>
                    <a:gd name="T39" fmla="*/ 49916 h 136"/>
                    <a:gd name="T40" fmla="*/ 189679 w 112"/>
                    <a:gd name="T41" fmla="*/ 0 h 136"/>
                    <a:gd name="T42" fmla="*/ 179696 w 112"/>
                    <a:gd name="T43" fmla="*/ 0 h 136"/>
                    <a:gd name="T44" fmla="*/ 179696 w 112"/>
                    <a:gd name="T45" fmla="*/ 49916 h 136"/>
                    <a:gd name="T46" fmla="*/ 169713 w 112"/>
                    <a:gd name="T47" fmla="*/ 49916 h 136"/>
                    <a:gd name="T48" fmla="*/ 169713 w 112"/>
                    <a:gd name="T49" fmla="*/ 14975 h 136"/>
                    <a:gd name="T50" fmla="*/ 149747 w 112"/>
                    <a:gd name="T51" fmla="*/ 14975 h 136"/>
                    <a:gd name="T52" fmla="*/ 149747 w 112"/>
                    <a:gd name="T53" fmla="*/ 49916 h 136"/>
                    <a:gd name="T54" fmla="*/ 142259 w 112"/>
                    <a:gd name="T55" fmla="*/ 49916 h 136"/>
                    <a:gd name="T56" fmla="*/ 142259 w 112"/>
                    <a:gd name="T57" fmla="*/ 0 h 136"/>
                    <a:gd name="T58" fmla="*/ 132276 w 112"/>
                    <a:gd name="T59" fmla="*/ 0 h 136"/>
                    <a:gd name="T60" fmla="*/ 132276 w 112"/>
                    <a:gd name="T61" fmla="*/ 49916 h 136"/>
                    <a:gd name="T62" fmla="*/ 127285 w 112"/>
                    <a:gd name="T63" fmla="*/ 49916 h 136"/>
                    <a:gd name="T64" fmla="*/ 127285 w 112"/>
                    <a:gd name="T65" fmla="*/ 14975 h 136"/>
                    <a:gd name="T66" fmla="*/ 107318 w 112"/>
                    <a:gd name="T67" fmla="*/ 14975 h 136"/>
                    <a:gd name="T68" fmla="*/ 107318 w 112"/>
                    <a:gd name="T69" fmla="*/ 49916 h 136"/>
                    <a:gd name="T70" fmla="*/ 99831 w 112"/>
                    <a:gd name="T71" fmla="*/ 49916 h 136"/>
                    <a:gd name="T72" fmla="*/ 99831 w 112"/>
                    <a:gd name="T73" fmla="*/ 0 h 136"/>
                    <a:gd name="T74" fmla="*/ 87352 w 112"/>
                    <a:gd name="T75" fmla="*/ 0 h 136"/>
                    <a:gd name="T76" fmla="*/ 87352 w 112"/>
                    <a:gd name="T77" fmla="*/ 49916 h 136"/>
                    <a:gd name="T78" fmla="*/ 79865 w 112"/>
                    <a:gd name="T79" fmla="*/ 49916 h 136"/>
                    <a:gd name="T80" fmla="*/ 79865 w 112"/>
                    <a:gd name="T81" fmla="*/ 14975 h 136"/>
                    <a:gd name="T82" fmla="*/ 62394 w 112"/>
                    <a:gd name="T83" fmla="*/ 14975 h 136"/>
                    <a:gd name="T84" fmla="*/ 62394 w 112"/>
                    <a:gd name="T85" fmla="*/ 49916 h 136"/>
                    <a:gd name="T86" fmla="*/ 57403 w 112"/>
                    <a:gd name="T87" fmla="*/ 49916 h 136"/>
                    <a:gd name="T88" fmla="*/ 57403 w 112"/>
                    <a:gd name="T89" fmla="*/ 0 h 136"/>
                    <a:gd name="T90" fmla="*/ 42428 w 112"/>
                    <a:gd name="T91" fmla="*/ 0 h 136"/>
                    <a:gd name="T92" fmla="*/ 42428 w 112"/>
                    <a:gd name="T93" fmla="*/ 49916 h 136"/>
                    <a:gd name="T94" fmla="*/ 37437 w 112"/>
                    <a:gd name="T95" fmla="*/ 49916 h 136"/>
                    <a:gd name="T96" fmla="*/ 37437 w 112"/>
                    <a:gd name="T97" fmla="*/ 14975 h 136"/>
                    <a:gd name="T98" fmla="*/ 0 w 112"/>
                    <a:gd name="T99" fmla="*/ 14975 h 136"/>
                    <a:gd name="T100" fmla="*/ 0 w 112"/>
                    <a:gd name="T101" fmla="*/ 59899 h 136"/>
                    <a:gd name="T102" fmla="*/ 0 w 112"/>
                    <a:gd name="T103" fmla="*/ 69882 h 136"/>
                    <a:gd name="T104" fmla="*/ 0 w 112"/>
                    <a:gd name="T105" fmla="*/ 339426 h 136"/>
                    <a:gd name="T106" fmla="*/ 222124 w 112"/>
                    <a:gd name="T107" fmla="*/ 339426 h 136"/>
                    <a:gd name="T108" fmla="*/ 279527 w 112"/>
                    <a:gd name="T109" fmla="*/ 274536 h 136"/>
                    <a:gd name="T110" fmla="*/ 279527 w 112"/>
                    <a:gd name="T111" fmla="*/ 209645 h 136"/>
                    <a:gd name="T112" fmla="*/ 259561 w 112"/>
                    <a:gd name="T113" fmla="*/ 229612 h 136"/>
                    <a:gd name="T114" fmla="*/ 259561 w 112"/>
                    <a:gd name="T115" fmla="*/ 252074 h 1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2"/>
                    <a:gd name="T175" fmla="*/ 0 h 136"/>
                    <a:gd name="T176" fmla="*/ 112 w 112"/>
                    <a:gd name="T177" fmla="*/ 136 h 1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2" h="136">
                      <a:moveTo>
                        <a:pt x="104" y="101"/>
                      </a:moveTo>
                      <a:lnTo>
                        <a:pt x="83" y="101"/>
                      </a:lnTo>
                      <a:lnTo>
                        <a:pt x="83" y="129"/>
                      </a:lnTo>
                      <a:lnTo>
                        <a:pt x="7" y="129"/>
                      </a:lnTo>
                      <a:lnTo>
                        <a:pt x="7" y="32"/>
                      </a:lnTo>
                      <a:lnTo>
                        <a:pt x="104" y="32"/>
                      </a:lnTo>
                      <a:lnTo>
                        <a:pt x="104" y="40"/>
                      </a:lnTo>
                      <a:lnTo>
                        <a:pt x="112" y="32"/>
                      </a:lnTo>
                      <a:lnTo>
                        <a:pt x="112" y="6"/>
                      </a:lnTo>
                      <a:lnTo>
                        <a:pt x="97" y="6"/>
                      </a:lnTo>
                      <a:lnTo>
                        <a:pt x="97" y="20"/>
                      </a:lnTo>
                      <a:lnTo>
                        <a:pt x="95" y="20"/>
                      </a:lnTo>
                      <a:lnTo>
                        <a:pt x="95" y="0"/>
                      </a:lnTo>
                      <a:lnTo>
                        <a:pt x="89" y="0"/>
                      </a:lnTo>
                      <a:lnTo>
                        <a:pt x="89" y="20"/>
                      </a:lnTo>
                      <a:lnTo>
                        <a:pt x="87" y="20"/>
                      </a:lnTo>
                      <a:lnTo>
                        <a:pt x="87" y="6"/>
                      </a:lnTo>
                      <a:lnTo>
                        <a:pt x="79" y="6"/>
                      </a:lnTo>
                      <a:lnTo>
                        <a:pt x="79" y="20"/>
                      </a:lnTo>
                      <a:lnTo>
                        <a:pt x="76" y="20"/>
                      </a:lnTo>
                      <a:lnTo>
                        <a:pt x="76" y="0"/>
                      </a:lnTo>
                      <a:lnTo>
                        <a:pt x="72" y="0"/>
                      </a:lnTo>
                      <a:lnTo>
                        <a:pt x="72" y="20"/>
                      </a:lnTo>
                      <a:lnTo>
                        <a:pt x="68" y="20"/>
                      </a:lnTo>
                      <a:lnTo>
                        <a:pt x="68" y="6"/>
                      </a:lnTo>
                      <a:lnTo>
                        <a:pt x="60" y="6"/>
                      </a:lnTo>
                      <a:lnTo>
                        <a:pt x="60" y="20"/>
                      </a:lnTo>
                      <a:lnTo>
                        <a:pt x="57" y="20"/>
                      </a:lnTo>
                      <a:lnTo>
                        <a:pt x="57" y="0"/>
                      </a:lnTo>
                      <a:lnTo>
                        <a:pt x="53" y="0"/>
                      </a:lnTo>
                      <a:lnTo>
                        <a:pt x="53" y="20"/>
                      </a:lnTo>
                      <a:lnTo>
                        <a:pt x="51" y="20"/>
                      </a:lnTo>
                      <a:lnTo>
                        <a:pt x="51" y="6"/>
                      </a:lnTo>
                      <a:lnTo>
                        <a:pt x="43" y="6"/>
                      </a:lnTo>
                      <a:lnTo>
                        <a:pt x="43" y="20"/>
                      </a:lnTo>
                      <a:lnTo>
                        <a:pt x="40" y="20"/>
                      </a:lnTo>
                      <a:lnTo>
                        <a:pt x="40" y="0"/>
                      </a:lnTo>
                      <a:lnTo>
                        <a:pt x="35" y="0"/>
                      </a:lnTo>
                      <a:lnTo>
                        <a:pt x="35" y="20"/>
                      </a:lnTo>
                      <a:lnTo>
                        <a:pt x="32" y="20"/>
                      </a:lnTo>
                      <a:lnTo>
                        <a:pt x="32" y="6"/>
                      </a:lnTo>
                      <a:lnTo>
                        <a:pt x="25" y="6"/>
                      </a:lnTo>
                      <a:lnTo>
                        <a:pt x="25" y="20"/>
                      </a:lnTo>
                      <a:lnTo>
                        <a:pt x="23" y="20"/>
                      </a:lnTo>
                      <a:lnTo>
                        <a:pt x="23" y="0"/>
                      </a:lnTo>
                      <a:lnTo>
                        <a:pt x="17" y="0"/>
                      </a:lnTo>
                      <a:lnTo>
                        <a:pt x="17" y="20"/>
                      </a:lnTo>
                      <a:lnTo>
                        <a:pt x="15" y="20"/>
                      </a:lnTo>
                      <a:lnTo>
                        <a:pt x="15" y="6"/>
                      </a:lnTo>
                      <a:lnTo>
                        <a:pt x="0" y="6"/>
                      </a:lnTo>
                      <a:lnTo>
                        <a:pt x="0" y="24"/>
                      </a:lnTo>
                      <a:lnTo>
                        <a:pt x="0" y="28"/>
                      </a:lnTo>
                      <a:lnTo>
                        <a:pt x="0" y="136"/>
                      </a:lnTo>
                      <a:lnTo>
                        <a:pt x="89" y="136"/>
                      </a:lnTo>
                      <a:lnTo>
                        <a:pt x="112" y="110"/>
                      </a:lnTo>
                      <a:lnTo>
                        <a:pt x="112" y="84"/>
                      </a:lnTo>
                      <a:lnTo>
                        <a:pt x="104" y="92"/>
                      </a:lnTo>
                      <a:lnTo>
                        <a:pt x="104" y="1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78" name="Rectangle 117">
                  <a:extLst>
                    <a:ext uri="{FF2B5EF4-FFF2-40B4-BE49-F238E27FC236}">
                      <a16:creationId xmlns:a16="http://schemas.microsoft.com/office/drawing/2014/main" id="{D8FDC97A-E7F0-A59C-FFBA-5EC2AEF6F5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14806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79" name="Rectangle 118">
                  <a:extLst>
                    <a:ext uri="{FF2B5EF4-FFF2-40B4-BE49-F238E27FC236}">
                      <a16:creationId xmlns:a16="http://schemas.microsoft.com/office/drawing/2014/main" id="{7A1D3AC1-C2A5-86C2-2605-6A4422B0A3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54738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80" name="Rectangle 119">
                  <a:extLst>
                    <a:ext uri="{FF2B5EF4-FFF2-40B4-BE49-F238E27FC236}">
                      <a16:creationId xmlns:a16="http://schemas.microsoft.com/office/drawing/2014/main" id="{C201F091-F14D-BBF7-6C0A-B5DEA84B5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99662"/>
                  <a:ext cx="109814" cy="14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81" name="Rectangle 120">
                  <a:extLst>
                    <a:ext uri="{FF2B5EF4-FFF2-40B4-BE49-F238E27FC236}">
                      <a16:creationId xmlns:a16="http://schemas.microsoft.com/office/drawing/2014/main" id="{6AB8CA1F-FDE8-2831-60B5-3A86A24DAB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242091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66" name="文本占位符 4">
              <a:extLst>
                <a:ext uri="{FF2B5EF4-FFF2-40B4-BE49-F238E27FC236}">
                  <a16:creationId xmlns:a16="http://schemas.microsoft.com/office/drawing/2014/main" id="{EBB5D80D-FB52-D642-FACC-CCC9DAD5A0BA}"/>
                </a:ext>
              </a:extLst>
            </p:cNvPr>
            <p:cNvSpPr txBox="1">
              <a:spLocks/>
            </p:cNvSpPr>
            <p:nvPr/>
          </p:nvSpPr>
          <p:spPr>
            <a:xfrm>
              <a:off x="8141498" y="3510874"/>
              <a:ext cx="2955552" cy="87522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标准跨平台（</a:t>
              </a:r>
              <a:r>
                <a:rPr lang="en-US" altLang="zh-CN" sz="1400">
                  <a:solidFill>
                    <a:schemeClr val="bg1"/>
                  </a:solidFill>
                </a:rPr>
                <a:t>Linux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Windows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MacOS</a:t>
              </a:r>
              <a:r>
                <a:rPr lang="zh-CN" altLang="en-US" sz="1400">
                  <a:solidFill>
                    <a:schemeClr val="bg1"/>
                  </a:solidFill>
                </a:rPr>
                <a:t>）的自动化项目构建方式</a:t>
              </a:r>
            </a:p>
          </p:txBody>
        </p:sp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C6EA89E8-7F2C-DCED-DE8B-21064651A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2211" y="4834636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8C61FF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>
                  <a:solidFill>
                    <a:srgbClr val="FFFFFF"/>
                  </a:solidFill>
                  <a:ea typeface="inpin heiti" panose="00000500000000000000" pitchFamily="2" charset="-122"/>
                </a:rPr>
                <a:t>03</a:t>
              </a:r>
              <a:endParaRPr lang="zh-CN" altLang="en-US" sz="3200" b="1">
                <a:solidFill>
                  <a:srgbClr val="FFFFFF"/>
                </a:solidFill>
                <a:ea typeface="inpin heiti" panose="00000500000000000000" pitchFamily="2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7B964C0-DBD0-E6CD-B111-97C9F2BADD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88"/>
          <a:stretch/>
        </p:blipFill>
        <p:spPr>
          <a:xfrm>
            <a:off x="4561909" y="2410976"/>
            <a:ext cx="2591390" cy="2697299"/>
          </a:xfrm>
          <a:prstGeom prst="roundRect">
            <a:avLst>
              <a:gd name="adj" fmla="val 354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831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F2F5E91-8047-9FA3-3CA3-E5E5AF4F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的作用</a:t>
            </a:r>
            <a:r>
              <a:rPr lang="en-US" altLang="zh-CN"/>
              <a:t>?</a:t>
            </a:r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40FA4E6-9FA4-B4F3-8950-4C9A1C2238FA}"/>
              </a:ext>
            </a:extLst>
          </p:cNvPr>
          <p:cNvGrpSpPr/>
          <p:nvPr/>
        </p:nvGrpSpPr>
        <p:grpSpPr>
          <a:xfrm>
            <a:off x="4607903" y="2181531"/>
            <a:ext cx="2955552" cy="3659271"/>
            <a:chOff x="4607903" y="2181531"/>
            <a:chExt cx="2955552" cy="3659271"/>
          </a:xfrm>
        </p:grpSpPr>
        <p:sp>
          <p:nvSpPr>
            <p:cNvPr id="65" name="Rounded Rectangle 1">
              <a:extLst>
                <a:ext uri="{FF2B5EF4-FFF2-40B4-BE49-F238E27FC236}">
                  <a16:creationId xmlns:a16="http://schemas.microsoft.com/office/drawing/2014/main" id="{DBAFAC94-7F14-0378-3397-C2D9F5B99C0F}"/>
                </a:ext>
              </a:extLst>
            </p:cNvPr>
            <p:cNvSpPr/>
            <p:nvPr/>
          </p:nvSpPr>
          <p:spPr>
            <a:xfrm>
              <a:off x="4607903" y="2181531"/>
              <a:ext cx="2955552" cy="3156190"/>
            </a:xfrm>
            <a:prstGeom prst="roundRect">
              <a:avLst>
                <a:gd name="adj" fmla="val 10000"/>
              </a:avLst>
            </a:prstGeom>
            <a:solidFill>
              <a:srgbClr val="8C61FF"/>
            </a:soli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BB609829-760E-9A62-3DD4-CEF6F34C7A98}"/>
                </a:ext>
              </a:extLst>
            </p:cNvPr>
            <p:cNvGrpSpPr/>
            <p:nvPr/>
          </p:nvGrpSpPr>
          <p:grpSpPr>
            <a:xfrm>
              <a:off x="5044038" y="2433538"/>
              <a:ext cx="2083281" cy="666319"/>
              <a:chOff x="5044038" y="2748498"/>
              <a:chExt cx="2083281" cy="666319"/>
            </a:xfrm>
          </p:grpSpPr>
          <p:grpSp>
            <p:nvGrpSpPr>
              <p:cNvPr id="69" name="组合 68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13B84645-40A5-A56E-619F-179B61A0EF2A}"/>
                  </a:ext>
                </a:extLst>
              </p:cNvPr>
              <p:cNvGrpSpPr/>
              <p:nvPr/>
            </p:nvGrpSpPr>
            <p:grpSpPr>
              <a:xfrm>
                <a:off x="5044038" y="2748498"/>
                <a:ext cx="2083281" cy="666319"/>
                <a:chOff x="1052038" y="2205441"/>
                <a:chExt cx="5050588" cy="3940703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DF338BF2-C9A3-8AA1-58CF-B0E54A86A012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2000" b="1"/>
                    <a:t>      统一项目结构</a:t>
                  </a:r>
                </a:p>
              </p:txBody>
            </p:sp>
            <p:sp>
              <p:nvSpPr>
                <p:cNvPr id="76" name="任意多边形 13">
                  <a:extLst>
                    <a:ext uri="{FF2B5EF4-FFF2-40B4-BE49-F238E27FC236}">
                      <a16:creationId xmlns:a16="http://schemas.microsoft.com/office/drawing/2014/main" id="{C92EB6C7-C7C3-8D9A-BF7F-3786B33F3013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任意多边形 14">
                  <a:extLst>
                    <a:ext uri="{FF2B5EF4-FFF2-40B4-BE49-F238E27FC236}">
                      <a16:creationId xmlns:a16="http://schemas.microsoft.com/office/drawing/2014/main" id="{494EFFFD-C08C-ECA2-97E1-376A84231564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8" name="组合 77">
                  <a:extLst>
                    <a:ext uri="{FF2B5EF4-FFF2-40B4-BE49-F238E27FC236}">
                      <a16:creationId xmlns:a16="http://schemas.microsoft.com/office/drawing/2014/main" id="{A238043C-B12D-5573-691F-21DC7425E87E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79" name="任意多边形 16">
                    <a:extLst>
                      <a:ext uri="{FF2B5EF4-FFF2-40B4-BE49-F238E27FC236}">
                        <a16:creationId xmlns:a16="http://schemas.microsoft.com/office/drawing/2014/main" id="{439936E2-7767-AE08-911A-4B397D524EE0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任意多边形 17">
                    <a:extLst>
                      <a:ext uri="{FF2B5EF4-FFF2-40B4-BE49-F238E27FC236}">
                        <a16:creationId xmlns:a16="http://schemas.microsoft.com/office/drawing/2014/main" id="{4766E37F-0C15-4E81-2AD9-B71F8A9B78F3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6196E5E0-146D-5BCA-98C2-92290D06DB1C}"/>
                  </a:ext>
                </a:extLst>
              </p:cNvPr>
              <p:cNvGrpSpPr/>
              <p:nvPr/>
            </p:nvGrpSpPr>
            <p:grpSpPr>
              <a:xfrm>
                <a:off x="5080165" y="2892169"/>
                <a:ext cx="371795" cy="371795"/>
                <a:chOff x="10170580" y="6172194"/>
                <a:chExt cx="609600" cy="609600"/>
              </a:xfrm>
            </p:grpSpPr>
            <p:grpSp>
              <p:nvGrpSpPr>
                <p:cNvPr id="71" name="组合 70">
                  <a:extLst>
                    <a:ext uri="{FF2B5EF4-FFF2-40B4-BE49-F238E27FC236}">
                      <a16:creationId xmlns:a16="http://schemas.microsoft.com/office/drawing/2014/main" id="{EE742C24-07A3-AAD6-48D1-5CD31DB43D03}"/>
                    </a:ext>
                  </a:extLst>
                </p:cNvPr>
                <p:cNvGrpSpPr/>
                <p:nvPr/>
              </p:nvGrpSpPr>
              <p:grpSpPr>
                <a:xfrm>
                  <a:off x="10262980" y="6305994"/>
                  <a:ext cx="424800" cy="342000"/>
                  <a:chOff x="243587" y="8190167"/>
                  <a:chExt cx="425450" cy="342900"/>
                </a:xfrm>
                <a:solidFill>
                  <a:schemeClr val="bg1"/>
                </a:solidFill>
              </p:grpSpPr>
              <p:sp>
                <p:nvSpPr>
                  <p:cNvPr id="73" name="Freeform 1023">
                    <a:extLst>
                      <a:ext uri="{FF2B5EF4-FFF2-40B4-BE49-F238E27FC236}">
                        <a16:creationId xmlns:a16="http://schemas.microsoft.com/office/drawing/2014/main" id="{45470872-C711-734B-A4DB-BE85A4DED0C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43587" y="8304467"/>
                    <a:ext cx="385763" cy="228600"/>
                  </a:xfrm>
                  <a:custGeom>
                    <a:avLst/>
                    <a:gdLst>
                      <a:gd name="T0" fmla="*/ 68 w 243"/>
                      <a:gd name="T1" fmla="*/ 55 h 144"/>
                      <a:gd name="T2" fmla="*/ 68 w 243"/>
                      <a:gd name="T3" fmla="*/ 144 h 144"/>
                      <a:gd name="T4" fmla="*/ 107 w 243"/>
                      <a:gd name="T5" fmla="*/ 144 h 144"/>
                      <a:gd name="T6" fmla="*/ 107 w 243"/>
                      <a:gd name="T7" fmla="*/ 55 h 144"/>
                      <a:gd name="T8" fmla="*/ 88 w 243"/>
                      <a:gd name="T9" fmla="*/ 37 h 144"/>
                      <a:gd name="T10" fmla="*/ 68 w 243"/>
                      <a:gd name="T11" fmla="*/ 55 h 144"/>
                      <a:gd name="T12" fmla="*/ 0 w 243"/>
                      <a:gd name="T13" fmla="*/ 144 h 144"/>
                      <a:gd name="T14" fmla="*/ 41 w 243"/>
                      <a:gd name="T15" fmla="*/ 144 h 144"/>
                      <a:gd name="T16" fmla="*/ 41 w 243"/>
                      <a:gd name="T17" fmla="*/ 76 h 144"/>
                      <a:gd name="T18" fmla="*/ 0 w 243"/>
                      <a:gd name="T19" fmla="*/ 110 h 144"/>
                      <a:gd name="T20" fmla="*/ 0 w 243"/>
                      <a:gd name="T21" fmla="*/ 144 h 144"/>
                      <a:gd name="T22" fmla="*/ 202 w 243"/>
                      <a:gd name="T23" fmla="*/ 34 h 144"/>
                      <a:gd name="T24" fmla="*/ 202 w 243"/>
                      <a:gd name="T25" fmla="*/ 144 h 144"/>
                      <a:gd name="T26" fmla="*/ 243 w 243"/>
                      <a:gd name="T27" fmla="*/ 144 h 144"/>
                      <a:gd name="T28" fmla="*/ 243 w 243"/>
                      <a:gd name="T29" fmla="*/ 0 h 144"/>
                      <a:gd name="T30" fmla="*/ 202 w 243"/>
                      <a:gd name="T31" fmla="*/ 34 h 144"/>
                      <a:gd name="T32" fmla="*/ 134 w 243"/>
                      <a:gd name="T33" fmla="*/ 78 h 144"/>
                      <a:gd name="T34" fmla="*/ 134 w 243"/>
                      <a:gd name="T35" fmla="*/ 144 h 144"/>
                      <a:gd name="T36" fmla="*/ 175 w 243"/>
                      <a:gd name="T37" fmla="*/ 144 h 144"/>
                      <a:gd name="T38" fmla="*/ 175 w 243"/>
                      <a:gd name="T39" fmla="*/ 57 h 144"/>
                      <a:gd name="T40" fmla="*/ 142 w 243"/>
                      <a:gd name="T41" fmla="*/ 84 h 144"/>
                      <a:gd name="T42" fmla="*/ 134 w 243"/>
                      <a:gd name="T43" fmla="*/ 78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43" h="144">
                        <a:moveTo>
                          <a:pt x="68" y="55"/>
                        </a:moveTo>
                        <a:lnTo>
                          <a:pt x="68" y="144"/>
                        </a:lnTo>
                        <a:lnTo>
                          <a:pt x="107" y="144"/>
                        </a:lnTo>
                        <a:lnTo>
                          <a:pt x="107" y="55"/>
                        </a:lnTo>
                        <a:lnTo>
                          <a:pt x="88" y="37"/>
                        </a:lnTo>
                        <a:lnTo>
                          <a:pt x="68" y="55"/>
                        </a:lnTo>
                        <a:close/>
                        <a:moveTo>
                          <a:pt x="0" y="144"/>
                        </a:moveTo>
                        <a:lnTo>
                          <a:pt x="41" y="144"/>
                        </a:lnTo>
                        <a:lnTo>
                          <a:pt x="41" y="76"/>
                        </a:lnTo>
                        <a:lnTo>
                          <a:pt x="0" y="110"/>
                        </a:lnTo>
                        <a:lnTo>
                          <a:pt x="0" y="144"/>
                        </a:lnTo>
                        <a:close/>
                        <a:moveTo>
                          <a:pt x="202" y="34"/>
                        </a:moveTo>
                        <a:lnTo>
                          <a:pt x="202" y="144"/>
                        </a:lnTo>
                        <a:lnTo>
                          <a:pt x="243" y="144"/>
                        </a:lnTo>
                        <a:lnTo>
                          <a:pt x="243" y="0"/>
                        </a:lnTo>
                        <a:lnTo>
                          <a:pt x="202" y="34"/>
                        </a:lnTo>
                        <a:close/>
                        <a:moveTo>
                          <a:pt x="134" y="78"/>
                        </a:moveTo>
                        <a:lnTo>
                          <a:pt x="134" y="144"/>
                        </a:lnTo>
                        <a:lnTo>
                          <a:pt x="175" y="144"/>
                        </a:lnTo>
                        <a:lnTo>
                          <a:pt x="175" y="57"/>
                        </a:lnTo>
                        <a:lnTo>
                          <a:pt x="142" y="84"/>
                        </a:lnTo>
                        <a:lnTo>
                          <a:pt x="134" y="7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024">
                    <a:extLst>
                      <a:ext uri="{FF2B5EF4-FFF2-40B4-BE49-F238E27FC236}">
                        <a16:creationId xmlns:a16="http://schemas.microsoft.com/office/drawing/2014/main" id="{355B5A5E-DC52-78C1-23BB-1C917D8C6D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3587" y="8190167"/>
                    <a:ext cx="425450" cy="247650"/>
                  </a:xfrm>
                  <a:custGeom>
                    <a:avLst/>
                    <a:gdLst>
                      <a:gd name="T0" fmla="*/ 268 w 268"/>
                      <a:gd name="T1" fmla="*/ 0 h 156"/>
                      <a:gd name="T2" fmla="*/ 192 w 268"/>
                      <a:gd name="T3" fmla="*/ 0 h 156"/>
                      <a:gd name="T4" fmla="*/ 225 w 268"/>
                      <a:gd name="T5" fmla="*/ 30 h 156"/>
                      <a:gd name="T6" fmla="*/ 142 w 268"/>
                      <a:gd name="T7" fmla="*/ 101 h 156"/>
                      <a:gd name="T8" fmla="*/ 88 w 268"/>
                      <a:gd name="T9" fmla="*/ 54 h 156"/>
                      <a:gd name="T10" fmla="*/ 0 w 268"/>
                      <a:gd name="T11" fmla="*/ 125 h 156"/>
                      <a:gd name="T12" fmla="*/ 0 w 268"/>
                      <a:gd name="T13" fmla="*/ 156 h 156"/>
                      <a:gd name="T14" fmla="*/ 88 w 268"/>
                      <a:gd name="T15" fmla="*/ 85 h 156"/>
                      <a:gd name="T16" fmla="*/ 142 w 268"/>
                      <a:gd name="T17" fmla="*/ 132 h 156"/>
                      <a:gd name="T18" fmla="*/ 241 w 268"/>
                      <a:gd name="T19" fmla="*/ 48 h 156"/>
                      <a:gd name="T20" fmla="*/ 268 w 268"/>
                      <a:gd name="T21" fmla="*/ 74 h 156"/>
                      <a:gd name="T22" fmla="*/ 268 w 268"/>
                      <a:gd name="T23" fmla="*/ 0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68" h="156">
                        <a:moveTo>
                          <a:pt x="268" y="0"/>
                        </a:moveTo>
                        <a:lnTo>
                          <a:pt x="192" y="0"/>
                        </a:lnTo>
                        <a:lnTo>
                          <a:pt x="225" y="30"/>
                        </a:lnTo>
                        <a:lnTo>
                          <a:pt x="142" y="101"/>
                        </a:lnTo>
                        <a:lnTo>
                          <a:pt x="88" y="54"/>
                        </a:lnTo>
                        <a:lnTo>
                          <a:pt x="0" y="125"/>
                        </a:lnTo>
                        <a:lnTo>
                          <a:pt x="0" y="156"/>
                        </a:lnTo>
                        <a:lnTo>
                          <a:pt x="88" y="85"/>
                        </a:lnTo>
                        <a:lnTo>
                          <a:pt x="142" y="132"/>
                        </a:lnTo>
                        <a:lnTo>
                          <a:pt x="241" y="48"/>
                        </a:lnTo>
                        <a:lnTo>
                          <a:pt x="268" y="74"/>
                        </a:lnTo>
                        <a:lnTo>
                          <a:pt x="26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392C1C3A-2C54-287A-2726-E02A6D325AE7}"/>
                    </a:ext>
                  </a:extLst>
                </p:cNvPr>
                <p:cNvSpPr/>
                <p:nvPr/>
              </p:nvSpPr>
              <p:spPr>
                <a:xfrm>
                  <a:off x="10170580" y="6172194"/>
                  <a:ext cx="609600" cy="6096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7" name="文本占位符 4">
              <a:extLst>
                <a:ext uri="{FF2B5EF4-FFF2-40B4-BE49-F238E27FC236}">
                  <a16:creationId xmlns:a16="http://schemas.microsoft.com/office/drawing/2014/main" id="{88AE0B05-F794-FF4E-E02C-FAB77E488C29}"/>
                </a:ext>
              </a:extLst>
            </p:cNvPr>
            <p:cNvSpPr txBox="1">
              <a:spLocks/>
            </p:cNvSpPr>
            <p:nvPr/>
          </p:nvSpPr>
          <p:spPr>
            <a:xfrm>
              <a:off x="4730863" y="3686085"/>
              <a:ext cx="2705529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>
                  <a:solidFill>
                    <a:schemeClr val="bg1"/>
                  </a:solidFill>
                </a:rPr>
                <a:t>提供标准、统一的项目结构</a:t>
              </a:r>
            </a:p>
          </p:txBody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58DD6065-1639-E4C4-F7AE-3307A16A2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018" y="4834637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8C61FF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>
                  <a:solidFill>
                    <a:srgbClr val="FFFFFF"/>
                  </a:solidFill>
                  <a:ea typeface="inpin heiti" panose="00000500000000000000" pitchFamily="2" charset="-122"/>
                </a:rPr>
                <a:t>02</a:t>
              </a:r>
              <a:endParaRPr lang="zh-CN" altLang="en-US" sz="3200" b="1">
                <a:solidFill>
                  <a:srgbClr val="FFFFFF"/>
                </a:solidFill>
                <a:ea typeface="inpin heiti" panose="00000500000000000000" pitchFamily="2" charset="-122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C6C37E54-D4C5-5404-6C65-AC8939CBD2ED}"/>
              </a:ext>
            </a:extLst>
          </p:cNvPr>
          <p:cNvGrpSpPr/>
          <p:nvPr/>
        </p:nvGrpSpPr>
        <p:grpSpPr>
          <a:xfrm>
            <a:off x="1211055" y="2181531"/>
            <a:ext cx="2955552" cy="3659271"/>
            <a:chOff x="1211055" y="2181531"/>
            <a:chExt cx="2955552" cy="3659271"/>
          </a:xfrm>
        </p:grpSpPr>
        <p:sp>
          <p:nvSpPr>
            <p:cNvPr id="82" name="Rounded Rectangle 1">
              <a:extLst>
                <a:ext uri="{FF2B5EF4-FFF2-40B4-BE49-F238E27FC236}">
                  <a16:creationId xmlns:a16="http://schemas.microsoft.com/office/drawing/2014/main" id="{4A28C4DB-6E09-D60C-5FE3-EE4DF5CCEAC2}"/>
                </a:ext>
              </a:extLst>
            </p:cNvPr>
            <p:cNvSpPr/>
            <p:nvPr/>
          </p:nvSpPr>
          <p:spPr>
            <a:xfrm>
              <a:off x="1211055" y="2181531"/>
              <a:ext cx="2955552" cy="3156190"/>
            </a:xfrm>
            <a:prstGeom prst="roundRect">
              <a:avLst>
                <a:gd name="adj" fmla="val 10000"/>
              </a:avLst>
            </a:prstGeom>
            <a:solidFill>
              <a:srgbClr val="8C61FF"/>
            </a:soli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3F64640-B759-3C39-096F-3C7AB2323412}"/>
                </a:ext>
              </a:extLst>
            </p:cNvPr>
            <p:cNvGrpSpPr/>
            <p:nvPr/>
          </p:nvGrpSpPr>
          <p:grpSpPr>
            <a:xfrm>
              <a:off x="1652351" y="2433538"/>
              <a:ext cx="2072959" cy="666320"/>
              <a:chOff x="1652351" y="2748498"/>
              <a:chExt cx="2072959" cy="666320"/>
            </a:xfrm>
          </p:grpSpPr>
          <p:grpSp>
            <p:nvGrpSpPr>
              <p:cNvPr id="93" name="组合 92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EC0507B2-9ED0-9E8C-01D6-F214C378B099}"/>
                  </a:ext>
                </a:extLst>
              </p:cNvPr>
              <p:cNvGrpSpPr/>
              <p:nvPr/>
            </p:nvGrpSpPr>
            <p:grpSpPr>
              <a:xfrm>
                <a:off x="1652351" y="2748498"/>
                <a:ext cx="2072959" cy="666320"/>
                <a:chOff x="1052038" y="2205441"/>
                <a:chExt cx="5050588" cy="3940703"/>
              </a:xfrm>
            </p:grpSpPr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86020ED4-871C-A6C7-E01A-FFC59B206FFB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solidFill>
                  <a:srgbClr val="D9D9D9">
                    <a:alpha val="10196"/>
                  </a:srgb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/>
                    <a:t>         依赖管理</a:t>
                  </a:r>
                </a:p>
              </p:txBody>
            </p:sp>
            <p:sp>
              <p:nvSpPr>
                <p:cNvPr id="102" name="任意多边形 13">
                  <a:extLst>
                    <a:ext uri="{FF2B5EF4-FFF2-40B4-BE49-F238E27FC236}">
                      <a16:creationId xmlns:a16="http://schemas.microsoft.com/office/drawing/2014/main" id="{650C1B90-909B-9C33-4F45-BF42EDA14888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任意多边形 14">
                  <a:extLst>
                    <a:ext uri="{FF2B5EF4-FFF2-40B4-BE49-F238E27FC236}">
                      <a16:creationId xmlns:a16="http://schemas.microsoft.com/office/drawing/2014/main" id="{1B1A3377-628A-C5F9-37BB-08484092103D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42ACE5CD-DCE8-B3C9-7749-0866B8C6F028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113" name="任意多边形 16">
                    <a:extLst>
                      <a:ext uri="{FF2B5EF4-FFF2-40B4-BE49-F238E27FC236}">
                        <a16:creationId xmlns:a16="http://schemas.microsoft.com/office/drawing/2014/main" id="{88001411-23C1-8C7C-81BD-8295F9A41D8B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任意多边形 17">
                    <a:extLst>
                      <a:ext uri="{FF2B5EF4-FFF2-40B4-BE49-F238E27FC236}">
                        <a16:creationId xmlns:a16="http://schemas.microsoft.com/office/drawing/2014/main" id="{502C9654-9D75-8503-8580-563D475AFBAF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882340EC-94A7-CE9B-76C7-AE17144B4A7F}"/>
                  </a:ext>
                </a:extLst>
              </p:cNvPr>
              <p:cNvGrpSpPr/>
              <p:nvPr/>
            </p:nvGrpSpPr>
            <p:grpSpPr>
              <a:xfrm>
                <a:off x="2012309" y="2889073"/>
                <a:ext cx="385170" cy="385170"/>
                <a:chOff x="11499584" y="6159603"/>
                <a:chExt cx="609600" cy="609600"/>
              </a:xfrm>
            </p:grpSpPr>
            <p:grpSp>
              <p:nvGrpSpPr>
                <p:cNvPr id="95" name="组合 94">
                  <a:extLst>
                    <a:ext uri="{FF2B5EF4-FFF2-40B4-BE49-F238E27FC236}">
                      <a16:creationId xmlns:a16="http://schemas.microsoft.com/office/drawing/2014/main" id="{ADA1000A-7634-1072-8A6D-BD7F3C70A2AD}"/>
                    </a:ext>
                  </a:extLst>
                </p:cNvPr>
                <p:cNvGrpSpPr/>
                <p:nvPr/>
              </p:nvGrpSpPr>
              <p:grpSpPr>
                <a:xfrm>
                  <a:off x="11623385" y="6298029"/>
                  <a:ext cx="424800" cy="342006"/>
                  <a:chOff x="8809038" y="2963863"/>
                  <a:chExt cx="176213" cy="176216"/>
                </a:xfrm>
                <a:solidFill>
                  <a:schemeClr val="bg1"/>
                </a:solidFill>
              </p:grpSpPr>
              <p:sp>
                <p:nvSpPr>
                  <p:cNvPr id="97" name="Freeform 384">
                    <a:extLst>
                      <a:ext uri="{FF2B5EF4-FFF2-40B4-BE49-F238E27FC236}">
                        <a16:creationId xmlns:a16="http://schemas.microsoft.com/office/drawing/2014/main" id="{9D78BB51-6288-828A-5A91-F5106B7AFC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09038" y="3052763"/>
                    <a:ext cx="85725" cy="85725"/>
                  </a:xfrm>
                  <a:custGeom>
                    <a:avLst/>
                    <a:gdLst>
                      <a:gd name="T0" fmla="*/ 43 w 54"/>
                      <a:gd name="T1" fmla="*/ 9 h 54"/>
                      <a:gd name="T2" fmla="*/ 24 w 54"/>
                      <a:gd name="T3" fmla="*/ 27 h 54"/>
                      <a:gd name="T4" fmla="*/ 21 w 54"/>
                      <a:gd name="T5" fmla="*/ 24 h 54"/>
                      <a:gd name="T6" fmla="*/ 39 w 54"/>
                      <a:gd name="T7" fmla="*/ 5 h 54"/>
                      <a:gd name="T8" fmla="*/ 34 w 54"/>
                      <a:gd name="T9" fmla="*/ 0 h 54"/>
                      <a:gd name="T10" fmla="*/ 10 w 54"/>
                      <a:gd name="T11" fmla="*/ 24 h 54"/>
                      <a:gd name="T12" fmla="*/ 10 w 54"/>
                      <a:gd name="T13" fmla="*/ 24 h 54"/>
                      <a:gd name="T14" fmla="*/ 10 w 54"/>
                      <a:gd name="T15" fmla="*/ 24 h 54"/>
                      <a:gd name="T16" fmla="*/ 10 w 54"/>
                      <a:gd name="T17" fmla="*/ 24 h 54"/>
                      <a:gd name="T18" fmla="*/ 10 w 54"/>
                      <a:gd name="T19" fmla="*/ 24 h 54"/>
                      <a:gd name="T20" fmla="*/ 0 w 54"/>
                      <a:gd name="T21" fmla="*/ 54 h 54"/>
                      <a:gd name="T22" fmla="*/ 30 w 54"/>
                      <a:gd name="T23" fmla="*/ 44 h 54"/>
                      <a:gd name="T24" fmla="*/ 30 w 54"/>
                      <a:gd name="T25" fmla="*/ 44 h 54"/>
                      <a:gd name="T26" fmla="*/ 30 w 54"/>
                      <a:gd name="T27" fmla="*/ 44 h 54"/>
                      <a:gd name="T28" fmla="*/ 30 w 54"/>
                      <a:gd name="T29" fmla="*/ 44 h 54"/>
                      <a:gd name="T30" fmla="*/ 30 w 54"/>
                      <a:gd name="T31" fmla="*/ 44 h 54"/>
                      <a:gd name="T32" fmla="*/ 54 w 54"/>
                      <a:gd name="T33" fmla="*/ 21 h 54"/>
                      <a:gd name="T34" fmla="*/ 43 w 54"/>
                      <a:gd name="T35" fmla="*/ 9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4" h="54">
                        <a:moveTo>
                          <a:pt x="43" y="9"/>
                        </a:moveTo>
                        <a:lnTo>
                          <a:pt x="24" y="27"/>
                        </a:lnTo>
                        <a:lnTo>
                          <a:pt x="21" y="24"/>
                        </a:lnTo>
                        <a:lnTo>
                          <a:pt x="39" y="5"/>
                        </a:lnTo>
                        <a:lnTo>
                          <a:pt x="34" y="0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0" y="5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54" y="21"/>
                        </a:lnTo>
                        <a:lnTo>
                          <a:pt x="43" y="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385">
                    <a:extLst>
                      <a:ext uri="{FF2B5EF4-FFF2-40B4-BE49-F238E27FC236}">
                        <a16:creationId xmlns:a16="http://schemas.microsoft.com/office/drawing/2014/main" id="{80398DB4-FE70-0CC8-9E5B-B9F05CE2E6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99526" y="2995613"/>
                    <a:ext cx="53975" cy="53975"/>
                  </a:xfrm>
                  <a:custGeom>
                    <a:avLst/>
                    <a:gdLst>
                      <a:gd name="T0" fmla="*/ 5 w 34"/>
                      <a:gd name="T1" fmla="*/ 19 h 34"/>
                      <a:gd name="T2" fmla="*/ 14 w 34"/>
                      <a:gd name="T3" fmla="*/ 10 h 34"/>
                      <a:gd name="T4" fmla="*/ 17 w 34"/>
                      <a:gd name="T5" fmla="*/ 13 h 34"/>
                      <a:gd name="T6" fmla="*/ 8 w 34"/>
                      <a:gd name="T7" fmla="*/ 22 h 34"/>
                      <a:gd name="T8" fmla="*/ 20 w 34"/>
                      <a:gd name="T9" fmla="*/ 34 h 34"/>
                      <a:gd name="T10" fmla="*/ 34 w 34"/>
                      <a:gd name="T11" fmla="*/ 20 h 34"/>
                      <a:gd name="T12" fmla="*/ 14 w 34"/>
                      <a:gd name="T13" fmla="*/ 0 h 34"/>
                      <a:gd name="T14" fmla="*/ 0 w 34"/>
                      <a:gd name="T15" fmla="*/ 14 h 34"/>
                      <a:gd name="T16" fmla="*/ 5 w 34"/>
                      <a:gd name="T17" fmla="*/ 19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4" h="34">
                        <a:moveTo>
                          <a:pt x="5" y="19"/>
                        </a:moveTo>
                        <a:lnTo>
                          <a:pt x="14" y="10"/>
                        </a:lnTo>
                        <a:lnTo>
                          <a:pt x="17" y="13"/>
                        </a:lnTo>
                        <a:lnTo>
                          <a:pt x="8" y="22"/>
                        </a:lnTo>
                        <a:lnTo>
                          <a:pt x="20" y="34"/>
                        </a:lnTo>
                        <a:lnTo>
                          <a:pt x="34" y="20"/>
                        </a:lnTo>
                        <a:lnTo>
                          <a:pt x="14" y="0"/>
                        </a:lnTo>
                        <a:lnTo>
                          <a:pt x="0" y="14"/>
                        </a:lnTo>
                        <a:lnTo>
                          <a:pt x="5" y="1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386">
                    <a:extLst>
                      <a:ext uri="{FF2B5EF4-FFF2-40B4-BE49-F238E27FC236}">
                        <a16:creationId xmlns:a16="http://schemas.microsoft.com/office/drawing/2014/main" id="{7F6595AF-04D4-05F6-280E-624F8A2BFD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31276" y="2963863"/>
                    <a:ext cx="53975" cy="52388"/>
                  </a:xfrm>
                  <a:custGeom>
                    <a:avLst/>
                    <a:gdLst>
                      <a:gd name="T0" fmla="*/ 14 w 34"/>
                      <a:gd name="T1" fmla="*/ 0 h 33"/>
                      <a:gd name="T2" fmla="*/ 0 w 34"/>
                      <a:gd name="T3" fmla="*/ 13 h 33"/>
                      <a:gd name="T4" fmla="*/ 21 w 34"/>
                      <a:gd name="T5" fmla="*/ 33 h 33"/>
                      <a:gd name="T6" fmla="*/ 34 w 34"/>
                      <a:gd name="T7" fmla="*/ 20 h 33"/>
                      <a:gd name="T8" fmla="*/ 14 w 3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33">
                        <a:moveTo>
                          <a:pt x="14" y="0"/>
                        </a:moveTo>
                        <a:lnTo>
                          <a:pt x="0" y="13"/>
                        </a:lnTo>
                        <a:lnTo>
                          <a:pt x="21" y="33"/>
                        </a:lnTo>
                        <a:lnTo>
                          <a:pt x="34" y="2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387">
                    <a:extLst>
                      <a:ext uri="{FF2B5EF4-FFF2-40B4-BE49-F238E27FC236}">
                        <a16:creationId xmlns:a16="http://schemas.microsoft.com/office/drawing/2014/main" id="{5C03243B-ABA5-403F-9FB2-0FEA1C2FBB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09038" y="2963866"/>
                    <a:ext cx="176213" cy="176213"/>
                  </a:xfrm>
                  <a:custGeom>
                    <a:avLst/>
                    <a:gdLst>
                      <a:gd name="T0" fmla="*/ 223 w 288"/>
                      <a:gd name="T1" fmla="*/ 162 h 287"/>
                      <a:gd name="T2" fmla="*/ 203 w 288"/>
                      <a:gd name="T3" fmla="*/ 167 h 287"/>
                      <a:gd name="T4" fmla="*/ 120 w 288"/>
                      <a:gd name="T5" fmla="*/ 84 h 287"/>
                      <a:gd name="T6" fmla="*/ 125 w 288"/>
                      <a:gd name="T7" fmla="*/ 65 h 287"/>
                      <a:gd name="T8" fmla="*/ 61 w 288"/>
                      <a:gd name="T9" fmla="*/ 0 h 287"/>
                      <a:gd name="T10" fmla="*/ 60 w 288"/>
                      <a:gd name="T11" fmla="*/ 0 h 287"/>
                      <a:gd name="T12" fmla="*/ 54 w 288"/>
                      <a:gd name="T13" fmla="*/ 6 h 287"/>
                      <a:gd name="T14" fmla="*/ 79 w 288"/>
                      <a:gd name="T15" fmla="*/ 44 h 287"/>
                      <a:gd name="T16" fmla="*/ 45 w 288"/>
                      <a:gd name="T17" fmla="*/ 78 h 287"/>
                      <a:gd name="T18" fmla="*/ 38 w 288"/>
                      <a:gd name="T19" fmla="*/ 79 h 287"/>
                      <a:gd name="T20" fmla="*/ 6 w 288"/>
                      <a:gd name="T21" fmla="*/ 54 h 287"/>
                      <a:gd name="T22" fmla="*/ 0 w 288"/>
                      <a:gd name="T23" fmla="*/ 60 h 287"/>
                      <a:gd name="T24" fmla="*/ 65 w 288"/>
                      <a:gd name="T25" fmla="*/ 125 h 287"/>
                      <a:gd name="T26" fmla="*/ 84 w 288"/>
                      <a:gd name="T27" fmla="*/ 120 h 287"/>
                      <a:gd name="T28" fmla="*/ 167 w 288"/>
                      <a:gd name="T29" fmla="*/ 203 h 287"/>
                      <a:gd name="T30" fmla="*/ 162 w 288"/>
                      <a:gd name="T31" fmla="*/ 222 h 287"/>
                      <a:gd name="T32" fmla="*/ 227 w 288"/>
                      <a:gd name="T33" fmla="*/ 287 h 287"/>
                      <a:gd name="T34" fmla="*/ 227 w 288"/>
                      <a:gd name="T35" fmla="*/ 287 h 287"/>
                      <a:gd name="T36" fmla="*/ 233 w 288"/>
                      <a:gd name="T37" fmla="*/ 281 h 287"/>
                      <a:gd name="T38" fmla="*/ 209 w 288"/>
                      <a:gd name="T39" fmla="*/ 243 h 287"/>
                      <a:gd name="T40" fmla="*/ 243 w 288"/>
                      <a:gd name="T41" fmla="*/ 208 h 287"/>
                      <a:gd name="T42" fmla="*/ 250 w 288"/>
                      <a:gd name="T43" fmla="*/ 208 h 287"/>
                      <a:gd name="T44" fmla="*/ 282 w 288"/>
                      <a:gd name="T45" fmla="*/ 233 h 287"/>
                      <a:gd name="T46" fmla="*/ 288 w 288"/>
                      <a:gd name="T47" fmla="*/ 227 h 287"/>
                      <a:gd name="T48" fmla="*/ 223 w 288"/>
                      <a:gd name="T49" fmla="*/ 162 h 2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88" h="287">
                        <a:moveTo>
                          <a:pt x="223" y="162"/>
                        </a:moveTo>
                        <a:cubicBezTo>
                          <a:pt x="216" y="162"/>
                          <a:pt x="210" y="164"/>
                          <a:pt x="203" y="167"/>
                        </a:cubicBezTo>
                        <a:cubicBezTo>
                          <a:pt x="120" y="84"/>
                          <a:pt x="120" y="84"/>
                          <a:pt x="120" y="84"/>
                        </a:cubicBezTo>
                        <a:cubicBezTo>
                          <a:pt x="123" y="77"/>
                          <a:pt x="125" y="71"/>
                          <a:pt x="125" y="65"/>
                        </a:cubicBezTo>
                        <a:cubicBezTo>
                          <a:pt x="125" y="32"/>
                          <a:pt x="94" y="0"/>
                          <a:pt x="61" y="0"/>
                        </a:cubicBezTo>
                        <a:cubicBezTo>
                          <a:pt x="61" y="0"/>
                          <a:pt x="60" y="0"/>
                          <a:pt x="60" y="0"/>
                        </a:cubicBezTo>
                        <a:cubicBezTo>
                          <a:pt x="60" y="0"/>
                          <a:pt x="56" y="3"/>
                          <a:pt x="54" y="6"/>
                        </a:cubicBezTo>
                        <a:cubicBezTo>
                          <a:pt x="81" y="32"/>
                          <a:pt x="79" y="28"/>
                          <a:pt x="79" y="44"/>
                        </a:cubicBezTo>
                        <a:cubicBezTo>
                          <a:pt x="79" y="57"/>
                          <a:pt x="58" y="78"/>
                          <a:pt x="45" y="78"/>
                        </a:cubicBezTo>
                        <a:cubicBezTo>
                          <a:pt x="42" y="78"/>
                          <a:pt x="40" y="79"/>
                          <a:pt x="38" y="79"/>
                        </a:cubicBezTo>
                        <a:cubicBezTo>
                          <a:pt x="29" y="79"/>
                          <a:pt x="29" y="77"/>
                          <a:pt x="6" y="54"/>
                        </a:cubicBezTo>
                        <a:cubicBezTo>
                          <a:pt x="4" y="56"/>
                          <a:pt x="0" y="60"/>
                          <a:pt x="0" y="60"/>
                        </a:cubicBezTo>
                        <a:cubicBezTo>
                          <a:pt x="0" y="93"/>
                          <a:pt x="32" y="125"/>
                          <a:pt x="65" y="125"/>
                        </a:cubicBezTo>
                        <a:cubicBezTo>
                          <a:pt x="71" y="125"/>
                          <a:pt x="78" y="123"/>
                          <a:pt x="84" y="120"/>
                        </a:cubicBezTo>
                        <a:cubicBezTo>
                          <a:pt x="167" y="203"/>
                          <a:pt x="167" y="203"/>
                          <a:pt x="167" y="203"/>
                        </a:cubicBezTo>
                        <a:cubicBezTo>
                          <a:pt x="164" y="210"/>
                          <a:pt x="162" y="216"/>
                          <a:pt x="162" y="222"/>
                        </a:cubicBezTo>
                        <a:cubicBezTo>
                          <a:pt x="162" y="255"/>
                          <a:pt x="194" y="287"/>
                          <a:pt x="227" y="287"/>
                        </a:cubicBezTo>
                        <a:cubicBezTo>
                          <a:pt x="227" y="287"/>
                          <a:pt x="227" y="287"/>
                          <a:pt x="227" y="287"/>
                        </a:cubicBezTo>
                        <a:cubicBezTo>
                          <a:pt x="228" y="287"/>
                          <a:pt x="231" y="283"/>
                          <a:pt x="233" y="281"/>
                        </a:cubicBezTo>
                        <a:cubicBezTo>
                          <a:pt x="207" y="255"/>
                          <a:pt x="209" y="259"/>
                          <a:pt x="209" y="243"/>
                        </a:cubicBezTo>
                        <a:cubicBezTo>
                          <a:pt x="209" y="229"/>
                          <a:pt x="230" y="208"/>
                          <a:pt x="243" y="208"/>
                        </a:cubicBezTo>
                        <a:cubicBezTo>
                          <a:pt x="246" y="208"/>
                          <a:pt x="248" y="208"/>
                          <a:pt x="250" y="208"/>
                        </a:cubicBezTo>
                        <a:cubicBezTo>
                          <a:pt x="259" y="208"/>
                          <a:pt x="259" y="210"/>
                          <a:pt x="282" y="233"/>
                        </a:cubicBezTo>
                        <a:cubicBezTo>
                          <a:pt x="284" y="231"/>
                          <a:pt x="288" y="227"/>
                          <a:pt x="288" y="227"/>
                        </a:cubicBezTo>
                        <a:cubicBezTo>
                          <a:pt x="287" y="194"/>
                          <a:pt x="256" y="162"/>
                          <a:pt x="223" y="16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6DD40903-0294-9C0A-FF58-418E10BD08D2}"/>
                    </a:ext>
                  </a:extLst>
                </p:cNvPr>
                <p:cNvSpPr/>
                <p:nvPr/>
              </p:nvSpPr>
              <p:spPr>
                <a:xfrm>
                  <a:off x="11499584" y="6159603"/>
                  <a:ext cx="609600" cy="6096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386859DB-B7C1-F3D2-E173-D49F14968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982" y="4834637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8C61FF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>
                  <a:solidFill>
                    <a:srgbClr val="FFFFFF"/>
                  </a:solidFill>
                  <a:ea typeface="inpin heiti" panose="00000500000000000000" pitchFamily="2" charset="-122"/>
                </a:rPr>
                <a:t>01</a:t>
              </a:r>
              <a:endParaRPr lang="zh-CN" altLang="en-US" sz="2800" b="1">
                <a:solidFill>
                  <a:srgbClr val="FFFFFF"/>
                </a:solidFill>
                <a:ea typeface="inpin heiti" panose="00000500000000000000" pitchFamily="2" charset="-122"/>
              </a:endParaRPr>
            </a:p>
          </p:txBody>
        </p:sp>
        <p:sp>
          <p:nvSpPr>
            <p:cNvPr id="85" name="文本占位符 4">
              <a:extLst>
                <a:ext uri="{FF2B5EF4-FFF2-40B4-BE49-F238E27FC236}">
                  <a16:creationId xmlns:a16="http://schemas.microsoft.com/office/drawing/2014/main" id="{7160EBFB-8E78-AF25-5F2E-E04913C6CD5E}"/>
                </a:ext>
              </a:extLst>
            </p:cNvPr>
            <p:cNvSpPr txBox="1">
              <a:spLocks/>
            </p:cNvSpPr>
            <p:nvPr/>
          </p:nvSpPr>
          <p:spPr>
            <a:xfrm>
              <a:off x="1288771" y="3560134"/>
              <a:ext cx="2820220" cy="77142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>
                  <a:solidFill>
                    <a:schemeClr val="bg1"/>
                  </a:solidFill>
                </a:rPr>
                <a:t>方便快捷的管理项目依赖的资源</a:t>
              </a:r>
              <a:r>
                <a:rPr lang="en-US" altLang="zh-CN">
                  <a:solidFill>
                    <a:schemeClr val="bg1"/>
                  </a:solidFill>
                </a:rPr>
                <a:t>(jar</a:t>
              </a:r>
              <a:r>
                <a:rPr lang="zh-CN" altLang="en-US">
                  <a:solidFill>
                    <a:schemeClr val="bg1"/>
                  </a:solidFill>
                </a:rPr>
                <a:t>包</a:t>
              </a:r>
              <a:r>
                <a:rPr lang="en-US" altLang="zh-CN">
                  <a:solidFill>
                    <a:schemeClr val="bg1"/>
                  </a:solidFill>
                </a:rPr>
                <a:t>)</a:t>
              </a:r>
              <a:r>
                <a:rPr lang="zh-CN" altLang="en-US">
                  <a:solidFill>
                    <a:schemeClr val="bg1"/>
                  </a:solidFill>
                </a:rPr>
                <a:t>，避免版本冲突问题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D9B5F4C-47CB-0D6B-1734-B00805E8E3BD}"/>
              </a:ext>
            </a:extLst>
          </p:cNvPr>
          <p:cNvGrpSpPr/>
          <p:nvPr/>
        </p:nvGrpSpPr>
        <p:grpSpPr>
          <a:xfrm>
            <a:off x="8062367" y="2181531"/>
            <a:ext cx="3034683" cy="3659270"/>
            <a:chOff x="8062367" y="2181531"/>
            <a:chExt cx="3034683" cy="3659270"/>
          </a:xfrm>
        </p:grpSpPr>
        <p:sp>
          <p:nvSpPr>
            <p:cNvPr id="116" name="Rounded Rectangle 1">
              <a:extLst>
                <a:ext uri="{FF2B5EF4-FFF2-40B4-BE49-F238E27FC236}">
                  <a16:creationId xmlns:a16="http://schemas.microsoft.com/office/drawing/2014/main" id="{2A7B3F87-B5BC-0912-BAD3-8D79DD7183C0}"/>
                </a:ext>
              </a:extLst>
            </p:cNvPr>
            <p:cNvSpPr/>
            <p:nvPr/>
          </p:nvSpPr>
          <p:spPr>
            <a:xfrm>
              <a:off x="8062367" y="2181531"/>
              <a:ext cx="2955552" cy="3156190"/>
            </a:xfrm>
            <a:prstGeom prst="roundRect">
              <a:avLst>
                <a:gd name="adj" fmla="val 10000"/>
              </a:avLst>
            </a:prstGeom>
            <a:solidFill>
              <a:srgbClr val="8C61FF"/>
            </a:solidFill>
            <a:ln>
              <a:noFill/>
            </a:ln>
            <a:effectLst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B613CF4E-4074-4BC0-53BF-B879DC2876AD}"/>
                </a:ext>
              </a:extLst>
            </p:cNvPr>
            <p:cNvGrpSpPr/>
            <p:nvPr/>
          </p:nvGrpSpPr>
          <p:grpSpPr>
            <a:xfrm>
              <a:off x="8498502" y="2433538"/>
              <a:ext cx="2083281" cy="666319"/>
              <a:chOff x="8498502" y="2748498"/>
              <a:chExt cx="2083281" cy="666319"/>
            </a:xfrm>
          </p:grpSpPr>
          <p:grpSp>
            <p:nvGrpSpPr>
              <p:cNvPr id="120" name="组合 119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38DFD529-70AE-17A1-AAF6-693EB3FDB226}"/>
                  </a:ext>
                </a:extLst>
              </p:cNvPr>
              <p:cNvGrpSpPr/>
              <p:nvPr/>
            </p:nvGrpSpPr>
            <p:grpSpPr>
              <a:xfrm>
                <a:off x="8498502" y="2748498"/>
                <a:ext cx="2083281" cy="666319"/>
                <a:chOff x="1052038" y="2205441"/>
                <a:chExt cx="5050588" cy="3940703"/>
              </a:xfrm>
            </p:grpSpPr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E9D54909-FC95-D1BF-3BF1-3AFF68B4EE63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/>
                    <a:t>        项目构建</a:t>
                  </a:r>
                </a:p>
              </p:txBody>
            </p:sp>
            <p:sp>
              <p:nvSpPr>
                <p:cNvPr id="155" name="任意多边形 13">
                  <a:extLst>
                    <a:ext uri="{FF2B5EF4-FFF2-40B4-BE49-F238E27FC236}">
                      <a16:creationId xmlns:a16="http://schemas.microsoft.com/office/drawing/2014/main" id="{95730650-1CEF-80F1-85EE-2434D56B2904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任意多边形 14">
                  <a:extLst>
                    <a:ext uri="{FF2B5EF4-FFF2-40B4-BE49-F238E27FC236}">
                      <a16:creationId xmlns:a16="http://schemas.microsoft.com/office/drawing/2014/main" id="{306C654D-92E4-8C71-F499-772C4459CB7A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58" name="组合 157">
                  <a:extLst>
                    <a:ext uri="{FF2B5EF4-FFF2-40B4-BE49-F238E27FC236}">
                      <a16:creationId xmlns:a16="http://schemas.microsoft.com/office/drawing/2014/main" id="{540BE039-F0E7-5620-9093-63F7B44C662C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159" name="任意多边形 16">
                    <a:extLst>
                      <a:ext uri="{FF2B5EF4-FFF2-40B4-BE49-F238E27FC236}">
                        <a16:creationId xmlns:a16="http://schemas.microsoft.com/office/drawing/2014/main" id="{E8BFEC40-5ECE-E092-3D34-9C09227E9322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" name="任意多边形 17">
                    <a:extLst>
                      <a:ext uri="{FF2B5EF4-FFF2-40B4-BE49-F238E27FC236}">
                        <a16:creationId xmlns:a16="http://schemas.microsoft.com/office/drawing/2014/main" id="{43FCB3E8-C8B5-830B-4A0E-8F6229AC2EC9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12750758-7860-BEDA-E7C6-3A1425D8D7D0}"/>
                  </a:ext>
                </a:extLst>
              </p:cNvPr>
              <p:cNvSpPr/>
              <p:nvPr/>
            </p:nvSpPr>
            <p:spPr>
              <a:xfrm>
                <a:off x="8818382" y="2882009"/>
                <a:ext cx="371795" cy="37179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2" name="Group 23">
                <a:extLst>
                  <a:ext uri="{FF2B5EF4-FFF2-40B4-BE49-F238E27FC236}">
                    <a16:creationId xmlns:a16="http://schemas.microsoft.com/office/drawing/2014/main" id="{A217FB3A-2EC3-50E7-24E5-E68A844072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91354" y="2953215"/>
                <a:ext cx="263185" cy="229382"/>
                <a:chOff x="0" y="0"/>
                <a:chExt cx="389342" cy="339426"/>
              </a:xfrm>
            </p:grpSpPr>
            <p:sp>
              <p:nvSpPr>
                <p:cNvPr id="123" name="Freeform 110">
                  <a:extLst>
                    <a:ext uri="{FF2B5EF4-FFF2-40B4-BE49-F238E27FC236}">
                      <a16:creationId xmlns:a16="http://schemas.microsoft.com/office/drawing/2014/main" id="{61EC4429-FD55-7235-52C3-D7062662FB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561" y="102327"/>
                  <a:ext cx="102328" cy="102328"/>
                </a:xfrm>
                <a:custGeom>
                  <a:avLst/>
                  <a:gdLst>
                    <a:gd name="T0" fmla="*/ 0 w 41"/>
                    <a:gd name="T1" fmla="*/ 97336 h 41"/>
                    <a:gd name="T2" fmla="*/ 7487 w 41"/>
                    <a:gd name="T3" fmla="*/ 102328 h 41"/>
                    <a:gd name="T4" fmla="*/ 102328 w 41"/>
                    <a:gd name="T5" fmla="*/ 7487 h 41"/>
                    <a:gd name="T6" fmla="*/ 97336 w 41"/>
                    <a:gd name="T7" fmla="*/ 0 h 41"/>
                    <a:gd name="T8" fmla="*/ 0 w 41"/>
                    <a:gd name="T9" fmla="*/ 97336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41"/>
                    <a:gd name="T17" fmla="*/ 41 w 41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41">
                      <a:moveTo>
                        <a:pt x="0" y="39"/>
                      </a:moveTo>
                      <a:lnTo>
                        <a:pt x="3" y="41"/>
                      </a:lnTo>
                      <a:lnTo>
                        <a:pt x="41" y="3"/>
                      </a:lnTo>
                      <a:lnTo>
                        <a:pt x="39" y="0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4" name="Freeform 111">
                  <a:extLst>
                    <a:ext uri="{FF2B5EF4-FFF2-40B4-BE49-F238E27FC236}">
                      <a16:creationId xmlns:a16="http://schemas.microsoft.com/office/drawing/2014/main" id="{C2162AD4-82A7-C7F1-096A-B3389778E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098" y="74873"/>
                  <a:ext cx="109814" cy="114806"/>
                </a:xfrm>
                <a:custGeom>
                  <a:avLst/>
                  <a:gdLst>
                    <a:gd name="T0" fmla="*/ 92344 w 44"/>
                    <a:gd name="T1" fmla="*/ 0 h 46"/>
                    <a:gd name="T2" fmla="*/ 0 w 44"/>
                    <a:gd name="T3" fmla="*/ 97336 h 46"/>
                    <a:gd name="T4" fmla="*/ 14975 w 44"/>
                    <a:gd name="T5" fmla="*/ 114806 h 46"/>
                    <a:gd name="T6" fmla="*/ 109814 w 44"/>
                    <a:gd name="T7" fmla="*/ 19966 h 46"/>
                    <a:gd name="T8" fmla="*/ 92344 w 44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46"/>
                    <a:gd name="T17" fmla="*/ 44 w 44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46">
                      <a:moveTo>
                        <a:pt x="37" y="0"/>
                      </a:moveTo>
                      <a:lnTo>
                        <a:pt x="0" y="39"/>
                      </a:lnTo>
                      <a:lnTo>
                        <a:pt x="6" y="46"/>
                      </a:lnTo>
                      <a:lnTo>
                        <a:pt x="44" y="8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5" name="Freeform 112">
                  <a:extLst>
                    <a:ext uri="{FF2B5EF4-FFF2-40B4-BE49-F238E27FC236}">
                      <a16:creationId xmlns:a16="http://schemas.microsoft.com/office/drawing/2014/main" id="{1DAA3A1A-46F9-1C1A-8B45-CB88E68CE9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132" y="59898"/>
                  <a:ext cx="104823" cy="104823"/>
                </a:xfrm>
                <a:custGeom>
                  <a:avLst/>
                  <a:gdLst>
                    <a:gd name="T0" fmla="*/ 0 w 42"/>
                    <a:gd name="T1" fmla="*/ 94840 h 42"/>
                    <a:gd name="T2" fmla="*/ 9983 w 42"/>
                    <a:gd name="T3" fmla="*/ 104823 h 42"/>
                    <a:gd name="T4" fmla="*/ 104823 w 42"/>
                    <a:gd name="T5" fmla="*/ 9983 h 42"/>
                    <a:gd name="T6" fmla="*/ 94840 w 42"/>
                    <a:gd name="T7" fmla="*/ 0 h 42"/>
                    <a:gd name="T8" fmla="*/ 0 w 42"/>
                    <a:gd name="T9" fmla="*/ 94840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"/>
                    <a:gd name="T16" fmla="*/ 0 h 42"/>
                    <a:gd name="T17" fmla="*/ 42 w 42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" h="42">
                      <a:moveTo>
                        <a:pt x="0" y="38"/>
                      </a:moveTo>
                      <a:lnTo>
                        <a:pt x="4" y="42"/>
                      </a:lnTo>
                      <a:lnTo>
                        <a:pt x="42" y="4"/>
                      </a:lnTo>
                      <a:lnTo>
                        <a:pt x="38" y="0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6" name="Freeform 113">
                  <a:extLst>
                    <a:ext uri="{FF2B5EF4-FFF2-40B4-BE49-F238E27FC236}">
                      <a16:creationId xmlns:a16="http://schemas.microsoft.com/office/drawing/2014/main" id="{8F9BC926-3471-B10F-F0D2-A55847D129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679" y="162226"/>
                  <a:ext cx="69882" cy="69882"/>
                </a:xfrm>
                <a:custGeom>
                  <a:avLst/>
                  <a:gdLst>
                    <a:gd name="T0" fmla="*/ 69882 w 28"/>
                    <a:gd name="T1" fmla="*/ 49916 h 28"/>
                    <a:gd name="T2" fmla="*/ 19966 w 28"/>
                    <a:gd name="T3" fmla="*/ 0 h 28"/>
                    <a:gd name="T4" fmla="*/ 0 w 28"/>
                    <a:gd name="T5" fmla="*/ 49916 h 28"/>
                    <a:gd name="T6" fmla="*/ 22462 w 28"/>
                    <a:gd name="T7" fmla="*/ 69882 h 28"/>
                    <a:gd name="T8" fmla="*/ 69882 w 28"/>
                    <a:gd name="T9" fmla="*/ 49916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28"/>
                    <a:gd name="T17" fmla="*/ 28 w 28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28">
                      <a:moveTo>
                        <a:pt x="28" y="20"/>
                      </a:moveTo>
                      <a:lnTo>
                        <a:pt x="8" y="0"/>
                      </a:lnTo>
                      <a:lnTo>
                        <a:pt x="0" y="20"/>
                      </a:lnTo>
                      <a:lnTo>
                        <a:pt x="9" y="28"/>
                      </a:lnTo>
                      <a:lnTo>
                        <a:pt x="2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7" name="Freeform 114">
                  <a:extLst>
                    <a:ext uri="{FF2B5EF4-FFF2-40B4-BE49-F238E27FC236}">
                      <a16:creationId xmlns:a16="http://schemas.microsoft.com/office/drawing/2014/main" id="{B1DA8E05-D7EB-3071-3C9B-1FA079D078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208" y="219628"/>
                  <a:ext cx="34941" cy="32446"/>
                </a:xfrm>
                <a:custGeom>
                  <a:avLst/>
                  <a:gdLst>
                    <a:gd name="T0" fmla="*/ 0 w 14"/>
                    <a:gd name="T1" fmla="*/ 32446 h 13"/>
                    <a:gd name="T2" fmla="*/ 34941 w 14"/>
                    <a:gd name="T3" fmla="*/ 14975 h 13"/>
                    <a:gd name="T4" fmla="*/ 14975 w 14"/>
                    <a:gd name="T5" fmla="*/ 0 h 13"/>
                    <a:gd name="T6" fmla="*/ 0 w 14"/>
                    <a:gd name="T7" fmla="*/ 32446 h 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"/>
                    <a:gd name="T13" fmla="*/ 0 h 13"/>
                    <a:gd name="T14" fmla="*/ 14 w 14"/>
                    <a:gd name="T15" fmla="*/ 13 h 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" h="13">
                      <a:moveTo>
                        <a:pt x="0" y="13"/>
                      </a:moveTo>
                      <a:lnTo>
                        <a:pt x="14" y="6"/>
                      </a:lnTo>
                      <a:lnTo>
                        <a:pt x="6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8" name="Freeform 115">
                  <a:extLst>
                    <a:ext uri="{FF2B5EF4-FFF2-40B4-BE49-F238E27FC236}">
                      <a16:creationId xmlns:a16="http://schemas.microsoft.com/office/drawing/2014/main" id="{B8846D4F-A5EE-FE81-6E55-57250CE289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460" y="34941"/>
                  <a:ext cx="69882" cy="69882"/>
                </a:xfrm>
                <a:custGeom>
                  <a:avLst/>
                  <a:gdLst>
                    <a:gd name="T0" fmla="*/ 17471 w 28"/>
                    <a:gd name="T1" fmla="*/ 0 h 28"/>
                    <a:gd name="T2" fmla="*/ 0 w 28"/>
                    <a:gd name="T3" fmla="*/ 19966 h 28"/>
                    <a:gd name="T4" fmla="*/ 49916 w 28"/>
                    <a:gd name="T5" fmla="*/ 69882 h 28"/>
                    <a:gd name="T6" fmla="*/ 69882 w 28"/>
                    <a:gd name="T7" fmla="*/ 49916 h 28"/>
                    <a:gd name="T8" fmla="*/ 17471 w 28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28"/>
                    <a:gd name="T17" fmla="*/ 28 w 28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28">
                      <a:moveTo>
                        <a:pt x="7" y="0"/>
                      </a:moveTo>
                      <a:lnTo>
                        <a:pt x="0" y="8"/>
                      </a:lnTo>
                      <a:lnTo>
                        <a:pt x="20" y="28"/>
                      </a:lnTo>
                      <a:lnTo>
                        <a:pt x="28" y="2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9" name="Freeform 116">
                  <a:extLst>
                    <a:ext uri="{FF2B5EF4-FFF2-40B4-BE49-F238E27FC236}">
                      <a16:creationId xmlns:a16="http://schemas.microsoft.com/office/drawing/2014/main" id="{25ACF4C0-04C8-CC7F-2B60-104822C55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79527" cy="339426"/>
                </a:xfrm>
                <a:custGeom>
                  <a:avLst/>
                  <a:gdLst>
                    <a:gd name="T0" fmla="*/ 259561 w 112"/>
                    <a:gd name="T1" fmla="*/ 252074 h 136"/>
                    <a:gd name="T2" fmla="*/ 207149 w 112"/>
                    <a:gd name="T3" fmla="*/ 252074 h 136"/>
                    <a:gd name="T4" fmla="*/ 207149 w 112"/>
                    <a:gd name="T5" fmla="*/ 321956 h 136"/>
                    <a:gd name="T6" fmla="*/ 17470 w 112"/>
                    <a:gd name="T7" fmla="*/ 321956 h 136"/>
                    <a:gd name="T8" fmla="*/ 17470 w 112"/>
                    <a:gd name="T9" fmla="*/ 79865 h 136"/>
                    <a:gd name="T10" fmla="*/ 259561 w 112"/>
                    <a:gd name="T11" fmla="*/ 79865 h 136"/>
                    <a:gd name="T12" fmla="*/ 259561 w 112"/>
                    <a:gd name="T13" fmla="*/ 99831 h 136"/>
                    <a:gd name="T14" fmla="*/ 279527 w 112"/>
                    <a:gd name="T15" fmla="*/ 79865 h 136"/>
                    <a:gd name="T16" fmla="*/ 279527 w 112"/>
                    <a:gd name="T17" fmla="*/ 14975 h 136"/>
                    <a:gd name="T18" fmla="*/ 242090 w 112"/>
                    <a:gd name="T19" fmla="*/ 14975 h 136"/>
                    <a:gd name="T20" fmla="*/ 242090 w 112"/>
                    <a:gd name="T21" fmla="*/ 49916 h 136"/>
                    <a:gd name="T22" fmla="*/ 237099 w 112"/>
                    <a:gd name="T23" fmla="*/ 49916 h 136"/>
                    <a:gd name="T24" fmla="*/ 237099 w 112"/>
                    <a:gd name="T25" fmla="*/ 0 h 136"/>
                    <a:gd name="T26" fmla="*/ 222124 w 112"/>
                    <a:gd name="T27" fmla="*/ 0 h 136"/>
                    <a:gd name="T28" fmla="*/ 222124 w 112"/>
                    <a:gd name="T29" fmla="*/ 49916 h 136"/>
                    <a:gd name="T30" fmla="*/ 217133 w 112"/>
                    <a:gd name="T31" fmla="*/ 49916 h 136"/>
                    <a:gd name="T32" fmla="*/ 217133 w 112"/>
                    <a:gd name="T33" fmla="*/ 14975 h 136"/>
                    <a:gd name="T34" fmla="*/ 197166 w 112"/>
                    <a:gd name="T35" fmla="*/ 14975 h 136"/>
                    <a:gd name="T36" fmla="*/ 197166 w 112"/>
                    <a:gd name="T37" fmla="*/ 49916 h 136"/>
                    <a:gd name="T38" fmla="*/ 189679 w 112"/>
                    <a:gd name="T39" fmla="*/ 49916 h 136"/>
                    <a:gd name="T40" fmla="*/ 189679 w 112"/>
                    <a:gd name="T41" fmla="*/ 0 h 136"/>
                    <a:gd name="T42" fmla="*/ 179696 w 112"/>
                    <a:gd name="T43" fmla="*/ 0 h 136"/>
                    <a:gd name="T44" fmla="*/ 179696 w 112"/>
                    <a:gd name="T45" fmla="*/ 49916 h 136"/>
                    <a:gd name="T46" fmla="*/ 169713 w 112"/>
                    <a:gd name="T47" fmla="*/ 49916 h 136"/>
                    <a:gd name="T48" fmla="*/ 169713 w 112"/>
                    <a:gd name="T49" fmla="*/ 14975 h 136"/>
                    <a:gd name="T50" fmla="*/ 149747 w 112"/>
                    <a:gd name="T51" fmla="*/ 14975 h 136"/>
                    <a:gd name="T52" fmla="*/ 149747 w 112"/>
                    <a:gd name="T53" fmla="*/ 49916 h 136"/>
                    <a:gd name="T54" fmla="*/ 142259 w 112"/>
                    <a:gd name="T55" fmla="*/ 49916 h 136"/>
                    <a:gd name="T56" fmla="*/ 142259 w 112"/>
                    <a:gd name="T57" fmla="*/ 0 h 136"/>
                    <a:gd name="T58" fmla="*/ 132276 w 112"/>
                    <a:gd name="T59" fmla="*/ 0 h 136"/>
                    <a:gd name="T60" fmla="*/ 132276 w 112"/>
                    <a:gd name="T61" fmla="*/ 49916 h 136"/>
                    <a:gd name="T62" fmla="*/ 127285 w 112"/>
                    <a:gd name="T63" fmla="*/ 49916 h 136"/>
                    <a:gd name="T64" fmla="*/ 127285 w 112"/>
                    <a:gd name="T65" fmla="*/ 14975 h 136"/>
                    <a:gd name="T66" fmla="*/ 107318 w 112"/>
                    <a:gd name="T67" fmla="*/ 14975 h 136"/>
                    <a:gd name="T68" fmla="*/ 107318 w 112"/>
                    <a:gd name="T69" fmla="*/ 49916 h 136"/>
                    <a:gd name="T70" fmla="*/ 99831 w 112"/>
                    <a:gd name="T71" fmla="*/ 49916 h 136"/>
                    <a:gd name="T72" fmla="*/ 99831 w 112"/>
                    <a:gd name="T73" fmla="*/ 0 h 136"/>
                    <a:gd name="T74" fmla="*/ 87352 w 112"/>
                    <a:gd name="T75" fmla="*/ 0 h 136"/>
                    <a:gd name="T76" fmla="*/ 87352 w 112"/>
                    <a:gd name="T77" fmla="*/ 49916 h 136"/>
                    <a:gd name="T78" fmla="*/ 79865 w 112"/>
                    <a:gd name="T79" fmla="*/ 49916 h 136"/>
                    <a:gd name="T80" fmla="*/ 79865 w 112"/>
                    <a:gd name="T81" fmla="*/ 14975 h 136"/>
                    <a:gd name="T82" fmla="*/ 62394 w 112"/>
                    <a:gd name="T83" fmla="*/ 14975 h 136"/>
                    <a:gd name="T84" fmla="*/ 62394 w 112"/>
                    <a:gd name="T85" fmla="*/ 49916 h 136"/>
                    <a:gd name="T86" fmla="*/ 57403 w 112"/>
                    <a:gd name="T87" fmla="*/ 49916 h 136"/>
                    <a:gd name="T88" fmla="*/ 57403 w 112"/>
                    <a:gd name="T89" fmla="*/ 0 h 136"/>
                    <a:gd name="T90" fmla="*/ 42428 w 112"/>
                    <a:gd name="T91" fmla="*/ 0 h 136"/>
                    <a:gd name="T92" fmla="*/ 42428 w 112"/>
                    <a:gd name="T93" fmla="*/ 49916 h 136"/>
                    <a:gd name="T94" fmla="*/ 37437 w 112"/>
                    <a:gd name="T95" fmla="*/ 49916 h 136"/>
                    <a:gd name="T96" fmla="*/ 37437 w 112"/>
                    <a:gd name="T97" fmla="*/ 14975 h 136"/>
                    <a:gd name="T98" fmla="*/ 0 w 112"/>
                    <a:gd name="T99" fmla="*/ 14975 h 136"/>
                    <a:gd name="T100" fmla="*/ 0 w 112"/>
                    <a:gd name="T101" fmla="*/ 59899 h 136"/>
                    <a:gd name="T102" fmla="*/ 0 w 112"/>
                    <a:gd name="T103" fmla="*/ 69882 h 136"/>
                    <a:gd name="T104" fmla="*/ 0 w 112"/>
                    <a:gd name="T105" fmla="*/ 339426 h 136"/>
                    <a:gd name="T106" fmla="*/ 222124 w 112"/>
                    <a:gd name="T107" fmla="*/ 339426 h 136"/>
                    <a:gd name="T108" fmla="*/ 279527 w 112"/>
                    <a:gd name="T109" fmla="*/ 274536 h 136"/>
                    <a:gd name="T110" fmla="*/ 279527 w 112"/>
                    <a:gd name="T111" fmla="*/ 209645 h 136"/>
                    <a:gd name="T112" fmla="*/ 259561 w 112"/>
                    <a:gd name="T113" fmla="*/ 229612 h 136"/>
                    <a:gd name="T114" fmla="*/ 259561 w 112"/>
                    <a:gd name="T115" fmla="*/ 252074 h 1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2"/>
                    <a:gd name="T175" fmla="*/ 0 h 136"/>
                    <a:gd name="T176" fmla="*/ 112 w 112"/>
                    <a:gd name="T177" fmla="*/ 136 h 1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2" h="136">
                      <a:moveTo>
                        <a:pt x="104" y="101"/>
                      </a:moveTo>
                      <a:lnTo>
                        <a:pt x="83" y="101"/>
                      </a:lnTo>
                      <a:lnTo>
                        <a:pt x="83" y="129"/>
                      </a:lnTo>
                      <a:lnTo>
                        <a:pt x="7" y="129"/>
                      </a:lnTo>
                      <a:lnTo>
                        <a:pt x="7" y="32"/>
                      </a:lnTo>
                      <a:lnTo>
                        <a:pt x="104" y="32"/>
                      </a:lnTo>
                      <a:lnTo>
                        <a:pt x="104" y="40"/>
                      </a:lnTo>
                      <a:lnTo>
                        <a:pt x="112" y="32"/>
                      </a:lnTo>
                      <a:lnTo>
                        <a:pt x="112" y="6"/>
                      </a:lnTo>
                      <a:lnTo>
                        <a:pt x="97" y="6"/>
                      </a:lnTo>
                      <a:lnTo>
                        <a:pt x="97" y="20"/>
                      </a:lnTo>
                      <a:lnTo>
                        <a:pt x="95" y="20"/>
                      </a:lnTo>
                      <a:lnTo>
                        <a:pt x="95" y="0"/>
                      </a:lnTo>
                      <a:lnTo>
                        <a:pt x="89" y="0"/>
                      </a:lnTo>
                      <a:lnTo>
                        <a:pt x="89" y="20"/>
                      </a:lnTo>
                      <a:lnTo>
                        <a:pt x="87" y="20"/>
                      </a:lnTo>
                      <a:lnTo>
                        <a:pt x="87" y="6"/>
                      </a:lnTo>
                      <a:lnTo>
                        <a:pt x="79" y="6"/>
                      </a:lnTo>
                      <a:lnTo>
                        <a:pt x="79" y="20"/>
                      </a:lnTo>
                      <a:lnTo>
                        <a:pt x="76" y="20"/>
                      </a:lnTo>
                      <a:lnTo>
                        <a:pt x="76" y="0"/>
                      </a:lnTo>
                      <a:lnTo>
                        <a:pt x="72" y="0"/>
                      </a:lnTo>
                      <a:lnTo>
                        <a:pt x="72" y="20"/>
                      </a:lnTo>
                      <a:lnTo>
                        <a:pt x="68" y="20"/>
                      </a:lnTo>
                      <a:lnTo>
                        <a:pt x="68" y="6"/>
                      </a:lnTo>
                      <a:lnTo>
                        <a:pt x="60" y="6"/>
                      </a:lnTo>
                      <a:lnTo>
                        <a:pt x="60" y="20"/>
                      </a:lnTo>
                      <a:lnTo>
                        <a:pt x="57" y="20"/>
                      </a:lnTo>
                      <a:lnTo>
                        <a:pt x="57" y="0"/>
                      </a:lnTo>
                      <a:lnTo>
                        <a:pt x="53" y="0"/>
                      </a:lnTo>
                      <a:lnTo>
                        <a:pt x="53" y="20"/>
                      </a:lnTo>
                      <a:lnTo>
                        <a:pt x="51" y="20"/>
                      </a:lnTo>
                      <a:lnTo>
                        <a:pt x="51" y="6"/>
                      </a:lnTo>
                      <a:lnTo>
                        <a:pt x="43" y="6"/>
                      </a:lnTo>
                      <a:lnTo>
                        <a:pt x="43" y="20"/>
                      </a:lnTo>
                      <a:lnTo>
                        <a:pt x="40" y="20"/>
                      </a:lnTo>
                      <a:lnTo>
                        <a:pt x="40" y="0"/>
                      </a:lnTo>
                      <a:lnTo>
                        <a:pt x="35" y="0"/>
                      </a:lnTo>
                      <a:lnTo>
                        <a:pt x="35" y="20"/>
                      </a:lnTo>
                      <a:lnTo>
                        <a:pt x="32" y="20"/>
                      </a:lnTo>
                      <a:lnTo>
                        <a:pt x="32" y="6"/>
                      </a:lnTo>
                      <a:lnTo>
                        <a:pt x="25" y="6"/>
                      </a:lnTo>
                      <a:lnTo>
                        <a:pt x="25" y="20"/>
                      </a:lnTo>
                      <a:lnTo>
                        <a:pt x="23" y="20"/>
                      </a:lnTo>
                      <a:lnTo>
                        <a:pt x="23" y="0"/>
                      </a:lnTo>
                      <a:lnTo>
                        <a:pt x="17" y="0"/>
                      </a:lnTo>
                      <a:lnTo>
                        <a:pt x="17" y="20"/>
                      </a:lnTo>
                      <a:lnTo>
                        <a:pt x="15" y="20"/>
                      </a:lnTo>
                      <a:lnTo>
                        <a:pt x="15" y="6"/>
                      </a:lnTo>
                      <a:lnTo>
                        <a:pt x="0" y="6"/>
                      </a:lnTo>
                      <a:lnTo>
                        <a:pt x="0" y="24"/>
                      </a:lnTo>
                      <a:lnTo>
                        <a:pt x="0" y="28"/>
                      </a:lnTo>
                      <a:lnTo>
                        <a:pt x="0" y="136"/>
                      </a:lnTo>
                      <a:lnTo>
                        <a:pt x="89" y="136"/>
                      </a:lnTo>
                      <a:lnTo>
                        <a:pt x="112" y="110"/>
                      </a:lnTo>
                      <a:lnTo>
                        <a:pt x="112" y="84"/>
                      </a:lnTo>
                      <a:lnTo>
                        <a:pt x="104" y="92"/>
                      </a:lnTo>
                      <a:lnTo>
                        <a:pt x="104" y="1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30" name="Rectangle 117">
                  <a:extLst>
                    <a:ext uri="{FF2B5EF4-FFF2-40B4-BE49-F238E27FC236}">
                      <a16:creationId xmlns:a16="http://schemas.microsoft.com/office/drawing/2014/main" id="{11E40BB5-20D7-5DBA-9DB6-DD98209A00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14806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131" name="Rectangle 118">
                  <a:extLst>
                    <a:ext uri="{FF2B5EF4-FFF2-40B4-BE49-F238E27FC236}">
                      <a16:creationId xmlns:a16="http://schemas.microsoft.com/office/drawing/2014/main" id="{71DCC703-9F99-7D6E-44CA-B252F8273F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54738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132" name="Rectangle 119">
                  <a:extLst>
                    <a:ext uri="{FF2B5EF4-FFF2-40B4-BE49-F238E27FC236}">
                      <a16:creationId xmlns:a16="http://schemas.microsoft.com/office/drawing/2014/main" id="{D967AC0F-BA80-38B7-D511-A8C7C232E3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99662"/>
                  <a:ext cx="109814" cy="14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133" name="Rectangle 120">
                  <a:extLst>
                    <a:ext uri="{FF2B5EF4-FFF2-40B4-BE49-F238E27FC236}">
                      <a16:creationId xmlns:a16="http://schemas.microsoft.com/office/drawing/2014/main" id="{578E0D8D-E4E5-45FC-714C-52982F0003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242091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18" name="文本占位符 4">
              <a:extLst>
                <a:ext uri="{FF2B5EF4-FFF2-40B4-BE49-F238E27FC236}">
                  <a16:creationId xmlns:a16="http://schemas.microsoft.com/office/drawing/2014/main" id="{C07BAEC9-B551-99F2-0E20-7AA7BF4EFACA}"/>
                </a:ext>
              </a:extLst>
            </p:cNvPr>
            <p:cNvSpPr txBox="1">
              <a:spLocks/>
            </p:cNvSpPr>
            <p:nvPr/>
          </p:nvSpPr>
          <p:spPr>
            <a:xfrm>
              <a:off x="8141498" y="3510874"/>
              <a:ext cx="2955552" cy="87522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标准跨平台（</a:t>
              </a:r>
              <a:r>
                <a:rPr lang="en-US" altLang="zh-CN" sz="1400">
                  <a:solidFill>
                    <a:schemeClr val="bg1"/>
                  </a:solidFill>
                </a:rPr>
                <a:t>Linux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Windows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MacOS</a:t>
              </a:r>
              <a:r>
                <a:rPr lang="zh-CN" altLang="en-US" sz="1400">
                  <a:solidFill>
                    <a:schemeClr val="bg1"/>
                  </a:solidFill>
                </a:rPr>
                <a:t>）的自动化项目构建方式</a:t>
              </a:r>
            </a:p>
          </p:txBody>
        </p:sp>
        <p:sp>
          <p:nvSpPr>
            <p:cNvPr id="119" name="Freeform 5">
              <a:extLst>
                <a:ext uri="{FF2B5EF4-FFF2-40B4-BE49-F238E27FC236}">
                  <a16:creationId xmlns:a16="http://schemas.microsoft.com/office/drawing/2014/main" id="{40475CC9-EDA5-2D74-14DC-64CA25543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2211" y="4834636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8C61FF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>
                  <a:solidFill>
                    <a:srgbClr val="FFFFFF"/>
                  </a:solidFill>
                  <a:ea typeface="inpin heiti" panose="00000500000000000000" pitchFamily="2" charset="-122"/>
                </a:rPr>
                <a:t>03</a:t>
              </a:r>
              <a:endParaRPr lang="zh-CN" altLang="en-US" sz="3200" b="1">
                <a:solidFill>
                  <a:srgbClr val="FFFFFF"/>
                </a:solidFill>
                <a:ea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462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836788FE-404A-F95B-1D43-C9BFABAF2F4D}"/>
              </a:ext>
            </a:extLst>
          </p:cNvPr>
          <p:cNvGrpSpPr/>
          <p:nvPr/>
        </p:nvGrpSpPr>
        <p:grpSpPr>
          <a:xfrm>
            <a:off x="2595421" y="3429000"/>
            <a:ext cx="229059" cy="250355"/>
            <a:chOff x="4607903" y="2181531"/>
            <a:chExt cx="2955552" cy="3659271"/>
          </a:xfrm>
        </p:grpSpPr>
        <p:sp>
          <p:nvSpPr>
            <p:cNvPr id="9" name="Rounded Rectangle 1">
              <a:extLst>
                <a:ext uri="{FF2B5EF4-FFF2-40B4-BE49-F238E27FC236}">
                  <a16:creationId xmlns:a16="http://schemas.microsoft.com/office/drawing/2014/main" id="{AB20A331-D2EC-EA0A-5A40-BCF2FBA975CD}"/>
                </a:ext>
              </a:extLst>
            </p:cNvPr>
            <p:cNvSpPr/>
            <p:nvPr/>
          </p:nvSpPr>
          <p:spPr>
            <a:xfrm>
              <a:off x="4607903" y="2181531"/>
              <a:ext cx="2955552" cy="3156190"/>
            </a:xfrm>
            <a:prstGeom prst="roundRect">
              <a:avLst>
                <a:gd name="adj" fmla="val 10000"/>
              </a:avLst>
            </a:prstGeom>
            <a:gradFill>
              <a:gsLst>
                <a:gs pos="79000">
                  <a:schemeClr val="accent2">
                    <a:lumMod val="60000"/>
                    <a:lumOff val="40000"/>
                    <a:alpha val="58000"/>
                  </a:schemeClr>
                </a:gs>
                <a:gs pos="0">
                  <a:srgbClr val="AF76B0"/>
                </a:gs>
              </a:gsLst>
              <a:lin ang="3000000" scaled="0"/>
            </a:gra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7E0836D-411A-B820-5CE1-63B6B9EFBF2B}"/>
                </a:ext>
              </a:extLst>
            </p:cNvPr>
            <p:cNvGrpSpPr/>
            <p:nvPr/>
          </p:nvGrpSpPr>
          <p:grpSpPr>
            <a:xfrm>
              <a:off x="5044038" y="2433538"/>
              <a:ext cx="2083281" cy="666319"/>
              <a:chOff x="5044038" y="2748498"/>
              <a:chExt cx="2083281" cy="666319"/>
            </a:xfrm>
          </p:grpSpPr>
          <p:grpSp>
            <p:nvGrpSpPr>
              <p:cNvPr id="13" name="组合 12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0C854B69-0F7D-80FD-301B-A02CB1ACA71C}"/>
                  </a:ext>
                </a:extLst>
              </p:cNvPr>
              <p:cNvGrpSpPr/>
              <p:nvPr/>
            </p:nvGrpSpPr>
            <p:grpSpPr>
              <a:xfrm>
                <a:off x="5044038" y="2748498"/>
                <a:ext cx="2083281" cy="666319"/>
                <a:chOff x="1052038" y="2205441"/>
                <a:chExt cx="5050588" cy="3940703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0F05F26-0A57-C35A-A1EB-83A33EC0BF87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noFill/>
                <a:ln w="19050">
                  <a:solidFill>
                    <a:srgbClr val="66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200"/>
                    <a:t>      统一项目结构</a:t>
                  </a:r>
                </a:p>
              </p:txBody>
            </p:sp>
            <p:sp>
              <p:nvSpPr>
                <p:cNvPr id="20" name="任意多边形 13">
                  <a:extLst>
                    <a:ext uri="{FF2B5EF4-FFF2-40B4-BE49-F238E27FC236}">
                      <a16:creationId xmlns:a16="http://schemas.microsoft.com/office/drawing/2014/main" id="{C5A28A5A-69AA-9B1F-3E81-08C5DB8A4BFE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rgbClr val="62FDF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"/>
                </a:p>
              </p:txBody>
            </p:sp>
            <p:sp>
              <p:nvSpPr>
                <p:cNvPr id="21" name="任意多边形 14">
                  <a:extLst>
                    <a:ext uri="{FF2B5EF4-FFF2-40B4-BE49-F238E27FC236}">
                      <a16:creationId xmlns:a16="http://schemas.microsoft.com/office/drawing/2014/main" id="{73E33C25-81AE-ACB1-65D7-C51DB2B6B161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rgbClr val="62FDF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"/>
                </a:p>
              </p:txBody>
            </p: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2C04CFF5-82A6-A8B4-14A3-43A4E0FB5CA4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23" name="任意多边形 16">
                    <a:extLst>
                      <a:ext uri="{FF2B5EF4-FFF2-40B4-BE49-F238E27FC236}">
                        <a16:creationId xmlns:a16="http://schemas.microsoft.com/office/drawing/2014/main" id="{87E45D50-DF28-74ED-7A35-FEF633B274C4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rgbClr val="62FDF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"/>
                  </a:p>
                </p:txBody>
              </p:sp>
              <p:sp>
                <p:nvSpPr>
                  <p:cNvPr id="24" name="任意多边形 17">
                    <a:extLst>
                      <a:ext uri="{FF2B5EF4-FFF2-40B4-BE49-F238E27FC236}">
                        <a16:creationId xmlns:a16="http://schemas.microsoft.com/office/drawing/2014/main" id="{660F2E0D-CC22-D1A6-0E66-08D031579C36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rgbClr val="62FDF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"/>
                  </a:p>
                </p:txBody>
              </p:sp>
            </p:grp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918B594D-F4AD-8A71-1AC9-E88AB7037493}"/>
                  </a:ext>
                </a:extLst>
              </p:cNvPr>
              <p:cNvGrpSpPr/>
              <p:nvPr/>
            </p:nvGrpSpPr>
            <p:grpSpPr>
              <a:xfrm>
                <a:off x="5080165" y="2892169"/>
                <a:ext cx="371795" cy="371795"/>
                <a:chOff x="10170580" y="6172194"/>
                <a:chExt cx="609600" cy="609600"/>
              </a:xfrm>
            </p:grpSpPr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913912DB-7649-FCC7-10C0-92ED8BE6E911}"/>
                    </a:ext>
                  </a:extLst>
                </p:cNvPr>
                <p:cNvGrpSpPr/>
                <p:nvPr/>
              </p:nvGrpSpPr>
              <p:grpSpPr>
                <a:xfrm>
                  <a:off x="10262980" y="6305994"/>
                  <a:ext cx="424800" cy="342000"/>
                  <a:chOff x="243587" y="8190167"/>
                  <a:chExt cx="425450" cy="342900"/>
                </a:xfrm>
                <a:solidFill>
                  <a:schemeClr val="bg1"/>
                </a:solidFill>
              </p:grpSpPr>
              <p:sp>
                <p:nvSpPr>
                  <p:cNvPr id="17" name="Freeform 1023">
                    <a:extLst>
                      <a:ext uri="{FF2B5EF4-FFF2-40B4-BE49-F238E27FC236}">
                        <a16:creationId xmlns:a16="http://schemas.microsoft.com/office/drawing/2014/main" id="{4F874E22-32A3-A17F-60FB-E1568BD620A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43587" y="8304467"/>
                    <a:ext cx="385763" cy="228600"/>
                  </a:xfrm>
                  <a:custGeom>
                    <a:avLst/>
                    <a:gdLst>
                      <a:gd name="T0" fmla="*/ 68 w 243"/>
                      <a:gd name="T1" fmla="*/ 55 h 144"/>
                      <a:gd name="T2" fmla="*/ 68 w 243"/>
                      <a:gd name="T3" fmla="*/ 144 h 144"/>
                      <a:gd name="T4" fmla="*/ 107 w 243"/>
                      <a:gd name="T5" fmla="*/ 144 h 144"/>
                      <a:gd name="T6" fmla="*/ 107 w 243"/>
                      <a:gd name="T7" fmla="*/ 55 h 144"/>
                      <a:gd name="T8" fmla="*/ 88 w 243"/>
                      <a:gd name="T9" fmla="*/ 37 h 144"/>
                      <a:gd name="T10" fmla="*/ 68 w 243"/>
                      <a:gd name="T11" fmla="*/ 55 h 144"/>
                      <a:gd name="T12" fmla="*/ 0 w 243"/>
                      <a:gd name="T13" fmla="*/ 144 h 144"/>
                      <a:gd name="T14" fmla="*/ 41 w 243"/>
                      <a:gd name="T15" fmla="*/ 144 h 144"/>
                      <a:gd name="T16" fmla="*/ 41 w 243"/>
                      <a:gd name="T17" fmla="*/ 76 h 144"/>
                      <a:gd name="T18" fmla="*/ 0 w 243"/>
                      <a:gd name="T19" fmla="*/ 110 h 144"/>
                      <a:gd name="T20" fmla="*/ 0 w 243"/>
                      <a:gd name="T21" fmla="*/ 144 h 144"/>
                      <a:gd name="T22" fmla="*/ 202 w 243"/>
                      <a:gd name="T23" fmla="*/ 34 h 144"/>
                      <a:gd name="T24" fmla="*/ 202 w 243"/>
                      <a:gd name="T25" fmla="*/ 144 h 144"/>
                      <a:gd name="T26" fmla="*/ 243 w 243"/>
                      <a:gd name="T27" fmla="*/ 144 h 144"/>
                      <a:gd name="T28" fmla="*/ 243 w 243"/>
                      <a:gd name="T29" fmla="*/ 0 h 144"/>
                      <a:gd name="T30" fmla="*/ 202 w 243"/>
                      <a:gd name="T31" fmla="*/ 34 h 144"/>
                      <a:gd name="T32" fmla="*/ 134 w 243"/>
                      <a:gd name="T33" fmla="*/ 78 h 144"/>
                      <a:gd name="T34" fmla="*/ 134 w 243"/>
                      <a:gd name="T35" fmla="*/ 144 h 144"/>
                      <a:gd name="T36" fmla="*/ 175 w 243"/>
                      <a:gd name="T37" fmla="*/ 144 h 144"/>
                      <a:gd name="T38" fmla="*/ 175 w 243"/>
                      <a:gd name="T39" fmla="*/ 57 h 144"/>
                      <a:gd name="T40" fmla="*/ 142 w 243"/>
                      <a:gd name="T41" fmla="*/ 84 h 144"/>
                      <a:gd name="T42" fmla="*/ 134 w 243"/>
                      <a:gd name="T43" fmla="*/ 78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43" h="144">
                        <a:moveTo>
                          <a:pt x="68" y="55"/>
                        </a:moveTo>
                        <a:lnTo>
                          <a:pt x="68" y="144"/>
                        </a:lnTo>
                        <a:lnTo>
                          <a:pt x="107" y="144"/>
                        </a:lnTo>
                        <a:lnTo>
                          <a:pt x="107" y="55"/>
                        </a:lnTo>
                        <a:lnTo>
                          <a:pt x="88" y="37"/>
                        </a:lnTo>
                        <a:lnTo>
                          <a:pt x="68" y="55"/>
                        </a:lnTo>
                        <a:close/>
                        <a:moveTo>
                          <a:pt x="0" y="144"/>
                        </a:moveTo>
                        <a:lnTo>
                          <a:pt x="41" y="144"/>
                        </a:lnTo>
                        <a:lnTo>
                          <a:pt x="41" y="76"/>
                        </a:lnTo>
                        <a:lnTo>
                          <a:pt x="0" y="110"/>
                        </a:lnTo>
                        <a:lnTo>
                          <a:pt x="0" y="144"/>
                        </a:lnTo>
                        <a:close/>
                        <a:moveTo>
                          <a:pt x="202" y="34"/>
                        </a:moveTo>
                        <a:lnTo>
                          <a:pt x="202" y="144"/>
                        </a:lnTo>
                        <a:lnTo>
                          <a:pt x="243" y="144"/>
                        </a:lnTo>
                        <a:lnTo>
                          <a:pt x="243" y="0"/>
                        </a:lnTo>
                        <a:lnTo>
                          <a:pt x="202" y="34"/>
                        </a:lnTo>
                        <a:close/>
                        <a:moveTo>
                          <a:pt x="134" y="78"/>
                        </a:moveTo>
                        <a:lnTo>
                          <a:pt x="134" y="144"/>
                        </a:lnTo>
                        <a:lnTo>
                          <a:pt x="175" y="144"/>
                        </a:lnTo>
                        <a:lnTo>
                          <a:pt x="175" y="57"/>
                        </a:lnTo>
                        <a:lnTo>
                          <a:pt x="142" y="84"/>
                        </a:lnTo>
                        <a:lnTo>
                          <a:pt x="134" y="7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00"/>
                  </a:p>
                </p:txBody>
              </p:sp>
              <p:sp>
                <p:nvSpPr>
                  <p:cNvPr id="18" name="Freeform 1024">
                    <a:extLst>
                      <a:ext uri="{FF2B5EF4-FFF2-40B4-BE49-F238E27FC236}">
                        <a16:creationId xmlns:a16="http://schemas.microsoft.com/office/drawing/2014/main" id="{967D96CD-FC10-5D11-1873-96A488C5BF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3587" y="8190167"/>
                    <a:ext cx="425450" cy="247650"/>
                  </a:xfrm>
                  <a:custGeom>
                    <a:avLst/>
                    <a:gdLst>
                      <a:gd name="T0" fmla="*/ 268 w 268"/>
                      <a:gd name="T1" fmla="*/ 0 h 156"/>
                      <a:gd name="T2" fmla="*/ 192 w 268"/>
                      <a:gd name="T3" fmla="*/ 0 h 156"/>
                      <a:gd name="T4" fmla="*/ 225 w 268"/>
                      <a:gd name="T5" fmla="*/ 30 h 156"/>
                      <a:gd name="T6" fmla="*/ 142 w 268"/>
                      <a:gd name="T7" fmla="*/ 101 h 156"/>
                      <a:gd name="T8" fmla="*/ 88 w 268"/>
                      <a:gd name="T9" fmla="*/ 54 h 156"/>
                      <a:gd name="T10" fmla="*/ 0 w 268"/>
                      <a:gd name="T11" fmla="*/ 125 h 156"/>
                      <a:gd name="T12" fmla="*/ 0 w 268"/>
                      <a:gd name="T13" fmla="*/ 156 h 156"/>
                      <a:gd name="T14" fmla="*/ 88 w 268"/>
                      <a:gd name="T15" fmla="*/ 85 h 156"/>
                      <a:gd name="T16" fmla="*/ 142 w 268"/>
                      <a:gd name="T17" fmla="*/ 132 h 156"/>
                      <a:gd name="T18" fmla="*/ 241 w 268"/>
                      <a:gd name="T19" fmla="*/ 48 h 156"/>
                      <a:gd name="T20" fmla="*/ 268 w 268"/>
                      <a:gd name="T21" fmla="*/ 74 h 156"/>
                      <a:gd name="T22" fmla="*/ 268 w 268"/>
                      <a:gd name="T23" fmla="*/ 0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68" h="156">
                        <a:moveTo>
                          <a:pt x="268" y="0"/>
                        </a:moveTo>
                        <a:lnTo>
                          <a:pt x="192" y="0"/>
                        </a:lnTo>
                        <a:lnTo>
                          <a:pt x="225" y="30"/>
                        </a:lnTo>
                        <a:lnTo>
                          <a:pt x="142" y="101"/>
                        </a:lnTo>
                        <a:lnTo>
                          <a:pt x="88" y="54"/>
                        </a:lnTo>
                        <a:lnTo>
                          <a:pt x="0" y="125"/>
                        </a:lnTo>
                        <a:lnTo>
                          <a:pt x="0" y="156"/>
                        </a:lnTo>
                        <a:lnTo>
                          <a:pt x="88" y="85"/>
                        </a:lnTo>
                        <a:lnTo>
                          <a:pt x="142" y="132"/>
                        </a:lnTo>
                        <a:lnTo>
                          <a:pt x="241" y="48"/>
                        </a:lnTo>
                        <a:lnTo>
                          <a:pt x="268" y="74"/>
                        </a:lnTo>
                        <a:lnTo>
                          <a:pt x="26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00"/>
                  </a:p>
                </p:txBody>
              </p:sp>
            </p:grp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8BC7DC45-8563-AB75-C9A4-81361FF0F934}"/>
                    </a:ext>
                  </a:extLst>
                </p:cNvPr>
                <p:cNvSpPr/>
                <p:nvPr/>
              </p:nvSpPr>
              <p:spPr>
                <a:xfrm>
                  <a:off x="10170580" y="6172194"/>
                  <a:ext cx="609600" cy="6096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"/>
                </a:p>
              </p:txBody>
            </p:sp>
          </p:grpSp>
        </p:grpSp>
        <p:sp>
          <p:nvSpPr>
            <p:cNvPr id="11" name="文本占位符 4">
              <a:extLst>
                <a:ext uri="{FF2B5EF4-FFF2-40B4-BE49-F238E27FC236}">
                  <a16:creationId xmlns:a16="http://schemas.microsoft.com/office/drawing/2014/main" id="{7FB58318-A4E6-A03B-BB4D-902D34411B3B}"/>
                </a:ext>
              </a:extLst>
            </p:cNvPr>
            <p:cNvSpPr txBox="1">
              <a:spLocks/>
            </p:cNvSpPr>
            <p:nvPr/>
          </p:nvSpPr>
          <p:spPr>
            <a:xfrm>
              <a:off x="4730863" y="3686085"/>
              <a:ext cx="2705529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">
                  <a:solidFill>
                    <a:schemeClr val="bg1"/>
                  </a:solidFill>
                </a:rPr>
                <a:t>提供标准、统一的项目结构</a:t>
              </a:r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093D1DB-2B77-528F-22DA-0F496C12A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018" y="4834637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b="1">
                  <a:solidFill>
                    <a:srgbClr val="FFFFFF"/>
                  </a:solidFill>
                  <a:ea typeface="inpin heiti" panose="00000500000000000000" pitchFamily="2" charset="-122"/>
                </a:rPr>
                <a:t>02</a:t>
              </a:r>
              <a:endParaRPr lang="zh-CN" altLang="en-US" sz="500" b="1">
                <a:solidFill>
                  <a:srgbClr val="FFFFFF"/>
                </a:solidFill>
                <a:ea typeface="inpin heiti" panose="00000500000000000000" pitchFamily="2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D022F7B-8749-A33A-93AD-37A169E3CC1E}"/>
              </a:ext>
            </a:extLst>
          </p:cNvPr>
          <p:cNvGrpSpPr/>
          <p:nvPr/>
        </p:nvGrpSpPr>
        <p:grpSpPr>
          <a:xfrm>
            <a:off x="2595421" y="3429000"/>
            <a:ext cx="229059" cy="250355"/>
            <a:chOff x="8062367" y="2496491"/>
            <a:chExt cx="2955552" cy="3659270"/>
          </a:xfrm>
        </p:grpSpPr>
        <p:sp>
          <p:nvSpPr>
            <p:cNvPr id="26" name="Rounded Rectangle 1">
              <a:extLst>
                <a:ext uri="{FF2B5EF4-FFF2-40B4-BE49-F238E27FC236}">
                  <a16:creationId xmlns:a16="http://schemas.microsoft.com/office/drawing/2014/main" id="{68EAA820-EAA9-8CA3-F31C-B953BEA8845E}"/>
                </a:ext>
              </a:extLst>
            </p:cNvPr>
            <p:cNvSpPr/>
            <p:nvPr/>
          </p:nvSpPr>
          <p:spPr>
            <a:xfrm>
              <a:off x="8062367" y="2496491"/>
              <a:ext cx="2955552" cy="3156190"/>
            </a:xfrm>
            <a:prstGeom prst="roundRect">
              <a:avLst>
                <a:gd name="adj" fmla="val 10000"/>
              </a:avLst>
            </a:prstGeom>
            <a:gradFill>
              <a:gsLst>
                <a:gs pos="79000">
                  <a:schemeClr val="accent2">
                    <a:lumMod val="60000"/>
                    <a:lumOff val="40000"/>
                    <a:alpha val="58000"/>
                  </a:schemeClr>
                </a:gs>
                <a:gs pos="0">
                  <a:srgbClr val="AF76B0"/>
                </a:gs>
              </a:gsLst>
              <a:lin ang="3000000" scaled="0"/>
            </a:gra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0B5C9D71-3B56-B399-6F10-08E734213164}"/>
                </a:ext>
              </a:extLst>
            </p:cNvPr>
            <p:cNvGrpSpPr/>
            <p:nvPr/>
          </p:nvGrpSpPr>
          <p:grpSpPr>
            <a:xfrm>
              <a:off x="8498502" y="2748498"/>
              <a:ext cx="2083281" cy="666319"/>
              <a:chOff x="8498502" y="2748498"/>
              <a:chExt cx="2083281" cy="666319"/>
            </a:xfrm>
          </p:grpSpPr>
          <p:grpSp>
            <p:nvGrpSpPr>
              <p:cNvPr id="30" name="组合 29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8B9DABB3-ACF4-8280-A3CA-73F60BFE15E6}"/>
                  </a:ext>
                </a:extLst>
              </p:cNvPr>
              <p:cNvGrpSpPr/>
              <p:nvPr/>
            </p:nvGrpSpPr>
            <p:grpSpPr>
              <a:xfrm>
                <a:off x="8498502" y="2748498"/>
                <a:ext cx="2083281" cy="666319"/>
                <a:chOff x="1052038" y="2205441"/>
                <a:chExt cx="5050588" cy="3940703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9C0BD16B-5DD4-3EA7-2B8B-FE58D7E9C9C2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noFill/>
                <a:ln w="19050">
                  <a:solidFill>
                    <a:srgbClr val="66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"/>
                    <a:t>        项目构建</a:t>
                  </a:r>
                </a:p>
              </p:txBody>
            </p:sp>
            <p:sp>
              <p:nvSpPr>
                <p:cNvPr id="45" name="任意多边形 13">
                  <a:extLst>
                    <a:ext uri="{FF2B5EF4-FFF2-40B4-BE49-F238E27FC236}">
                      <a16:creationId xmlns:a16="http://schemas.microsoft.com/office/drawing/2014/main" id="{EB39F676-5CBE-98A3-543A-D05EDBD295DA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rgbClr val="62FDF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"/>
                </a:p>
              </p:txBody>
            </p:sp>
            <p:sp>
              <p:nvSpPr>
                <p:cNvPr id="46" name="任意多边形 14">
                  <a:extLst>
                    <a:ext uri="{FF2B5EF4-FFF2-40B4-BE49-F238E27FC236}">
                      <a16:creationId xmlns:a16="http://schemas.microsoft.com/office/drawing/2014/main" id="{7E9387FE-8A86-BFB2-1437-F6E025645D4B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rgbClr val="62FDF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"/>
                </a:p>
              </p:txBody>
            </p:sp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203ABBB1-7664-6F69-4FB8-9D31DE1F8558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48" name="任意多边形 16">
                    <a:extLst>
                      <a:ext uri="{FF2B5EF4-FFF2-40B4-BE49-F238E27FC236}">
                        <a16:creationId xmlns:a16="http://schemas.microsoft.com/office/drawing/2014/main" id="{AB0462F2-65EF-7CC5-03FD-9C4B4B5CB9CA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rgbClr val="62FDF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"/>
                  </a:p>
                </p:txBody>
              </p:sp>
              <p:sp>
                <p:nvSpPr>
                  <p:cNvPr id="49" name="任意多边形 17">
                    <a:extLst>
                      <a:ext uri="{FF2B5EF4-FFF2-40B4-BE49-F238E27FC236}">
                        <a16:creationId xmlns:a16="http://schemas.microsoft.com/office/drawing/2014/main" id="{D14074DD-F0B7-23E9-B89B-0FE156189C3D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rgbClr val="62FDF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"/>
                  </a:p>
                </p:txBody>
              </p:sp>
            </p:grpSp>
          </p:grp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3DA2489-2F4B-026E-03AD-118FA4F0E580}"/>
                  </a:ext>
                </a:extLst>
              </p:cNvPr>
              <p:cNvSpPr/>
              <p:nvPr/>
            </p:nvSpPr>
            <p:spPr>
              <a:xfrm>
                <a:off x="8818382" y="2882009"/>
                <a:ext cx="371795" cy="37179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/>
              </a:p>
            </p:txBody>
          </p:sp>
          <p:grpSp>
            <p:nvGrpSpPr>
              <p:cNvPr id="32" name="Group 23">
                <a:extLst>
                  <a:ext uri="{FF2B5EF4-FFF2-40B4-BE49-F238E27FC236}">
                    <a16:creationId xmlns:a16="http://schemas.microsoft.com/office/drawing/2014/main" id="{4399A88D-59FF-CFA0-C894-F2A31B367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91354" y="2953215"/>
                <a:ext cx="263185" cy="229382"/>
                <a:chOff x="0" y="0"/>
                <a:chExt cx="389342" cy="339426"/>
              </a:xfrm>
            </p:grpSpPr>
            <p:sp>
              <p:nvSpPr>
                <p:cNvPr id="33" name="Freeform 110">
                  <a:extLst>
                    <a:ext uri="{FF2B5EF4-FFF2-40B4-BE49-F238E27FC236}">
                      <a16:creationId xmlns:a16="http://schemas.microsoft.com/office/drawing/2014/main" id="{4DE63D88-55A3-27A5-8F30-1D14879943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561" y="102327"/>
                  <a:ext cx="102328" cy="102328"/>
                </a:xfrm>
                <a:custGeom>
                  <a:avLst/>
                  <a:gdLst>
                    <a:gd name="T0" fmla="*/ 0 w 41"/>
                    <a:gd name="T1" fmla="*/ 97336 h 41"/>
                    <a:gd name="T2" fmla="*/ 7487 w 41"/>
                    <a:gd name="T3" fmla="*/ 102328 h 41"/>
                    <a:gd name="T4" fmla="*/ 102328 w 41"/>
                    <a:gd name="T5" fmla="*/ 7487 h 41"/>
                    <a:gd name="T6" fmla="*/ 97336 w 41"/>
                    <a:gd name="T7" fmla="*/ 0 h 41"/>
                    <a:gd name="T8" fmla="*/ 0 w 41"/>
                    <a:gd name="T9" fmla="*/ 97336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41"/>
                    <a:gd name="T17" fmla="*/ 41 w 41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41">
                      <a:moveTo>
                        <a:pt x="0" y="39"/>
                      </a:moveTo>
                      <a:lnTo>
                        <a:pt x="3" y="41"/>
                      </a:lnTo>
                      <a:lnTo>
                        <a:pt x="41" y="3"/>
                      </a:lnTo>
                      <a:lnTo>
                        <a:pt x="39" y="0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00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34" name="Freeform 111">
                  <a:extLst>
                    <a:ext uri="{FF2B5EF4-FFF2-40B4-BE49-F238E27FC236}">
                      <a16:creationId xmlns:a16="http://schemas.microsoft.com/office/drawing/2014/main" id="{060FF3F0-B365-D6D7-0BF9-CB52BDDBD1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098" y="74873"/>
                  <a:ext cx="109814" cy="114806"/>
                </a:xfrm>
                <a:custGeom>
                  <a:avLst/>
                  <a:gdLst>
                    <a:gd name="T0" fmla="*/ 92344 w 44"/>
                    <a:gd name="T1" fmla="*/ 0 h 46"/>
                    <a:gd name="T2" fmla="*/ 0 w 44"/>
                    <a:gd name="T3" fmla="*/ 97336 h 46"/>
                    <a:gd name="T4" fmla="*/ 14975 w 44"/>
                    <a:gd name="T5" fmla="*/ 114806 h 46"/>
                    <a:gd name="T6" fmla="*/ 109814 w 44"/>
                    <a:gd name="T7" fmla="*/ 19966 h 46"/>
                    <a:gd name="T8" fmla="*/ 92344 w 44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46"/>
                    <a:gd name="T17" fmla="*/ 44 w 44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46">
                      <a:moveTo>
                        <a:pt x="37" y="0"/>
                      </a:moveTo>
                      <a:lnTo>
                        <a:pt x="0" y="39"/>
                      </a:lnTo>
                      <a:lnTo>
                        <a:pt x="6" y="46"/>
                      </a:lnTo>
                      <a:lnTo>
                        <a:pt x="44" y="8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00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35" name="Freeform 112">
                  <a:extLst>
                    <a:ext uri="{FF2B5EF4-FFF2-40B4-BE49-F238E27FC236}">
                      <a16:creationId xmlns:a16="http://schemas.microsoft.com/office/drawing/2014/main" id="{7CF8C08A-349E-372B-C341-4881BC4B6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132" y="59898"/>
                  <a:ext cx="104823" cy="104823"/>
                </a:xfrm>
                <a:custGeom>
                  <a:avLst/>
                  <a:gdLst>
                    <a:gd name="T0" fmla="*/ 0 w 42"/>
                    <a:gd name="T1" fmla="*/ 94840 h 42"/>
                    <a:gd name="T2" fmla="*/ 9983 w 42"/>
                    <a:gd name="T3" fmla="*/ 104823 h 42"/>
                    <a:gd name="T4" fmla="*/ 104823 w 42"/>
                    <a:gd name="T5" fmla="*/ 9983 h 42"/>
                    <a:gd name="T6" fmla="*/ 94840 w 42"/>
                    <a:gd name="T7" fmla="*/ 0 h 42"/>
                    <a:gd name="T8" fmla="*/ 0 w 42"/>
                    <a:gd name="T9" fmla="*/ 94840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"/>
                    <a:gd name="T16" fmla="*/ 0 h 42"/>
                    <a:gd name="T17" fmla="*/ 42 w 42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" h="42">
                      <a:moveTo>
                        <a:pt x="0" y="38"/>
                      </a:moveTo>
                      <a:lnTo>
                        <a:pt x="4" y="42"/>
                      </a:lnTo>
                      <a:lnTo>
                        <a:pt x="42" y="4"/>
                      </a:lnTo>
                      <a:lnTo>
                        <a:pt x="38" y="0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00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36" name="Freeform 113">
                  <a:extLst>
                    <a:ext uri="{FF2B5EF4-FFF2-40B4-BE49-F238E27FC236}">
                      <a16:creationId xmlns:a16="http://schemas.microsoft.com/office/drawing/2014/main" id="{12343C0D-83A5-FBB4-89E6-C6B1043830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679" y="162226"/>
                  <a:ext cx="69882" cy="69882"/>
                </a:xfrm>
                <a:custGeom>
                  <a:avLst/>
                  <a:gdLst>
                    <a:gd name="T0" fmla="*/ 69882 w 28"/>
                    <a:gd name="T1" fmla="*/ 49916 h 28"/>
                    <a:gd name="T2" fmla="*/ 19966 w 28"/>
                    <a:gd name="T3" fmla="*/ 0 h 28"/>
                    <a:gd name="T4" fmla="*/ 0 w 28"/>
                    <a:gd name="T5" fmla="*/ 49916 h 28"/>
                    <a:gd name="T6" fmla="*/ 22462 w 28"/>
                    <a:gd name="T7" fmla="*/ 69882 h 28"/>
                    <a:gd name="T8" fmla="*/ 69882 w 28"/>
                    <a:gd name="T9" fmla="*/ 49916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28"/>
                    <a:gd name="T17" fmla="*/ 28 w 28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28">
                      <a:moveTo>
                        <a:pt x="28" y="20"/>
                      </a:moveTo>
                      <a:lnTo>
                        <a:pt x="8" y="0"/>
                      </a:lnTo>
                      <a:lnTo>
                        <a:pt x="0" y="20"/>
                      </a:lnTo>
                      <a:lnTo>
                        <a:pt x="9" y="28"/>
                      </a:lnTo>
                      <a:lnTo>
                        <a:pt x="2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00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37" name="Freeform 114">
                  <a:extLst>
                    <a:ext uri="{FF2B5EF4-FFF2-40B4-BE49-F238E27FC236}">
                      <a16:creationId xmlns:a16="http://schemas.microsoft.com/office/drawing/2014/main" id="{5E2E03A6-0D0B-34D9-CF20-0D740F3E3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208" y="219628"/>
                  <a:ext cx="34941" cy="32446"/>
                </a:xfrm>
                <a:custGeom>
                  <a:avLst/>
                  <a:gdLst>
                    <a:gd name="T0" fmla="*/ 0 w 14"/>
                    <a:gd name="T1" fmla="*/ 32446 h 13"/>
                    <a:gd name="T2" fmla="*/ 34941 w 14"/>
                    <a:gd name="T3" fmla="*/ 14975 h 13"/>
                    <a:gd name="T4" fmla="*/ 14975 w 14"/>
                    <a:gd name="T5" fmla="*/ 0 h 13"/>
                    <a:gd name="T6" fmla="*/ 0 w 14"/>
                    <a:gd name="T7" fmla="*/ 32446 h 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"/>
                    <a:gd name="T13" fmla="*/ 0 h 13"/>
                    <a:gd name="T14" fmla="*/ 14 w 14"/>
                    <a:gd name="T15" fmla="*/ 13 h 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" h="13">
                      <a:moveTo>
                        <a:pt x="0" y="13"/>
                      </a:moveTo>
                      <a:lnTo>
                        <a:pt x="14" y="6"/>
                      </a:lnTo>
                      <a:lnTo>
                        <a:pt x="6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00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38" name="Freeform 115">
                  <a:extLst>
                    <a:ext uri="{FF2B5EF4-FFF2-40B4-BE49-F238E27FC236}">
                      <a16:creationId xmlns:a16="http://schemas.microsoft.com/office/drawing/2014/main" id="{18D57FA2-951E-154D-B28E-9D25E00C58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460" y="34941"/>
                  <a:ext cx="69882" cy="69882"/>
                </a:xfrm>
                <a:custGeom>
                  <a:avLst/>
                  <a:gdLst>
                    <a:gd name="T0" fmla="*/ 17471 w 28"/>
                    <a:gd name="T1" fmla="*/ 0 h 28"/>
                    <a:gd name="T2" fmla="*/ 0 w 28"/>
                    <a:gd name="T3" fmla="*/ 19966 h 28"/>
                    <a:gd name="T4" fmla="*/ 49916 w 28"/>
                    <a:gd name="T5" fmla="*/ 69882 h 28"/>
                    <a:gd name="T6" fmla="*/ 69882 w 28"/>
                    <a:gd name="T7" fmla="*/ 49916 h 28"/>
                    <a:gd name="T8" fmla="*/ 17471 w 28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28"/>
                    <a:gd name="T17" fmla="*/ 28 w 28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28">
                      <a:moveTo>
                        <a:pt x="7" y="0"/>
                      </a:moveTo>
                      <a:lnTo>
                        <a:pt x="0" y="8"/>
                      </a:lnTo>
                      <a:lnTo>
                        <a:pt x="20" y="28"/>
                      </a:lnTo>
                      <a:lnTo>
                        <a:pt x="28" y="2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00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39" name="Freeform 116">
                  <a:extLst>
                    <a:ext uri="{FF2B5EF4-FFF2-40B4-BE49-F238E27FC236}">
                      <a16:creationId xmlns:a16="http://schemas.microsoft.com/office/drawing/2014/main" id="{CA2CAE2F-75B6-4BF1-FF4E-0449B3C475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79527" cy="339426"/>
                </a:xfrm>
                <a:custGeom>
                  <a:avLst/>
                  <a:gdLst>
                    <a:gd name="T0" fmla="*/ 259561 w 112"/>
                    <a:gd name="T1" fmla="*/ 252074 h 136"/>
                    <a:gd name="T2" fmla="*/ 207149 w 112"/>
                    <a:gd name="T3" fmla="*/ 252074 h 136"/>
                    <a:gd name="T4" fmla="*/ 207149 w 112"/>
                    <a:gd name="T5" fmla="*/ 321956 h 136"/>
                    <a:gd name="T6" fmla="*/ 17470 w 112"/>
                    <a:gd name="T7" fmla="*/ 321956 h 136"/>
                    <a:gd name="T8" fmla="*/ 17470 w 112"/>
                    <a:gd name="T9" fmla="*/ 79865 h 136"/>
                    <a:gd name="T10" fmla="*/ 259561 w 112"/>
                    <a:gd name="T11" fmla="*/ 79865 h 136"/>
                    <a:gd name="T12" fmla="*/ 259561 w 112"/>
                    <a:gd name="T13" fmla="*/ 99831 h 136"/>
                    <a:gd name="T14" fmla="*/ 279527 w 112"/>
                    <a:gd name="T15" fmla="*/ 79865 h 136"/>
                    <a:gd name="T16" fmla="*/ 279527 w 112"/>
                    <a:gd name="T17" fmla="*/ 14975 h 136"/>
                    <a:gd name="T18" fmla="*/ 242090 w 112"/>
                    <a:gd name="T19" fmla="*/ 14975 h 136"/>
                    <a:gd name="T20" fmla="*/ 242090 w 112"/>
                    <a:gd name="T21" fmla="*/ 49916 h 136"/>
                    <a:gd name="T22" fmla="*/ 237099 w 112"/>
                    <a:gd name="T23" fmla="*/ 49916 h 136"/>
                    <a:gd name="T24" fmla="*/ 237099 w 112"/>
                    <a:gd name="T25" fmla="*/ 0 h 136"/>
                    <a:gd name="T26" fmla="*/ 222124 w 112"/>
                    <a:gd name="T27" fmla="*/ 0 h 136"/>
                    <a:gd name="T28" fmla="*/ 222124 w 112"/>
                    <a:gd name="T29" fmla="*/ 49916 h 136"/>
                    <a:gd name="T30" fmla="*/ 217133 w 112"/>
                    <a:gd name="T31" fmla="*/ 49916 h 136"/>
                    <a:gd name="T32" fmla="*/ 217133 w 112"/>
                    <a:gd name="T33" fmla="*/ 14975 h 136"/>
                    <a:gd name="T34" fmla="*/ 197166 w 112"/>
                    <a:gd name="T35" fmla="*/ 14975 h 136"/>
                    <a:gd name="T36" fmla="*/ 197166 w 112"/>
                    <a:gd name="T37" fmla="*/ 49916 h 136"/>
                    <a:gd name="T38" fmla="*/ 189679 w 112"/>
                    <a:gd name="T39" fmla="*/ 49916 h 136"/>
                    <a:gd name="T40" fmla="*/ 189679 w 112"/>
                    <a:gd name="T41" fmla="*/ 0 h 136"/>
                    <a:gd name="T42" fmla="*/ 179696 w 112"/>
                    <a:gd name="T43" fmla="*/ 0 h 136"/>
                    <a:gd name="T44" fmla="*/ 179696 w 112"/>
                    <a:gd name="T45" fmla="*/ 49916 h 136"/>
                    <a:gd name="T46" fmla="*/ 169713 w 112"/>
                    <a:gd name="T47" fmla="*/ 49916 h 136"/>
                    <a:gd name="T48" fmla="*/ 169713 w 112"/>
                    <a:gd name="T49" fmla="*/ 14975 h 136"/>
                    <a:gd name="T50" fmla="*/ 149747 w 112"/>
                    <a:gd name="T51" fmla="*/ 14975 h 136"/>
                    <a:gd name="T52" fmla="*/ 149747 w 112"/>
                    <a:gd name="T53" fmla="*/ 49916 h 136"/>
                    <a:gd name="T54" fmla="*/ 142259 w 112"/>
                    <a:gd name="T55" fmla="*/ 49916 h 136"/>
                    <a:gd name="T56" fmla="*/ 142259 w 112"/>
                    <a:gd name="T57" fmla="*/ 0 h 136"/>
                    <a:gd name="T58" fmla="*/ 132276 w 112"/>
                    <a:gd name="T59" fmla="*/ 0 h 136"/>
                    <a:gd name="T60" fmla="*/ 132276 w 112"/>
                    <a:gd name="T61" fmla="*/ 49916 h 136"/>
                    <a:gd name="T62" fmla="*/ 127285 w 112"/>
                    <a:gd name="T63" fmla="*/ 49916 h 136"/>
                    <a:gd name="T64" fmla="*/ 127285 w 112"/>
                    <a:gd name="T65" fmla="*/ 14975 h 136"/>
                    <a:gd name="T66" fmla="*/ 107318 w 112"/>
                    <a:gd name="T67" fmla="*/ 14975 h 136"/>
                    <a:gd name="T68" fmla="*/ 107318 w 112"/>
                    <a:gd name="T69" fmla="*/ 49916 h 136"/>
                    <a:gd name="T70" fmla="*/ 99831 w 112"/>
                    <a:gd name="T71" fmla="*/ 49916 h 136"/>
                    <a:gd name="T72" fmla="*/ 99831 w 112"/>
                    <a:gd name="T73" fmla="*/ 0 h 136"/>
                    <a:gd name="T74" fmla="*/ 87352 w 112"/>
                    <a:gd name="T75" fmla="*/ 0 h 136"/>
                    <a:gd name="T76" fmla="*/ 87352 w 112"/>
                    <a:gd name="T77" fmla="*/ 49916 h 136"/>
                    <a:gd name="T78" fmla="*/ 79865 w 112"/>
                    <a:gd name="T79" fmla="*/ 49916 h 136"/>
                    <a:gd name="T80" fmla="*/ 79865 w 112"/>
                    <a:gd name="T81" fmla="*/ 14975 h 136"/>
                    <a:gd name="T82" fmla="*/ 62394 w 112"/>
                    <a:gd name="T83" fmla="*/ 14975 h 136"/>
                    <a:gd name="T84" fmla="*/ 62394 w 112"/>
                    <a:gd name="T85" fmla="*/ 49916 h 136"/>
                    <a:gd name="T86" fmla="*/ 57403 w 112"/>
                    <a:gd name="T87" fmla="*/ 49916 h 136"/>
                    <a:gd name="T88" fmla="*/ 57403 w 112"/>
                    <a:gd name="T89" fmla="*/ 0 h 136"/>
                    <a:gd name="T90" fmla="*/ 42428 w 112"/>
                    <a:gd name="T91" fmla="*/ 0 h 136"/>
                    <a:gd name="T92" fmla="*/ 42428 w 112"/>
                    <a:gd name="T93" fmla="*/ 49916 h 136"/>
                    <a:gd name="T94" fmla="*/ 37437 w 112"/>
                    <a:gd name="T95" fmla="*/ 49916 h 136"/>
                    <a:gd name="T96" fmla="*/ 37437 w 112"/>
                    <a:gd name="T97" fmla="*/ 14975 h 136"/>
                    <a:gd name="T98" fmla="*/ 0 w 112"/>
                    <a:gd name="T99" fmla="*/ 14975 h 136"/>
                    <a:gd name="T100" fmla="*/ 0 w 112"/>
                    <a:gd name="T101" fmla="*/ 59899 h 136"/>
                    <a:gd name="T102" fmla="*/ 0 w 112"/>
                    <a:gd name="T103" fmla="*/ 69882 h 136"/>
                    <a:gd name="T104" fmla="*/ 0 w 112"/>
                    <a:gd name="T105" fmla="*/ 339426 h 136"/>
                    <a:gd name="T106" fmla="*/ 222124 w 112"/>
                    <a:gd name="T107" fmla="*/ 339426 h 136"/>
                    <a:gd name="T108" fmla="*/ 279527 w 112"/>
                    <a:gd name="T109" fmla="*/ 274536 h 136"/>
                    <a:gd name="T110" fmla="*/ 279527 w 112"/>
                    <a:gd name="T111" fmla="*/ 209645 h 136"/>
                    <a:gd name="T112" fmla="*/ 259561 w 112"/>
                    <a:gd name="T113" fmla="*/ 229612 h 136"/>
                    <a:gd name="T114" fmla="*/ 259561 w 112"/>
                    <a:gd name="T115" fmla="*/ 252074 h 1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2"/>
                    <a:gd name="T175" fmla="*/ 0 h 136"/>
                    <a:gd name="T176" fmla="*/ 112 w 112"/>
                    <a:gd name="T177" fmla="*/ 136 h 1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2" h="136">
                      <a:moveTo>
                        <a:pt x="104" y="101"/>
                      </a:moveTo>
                      <a:lnTo>
                        <a:pt x="83" y="101"/>
                      </a:lnTo>
                      <a:lnTo>
                        <a:pt x="83" y="129"/>
                      </a:lnTo>
                      <a:lnTo>
                        <a:pt x="7" y="129"/>
                      </a:lnTo>
                      <a:lnTo>
                        <a:pt x="7" y="32"/>
                      </a:lnTo>
                      <a:lnTo>
                        <a:pt x="104" y="32"/>
                      </a:lnTo>
                      <a:lnTo>
                        <a:pt x="104" y="40"/>
                      </a:lnTo>
                      <a:lnTo>
                        <a:pt x="112" y="32"/>
                      </a:lnTo>
                      <a:lnTo>
                        <a:pt x="112" y="6"/>
                      </a:lnTo>
                      <a:lnTo>
                        <a:pt x="97" y="6"/>
                      </a:lnTo>
                      <a:lnTo>
                        <a:pt x="97" y="20"/>
                      </a:lnTo>
                      <a:lnTo>
                        <a:pt x="95" y="20"/>
                      </a:lnTo>
                      <a:lnTo>
                        <a:pt x="95" y="0"/>
                      </a:lnTo>
                      <a:lnTo>
                        <a:pt x="89" y="0"/>
                      </a:lnTo>
                      <a:lnTo>
                        <a:pt x="89" y="20"/>
                      </a:lnTo>
                      <a:lnTo>
                        <a:pt x="87" y="20"/>
                      </a:lnTo>
                      <a:lnTo>
                        <a:pt x="87" y="6"/>
                      </a:lnTo>
                      <a:lnTo>
                        <a:pt x="79" y="6"/>
                      </a:lnTo>
                      <a:lnTo>
                        <a:pt x="79" y="20"/>
                      </a:lnTo>
                      <a:lnTo>
                        <a:pt x="76" y="20"/>
                      </a:lnTo>
                      <a:lnTo>
                        <a:pt x="76" y="0"/>
                      </a:lnTo>
                      <a:lnTo>
                        <a:pt x="72" y="0"/>
                      </a:lnTo>
                      <a:lnTo>
                        <a:pt x="72" y="20"/>
                      </a:lnTo>
                      <a:lnTo>
                        <a:pt x="68" y="20"/>
                      </a:lnTo>
                      <a:lnTo>
                        <a:pt x="68" y="6"/>
                      </a:lnTo>
                      <a:lnTo>
                        <a:pt x="60" y="6"/>
                      </a:lnTo>
                      <a:lnTo>
                        <a:pt x="60" y="20"/>
                      </a:lnTo>
                      <a:lnTo>
                        <a:pt x="57" y="20"/>
                      </a:lnTo>
                      <a:lnTo>
                        <a:pt x="57" y="0"/>
                      </a:lnTo>
                      <a:lnTo>
                        <a:pt x="53" y="0"/>
                      </a:lnTo>
                      <a:lnTo>
                        <a:pt x="53" y="20"/>
                      </a:lnTo>
                      <a:lnTo>
                        <a:pt x="51" y="20"/>
                      </a:lnTo>
                      <a:lnTo>
                        <a:pt x="51" y="6"/>
                      </a:lnTo>
                      <a:lnTo>
                        <a:pt x="43" y="6"/>
                      </a:lnTo>
                      <a:lnTo>
                        <a:pt x="43" y="20"/>
                      </a:lnTo>
                      <a:lnTo>
                        <a:pt x="40" y="20"/>
                      </a:lnTo>
                      <a:lnTo>
                        <a:pt x="40" y="0"/>
                      </a:lnTo>
                      <a:lnTo>
                        <a:pt x="35" y="0"/>
                      </a:lnTo>
                      <a:lnTo>
                        <a:pt x="35" y="20"/>
                      </a:lnTo>
                      <a:lnTo>
                        <a:pt x="32" y="20"/>
                      </a:lnTo>
                      <a:lnTo>
                        <a:pt x="32" y="6"/>
                      </a:lnTo>
                      <a:lnTo>
                        <a:pt x="25" y="6"/>
                      </a:lnTo>
                      <a:lnTo>
                        <a:pt x="25" y="20"/>
                      </a:lnTo>
                      <a:lnTo>
                        <a:pt x="23" y="20"/>
                      </a:lnTo>
                      <a:lnTo>
                        <a:pt x="23" y="0"/>
                      </a:lnTo>
                      <a:lnTo>
                        <a:pt x="17" y="0"/>
                      </a:lnTo>
                      <a:lnTo>
                        <a:pt x="17" y="20"/>
                      </a:lnTo>
                      <a:lnTo>
                        <a:pt x="15" y="20"/>
                      </a:lnTo>
                      <a:lnTo>
                        <a:pt x="15" y="6"/>
                      </a:lnTo>
                      <a:lnTo>
                        <a:pt x="0" y="6"/>
                      </a:lnTo>
                      <a:lnTo>
                        <a:pt x="0" y="24"/>
                      </a:lnTo>
                      <a:lnTo>
                        <a:pt x="0" y="28"/>
                      </a:lnTo>
                      <a:lnTo>
                        <a:pt x="0" y="136"/>
                      </a:lnTo>
                      <a:lnTo>
                        <a:pt x="89" y="136"/>
                      </a:lnTo>
                      <a:lnTo>
                        <a:pt x="112" y="110"/>
                      </a:lnTo>
                      <a:lnTo>
                        <a:pt x="112" y="84"/>
                      </a:lnTo>
                      <a:lnTo>
                        <a:pt x="104" y="92"/>
                      </a:lnTo>
                      <a:lnTo>
                        <a:pt x="104" y="1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00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40" name="Rectangle 117">
                  <a:extLst>
                    <a:ext uri="{FF2B5EF4-FFF2-40B4-BE49-F238E27FC236}">
                      <a16:creationId xmlns:a16="http://schemas.microsoft.com/office/drawing/2014/main" id="{38DDEB95-DC08-B3C1-97C9-BF706B3F78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14806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100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41" name="Rectangle 118">
                  <a:extLst>
                    <a:ext uri="{FF2B5EF4-FFF2-40B4-BE49-F238E27FC236}">
                      <a16:creationId xmlns:a16="http://schemas.microsoft.com/office/drawing/2014/main" id="{46BF4984-C213-93FD-0C4E-0E0DD130EF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54738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100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42" name="Rectangle 119">
                  <a:extLst>
                    <a:ext uri="{FF2B5EF4-FFF2-40B4-BE49-F238E27FC236}">
                      <a16:creationId xmlns:a16="http://schemas.microsoft.com/office/drawing/2014/main" id="{09AECF2C-EAFE-6982-F9DD-FE91DD7FF7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99662"/>
                  <a:ext cx="109814" cy="14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100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43" name="Rectangle 120">
                  <a:extLst>
                    <a:ext uri="{FF2B5EF4-FFF2-40B4-BE49-F238E27FC236}">
                      <a16:creationId xmlns:a16="http://schemas.microsoft.com/office/drawing/2014/main" id="{070FFE96-8231-68BD-C223-BEC72D27F8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242091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100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8" name="文本占位符 4">
              <a:extLst>
                <a:ext uri="{FF2B5EF4-FFF2-40B4-BE49-F238E27FC236}">
                  <a16:creationId xmlns:a16="http://schemas.microsoft.com/office/drawing/2014/main" id="{3EC6B56C-7C3E-8719-CF93-BB384F9E994F}"/>
                </a:ext>
              </a:extLst>
            </p:cNvPr>
            <p:cNvSpPr txBox="1">
              <a:spLocks/>
            </p:cNvSpPr>
            <p:nvPr/>
          </p:nvSpPr>
          <p:spPr>
            <a:xfrm>
              <a:off x="8062367" y="3842951"/>
              <a:ext cx="2955552" cy="87522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">
                  <a:solidFill>
                    <a:schemeClr val="bg1"/>
                  </a:solidFill>
                </a:rPr>
                <a:t>标准跨平台（</a:t>
              </a:r>
              <a:r>
                <a:rPr lang="en-US" altLang="zh-CN" sz="100">
                  <a:solidFill>
                    <a:schemeClr val="bg1"/>
                  </a:solidFill>
                </a:rPr>
                <a:t>Linux</a:t>
              </a:r>
              <a:r>
                <a:rPr lang="zh-CN" altLang="en-US" sz="100">
                  <a:solidFill>
                    <a:schemeClr val="bg1"/>
                  </a:solidFill>
                </a:rPr>
                <a:t>、</a:t>
              </a:r>
              <a:r>
                <a:rPr lang="en-US" altLang="zh-CN" sz="100">
                  <a:solidFill>
                    <a:schemeClr val="bg1"/>
                  </a:solidFill>
                </a:rPr>
                <a:t>Windows</a:t>
              </a:r>
              <a:r>
                <a:rPr lang="zh-CN" altLang="en-US" sz="100">
                  <a:solidFill>
                    <a:schemeClr val="bg1"/>
                  </a:solidFill>
                </a:rPr>
                <a:t>、</a:t>
              </a:r>
              <a:r>
                <a:rPr lang="en-US" altLang="zh-CN" sz="100">
                  <a:solidFill>
                    <a:schemeClr val="bg1"/>
                  </a:solidFill>
                </a:rPr>
                <a:t>MacOS</a:t>
              </a:r>
              <a:r>
                <a:rPr lang="zh-CN" altLang="en-US" sz="100">
                  <a:solidFill>
                    <a:schemeClr val="bg1"/>
                  </a:solidFill>
                </a:rPr>
                <a:t>）的自动化项目构建方式</a:t>
              </a:r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4350434-E506-C57E-9CA0-3B5D50357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2211" y="5149596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b="1">
                  <a:solidFill>
                    <a:srgbClr val="FFFFFF"/>
                  </a:solidFill>
                  <a:ea typeface="inpin heiti" panose="00000500000000000000" pitchFamily="2" charset="-122"/>
                </a:rPr>
                <a:t>03</a:t>
              </a:r>
              <a:endParaRPr lang="zh-CN" altLang="en-US" sz="500" b="1">
                <a:solidFill>
                  <a:srgbClr val="FFFFFF"/>
                </a:solidFill>
                <a:ea typeface="inpin heiti" panose="00000500000000000000" pitchFamily="2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099E7B1-34DD-4C31-66A2-3DBEEDA6FF63}"/>
              </a:ext>
            </a:extLst>
          </p:cNvPr>
          <p:cNvGrpSpPr/>
          <p:nvPr/>
        </p:nvGrpSpPr>
        <p:grpSpPr>
          <a:xfrm>
            <a:off x="2595421" y="3429000"/>
            <a:ext cx="229059" cy="250355"/>
            <a:chOff x="1211055" y="2181531"/>
            <a:chExt cx="2955552" cy="3659271"/>
          </a:xfrm>
        </p:grpSpPr>
        <p:sp>
          <p:nvSpPr>
            <p:cNvPr id="51" name="Rounded Rectangle 1">
              <a:extLst>
                <a:ext uri="{FF2B5EF4-FFF2-40B4-BE49-F238E27FC236}">
                  <a16:creationId xmlns:a16="http://schemas.microsoft.com/office/drawing/2014/main" id="{4845B248-AE4F-4761-0DF9-36F0ACD8AC99}"/>
                </a:ext>
              </a:extLst>
            </p:cNvPr>
            <p:cNvSpPr/>
            <p:nvPr/>
          </p:nvSpPr>
          <p:spPr>
            <a:xfrm>
              <a:off x="1211055" y="2181531"/>
              <a:ext cx="2955552" cy="3156190"/>
            </a:xfrm>
            <a:prstGeom prst="roundRect">
              <a:avLst>
                <a:gd name="adj" fmla="val 10000"/>
              </a:avLst>
            </a:prstGeom>
            <a:gradFill>
              <a:gsLst>
                <a:gs pos="79000">
                  <a:schemeClr val="accent2">
                    <a:lumMod val="60000"/>
                    <a:lumOff val="40000"/>
                    <a:alpha val="58000"/>
                  </a:schemeClr>
                </a:gs>
                <a:gs pos="0">
                  <a:srgbClr val="AF76B0"/>
                </a:gs>
              </a:gsLst>
              <a:lin ang="3000000" scaled="0"/>
            </a:gra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7135B161-BA6A-8051-3175-9AC6FCDEAE4B}"/>
                </a:ext>
              </a:extLst>
            </p:cNvPr>
            <p:cNvGrpSpPr/>
            <p:nvPr/>
          </p:nvGrpSpPr>
          <p:grpSpPr>
            <a:xfrm>
              <a:off x="1652351" y="2433538"/>
              <a:ext cx="2072959" cy="666320"/>
              <a:chOff x="1652351" y="2748498"/>
              <a:chExt cx="2072959" cy="666320"/>
            </a:xfrm>
          </p:grpSpPr>
          <p:grpSp>
            <p:nvGrpSpPr>
              <p:cNvPr id="55" name="组合 54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4E6D6D08-FB64-5AF8-A934-021A6EA87854}"/>
                  </a:ext>
                </a:extLst>
              </p:cNvPr>
              <p:cNvGrpSpPr/>
              <p:nvPr/>
            </p:nvGrpSpPr>
            <p:grpSpPr>
              <a:xfrm>
                <a:off x="1652351" y="2748498"/>
                <a:ext cx="2072959" cy="666320"/>
                <a:chOff x="1052038" y="2205441"/>
                <a:chExt cx="5050588" cy="3940703"/>
              </a:xfrm>
            </p:grpSpPr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B85ECE48-7642-82C6-9912-E4C0B92A64D1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solidFill>
                  <a:srgbClr val="D9D9D9">
                    <a:alpha val="10196"/>
                  </a:srgbClr>
                </a:solidFill>
                <a:ln w="19050">
                  <a:solidFill>
                    <a:srgbClr val="66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"/>
                    <a:t>         依赖管理</a:t>
                  </a:r>
                </a:p>
              </p:txBody>
            </p:sp>
            <p:sp>
              <p:nvSpPr>
                <p:cNvPr id="64" name="任意多边形 13">
                  <a:extLst>
                    <a:ext uri="{FF2B5EF4-FFF2-40B4-BE49-F238E27FC236}">
                      <a16:creationId xmlns:a16="http://schemas.microsoft.com/office/drawing/2014/main" id="{5399EE50-7C91-9786-B0E6-EC4AFAA896A8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rgbClr val="62FDF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"/>
                </a:p>
              </p:txBody>
            </p:sp>
            <p:sp>
              <p:nvSpPr>
                <p:cNvPr id="65" name="任意多边形 14">
                  <a:extLst>
                    <a:ext uri="{FF2B5EF4-FFF2-40B4-BE49-F238E27FC236}">
                      <a16:creationId xmlns:a16="http://schemas.microsoft.com/office/drawing/2014/main" id="{F6A333BD-5B11-78D8-26FE-132B8A2F5161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rgbClr val="62FDF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"/>
                </a:p>
              </p:txBody>
            </p:sp>
            <p:grpSp>
              <p:nvGrpSpPr>
                <p:cNvPr id="66" name="组合 65">
                  <a:extLst>
                    <a:ext uri="{FF2B5EF4-FFF2-40B4-BE49-F238E27FC236}">
                      <a16:creationId xmlns:a16="http://schemas.microsoft.com/office/drawing/2014/main" id="{4D4EF944-A07E-6F82-03A0-F09B722B0E65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67" name="任意多边形 16">
                    <a:extLst>
                      <a:ext uri="{FF2B5EF4-FFF2-40B4-BE49-F238E27FC236}">
                        <a16:creationId xmlns:a16="http://schemas.microsoft.com/office/drawing/2014/main" id="{74392385-795F-A578-E5B3-7F6F2C9852D5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rgbClr val="62FDF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"/>
                  </a:p>
                </p:txBody>
              </p:sp>
              <p:sp>
                <p:nvSpPr>
                  <p:cNvPr id="68" name="任意多边形 17">
                    <a:extLst>
                      <a:ext uri="{FF2B5EF4-FFF2-40B4-BE49-F238E27FC236}">
                        <a16:creationId xmlns:a16="http://schemas.microsoft.com/office/drawing/2014/main" id="{EEF453E4-B1AA-F7F8-D166-43FB935C43B0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rgbClr val="62FDF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"/>
                  </a:p>
                </p:txBody>
              </p:sp>
            </p:grp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88926DD3-F8EB-D366-D438-EBCC6D9E3BAD}"/>
                  </a:ext>
                </a:extLst>
              </p:cNvPr>
              <p:cNvGrpSpPr/>
              <p:nvPr/>
            </p:nvGrpSpPr>
            <p:grpSpPr>
              <a:xfrm>
                <a:off x="2012309" y="2889073"/>
                <a:ext cx="385170" cy="385170"/>
                <a:chOff x="11499584" y="6159603"/>
                <a:chExt cx="609600" cy="609600"/>
              </a:xfrm>
            </p:grpSpPr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6F65B1A9-D0FD-2728-3022-88019B7358B9}"/>
                    </a:ext>
                  </a:extLst>
                </p:cNvPr>
                <p:cNvGrpSpPr/>
                <p:nvPr/>
              </p:nvGrpSpPr>
              <p:grpSpPr>
                <a:xfrm>
                  <a:off x="11623385" y="6298029"/>
                  <a:ext cx="424800" cy="342006"/>
                  <a:chOff x="8809038" y="2963863"/>
                  <a:chExt cx="176213" cy="176216"/>
                </a:xfrm>
                <a:solidFill>
                  <a:schemeClr val="bg1"/>
                </a:solidFill>
              </p:grpSpPr>
              <p:sp>
                <p:nvSpPr>
                  <p:cNvPr id="59" name="Freeform 384">
                    <a:extLst>
                      <a:ext uri="{FF2B5EF4-FFF2-40B4-BE49-F238E27FC236}">
                        <a16:creationId xmlns:a16="http://schemas.microsoft.com/office/drawing/2014/main" id="{1197E6FB-0728-531E-B18A-D36CEF23AA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09038" y="3052763"/>
                    <a:ext cx="85725" cy="85725"/>
                  </a:xfrm>
                  <a:custGeom>
                    <a:avLst/>
                    <a:gdLst>
                      <a:gd name="T0" fmla="*/ 43 w 54"/>
                      <a:gd name="T1" fmla="*/ 9 h 54"/>
                      <a:gd name="T2" fmla="*/ 24 w 54"/>
                      <a:gd name="T3" fmla="*/ 27 h 54"/>
                      <a:gd name="T4" fmla="*/ 21 w 54"/>
                      <a:gd name="T5" fmla="*/ 24 h 54"/>
                      <a:gd name="T6" fmla="*/ 39 w 54"/>
                      <a:gd name="T7" fmla="*/ 5 h 54"/>
                      <a:gd name="T8" fmla="*/ 34 w 54"/>
                      <a:gd name="T9" fmla="*/ 0 h 54"/>
                      <a:gd name="T10" fmla="*/ 10 w 54"/>
                      <a:gd name="T11" fmla="*/ 24 h 54"/>
                      <a:gd name="T12" fmla="*/ 10 w 54"/>
                      <a:gd name="T13" fmla="*/ 24 h 54"/>
                      <a:gd name="T14" fmla="*/ 10 w 54"/>
                      <a:gd name="T15" fmla="*/ 24 h 54"/>
                      <a:gd name="T16" fmla="*/ 10 w 54"/>
                      <a:gd name="T17" fmla="*/ 24 h 54"/>
                      <a:gd name="T18" fmla="*/ 10 w 54"/>
                      <a:gd name="T19" fmla="*/ 24 h 54"/>
                      <a:gd name="T20" fmla="*/ 0 w 54"/>
                      <a:gd name="T21" fmla="*/ 54 h 54"/>
                      <a:gd name="T22" fmla="*/ 30 w 54"/>
                      <a:gd name="T23" fmla="*/ 44 h 54"/>
                      <a:gd name="T24" fmla="*/ 30 w 54"/>
                      <a:gd name="T25" fmla="*/ 44 h 54"/>
                      <a:gd name="T26" fmla="*/ 30 w 54"/>
                      <a:gd name="T27" fmla="*/ 44 h 54"/>
                      <a:gd name="T28" fmla="*/ 30 w 54"/>
                      <a:gd name="T29" fmla="*/ 44 h 54"/>
                      <a:gd name="T30" fmla="*/ 30 w 54"/>
                      <a:gd name="T31" fmla="*/ 44 h 54"/>
                      <a:gd name="T32" fmla="*/ 54 w 54"/>
                      <a:gd name="T33" fmla="*/ 21 h 54"/>
                      <a:gd name="T34" fmla="*/ 43 w 54"/>
                      <a:gd name="T35" fmla="*/ 9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4" h="54">
                        <a:moveTo>
                          <a:pt x="43" y="9"/>
                        </a:moveTo>
                        <a:lnTo>
                          <a:pt x="24" y="27"/>
                        </a:lnTo>
                        <a:lnTo>
                          <a:pt x="21" y="24"/>
                        </a:lnTo>
                        <a:lnTo>
                          <a:pt x="39" y="5"/>
                        </a:lnTo>
                        <a:lnTo>
                          <a:pt x="34" y="0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0" y="5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54" y="21"/>
                        </a:lnTo>
                        <a:lnTo>
                          <a:pt x="43" y="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00"/>
                  </a:p>
                </p:txBody>
              </p:sp>
              <p:sp>
                <p:nvSpPr>
                  <p:cNvPr id="60" name="Freeform 385">
                    <a:extLst>
                      <a:ext uri="{FF2B5EF4-FFF2-40B4-BE49-F238E27FC236}">
                        <a16:creationId xmlns:a16="http://schemas.microsoft.com/office/drawing/2014/main" id="{6575BA48-A64F-7BDC-41C5-259AA981AE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99526" y="2995613"/>
                    <a:ext cx="53975" cy="53975"/>
                  </a:xfrm>
                  <a:custGeom>
                    <a:avLst/>
                    <a:gdLst>
                      <a:gd name="T0" fmla="*/ 5 w 34"/>
                      <a:gd name="T1" fmla="*/ 19 h 34"/>
                      <a:gd name="T2" fmla="*/ 14 w 34"/>
                      <a:gd name="T3" fmla="*/ 10 h 34"/>
                      <a:gd name="T4" fmla="*/ 17 w 34"/>
                      <a:gd name="T5" fmla="*/ 13 h 34"/>
                      <a:gd name="T6" fmla="*/ 8 w 34"/>
                      <a:gd name="T7" fmla="*/ 22 h 34"/>
                      <a:gd name="T8" fmla="*/ 20 w 34"/>
                      <a:gd name="T9" fmla="*/ 34 h 34"/>
                      <a:gd name="T10" fmla="*/ 34 w 34"/>
                      <a:gd name="T11" fmla="*/ 20 h 34"/>
                      <a:gd name="T12" fmla="*/ 14 w 34"/>
                      <a:gd name="T13" fmla="*/ 0 h 34"/>
                      <a:gd name="T14" fmla="*/ 0 w 34"/>
                      <a:gd name="T15" fmla="*/ 14 h 34"/>
                      <a:gd name="T16" fmla="*/ 5 w 34"/>
                      <a:gd name="T17" fmla="*/ 19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4" h="34">
                        <a:moveTo>
                          <a:pt x="5" y="19"/>
                        </a:moveTo>
                        <a:lnTo>
                          <a:pt x="14" y="10"/>
                        </a:lnTo>
                        <a:lnTo>
                          <a:pt x="17" y="13"/>
                        </a:lnTo>
                        <a:lnTo>
                          <a:pt x="8" y="22"/>
                        </a:lnTo>
                        <a:lnTo>
                          <a:pt x="20" y="34"/>
                        </a:lnTo>
                        <a:lnTo>
                          <a:pt x="34" y="20"/>
                        </a:lnTo>
                        <a:lnTo>
                          <a:pt x="14" y="0"/>
                        </a:lnTo>
                        <a:lnTo>
                          <a:pt x="0" y="14"/>
                        </a:lnTo>
                        <a:lnTo>
                          <a:pt x="5" y="1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00"/>
                  </a:p>
                </p:txBody>
              </p:sp>
              <p:sp>
                <p:nvSpPr>
                  <p:cNvPr id="61" name="Freeform 386">
                    <a:extLst>
                      <a:ext uri="{FF2B5EF4-FFF2-40B4-BE49-F238E27FC236}">
                        <a16:creationId xmlns:a16="http://schemas.microsoft.com/office/drawing/2014/main" id="{E29EC0E0-F29E-C88D-C53B-89692673C9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31276" y="2963863"/>
                    <a:ext cx="53975" cy="52388"/>
                  </a:xfrm>
                  <a:custGeom>
                    <a:avLst/>
                    <a:gdLst>
                      <a:gd name="T0" fmla="*/ 14 w 34"/>
                      <a:gd name="T1" fmla="*/ 0 h 33"/>
                      <a:gd name="T2" fmla="*/ 0 w 34"/>
                      <a:gd name="T3" fmla="*/ 13 h 33"/>
                      <a:gd name="T4" fmla="*/ 21 w 34"/>
                      <a:gd name="T5" fmla="*/ 33 h 33"/>
                      <a:gd name="T6" fmla="*/ 34 w 34"/>
                      <a:gd name="T7" fmla="*/ 20 h 33"/>
                      <a:gd name="T8" fmla="*/ 14 w 3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33">
                        <a:moveTo>
                          <a:pt x="14" y="0"/>
                        </a:moveTo>
                        <a:lnTo>
                          <a:pt x="0" y="13"/>
                        </a:lnTo>
                        <a:lnTo>
                          <a:pt x="21" y="33"/>
                        </a:lnTo>
                        <a:lnTo>
                          <a:pt x="34" y="2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00"/>
                  </a:p>
                </p:txBody>
              </p:sp>
              <p:sp>
                <p:nvSpPr>
                  <p:cNvPr id="62" name="Freeform 387">
                    <a:extLst>
                      <a:ext uri="{FF2B5EF4-FFF2-40B4-BE49-F238E27FC236}">
                        <a16:creationId xmlns:a16="http://schemas.microsoft.com/office/drawing/2014/main" id="{F4CD0756-9E83-739D-E511-1EFA5BE593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09038" y="2963866"/>
                    <a:ext cx="176213" cy="176213"/>
                  </a:xfrm>
                  <a:custGeom>
                    <a:avLst/>
                    <a:gdLst>
                      <a:gd name="T0" fmla="*/ 223 w 288"/>
                      <a:gd name="T1" fmla="*/ 162 h 287"/>
                      <a:gd name="T2" fmla="*/ 203 w 288"/>
                      <a:gd name="T3" fmla="*/ 167 h 287"/>
                      <a:gd name="T4" fmla="*/ 120 w 288"/>
                      <a:gd name="T5" fmla="*/ 84 h 287"/>
                      <a:gd name="T6" fmla="*/ 125 w 288"/>
                      <a:gd name="T7" fmla="*/ 65 h 287"/>
                      <a:gd name="T8" fmla="*/ 61 w 288"/>
                      <a:gd name="T9" fmla="*/ 0 h 287"/>
                      <a:gd name="T10" fmla="*/ 60 w 288"/>
                      <a:gd name="T11" fmla="*/ 0 h 287"/>
                      <a:gd name="T12" fmla="*/ 54 w 288"/>
                      <a:gd name="T13" fmla="*/ 6 h 287"/>
                      <a:gd name="T14" fmla="*/ 79 w 288"/>
                      <a:gd name="T15" fmla="*/ 44 h 287"/>
                      <a:gd name="T16" fmla="*/ 45 w 288"/>
                      <a:gd name="T17" fmla="*/ 78 h 287"/>
                      <a:gd name="T18" fmla="*/ 38 w 288"/>
                      <a:gd name="T19" fmla="*/ 79 h 287"/>
                      <a:gd name="T20" fmla="*/ 6 w 288"/>
                      <a:gd name="T21" fmla="*/ 54 h 287"/>
                      <a:gd name="T22" fmla="*/ 0 w 288"/>
                      <a:gd name="T23" fmla="*/ 60 h 287"/>
                      <a:gd name="T24" fmla="*/ 65 w 288"/>
                      <a:gd name="T25" fmla="*/ 125 h 287"/>
                      <a:gd name="T26" fmla="*/ 84 w 288"/>
                      <a:gd name="T27" fmla="*/ 120 h 287"/>
                      <a:gd name="T28" fmla="*/ 167 w 288"/>
                      <a:gd name="T29" fmla="*/ 203 h 287"/>
                      <a:gd name="T30" fmla="*/ 162 w 288"/>
                      <a:gd name="T31" fmla="*/ 222 h 287"/>
                      <a:gd name="T32" fmla="*/ 227 w 288"/>
                      <a:gd name="T33" fmla="*/ 287 h 287"/>
                      <a:gd name="T34" fmla="*/ 227 w 288"/>
                      <a:gd name="T35" fmla="*/ 287 h 287"/>
                      <a:gd name="T36" fmla="*/ 233 w 288"/>
                      <a:gd name="T37" fmla="*/ 281 h 287"/>
                      <a:gd name="T38" fmla="*/ 209 w 288"/>
                      <a:gd name="T39" fmla="*/ 243 h 287"/>
                      <a:gd name="T40" fmla="*/ 243 w 288"/>
                      <a:gd name="T41" fmla="*/ 208 h 287"/>
                      <a:gd name="T42" fmla="*/ 250 w 288"/>
                      <a:gd name="T43" fmla="*/ 208 h 287"/>
                      <a:gd name="T44" fmla="*/ 282 w 288"/>
                      <a:gd name="T45" fmla="*/ 233 h 287"/>
                      <a:gd name="T46" fmla="*/ 288 w 288"/>
                      <a:gd name="T47" fmla="*/ 227 h 287"/>
                      <a:gd name="T48" fmla="*/ 223 w 288"/>
                      <a:gd name="T49" fmla="*/ 162 h 2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88" h="287">
                        <a:moveTo>
                          <a:pt x="223" y="162"/>
                        </a:moveTo>
                        <a:cubicBezTo>
                          <a:pt x="216" y="162"/>
                          <a:pt x="210" y="164"/>
                          <a:pt x="203" y="167"/>
                        </a:cubicBezTo>
                        <a:cubicBezTo>
                          <a:pt x="120" y="84"/>
                          <a:pt x="120" y="84"/>
                          <a:pt x="120" y="84"/>
                        </a:cubicBezTo>
                        <a:cubicBezTo>
                          <a:pt x="123" y="77"/>
                          <a:pt x="125" y="71"/>
                          <a:pt x="125" y="65"/>
                        </a:cubicBezTo>
                        <a:cubicBezTo>
                          <a:pt x="125" y="32"/>
                          <a:pt x="94" y="0"/>
                          <a:pt x="61" y="0"/>
                        </a:cubicBezTo>
                        <a:cubicBezTo>
                          <a:pt x="61" y="0"/>
                          <a:pt x="60" y="0"/>
                          <a:pt x="60" y="0"/>
                        </a:cubicBezTo>
                        <a:cubicBezTo>
                          <a:pt x="60" y="0"/>
                          <a:pt x="56" y="3"/>
                          <a:pt x="54" y="6"/>
                        </a:cubicBezTo>
                        <a:cubicBezTo>
                          <a:pt x="81" y="32"/>
                          <a:pt x="79" y="28"/>
                          <a:pt x="79" y="44"/>
                        </a:cubicBezTo>
                        <a:cubicBezTo>
                          <a:pt x="79" y="57"/>
                          <a:pt x="58" y="78"/>
                          <a:pt x="45" y="78"/>
                        </a:cubicBezTo>
                        <a:cubicBezTo>
                          <a:pt x="42" y="78"/>
                          <a:pt x="40" y="79"/>
                          <a:pt x="38" y="79"/>
                        </a:cubicBezTo>
                        <a:cubicBezTo>
                          <a:pt x="29" y="79"/>
                          <a:pt x="29" y="77"/>
                          <a:pt x="6" y="54"/>
                        </a:cubicBezTo>
                        <a:cubicBezTo>
                          <a:pt x="4" y="56"/>
                          <a:pt x="0" y="60"/>
                          <a:pt x="0" y="60"/>
                        </a:cubicBezTo>
                        <a:cubicBezTo>
                          <a:pt x="0" y="93"/>
                          <a:pt x="32" y="125"/>
                          <a:pt x="65" y="125"/>
                        </a:cubicBezTo>
                        <a:cubicBezTo>
                          <a:pt x="71" y="125"/>
                          <a:pt x="78" y="123"/>
                          <a:pt x="84" y="120"/>
                        </a:cubicBezTo>
                        <a:cubicBezTo>
                          <a:pt x="167" y="203"/>
                          <a:pt x="167" y="203"/>
                          <a:pt x="167" y="203"/>
                        </a:cubicBezTo>
                        <a:cubicBezTo>
                          <a:pt x="164" y="210"/>
                          <a:pt x="162" y="216"/>
                          <a:pt x="162" y="222"/>
                        </a:cubicBezTo>
                        <a:cubicBezTo>
                          <a:pt x="162" y="255"/>
                          <a:pt x="194" y="287"/>
                          <a:pt x="227" y="287"/>
                        </a:cubicBezTo>
                        <a:cubicBezTo>
                          <a:pt x="227" y="287"/>
                          <a:pt x="227" y="287"/>
                          <a:pt x="227" y="287"/>
                        </a:cubicBezTo>
                        <a:cubicBezTo>
                          <a:pt x="228" y="287"/>
                          <a:pt x="231" y="283"/>
                          <a:pt x="233" y="281"/>
                        </a:cubicBezTo>
                        <a:cubicBezTo>
                          <a:pt x="207" y="255"/>
                          <a:pt x="209" y="259"/>
                          <a:pt x="209" y="243"/>
                        </a:cubicBezTo>
                        <a:cubicBezTo>
                          <a:pt x="209" y="229"/>
                          <a:pt x="230" y="208"/>
                          <a:pt x="243" y="208"/>
                        </a:cubicBezTo>
                        <a:cubicBezTo>
                          <a:pt x="246" y="208"/>
                          <a:pt x="248" y="208"/>
                          <a:pt x="250" y="208"/>
                        </a:cubicBezTo>
                        <a:cubicBezTo>
                          <a:pt x="259" y="208"/>
                          <a:pt x="259" y="210"/>
                          <a:pt x="282" y="233"/>
                        </a:cubicBezTo>
                        <a:cubicBezTo>
                          <a:pt x="284" y="231"/>
                          <a:pt x="288" y="227"/>
                          <a:pt x="288" y="227"/>
                        </a:cubicBezTo>
                        <a:cubicBezTo>
                          <a:pt x="287" y="194"/>
                          <a:pt x="256" y="162"/>
                          <a:pt x="223" y="16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00"/>
                  </a:p>
                </p:txBody>
              </p:sp>
            </p:grpSp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CCE64B92-A340-1947-2C27-0F600E1F5351}"/>
                    </a:ext>
                  </a:extLst>
                </p:cNvPr>
                <p:cNvSpPr/>
                <p:nvPr/>
              </p:nvSpPr>
              <p:spPr>
                <a:xfrm>
                  <a:off x="11499584" y="6159603"/>
                  <a:ext cx="609600" cy="6096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"/>
                </a:p>
              </p:txBody>
            </p:sp>
          </p:grpSp>
        </p:grp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2CFBCD8F-8BD3-A218-0CE2-7D82F0E77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982" y="4834637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b="1">
                  <a:solidFill>
                    <a:srgbClr val="FFFFFF"/>
                  </a:solidFill>
                  <a:ea typeface="inpin heiti" panose="00000500000000000000" pitchFamily="2" charset="-122"/>
                </a:rPr>
                <a:t>01</a:t>
              </a:r>
              <a:endParaRPr lang="zh-CN" altLang="en-US" sz="400" b="1">
                <a:solidFill>
                  <a:srgbClr val="FFFFFF"/>
                </a:solidFill>
                <a:ea typeface="inpin heiti" panose="00000500000000000000" pitchFamily="2" charset="-122"/>
              </a:endParaRPr>
            </a:p>
          </p:txBody>
        </p:sp>
        <p:sp>
          <p:nvSpPr>
            <p:cNvPr id="54" name="文本占位符 4">
              <a:extLst>
                <a:ext uri="{FF2B5EF4-FFF2-40B4-BE49-F238E27FC236}">
                  <a16:creationId xmlns:a16="http://schemas.microsoft.com/office/drawing/2014/main" id="{906B0FD9-116F-B724-6146-9164C59F1140}"/>
                </a:ext>
              </a:extLst>
            </p:cNvPr>
            <p:cNvSpPr txBox="1">
              <a:spLocks/>
            </p:cNvSpPr>
            <p:nvPr/>
          </p:nvSpPr>
          <p:spPr>
            <a:xfrm>
              <a:off x="1288771" y="3560134"/>
              <a:ext cx="2820220" cy="77142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00">
                  <a:solidFill>
                    <a:schemeClr val="bg1"/>
                  </a:solidFill>
                </a:rPr>
                <a:t>方便快捷的管理项目依赖的资源</a:t>
              </a:r>
              <a:r>
                <a:rPr lang="en-US" altLang="zh-CN" sz="100">
                  <a:solidFill>
                    <a:schemeClr val="bg1"/>
                  </a:solidFill>
                </a:rPr>
                <a:t>(jar</a:t>
              </a:r>
              <a:r>
                <a:rPr lang="zh-CN" altLang="en-US" sz="100">
                  <a:solidFill>
                    <a:schemeClr val="bg1"/>
                  </a:solidFill>
                </a:rPr>
                <a:t>包</a:t>
              </a:r>
              <a:r>
                <a:rPr lang="en-US" altLang="zh-CN" sz="100">
                  <a:solidFill>
                    <a:schemeClr val="bg1"/>
                  </a:solidFill>
                </a:rPr>
                <a:t>)</a:t>
              </a:r>
              <a:r>
                <a:rPr lang="zh-CN" altLang="en-US" sz="100">
                  <a:solidFill>
                    <a:schemeClr val="bg1"/>
                  </a:solidFill>
                </a:rPr>
                <a:t>，避免版本冲突问题</a:t>
              </a:r>
            </a:p>
          </p:txBody>
        </p:sp>
      </p:grp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00B8155-580E-B79E-88E0-20F9C06116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20446" y="3179859"/>
            <a:ext cx="6804754" cy="11480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是一款管理和构建</a:t>
            </a:r>
            <a:r>
              <a:rPr lang="en-US" altLang="zh-CN" sz="3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3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项目的</a:t>
            </a:r>
            <a:r>
              <a:rPr lang="zh-CN" altLang="en-US" sz="3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A70F86-71FA-20A1-9A6A-9321D1E04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36"/>
          <a:stretch/>
        </p:blipFill>
        <p:spPr>
          <a:xfrm>
            <a:off x="1542645" y="3246120"/>
            <a:ext cx="2582315" cy="64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6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C8348D-6007-3BF5-282F-92F1124B3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42913" y="1349190"/>
            <a:ext cx="2480479" cy="2862592"/>
          </a:xfrm>
        </p:spPr>
        <p:txBody>
          <a:bodyPr/>
          <a:lstStyle/>
          <a:p>
            <a:r>
              <a:rPr lang="zh-CN" altLang="en-US"/>
              <a:t>概述</a:t>
            </a:r>
            <a:endParaRPr lang="en-US" altLang="zh-CN"/>
          </a:p>
          <a:p>
            <a:r>
              <a:rPr lang="en-US" altLang="zh-CN"/>
              <a:t>IDEA</a:t>
            </a:r>
            <a:r>
              <a:rPr lang="zh-CN" altLang="en-US"/>
              <a:t>集成</a:t>
            </a:r>
            <a:r>
              <a:rPr lang="en-US" altLang="zh-CN"/>
              <a:t>Maven</a:t>
            </a:r>
          </a:p>
          <a:p>
            <a:r>
              <a:rPr lang="zh-CN" altLang="en-US"/>
              <a:t>依赖管理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05253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1041D40-6396-A2C2-B830-600EB3D5D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Maven</a:t>
            </a:r>
            <a:r>
              <a:rPr lang="zh-CN" altLang="en-US"/>
              <a:t>概述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6D07977-841A-B188-3C2B-8831D0995D3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介绍</a:t>
            </a:r>
            <a:endParaRPr lang="en-US" altLang="zh-CN"/>
          </a:p>
          <a:p>
            <a:r>
              <a:rPr lang="zh-CN" altLang="en-US"/>
              <a:t>安装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9E591AF-BC87-CA31-2ECC-5C0E42121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90336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1041D40-6396-A2C2-B830-600EB3D5D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Maven</a:t>
            </a:r>
            <a:r>
              <a:rPr lang="zh-CN" altLang="en-US"/>
              <a:t>概述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6D07977-841A-B188-3C2B-8831D0995D3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介绍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安装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9E591AF-BC87-CA31-2ECC-5C0E42121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9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BD839C6-0487-D299-2FB9-A6AF3ACB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介绍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AC2DD2-8CEB-B109-1A39-A05B0518D6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853404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Apache Maven </a:t>
            </a:r>
            <a:r>
              <a:rPr lang="zh-CN" altLang="en-US" b="0" i="0">
                <a:solidFill>
                  <a:srgbClr val="4D4D4D"/>
                </a:solidFill>
                <a:effectLst/>
              </a:rPr>
              <a:t>是一个项目管理</a:t>
            </a:r>
            <a:r>
              <a:rPr lang="zh-CN" altLang="en-US">
                <a:solidFill>
                  <a:srgbClr val="4D4D4D"/>
                </a:solidFill>
              </a:rPr>
              <a:t>和构建</a:t>
            </a:r>
            <a:r>
              <a:rPr lang="zh-CN" altLang="en-US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工具</a:t>
            </a:r>
            <a:r>
              <a:rPr lang="zh-CN" altLang="en-US" b="0" i="0">
                <a:solidFill>
                  <a:srgbClr val="4D4D4D"/>
                </a:solidFill>
                <a:effectLst/>
              </a:rPr>
              <a:t>，它基于项目对象模型</a:t>
            </a:r>
            <a:r>
              <a:rPr lang="en-US" altLang="zh-CN" b="0" i="0">
                <a:solidFill>
                  <a:srgbClr val="4D4D4D"/>
                </a:solidFill>
                <a:effectLst/>
              </a:rPr>
              <a:t>(POM)</a:t>
            </a:r>
            <a:r>
              <a:rPr lang="zh-CN" altLang="en-US" b="0" i="0">
                <a:solidFill>
                  <a:srgbClr val="4D4D4D"/>
                </a:solidFill>
                <a:effectLst/>
              </a:rPr>
              <a:t>的概念，通过一小段描述信息来管理项目的构建</a:t>
            </a:r>
            <a:r>
              <a:rPr lang="zh-CN" altLang="en-US">
                <a:solidFill>
                  <a:srgbClr val="4D4D4D"/>
                </a:solidFill>
              </a:rPr>
              <a:t>。</a:t>
            </a:r>
            <a:endParaRPr lang="en-US" altLang="zh-CN" b="0" i="0">
              <a:solidFill>
                <a:srgbClr val="4D4D4D"/>
              </a:solidFill>
              <a:effectLst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4D4D4D"/>
                </a:solidFill>
              </a:rPr>
              <a:t>作用：</a:t>
            </a:r>
            <a:r>
              <a:rPr lang="en-US" altLang="zh-CN">
                <a:solidFill>
                  <a:srgbClr val="4D4D4D"/>
                </a:solidFill>
              </a:rPr>
              <a:t> </a:t>
            </a:r>
            <a:endParaRPr lang="zh-CN" altLang="en-US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方便的依赖管理</a:t>
            </a:r>
            <a:endParaRPr lang="en-US" altLang="zh-CN" sz="1600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统一的项目结构</a:t>
            </a:r>
            <a:endParaRPr lang="en-US" altLang="zh-CN" sz="1600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标准的项目构建流程</a:t>
            </a:r>
            <a:endParaRPr lang="en-US" altLang="zh-CN" sz="1600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4D4D4D"/>
                </a:solidFill>
              </a:rPr>
              <a:t>官网：</a:t>
            </a:r>
            <a:r>
              <a:rPr lang="en-US" altLang="zh-CN">
                <a:solidFill>
                  <a:srgbClr val="4D4D4D"/>
                </a:solidFill>
                <a:hlinkClick r:id="rId2"/>
              </a:rPr>
              <a:t>http://maven.apache.org/</a:t>
            </a:r>
            <a:endParaRPr lang="en-US" altLang="zh-CN">
              <a:solidFill>
                <a:srgbClr val="4D4D4D"/>
              </a:solidFill>
            </a:endParaRPr>
          </a:p>
        </p:txBody>
      </p:sp>
      <p:pic>
        <p:nvPicPr>
          <p:cNvPr id="8" name="!!图片 99">
            <a:extLst>
              <a:ext uri="{FF2B5EF4-FFF2-40B4-BE49-F238E27FC236}">
                <a16:creationId xmlns:a16="http://schemas.microsoft.com/office/drawing/2014/main" id="{7CC4B86B-8CE3-B5BA-1C2C-E97D438FF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852" y="2311665"/>
            <a:ext cx="2530676" cy="6890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9788AFC-E472-AF9E-2533-8E38EB4BA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029" y="1380391"/>
            <a:ext cx="3169516" cy="41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52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BD839C6-0487-D299-2FB9-A6AF3ACB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介绍</a:t>
            </a:r>
          </a:p>
        </p:txBody>
      </p:sp>
      <p:sp>
        <p:nvSpPr>
          <p:cNvPr id="7" name="圆角矩形 4">
            <a:extLst>
              <a:ext uri="{FF2B5EF4-FFF2-40B4-BE49-F238E27FC236}">
                <a16:creationId xmlns:a16="http://schemas.microsoft.com/office/drawing/2014/main" id="{711883F7-5011-2C0E-37D8-D8F9E0A281DA}"/>
              </a:ext>
            </a:extLst>
          </p:cNvPr>
          <p:cNvSpPr/>
          <p:nvPr/>
        </p:nvSpPr>
        <p:spPr>
          <a:xfrm>
            <a:off x="3111383" y="2212370"/>
            <a:ext cx="5320440" cy="3142145"/>
          </a:xfrm>
          <a:prstGeom prst="roundRect">
            <a:avLst>
              <a:gd name="adj" fmla="val 3988"/>
            </a:avLst>
          </a:prstGeom>
          <a:gradFill flip="none" rotWithShape="1">
            <a:gsLst>
              <a:gs pos="32000">
                <a:srgbClr val="E3EFFF"/>
              </a:gs>
              <a:gs pos="70000">
                <a:srgbClr val="B7D2FE"/>
              </a:gs>
            </a:gsLst>
            <a:lin ang="5400000" scaled="1"/>
            <a:tileRect/>
          </a:gradFill>
          <a:ln w="190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5338DDB-2B57-23BE-2817-A7E0D5EA0CCD}"/>
              </a:ext>
            </a:extLst>
          </p:cNvPr>
          <p:cNvCxnSpPr>
            <a:cxnSpLocks/>
          </p:cNvCxnSpPr>
          <p:nvPr/>
        </p:nvCxnSpPr>
        <p:spPr>
          <a:xfrm>
            <a:off x="3111383" y="3971913"/>
            <a:ext cx="5320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11">
            <a:extLst>
              <a:ext uri="{FF2B5EF4-FFF2-40B4-BE49-F238E27FC236}">
                <a16:creationId xmlns:a16="http://schemas.microsoft.com/office/drawing/2014/main" id="{E15CC4EC-7F55-C522-8AAE-FF49AFDC501C}"/>
              </a:ext>
            </a:extLst>
          </p:cNvPr>
          <p:cNvSpPr/>
          <p:nvPr/>
        </p:nvSpPr>
        <p:spPr>
          <a:xfrm>
            <a:off x="3710355" y="2414036"/>
            <a:ext cx="1449658" cy="620979"/>
          </a:xfrm>
          <a:prstGeom prst="roundRect">
            <a:avLst/>
          </a:prstGeom>
          <a:gradFill flip="none" rotWithShape="1">
            <a:gsLst>
              <a:gs pos="0">
                <a:srgbClr val="EFFBE4"/>
              </a:gs>
              <a:gs pos="74000">
                <a:srgbClr val="DFF8CB"/>
              </a:gs>
            </a:gsLst>
            <a:lin ang="5400000" scaled="1"/>
            <a:tileRect/>
          </a:gradFill>
          <a:ln w="12700">
            <a:noFill/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项目对象模型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POM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10" name="圆角矩形 73">
            <a:extLst>
              <a:ext uri="{FF2B5EF4-FFF2-40B4-BE49-F238E27FC236}">
                <a16:creationId xmlns:a16="http://schemas.microsoft.com/office/drawing/2014/main" id="{9B76B92A-9D72-9A72-9B13-71605E09133C}"/>
              </a:ext>
            </a:extLst>
          </p:cNvPr>
          <p:cNvSpPr/>
          <p:nvPr/>
        </p:nvSpPr>
        <p:spPr>
          <a:xfrm>
            <a:off x="6453551" y="2417920"/>
            <a:ext cx="1449658" cy="617095"/>
          </a:xfrm>
          <a:prstGeom prst="roundRect">
            <a:avLst/>
          </a:prstGeom>
          <a:gradFill flip="none" rotWithShape="1">
            <a:gsLst>
              <a:gs pos="0">
                <a:srgbClr val="EFFBE4"/>
              </a:gs>
              <a:gs pos="74000">
                <a:srgbClr val="DFF8CB"/>
              </a:gs>
            </a:gsLst>
            <a:lin ang="5400000" scaled="1"/>
            <a:tileRect/>
          </a:gradFill>
          <a:ln w="12700">
            <a:noFill/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依赖管理模型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Dependency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11" name="圆角矩形 74">
            <a:extLst>
              <a:ext uri="{FF2B5EF4-FFF2-40B4-BE49-F238E27FC236}">
                <a16:creationId xmlns:a16="http://schemas.microsoft.com/office/drawing/2014/main" id="{918DBA39-6997-3BD3-9058-BFF5D3DFAAA2}"/>
              </a:ext>
            </a:extLst>
          </p:cNvPr>
          <p:cNvSpPr/>
          <p:nvPr/>
        </p:nvSpPr>
        <p:spPr>
          <a:xfrm>
            <a:off x="3708809" y="3233962"/>
            <a:ext cx="4219295" cy="565383"/>
          </a:xfrm>
          <a:prstGeom prst="roundRect">
            <a:avLst/>
          </a:prstGeom>
          <a:gradFill flip="none" rotWithShape="1">
            <a:gsLst>
              <a:gs pos="0">
                <a:srgbClr val="EFFBE4"/>
              </a:gs>
              <a:gs pos="74000">
                <a:srgbClr val="DFF8CB"/>
              </a:gs>
            </a:gsLst>
            <a:lin ang="5400000" scaled="1"/>
            <a:tileRect/>
          </a:gradFill>
          <a:ln w="12700">
            <a:noFill/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构建生命周期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Build lifecycle &amp; phases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圆角矩形 75">
            <a:extLst>
              <a:ext uri="{FF2B5EF4-FFF2-40B4-BE49-F238E27FC236}">
                <a16:creationId xmlns:a16="http://schemas.microsoft.com/office/drawing/2014/main" id="{2AB766EA-7ED5-FEBD-B513-E28D25B0AB18}"/>
              </a:ext>
            </a:extLst>
          </p:cNvPr>
          <p:cNvSpPr/>
          <p:nvPr/>
        </p:nvSpPr>
        <p:spPr>
          <a:xfrm>
            <a:off x="3929329" y="4146723"/>
            <a:ext cx="663132" cy="914645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sp>
        <p:nvSpPr>
          <p:cNvPr id="13" name="圆角矩形 76">
            <a:extLst>
              <a:ext uri="{FF2B5EF4-FFF2-40B4-BE49-F238E27FC236}">
                <a16:creationId xmlns:a16="http://schemas.microsoft.com/office/drawing/2014/main" id="{B0BCA6D6-7CAF-B5F8-6332-24AAADA54C04}"/>
              </a:ext>
            </a:extLst>
          </p:cNvPr>
          <p:cNvSpPr/>
          <p:nvPr/>
        </p:nvSpPr>
        <p:spPr>
          <a:xfrm>
            <a:off x="6214417" y="4142268"/>
            <a:ext cx="663132" cy="914645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sp>
        <p:nvSpPr>
          <p:cNvPr id="14" name="圆角矩形 77">
            <a:extLst>
              <a:ext uri="{FF2B5EF4-FFF2-40B4-BE49-F238E27FC236}">
                <a16:creationId xmlns:a16="http://schemas.microsoft.com/office/drawing/2014/main" id="{32D3F780-BBF6-FCD2-FAC7-1D2C9F152FF2}"/>
              </a:ext>
            </a:extLst>
          </p:cNvPr>
          <p:cNvSpPr/>
          <p:nvPr/>
        </p:nvSpPr>
        <p:spPr>
          <a:xfrm>
            <a:off x="4691025" y="4146723"/>
            <a:ext cx="663132" cy="914645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sp>
        <p:nvSpPr>
          <p:cNvPr id="15" name="圆角矩形 78">
            <a:extLst>
              <a:ext uri="{FF2B5EF4-FFF2-40B4-BE49-F238E27FC236}">
                <a16:creationId xmlns:a16="http://schemas.microsoft.com/office/drawing/2014/main" id="{76C53D1A-72DC-34D4-63E2-97F6DD8C9A5C}"/>
              </a:ext>
            </a:extLst>
          </p:cNvPr>
          <p:cNvSpPr/>
          <p:nvPr/>
        </p:nvSpPr>
        <p:spPr>
          <a:xfrm>
            <a:off x="5452721" y="4142268"/>
            <a:ext cx="663132" cy="914645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83610D5-5381-747C-F4C4-B9079F24EB3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160013" y="2724526"/>
            <a:ext cx="1293538" cy="194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BF3B598-A147-18C7-7F09-913B22548FF8}"/>
              </a:ext>
            </a:extLst>
          </p:cNvPr>
          <p:cNvCxnSpPr>
            <a:cxnSpLocks/>
          </p:cNvCxnSpPr>
          <p:nvPr/>
        </p:nvCxnSpPr>
        <p:spPr>
          <a:xfrm>
            <a:off x="1737243" y="2724525"/>
            <a:ext cx="197156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565A342-0D8D-A1DF-083C-2716148B47E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903209" y="2726468"/>
            <a:ext cx="210880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B4A0171-CEED-9765-266E-53F7BA1E2483}"/>
              </a:ext>
            </a:extLst>
          </p:cNvPr>
          <p:cNvCxnSpPr/>
          <p:nvPr/>
        </p:nvCxnSpPr>
        <p:spPr>
          <a:xfrm>
            <a:off x="6553133" y="3786558"/>
            <a:ext cx="1" cy="3730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C772145-55CC-3303-C890-17FB5CADF1C7}"/>
              </a:ext>
            </a:extLst>
          </p:cNvPr>
          <p:cNvCxnSpPr/>
          <p:nvPr/>
        </p:nvCxnSpPr>
        <p:spPr>
          <a:xfrm>
            <a:off x="5783788" y="3786558"/>
            <a:ext cx="1" cy="3730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6137823-D9BB-A0BA-5EF5-D3CDB7A550EC}"/>
              </a:ext>
            </a:extLst>
          </p:cNvPr>
          <p:cNvCxnSpPr/>
          <p:nvPr/>
        </p:nvCxnSpPr>
        <p:spPr>
          <a:xfrm>
            <a:off x="5028595" y="3786558"/>
            <a:ext cx="1" cy="3730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BF375C0-7D6D-F86A-EA9E-51FBE53D939A}"/>
              </a:ext>
            </a:extLst>
          </p:cNvPr>
          <p:cNvCxnSpPr/>
          <p:nvPr/>
        </p:nvCxnSpPr>
        <p:spPr>
          <a:xfrm>
            <a:off x="4259695" y="3786558"/>
            <a:ext cx="1" cy="3730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柱体 33">
            <a:extLst>
              <a:ext uri="{FF2B5EF4-FFF2-40B4-BE49-F238E27FC236}">
                <a16:creationId xmlns:a16="http://schemas.microsoft.com/office/drawing/2014/main" id="{CB34F892-EBC8-3C55-CAC0-EE8912CE08D8}"/>
              </a:ext>
            </a:extLst>
          </p:cNvPr>
          <p:cNvSpPr/>
          <p:nvPr/>
        </p:nvSpPr>
        <p:spPr>
          <a:xfrm>
            <a:off x="10012011" y="2090395"/>
            <a:ext cx="885491" cy="1268259"/>
          </a:xfrm>
          <a:prstGeom prst="can">
            <a:avLst>
              <a:gd name="adj" fmla="val 34929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仓库</a:t>
            </a:r>
          </a:p>
        </p:txBody>
      </p:sp>
      <p:sp>
        <p:nvSpPr>
          <p:cNvPr id="36" name="圆角矩形 76">
            <a:extLst>
              <a:ext uri="{FF2B5EF4-FFF2-40B4-BE49-F238E27FC236}">
                <a16:creationId xmlns:a16="http://schemas.microsoft.com/office/drawing/2014/main" id="{55325D0C-9C90-F88A-B816-FFD30828A446}"/>
              </a:ext>
            </a:extLst>
          </p:cNvPr>
          <p:cNvSpPr/>
          <p:nvPr/>
        </p:nvSpPr>
        <p:spPr>
          <a:xfrm>
            <a:off x="6969849" y="4142268"/>
            <a:ext cx="663132" cy="914645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5298137-BC2F-D3FE-EF7E-507943D52A2F}"/>
              </a:ext>
            </a:extLst>
          </p:cNvPr>
          <p:cNvCxnSpPr/>
          <p:nvPr/>
        </p:nvCxnSpPr>
        <p:spPr>
          <a:xfrm>
            <a:off x="7295072" y="3786558"/>
            <a:ext cx="1" cy="3730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64A23FD-952C-ADE0-004F-E36D19E635A4}"/>
              </a:ext>
            </a:extLst>
          </p:cNvPr>
          <p:cNvGrpSpPr/>
          <p:nvPr/>
        </p:nvGrpSpPr>
        <p:grpSpPr>
          <a:xfrm>
            <a:off x="995906" y="2150548"/>
            <a:ext cx="887530" cy="1083414"/>
            <a:chOff x="1559500" y="2090100"/>
            <a:chExt cx="887530" cy="1083414"/>
          </a:xfrm>
        </p:grpSpPr>
        <p:pic>
          <p:nvPicPr>
            <p:cNvPr id="43" name="图形 42" descr="文档 轮廓">
              <a:extLst>
                <a:ext uri="{FF2B5EF4-FFF2-40B4-BE49-F238E27FC236}">
                  <a16:creationId xmlns:a16="http://schemas.microsoft.com/office/drawing/2014/main" id="{E0B3DE3D-4181-3A0F-34D5-DE9DBBE15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59500" y="2090100"/>
              <a:ext cx="885490" cy="885490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FEE7CE7-F146-C576-C861-FA21836F3D75}"/>
                </a:ext>
              </a:extLst>
            </p:cNvPr>
            <p:cNvSpPr txBox="1"/>
            <p:nvPr/>
          </p:nvSpPr>
          <p:spPr>
            <a:xfrm>
              <a:off x="1597051" y="2896515"/>
              <a:ext cx="849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pom.xml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9" name="files_221449">
            <a:extLst>
              <a:ext uri="{FF2B5EF4-FFF2-40B4-BE49-F238E27FC236}">
                <a16:creationId xmlns:a16="http://schemas.microsoft.com/office/drawing/2014/main" id="{152A39D6-9BBE-0840-4939-C29B970EE62D}"/>
              </a:ext>
            </a:extLst>
          </p:cNvPr>
          <p:cNvSpPr/>
          <p:nvPr/>
        </p:nvSpPr>
        <p:spPr>
          <a:xfrm>
            <a:off x="3562022" y="5686296"/>
            <a:ext cx="508868" cy="60968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iles_221449">
            <a:extLst>
              <a:ext uri="{FF2B5EF4-FFF2-40B4-BE49-F238E27FC236}">
                <a16:creationId xmlns:a16="http://schemas.microsoft.com/office/drawing/2014/main" id="{6059CB01-936D-7D69-E152-7991206BF172}"/>
              </a:ext>
            </a:extLst>
          </p:cNvPr>
          <p:cNvSpPr/>
          <p:nvPr/>
        </p:nvSpPr>
        <p:spPr>
          <a:xfrm>
            <a:off x="4446853" y="5675715"/>
            <a:ext cx="508868" cy="60968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iles_221449">
            <a:extLst>
              <a:ext uri="{FF2B5EF4-FFF2-40B4-BE49-F238E27FC236}">
                <a16:creationId xmlns:a16="http://schemas.microsoft.com/office/drawing/2014/main" id="{0C58DD6D-0977-412A-F577-B59B0765487B}"/>
              </a:ext>
            </a:extLst>
          </p:cNvPr>
          <p:cNvSpPr/>
          <p:nvPr/>
        </p:nvSpPr>
        <p:spPr>
          <a:xfrm>
            <a:off x="5276674" y="5675715"/>
            <a:ext cx="508868" cy="60968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iles_221449">
            <a:extLst>
              <a:ext uri="{FF2B5EF4-FFF2-40B4-BE49-F238E27FC236}">
                <a16:creationId xmlns:a16="http://schemas.microsoft.com/office/drawing/2014/main" id="{4D45D332-302C-F858-3548-C5503B55348F}"/>
              </a:ext>
            </a:extLst>
          </p:cNvPr>
          <p:cNvSpPr/>
          <p:nvPr/>
        </p:nvSpPr>
        <p:spPr>
          <a:xfrm>
            <a:off x="5992242" y="5675714"/>
            <a:ext cx="508868" cy="60968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jar-file-format_28857">
            <a:extLst>
              <a:ext uri="{FF2B5EF4-FFF2-40B4-BE49-F238E27FC236}">
                <a16:creationId xmlns:a16="http://schemas.microsoft.com/office/drawing/2014/main" id="{F10B3C73-0FEF-91BE-1E54-0E4CF20C3D84}"/>
              </a:ext>
            </a:extLst>
          </p:cNvPr>
          <p:cNvSpPr/>
          <p:nvPr/>
        </p:nvSpPr>
        <p:spPr>
          <a:xfrm>
            <a:off x="6779450" y="5662442"/>
            <a:ext cx="443053" cy="60968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  <a:gd name="connsiteX91" fmla="*/ 121763 h 600884"/>
              <a:gd name="connsiteY91" fmla="*/ 121763 h 600884"/>
              <a:gd name="connsiteX92" fmla="*/ 121763 h 600884"/>
              <a:gd name="connsiteY92" fmla="*/ 121763 h 600884"/>
              <a:gd name="connsiteX93" fmla="*/ 121763 h 600884"/>
              <a:gd name="connsiteY93" fmla="*/ 121763 h 600884"/>
              <a:gd name="connsiteX94" fmla="*/ 121763 h 600884"/>
              <a:gd name="connsiteY94" fmla="*/ 121763 h 600884"/>
              <a:gd name="connsiteX95" fmla="*/ 121763 h 600884"/>
              <a:gd name="connsiteY95" fmla="*/ 121763 h 600884"/>
              <a:gd name="connsiteX96" fmla="*/ 121763 h 600884"/>
              <a:gd name="connsiteY96" fmla="*/ 121763 h 600884"/>
              <a:gd name="connsiteX97" fmla="*/ 121763 h 600884"/>
              <a:gd name="connsiteY97" fmla="*/ 121763 h 600884"/>
              <a:gd name="connsiteX98" fmla="*/ 121763 h 600884"/>
              <a:gd name="connsiteY98" fmla="*/ 121763 h 600884"/>
              <a:gd name="connsiteX99" fmla="*/ 121763 h 600884"/>
              <a:gd name="connsiteY99" fmla="*/ 121763 h 600884"/>
              <a:gd name="connsiteX100" fmla="*/ 121763 h 600884"/>
              <a:gd name="connsiteY100" fmla="*/ 121763 h 600884"/>
              <a:gd name="connsiteX101" fmla="*/ 121763 h 600884"/>
              <a:gd name="connsiteY101" fmla="*/ 121763 h 600884"/>
              <a:gd name="connsiteX102" fmla="*/ 121763 h 600884"/>
              <a:gd name="connsiteY102" fmla="*/ 121763 h 600884"/>
              <a:gd name="connsiteX103" fmla="*/ 121763 h 600884"/>
              <a:gd name="connsiteY103" fmla="*/ 121763 h 600884"/>
              <a:gd name="connsiteX104" fmla="*/ 121763 h 600884"/>
              <a:gd name="connsiteY104" fmla="*/ 121763 h 600884"/>
              <a:gd name="connsiteX105" fmla="*/ 121763 h 600884"/>
              <a:gd name="connsiteY105" fmla="*/ 121763 h 600884"/>
              <a:gd name="connsiteX106" fmla="*/ 121763 h 600884"/>
              <a:gd name="connsiteY106" fmla="*/ 121763 h 600884"/>
              <a:gd name="connsiteX107" fmla="*/ 121763 h 600884"/>
              <a:gd name="connsiteY107" fmla="*/ 121763 h 600884"/>
              <a:gd name="connsiteX108" fmla="*/ 121763 h 600884"/>
              <a:gd name="connsiteY108" fmla="*/ 121763 h 600884"/>
              <a:gd name="connsiteX109" fmla="*/ 121763 h 600884"/>
              <a:gd name="connsiteY109" fmla="*/ 121763 h 600884"/>
              <a:gd name="connsiteX110" fmla="*/ 121763 h 600884"/>
              <a:gd name="connsiteY110" fmla="*/ 121763 h 600884"/>
              <a:gd name="connsiteX111" fmla="*/ 121763 h 600884"/>
              <a:gd name="connsiteY111" fmla="*/ 121763 h 600884"/>
              <a:gd name="connsiteX112" fmla="*/ 121763 h 600884"/>
              <a:gd name="connsiteY112" fmla="*/ 121763 h 600884"/>
              <a:gd name="connsiteX113" fmla="*/ 121763 h 600884"/>
              <a:gd name="connsiteY113" fmla="*/ 121763 h 600884"/>
              <a:gd name="connsiteX114" fmla="*/ 121763 h 600884"/>
              <a:gd name="connsiteY114" fmla="*/ 121763 h 600884"/>
              <a:gd name="connsiteX115" fmla="*/ 121763 h 600884"/>
              <a:gd name="connsiteY115" fmla="*/ 121763 h 600884"/>
              <a:gd name="connsiteX116" fmla="*/ 121763 h 600884"/>
              <a:gd name="connsiteY116" fmla="*/ 121763 h 600884"/>
              <a:gd name="connsiteX117" fmla="*/ 121763 h 600884"/>
              <a:gd name="connsiteY117" fmla="*/ 121763 h 600884"/>
              <a:gd name="connsiteX118" fmla="*/ 121763 h 600884"/>
              <a:gd name="connsiteY118" fmla="*/ 121763 h 600884"/>
              <a:gd name="connsiteX119" fmla="*/ 121763 h 600884"/>
              <a:gd name="connsiteY119" fmla="*/ 121763 h 600884"/>
              <a:gd name="connsiteX120" fmla="*/ 121763 h 600884"/>
              <a:gd name="connsiteY120" fmla="*/ 121763 h 600884"/>
              <a:gd name="connsiteX121" fmla="*/ 121763 h 600884"/>
              <a:gd name="connsiteY121" fmla="*/ 121763 h 600884"/>
              <a:gd name="connsiteX122" fmla="*/ 121763 h 600884"/>
              <a:gd name="connsiteY1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441669" h="607780">
                <a:moveTo>
                  <a:pt x="200751" y="443645"/>
                </a:moveTo>
                <a:lnTo>
                  <a:pt x="201167" y="443645"/>
                </a:lnTo>
                <a:cubicBezTo>
                  <a:pt x="203332" y="452214"/>
                  <a:pt x="205912" y="462946"/>
                  <a:pt x="208493" y="471515"/>
                </a:cubicBezTo>
                <a:lnTo>
                  <a:pt x="217483" y="502214"/>
                </a:lnTo>
                <a:lnTo>
                  <a:pt x="185517" y="502214"/>
                </a:lnTo>
                <a:lnTo>
                  <a:pt x="194091" y="471515"/>
                </a:lnTo>
                <a:cubicBezTo>
                  <a:pt x="196422" y="463196"/>
                  <a:pt x="198587" y="452214"/>
                  <a:pt x="200751" y="443645"/>
                </a:cubicBezTo>
                <a:close/>
                <a:moveTo>
                  <a:pt x="335258" y="442445"/>
                </a:moveTo>
                <a:cubicBezTo>
                  <a:pt x="350328" y="442611"/>
                  <a:pt x="359320" y="449255"/>
                  <a:pt x="359320" y="462541"/>
                </a:cubicBezTo>
                <a:cubicBezTo>
                  <a:pt x="359320" y="475164"/>
                  <a:pt x="349662" y="483302"/>
                  <a:pt x="333343" y="483302"/>
                </a:cubicBezTo>
                <a:lnTo>
                  <a:pt x="320438" y="483302"/>
                </a:lnTo>
                <a:lnTo>
                  <a:pt x="320438" y="443525"/>
                </a:lnTo>
                <a:cubicBezTo>
                  <a:pt x="322853" y="443026"/>
                  <a:pt x="327349" y="442445"/>
                  <a:pt x="335258" y="442445"/>
                </a:cubicBezTo>
                <a:close/>
                <a:moveTo>
                  <a:pt x="180781" y="419236"/>
                </a:moveTo>
                <a:lnTo>
                  <a:pt x="136564" y="563803"/>
                </a:lnTo>
                <a:lnTo>
                  <a:pt x="170456" y="563803"/>
                </a:lnTo>
                <a:lnTo>
                  <a:pt x="180781" y="526643"/>
                </a:lnTo>
                <a:lnTo>
                  <a:pt x="222250" y="526643"/>
                </a:lnTo>
                <a:lnTo>
                  <a:pt x="233409" y="563803"/>
                </a:lnTo>
                <a:lnTo>
                  <a:pt x="268632" y="563803"/>
                </a:lnTo>
                <a:lnTo>
                  <a:pt x="223749" y="419236"/>
                </a:lnTo>
                <a:close/>
                <a:moveTo>
                  <a:pt x="87101" y="419236"/>
                </a:moveTo>
                <a:lnTo>
                  <a:pt x="87101" y="510183"/>
                </a:lnTo>
                <a:cubicBezTo>
                  <a:pt x="87101" y="532712"/>
                  <a:pt x="78524" y="538947"/>
                  <a:pt x="64785" y="538947"/>
                </a:cubicBezTo>
                <a:cubicBezTo>
                  <a:pt x="58289" y="538947"/>
                  <a:pt x="52544" y="537866"/>
                  <a:pt x="48047" y="536369"/>
                </a:cubicBezTo>
                <a:lnTo>
                  <a:pt x="44383" y="562722"/>
                </a:lnTo>
                <a:cubicBezTo>
                  <a:pt x="50795" y="564884"/>
                  <a:pt x="60704" y="566131"/>
                  <a:pt x="68199" y="566131"/>
                </a:cubicBezTo>
                <a:cubicBezTo>
                  <a:pt x="100008" y="566131"/>
                  <a:pt x="119743" y="551749"/>
                  <a:pt x="119743" y="510598"/>
                </a:cubicBezTo>
                <a:lnTo>
                  <a:pt x="119743" y="419236"/>
                </a:lnTo>
                <a:close/>
                <a:moveTo>
                  <a:pt x="331585" y="418155"/>
                </a:moveTo>
                <a:cubicBezTo>
                  <a:pt x="314181" y="418155"/>
                  <a:pt x="298527" y="419485"/>
                  <a:pt x="288034" y="421148"/>
                </a:cubicBezTo>
                <a:lnTo>
                  <a:pt x="288034" y="563803"/>
                </a:lnTo>
                <a:lnTo>
                  <a:pt x="320427" y="563803"/>
                </a:lnTo>
                <a:lnTo>
                  <a:pt x="320427" y="506941"/>
                </a:lnTo>
                <a:lnTo>
                  <a:pt x="330336" y="506941"/>
                </a:lnTo>
                <a:cubicBezTo>
                  <a:pt x="343659" y="507190"/>
                  <a:pt x="349905" y="512095"/>
                  <a:pt x="353735" y="530134"/>
                </a:cubicBezTo>
                <a:cubicBezTo>
                  <a:pt x="358065" y="547925"/>
                  <a:pt x="361479" y="559730"/>
                  <a:pt x="363811" y="563803"/>
                </a:cubicBezTo>
                <a:lnTo>
                  <a:pt x="397369" y="563803"/>
                </a:lnTo>
                <a:cubicBezTo>
                  <a:pt x="394538" y="558233"/>
                  <a:pt x="390041" y="539362"/>
                  <a:pt x="385545" y="523068"/>
                </a:cubicBezTo>
                <a:cubicBezTo>
                  <a:pt x="381881" y="509767"/>
                  <a:pt x="376302" y="500124"/>
                  <a:pt x="366226" y="496050"/>
                </a:cubicBezTo>
                <a:lnTo>
                  <a:pt x="366226" y="495385"/>
                </a:lnTo>
                <a:cubicBezTo>
                  <a:pt x="378633" y="490896"/>
                  <a:pt x="391790" y="478177"/>
                  <a:pt x="391790" y="459721"/>
                </a:cubicBezTo>
                <a:cubicBezTo>
                  <a:pt x="391790" y="446503"/>
                  <a:pt x="387044" y="436361"/>
                  <a:pt x="378467" y="429544"/>
                </a:cubicBezTo>
                <a:cubicBezTo>
                  <a:pt x="368141" y="421397"/>
                  <a:pt x="353069" y="418155"/>
                  <a:pt x="331585" y="418155"/>
                </a:cubicBezTo>
                <a:close/>
                <a:moveTo>
                  <a:pt x="283884" y="322696"/>
                </a:moveTo>
                <a:cubicBezTo>
                  <a:pt x="283884" y="322696"/>
                  <a:pt x="282385" y="334937"/>
                  <a:pt x="257148" y="339351"/>
                </a:cubicBezTo>
                <a:cubicBezTo>
                  <a:pt x="204176" y="348594"/>
                  <a:pt x="157784" y="337602"/>
                  <a:pt x="157784" y="337602"/>
                </a:cubicBezTo>
                <a:cubicBezTo>
                  <a:pt x="157784" y="337602"/>
                  <a:pt x="229163" y="340600"/>
                  <a:pt x="252651" y="335853"/>
                </a:cubicBezTo>
                <a:cubicBezTo>
                  <a:pt x="276138" y="331023"/>
                  <a:pt x="283884" y="322696"/>
                  <a:pt x="283884" y="322696"/>
                </a:cubicBezTo>
                <a:close/>
                <a:moveTo>
                  <a:pt x="158395" y="309712"/>
                </a:moveTo>
                <a:cubicBezTo>
                  <a:pt x="158395" y="309712"/>
                  <a:pt x="137907" y="313212"/>
                  <a:pt x="139073" y="317711"/>
                </a:cubicBezTo>
                <a:cubicBezTo>
                  <a:pt x="140322" y="322127"/>
                  <a:pt x="178050" y="327210"/>
                  <a:pt x="212862" y="325377"/>
                </a:cubicBezTo>
                <a:cubicBezTo>
                  <a:pt x="247591" y="323627"/>
                  <a:pt x="269328" y="317711"/>
                  <a:pt x="271743" y="315295"/>
                </a:cubicBezTo>
                <a:cubicBezTo>
                  <a:pt x="274075" y="312962"/>
                  <a:pt x="272243" y="310879"/>
                  <a:pt x="272243" y="310879"/>
                </a:cubicBezTo>
                <a:cubicBezTo>
                  <a:pt x="272243" y="310879"/>
                  <a:pt x="277323" y="314128"/>
                  <a:pt x="273492" y="318294"/>
                </a:cubicBezTo>
                <a:cubicBezTo>
                  <a:pt x="269661" y="322461"/>
                  <a:pt x="246092" y="332293"/>
                  <a:pt x="192624" y="332293"/>
                </a:cubicBezTo>
                <a:cubicBezTo>
                  <a:pt x="139073" y="332293"/>
                  <a:pt x="125748" y="326044"/>
                  <a:pt x="126581" y="318294"/>
                </a:cubicBezTo>
                <a:cubicBezTo>
                  <a:pt x="127497" y="310545"/>
                  <a:pt x="156063" y="309962"/>
                  <a:pt x="158395" y="309712"/>
                </a:cubicBezTo>
                <a:close/>
                <a:moveTo>
                  <a:pt x="176299" y="294258"/>
                </a:moveTo>
                <a:cubicBezTo>
                  <a:pt x="176299" y="294258"/>
                  <a:pt x="174469" y="295421"/>
                  <a:pt x="175384" y="297497"/>
                </a:cubicBezTo>
                <a:cubicBezTo>
                  <a:pt x="176299" y="299573"/>
                  <a:pt x="195688" y="298825"/>
                  <a:pt x="206756" y="298493"/>
                </a:cubicBezTo>
                <a:cubicBezTo>
                  <a:pt x="217823" y="298244"/>
                  <a:pt x="219321" y="297497"/>
                  <a:pt x="238793" y="295005"/>
                </a:cubicBezTo>
                <a:lnTo>
                  <a:pt x="231470" y="300486"/>
                </a:lnTo>
                <a:cubicBezTo>
                  <a:pt x="228475" y="303061"/>
                  <a:pt x="223482" y="306548"/>
                  <a:pt x="193691" y="307296"/>
                </a:cubicBezTo>
                <a:cubicBezTo>
                  <a:pt x="168727" y="307877"/>
                  <a:pt x="164982" y="305220"/>
                  <a:pt x="165565" y="299905"/>
                </a:cubicBezTo>
                <a:cubicBezTo>
                  <a:pt x="166147" y="294507"/>
                  <a:pt x="176299" y="294258"/>
                  <a:pt x="176299" y="294258"/>
                </a:cubicBezTo>
                <a:close/>
                <a:moveTo>
                  <a:pt x="170853" y="271253"/>
                </a:moveTo>
                <a:cubicBezTo>
                  <a:pt x="170853" y="271253"/>
                  <a:pt x="166024" y="273001"/>
                  <a:pt x="167773" y="276165"/>
                </a:cubicBezTo>
                <a:cubicBezTo>
                  <a:pt x="169521" y="279245"/>
                  <a:pt x="192001" y="280910"/>
                  <a:pt x="210568" y="278829"/>
                </a:cubicBezTo>
                <a:cubicBezTo>
                  <a:pt x="224388" y="277247"/>
                  <a:pt x="242039" y="274833"/>
                  <a:pt x="242039" y="274833"/>
                </a:cubicBezTo>
                <a:lnTo>
                  <a:pt x="234296" y="281076"/>
                </a:lnTo>
                <a:cubicBezTo>
                  <a:pt x="234296" y="281076"/>
                  <a:pt x="209319" y="289318"/>
                  <a:pt x="186922" y="287736"/>
                </a:cubicBezTo>
                <a:cubicBezTo>
                  <a:pt x="160779" y="285988"/>
                  <a:pt x="148540" y="276581"/>
                  <a:pt x="170853" y="271253"/>
                </a:cubicBezTo>
                <a:close/>
                <a:moveTo>
                  <a:pt x="178950" y="245921"/>
                </a:moveTo>
                <a:cubicBezTo>
                  <a:pt x="178950" y="245921"/>
                  <a:pt x="158469" y="249904"/>
                  <a:pt x="158885" y="254801"/>
                </a:cubicBezTo>
                <a:cubicBezTo>
                  <a:pt x="159301" y="259697"/>
                  <a:pt x="224408" y="260112"/>
                  <a:pt x="248885" y="253473"/>
                </a:cubicBezTo>
                <a:cubicBezTo>
                  <a:pt x="244473" y="257290"/>
                  <a:pt x="239561" y="265257"/>
                  <a:pt x="197183" y="266751"/>
                </a:cubicBezTo>
                <a:cubicBezTo>
                  <a:pt x="159301" y="268079"/>
                  <a:pt x="141484" y="261938"/>
                  <a:pt x="144148" y="253888"/>
                </a:cubicBezTo>
                <a:cubicBezTo>
                  <a:pt x="146812" y="245921"/>
                  <a:pt x="178950" y="245921"/>
                  <a:pt x="178950" y="245921"/>
                </a:cubicBezTo>
                <a:close/>
                <a:moveTo>
                  <a:pt x="269766" y="242957"/>
                </a:moveTo>
                <a:cubicBezTo>
                  <a:pt x="277354" y="242562"/>
                  <a:pt x="285494" y="245221"/>
                  <a:pt x="287701" y="257436"/>
                </a:cubicBezTo>
                <a:cubicBezTo>
                  <a:pt x="291365" y="277543"/>
                  <a:pt x="252060" y="285437"/>
                  <a:pt x="252060" y="285437"/>
                </a:cubicBezTo>
                <a:cubicBezTo>
                  <a:pt x="252060" y="285437"/>
                  <a:pt x="277042" y="268985"/>
                  <a:pt x="275210" y="257851"/>
                </a:cubicBezTo>
                <a:cubicBezTo>
                  <a:pt x="273461" y="246800"/>
                  <a:pt x="255141" y="246800"/>
                  <a:pt x="255141" y="246800"/>
                </a:cubicBezTo>
                <a:cubicBezTo>
                  <a:pt x="255141" y="246800"/>
                  <a:pt x="262178" y="243352"/>
                  <a:pt x="269766" y="242957"/>
                </a:cubicBezTo>
                <a:close/>
                <a:moveTo>
                  <a:pt x="246767" y="172885"/>
                </a:moveTo>
                <a:cubicBezTo>
                  <a:pt x="246767" y="172885"/>
                  <a:pt x="225608" y="188684"/>
                  <a:pt x="220860" y="197331"/>
                </a:cubicBezTo>
                <a:cubicBezTo>
                  <a:pt x="213695" y="210220"/>
                  <a:pt x="226191" y="214294"/>
                  <a:pt x="228857" y="227182"/>
                </a:cubicBezTo>
                <a:cubicBezTo>
                  <a:pt x="231606" y="240071"/>
                  <a:pt x="215528" y="251213"/>
                  <a:pt x="215528" y="251213"/>
                </a:cubicBezTo>
                <a:cubicBezTo>
                  <a:pt x="215528" y="251213"/>
                  <a:pt x="220443" y="241401"/>
                  <a:pt x="218610" y="235664"/>
                </a:cubicBezTo>
                <a:cubicBezTo>
                  <a:pt x="216861" y="229843"/>
                  <a:pt x="205698" y="224106"/>
                  <a:pt x="205698" y="206228"/>
                </a:cubicBezTo>
                <a:cubicBezTo>
                  <a:pt x="205698" y="188434"/>
                  <a:pt x="246767" y="172885"/>
                  <a:pt x="246767" y="172885"/>
                </a:cubicBezTo>
                <a:close/>
                <a:moveTo>
                  <a:pt x="227087" y="127512"/>
                </a:moveTo>
                <a:cubicBezTo>
                  <a:pt x="227087" y="127512"/>
                  <a:pt x="239076" y="144389"/>
                  <a:pt x="228419" y="161765"/>
                </a:cubicBezTo>
                <a:cubicBezTo>
                  <a:pt x="217679" y="179140"/>
                  <a:pt x="190370" y="191029"/>
                  <a:pt x="190037" y="203167"/>
                </a:cubicBezTo>
                <a:cubicBezTo>
                  <a:pt x="189620" y="220044"/>
                  <a:pt x="201693" y="243239"/>
                  <a:pt x="201693" y="243239"/>
                </a:cubicBezTo>
                <a:cubicBezTo>
                  <a:pt x="201693" y="243239"/>
                  <a:pt x="168722" y="217882"/>
                  <a:pt x="178963" y="195601"/>
                </a:cubicBezTo>
                <a:cubicBezTo>
                  <a:pt x="189204" y="173321"/>
                  <a:pt x="215514" y="165755"/>
                  <a:pt x="222674" y="152869"/>
                </a:cubicBezTo>
                <a:cubicBezTo>
                  <a:pt x="229751" y="139983"/>
                  <a:pt x="227087" y="127512"/>
                  <a:pt x="227087" y="127512"/>
                </a:cubicBezTo>
                <a:close/>
                <a:moveTo>
                  <a:pt x="23899" y="23859"/>
                </a:moveTo>
                <a:lnTo>
                  <a:pt x="23899" y="404688"/>
                </a:lnTo>
                <a:lnTo>
                  <a:pt x="417770" y="404688"/>
                </a:lnTo>
                <a:lnTo>
                  <a:pt x="417770" y="157702"/>
                </a:lnTo>
                <a:lnTo>
                  <a:pt x="312349" y="157702"/>
                </a:lnTo>
                <a:cubicBezTo>
                  <a:pt x="305771" y="157702"/>
                  <a:pt x="300442" y="152381"/>
                  <a:pt x="300442" y="145731"/>
                </a:cubicBezTo>
                <a:lnTo>
                  <a:pt x="300442" y="23859"/>
                </a:lnTo>
                <a:close/>
                <a:moveTo>
                  <a:pt x="23899" y="0"/>
                </a:moveTo>
                <a:lnTo>
                  <a:pt x="312349" y="0"/>
                </a:lnTo>
                <a:cubicBezTo>
                  <a:pt x="313265" y="0"/>
                  <a:pt x="314181" y="166"/>
                  <a:pt x="315097" y="333"/>
                </a:cubicBezTo>
                <a:cubicBezTo>
                  <a:pt x="315347" y="416"/>
                  <a:pt x="315514" y="499"/>
                  <a:pt x="315764" y="582"/>
                </a:cubicBezTo>
                <a:cubicBezTo>
                  <a:pt x="316596" y="831"/>
                  <a:pt x="317346" y="1081"/>
                  <a:pt x="318095" y="1496"/>
                </a:cubicBezTo>
                <a:cubicBezTo>
                  <a:pt x="318345" y="1663"/>
                  <a:pt x="318595" y="1829"/>
                  <a:pt x="318845" y="1995"/>
                </a:cubicBezTo>
                <a:cubicBezTo>
                  <a:pt x="319761" y="2577"/>
                  <a:pt x="320593" y="3242"/>
                  <a:pt x="321259" y="3990"/>
                </a:cubicBezTo>
                <a:cubicBezTo>
                  <a:pt x="321259" y="3990"/>
                  <a:pt x="321343" y="4073"/>
                  <a:pt x="321343" y="4073"/>
                </a:cubicBezTo>
                <a:lnTo>
                  <a:pt x="438755" y="137916"/>
                </a:lnTo>
                <a:cubicBezTo>
                  <a:pt x="440670" y="140078"/>
                  <a:pt x="441503" y="142821"/>
                  <a:pt x="441586" y="145648"/>
                </a:cubicBezTo>
                <a:cubicBezTo>
                  <a:pt x="441586" y="146063"/>
                  <a:pt x="441669" y="146479"/>
                  <a:pt x="441669" y="146978"/>
                </a:cubicBezTo>
                <a:lnTo>
                  <a:pt x="441669" y="583921"/>
                </a:lnTo>
                <a:cubicBezTo>
                  <a:pt x="441669" y="597056"/>
                  <a:pt x="430927" y="607780"/>
                  <a:pt x="417770" y="607780"/>
                </a:cubicBezTo>
                <a:lnTo>
                  <a:pt x="23899" y="607780"/>
                </a:lnTo>
                <a:cubicBezTo>
                  <a:pt x="10742" y="607780"/>
                  <a:pt x="0" y="597056"/>
                  <a:pt x="0" y="583921"/>
                </a:cubicBezTo>
                <a:lnTo>
                  <a:pt x="0" y="23859"/>
                </a:lnTo>
                <a:cubicBezTo>
                  <a:pt x="0" y="10724"/>
                  <a:pt x="10742" y="0"/>
                  <a:pt x="23899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0625D5E-4CB3-4764-E667-BD5944A45682}"/>
              </a:ext>
            </a:extLst>
          </p:cNvPr>
          <p:cNvCxnSpPr>
            <a:stCxn id="12" idx="2"/>
            <a:endCxn id="49" idx="70"/>
          </p:cNvCxnSpPr>
          <p:nvPr/>
        </p:nvCxnSpPr>
        <p:spPr>
          <a:xfrm flipH="1">
            <a:off x="3937985" y="5061368"/>
            <a:ext cx="322910" cy="6249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9CFB066-112E-51D9-ADC9-DD8E257871F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260895" y="5061368"/>
            <a:ext cx="443065" cy="6010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245E5F6-8A65-B735-564D-8AD402F42127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723035" y="5061368"/>
            <a:ext cx="299556" cy="6010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98F5524-6AA9-F996-E2C8-012F70F248E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022591" y="5061368"/>
            <a:ext cx="479359" cy="614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AF42633-1C42-011E-743C-234642EB2A43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5515594" y="5056913"/>
            <a:ext cx="268693" cy="6293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BFE1D36-3A70-410D-D21F-7CA0AA691A3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784287" y="5056913"/>
            <a:ext cx="437055" cy="6188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1D9D35B7-28AF-538F-87BA-FB0390796B76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221342" y="5056913"/>
            <a:ext cx="324641" cy="6188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AD67AB6-02D3-04A7-3A2A-66B9BFB5FDD2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545983" y="5056913"/>
            <a:ext cx="423866" cy="6055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DA5C6EB-2AF3-96AB-5D5B-9D8B7016EBB3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6981783" y="5056913"/>
            <a:ext cx="319632" cy="6055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86B844C-ED55-F10B-BEFA-2F951445EC3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301415" y="5056913"/>
            <a:ext cx="402676" cy="6188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接点 94">
            <a:extLst>
              <a:ext uri="{FF2B5EF4-FFF2-40B4-BE49-F238E27FC236}">
                <a16:creationId xmlns:a16="http://schemas.microsoft.com/office/drawing/2014/main" id="{BD539B9D-38D0-6AEA-A2FB-C85328426813}"/>
              </a:ext>
            </a:extLst>
          </p:cNvPr>
          <p:cNvSpPr/>
          <p:nvPr/>
        </p:nvSpPr>
        <p:spPr>
          <a:xfrm>
            <a:off x="7506385" y="5938756"/>
            <a:ext cx="71110" cy="7111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id="{84E5E68C-A5EF-9DA9-A1D0-482657482D38}"/>
              </a:ext>
            </a:extLst>
          </p:cNvPr>
          <p:cNvSpPr/>
          <p:nvPr/>
        </p:nvSpPr>
        <p:spPr>
          <a:xfrm>
            <a:off x="7694340" y="5938756"/>
            <a:ext cx="71110" cy="7111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流程图: 接点 96">
            <a:extLst>
              <a:ext uri="{FF2B5EF4-FFF2-40B4-BE49-F238E27FC236}">
                <a16:creationId xmlns:a16="http://schemas.microsoft.com/office/drawing/2014/main" id="{DBF0A86E-C805-6596-01C1-180785C7D33B}"/>
              </a:ext>
            </a:extLst>
          </p:cNvPr>
          <p:cNvSpPr/>
          <p:nvPr/>
        </p:nvSpPr>
        <p:spPr>
          <a:xfrm>
            <a:off x="7882295" y="5932905"/>
            <a:ext cx="71110" cy="7111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0" name="!!图片 99">
            <a:extLst>
              <a:ext uri="{FF2B5EF4-FFF2-40B4-BE49-F238E27FC236}">
                <a16:creationId xmlns:a16="http://schemas.microsoft.com/office/drawing/2014/main" id="{B44C7CD1-C4B3-D0E5-765E-3C6B3F393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923" y="1172166"/>
            <a:ext cx="2530676" cy="689045"/>
          </a:xfrm>
          <a:prstGeom prst="rect">
            <a:avLst/>
          </a:prstGeom>
        </p:spPr>
      </p:pic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B5BD1613-E4A4-344A-F0EF-806C32E7625D}"/>
              </a:ext>
            </a:extLst>
          </p:cNvPr>
          <p:cNvSpPr/>
          <p:nvPr/>
        </p:nvSpPr>
        <p:spPr>
          <a:xfrm>
            <a:off x="852854" y="1925515"/>
            <a:ext cx="10832123" cy="4501661"/>
          </a:xfrm>
          <a:prstGeom prst="roundRect">
            <a:avLst>
              <a:gd name="adj" fmla="val 2381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7145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4A3F493-E28A-82CB-7F74-9613BC61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Web</a:t>
            </a:r>
            <a:r>
              <a:rPr kumimoji="1" lang="zh-CN" altLang="en-US"/>
              <a:t>开发课程安排</a:t>
            </a:r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CFC4A6F-9A98-FF01-1805-6BEEDE0EE7E2}"/>
              </a:ext>
            </a:extLst>
          </p:cNvPr>
          <p:cNvGrpSpPr/>
          <p:nvPr/>
        </p:nvGrpSpPr>
        <p:grpSpPr>
          <a:xfrm>
            <a:off x="4063996" y="1739440"/>
            <a:ext cx="7499932" cy="4125078"/>
            <a:chOff x="1149437" y="1478384"/>
            <a:chExt cx="7613646" cy="247422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C11478D-E333-96DA-AF84-4EAD20BF1724}"/>
                </a:ext>
              </a:extLst>
            </p:cNvPr>
            <p:cNvSpPr/>
            <p:nvPr/>
          </p:nvSpPr>
          <p:spPr>
            <a:xfrm>
              <a:off x="1149437" y="1803425"/>
              <a:ext cx="691691" cy="19884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ea typeface="阿里巴巴普惠体" panose="00020600040101010101"/>
                </a:rPr>
                <a:t>浏览器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238C298-B992-98AD-580C-68CC14DD7DDC}"/>
                </a:ext>
              </a:extLst>
            </p:cNvPr>
            <p:cNvSpPr/>
            <p:nvPr/>
          </p:nvSpPr>
          <p:spPr>
            <a:xfrm>
              <a:off x="3189742" y="1803424"/>
              <a:ext cx="1038864" cy="19884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ea typeface="阿里巴巴普惠体" panose="00020600040101010101"/>
                </a:rPr>
                <a:t>前端服务器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F50EE7C-8F7C-D549-05A3-B98783C66D70}"/>
                </a:ext>
              </a:extLst>
            </p:cNvPr>
            <p:cNvSpPr/>
            <p:nvPr/>
          </p:nvSpPr>
          <p:spPr>
            <a:xfrm>
              <a:off x="5400839" y="1803424"/>
              <a:ext cx="1038864" cy="198848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ea typeface="阿里巴巴普惠体" panose="00020600040101010101"/>
                </a:rPr>
                <a:t>后端服务器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1948517-7561-5767-53DA-EDEAF7518876}"/>
                </a:ext>
              </a:extLst>
            </p:cNvPr>
            <p:cNvSpPr/>
            <p:nvPr/>
          </p:nvSpPr>
          <p:spPr>
            <a:xfrm>
              <a:off x="7724219" y="1803424"/>
              <a:ext cx="1038864" cy="19884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ea typeface="阿里巴巴普惠体" panose="00020600040101010101"/>
                </a:rPr>
                <a:t>数据库服务器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08661F6-BCA6-FACA-C11C-33427069F14A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495282" y="2002272"/>
              <a:ext cx="0" cy="1950332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08A8E0D-CF00-02A5-669A-56180A8613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6585" y="2002271"/>
              <a:ext cx="1" cy="1950335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934C7D3-6C10-7A57-E7F1-8F516EC7A9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0661" y="2002272"/>
              <a:ext cx="1" cy="1950335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D758C5E-FF76-2764-D0CB-A5B105E87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6897" y="2002272"/>
              <a:ext cx="1" cy="1950335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8F5E12C-7ED8-CEC7-B32B-7EE56DC24D9F}"/>
                </a:ext>
              </a:extLst>
            </p:cNvPr>
            <p:cNvCxnSpPr>
              <a:cxnSpLocks/>
            </p:cNvCxnSpPr>
            <p:nvPr/>
          </p:nvCxnSpPr>
          <p:spPr>
            <a:xfrm>
              <a:off x="1562773" y="2303074"/>
              <a:ext cx="2081099" cy="0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B7A9CA4-A5F3-320C-1D5B-B5BAE79C12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4953" y="2507137"/>
              <a:ext cx="2081099" cy="0"/>
            </a:xfrm>
            <a:prstGeom prst="straightConnector1">
              <a:avLst/>
            </a:prstGeom>
            <a:ln w="19050"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占位符 8">
              <a:extLst>
                <a:ext uri="{FF2B5EF4-FFF2-40B4-BE49-F238E27FC236}">
                  <a16:creationId xmlns:a16="http://schemas.microsoft.com/office/drawing/2014/main" id="{9E4AAE7C-D07A-1EF8-AF33-466130ACA051}"/>
                </a:ext>
              </a:extLst>
            </p:cNvPr>
            <p:cNvSpPr txBox="1">
              <a:spLocks/>
            </p:cNvSpPr>
            <p:nvPr/>
          </p:nvSpPr>
          <p:spPr>
            <a:xfrm>
              <a:off x="2382857" y="2119263"/>
              <a:ext cx="530858" cy="181617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050"/>
                <a:t>请求</a:t>
              </a:r>
              <a:endParaRPr lang="en-US" altLang="zh-CN" sz="1050"/>
            </a:p>
          </p:txBody>
        </p:sp>
        <p:sp>
          <p:nvSpPr>
            <p:cNvPr id="16" name="文本占位符 8">
              <a:extLst>
                <a:ext uri="{FF2B5EF4-FFF2-40B4-BE49-F238E27FC236}">
                  <a16:creationId xmlns:a16="http://schemas.microsoft.com/office/drawing/2014/main" id="{637DCBE0-C22E-C71A-D157-A08A8DDAC96E}"/>
                </a:ext>
              </a:extLst>
            </p:cNvPr>
            <p:cNvSpPr txBox="1">
              <a:spLocks/>
            </p:cNvSpPr>
            <p:nvPr/>
          </p:nvSpPr>
          <p:spPr>
            <a:xfrm>
              <a:off x="2402655" y="2466575"/>
              <a:ext cx="491262" cy="181703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050"/>
                <a:t>响应</a:t>
              </a:r>
              <a:endParaRPr lang="en-US" altLang="zh-CN" sz="1050"/>
            </a:p>
          </p:txBody>
        </p:sp>
        <p:sp>
          <p:nvSpPr>
            <p:cNvPr id="17" name="users_94970">
              <a:extLst>
                <a:ext uri="{FF2B5EF4-FFF2-40B4-BE49-F238E27FC236}">
                  <a16:creationId xmlns:a16="http://schemas.microsoft.com/office/drawing/2014/main" id="{1761A56E-BCC1-7B19-065D-E70C10C536A6}"/>
                </a:ext>
              </a:extLst>
            </p:cNvPr>
            <p:cNvSpPr/>
            <p:nvPr/>
          </p:nvSpPr>
          <p:spPr>
            <a:xfrm>
              <a:off x="1272447" y="1478384"/>
              <a:ext cx="424136" cy="242116"/>
            </a:xfrm>
            <a:custGeom>
              <a:avLst/>
              <a:gdLst>
                <a:gd name="connsiteX0" fmla="*/ 60025 w 605236"/>
                <a:gd name="connsiteY0" fmla="*/ 344571 h 595643"/>
                <a:gd name="connsiteX1" fmla="*/ 290527 w 605236"/>
                <a:gd name="connsiteY1" fmla="*/ 344571 h 595643"/>
                <a:gd name="connsiteX2" fmla="*/ 329370 w 605236"/>
                <a:gd name="connsiteY2" fmla="*/ 376465 h 595643"/>
                <a:gd name="connsiteX3" fmla="*/ 349814 w 605236"/>
                <a:gd name="connsiteY3" fmla="*/ 479931 h 595643"/>
                <a:gd name="connsiteX4" fmla="*/ 331031 w 605236"/>
                <a:gd name="connsiteY4" fmla="*/ 528793 h 595643"/>
                <a:gd name="connsiteX5" fmla="*/ 175276 w 605236"/>
                <a:gd name="connsiteY5" fmla="*/ 595643 h 595643"/>
                <a:gd name="connsiteX6" fmla="*/ 19393 w 605236"/>
                <a:gd name="connsiteY6" fmla="*/ 528793 h 595643"/>
                <a:gd name="connsiteX7" fmla="*/ 738 w 605236"/>
                <a:gd name="connsiteY7" fmla="*/ 479931 h 595643"/>
                <a:gd name="connsiteX8" fmla="*/ 21182 w 605236"/>
                <a:gd name="connsiteY8" fmla="*/ 376465 h 595643"/>
                <a:gd name="connsiteX9" fmla="*/ 60025 w 605236"/>
                <a:gd name="connsiteY9" fmla="*/ 344571 h 595643"/>
                <a:gd name="connsiteX10" fmla="*/ 357987 w 605236"/>
                <a:gd name="connsiteY10" fmla="*/ 252695 h 595643"/>
                <a:gd name="connsiteX11" fmla="*/ 553093 w 605236"/>
                <a:gd name="connsiteY11" fmla="*/ 252695 h 595643"/>
                <a:gd name="connsiteX12" fmla="*/ 587208 w 605236"/>
                <a:gd name="connsiteY12" fmla="*/ 280762 h 595643"/>
                <a:gd name="connsiteX13" fmla="*/ 604585 w 605236"/>
                <a:gd name="connsiteY13" fmla="*/ 368409 h 595643"/>
                <a:gd name="connsiteX14" fmla="*/ 588231 w 605236"/>
                <a:gd name="connsiteY14" fmla="*/ 411020 h 595643"/>
                <a:gd name="connsiteX15" fmla="*/ 455476 w 605236"/>
                <a:gd name="connsiteY15" fmla="*/ 467920 h 595643"/>
                <a:gd name="connsiteX16" fmla="*/ 402323 w 605236"/>
                <a:gd name="connsiteY16" fmla="*/ 455928 h 595643"/>
                <a:gd name="connsiteX17" fmla="*/ 388524 w 605236"/>
                <a:gd name="connsiteY17" fmla="*/ 440618 h 595643"/>
                <a:gd name="connsiteX18" fmla="*/ 388269 w 605236"/>
                <a:gd name="connsiteY18" fmla="*/ 439725 h 595643"/>
                <a:gd name="connsiteX19" fmla="*/ 371403 w 605236"/>
                <a:gd name="connsiteY19" fmla="*/ 354503 h 595643"/>
                <a:gd name="connsiteX20" fmla="*/ 334732 w 605236"/>
                <a:gd name="connsiteY20" fmla="*/ 308064 h 595643"/>
                <a:gd name="connsiteX21" fmla="*/ 322722 w 605236"/>
                <a:gd name="connsiteY21" fmla="*/ 290458 h 595643"/>
                <a:gd name="connsiteX22" fmla="*/ 322722 w 605236"/>
                <a:gd name="connsiteY22" fmla="*/ 289693 h 595643"/>
                <a:gd name="connsiteX23" fmla="*/ 324127 w 605236"/>
                <a:gd name="connsiteY23" fmla="*/ 280762 h 595643"/>
                <a:gd name="connsiteX24" fmla="*/ 357987 w 605236"/>
                <a:gd name="connsiteY24" fmla="*/ 252695 h 595643"/>
                <a:gd name="connsiteX25" fmla="*/ 175276 w 605236"/>
                <a:gd name="connsiteY25" fmla="*/ 50313 h 595643"/>
                <a:gd name="connsiteX26" fmla="*/ 303670 w 605236"/>
                <a:gd name="connsiteY26" fmla="*/ 178531 h 595643"/>
                <a:gd name="connsiteX27" fmla="*/ 175276 w 605236"/>
                <a:gd name="connsiteY27" fmla="*/ 306749 h 595643"/>
                <a:gd name="connsiteX28" fmla="*/ 46882 w 605236"/>
                <a:gd name="connsiteY28" fmla="*/ 178531 h 595643"/>
                <a:gd name="connsiteX29" fmla="*/ 175276 w 605236"/>
                <a:gd name="connsiteY29" fmla="*/ 50313 h 595643"/>
                <a:gd name="connsiteX30" fmla="*/ 455527 w 605236"/>
                <a:gd name="connsiteY30" fmla="*/ 0 h 595643"/>
                <a:gd name="connsiteX31" fmla="*/ 562928 w 605236"/>
                <a:gd name="connsiteY31" fmla="*/ 107260 h 595643"/>
                <a:gd name="connsiteX32" fmla="*/ 455527 w 605236"/>
                <a:gd name="connsiteY32" fmla="*/ 214520 h 595643"/>
                <a:gd name="connsiteX33" fmla="*/ 348126 w 605236"/>
                <a:gd name="connsiteY33" fmla="*/ 107260 h 595643"/>
                <a:gd name="connsiteX34" fmla="*/ 455527 w 605236"/>
                <a:gd name="connsiteY34" fmla="*/ 0 h 5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5236" h="595643">
                  <a:moveTo>
                    <a:pt x="60025" y="344571"/>
                  </a:moveTo>
                  <a:lnTo>
                    <a:pt x="290527" y="344571"/>
                  </a:lnTo>
                  <a:cubicBezTo>
                    <a:pt x="308671" y="344571"/>
                    <a:pt x="325793" y="358605"/>
                    <a:pt x="329370" y="376465"/>
                  </a:cubicBezTo>
                  <a:lnTo>
                    <a:pt x="349814" y="479931"/>
                  </a:lnTo>
                  <a:cubicBezTo>
                    <a:pt x="353136" y="496898"/>
                    <a:pt x="344959" y="518331"/>
                    <a:pt x="331031" y="528793"/>
                  </a:cubicBezTo>
                  <a:cubicBezTo>
                    <a:pt x="327454" y="531472"/>
                    <a:pt x="241079" y="595643"/>
                    <a:pt x="175276" y="595643"/>
                  </a:cubicBezTo>
                  <a:cubicBezTo>
                    <a:pt x="109473" y="595643"/>
                    <a:pt x="23098" y="531472"/>
                    <a:pt x="19393" y="528793"/>
                  </a:cubicBezTo>
                  <a:cubicBezTo>
                    <a:pt x="5593" y="518331"/>
                    <a:pt x="-2584" y="496898"/>
                    <a:pt x="738" y="479931"/>
                  </a:cubicBezTo>
                  <a:lnTo>
                    <a:pt x="21182" y="376465"/>
                  </a:lnTo>
                  <a:cubicBezTo>
                    <a:pt x="24759" y="358605"/>
                    <a:pt x="41753" y="344571"/>
                    <a:pt x="60025" y="344571"/>
                  </a:cubicBezTo>
                  <a:close/>
                  <a:moveTo>
                    <a:pt x="357987" y="252695"/>
                  </a:moveTo>
                  <a:lnTo>
                    <a:pt x="553093" y="252695"/>
                  </a:lnTo>
                  <a:cubicBezTo>
                    <a:pt x="569065" y="252695"/>
                    <a:pt x="584142" y="265070"/>
                    <a:pt x="587208" y="280762"/>
                  </a:cubicBezTo>
                  <a:lnTo>
                    <a:pt x="604585" y="368409"/>
                  </a:lnTo>
                  <a:cubicBezTo>
                    <a:pt x="607524" y="383208"/>
                    <a:pt x="600241" y="401834"/>
                    <a:pt x="588231" y="411020"/>
                  </a:cubicBezTo>
                  <a:cubicBezTo>
                    <a:pt x="585164" y="413316"/>
                    <a:pt x="511696" y="467920"/>
                    <a:pt x="455476" y="467920"/>
                  </a:cubicBezTo>
                  <a:cubicBezTo>
                    <a:pt x="440272" y="467920"/>
                    <a:pt x="422384" y="463838"/>
                    <a:pt x="402323" y="455928"/>
                  </a:cubicBezTo>
                  <a:cubicBezTo>
                    <a:pt x="395679" y="453249"/>
                    <a:pt x="390824" y="447890"/>
                    <a:pt x="388524" y="440618"/>
                  </a:cubicBezTo>
                  <a:lnTo>
                    <a:pt x="388269" y="439725"/>
                  </a:lnTo>
                  <a:lnTo>
                    <a:pt x="371403" y="354503"/>
                  </a:lnTo>
                  <a:cubicBezTo>
                    <a:pt x="367697" y="335621"/>
                    <a:pt x="354537" y="318653"/>
                    <a:pt x="334732" y="308064"/>
                  </a:cubicBezTo>
                  <a:cubicBezTo>
                    <a:pt x="322722" y="301685"/>
                    <a:pt x="322722" y="291607"/>
                    <a:pt x="322722" y="290458"/>
                  </a:cubicBezTo>
                  <a:lnTo>
                    <a:pt x="322722" y="289693"/>
                  </a:lnTo>
                  <a:lnTo>
                    <a:pt x="324127" y="280762"/>
                  </a:lnTo>
                  <a:cubicBezTo>
                    <a:pt x="327194" y="265070"/>
                    <a:pt x="341888" y="252695"/>
                    <a:pt x="357987" y="252695"/>
                  </a:cubicBezTo>
                  <a:close/>
                  <a:moveTo>
                    <a:pt x="175276" y="50313"/>
                  </a:moveTo>
                  <a:cubicBezTo>
                    <a:pt x="246186" y="50313"/>
                    <a:pt x="303670" y="107718"/>
                    <a:pt x="303670" y="178531"/>
                  </a:cubicBezTo>
                  <a:cubicBezTo>
                    <a:pt x="303670" y="249344"/>
                    <a:pt x="246186" y="306749"/>
                    <a:pt x="175276" y="306749"/>
                  </a:cubicBezTo>
                  <a:cubicBezTo>
                    <a:pt x="104366" y="306749"/>
                    <a:pt x="46882" y="249344"/>
                    <a:pt x="46882" y="178531"/>
                  </a:cubicBezTo>
                  <a:cubicBezTo>
                    <a:pt x="46882" y="107718"/>
                    <a:pt x="104366" y="50313"/>
                    <a:pt x="175276" y="50313"/>
                  </a:cubicBezTo>
                  <a:close/>
                  <a:moveTo>
                    <a:pt x="455527" y="0"/>
                  </a:moveTo>
                  <a:cubicBezTo>
                    <a:pt x="514843" y="0"/>
                    <a:pt x="562928" y="48022"/>
                    <a:pt x="562928" y="107260"/>
                  </a:cubicBezTo>
                  <a:cubicBezTo>
                    <a:pt x="562928" y="166498"/>
                    <a:pt x="514843" y="214520"/>
                    <a:pt x="455527" y="214520"/>
                  </a:cubicBezTo>
                  <a:cubicBezTo>
                    <a:pt x="396211" y="214520"/>
                    <a:pt x="348126" y="166498"/>
                    <a:pt x="348126" y="107260"/>
                  </a:cubicBezTo>
                  <a:cubicBezTo>
                    <a:pt x="348126" y="48022"/>
                    <a:pt x="396211" y="0"/>
                    <a:pt x="455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CB28F20-228C-9CA6-970F-05A3983916FB}"/>
                </a:ext>
              </a:extLst>
            </p:cNvPr>
            <p:cNvSpPr/>
            <p:nvPr/>
          </p:nvSpPr>
          <p:spPr>
            <a:xfrm>
              <a:off x="3644050" y="2237691"/>
              <a:ext cx="147172" cy="410588"/>
            </a:xfrm>
            <a:prstGeom prst="roundRect">
              <a:avLst/>
            </a:prstGeom>
            <a:solidFill>
              <a:srgbClr val="F9F9F9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4101B5C-E09B-E3ED-84BD-405A75A343B4}"/>
                </a:ext>
              </a:extLst>
            </p:cNvPr>
            <p:cNvCxnSpPr>
              <a:cxnSpLocks/>
            </p:cNvCxnSpPr>
            <p:nvPr/>
          </p:nvCxnSpPr>
          <p:spPr>
            <a:xfrm>
              <a:off x="1567997" y="2982219"/>
              <a:ext cx="4269080" cy="0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0B00FE8-9299-3E5E-DD83-39F11B84B718}"/>
                </a:ext>
              </a:extLst>
            </p:cNvPr>
            <p:cNvSpPr/>
            <p:nvPr/>
          </p:nvSpPr>
          <p:spPr>
            <a:xfrm>
              <a:off x="5837077" y="2898871"/>
              <a:ext cx="140682" cy="813825"/>
            </a:xfrm>
            <a:prstGeom prst="roundRect">
              <a:avLst/>
            </a:prstGeom>
            <a:solidFill>
              <a:srgbClr val="F9F9F9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F580591D-7E98-E4BD-C7E6-159434210BEC}"/>
                </a:ext>
              </a:extLst>
            </p:cNvPr>
            <p:cNvSpPr/>
            <p:nvPr/>
          </p:nvSpPr>
          <p:spPr>
            <a:xfrm>
              <a:off x="8173315" y="3036023"/>
              <a:ext cx="140682" cy="541534"/>
            </a:xfrm>
            <a:prstGeom prst="roundRect">
              <a:avLst/>
            </a:prstGeom>
            <a:solidFill>
              <a:srgbClr val="F9F9F9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E0C96CE-A3AE-1A78-2A0E-E49D688548DD}"/>
                </a:ext>
              </a:extLst>
            </p:cNvPr>
            <p:cNvCxnSpPr>
              <a:cxnSpLocks/>
            </p:cNvCxnSpPr>
            <p:nvPr/>
          </p:nvCxnSpPr>
          <p:spPr>
            <a:xfrm>
              <a:off x="5977760" y="3134878"/>
              <a:ext cx="2195571" cy="0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EFB6E1A-16A3-019B-3189-62B16FB338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7760" y="3450619"/>
              <a:ext cx="2195571" cy="0"/>
            </a:xfrm>
            <a:prstGeom prst="straightConnector1">
              <a:avLst/>
            </a:prstGeom>
            <a:ln w="19050"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6084A31-9146-B237-9F86-331F9DA91E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1179" y="3583257"/>
              <a:ext cx="4255897" cy="0"/>
            </a:xfrm>
            <a:prstGeom prst="straightConnector1">
              <a:avLst/>
            </a:prstGeom>
            <a:ln w="19050"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占位符 8">
              <a:extLst>
                <a:ext uri="{FF2B5EF4-FFF2-40B4-BE49-F238E27FC236}">
                  <a16:creationId xmlns:a16="http://schemas.microsoft.com/office/drawing/2014/main" id="{B3416276-143F-7D9E-B7B9-5E88758BBE7D}"/>
                </a:ext>
              </a:extLst>
            </p:cNvPr>
            <p:cNvSpPr txBox="1">
              <a:spLocks/>
            </p:cNvSpPr>
            <p:nvPr/>
          </p:nvSpPr>
          <p:spPr>
            <a:xfrm>
              <a:off x="6880283" y="2950408"/>
              <a:ext cx="477674" cy="181617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050"/>
                <a:t>请求</a:t>
              </a:r>
              <a:endParaRPr lang="en-US" altLang="zh-CN" sz="1050"/>
            </a:p>
          </p:txBody>
        </p:sp>
        <p:sp>
          <p:nvSpPr>
            <p:cNvPr id="26" name="文本占位符 8">
              <a:extLst>
                <a:ext uri="{FF2B5EF4-FFF2-40B4-BE49-F238E27FC236}">
                  <a16:creationId xmlns:a16="http://schemas.microsoft.com/office/drawing/2014/main" id="{DA54F95A-4452-92B8-B59F-B7FC4A98945E}"/>
                </a:ext>
              </a:extLst>
            </p:cNvPr>
            <p:cNvSpPr txBox="1">
              <a:spLocks/>
            </p:cNvSpPr>
            <p:nvPr/>
          </p:nvSpPr>
          <p:spPr>
            <a:xfrm>
              <a:off x="6866695" y="3406954"/>
              <a:ext cx="491262" cy="181703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050"/>
                <a:t>响应</a:t>
              </a:r>
              <a:endParaRPr lang="en-US" altLang="zh-CN" sz="1050"/>
            </a:p>
          </p:txBody>
        </p:sp>
        <p:sp>
          <p:nvSpPr>
            <p:cNvPr id="27" name="矩形: 对角圆角 26">
              <a:extLst>
                <a:ext uri="{FF2B5EF4-FFF2-40B4-BE49-F238E27FC236}">
                  <a16:creationId xmlns:a16="http://schemas.microsoft.com/office/drawing/2014/main" id="{00A952B4-32B7-41D3-2707-BA1852132898}"/>
                </a:ext>
              </a:extLst>
            </p:cNvPr>
            <p:cNvSpPr/>
            <p:nvPr/>
          </p:nvSpPr>
          <p:spPr>
            <a:xfrm>
              <a:off x="3358538" y="1961029"/>
              <a:ext cx="729658" cy="181616"/>
            </a:xfrm>
            <a:prstGeom prst="round2Diag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前端程序</a:t>
              </a:r>
            </a:p>
          </p:txBody>
        </p:sp>
        <p:sp>
          <p:nvSpPr>
            <p:cNvPr id="28" name="矩形: 对角圆角 27">
              <a:extLst>
                <a:ext uri="{FF2B5EF4-FFF2-40B4-BE49-F238E27FC236}">
                  <a16:creationId xmlns:a16="http://schemas.microsoft.com/office/drawing/2014/main" id="{C1FFC8A3-1607-B1BC-8494-5BDC0B5C6F83}"/>
                </a:ext>
              </a:extLst>
            </p:cNvPr>
            <p:cNvSpPr/>
            <p:nvPr/>
          </p:nvSpPr>
          <p:spPr>
            <a:xfrm>
              <a:off x="5542581" y="1958957"/>
              <a:ext cx="729658" cy="181616"/>
            </a:xfrm>
            <a:prstGeom prst="round2Diag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程序</a:t>
              </a:r>
            </a:p>
          </p:txBody>
        </p:sp>
        <p:sp>
          <p:nvSpPr>
            <p:cNvPr id="29" name="文本占位符 8">
              <a:extLst>
                <a:ext uri="{FF2B5EF4-FFF2-40B4-BE49-F238E27FC236}">
                  <a16:creationId xmlns:a16="http://schemas.microsoft.com/office/drawing/2014/main" id="{BDE5A985-188E-A898-C666-91974D7109EB}"/>
                </a:ext>
              </a:extLst>
            </p:cNvPr>
            <p:cNvSpPr txBox="1">
              <a:spLocks/>
            </p:cNvSpPr>
            <p:nvPr/>
          </p:nvSpPr>
          <p:spPr>
            <a:xfrm>
              <a:off x="3173945" y="2781567"/>
              <a:ext cx="462106" cy="181617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050"/>
                <a:t>请求</a:t>
              </a:r>
              <a:endParaRPr lang="en-US" altLang="zh-CN" sz="1050"/>
            </a:p>
          </p:txBody>
        </p:sp>
        <p:sp>
          <p:nvSpPr>
            <p:cNvPr id="30" name="文本占位符 8">
              <a:extLst>
                <a:ext uri="{FF2B5EF4-FFF2-40B4-BE49-F238E27FC236}">
                  <a16:creationId xmlns:a16="http://schemas.microsoft.com/office/drawing/2014/main" id="{4FB11741-74DB-AF0E-F61A-5AB32B8A4279}"/>
                </a:ext>
              </a:extLst>
            </p:cNvPr>
            <p:cNvSpPr txBox="1">
              <a:spLocks/>
            </p:cNvSpPr>
            <p:nvPr/>
          </p:nvSpPr>
          <p:spPr>
            <a:xfrm>
              <a:off x="3170744" y="3566167"/>
              <a:ext cx="491262" cy="181703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050"/>
                <a:t>响应</a:t>
              </a:r>
              <a:endParaRPr lang="en-US" altLang="zh-CN" sz="1050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8AED29AC-4D57-AFA6-4B1E-3E983BCFC70A}"/>
                </a:ext>
              </a:extLst>
            </p:cNvPr>
            <p:cNvSpPr/>
            <p:nvPr/>
          </p:nvSpPr>
          <p:spPr>
            <a:xfrm>
              <a:off x="1415600" y="2101953"/>
              <a:ext cx="147171" cy="1727601"/>
            </a:xfrm>
            <a:prstGeom prst="roundRect">
              <a:avLst/>
            </a:prstGeom>
            <a:solidFill>
              <a:srgbClr val="F9F9F9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6101E50-0107-081F-286F-DEC6956F4DE2}"/>
              </a:ext>
            </a:extLst>
          </p:cNvPr>
          <p:cNvSpPr/>
          <p:nvPr/>
        </p:nvSpPr>
        <p:spPr>
          <a:xfrm>
            <a:off x="3962395" y="1566025"/>
            <a:ext cx="7779792" cy="4618182"/>
          </a:xfrm>
          <a:prstGeom prst="roundRect">
            <a:avLst>
              <a:gd name="adj" fmla="val 2242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7BA3DAA-4E8C-26AD-844A-087AD6FF745B}"/>
              </a:ext>
            </a:extLst>
          </p:cNvPr>
          <p:cNvSpPr/>
          <p:nvPr/>
        </p:nvSpPr>
        <p:spPr>
          <a:xfrm>
            <a:off x="7952507" y="1566025"/>
            <a:ext cx="3693159" cy="4618182"/>
          </a:xfrm>
          <a:prstGeom prst="roundRect">
            <a:avLst>
              <a:gd name="adj" fmla="val 1737"/>
            </a:avLst>
          </a:prstGeom>
          <a:solidFill>
            <a:srgbClr val="BA8CDC">
              <a:alpha val="14902"/>
            </a:srgb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09A02DC-5888-570F-7479-DFB70BB319BA}"/>
              </a:ext>
            </a:extLst>
          </p:cNvPr>
          <p:cNvSpPr/>
          <p:nvPr/>
        </p:nvSpPr>
        <p:spPr>
          <a:xfrm>
            <a:off x="5763081" y="1566025"/>
            <a:ext cx="1757337" cy="4618181"/>
          </a:xfrm>
          <a:prstGeom prst="roundRect">
            <a:avLst>
              <a:gd name="adj" fmla="val 2470"/>
            </a:avLst>
          </a:prstGeom>
          <a:solidFill>
            <a:srgbClr val="FFB2B1">
              <a:alpha val="14902"/>
            </a:srgb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8D9081F-747F-DE0B-04F5-842C5FFA90A6}"/>
              </a:ext>
            </a:extLst>
          </p:cNvPr>
          <p:cNvGrpSpPr/>
          <p:nvPr/>
        </p:nvGrpSpPr>
        <p:grpSpPr>
          <a:xfrm>
            <a:off x="835491" y="3248477"/>
            <a:ext cx="2788926" cy="2677918"/>
            <a:chOff x="829301" y="3221968"/>
            <a:chExt cx="2788926" cy="2677918"/>
          </a:xfrm>
        </p:grpSpPr>
        <p:sp>
          <p:nvSpPr>
            <p:cNvPr id="41" name="Rectangle 57">
              <a:extLst>
                <a:ext uri="{FF2B5EF4-FFF2-40B4-BE49-F238E27FC236}">
                  <a16:creationId xmlns:a16="http://schemas.microsoft.com/office/drawing/2014/main" id="{805D470D-7BBD-4646-D0FE-0F210AA12213}"/>
                </a:ext>
              </a:extLst>
            </p:cNvPr>
            <p:cNvSpPr/>
            <p:nvPr/>
          </p:nvSpPr>
          <p:spPr>
            <a:xfrm>
              <a:off x="829301" y="3645871"/>
              <a:ext cx="2783960" cy="2254015"/>
            </a:xfrm>
            <a:prstGeom prst="rect">
              <a:avLst/>
            </a:prstGeom>
            <a:solidFill>
              <a:srgbClr val="F5EEF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8000" rtlCol="0" anchor="t"/>
            <a:lstStyle/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Maven</a:t>
              </a: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SpringBoot Web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基础篇</a:t>
              </a:r>
              <a:endPara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MySQL</a:t>
              </a: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SpringBoot Mybatis</a:t>
              </a: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SpringBoot Web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开发篇</a:t>
              </a:r>
              <a:endPara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SpringBoot Web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进阶篇</a:t>
              </a:r>
              <a:endPara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42" name="Group 1">
              <a:extLst>
                <a:ext uri="{FF2B5EF4-FFF2-40B4-BE49-F238E27FC236}">
                  <a16:creationId xmlns:a16="http://schemas.microsoft.com/office/drawing/2014/main" id="{D832CD01-5E67-E7B2-73E2-AB17565B24AD}"/>
                </a:ext>
              </a:extLst>
            </p:cNvPr>
            <p:cNvGrpSpPr/>
            <p:nvPr/>
          </p:nvGrpSpPr>
          <p:grpSpPr>
            <a:xfrm>
              <a:off x="831776" y="3221968"/>
              <a:ext cx="2786451" cy="398694"/>
              <a:chOff x="1235982" y="2133600"/>
              <a:chExt cx="4717143" cy="584270"/>
            </a:xfrm>
          </p:grpSpPr>
          <p:sp>
            <p:nvSpPr>
              <p:cNvPr id="43" name="Rectangle 4">
                <a:extLst>
                  <a:ext uri="{FF2B5EF4-FFF2-40B4-BE49-F238E27FC236}">
                    <a16:creationId xmlns:a16="http://schemas.microsoft.com/office/drawing/2014/main" id="{7FD0AA5E-85DD-C293-B311-693E49F63A3A}"/>
                  </a:ext>
                </a:extLst>
              </p:cNvPr>
              <p:cNvSpPr/>
              <p:nvPr/>
            </p:nvSpPr>
            <p:spPr>
              <a:xfrm>
                <a:off x="1235982" y="2133600"/>
                <a:ext cx="4717143" cy="58427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21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88900" dist="38100" dir="5400000" sx="99000" sy="99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E169493F-C45B-DD4C-4B42-E2D5FB19CC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0579" y="2167568"/>
                <a:ext cx="4247950" cy="48665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1pPr>
              </a:lstStyle>
              <a:p>
                <a:pPr latinLnBrk="0"/>
                <a:r>
                  <a:rPr lang="zh-CN" altLang="en-US" sz="1400"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后端</a:t>
                </a:r>
                <a:r>
                  <a:rPr lang="en-US" altLang="zh-CN" sz="1400"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Web</a:t>
                </a:r>
                <a:r>
                  <a:rPr lang="zh-CN" altLang="en-US" sz="1400"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开发</a:t>
                </a:r>
                <a:endParaRPr lang="en-US" altLang="ko-KR" sz="1400"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C2F0576-B95F-F6EC-49F3-FCF4D450C840}"/>
              </a:ext>
            </a:extLst>
          </p:cNvPr>
          <p:cNvGrpSpPr/>
          <p:nvPr/>
        </p:nvGrpSpPr>
        <p:grpSpPr>
          <a:xfrm>
            <a:off x="831429" y="1884902"/>
            <a:ext cx="2788926" cy="1130647"/>
            <a:chOff x="837360" y="4764893"/>
            <a:chExt cx="2788926" cy="1130647"/>
          </a:xfrm>
        </p:grpSpPr>
        <p:sp>
          <p:nvSpPr>
            <p:cNvPr id="46" name="Rectangle 57">
              <a:extLst>
                <a:ext uri="{FF2B5EF4-FFF2-40B4-BE49-F238E27FC236}">
                  <a16:creationId xmlns:a16="http://schemas.microsoft.com/office/drawing/2014/main" id="{4758EC76-D428-503F-5083-24F4EB77D1B3}"/>
                </a:ext>
              </a:extLst>
            </p:cNvPr>
            <p:cNvSpPr/>
            <p:nvPr/>
          </p:nvSpPr>
          <p:spPr>
            <a:xfrm>
              <a:off x="837360" y="5180289"/>
              <a:ext cx="2783960" cy="715251"/>
            </a:xfrm>
            <a:prstGeom prst="rect">
              <a:avLst/>
            </a:prstGeom>
            <a:solidFill>
              <a:srgbClr val="FFF4F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8000" rtlCol="0" anchor="ctr"/>
            <a:lstStyle/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HTML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CSS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JavaScript</a:t>
              </a:r>
              <a:endPara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Vue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Element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Nginx</a:t>
              </a:r>
              <a:endPara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id="{7036E0A7-4C27-0252-0B54-4E29B77D9B73}"/>
                </a:ext>
              </a:extLst>
            </p:cNvPr>
            <p:cNvSpPr/>
            <p:nvPr/>
          </p:nvSpPr>
          <p:spPr>
            <a:xfrm>
              <a:off x="839835" y="4764893"/>
              <a:ext cx="2786451" cy="372132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dk1"/>
                </a:solidFill>
              </a:endParaRPr>
            </a:p>
          </p:txBody>
        </p:sp>
        <p:sp>
          <p:nvSpPr>
            <p:cNvPr id="48" name="Rectangle 3">
              <a:extLst>
                <a:ext uri="{FF2B5EF4-FFF2-40B4-BE49-F238E27FC236}">
                  <a16:creationId xmlns:a16="http://schemas.microsoft.com/office/drawing/2014/main" id="{A067FA69-F128-6172-B767-FB34B34B5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413" y="4786528"/>
              <a:ext cx="2509295" cy="309958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zh-CN" altLang="en-US" sz="1400"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前端</a:t>
              </a:r>
              <a:r>
                <a:rPr lang="en-US" altLang="zh-CN" sz="1400"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Web</a:t>
              </a:r>
              <a:r>
                <a:rPr lang="zh-CN" altLang="en-US" sz="1400"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开发</a:t>
              </a:r>
              <a:endParaRPr lang="en-US" altLang="ko-KR" sz="1400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420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BD839C6-0487-D299-2FB9-A6AF3ACB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介绍</a:t>
            </a:r>
          </a:p>
        </p:txBody>
      </p:sp>
      <p:sp>
        <p:nvSpPr>
          <p:cNvPr id="7" name="圆角矩形 4">
            <a:extLst>
              <a:ext uri="{FF2B5EF4-FFF2-40B4-BE49-F238E27FC236}">
                <a16:creationId xmlns:a16="http://schemas.microsoft.com/office/drawing/2014/main" id="{711883F7-5011-2C0E-37D8-D8F9E0A281DA}"/>
              </a:ext>
            </a:extLst>
          </p:cNvPr>
          <p:cNvSpPr/>
          <p:nvPr/>
        </p:nvSpPr>
        <p:spPr>
          <a:xfrm>
            <a:off x="3111383" y="2212370"/>
            <a:ext cx="5320440" cy="3142145"/>
          </a:xfrm>
          <a:prstGeom prst="roundRect">
            <a:avLst>
              <a:gd name="adj" fmla="val 3988"/>
            </a:avLst>
          </a:prstGeom>
          <a:gradFill flip="none" rotWithShape="1">
            <a:gsLst>
              <a:gs pos="32000">
                <a:srgbClr val="E3EFFF"/>
              </a:gs>
              <a:gs pos="70000">
                <a:srgbClr val="B7D2FE"/>
              </a:gs>
            </a:gsLst>
            <a:lin ang="5400000" scaled="1"/>
            <a:tileRect/>
          </a:gradFill>
          <a:ln w="190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5338DDB-2B57-23BE-2817-A7E0D5EA0CCD}"/>
              </a:ext>
            </a:extLst>
          </p:cNvPr>
          <p:cNvCxnSpPr>
            <a:cxnSpLocks/>
          </p:cNvCxnSpPr>
          <p:nvPr/>
        </p:nvCxnSpPr>
        <p:spPr>
          <a:xfrm>
            <a:off x="3111383" y="3971913"/>
            <a:ext cx="5320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11">
            <a:extLst>
              <a:ext uri="{FF2B5EF4-FFF2-40B4-BE49-F238E27FC236}">
                <a16:creationId xmlns:a16="http://schemas.microsoft.com/office/drawing/2014/main" id="{E15CC4EC-7F55-C522-8AAE-FF49AFDC501C}"/>
              </a:ext>
            </a:extLst>
          </p:cNvPr>
          <p:cNvSpPr/>
          <p:nvPr/>
        </p:nvSpPr>
        <p:spPr>
          <a:xfrm>
            <a:off x="3710355" y="2414036"/>
            <a:ext cx="1449658" cy="620979"/>
          </a:xfrm>
          <a:prstGeom prst="roundRect">
            <a:avLst/>
          </a:prstGeom>
          <a:gradFill flip="none" rotWithShape="1">
            <a:gsLst>
              <a:gs pos="0">
                <a:srgbClr val="EFFBE4"/>
              </a:gs>
              <a:gs pos="74000">
                <a:srgbClr val="DFF8CB"/>
              </a:gs>
            </a:gsLst>
            <a:lin ang="5400000" scaled="1"/>
            <a:tileRect/>
          </a:gradFill>
          <a:ln w="12700">
            <a:noFill/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项目对象模型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POM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10" name="圆角矩形 73">
            <a:extLst>
              <a:ext uri="{FF2B5EF4-FFF2-40B4-BE49-F238E27FC236}">
                <a16:creationId xmlns:a16="http://schemas.microsoft.com/office/drawing/2014/main" id="{9B76B92A-9D72-9A72-9B13-71605E09133C}"/>
              </a:ext>
            </a:extLst>
          </p:cNvPr>
          <p:cNvSpPr/>
          <p:nvPr/>
        </p:nvSpPr>
        <p:spPr>
          <a:xfrm>
            <a:off x="6453551" y="2417920"/>
            <a:ext cx="1449658" cy="617095"/>
          </a:xfrm>
          <a:prstGeom prst="roundRect">
            <a:avLst/>
          </a:prstGeom>
          <a:gradFill flip="none" rotWithShape="1">
            <a:gsLst>
              <a:gs pos="0">
                <a:srgbClr val="EFFBE4"/>
              </a:gs>
              <a:gs pos="74000">
                <a:srgbClr val="DFF8CB"/>
              </a:gs>
            </a:gsLst>
            <a:lin ang="5400000" scaled="1"/>
            <a:tileRect/>
          </a:gradFill>
          <a:ln w="12700">
            <a:noFill/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依赖管理模型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Dependency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11" name="圆角矩形 74">
            <a:extLst>
              <a:ext uri="{FF2B5EF4-FFF2-40B4-BE49-F238E27FC236}">
                <a16:creationId xmlns:a16="http://schemas.microsoft.com/office/drawing/2014/main" id="{918DBA39-6997-3BD3-9058-BFF5D3DFAAA2}"/>
              </a:ext>
            </a:extLst>
          </p:cNvPr>
          <p:cNvSpPr/>
          <p:nvPr/>
        </p:nvSpPr>
        <p:spPr>
          <a:xfrm>
            <a:off x="3708809" y="3233962"/>
            <a:ext cx="4219295" cy="565383"/>
          </a:xfrm>
          <a:prstGeom prst="roundRect">
            <a:avLst/>
          </a:prstGeom>
          <a:gradFill flip="none" rotWithShape="1">
            <a:gsLst>
              <a:gs pos="0">
                <a:srgbClr val="EFFBE4"/>
              </a:gs>
              <a:gs pos="74000">
                <a:srgbClr val="DFF8CB"/>
              </a:gs>
            </a:gsLst>
            <a:lin ang="5400000" scaled="1"/>
            <a:tileRect/>
          </a:gradFill>
          <a:ln w="12700">
            <a:noFill/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构建生命周期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Build lifecycle &amp; phases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圆角矩形 75">
            <a:extLst>
              <a:ext uri="{FF2B5EF4-FFF2-40B4-BE49-F238E27FC236}">
                <a16:creationId xmlns:a16="http://schemas.microsoft.com/office/drawing/2014/main" id="{2AB766EA-7ED5-FEBD-B513-E28D25B0AB18}"/>
              </a:ext>
            </a:extLst>
          </p:cNvPr>
          <p:cNvSpPr/>
          <p:nvPr/>
        </p:nvSpPr>
        <p:spPr>
          <a:xfrm>
            <a:off x="3929329" y="4146723"/>
            <a:ext cx="663132" cy="914645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sp>
        <p:nvSpPr>
          <p:cNvPr id="13" name="圆角矩形 76">
            <a:extLst>
              <a:ext uri="{FF2B5EF4-FFF2-40B4-BE49-F238E27FC236}">
                <a16:creationId xmlns:a16="http://schemas.microsoft.com/office/drawing/2014/main" id="{B0BCA6D6-7CAF-B5F8-6332-24AAADA54C04}"/>
              </a:ext>
            </a:extLst>
          </p:cNvPr>
          <p:cNvSpPr/>
          <p:nvPr/>
        </p:nvSpPr>
        <p:spPr>
          <a:xfrm>
            <a:off x="6214417" y="4142268"/>
            <a:ext cx="663132" cy="914645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sp>
        <p:nvSpPr>
          <p:cNvPr id="14" name="圆角矩形 77">
            <a:extLst>
              <a:ext uri="{FF2B5EF4-FFF2-40B4-BE49-F238E27FC236}">
                <a16:creationId xmlns:a16="http://schemas.microsoft.com/office/drawing/2014/main" id="{32D3F780-BBF6-FCD2-FAC7-1D2C9F152FF2}"/>
              </a:ext>
            </a:extLst>
          </p:cNvPr>
          <p:cNvSpPr/>
          <p:nvPr/>
        </p:nvSpPr>
        <p:spPr>
          <a:xfrm>
            <a:off x="4691025" y="4146723"/>
            <a:ext cx="663132" cy="914645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sp>
        <p:nvSpPr>
          <p:cNvPr id="15" name="圆角矩形 78">
            <a:extLst>
              <a:ext uri="{FF2B5EF4-FFF2-40B4-BE49-F238E27FC236}">
                <a16:creationId xmlns:a16="http://schemas.microsoft.com/office/drawing/2014/main" id="{76C53D1A-72DC-34D4-63E2-97F6DD8C9A5C}"/>
              </a:ext>
            </a:extLst>
          </p:cNvPr>
          <p:cNvSpPr/>
          <p:nvPr/>
        </p:nvSpPr>
        <p:spPr>
          <a:xfrm>
            <a:off x="5452721" y="4142268"/>
            <a:ext cx="663132" cy="914645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83610D5-5381-747C-F4C4-B9079F24EB3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160013" y="2724526"/>
            <a:ext cx="1293538" cy="194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BF3B598-A147-18C7-7F09-913B22548FF8}"/>
              </a:ext>
            </a:extLst>
          </p:cNvPr>
          <p:cNvCxnSpPr>
            <a:cxnSpLocks/>
          </p:cNvCxnSpPr>
          <p:nvPr/>
        </p:nvCxnSpPr>
        <p:spPr>
          <a:xfrm>
            <a:off x="1737243" y="2724525"/>
            <a:ext cx="197156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565A342-0D8D-A1DF-083C-2716148B47E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903209" y="2726468"/>
            <a:ext cx="210880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B4A0171-CEED-9765-266E-53F7BA1E2483}"/>
              </a:ext>
            </a:extLst>
          </p:cNvPr>
          <p:cNvCxnSpPr/>
          <p:nvPr/>
        </p:nvCxnSpPr>
        <p:spPr>
          <a:xfrm>
            <a:off x="6553133" y="3786558"/>
            <a:ext cx="1" cy="3730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C772145-55CC-3303-C890-17FB5CADF1C7}"/>
              </a:ext>
            </a:extLst>
          </p:cNvPr>
          <p:cNvCxnSpPr/>
          <p:nvPr/>
        </p:nvCxnSpPr>
        <p:spPr>
          <a:xfrm>
            <a:off x="5783788" y="3786558"/>
            <a:ext cx="1" cy="3730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6137823-D9BB-A0BA-5EF5-D3CDB7A550EC}"/>
              </a:ext>
            </a:extLst>
          </p:cNvPr>
          <p:cNvCxnSpPr/>
          <p:nvPr/>
        </p:nvCxnSpPr>
        <p:spPr>
          <a:xfrm>
            <a:off x="5028595" y="3786558"/>
            <a:ext cx="1" cy="3730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BF375C0-7D6D-F86A-EA9E-51FBE53D939A}"/>
              </a:ext>
            </a:extLst>
          </p:cNvPr>
          <p:cNvCxnSpPr/>
          <p:nvPr/>
        </p:nvCxnSpPr>
        <p:spPr>
          <a:xfrm>
            <a:off x="4259695" y="3786558"/>
            <a:ext cx="1" cy="3730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!!圆柱体 33">
            <a:extLst>
              <a:ext uri="{FF2B5EF4-FFF2-40B4-BE49-F238E27FC236}">
                <a16:creationId xmlns:a16="http://schemas.microsoft.com/office/drawing/2014/main" id="{CB34F892-EBC8-3C55-CAC0-EE8912CE08D8}"/>
              </a:ext>
            </a:extLst>
          </p:cNvPr>
          <p:cNvSpPr/>
          <p:nvPr/>
        </p:nvSpPr>
        <p:spPr>
          <a:xfrm>
            <a:off x="10012011" y="2090395"/>
            <a:ext cx="885491" cy="1268259"/>
          </a:xfrm>
          <a:prstGeom prst="can">
            <a:avLst>
              <a:gd name="adj" fmla="val 34929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仓库</a:t>
            </a:r>
          </a:p>
        </p:txBody>
      </p:sp>
      <p:sp>
        <p:nvSpPr>
          <p:cNvPr id="36" name="圆角矩形 76">
            <a:extLst>
              <a:ext uri="{FF2B5EF4-FFF2-40B4-BE49-F238E27FC236}">
                <a16:creationId xmlns:a16="http://schemas.microsoft.com/office/drawing/2014/main" id="{55325D0C-9C90-F88A-B816-FFD30828A446}"/>
              </a:ext>
            </a:extLst>
          </p:cNvPr>
          <p:cNvSpPr/>
          <p:nvPr/>
        </p:nvSpPr>
        <p:spPr>
          <a:xfrm>
            <a:off x="6969849" y="4142268"/>
            <a:ext cx="663132" cy="914645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5298137-BC2F-D3FE-EF7E-507943D52A2F}"/>
              </a:ext>
            </a:extLst>
          </p:cNvPr>
          <p:cNvCxnSpPr/>
          <p:nvPr/>
        </p:nvCxnSpPr>
        <p:spPr>
          <a:xfrm>
            <a:off x="7295072" y="3786558"/>
            <a:ext cx="1" cy="3730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64A23FD-952C-ADE0-004F-E36D19E635A4}"/>
              </a:ext>
            </a:extLst>
          </p:cNvPr>
          <p:cNvGrpSpPr/>
          <p:nvPr/>
        </p:nvGrpSpPr>
        <p:grpSpPr>
          <a:xfrm>
            <a:off x="995906" y="2150548"/>
            <a:ext cx="887530" cy="1083414"/>
            <a:chOff x="1559500" y="2090100"/>
            <a:chExt cx="887530" cy="1083414"/>
          </a:xfrm>
        </p:grpSpPr>
        <p:pic>
          <p:nvPicPr>
            <p:cNvPr id="43" name="图形 42" descr="文档 轮廓">
              <a:extLst>
                <a:ext uri="{FF2B5EF4-FFF2-40B4-BE49-F238E27FC236}">
                  <a16:creationId xmlns:a16="http://schemas.microsoft.com/office/drawing/2014/main" id="{E0B3DE3D-4181-3A0F-34D5-DE9DBBE15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59500" y="2090100"/>
              <a:ext cx="885490" cy="885490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FEE7CE7-F146-C576-C861-FA21836F3D75}"/>
                </a:ext>
              </a:extLst>
            </p:cNvPr>
            <p:cNvSpPr txBox="1"/>
            <p:nvPr/>
          </p:nvSpPr>
          <p:spPr>
            <a:xfrm>
              <a:off x="1597051" y="2896515"/>
              <a:ext cx="849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pom.xml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9" name="files_221449">
            <a:extLst>
              <a:ext uri="{FF2B5EF4-FFF2-40B4-BE49-F238E27FC236}">
                <a16:creationId xmlns:a16="http://schemas.microsoft.com/office/drawing/2014/main" id="{152A39D6-9BBE-0840-4939-C29B970EE62D}"/>
              </a:ext>
            </a:extLst>
          </p:cNvPr>
          <p:cNvSpPr/>
          <p:nvPr/>
        </p:nvSpPr>
        <p:spPr>
          <a:xfrm>
            <a:off x="3562022" y="5686296"/>
            <a:ext cx="508868" cy="60968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iles_221449">
            <a:extLst>
              <a:ext uri="{FF2B5EF4-FFF2-40B4-BE49-F238E27FC236}">
                <a16:creationId xmlns:a16="http://schemas.microsoft.com/office/drawing/2014/main" id="{6059CB01-936D-7D69-E152-7991206BF172}"/>
              </a:ext>
            </a:extLst>
          </p:cNvPr>
          <p:cNvSpPr/>
          <p:nvPr/>
        </p:nvSpPr>
        <p:spPr>
          <a:xfrm>
            <a:off x="4446853" y="5675715"/>
            <a:ext cx="508868" cy="60968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iles_221449">
            <a:extLst>
              <a:ext uri="{FF2B5EF4-FFF2-40B4-BE49-F238E27FC236}">
                <a16:creationId xmlns:a16="http://schemas.microsoft.com/office/drawing/2014/main" id="{0C58DD6D-0977-412A-F577-B59B0765487B}"/>
              </a:ext>
            </a:extLst>
          </p:cNvPr>
          <p:cNvSpPr/>
          <p:nvPr/>
        </p:nvSpPr>
        <p:spPr>
          <a:xfrm>
            <a:off x="5276674" y="5675715"/>
            <a:ext cx="508868" cy="60968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iles_221449">
            <a:extLst>
              <a:ext uri="{FF2B5EF4-FFF2-40B4-BE49-F238E27FC236}">
                <a16:creationId xmlns:a16="http://schemas.microsoft.com/office/drawing/2014/main" id="{4D45D332-302C-F858-3548-C5503B55348F}"/>
              </a:ext>
            </a:extLst>
          </p:cNvPr>
          <p:cNvSpPr/>
          <p:nvPr/>
        </p:nvSpPr>
        <p:spPr>
          <a:xfrm>
            <a:off x="5992242" y="5675714"/>
            <a:ext cx="508868" cy="60968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jar-file-format_28857">
            <a:extLst>
              <a:ext uri="{FF2B5EF4-FFF2-40B4-BE49-F238E27FC236}">
                <a16:creationId xmlns:a16="http://schemas.microsoft.com/office/drawing/2014/main" id="{F10B3C73-0FEF-91BE-1E54-0E4CF20C3D84}"/>
              </a:ext>
            </a:extLst>
          </p:cNvPr>
          <p:cNvSpPr/>
          <p:nvPr/>
        </p:nvSpPr>
        <p:spPr>
          <a:xfrm>
            <a:off x="6779450" y="5662442"/>
            <a:ext cx="443053" cy="60968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  <a:gd name="connsiteX91" fmla="*/ 121763 h 600884"/>
              <a:gd name="connsiteY91" fmla="*/ 121763 h 600884"/>
              <a:gd name="connsiteX92" fmla="*/ 121763 h 600884"/>
              <a:gd name="connsiteY92" fmla="*/ 121763 h 600884"/>
              <a:gd name="connsiteX93" fmla="*/ 121763 h 600884"/>
              <a:gd name="connsiteY93" fmla="*/ 121763 h 600884"/>
              <a:gd name="connsiteX94" fmla="*/ 121763 h 600884"/>
              <a:gd name="connsiteY94" fmla="*/ 121763 h 600884"/>
              <a:gd name="connsiteX95" fmla="*/ 121763 h 600884"/>
              <a:gd name="connsiteY95" fmla="*/ 121763 h 600884"/>
              <a:gd name="connsiteX96" fmla="*/ 121763 h 600884"/>
              <a:gd name="connsiteY96" fmla="*/ 121763 h 600884"/>
              <a:gd name="connsiteX97" fmla="*/ 121763 h 600884"/>
              <a:gd name="connsiteY97" fmla="*/ 121763 h 600884"/>
              <a:gd name="connsiteX98" fmla="*/ 121763 h 600884"/>
              <a:gd name="connsiteY98" fmla="*/ 121763 h 600884"/>
              <a:gd name="connsiteX99" fmla="*/ 121763 h 600884"/>
              <a:gd name="connsiteY99" fmla="*/ 121763 h 600884"/>
              <a:gd name="connsiteX100" fmla="*/ 121763 h 600884"/>
              <a:gd name="connsiteY100" fmla="*/ 121763 h 600884"/>
              <a:gd name="connsiteX101" fmla="*/ 121763 h 600884"/>
              <a:gd name="connsiteY101" fmla="*/ 121763 h 600884"/>
              <a:gd name="connsiteX102" fmla="*/ 121763 h 600884"/>
              <a:gd name="connsiteY102" fmla="*/ 121763 h 600884"/>
              <a:gd name="connsiteX103" fmla="*/ 121763 h 600884"/>
              <a:gd name="connsiteY103" fmla="*/ 121763 h 600884"/>
              <a:gd name="connsiteX104" fmla="*/ 121763 h 600884"/>
              <a:gd name="connsiteY104" fmla="*/ 121763 h 600884"/>
              <a:gd name="connsiteX105" fmla="*/ 121763 h 600884"/>
              <a:gd name="connsiteY105" fmla="*/ 121763 h 600884"/>
              <a:gd name="connsiteX106" fmla="*/ 121763 h 600884"/>
              <a:gd name="connsiteY106" fmla="*/ 121763 h 600884"/>
              <a:gd name="connsiteX107" fmla="*/ 121763 h 600884"/>
              <a:gd name="connsiteY107" fmla="*/ 121763 h 600884"/>
              <a:gd name="connsiteX108" fmla="*/ 121763 h 600884"/>
              <a:gd name="connsiteY108" fmla="*/ 121763 h 600884"/>
              <a:gd name="connsiteX109" fmla="*/ 121763 h 600884"/>
              <a:gd name="connsiteY109" fmla="*/ 121763 h 600884"/>
              <a:gd name="connsiteX110" fmla="*/ 121763 h 600884"/>
              <a:gd name="connsiteY110" fmla="*/ 121763 h 600884"/>
              <a:gd name="connsiteX111" fmla="*/ 121763 h 600884"/>
              <a:gd name="connsiteY111" fmla="*/ 121763 h 600884"/>
              <a:gd name="connsiteX112" fmla="*/ 121763 h 600884"/>
              <a:gd name="connsiteY112" fmla="*/ 121763 h 600884"/>
              <a:gd name="connsiteX113" fmla="*/ 121763 h 600884"/>
              <a:gd name="connsiteY113" fmla="*/ 121763 h 600884"/>
              <a:gd name="connsiteX114" fmla="*/ 121763 h 600884"/>
              <a:gd name="connsiteY114" fmla="*/ 121763 h 600884"/>
              <a:gd name="connsiteX115" fmla="*/ 121763 h 600884"/>
              <a:gd name="connsiteY115" fmla="*/ 121763 h 600884"/>
              <a:gd name="connsiteX116" fmla="*/ 121763 h 600884"/>
              <a:gd name="connsiteY116" fmla="*/ 121763 h 600884"/>
              <a:gd name="connsiteX117" fmla="*/ 121763 h 600884"/>
              <a:gd name="connsiteY117" fmla="*/ 121763 h 600884"/>
              <a:gd name="connsiteX118" fmla="*/ 121763 h 600884"/>
              <a:gd name="connsiteY118" fmla="*/ 121763 h 600884"/>
              <a:gd name="connsiteX119" fmla="*/ 121763 h 600884"/>
              <a:gd name="connsiteY119" fmla="*/ 121763 h 600884"/>
              <a:gd name="connsiteX120" fmla="*/ 121763 h 600884"/>
              <a:gd name="connsiteY120" fmla="*/ 121763 h 600884"/>
              <a:gd name="connsiteX121" fmla="*/ 121763 h 600884"/>
              <a:gd name="connsiteY121" fmla="*/ 121763 h 600884"/>
              <a:gd name="connsiteX122" fmla="*/ 121763 h 600884"/>
              <a:gd name="connsiteY1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441669" h="607780">
                <a:moveTo>
                  <a:pt x="200751" y="443645"/>
                </a:moveTo>
                <a:lnTo>
                  <a:pt x="201167" y="443645"/>
                </a:lnTo>
                <a:cubicBezTo>
                  <a:pt x="203332" y="452214"/>
                  <a:pt x="205912" y="462946"/>
                  <a:pt x="208493" y="471515"/>
                </a:cubicBezTo>
                <a:lnTo>
                  <a:pt x="217483" y="502214"/>
                </a:lnTo>
                <a:lnTo>
                  <a:pt x="185517" y="502214"/>
                </a:lnTo>
                <a:lnTo>
                  <a:pt x="194091" y="471515"/>
                </a:lnTo>
                <a:cubicBezTo>
                  <a:pt x="196422" y="463196"/>
                  <a:pt x="198587" y="452214"/>
                  <a:pt x="200751" y="443645"/>
                </a:cubicBezTo>
                <a:close/>
                <a:moveTo>
                  <a:pt x="335258" y="442445"/>
                </a:moveTo>
                <a:cubicBezTo>
                  <a:pt x="350328" y="442611"/>
                  <a:pt x="359320" y="449255"/>
                  <a:pt x="359320" y="462541"/>
                </a:cubicBezTo>
                <a:cubicBezTo>
                  <a:pt x="359320" y="475164"/>
                  <a:pt x="349662" y="483302"/>
                  <a:pt x="333343" y="483302"/>
                </a:cubicBezTo>
                <a:lnTo>
                  <a:pt x="320438" y="483302"/>
                </a:lnTo>
                <a:lnTo>
                  <a:pt x="320438" y="443525"/>
                </a:lnTo>
                <a:cubicBezTo>
                  <a:pt x="322853" y="443026"/>
                  <a:pt x="327349" y="442445"/>
                  <a:pt x="335258" y="442445"/>
                </a:cubicBezTo>
                <a:close/>
                <a:moveTo>
                  <a:pt x="180781" y="419236"/>
                </a:moveTo>
                <a:lnTo>
                  <a:pt x="136564" y="563803"/>
                </a:lnTo>
                <a:lnTo>
                  <a:pt x="170456" y="563803"/>
                </a:lnTo>
                <a:lnTo>
                  <a:pt x="180781" y="526643"/>
                </a:lnTo>
                <a:lnTo>
                  <a:pt x="222250" y="526643"/>
                </a:lnTo>
                <a:lnTo>
                  <a:pt x="233409" y="563803"/>
                </a:lnTo>
                <a:lnTo>
                  <a:pt x="268632" y="563803"/>
                </a:lnTo>
                <a:lnTo>
                  <a:pt x="223749" y="419236"/>
                </a:lnTo>
                <a:close/>
                <a:moveTo>
                  <a:pt x="87101" y="419236"/>
                </a:moveTo>
                <a:lnTo>
                  <a:pt x="87101" y="510183"/>
                </a:lnTo>
                <a:cubicBezTo>
                  <a:pt x="87101" y="532712"/>
                  <a:pt x="78524" y="538947"/>
                  <a:pt x="64785" y="538947"/>
                </a:cubicBezTo>
                <a:cubicBezTo>
                  <a:pt x="58289" y="538947"/>
                  <a:pt x="52544" y="537866"/>
                  <a:pt x="48047" y="536369"/>
                </a:cubicBezTo>
                <a:lnTo>
                  <a:pt x="44383" y="562722"/>
                </a:lnTo>
                <a:cubicBezTo>
                  <a:pt x="50795" y="564884"/>
                  <a:pt x="60704" y="566131"/>
                  <a:pt x="68199" y="566131"/>
                </a:cubicBezTo>
                <a:cubicBezTo>
                  <a:pt x="100008" y="566131"/>
                  <a:pt x="119743" y="551749"/>
                  <a:pt x="119743" y="510598"/>
                </a:cubicBezTo>
                <a:lnTo>
                  <a:pt x="119743" y="419236"/>
                </a:lnTo>
                <a:close/>
                <a:moveTo>
                  <a:pt x="331585" y="418155"/>
                </a:moveTo>
                <a:cubicBezTo>
                  <a:pt x="314181" y="418155"/>
                  <a:pt x="298527" y="419485"/>
                  <a:pt x="288034" y="421148"/>
                </a:cubicBezTo>
                <a:lnTo>
                  <a:pt x="288034" y="563803"/>
                </a:lnTo>
                <a:lnTo>
                  <a:pt x="320427" y="563803"/>
                </a:lnTo>
                <a:lnTo>
                  <a:pt x="320427" y="506941"/>
                </a:lnTo>
                <a:lnTo>
                  <a:pt x="330336" y="506941"/>
                </a:lnTo>
                <a:cubicBezTo>
                  <a:pt x="343659" y="507190"/>
                  <a:pt x="349905" y="512095"/>
                  <a:pt x="353735" y="530134"/>
                </a:cubicBezTo>
                <a:cubicBezTo>
                  <a:pt x="358065" y="547925"/>
                  <a:pt x="361479" y="559730"/>
                  <a:pt x="363811" y="563803"/>
                </a:cubicBezTo>
                <a:lnTo>
                  <a:pt x="397369" y="563803"/>
                </a:lnTo>
                <a:cubicBezTo>
                  <a:pt x="394538" y="558233"/>
                  <a:pt x="390041" y="539362"/>
                  <a:pt x="385545" y="523068"/>
                </a:cubicBezTo>
                <a:cubicBezTo>
                  <a:pt x="381881" y="509767"/>
                  <a:pt x="376302" y="500124"/>
                  <a:pt x="366226" y="496050"/>
                </a:cubicBezTo>
                <a:lnTo>
                  <a:pt x="366226" y="495385"/>
                </a:lnTo>
                <a:cubicBezTo>
                  <a:pt x="378633" y="490896"/>
                  <a:pt x="391790" y="478177"/>
                  <a:pt x="391790" y="459721"/>
                </a:cubicBezTo>
                <a:cubicBezTo>
                  <a:pt x="391790" y="446503"/>
                  <a:pt x="387044" y="436361"/>
                  <a:pt x="378467" y="429544"/>
                </a:cubicBezTo>
                <a:cubicBezTo>
                  <a:pt x="368141" y="421397"/>
                  <a:pt x="353069" y="418155"/>
                  <a:pt x="331585" y="418155"/>
                </a:cubicBezTo>
                <a:close/>
                <a:moveTo>
                  <a:pt x="283884" y="322696"/>
                </a:moveTo>
                <a:cubicBezTo>
                  <a:pt x="283884" y="322696"/>
                  <a:pt x="282385" y="334937"/>
                  <a:pt x="257148" y="339351"/>
                </a:cubicBezTo>
                <a:cubicBezTo>
                  <a:pt x="204176" y="348594"/>
                  <a:pt x="157784" y="337602"/>
                  <a:pt x="157784" y="337602"/>
                </a:cubicBezTo>
                <a:cubicBezTo>
                  <a:pt x="157784" y="337602"/>
                  <a:pt x="229163" y="340600"/>
                  <a:pt x="252651" y="335853"/>
                </a:cubicBezTo>
                <a:cubicBezTo>
                  <a:pt x="276138" y="331023"/>
                  <a:pt x="283884" y="322696"/>
                  <a:pt x="283884" y="322696"/>
                </a:cubicBezTo>
                <a:close/>
                <a:moveTo>
                  <a:pt x="158395" y="309712"/>
                </a:moveTo>
                <a:cubicBezTo>
                  <a:pt x="158395" y="309712"/>
                  <a:pt x="137907" y="313212"/>
                  <a:pt x="139073" y="317711"/>
                </a:cubicBezTo>
                <a:cubicBezTo>
                  <a:pt x="140322" y="322127"/>
                  <a:pt x="178050" y="327210"/>
                  <a:pt x="212862" y="325377"/>
                </a:cubicBezTo>
                <a:cubicBezTo>
                  <a:pt x="247591" y="323627"/>
                  <a:pt x="269328" y="317711"/>
                  <a:pt x="271743" y="315295"/>
                </a:cubicBezTo>
                <a:cubicBezTo>
                  <a:pt x="274075" y="312962"/>
                  <a:pt x="272243" y="310879"/>
                  <a:pt x="272243" y="310879"/>
                </a:cubicBezTo>
                <a:cubicBezTo>
                  <a:pt x="272243" y="310879"/>
                  <a:pt x="277323" y="314128"/>
                  <a:pt x="273492" y="318294"/>
                </a:cubicBezTo>
                <a:cubicBezTo>
                  <a:pt x="269661" y="322461"/>
                  <a:pt x="246092" y="332293"/>
                  <a:pt x="192624" y="332293"/>
                </a:cubicBezTo>
                <a:cubicBezTo>
                  <a:pt x="139073" y="332293"/>
                  <a:pt x="125748" y="326044"/>
                  <a:pt x="126581" y="318294"/>
                </a:cubicBezTo>
                <a:cubicBezTo>
                  <a:pt x="127497" y="310545"/>
                  <a:pt x="156063" y="309962"/>
                  <a:pt x="158395" y="309712"/>
                </a:cubicBezTo>
                <a:close/>
                <a:moveTo>
                  <a:pt x="176299" y="294258"/>
                </a:moveTo>
                <a:cubicBezTo>
                  <a:pt x="176299" y="294258"/>
                  <a:pt x="174469" y="295421"/>
                  <a:pt x="175384" y="297497"/>
                </a:cubicBezTo>
                <a:cubicBezTo>
                  <a:pt x="176299" y="299573"/>
                  <a:pt x="195688" y="298825"/>
                  <a:pt x="206756" y="298493"/>
                </a:cubicBezTo>
                <a:cubicBezTo>
                  <a:pt x="217823" y="298244"/>
                  <a:pt x="219321" y="297497"/>
                  <a:pt x="238793" y="295005"/>
                </a:cubicBezTo>
                <a:lnTo>
                  <a:pt x="231470" y="300486"/>
                </a:lnTo>
                <a:cubicBezTo>
                  <a:pt x="228475" y="303061"/>
                  <a:pt x="223482" y="306548"/>
                  <a:pt x="193691" y="307296"/>
                </a:cubicBezTo>
                <a:cubicBezTo>
                  <a:pt x="168727" y="307877"/>
                  <a:pt x="164982" y="305220"/>
                  <a:pt x="165565" y="299905"/>
                </a:cubicBezTo>
                <a:cubicBezTo>
                  <a:pt x="166147" y="294507"/>
                  <a:pt x="176299" y="294258"/>
                  <a:pt x="176299" y="294258"/>
                </a:cubicBezTo>
                <a:close/>
                <a:moveTo>
                  <a:pt x="170853" y="271253"/>
                </a:moveTo>
                <a:cubicBezTo>
                  <a:pt x="170853" y="271253"/>
                  <a:pt x="166024" y="273001"/>
                  <a:pt x="167773" y="276165"/>
                </a:cubicBezTo>
                <a:cubicBezTo>
                  <a:pt x="169521" y="279245"/>
                  <a:pt x="192001" y="280910"/>
                  <a:pt x="210568" y="278829"/>
                </a:cubicBezTo>
                <a:cubicBezTo>
                  <a:pt x="224388" y="277247"/>
                  <a:pt x="242039" y="274833"/>
                  <a:pt x="242039" y="274833"/>
                </a:cubicBezTo>
                <a:lnTo>
                  <a:pt x="234296" y="281076"/>
                </a:lnTo>
                <a:cubicBezTo>
                  <a:pt x="234296" y="281076"/>
                  <a:pt x="209319" y="289318"/>
                  <a:pt x="186922" y="287736"/>
                </a:cubicBezTo>
                <a:cubicBezTo>
                  <a:pt x="160779" y="285988"/>
                  <a:pt x="148540" y="276581"/>
                  <a:pt x="170853" y="271253"/>
                </a:cubicBezTo>
                <a:close/>
                <a:moveTo>
                  <a:pt x="178950" y="245921"/>
                </a:moveTo>
                <a:cubicBezTo>
                  <a:pt x="178950" y="245921"/>
                  <a:pt x="158469" y="249904"/>
                  <a:pt x="158885" y="254801"/>
                </a:cubicBezTo>
                <a:cubicBezTo>
                  <a:pt x="159301" y="259697"/>
                  <a:pt x="224408" y="260112"/>
                  <a:pt x="248885" y="253473"/>
                </a:cubicBezTo>
                <a:cubicBezTo>
                  <a:pt x="244473" y="257290"/>
                  <a:pt x="239561" y="265257"/>
                  <a:pt x="197183" y="266751"/>
                </a:cubicBezTo>
                <a:cubicBezTo>
                  <a:pt x="159301" y="268079"/>
                  <a:pt x="141484" y="261938"/>
                  <a:pt x="144148" y="253888"/>
                </a:cubicBezTo>
                <a:cubicBezTo>
                  <a:pt x="146812" y="245921"/>
                  <a:pt x="178950" y="245921"/>
                  <a:pt x="178950" y="245921"/>
                </a:cubicBezTo>
                <a:close/>
                <a:moveTo>
                  <a:pt x="269766" y="242957"/>
                </a:moveTo>
                <a:cubicBezTo>
                  <a:pt x="277354" y="242562"/>
                  <a:pt x="285494" y="245221"/>
                  <a:pt x="287701" y="257436"/>
                </a:cubicBezTo>
                <a:cubicBezTo>
                  <a:pt x="291365" y="277543"/>
                  <a:pt x="252060" y="285437"/>
                  <a:pt x="252060" y="285437"/>
                </a:cubicBezTo>
                <a:cubicBezTo>
                  <a:pt x="252060" y="285437"/>
                  <a:pt x="277042" y="268985"/>
                  <a:pt x="275210" y="257851"/>
                </a:cubicBezTo>
                <a:cubicBezTo>
                  <a:pt x="273461" y="246800"/>
                  <a:pt x="255141" y="246800"/>
                  <a:pt x="255141" y="246800"/>
                </a:cubicBezTo>
                <a:cubicBezTo>
                  <a:pt x="255141" y="246800"/>
                  <a:pt x="262178" y="243352"/>
                  <a:pt x="269766" y="242957"/>
                </a:cubicBezTo>
                <a:close/>
                <a:moveTo>
                  <a:pt x="246767" y="172885"/>
                </a:moveTo>
                <a:cubicBezTo>
                  <a:pt x="246767" y="172885"/>
                  <a:pt x="225608" y="188684"/>
                  <a:pt x="220860" y="197331"/>
                </a:cubicBezTo>
                <a:cubicBezTo>
                  <a:pt x="213695" y="210220"/>
                  <a:pt x="226191" y="214294"/>
                  <a:pt x="228857" y="227182"/>
                </a:cubicBezTo>
                <a:cubicBezTo>
                  <a:pt x="231606" y="240071"/>
                  <a:pt x="215528" y="251213"/>
                  <a:pt x="215528" y="251213"/>
                </a:cubicBezTo>
                <a:cubicBezTo>
                  <a:pt x="215528" y="251213"/>
                  <a:pt x="220443" y="241401"/>
                  <a:pt x="218610" y="235664"/>
                </a:cubicBezTo>
                <a:cubicBezTo>
                  <a:pt x="216861" y="229843"/>
                  <a:pt x="205698" y="224106"/>
                  <a:pt x="205698" y="206228"/>
                </a:cubicBezTo>
                <a:cubicBezTo>
                  <a:pt x="205698" y="188434"/>
                  <a:pt x="246767" y="172885"/>
                  <a:pt x="246767" y="172885"/>
                </a:cubicBezTo>
                <a:close/>
                <a:moveTo>
                  <a:pt x="227087" y="127512"/>
                </a:moveTo>
                <a:cubicBezTo>
                  <a:pt x="227087" y="127512"/>
                  <a:pt x="239076" y="144389"/>
                  <a:pt x="228419" y="161765"/>
                </a:cubicBezTo>
                <a:cubicBezTo>
                  <a:pt x="217679" y="179140"/>
                  <a:pt x="190370" y="191029"/>
                  <a:pt x="190037" y="203167"/>
                </a:cubicBezTo>
                <a:cubicBezTo>
                  <a:pt x="189620" y="220044"/>
                  <a:pt x="201693" y="243239"/>
                  <a:pt x="201693" y="243239"/>
                </a:cubicBezTo>
                <a:cubicBezTo>
                  <a:pt x="201693" y="243239"/>
                  <a:pt x="168722" y="217882"/>
                  <a:pt x="178963" y="195601"/>
                </a:cubicBezTo>
                <a:cubicBezTo>
                  <a:pt x="189204" y="173321"/>
                  <a:pt x="215514" y="165755"/>
                  <a:pt x="222674" y="152869"/>
                </a:cubicBezTo>
                <a:cubicBezTo>
                  <a:pt x="229751" y="139983"/>
                  <a:pt x="227087" y="127512"/>
                  <a:pt x="227087" y="127512"/>
                </a:cubicBezTo>
                <a:close/>
                <a:moveTo>
                  <a:pt x="23899" y="23859"/>
                </a:moveTo>
                <a:lnTo>
                  <a:pt x="23899" y="404688"/>
                </a:lnTo>
                <a:lnTo>
                  <a:pt x="417770" y="404688"/>
                </a:lnTo>
                <a:lnTo>
                  <a:pt x="417770" y="157702"/>
                </a:lnTo>
                <a:lnTo>
                  <a:pt x="312349" y="157702"/>
                </a:lnTo>
                <a:cubicBezTo>
                  <a:pt x="305771" y="157702"/>
                  <a:pt x="300442" y="152381"/>
                  <a:pt x="300442" y="145731"/>
                </a:cubicBezTo>
                <a:lnTo>
                  <a:pt x="300442" y="23859"/>
                </a:lnTo>
                <a:close/>
                <a:moveTo>
                  <a:pt x="23899" y="0"/>
                </a:moveTo>
                <a:lnTo>
                  <a:pt x="312349" y="0"/>
                </a:lnTo>
                <a:cubicBezTo>
                  <a:pt x="313265" y="0"/>
                  <a:pt x="314181" y="166"/>
                  <a:pt x="315097" y="333"/>
                </a:cubicBezTo>
                <a:cubicBezTo>
                  <a:pt x="315347" y="416"/>
                  <a:pt x="315514" y="499"/>
                  <a:pt x="315764" y="582"/>
                </a:cubicBezTo>
                <a:cubicBezTo>
                  <a:pt x="316596" y="831"/>
                  <a:pt x="317346" y="1081"/>
                  <a:pt x="318095" y="1496"/>
                </a:cubicBezTo>
                <a:cubicBezTo>
                  <a:pt x="318345" y="1663"/>
                  <a:pt x="318595" y="1829"/>
                  <a:pt x="318845" y="1995"/>
                </a:cubicBezTo>
                <a:cubicBezTo>
                  <a:pt x="319761" y="2577"/>
                  <a:pt x="320593" y="3242"/>
                  <a:pt x="321259" y="3990"/>
                </a:cubicBezTo>
                <a:cubicBezTo>
                  <a:pt x="321259" y="3990"/>
                  <a:pt x="321343" y="4073"/>
                  <a:pt x="321343" y="4073"/>
                </a:cubicBezTo>
                <a:lnTo>
                  <a:pt x="438755" y="137916"/>
                </a:lnTo>
                <a:cubicBezTo>
                  <a:pt x="440670" y="140078"/>
                  <a:pt x="441503" y="142821"/>
                  <a:pt x="441586" y="145648"/>
                </a:cubicBezTo>
                <a:cubicBezTo>
                  <a:pt x="441586" y="146063"/>
                  <a:pt x="441669" y="146479"/>
                  <a:pt x="441669" y="146978"/>
                </a:cubicBezTo>
                <a:lnTo>
                  <a:pt x="441669" y="583921"/>
                </a:lnTo>
                <a:cubicBezTo>
                  <a:pt x="441669" y="597056"/>
                  <a:pt x="430927" y="607780"/>
                  <a:pt x="417770" y="607780"/>
                </a:cubicBezTo>
                <a:lnTo>
                  <a:pt x="23899" y="607780"/>
                </a:lnTo>
                <a:cubicBezTo>
                  <a:pt x="10742" y="607780"/>
                  <a:pt x="0" y="597056"/>
                  <a:pt x="0" y="583921"/>
                </a:cubicBezTo>
                <a:lnTo>
                  <a:pt x="0" y="23859"/>
                </a:lnTo>
                <a:cubicBezTo>
                  <a:pt x="0" y="10724"/>
                  <a:pt x="10742" y="0"/>
                  <a:pt x="23899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0625D5E-4CB3-4764-E667-BD5944A45682}"/>
              </a:ext>
            </a:extLst>
          </p:cNvPr>
          <p:cNvCxnSpPr>
            <a:stCxn id="12" idx="2"/>
            <a:endCxn id="49" idx="70"/>
          </p:cNvCxnSpPr>
          <p:nvPr/>
        </p:nvCxnSpPr>
        <p:spPr>
          <a:xfrm flipH="1">
            <a:off x="3937985" y="5061368"/>
            <a:ext cx="322910" cy="6249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9CFB066-112E-51D9-ADC9-DD8E257871F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260895" y="5061368"/>
            <a:ext cx="443065" cy="6010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245E5F6-8A65-B735-564D-8AD402F42127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723035" y="5061368"/>
            <a:ext cx="299556" cy="6010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98F5524-6AA9-F996-E2C8-012F70F248E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022591" y="5061368"/>
            <a:ext cx="479359" cy="614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AF42633-1C42-011E-743C-234642EB2A43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5515594" y="5056913"/>
            <a:ext cx="268693" cy="6293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BFE1D36-3A70-410D-D21F-7CA0AA691A3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784287" y="5056913"/>
            <a:ext cx="437055" cy="6188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1D9D35B7-28AF-538F-87BA-FB0390796B76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221342" y="5056913"/>
            <a:ext cx="324641" cy="6188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AD67AB6-02D3-04A7-3A2A-66B9BFB5FDD2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545983" y="5056913"/>
            <a:ext cx="423866" cy="6055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DA5C6EB-2AF3-96AB-5D5B-9D8B7016EBB3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6981783" y="5056913"/>
            <a:ext cx="319632" cy="6055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86B844C-ED55-F10B-BEFA-2F951445EC3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301415" y="5056913"/>
            <a:ext cx="402676" cy="6188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接点 94">
            <a:extLst>
              <a:ext uri="{FF2B5EF4-FFF2-40B4-BE49-F238E27FC236}">
                <a16:creationId xmlns:a16="http://schemas.microsoft.com/office/drawing/2014/main" id="{BD539B9D-38D0-6AEA-A2FB-C85328426813}"/>
              </a:ext>
            </a:extLst>
          </p:cNvPr>
          <p:cNvSpPr/>
          <p:nvPr/>
        </p:nvSpPr>
        <p:spPr>
          <a:xfrm>
            <a:off x="7506385" y="5938756"/>
            <a:ext cx="71110" cy="7111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id="{84E5E68C-A5EF-9DA9-A1D0-482657482D38}"/>
              </a:ext>
            </a:extLst>
          </p:cNvPr>
          <p:cNvSpPr/>
          <p:nvPr/>
        </p:nvSpPr>
        <p:spPr>
          <a:xfrm>
            <a:off x="7694340" y="5938756"/>
            <a:ext cx="71110" cy="7111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流程图: 接点 96">
            <a:extLst>
              <a:ext uri="{FF2B5EF4-FFF2-40B4-BE49-F238E27FC236}">
                <a16:creationId xmlns:a16="http://schemas.microsoft.com/office/drawing/2014/main" id="{DBF0A86E-C805-6596-01C1-180785C7D33B}"/>
              </a:ext>
            </a:extLst>
          </p:cNvPr>
          <p:cNvSpPr/>
          <p:nvPr/>
        </p:nvSpPr>
        <p:spPr>
          <a:xfrm>
            <a:off x="7882295" y="5932905"/>
            <a:ext cx="71110" cy="7111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!!图片 99">
            <a:extLst>
              <a:ext uri="{FF2B5EF4-FFF2-40B4-BE49-F238E27FC236}">
                <a16:creationId xmlns:a16="http://schemas.microsoft.com/office/drawing/2014/main" id="{86ED2775-DD84-CE72-8E14-D3A167C949C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2000"/>
          </a:blip>
          <a:stretch>
            <a:fillRect/>
          </a:stretch>
        </p:blipFill>
        <p:spPr>
          <a:xfrm>
            <a:off x="4070890" y="2908308"/>
            <a:ext cx="3272407" cy="1932618"/>
          </a:xfrm>
          <a:prstGeom prst="roundRect">
            <a:avLst>
              <a:gd name="adj" fmla="val 3517"/>
            </a:avLst>
          </a:prstGeom>
        </p:spPr>
      </p:pic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6DC015E-D599-4F94-C1CE-504CDCE8DE81}"/>
              </a:ext>
            </a:extLst>
          </p:cNvPr>
          <p:cNvSpPr/>
          <p:nvPr/>
        </p:nvSpPr>
        <p:spPr>
          <a:xfrm>
            <a:off x="852854" y="1925515"/>
            <a:ext cx="10832123" cy="4501661"/>
          </a:xfrm>
          <a:prstGeom prst="roundRect">
            <a:avLst>
              <a:gd name="adj" fmla="val 2381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3783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BD839C6-0487-D299-2FB9-A6AF3ACB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介绍</a:t>
            </a:r>
          </a:p>
        </p:txBody>
      </p:sp>
      <p:sp>
        <p:nvSpPr>
          <p:cNvPr id="7" name="圆角矩形 4">
            <a:extLst>
              <a:ext uri="{FF2B5EF4-FFF2-40B4-BE49-F238E27FC236}">
                <a16:creationId xmlns:a16="http://schemas.microsoft.com/office/drawing/2014/main" id="{711883F7-5011-2C0E-37D8-D8F9E0A281DA}"/>
              </a:ext>
            </a:extLst>
          </p:cNvPr>
          <p:cNvSpPr/>
          <p:nvPr/>
        </p:nvSpPr>
        <p:spPr>
          <a:xfrm>
            <a:off x="2173594" y="1892084"/>
            <a:ext cx="3678736" cy="2310214"/>
          </a:xfrm>
          <a:prstGeom prst="roundRect">
            <a:avLst>
              <a:gd name="adj" fmla="val 3988"/>
            </a:avLst>
          </a:prstGeom>
          <a:gradFill flip="none" rotWithShape="1">
            <a:gsLst>
              <a:gs pos="32000">
                <a:srgbClr val="E3EFFF"/>
              </a:gs>
              <a:gs pos="70000">
                <a:srgbClr val="B7D2FE"/>
              </a:gs>
            </a:gsLst>
            <a:lin ang="5400000" scaled="1"/>
            <a:tileRect/>
          </a:gradFill>
          <a:ln w="190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5338DDB-2B57-23BE-2817-A7E0D5EA0CCD}"/>
              </a:ext>
            </a:extLst>
          </p:cNvPr>
          <p:cNvCxnSpPr>
            <a:cxnSpLocks/>
          </p:cNvCxnSpPr>
          <p:nvPr/>
        </p:nvCxnSpPr>
        <p:spPr>
          <a:xfrm>
            <a:off x="2173594" y="3185761"/>
            <a:ext cx="367873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11">
            <a:extLst>
              <a:ext uri="{FF2B5EF4-FFF2-40B4-BE49-F238E27FC236}">
                <a16:creationId xmlns:a16="http://schemas.microsoft.com/office/drawing/2014/main" id="{E15CC4EC-7F55-C522-8AAE-FF49AFDC501C}"/>
              </a:ext>
            </a:extLst>
          </p:cNvPr>
          <p:cNvSpPr/>
          <p:nvPr/>
        </p:nvSpPr>
        <p:spPr>
          <a:xfrm>
            <a:off x="2587744" y="2040356"/>
            <a:ext cx="1002344" cy="456566"/>
          </a:xfrm>
          <a:prstGeom prst="roundRect">
            <a:avLst/>
          </a:prstGeom>
          <a:gradFill flip="none" rotWithShape="1">
            <a:gsLst>
              <a:gs pos="0">
                <a:srgbClr val="EFFBE4"/>
              </a:gs>
              <a:gs pos="74000">
                <a:srgbClr val="DFF8CB"/>
              </a:gs>
            </a:gsLst>
            <a:lin ang="5400000" scaled="1"/>
            <a:tileRect/>
          </a:gradFill>
          <a:ln w="12700">
            <a:noFill/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项目对象模型</a:t>
            </a:r>
            <a:endParaRPr lang="en-US" altLang="zh-CN" sz="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POM</a:t>
            </a:r>
            <a:r>
              <a:rPr lang="zh-CN" altLang="en-US" sz="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10" name="圆角矩形 73">
            <a:extLst>
              <a:ext uri="{FF2B5EF4-FFF2-40B4-BE49-F238E27FC236}">
                <a16:creationId xmlns:a16="http://schemas.microsoft.com/office/drawing/2014/main" id="{9B76B92A-9D72-9A72-9B13-71605E09133C}"/>
              </a:ext>
            </a:extLst>
          </p:cNvPr>
          <p:cNvSpPr/>
          <p:nvPr/>
        </p:nvSpPr>
        <p:spPr>
          <a:xfrm>
            <a:off x="4484484" y="2043211"/>
            <a:ext cx="1002344" cy="453710"/>
          </a:xfrm>
          <a:prstGeom prst="roundRect">
            <a:avLst/>
          </a:prstGeom>
          <a:gradFill flip="none" rotWithShape="1">
            <a:gsLst>
              <a:gs pos="0">
                <a:srgbClr val="EFFBE4"/>
              </a:gs>
              <a:gs pos="74000">
                <a:srgbClr val="DFF8CB"/>
              </a:gs>
            </a:gsLst>
            <a:lin ang="5400000" scaled="1"/>
            <a:tileRect/>
          </a:gradFill>
          <a:ln w="12700">
            <a:noFill/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依赖管理模型</a:t>
            </a:r>
            <a:endParaRPr lang="en-US" altLang="zh-CN" sz="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Dependency</a:t>
            </a:r>
            <a:r>
              <a:rPr lang="zh-CN" altLang="en-US" sz="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11" name="圆角矩形 74">
            <a:extLst>
              <a:ext uri="{FF2B5EF4-FFF2-40B4-BE49-F238E27FC236}">
                <a16:creationId xmlns:a16="http://schemas.microsoft.com/office/drawing/2014/main" id="{918DBA39-6997-3BD3-9058-BFF5D3DFAAA2}"/>
              </a:ext>
            </a:extLst>
          </p:cNvPr>
          <p:cNvSpPr/>
          <p:nvPr/>
        </p:nvSpPr>
        <p:spPr>
          <a:xfrm>
            <a:off x="2586675" y="2643194"/>
            <a:ext cx="2917366" cy="415690"/>
          </a:xfrm>
          <a:prstGeom prst="roundRect">
            <a:avLst/>
          </a:prstGeom>
          <a:gradFill flip="none" rotWithShape="1">
            <a:gsLst>
              <a:gs pos="0">
                <a:srgbClr val="EFFBE4"/>
              </a:gs>
              <a:gs pos="74000">
                <a:srgbClr val="DFF8CB"/>
              </a:gs>
            </a:gsLst>
            <a:lin ang="5400000" scaled="1"/>
            <a:tileRect/>
          </a:gradFill>
          <a:ln w="12700">
            <a:noFill/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构建生命周期</a:t>
            </a:r>
            <a:r>
              <a:rPr lang="en-US" altLang="zh-CN" sz="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</a:t>
            </a:r>
            <a:endParaRPr lang="en-US" altLang="zh-CN" sz="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Build lifecycle &amp; phases</a:t>
            </a:r>
            <a:endParaRPr lang="zh-CN" altLang="en-US" sz="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圆角矩形 75">
            <a:extLst>
              <a:ext uri="{FF2B5EF4-FFF2-40B4-BE49-F238E27FC236}">
                <a16:creationId xmlns:a16="http://schemas.microsoft.com/office/drawing/2014/main" id="{2AB766EA-7ED5-FEBD-B513-E28D25B0AB18}"/>
              </a:ext>
            </a:extLst>
          </p:cNvPr>
          <p:cNvSpPr/>
          <p:nvPr/>
        </p:nvSpPr>
        <p:spPr>
          <a:xfrm>
            <a:off x="2739151" y="3314288"/>
            <a:ext cx="458512" cy="672478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sp>
        <p:nvSpPr>
          <p:cNvPr id="13" name="圆角矩形 76">
            <a:extLst>
              <a:ext uri="{FF2B5EF4-FFF2-40B4-BE49-F238E27FC236}">
                <a16:creationId xmlns:a16="http://schemas.microsoft.com/office/drawing/2014/main" id="{B0BCA6D6-7CAF-B5F8-6332-24AAADA54C04}"/>
              </a:ext>
            </a:extLst>
          </p:cNvPr>
          <p:cNvSpPr/>
          <p:nvPr/>
        </p:nvSpPr>
        <p:spPr>
          <a:xfrm>
            <a:off x="4319139" y="3311013"/>
            <a:ext cx="458512" cy="672478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sp>
        <p:nvSpPr>
          <p:cNvPr id="14" name="圆角矩形 77">
            <a:extLst>
              <a:ext uri="{FF2B5EF4-FFF2-40B4-BE49-F238E27FC236}">
                <a16:creationId xmlns:a16="http://schemas.microsoft.com/office/drawing/2014/main" id="{32D3F780-BBF6-FCD2-FAC7-1D2C9F152FF2}"/>
              </a:ext>
            </a:extLst>
          </p:cNvPr>
          <p:cNvSpPr/>
          <p:nvPr/>
        </p:nvSpPr>
        <p:spPr>
          <a:xfrm>
            <a:off x="3265813" y="3314288"/>
            <a:ext cx="458512" cy="672478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sp>
        <p:nvSpPr>
          <p:cNvPr id="15" name="圆角矩形 78">
            <a:extLst>
              <a:ext uri="{FF2B5EF4-FFF2-40B4-BE49-F238E27FC236}">
                <a16:creationId xmlns:a16="http://schemas.microsoft.com/office/drawing/2014/main" id="{76C53D1A-72DC-34D4-63E2-97F6DD8C9A5C}"/>
              </a:ext>
            </a:extLst>
          </p:cNvPr>
          <p:cNvSpPr/>
          <p:nvPr/>
        </p:nvSpPr>
        <p:spPr>
          <a:xfrm>
            <a:off x="3792476" y="3311013"/>
            <a:ext cx="458512" cy="672478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83610D5-5381-747C-F4C4-B9079F24EB3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590088" y="2268639"/>
            <a:ext cx="894397" cy="142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BF3B598-A147-18C7-7F09-913B22548FF8}"/>
              </a:ext>
            </a:extLst>
          </p:cNvPr>
          <p:cNvCxnSpPr>
            <a:cxnSpLocks/>
          </p:cNvCxnSpPr>
          <p:nvPr/>
        </p:nvCxnSpPr>
        <p:spPr>
          <a:xfrm>
            <a:off x="1223467" y="2268639"/>
            <a:ext cx="1363209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565A342-0D8D-A1DF-083C-2716148B47E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486828" y="2270066"/>
            <a:ext cx="1458099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B4A0171-CEED-9765-266E-53F7BA1E2483}"/>
              </a:ext>
            </a:extLst>
          </p:cNvPr>
          <p:cNvCxnSpPr/>
          <p:nvPr/>
        </p:nvCxnSpPr>
        <p:spPr>
          <a:xfrm>
            <a:off x="4553339" y="3049482"/>
            <a:ext cx="1" cy="27430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C772145-55CC-3303-C890-17FB5CADF1C7}"/>
              </a:ext>
            </a:extLst>
          </p:cNvPr>
          <p:cNvCxnSpPr/>
          <p:nvPr/>
        </p:nvCxnSpPr>
        <p:spPr>
          <a:xfrm>
            <a:off x="4021387" y="3049482"/>
            <a:ext cx="1" cy="27430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6137823-D9BB-A0BA-5EF5-D3CDB7A550EC}"/>
              </a:ext>
            </a:extLst>
          </p:cNvPr>
          <p:cNvCxnSpPr/>
          <p:nvPr/>
        </p:nvCxnSpPr>
        <p:spPr>
          <a:xfrm>
            <a:off x="3499221" y="3049482"/>
            <a:ext cx="1" cy="27430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BF375C0-7D6D-F86A-EA9E-51FBE53D939A}"/>
              </a:ext>
            </a:extLst>
          </p:cNvPr>
          <p:cNvCxnSpPr/>
          <p:nvPr/>
        </p:nvCxnSpPr>
        <p:spPr>
          <a:xfrm>
            <a:off x="2967577" y="3049482"/>
            <a:ext cx="1" cy="27430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!!圆柱体 33">
            <a:extLst>
              <a:ext uri="{FF2B5EF4-FFF2-40B4-BE49-F238E27FC236}">
                <a16:creationId xmlns:a16="http://schemas.microsoft.com/office/drawing/2014/main" id="{CB34F892-EBC8-3C55-CAC0-EE8912CE08D8}"/>
              </a:ext>
            </a:extLst>
          </p:cNvPr>
          <p:cNvSpPr/>
          <p:nvPr/>
        </p:nvSpPr>
        <p:spPr>
          <a:xfrm>
            <a:off x="6944927" y="1802404"/>
            <a:ext cx="686817" cy="932468"/>
          </a:xfrm>
          <a:prstGeom prst="can">
            <a:avLst>
              <a:gd name="adj" fmla="val 34929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本地仓库</a:t>
            </a:r>
            <a:endParaRPr lang="zh-CN" altLang="en-US" sz="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圆角矩形 76">
            <a:extLst>
              <a:ext uri="{FF2B5EF4-FFF2-40B4-BE49-F238E27FC236}">
                <a16:creationId xmlns:a16="http://schemas.microsoft.com/office/drawing/2014/main" id="{55325D0C-9C90-F88A-B816-FFD30828A446}"/>
              </a:ext>
            </a:extLst>
          </p:cNvPr>
          <p:cNvSpPr/>
          <p:nvPr/>
        </p:nvSpPr>
        <p:spPr>
          <a:xfrm>
            <a:off x="4841471" y="3311013"/>
            <a:ext cx="458512" cy="672478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5298137-BC2F-D3FE-EF7E-507943D52A2F}"/>
              </a:ext>
            </a:extLst>
          </p:cNvPr>
          <p:cNvCxnSpPr/>
          <p:nvPr/>
        </p:nvCxnSpPr>
        <p:spPr>
          <a:xfrm>
            <a:off x="5066341" y="3049482"/>
            <a:ext cx="1" cy="27430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64A23FD-952C-ADE0-004F-E36D19E635A4}"/>
              </a:ext>
            </a:extLst>
          </p:cNvPr>
          <p:cNvGrpSpPr/>
          <p:nvPr/>
        </p:nvGrpSpPr>
        <p:grpSpPr>
          <a:xfrm>
            <a:off x="694632" y="1846632"/>
            <a:ext cx="628508" cy="808545"/>
            <a:chOff x="1536000" y="2090100"/>
            <a:chExt cx="908990" cy="1099710"/>
          </a:xfrm>
        </p:grpSpPr>
        <p:pic>
          <p:nvPicPr>
            <p:cNvPr id="43" name="图形 42" descr="文档 轮廓">
              <a:extLst>
                <a:ext uri="{FF2B5EF4-FFF2-40B4-BE49-F238E27FC236}">
                  <a16:creationId xmlns:a16="http://schemas.microsoft.com/office/drawing/2014/main" id="{E0B3DE3D-4181-3A0F-34D5-DE9DBBE15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59500" y="2090100"/>
              <a:ext cx="885490" cy="885490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FEE7CE7-F146-C576-C861-FA21836F3D75}"/>
                </a:ext>
              </a:extLst>
            </p:cNvPr>
            <p:cNvSpPr txBox="1"/>
            <p:nvPr/>
          </p:nvSpPr>
          <p:spPr>
            <a:xfrm>
              <a:off x="1536000" y="2896782"/>
              <a:ext cx="885489" cy="293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pom.xml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9" name="files_221449">
            <a:extLst>
              <a:ext uri="{FF2B5EF4-FFF2-40B4-BE49-F238E27FC236}">
                <a16:creationId xmlns:a16="http://schemas.microsoft.com/office/drawing/2014/main" id="{152A39D6-9BBE-0840-4939-C29B970EE62D}"/>
              </a:ext>
            </a:extLst>
          </p:cNvPr>
          <p:cNvSpPr/>
          <p:nvPr/>
        </p:nvSpPr>
        <p:spPr>
          <a:xfrm>
            <a:off x="2485182" y="4446236"/>
            <a:ext cx="351849" cy="448261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" name="files_221449">
            <a:extLst>
              <a:ext uri="{FF2B5EF4-FFF2-40B4-BE49-F238E27FC236}">
                <a16:creationId xmlns:a16="http://schemas.microsoft.com/office/drawing/2014/main" id="{6059CB01-936D-7D69-E152-7991206BF172}"/>
              </a:ext>
            </a:extLst>
          </p:cNvPr>
          <p:cNvSpPr/>
          <p:nvPr/>
        </p:nvSpPr>
        <p:spPr>
          <a:xfrm>
            <a:off x="3096984" y="4438456"/>
            <a:ext cx="351849" cy="448261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2" name="files_221449">
            <a:extLst>
              <a:ext uri="{FF2B5EF4-FFF2-40B4-BE49-F238E27FC236}">
                <a16:creationId xmlns:a16="http://schemas.microsoft.com/office/drawing/2014/main" id="{0C58DD6D-0977-412A-F577-B59B0765487B}"/>
              </a:ext>
            </a:extLst>
          </p:cNvPr>
          <p:cNvSpPr/>
          <p:nvPr/>
        </p:nvSpPr>
        <p:spPr>
          <a:xfrm>
            <a:off x="3670752" y="4438456"/>
            <a:ext cx="351849" cy="448261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3" name="files_221449">
            <a:extLst>
              <a:ext uri="{FF2B5EF4-FFF2-40B4-BE49-F238E27FC236}">
                <a16:creationId xmlns:a16="http://schemas.microsoft.com/office/drawing/2014/main" id="{4D45D332-302C-F858-3548-C5503B55348F}"/>
              </a:ext>
            </a:extLst>
          </p:cNvPr>
          <p:cNvSpPr/>
          <p:nvPr/>
        </p:nvSpPr>
        <p:spPr>
          <a:xfrm>
            <a:off x="4165519" y="4438455"/>
            <a:ext cx="351849" cy="448261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4" name="jar-file-format_28857">
            <a:extLst>
              <a:ext uri="{FF2B5EF4-FFF2-40B4-BE49-F238E27FC236}">
                <a16:creationId xmlns:a16="http://schemas.microsoft.com/office/drawing/2014/main" id="{F10B3C73-0FEF-91BE-1E54-0E4CF20C3D84}"/>
              </a:ext>
            </a:extLst>
          </p:cNvPr>
          <p:cNvSpPr/>
          <p:nvPr/>
        </p:nvSpPr>
        <p:spPr>
          <a:xfrm>
            <a:off x="4709822" y="4428697"/>
            <a:ext cx="306342" cy="448261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  <a:gd name="connsiteX91" fmla="*/ 121763 h 600884"/>
              <a:gd name="connsiteY91" fmla="*/ 121763 h 600884"/>
              <a:gd name="connsiteX92" fmla="*/ 121763 h 600884"/>
              <a:gd name="connsiteY92" fmla="*/ 121763 h 600884"/>
              <a:gd name="connsiteX93" fmla="*/ 121763 h 600884"/>
              <a:gd name="connsiteY93" fmla="*/ 121763 h 600884"/>
              <a:gd name="connsiteX94" fmla="*/ 121763 h 600884"/>
              <a:gd name="connsiteY94" fmla="*/ 121763 h 600884"/>
              <a:gd name="connsiteX95" fmla="*/ 121763 h 600884"/>
              <a:gd name="connsiteY95" fmla="*/ 121763 h 600884"/>
              <a:gd name="connsiteX96" fmla="*/ 121763 h 600884"/>
              <a:gd name="connsiteY96" fmla="*/ 121763 h 600884"/>
              <a:gd name="connsiteX97" fmla="*/ 121763 h 600884"/>
              <a:gd name="connsiteY97" fmla="*/ 121763 h 600884"/>
              <a:gd name="connsiteX98" fmla="*/ 121763 h 600884"/>
              <a:gd name="connsiteY98" fmla="*/ 121763 h 600884"/>
              <a:gd name="connsiteX99" fmla="*/ 121763 h 600884"/>
              <a:gd name="connsiteY99" fmla="*/ 121763 h 600884"/>
              <a:gd name="connsiteX100" fmla="*/ 121763 h 600884"/>
              <a:gd name="connsiteY100" fmla="*/ 121763 h 600884"/>
              <a:gd name="connsiteX101" fmla="*/ 121763 h 600884"/>
              <a:gd name="connsiteY101" fmla="*/ 121763 h 600884"/>
              <a:gd name="connsiteX102" fmla="*/ 121763 h 600884"/>
              <a:gd name="connsiteY102" fmla="*/ 121763 h 600884"/>
              <a:gd name="connsiteX103" fmla="*/ 121763 h 600884"/>
              <a:gd name="connsiteY103" fmla="*/ 121763 h 600884"/>
              <a:gd name="connsiteX104" fmla="*/ 121763 h 600884"/>
              <a:gd name="connsiteY104" fmla="*/ 121763 h 600884"/>
              <a:gd name="connsiteX105" fmla="*/ 121763 h 600884"/>
              <a:gd name="connsiteY105" fmla="*/ 121763 h 600884"/>
              <a:gd name="connsiteX106" fmla="*/ 121763 h 600884"/>
              <a:gd name="connsiteY106" fmla="*/ 121763 h 600884"/>
              <a:gd name="connsiteX107" fmla="*/ 121763 h 600884"/>
              <a:gd name="connsiteY107" fmla="*/ 121763 h 600884"/>
              <a:gd name="connsiteX108" fmla="*/ 121763 h 600884"/>
              <a:gd name="connsiteY108" fmla="*/ 121763 h 600884"/>
              <a:gd name="connsiteX109" fmla="*/ 121763 h 600884"/>
              <a:gd name="connsiteY109" fmla="*/ 121763 h 600884"/>
              <a:gd name="connsiteX110" fmla="*/ 121763 h 600884"/>
              <a:gd name="connsiteY110" fmla="*/ 121763 h 600884"/>
              <a:gd name="connsiteX111" fmla="*/ 121763 h 600884"/>
              <a:gd name="connsiteY111" fmla="*/ 121763 h 600884"/>
              <a:gd name="connsiteX112" fmla="*/ 121763 h 600884"/>
              <a:gd name="connsiteY112" fmla="*/ 121763 h 600884"/>
              <a:gd name="connsiteX113" fmla="*/ 121763 h 600884"/>
              <a:gd name="connsiteY113" fmla="*/ 121763 h 600884"/>
              <a:gd name="connsiteX114" fmla="*/ 121763 h 600884"/>
              <a:gd name="connsiteY114" fmla="*/ 121763 h 600884"/>
              <a:gd name="connsiteX115" fmla="*/ 121763 h 600884"/>
              <a:gd name="connsiteY115" fmla="*/ 121763 h 600884"/>
              <a:gd name="connsiteX116" fmla="*/ 121763 h 600884"/>
              <a:gd name="connsiteY116" fmla="*/ 121763 h 600884"/>
              <a:gd name="connsiteX117" fmla="*/ 121763 h 600884"/>
              <a:gd name="connsiteY117" fmla="*/ 121763 h 600884"/>
              <a:gd name="connsiteX118" fmla="*/ 121763 h 600884"/>
              <a:gd name="connsiteY118" fmla="*/ 121763 h 600884"/>
              <a:gd name="connsiteX119" fmla="*/ 121763 h 600884"/>
              <a:gd name="connsiteY119" fmla="*/ 121763 h 600884"/>
              <a:gd name="connsiteX120" fmla="*/ 121763 h 600884"/>
              <a:gd name="connsiteY120" fmla="*/ 121763 h 600884"/>
              <a:gd name="connsiteX121" fmla="*/ 121763 h 600884"/>
              <a:gd name="connsiteY121" fmla="*/ 121763 h 600884"/>
              <a:gd name="connsiteX122" fmla="*/ 121763 h 600884"/>
              <a:gd name="connsiteY1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441669" h="607780">
                <a:moveTo>
                  <a:pt x="200751" y="443645"/>
                </a:moveTo>
                <a:lnTo>
                  <a:pt x="201167" y="443645"/>
                </a:lnTo>
                <a:cubicBezTo>
                  <a:pt x="203332" y="452214"/>
                  <a:pt x="205912" y="462946"/>
                  <a:pt x="208493" y="471515"/>
                </a:cubicBezTo>
                <a:lnTo>
                  <a:pt x="217483" y="502214"/>
                </a:lnTo>
                <a:lnTo>
                  <a:pt x="185517" y="502214"/>
                </a:lnTo>
                <a:lnTo>
                  <a:pt x="194091" y="471515"/>
                </a:lnTo>
                <a:cubicBezTo>
                  <a:pt x="196422" y="463196"/>
                  <a:pt x="198587" y="452214"/>
                  <a:pt x="200751" y="443645"/>
                </a:cubicBezTo>
                <a:close/>
                <a:moveTo>
                  <a:pt x="335258" y="442445"/>
                </a:moveTo>
                <a:cubicBezTo>
                  <a:pt x="350328" y="442611"/>
                  <a:pt x="359320" y="449255"/>
                  <a:pt x="359320" y="462541"/>
                </a:cubicBezTo>
                <a:cubicBezTo>
                  <a:pt x="359320" y="475164"/>
                  <a:pt x="349662" y="483302"/>
                  <a:pt x="333343" y="483302"/>
                </a:cubicBezTo>
                <a:lnTo>
                  <a:pt x="320438" y="483302"/>
                </a:lnTo>
                <a:lnTo>
                  <a:pt x="320438" y="443525"/>
                </a:lnTo>
                <a:cubicBezTo>
                  <a:pt x="322853" y="443026"/>
                  <a:pt x="327349" y="442445"/>
                  <a:pt x="335258" y="442445"/>
                </a:cubicBezTo>
                <a:close/>
                <a:moveTo>
                  <a:pt x="180781" y="419236"/>
                </a:moveTo>
                <a:lnTo>
                  <a:pt x="136564" y="563803"/>
                </a:lnTo>
                <a:lnTo>
                  <a:pt x="170456" y="563803"/>
                </a:lnTo>
                <a:lnTo>
                  <a:pt x="180781" y="526643"/>
                </a:lnTo>
                <a:lnTo>
                  <a:pt x="222250" y="526643"/>
                </a:lnTo>
                <a:lnTo>
                  <a:pt x="233409" y="563803"/>
                </a:lnTo>
                <a:lnTo>
                  <a:pt x="268632" y="563803"/>
                </a:lnTo>
                <a:lnTo>
                  <a:pt x="223749" y="419236"/>
                </a:lnTo>
                <a:close/>
                <a:moveTo>
                  <a:pt x="87101" y="419236"/>
                </a:moveTo>
                <a:lnTo>
                  <a:pt x="87101" y="510183"/>
                </a:lnTo>
                <a:cubicBezTo>
                  <a:pt x="87101" y="532712"/>
                  <a:pt x="78524" y="538947"/>
                  <a:pt x="64785" y="538947"/>
                </a:cubicBezTo>
                <a:cubicBezTo>
                  <a:pt x="58289" y="538947"/>
                  <a:pt x="52544" y="537866"/>
                  <a:pt x="48047" y="536369"/>
                </a:cubicBezTo>
                <a:lnTo>
                  <a:pt x="44383" y="562722"/>
                </a:lnTo>
                <a:cubicBezTo>
                  <a:pt x="50795" y="564884"/>
                  <a:pt x="60704" y="566131"/>
                  <a:pt x="68199" y="566131"/>
                </a:cubicBezTo>
                <a:cubicBezTo>
                  <a:pt x="100008" y="566131"/>
                  <a:pt x="119743" y="551749"/>
                  <a:pt x="119743" y="510598"/>
                </a:cubicBezTo>
                <a:lnTo>
                  <a:pt x="119743" y="419236"/>
                </a:lnTo>
                <a:close/>
                <a:moveTo>
                  <a:pt x="331585" y="418155"/>
                </a:moveTo>
                <a:cubicBezTo>
                  <a:pt x="314181" y="418155"/>
                  <a:pt x="298527" y="419485"/>
                  <a:pt x="288034" y="421148"/>
                </a:cubicBezTo>
                <a:lnTo>
                  <a:pt x="288034" y="563803"/>
                </a:lnTo>
                <a:lnTo>
                  <a:pt x="320427" y="563803"/>
                </a:lnTo>
                <a:lnTo>
                  <a:pt x="320427" y="506941"/>
                </a:lnTo>
                <a:lnTo>
                  <a:pt x="330336" y="506941"/>
                </a:lnTo>
                <a:cubicBezTo>
                  <a:pt x="343659" y="507190"/>
                  <a:pt x="349905" y="512095"/>
                  <a:pt x="353735" y="530134"/>
                </a:cubicBezTo>
                <a:cubicBezTo>
                  <a:pt x="358065" y="547925"/>
                  <a:pt x="361479" y="559730"/>
                  <a:pt x="363811" y="563803"/>
                </a:cubicBezTo>
                <a:lnTo>
                  <a:pt x="397369" y="563803"/>
                </a:lnTo>
                <a:cubicBezTo>
                  <a:pt x="394538" y="558233"/>
                  <a:pt x="390041" y="539362"/>
                  <a:pt x="385545" y="523068"/>
                </a:cubicBezTo>
                <a:cubicBezTo>
                  <a:pt x="381881" y="509767"/>
                  <a:pt x="376302" y="500124"/>
                  <a:pt x="366226" y="496050"/>
                </a:cubicBezTo>
                <a:lnTo>
                  <a:pt x="366226" y="495385"/>
                </a:lnTo>
                <a:cubicBezTo>
                  <a:pt x="378633" y="490896"/>
                  <a:pt x="391790" y="478177"/>
                  <a:pt x="391790" y="459721"/>
                </a:cubicBezTo>
                <a:cubicBezTo>
                  <a:pt x="391790" y="446503"/>
                  <a:pt x="387044" y="436361"/>
                  <a:pt x="378467" y="429544"/>
                </a:cubicBezTo>
                <a:cubicBezTo>
                  <a:pt x="368141" y="421397"/>
                  <a:pt x="353069" y="418155"/>
                  <a:pt x="331585" y="418155"/>
                </a:cubicBezTo>
                <a:close/>
                <a:moveTo>
                  <a:pt x="283884" y="322696"/>
                </a:moveTo>
                <a:cubicBezTo>
                  <a:pt x="283884" y="322696"/>
                  <a:pt x="282385" y="334937"/>
                  <a:pt x="257148" y="339351"/>
                </a:cubicBezTo>
                <a:cubicBezTo>
                  <a:pt x="204176" y="348594"/>
                  <a:pt x="157784" y="337602"/>
                  <a:pt x="157784" y="337602"/>
                </a:cubicBezTo>
                <a:cubicBezTo>
                  <a:pt x="157784" y="337602"/>
                  <a:pt x="229163" y="340600"/>
                  <a:pt x="252651" y="335853"/>
                </a:cubicBezTo>
                <a:cubicBezTo>
                  <a:pt x="276138" y="331023"/>
                  <a:pt x="283884" y="322696"/>
                  <a:pt x="283884" y="322696"/>
                </a:cubicBezTo>
                <a:close/>
                <a:moveTo>
                  <a:pt x="158395" y="309712"/>
                </a:moveTo>
                <a:cubicBezTo>
                  <a:pt x="158395" y="309712"/>
                  <a:pt x="137907" y="313212"/>
                  <a:pt x="139073" y="317711"/>
                </a:cubicBezTo>
                <a:cubicBezTo>
                  <a:pt x="140322" y="322127"/>
                  <a:pt x="178050" y="327210"/>
                  <a:pt x="212862" y="325377"/>
                </a:cubicBezTo>
                <a:cubicBezTo>
                  <a:pt x="247591" y="323627"/>
                  <a:pt x="269328" y="317711"/>
                  <a:pt x="271743" y="315295"/>
                </a:cubicBezTo>
                <a:cubicBezTo>
                  <a:pt x="274075" y="312962"/>
                  <a:pt x="272243" y="310879"/>
                  <a:pt x="272243" y="310879"/>
                </a:cubicBezTo>
                <a:cubicBezTo>
                  <a:pt x="272243" y="310879"/>
                  <a:pt x="277323" y="314128"/>
                  <a:pt x="273492" y="318294"/>
                </a:cubicBezTo>
                <a:cubicBezTo>
                  <a:pt x="269661" y="322461"/>
                  <a:pt x="246092" y="332293"/>
                  <a:pt x="192624" y="332293"/>
                </a:cubicBezTo>
                <a:cubicBezTo>
                  <a:pt x="139073" y="332293"/>
                  <a:pt x="125748" y="326044"/>
                  <a:pt x="126581" y="318294"/>
                </a:cubicBezTo>
                <a:cubicBezTo>
                  <a:pt x="127497" y="310545"/>
                  <a:pt x="156063" y="309962"/>
                  <a:pt x="158395" y="309712"/>
                </a:cubicBezTo>
                <a:close/>
                <a:moveTo>
                  <a:pt x="176299" y="294258"/>
                </a:moveTo>
                <a:cubicBezTo>
                  <a:pt x="176299" y="294258"/>
                  <a:pt x="174469" y="295421"/>
                  <a:pt x="175384" y="297497"/>
                </a:cubicBezTo>
                <a:cubicBezTo>
                  <a:pt x="176299" y="299573"/>
                  <a:pt x="195688" y="298825"/>
                  <a:pt x="206756" y="298493"/>
                </a:cubicBezTo>
                <a:cubicBezTo>
                  <a:pt x="217823" y="298244"/>
                  <a:pt x="219321" y="297497"/>
                  <a:pt x="238793" y="295005"/>
                </a:cubicBezTo>
                <a:lnTo>
                  <a:pt x="231470" y="300486"/>
                </a:lnTo>
                <a:cubicBezTo>
                  <a:pt x="228475" y="303061"/>
                  <a:pt x="223482" y="306548"/>
                  <a:pt x="193691" y="307296"/>
                </a:cubicBezTo>
                <a:cubicBezTo>
                  <a:pt x="168727" y="307877"/>
                  <a:pt x="164982" y="305220"/>
                  <a:pt x="165565" y="299905"/>
                </a:cubicBezTo>
                <a:cubicBezTo>
                  <a:pt x="166147" y="294507"/>
                  <a:pt x="176299" y="294258"/>
                  <a:pt x="176299" y="294258"/>
                </a:cubicBezTo>
                <a:close/>
                <a:moveTo>
                  <a:pt x="170853" y="271253"/>
                </a:moveTo>
                <a:cubicBezTo>
                  <a:pt x="170853" y="271253"/>
                  <a:pt x="166024" y="273001"/>
                  <a:pt x="167773" y="276165"/>
                </a:cubicBezTo>
                <a:cubicBezTo>
                  <a:pt x="169521" y="279245"/>
                  <a:pt x="192001" y="280910"/>
                  <a:pt x="210568" y="278829"/>
                </a:cubicBezTo>
                <a:cubicBezTo>
                  <a:pt x="224388" y="277247"/>
                  <a:pt x="242039" y="274833"/>
                  <a:pt x="242039" y="274833"/>
                </a:cubicBezTo>
                <a:lnTo>
                  <a:pt x="234296" y="281076"/>
                </a:lnTo>
                <a:cubicBezTo>
                  <a:pt x="234296" y="281076"/>
                  <a:pt x="209319" y="289318"/>
                  <a:pt x="186922" y="287736"/>
                </a:cubicBezTo>
                <a:cubicBezTo>
                  <a:pt x="160779" y="285988"/>
                  <a:pt x="148540" y="276581"/>
                  <a:pt x="170853" y="271253"/>
                </a:cubicBezTo>
                <a:close/>
                <a:moveTo>
                  <a:pt x="178950" y="245921"/>
                </a:moveTo>
                <a:cubicBezTo>
                  <a:pt x="178950" y="245921"/>
                  <a:pt x="158469" y="249904"/>
                  <a:pt x="158885" y="254801"/>
                </a:cubicBezTo>
                <a:cubicBezTo>
                  <a:pt x="159301" y="259697"/>
                  <a:pt x="224408" y="260112"/>
                  <a:pt x="248885" y="253473"/>
                </a:cubicBezTo>
                <a:cubicBezTo>
                  <a:pt x="244473" y="257290"/>
                  <a:pt x="239561" y="265257"/>
                  <a:pt x="197183" y="266751"/>
                </a:cubicBezTo>
                <a:cubicBezTo>
                  <a:pt x="159301" y="268079"/>
                  <a:pt x="141484" y="261938"/>
                  <a:pt x="144148" y="253888"/>
                </a:cubicBezTo>
                <a:cubicBezTo>
                  <a:pt x="146812" y="245921"/>
                  <a:pt x="178950" y="245921"/>
                  <a:pt x="178950" y="245921"/>
                </a:cubicBezTo>
                <a:close/>
                <a:moveTo>
                  <a:pt x="269766" y="242957"/>
                </a:moveTo>
                <a:cubicBezTo>
                  <a:pt x="277354" y="242562"/>
                  <a:pt x="285494" y="245221"/>
                  <a:pt x="287701" y="257436"/>
                </a:cubicBezTo>
                <a:cubicBezTo>
                  <a:pt x="291365" y="277543"/>
                  <a:pt x="252060" y="285437"/>
                  <a:pt x="252060" y="285437"/>
                </a:cubicBezTo>
                <a:cubicBezTo>
                  <a:pt x="252060" y="285437"/>
                  <a:pt x="277042" y="268985"/>
                  <a:pt x="275210" y="257851"/>
                </a:cubicBezTo>
                <a:cubicBezTo>
                  <a:pt x="273461" y="246800"/>
                  <a:pt x="255141" y="246800"/>
                  <a:pt x="255141" y="246800"/>
                </a:cubicBezTo>
                <a:cubicBezTo>
                  <a:pt x="255141" y="246800"/>
                  <a:pt x="262178" y="243352"/>
                  <a:pt x="269766" y="242957"/>
                </a:cubicBezTo>
                <a:close/>
                <a:moveTo>
                  <a:pt x="246767" y="172885"/>
                </a:moveTo>
                <a:cubicBezTo>
                  <a:pt x="246767" y="172885"/>
                  <a:pt x="225608" y="188684"/>
                  <a:pt x="220860" y="197331"/>
                </a:cubicBezTo>
                <a:cubicBezTo>
                  <a:pt x="213695" y="210220"/>
                  <a:pt x="226191" y="214294"/>
                  <a:pt x="228857" y="227182"/>
                </a:cubicBezTo>
                <a:cubicBezTo>
                  <a:pt x="231606" y="240071"/>
                  <a:pt x="215528" y="251213"/>
                  <a:pt x="215528" y="251213"/>
                </a:cubicBezTo>
                <a:cubicBezTo>
                  <a:pt x="215528" y="251213"/>
                  <a:pt x="220443" y="241401"/>
                  <a:pt x="218610" y="235664"/>
                </a:cubicBezTo>
                <a:cubicBezTo>
                  <a:pt x="216861" y="229843"/>
                  <a:pt x="205698" y="224106"/>
                  <a:pt x="205698" y="206228"/>
                </a:cubicBezTo>
                <a:cubicBezTo>
                  <a:pt x="205698" y="188434"/>
                  <a:pt x="246767" y="172885"/>
                  <a:pt x="246767" y="172885"/>
                </a:cubicBezTo>
                <a:close/>
                <a:moveTo>
                  <a:pt x="227087" y="127512"/>
                </a:moveTo>
                <a:cubicBezTo>
                  <a:pt x="227087" y="127512"/>
                  <a:pt x="239076" y="144389"/>
                  <a:pt x="228419" y="161765"/>
                </a:cubicBezTo>
                <a:cubicBezTo>
                  <a:pt x="217679" y="179140"/>
                  <a:pt x="190370" y="191029"/>
                  <a:pt x="190037" y="203167"/>
                </a:cubicBezTo>
                <a:cubicBezTo>
                  <a:pt x="189620" y="220044"/>
                  <a:pt x="201693" y="243239"/>
                  <a:pt x="201693" y="243239"/>
                </a:cubicBezTo>
                <a:cubicBezTo>
                  <a:pt x="201693" y="243239"/>
                  <a:pt x="168722" y="217882"/>
                  <a:pt x="178963" y="195601"/>
                </a:cubicBezTo>
                <a:cubicBezTo>
                  <a:pt x="189204" y="173321"/>
                  <a:pt x="215514" y="165755"/>
                  <a:pt x="222674" y="152869"/>
                </a:cubicBezTo>
                <a:cubicBezTo>
                  <a:pt x="229751" y="139983"/>
                  <a:pt x="227087" y="127512"/>
                  <a:pt x="227087" y="127512"/>
                </a:cubicBezTo>
                <a:close/>
                <a:moveTo>
                  <a:pt x="23899" y="23859"/>
                </a:moveTo>
                <a:lnTo>
                  <a:pt x="23899" y="404688"/>
                </a:lnTo>
                <a:lnTo>
                  <a:pt x="417770" y="404688"/>
                </a:lnTo>
                <a:lnTo>
                  <a:pt x="417770" y="157702"/>
                </a:lnTo>
                <a:lnTo>
                  <a:pt x="312349" y="157702"/>
                </a:lnTo>
                <a:cubicBezTo>
                  <a:pt x="305771" y="157702"/>
                  <a:pt x="300442" y="152381"/>
                  <a:pt x="300442" y="145731"/>
                </a:cubicBezTo>
                <a:lnTo>
                  <a:pt x="300442" y="23859"/>
                </a:lnTo>
                <a:close/>
                <a:moveTo>
                  <a:pt x="23899" y="0"/>
                </a:moveTo>
                <a:lnTo>
                  <a:pt x="312349" y="0"/>
                </a:lnTo>
                <a:cubicBezTo>
                  <a:pt x="313265" y="0"/>
                  <a:pt x="314181" y="166"/>
                  <a:pt x="315097" y="333"/>
                </a:cubicBezTo>
                <a:cubicBezTo>
                  <a:pt x="315347" y="416"/>
                  <a:pt x="315514" y="499"/>
                  <a:pt x="315764" y="582"/>
                </a:cubicBezTo>
                <a:cubicBezTo>
                  <a:pt x="316596" y="831"/>
                  <a:pt x="317346" y="1081"/>
                  <a:pt x="318095" y="1496"/>
                </a:cubicBezTo>
                <a:cubicBezTo>
                  <a:pt x="318345" y="1663"/>
                  <a:pt x="318595" y="1829"/>
                  <a:pt x="318845" y="1995"/>
                </a:cubicBezTo>
                <a:cubicBezTo>
                  <a:pt x="319761" y="2577"/>
                  <a:pt x="320593" y="3242"/>
                  <a:pt x="321259" y="3990"/>
                </a:cubicBezTo>
                <a:cubicBezTo>
                  <a:pt x="321259" y="3990"/>
                  <a:pt x="321343" y="4073"/>
                  <a:pt x="321343" y="4073"/>
                </a:cubicBezTo>
                <a:lnTo>
                  <a:pt x="438755" y="137916"/>
                </a:lnTo>
                <a:cubicBezTo>
                  <a:pt x="440670" y="140078"/>
                  <a:pt x="441503" y="142821"/>
                  <a:pt x="441586" y="145648"/>
                </a:cubicBezTo>
                <a:cubicBezTo>
                  <a:pt x="441586" y="146063"/>
                  <a:pt x="441669" y="146479"/>
                  <a:pt x="441669" y="146978"/>
                </a:cubicBezTo>
                <a:lnTo>
                  <a:pt x="441669" y="583921"/>
                </a:lnTo>
                <a:cubicBezTo>
                  <a:pt x="441669" y="597056"/>
                  <a:pt x="430927" y="607780"/>
                  <a:pt x="417770" y="607780"/>
                </a:cubicBezTo>
                <a:lnTo>
                  <a:pt x="23899" y="607780"/>
                </a:lnTo>
                <a:cubicBezTo>
                  <a:pt x="10742" y="607780"/>
                  <a:pt x="0" y="597056"/>
                  <a:pt x="0" y="583921"/>
                </a:cubicBezTo>
                <a:lnTo>
                  <a:pt x="0" y="23859"/>
                </a:lnTo>
                <a:cubicBezTo>
                  <a:pt x="0" y="10724"/>
                  <a:pt x="10742" y="0"/>
                  <a:pt x="23899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0625D5E-4CB3-4764-E667-BD5944A45682}"/>
              </a:ext>
            </a:extLst>
          </p:cNvPr>
          <p:cNvCxnSpPr>
            <a:stCxn id="12" idx="2"/>
            <a:endCxn id="49" idx="70"/>
          </p:cNvCxnSpPr>
          <p:nvPr/>
        </p:nvCxnSpPr>
        <p:spPr>
          <a:xfrm flipH="1">
            <a:off x="2745136" y="3986766"/>
            <a:ext cx="223271" cy="4594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9CFB066-112E-51D9-ADC9-DD8E257871F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968407" y="3986766"/>
            <a:ext cx="306350" cy="441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245E5F6-8A65-B735-564D-8AD402F42127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287946" y="3986766"/>
            <a:ext cx="207124" cy="441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98F5524-6AA9-F996-E2C8-012F70F248E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495070" y="3986766"/>
            <a:ext cx="331446" cy="4516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AF42633-1C42-011E-743C-234642EB2A43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835948" y="3983491"/>
            <a:ext cx="185784" cy="4627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BFE1D36-3A70-410D-D21F-7CA0AA691A3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021732" y="3983491"/>
            <a:ext cx="302195" cy="4549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1D9D35B7-28AF-538F-87BA-FB0390796B76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323927" y="3983491"/>
            <a:ext cx="224469" cy="4549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AD67AB6-02D3-04A7-3A2A-66B9BFB5FDD2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548395" y="3983491"/>
            <a:ext cx="293076" cy="4452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DA5C6EB-2AF3-96AB-5D5B-9D8B7016EBB3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4849723" y="3983491"/>
            <a:ext cx="221005" cy="4452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86B844C-ED55-F10B-BEFA-2F951445EC3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070727" y="3983491"/>
            <a:ext cx="278424" cy="4549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接点 94">
            <a:extLst>
              <a:ext uri="{FF2B5EF4-FFF2-40B4-BE49-F238E27FC236}">
                <a16:creationId xmlns:a16="http://schemas.microsoft.com/office/drawing/2014/main" id="{BD539B9D-38D0-6AEA-A2FB-C85328426813}"/>
              </a:ext>
            </a:extLst>
          </p:cNvPr>
          <p:cNvSpPr/>
          <p:nvPr/>
        </p:nvSpPr>
        <p:spPr>
          <a:xfrm>
            <a:off x="5212451" y="4631853"/>
            <a:ext cx="49168" cy="52282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id="{84E5E68C-A5EF-9DA9-A1D0-482657482D38}"/>
              </a:ext>
            </a:extLst>
          </p:cNvPr>
          <p:cNvSpPr/>
          <p:nvPr/>
        </p:nvSpPr>
        <p:spPr>
          <a:xfrm>
            <a:off x="5342409" y="4631853"/>
            <a:ext cx="49168" cy="52282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97" name="流程图: 接点 96">
            <a:extLst>
              <a:ext uri="{FF2B5EF4-FFF2-40B4-BE49-F238E27FC236}">
                <a16:creationId xmlns:a16="http://schemas.microsoft.com/office/drawing/2014/main" id="{DBF0A86E-C805-6596-01C1-180785C7D33B}"/>
              </a:ext>
            </a:extLst>
          </p:cNvPr>
          <p:cNvSpPr/>
          <p:nvPr/>
        </p:nvSpPr>
        <p:spPr>
          <a:xfrm>
            <a:off x="5472367" y="4627551"/>
            <a:ext cx="49168" cy="52282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pic>
        <p:nvPicPr>
          <p:cNvPr id="46" name="!!图片 99">
            <a:extLst>
              <a:ext uri="{FF2B5EF4-FFF2-40B4-BE49-F238E27FC236}">
                <a16:creationId xmlns:a16="http://schemas.microsoft.com/office/drawing/2014/main" id="{86ED2775-DD84-CE72-8E14-D3A167C949C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2000"/>
          </a:blip>
          <a:stretch>
            <a:fillRect/>
          </a:stretch>
        </p:blipFill>
        <p:spPr>
          <a:xfrm>
            <a:off x="2837030" y="2403762"/>
            <a:ext cx="2262655" cy="1420928"/>
          </a:xfrm>
          <a:prstGeom prst="roundRect">
            <a:avLst>
              <a:gd name="adj" fmla="val 3517"/>
            </a:avLst>
          </a:prstGeom>
        </p:spPr>
      </p:pic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B8462B4-E19A-1246-2AD3-A7E1B70879B2}"/>
              </a:ext>
            </a:extLst>
          </p:cNvPr>
          <p:cNvSpPr/>
          <p:nvPr/>
        </p:nvSpPr>
        <p:spPr>
          <a:xfrm>
            <a:off x="710881" y="1653641"/>
            <a:ext cx="5918520" cy="3393149"/>
          </a:xfrm>
          <a:prstGeom prst="roundRect">
            <a:avLst>
              <a:gd name="adj" fmla="val 2381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柱体 47">
            <a:extLst>
              <a:ext uri="{FF2B5EF4-FFF2-40B4-BE49-F238E27FC236}">
                <a16:creationId xmlns:a16="http://schemas.microsoft.com/office/drawing/2014/main" id="{B8029BAF-079F-5EE4-FFEA-24C349B3F59D}"/>
              </a:ext>
            </a:extLst>
          </p:cNvPr>
          <p:cNvSpPr/>
          <p:nvPr/>
        </p:nvSpPr>
        <p:spPr>
          <a:xfrm>
            <a:off x="8595714" y="3164646"/>
            <a:ext cx="686817" cy="932468"/>
          </a:xfrm>
          <a:prstGeom prst="can">
            <a:avLst>
              <a:gd name="adj" fmla="val 34929"/>
            </a:avLst>
          </a:prstGeom>
          <a:solidFill>
            <a:srgbClr val="FCD5B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远程仓库</a:t>
            </a:r>
            <a:endParaRPr lang="en-US" altLang="zh-CN" sz="11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私服</a:t>
            </a:r>
            <a:r>
              <a:rPr lang="en-US" altLang="zh-CN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1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圆柱体 49">
            <a:extLst>
              <a:ext uri="{FF2B5EF4-FFF2-40B4-BE49-F238E27FC236}">
                <a16:creationId xmlns:a16="http://schemas.microsoft.com/office/drawing/2014/main" id="{763FDFE5-67E6-8891-B269-DEAD7C4E7864}"/>
              </a:ext>
            </a:extLst>
          </p:cNvPr>
          <p:cNvSpPr/>
          <p:nvPr/>
        </p:nvSpPr>
        <p:spPr>
          <a:xfrm>
            <a:off x="10145773" y="1802404"/>
            <a:ext cx="686817" cy="932468"/>
          </a:xfrm>
          <a:prstGeom prst="can">
            <a:avLst>
              <a:gd name="adj" fmla="val 34929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中央仓库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8FB46A6-5348-91B4-49A4-123A16F70B78}"/>
              </a:ext>
            </a:extLst>
          </p:cNvPr>
          <p:cNvCxnSpPr>
            <a:cxnSpLocks/>
          </p:cNvCxnSpPr>
          <p:nvPr/>
        </p:nvCxnSpPr>
        <p:spPr>
          <a:xfrm>
            <a:off x="7670800" y="2263593"/>
            <a:ext cx="24282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164BBBD-0AD1-37D5-0894-8FAB55F187E9}"/>
              </a:ext>
            </a:extLst>
          </p:cNvPr>
          <p:cNvCxnSpPr>
            <a:cxnSpLocks/>
          </p:cNvCxnSpPr>
          <p:nvPr/>
        </p:nvCxnSpPr>
        <p:spPr>
          <a:xfrm flipH="1">
            <a:off x="7670800" y="2408842"/>
            <a:ext cx="24282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1A04295-EF3D-6442-9277-DCB48DF9CFCB}"/>
              </a:ext>
            </a:extLst>
          </p:cNvPr>
          <p:cNvCxnSpPr>
            <a:cxnSpLocks/>
          </p:cNvCxnSpPr>
          <p:nvPr/>
        </p:nvCxnSpPr>
        <p:spPr>
          <a:xfrm>
            <a:off x="7394184" y="2732138"/>
            <a:ext cx="1149940" cy="7530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02FD529-070A-4BE3-6396-1071359B8113}"/>
              </a:ext>
            </a:extLst>
          </p:cNvPr>
          <p:cNvCxnSpPr>
            <a:cxnSpLocks/>
          </p:cNvCxnSpPr>
          <p:nvPr/>
        </p:nvCxnSpPr>
        <p:spPr>
          <a:xfrm flipV="1">
            <a:off x="9334121" y="2752456"/>
            <a:ext cx="996842" cy="80219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5E2B6FF-7002-C921-DEE2-6C4359DBEA02}"/>
              </a:ext>
            </a:extLst>
          </p:cNvPr>
          <p:cNvCxnSpPr>
            <a:cxnSpLocks/>
          </p:cNvCxnSpPr>
          <p:nvPr/>
        </p:nvCxnSpPr>
        <p:spPr>
          <a:xfrm flipH="1" flipV="1">
            <a:off x="7142402" y="2752456"/>
            <a:ext cx="1401722" cy="91215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07EBE52-9C89-5B65-5F74-DEB0B08206E5}"/>
              </a:ext>
            </a:extLst>
          </p:cNvPr>
          <p:cNvCxnSpPr>
            <a:cxnSpLocks/>
          </p:cNvCxnSpPr>
          <p:nvPr/>
        </p:nvCxnSpPr>
        <p:spPr>
          <a:xfrm flipH="1">
            <a:off x="9308721" y="2737216"/>
            <a:ext cx="1260610" cy="105138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6FAB35AE-DC73-DC97-0A07-F274A08501EC}"/>
              </a:ext>
            </a:extLst>
          </p:cNvPr>
          <p:cNvGrpSpPr/>
          <p:nvPr/>
        </p:nvGrpSpPr>
        <p:grpSpPr>
          <a:xfrm>
            <a:off x="694632" y="5167230"/>
            <a:ext cx="10497976" cy="1377540"/>
            <a:chOff x="694632" y="5209841"/>
            <a:chExt cx="10497976" cy="1377540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63FFABCE-F59C-611A-2FB7-F57A46B8B25F}"/>
                </a:ext>
              </a:extLst>
            </p:cNvPr>
            <p:cNvSpPr/>
            <p:nvPr/>
          </p:nvSpPr>
          <p:spPr>
            <a:xfrm>
              <a:off x="710880" y="5209841"/>
              <a:ext cx="10481728" cy="1377540"/>
            </a:xfrm>
            <a:prstGeom prst="roundRect">
              <a:avLst>
                <a:gd name="adj" fmla="val 626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CA586222-0495-0D60-1857-73DAFAADE4EF}"/>
                </a:ext>
              </a:extLst>
            </p:cNvPr>
            <p:cNvSpPr txBox="1"/>
            <p:nvPr/>
          </p:nvSpPr>
          <p:spPr>
            <a:xfrm>
              <a:off x="694632" y="5232587"/>
              <a:ext cx="10392508" cy="135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50000"/>
                </a:lnSpc>
                <a:defRPr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仓库：用于存储资源，管理各种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jar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包。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742950" lvl="2" indent="-285750">
                <a:lnSpc>
                  <a:spcPct val="150000"/>
                </a:lnSpc>
                <a:buFont typeface="Wingdings" panose="05000000000000000000" pitchFamily="2" charset="2"/>
                <a:buChar char="l"/>
                <a:defRPr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本地仓库：自己计算机上的一个目录。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742950" lvl="2" indent="-285750">
                <a:lnSpc>
                  <a:spcPct val="150000"/>
                </a:lnSpc>
                <a:buFont typeface="Wingdings" panose="05000000000000000000" pitchFamily="2" charset="2"/>
                <a:buChar char="l"/>
                <a:defRPr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中央仓库：由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Maven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团队维护的全球唯一的。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仓库地址：</a:t>
              </a: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hlinkClick r:id="rId6"/>
                </a:rPr>
                <a:t>https://repo1.maven.org/maven2/</a:t>
              </a:r>
              <a:endPara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742950" lvl="2" indent="-285750">
                <a:lnSpc>
                  <a:spcPct val="150000"/>
                </a:lnSpc>
                <a:buFont typeface="Wingdings" panose="05000000000000000000" pitchFamily="2" charset="2"/>
                <a:buChar char="l"/>
                <a:defRPr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远程仓库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私服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：一般由公司团队搭建的私有仓库。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7776BA5A-E194-D51D-E389-F58FB33559BC}"/>
              </a:ext>
            </a:extLst>
          </p:cNvPr>
          <p:cNvSpPr/>
          <p:nvPr/>
        </p:nvSpPr>
        <p:spPr>
          <a:xfrm>
            <a:off x="6755821" y="1663294"/>
            <a:ext cx="4436787" cy="3383495"/>
          </a:xfrm>
          <a:prstGeom prst="roundRect">
            <a:avLst>
              <a:gd name="adj" fmla="val 2381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剪去单角 2">
            <a:extLst>
              <a:ext uri="{FF2B5EF4-FFF2-40B4-BE49-F238E27FC236}">
                <a16:creationId xmlns:a16="http://schemas.microsoft.com/office/drawing/2014/main" id="{506F6023-65D5-8D2A-5DBF-225E4F0C7306}"/>
              </a:ext>
            </a:extLst>
          </p:cNvPr>
          <p:cNvSpPr/>
          <p:nvPr/>
        </p:nvSpPr>
        <p:spPr>
          <a:xfrm>
            <a:off x="4694933" y="1826022"/>
            <a:ext cx="214411" cy="275984"/>
          </a:xfrm>
          <a:prstGeom prst="snip1Rect">
            <a:avLst>
              <a:gd name="adj" fmla="val 30000"/>
            </a:avLst>
          </a:prstGeom>
          <a:solidFill>
            <a:srgbClr val="8C6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A</a:t>
            </a:r>
            <a:endParaRPr lang="zh-CN" altLang="en-US" sz="1400"/>
          </a:p>
        </p:txBody>
      </p:sp>
      <p:sp>
        <p:nvSpPr>
          <p:cNvPr id="16" name="矩形: 剪去单角 15">
            <a:extLst>
              <a:ext uri="{FF2B5EF4-FFF2-40B4-BE49-F238E27FC236}">
                <a16:creationId xmlns:a16="http://schemas.microsoft.com/office/drawing/2014/main" id="{6D11E0E2-906C-A050-5BE2-0ECFB67F95B6}"/>
              </a:ext>
            </a:extLst>
          </p:cNvPr>
          <p:cNvSpPr/>
          <p:nvPr/>
        </p:nvSpPr>
        <p:spPr>
          <a:xfrm>
            <a:off x="7035196" y="2416252"/>
            <a:ext cx="214411" cy="275984"/>
          </a:xfrm>
          <a:prstGeom prst="snip1Rect">
            <a:avLst>
              <a:gd name="adj" fmla="val 30000"/>
            </a:avLst>
          </a:prstGeom>
          <a:solidFill>
            <a:srgbClr val="8C6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A</a:t>
            </a:r>
            <a:endParaRPr lang="zh-CN" altLang="en-US" sz="1400"/>
          </a:p>
        </p:txBody>
      </p:sp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1BF26A30-6927-BA4A-9C7B-CBFABEE5C075}"/>
              </a:ext>
            </a:extLst>
          </p:cNvPr>
          <p:cNvSpPr/>
          <p:nvPr/>
        </p:nvSpPr>
        <p:spPr>
          <a:xfrm>
            <a:off x="4976263" y="1829647"/>
            <a:ext cx="214411" cy="275984"/>
          </a:xfrm>
          <a:prstGeom prst="snip1Rect">
            <a:avLst>
              <a:gd name="adj" fmla="val 30000"/>
            </a:avLst>
          </a:prstGeom>
          <a:solidFill>
            <a:srgbClr val="8C6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</a:t>
            </a:r>
            <a:endParaRPr lang="zh-CN" altLang="en-US" sz="1400"/>
          </a:p>
        </p:txBody>
      </p:sp>
      <p:sp>
        <p:nvSpPr>
          <p:cNvPr id="25" name="矩形: 剪去单角 24">
            <a:extLst>
              <a:ext uri="{FF2B5EF4-FFF2-40B4-BE49-F238E27FC236}">
                <a16:creationId xmlns:a16="http://schemas.microsoft.com/office/drawing/2014/main" id="{BC7DE6B4-635F-3FED-96DF-C47D474D2204}"/>
              </a:ext>
            </a:extLst>
          </p:cNvPr>
          <p:cNvSpPr/>
          <p:nvPr/>
        </p:nvSpPr>
        <p:spPr>
          <a:xfrm>
            <a:off x="8831916" y="3845499"/>
            <a:ext cx="214411" cy="275984"/>
          </a:xfrm>
          <a:prstGeom prst="snip1Rect">
            <a:avLst>
              <a:gd name="adj" fmla="val 30000"/>
            </a:avLst>
          </a:prstGeom>
          <a:solidFill>
            <a:srgbClr val="8C6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</a:t>
            </a:r>
            <a:endParaRPr lang="zh-CN" altLang="en-US" sz="1400"/>
          </a:p>
        </p:txBody>
      </p:sp>
      <p:sp>
        <p:nvSpPr>
          <p:cNvPr id="26" name="矩形: 剪去单角 25">
            <a:extLst>
              <a:ext uri="{FF2B5EF4-FFF2-40B4-BE49-F238E27FC236}">
                <a16:creationId xmlns:a16="http://schemas.microsoft.com/office/drawing/2014/main" id="{8C8B831A-C7EB-982D-711B-FF6B77D8B20C}"/>
              </a:ext>
            </a:extLst>
          </p:cNvPr>
          <p:cNvSpPr/>
          <p:nvPr/>
        </p:nvSpPr>
        <p:spPr>
          <a:xfrm>
            <a:off x="7265444" y="2416252"/>
            <a:ext cx="214411" cy="275984"/>
          </a:xfrm>
          <a:prstGeom prst="snip1Rect">
            <a:avLst>
              <a:gd name="adj" fmla="val 30000"/>
            </a:avLst>
          </a:prstGeom>
          <a:solidFill>
            <a:srgbClr val="8C6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</a:t>
            </a:r>
            <a:endParaRPr lang="zh-CN" altLang="en-US" sz="1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642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79" grpId="0" animBg="1"/>
      <p:bldP spid="3" grpId="0" animBg="1"/>
      <p:bldP spid="16" grpId="0" animBg="1"/>
      <p:bldP spid="2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1041D40-6396-A2C2-B830-600EB3D5D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Maven</a:t>
            </a:r>
            <a:r>
              <a:rPr lang="zh-CN" altLang="en-US"/>
              <a:t>概述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6D07977-841A-B188-3C2B-8831D0995D3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介绍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安装</a:t>
            </a:r>
            <a:endParaRPr lang="en-US" altLang="zh-CN">
              <a:solidFill>
                <a:srgbClr val="C00000"/>
              </a:solidFill>
            </a:endParaRPr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9E591AF-BC87-CA31-2ECC-5C0E42121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8391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55527AA-5E88-2874-AB90-69941DDB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A7E42F-2AC7-6860-B1E3-25D0AD50F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99097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安装步骤：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2D709139-0692-F14E-43A8-220CA0450094}"/>
              </a:ext>
            </a:extLst>
          </p:cNvPr>
          <p:cNvSpPr txBox="1">
            <a:spLocks/>
          </p:cNvSpPr>
          <p:nvPr/>
        </p:nvSpPr>
        <p:spPr>
          <a:xfrm>
            <a:off x="979298" y="2073576"/>
            <a:ext cx="10090218" cy="43184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altLang="en-US" sz="1400"/>
              <a:t>解压 </a:t>
            </a:r>
            <a:r>
              <a:rPr lang="en-US" altLang="zh-CN" sz="1400"/>
              <a:t>apache-maven-3.6.1-bin.zip </a:t>
            </a:r>
            <a:r>
              <a:rPr lang="zh-CN" altLang="en-US" sz="1400"/>
              <a:t>。</a:t>
            </a:r>
            <a:endParaRPr lang="en-US" altLang="zh-CN" sz="14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altLang="en-US" sz="1400"/>
              <a:t>配置本地仓库：修改 </a:t>
            </a:r>
            <a:r>
              <a:rPr lang="en-US" altLang="zh-CN" sz="1400"/>
              <a:t>conf/settings.xml </a:t>
            </a:r>
            <a:r>
              <a:rPr lang="zh-CN" altLang="en-US" sz="1400"/>
              <a:t>中的 </a:t>
            </a:r>
            <a:r>
              <a:rPr lang="en-US" altLang="zh-CN" sz="1400"/>
              <a:t>&lt;localRepository&gt; </a:t>
            </a:r>
            <a:r>
              <a:rPr lang="zh-CN" altLang="en-US" sz="1400"/>
              <a:t>为一个指定目录。</a:t>
            </a:r>
            <a:endParaRPr lang="en-US" altLang="zh-CN" sz="14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endParaRPr lang="en-US" altLang="zh-CN" sz="14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altLang="en-US" sz="1400"/>
              <a:t>配置阿里云私服：修改 </a:t>
            </a:r>
            <a:r>
              <a:rPr lang="en-US" altLang="zh-CN" sz="1400"/>
              <a:t>conf/settings.xml </a:t>
            </a:r>
            <a:r>
              <a:rPr lang="zh-CN" altLang="en-US" sz="1400"/>
              <a:t>中的 </a:t>
            </a:r>
            <a:r>
              <a:rPr lang="en-US" altLang="zh-CN" sz="1400"/>
              <a:t>&lt;mirrors&gt;</a:t>
            </a:r>
            <a:r>
              <a:rPr lang="zh-CN" altLang="en-US" sz="1400"/>
              <a:t>标签，为其添加如下子标签：</a:t>
            </a:r>
            <a:endParaRPr lang="en-US" altLang="zh-CN" sz="14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endParaRPr lang="en-US" altLang="zh-CN" sz="14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endParaRPr lang="en-US" altLang="zh-CN" sz="14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endParaRPr lang="en-US" altLang="zh-CN" sz="14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endParaRPr lang="en-US" altLang="zh-CN" sz="14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altLang="en-US" sz="1400"/>
              <a:t>配置环境变量</a:t>
            </a:r>
            <a:r>
              <a:rPr lang="en-US" altLang="zh-CN" sz="1400"/>
              <a:t>:</a:t>
            </a:r>
            <a:r>
              <a:rPr lang="zh-CN" altLang="en-US" sz="1400"/>
              <a:t> </a:t>
            </a:r>
            <a:r>
              <a:rPr lang="en-US" altLang="zh-CN" sz="1400"/>
              <a:t>MAVEN_HOME </a:t>
            </a:r>
            <a:r>
              <a:rPr lang="zh-CN" altLang="en-US" sz="1400"/>
              <a:t>为</a:t>
            </a:r>
            <a:r>
              <a:rPr lang="en-US" altLang="zh-CN" sz="1400"/>
              <a:t>maven</a:t>
            </a:r>
            <a:r>
              <a:rPr lang="zh-CN" altLang="en-US" sz="1400"/>
              <a:t>的解压目录，并将其</a:t>
            </a:r>
            <a:r>
              <a:rPr lang="en-US" altLang="zh-CN" sz="1400"/>
              <a:t>bin</a:t>
            </a:r>
            <a:r>
              <a:rPr lang="zh-CN" altLang="en-US" sz="1400"/>
              <a:t>目录加入</a:t>
            </a:r>
            <a:r>
              <a:rPr lang="en-US" altLang="zh-CN" sz="1400"/>
              <a:t>PATH</a:t>
            </a:r>
            <a:r>
              <a:rPr lang="zh-CN" altLang="en-US" sz="1400"/>
              <a:t>环境变量。</a:t>
            </a:r>
            <a:endParaRPr lang="en-US" altLang="zh-CN" sz="14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52E2CB7-6701-8FDD-9E57-E530420470F8}"/>
              </a:ext>
            </a:extLst>
          </p:cNvPr>
          <p:cNvSpPr/>
          <p:nvPr/>
        </p:nvSpPr>
        <p:spPr>
          <a:xfrm>
            <a:off x="1402080" y="3087944"/>
            <a:ext cx="9399142" cy="379475"/>
          </a:xfrm>
          <a:prstGeom prst="roundRect">
            <a:avLst/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&lt;localRepository&gt;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E:\develop\apache-maven-3.6.1\mvn_repo</a:t>
            </a:r>
            <a:r>
              <a:rPr lang="en-US" altLang="zh-CN" sz="12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&lt;/localRepository&gt;</a:t>
            </a:r>
            <a:endParaRPr lang="zh-CN" altLang="en-US" sz="120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6EF205-72AD-239E-7409-C98E9CD6C814}"/>
              </a:ext>
            </a:extLst>
          </p:cNvPr>
          <p:cNvSpPr/>
          <p:nvPr/>
        </p:nvSpPr>
        <p:spPr>
          <a:xfrm>
            <a:off x="1402080" y="4024254"/>
            <a:ext cx="9399142" cy="1682496"/>
          </a:xfrm>
          <a:prstGeom prst="roundRect">
            <a:avLst>
              <a:gd name="adj" fmla="val 2992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&lt;mirror&gt; 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&lt;id&gt;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alimaven</a:t>
            </a:r>
            <a:r>
              <a:rPr lang="en-US" altLang="zh-CN" sz="12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&lt;/id&gt; 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&lt;name&gt;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aliyun maven</a:t>
            </a:r>
            <a:r>
              <a:rPr lang="en-US" altLang="zh-CN" sz="12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&lt;/name&gt; 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&lt;url&gt;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http://maven.aliyun.com/nexus/content/groups/public/</a:t>
            </a:r>
            <a:r>
              <a:rPr lang="en-US" altLang="zh-CN" sz="12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&lt;/url&gt;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&lt;mirrorOf&gt;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central</a:t>
            </a:r>
            <a:r>
              <a:rPr lang="en-US" altLang="zh-CN" sz="12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&lt;/mirrorOf&gt;         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&lt;/mirror&gt;</a:t>
            </a:r>
            <a:endParaRPr lang="zh-CN" altLang="zh-CN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D01B1CF-4AA5-391F-A276-0EB4CAC90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432" y="1640204"/>
            <a:ext cx="2928488" cy="475474"/>
          </a:xfrm>
          <a:prstGeom prst="round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627991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55527AA-5E88-2874-AB90-69941DDB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A7E42F-2AC7-6860-B1E3-25D0AD50F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8869720" cy="47812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测试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52E2CB7-6701-8FDD-9E57-E530420470F8}"/>
              </a:ext>
            </a:extLst>
          </p:cNvPr>
          <p:cNvSpPr/>
          <p:nvPr/>
        </p:nvSpPr>
        <p:spPr>
          <a:xfrm>
            <a:off x="1091184" y="2102331"/>
            <a:ext cx="9297206" cy="379475"/>
          </a:xfrm>
          <a:prstGeom prst="roundRect">
            <a:avLst/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mvn -v</a:t>
            </a:r>
            <a:endParaRPr lang="zh-CN" altLang="en-US" sz="120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2E37FE-C49D-FB71-1CB8-F4064DF01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91183" y="2722511"/>
            <a:ext cx="9297207" cy="3307367"/>
          </a:xfrm>
          <a:prstGeom prst="roundRect">
            <a:avLst>
              <a:gd name="adj" fmla="val 3375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59DEF2-91DF-BA11-77B9-7470DD2381D9}"/>
              </a:ext>
            </a:extLst>
          </p:cNvPr>
          <p:cNvCxnSpPr/>
          <p:nvPr/>
        </p:nvCxnSpPr>
        <p:spPr>
          <a:xfrm>
            <a:off x="1082391" y="4079631"/>
            <a:ext cx="74197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1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B12FCD-DDD8-8C60-2C41-9E26477F97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3538728"/>
          </a:xfrm>
        </p:spPr>
        <p:txBody>
          <a:bodyPr/>
          <a:lstStyle/>
          <a:p>
            <a:r>
              <a:rPr lang="zh-CN" altLang="en-US"/>
              <a:t>介绍</a:t>
            </a:r>
            <a:endParaRPr lang="en-US" altLang="zh-CN"/>
          </a:p>
          <a:p>
            <a:r>
              <a:rPr lang="zh-CN" altLang="en-US"/>
              <a:t>安装</a:t>
            </a:r>
          </a:p>
        </p:txBody>
      </p:sp>
    </p:spTree>
    <p:extLst>
      <p:ext uri="{BB962C8B-B14F-4D97-AF65-F5344CB8AC3E}">
        <p14:creationId xmlns:p14="http://schemas.microsoft.com/office/powerpoint/2010/main" val="752044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1041D40-6396-A2C2-B830-600EB3D5D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IDEA</a:t>
            </a:r>
            <a:r>
              <a:rPr lang="zh-CN" altLang="en-US"/>
              <a:t>集成</a:t>
            </a:r>
            <a:r>
              <a:rPr lang="en-US" altLang="zh-CN"/>
              <a:t>Maven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6D07977-841A-B188-3C2B-8831D0995D3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Maven</a:t>
            </a:r>
            <a:r>
              <a:rPr lang="zh-CN" altLang="en-US"/>
              <a:t>环境</a:t>
            </a:r>
            <a:endParaRPr lang="en-US" altLang="zh-CN"/>
          </a:p>
          <a:p>
            <a:r>
              <a:rPr lang="zh-CN" altLang="en-US"/>
              <a:t>创建</a:t>
            </a:r>
            <a:r>
              <a:rPr lang="en-US" altLang="zh-CN"/>
              <a:t>Maven</a:t>
            </a:r>
            <a:r>
              <a:rPr lang="zh-CN" altLang="en-US"/>
              <a:t>项目</a:t>
            </a:r>
            <a:endParaRPr lang="en-US" altLang="zh-CN"/>
          </a:p>
          <a:p>
            <a:r>
              <a:rPr lang="zh-CN" altLang="en-US"/>
              <a:t>导入</a:t>
            </a:r>
            <a:r>
              <a:rPr lang="en-US" altLang="zh-CN"/>
              <a:t>Maven</a:t>
            </a:r>
            <a:r>
              <a:rPr lang="zh-CN" altLang="en-US"/>
              <a:t>项目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9E591AF-BC87-CA31-2ECC-5C0E42121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787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1041D40-6396-A2C2-B830-600EB3D5D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IDEA</a:t>
            </a:r>
            <a:r>
              <a:rPr lang="zh-CN" altLang="en-US"/>
              <a:t>集成</a:t>
            </a:r>
            <a:r>
              <a:rPr lang="en-US" altLang="zh-CN"/>
              <a:t>Maven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6D07977-841A-B188-3C2B-8831D0995D3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配置</a:t>
            </a:r>
            <a:r>
              <a:rPr lang="en-US" altLang="zh-CN">
                <a:solidFill>
                  <a:srgbClr val="C00000"/>
                </a:solidFill>
              </a:rPr>
              <a:t>Maven</a:t>
            </a:r>
            <a:r>
              <a:rPr lang="zh-CN" altLang="en-US">
                <a:solidFill>
                  <a:srgbClr val="C00000"/>
                </a:solidFill>
              </a:rPr>
              <a:t>环境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创建</a:t>
            </a:r>
            <a:r>
              <a:rPr lang="en-US" altLang="zh-CN"/>
              <a:t>Maven</a:t>
            </a:r>
            <a:r>
              <a:rPr lang="zh-CN" altLang="en-US"/>
              <a:t>项目</a:t>
            </a:r>
            <a:endParaRPr lang="en-US" altLang="zh-CN"/>
          </a:p>
          <a:p>
            <a:r>
              <a:rPr lang="zh-CN" altLang="en-US"/>
              <a:t>导入</a:t>
            </a:r>
            <a:r>
              <a:rPr lang="en-US" altLang="zh-CN"/>
              <a:t>Maven</a:t>
            </a:r>
            <a:r>
              <a:rPr lang="zh-CN" altLang="en-US"/>
              <a:t>项目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9E591AF-BC87-CA31-2ECC-5C0E42121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192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21A52D-28D4-B18F-745E-9C155710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Maven</a:t>
            </a:r>
            <a:r>
              <a:rPr lang="zh-CN" altLang="en-US"/>
              <a:t>环境</a:t>
            </a:r>
            <a:r>
              <a:rPr lang="en-US" altLang="zh-CN"/>
              <a:t>(</a:t>
            </a:r>
            <a:r>
              <a:rPr lang="zh-CN" altLang="en-US"/>
              <a:t>当前工程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C9A476-3F31-C1D2-E60F-AADA40BD7B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9506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/>
              <a:t>选择 </a:t>
            </a:r>
            <a:r>
              <a:rPr lang="en-US" altLang="zh-CN"/>
              <a:t>IDEA</a:t>
            </a:r>
            <a:r>
              <a:rPr lang="zh-CN" altLang="en-US"/>
              <a:t>中 </a:t>
            </a:r>
            <a:r>
              <a:rPr lang="en-US" altLang="zh-CN"/>
              <a:t>File </a:t>
            </a:r>
            <a:r>
              <a:rPr lang="en-US" altLang="zh-CN">
                <a:sym typeface="Wingdings" panose="05000000000000000000" pitchFamily="2" charset="2"/>
              </a:rPr>
              <a:t>--&gt; Settings --&gt; Build,Execution,Deployment --&gt; Build Tools --&gt; Maven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>
                <a:sym typeface="Wingdings" panose="05000000000000000000" pitchFamily="2" charset="2"/>
              </a:rPr>
              <a:t>设置 </a:t>
            </a:r>
            <a:r>
              <a:rPr lang="en-US" altLang="zh-CN">
                <a:sym typeface="Wingdings" panose="05000000000000000000" pitchFamily="2" charset="2"/>
              </a:rPr>
              <a:t>IDEA </a:t>
            </a:r>
            <a:r>
              <a:rPr lang="zh-CN" altLang="en-US">
                <a:sym typeface="Wingdings" panose="05000000000000000000" pitchFamily="2" charset="2"/>
              </a:rPr>
              <a:t>使用本地安装的 </a:t>
            </a:r>
            <a:r>
              <a:rPr lang="en-US" altLang="zh-CN">
                <a:sym typeface="Wingdings" panose="05000000000000000000" pitchFamily="2" charset="2"/>
              </a:rPr>
              <a:t>Maven</a:t>
            </a:r>
            <a:r>
              <a:rPr lang="zh-CN" altLang="en-US">
                <a:sym typeface="Wingdings" panose="05000000000000000000" pitchFamily="2" charset="2"/>
              </a:rPr>
              <a:t>，并修改配置文件及本地仓库路径</a:t>
            </a:r>
            <a:endParaRPr lang="en-US" altLang="zh-CN">
              <a:sym typeface="Wingdings" panose="05000000000000000000" pitchFamily="2" charset="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282ECE-EDB6-28AE-8ED8-D76C10CFA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80" y="2519265"/>
            <a:ext cx="2410895" cy="3362729"/>
          </a:xfrm>
          <a:prstGeom prst="roundRect">
            <a:avLst>
              <a:gd name="adj" fmla="val 2875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4C31AC5-7C4C-3F5B-1738-1873D588F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520" y="2560651"/>
            <a:ext cx="5517623" cy="3430798"/>
          </a:xfrm>
          <a:prstGeom prst="roundRect">
            <a:avLst>
              <a:gd name="adj" fmla="val 4552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4289B4-C423-D6C2-B69B-C3D5A881C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616" y="2741029"/>
            <a:ext cx="5024493" cy="3566493"/>
          </a:xfrm>
          <a:prstGeom prst="roundRect">
            <a:avLst>
              <a:gd name="adj" fmla="val 3360"/>
            </a:avLst>
          </a:prstGeom>
          <a:ln w="6350">
            <a:solidFill>
              <a:schemeClr val="tx1"/>
            </a:solidFill>
            <a:prstDash val="dash"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62C0142-0B29-18F7-4711-CAD52DAE3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385" y="2935705"/>
            <a:ext cx="5302798" cy="3628984"/>
          </a:xfrm>
          <a:prstGeom prst="roundRect">
            <a:avLst>
              <a:gd name="adj" fmla="val 4068"/>
            </a:avLst>
          </a:prstGeom>
          <a:ln w="635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50485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0758826-DB97-A428-83EC-EFBDFA9D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Maven</a:t>
            </a:r>
            <a:r>
              <a:rPr lang="zh-CN" altLang="en-US"/>
              <a:t>环境</a:t>
            </a:r>
            <a:r>
              <a:rPr lang="en-US" altLang="zh-CN"/>
              <a:t>(</a:t>
            </a:r>
            <a:r>
              <a:rPr lang="zh-CN" altLang="en-US"/>
              <a:t>全局</a:t>
            </a:r>
            <a:r>
              <a:rPr lang="en-US" altLang="zh-CN"/>
              <a:t>)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0320DE-3FEA-B2C2-07FA-331AB06B1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" t="838" r="471" b="1378"/>
          <a:stretch/>
        </p:blipFill>
        <p:spPr>
          <a:xfrm>
            <a:off x="812800" y="1519309"/>
            <a:ext cx="5477049" cy="4271121"/>
          </a:xfrm>
          <a:prstGeom prst="roundRect">
            <a:avLst>
              <a:gd name="adj" fmla="val 3069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9756B71-8A79-B6D8-BB7B-317706D78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535" y="1788857"/>
            <a:ext cx="6208095" cy="4271121"/>
          </a:xfrm>
          <a:prstGeom prst="roundRect">
            <a:avLst>
              <a:gd name="adj" fmla="val 1755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328663-012B-4414-C0D5-7F00A299D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822" y="2070659"/>
            <a:ext cx="6008543" cy="3989319"/>
          </a:xfrm>
          <a:prstGeom prst="roundRect">
            <a:avLst>
              <a:gd name="adj" fmla="val 1741"/>
            </a:avLst>
          </a:prstGeom>
          <a:ln w="6350">
            <a:solidFill>
              <a:schemeClr val="tx1"/>
            </a:solidFill>
            <a:prstDash val="dash"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0953C12-0C61-F4BA-78A2-05856757A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817" y="2321523"/>
            <a:ext cx="6103625" cy="4177032"/>
          </a:xfrm>
          <a:prstGeom prst="roundRect">
            <a:avLst>
              <a:gd name="adj" fmla="val 4068"/>
            </a:avLst>
          </a:prstGeom>
          <a:ln w="635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15629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/>
              <a:t>Web</a:t>
            </a:r>
            <a:r>
              <a:rPr kumimoji="1" lang="zh-CN" altLang="en-US" sz="5400"/>
              <a:t>后端开发</a:t>
            </a:r>
            <a:endParaRPr kumimoji="1" lang="zh-CN" altLang="en-US" sz="5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6ECDE8-BC81-FAE9-613E-7198B932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569" y="3454401"/>
            <a:ext cx="2636861" cy="89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1041D40-6396-A2C2-B830-600EB3D5D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IDEA</a:t>
            </a:r>
            <a:r>
              <a:rPr lang="zh-CN" altLang="en-US"/>
              <a:t>集成</a:t>
            </a:r>
            <a:r>
              <a:rPr lang="en-US" altLang="zh-CN"/>
              <a:t>Maven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6D07977-841A-B188-3C2B-8831D0995D3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Maven</a:t>
            </a:r>
            <a:r>
              <a:rPr lang="zh-CN" altLang="en-US"/>
              <a:t>环境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创建</a:t>
            </a:r>
            <a:r>
              <a:rPr lang="en-US" altLang="zh-CN">
                <a:solidFill>
                  <a:srgbClr val="C00000"/>
                </a:solidFill>
              </a:rPr>
              <a:t>Maven</a:t>
            </a:r>
            <a:r>
              <a:rPr lang="zh-CN" altLang="en-US">
                <a:solidFill>
                  <a:srgbClr val="C00000"/>
                </a:solidFill>
              </a:rPr>
              <a:t>项目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导入</a:t>
            </a:r>
            <a:r>
              <a:rPr lang="en-US" altLang="zh-CN"/>
              <a:t>Maven</a:t>
            </a:r>
            <a:r>
              <a:rPr lang="zh-CN" altLang="en-US"/>
              <a:t>项目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9E591AF-BC87-CA31-2ECC-5C0E42121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3027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89740FE9-2388-4225-9282-2FF536546A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IDEA </a:t>
            </a:r>
            <a:r>
              <a:rPr lang="zh-CN" altLang="en-US"/>
              <a:t>创建 </a:t>
            </a:r>
            <a:r>
              <a:rPr lang="en-US" altLang="zh-CN"/>
              <a:t>Maven </a:t>
            </a:r>
            <a:r>
              <a:rPr lang="zh-CN" altLang="en-US"/>
              <a:t>项目</a:t>
            </a:r>
            <a:endParaRPr lang="en-US" altLang="zh-CN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A391AAEF-BAFE-4D6F-BEB4-53335B54F3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/>
              <a:t>创建模块，选择</a:t>
            </a:r>
            <a:r>
              <a:rPr lang="en-US" altLang="zh-CN"/>
              <a:t>Maven</a:t>
            </a:r>
            <a:r>
              <a:rPr lang="zh-CN" altLang="en-US"/>
              <a:t>，点击</a:t>
            </a:r>
            <a:r>
              <a:rPr lang="en-US" altLang="zh-CN"/>
              <a:t>Next</a:t>
            </a:r>
          </a:p>
          <a:p>
            <a:pPr marL="342900" indent="-342900">
              <a:buAutoNum type="arabicPeriod"/>
            </a:pPr>
            <a:r>
              <a:rPr lang="zh-CN" altLang="en-US"/>
              <a:t>填写模块名称，坐标信息，点击</a:t>
            </a:r>
            <a:r>
              <a:rPr lang="en-US" altLang="zh-CN"/>
              <a:t>finish</a:t>
            </a:r>
            <a:r>
              <a:rPr lang="zh-CN" altLang="en-US"/>
              <a:t>，创建完成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编写 </a:t>
            </a:r>
            <a:r>
              <a:rPr lang="en-US" altLang="zh-CN"/>
              <a:t>HelloWorld</a:t>
            </a:r>
            <a:r>
              <a:rPr lang="zh-CN" altLang="en-US"/>
              <a:t>，并运行</a:t>
            </a:r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F441570-6D2C-2762-A121-4982FF63E486}"/>
              </a:ext>
            </a:extLst>
          </p:cNvPr>
          <p:cNvGrpSpPr/>
          <p:nvPr/>
        </p:nvGrpSpPr>
        <p:grpSpPr>
          <a:xfrm>
            <a:off x="7745908" y="1975388"/>
            <a:ext cx="3993915" cy="4444031"/>
            <a:chOff x="7537064" y="1975388"/>
            <a:chExt cx="3993915" cy="4444031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9AE0F5A1-4AAF-4AED-A976-718CE9B9D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37064" y="2123069"/>
              <a:ext cx="3993915" cy="4296350"/>
            </a:xfrm>
            <a:prstGeom prst="roundRect">
              <a:avLst>
                <a:gd name="adj" fmla="val 2113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</p:pic>
        <p:sp>
          <p:nvSpPr>
            <p:cNvPr id="41" name="文本占位符 2">
              <a:extLst>
                <a:ext uri="{FF2B5EF4-FFF2-40B4-BE49-F238E27FC236}">
                  <a16:creationId xmlns:a16="http://schemas.microsoft.com/office/drawing/2014/main" id="{0787CBF5-4C92-4EB3-B9E3-5F2E06FBBFC1}"/>
                </a:ext>
              </a:extLst>
            </p:cNvPr>
            <p:cNvSpPr txBox="1">
              <a:spLocks/>
            </p:cNvSpPr>
            <p:nvPr/>
          </p:nvSpPr>
          <p:spPr>
            <a:xfrm>
              <a:off x="8055391" y="1975388"/>
              <a:ext cx="457664" cy="517190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Wingdings" pitchFamily="2" charset="2"/>
                <a:buChar char="l"/>
                <a:tabLst/>
                <a:defRPr lang="zh-CN" altLang="en-US" sz="1600" b="0" i="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1pPr>
              <a:lvl2pPr marL="719138" indent="-358775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l"/>
                <a:tabLst/>
                <a:defRPr lang="en-US" altLang="zh-CN" sz="1400" b="0" i="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l"/>
                <a:tabLst/>
                <a:defRPr lang="zh-CN" altLang="en-US" sz="1400" b="0" i="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8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①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4F0DA5A-F750-BBE4-395C-C78C6321ACA7}"/>
              </a:ext>
            </a:extLst>
          </p:cNvPr>
          <p:cNvGrpSpPr/>
          <p:nvPr/>
        </p:nvGrpSpPr>
        <p:grpSpPr>
          <a:xfrm>
            <a:off x="2586669" y="3115274"/>
            <a:ext cx="4736459" cy="3304145"/>
            <a:chOff x="2533539" y="3115274"/>
            <a:chExt cx="4736459" cy="330414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988A0F2-DB71-CAC5-59AF-5154F5F6B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3539" y="3237924"/>
              <a:ext cx="4736459" cy="3181495"/>
            </a:xfrm>
            <a:prstGeom prst="roundRect">
              <a:avLst>
                <a:gd name="adj" fmla="val 3177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</p:pic>
        <p:sp>
          <p:nvSpPr>
            <p:cNvPr id="42" name="文本占位符 2">
              <a:extLst>
                <a:ext uri="{FF2B5EF4-FFF2-40B4-BE49-F238E27FC236}">
                  <a16:creationId xmlns:a16="http://schemas.microsoft.com/office/drawing/2014/main" id="{8EDFA2FB-463D-4A7D-9B09-252D425DAB7D}"/>
                </a:ext>
              </a:extLst>
            </p:cNvPr>
            <p:cNvSpPr txBox="1">
              <a:spLocks/>
            </p:cNvSpPr>
            <p:nvPr/>
          </p:nvSpPr>
          <p:spPr>
            <a:xfrm>
              <a:off x="3313710" y="3115274"/>
              <a:ext cx="457664" cy="517190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Wingdings" pitchFamily="2" charset="2"/>
                <a:buChar char="l"/>
                <a:tabLst/>
                <a:defRPr lang="zh-CN" altLang="en-US" sz="1600" b="0" i="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1pPr>
              <a:lvl2pPr marL="719138" indent="-358775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l"/>
                <a:tabLst/>
                <a:defRPr lang="en-US" altLang="zh-CN" sz="1400" b="0" i="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l"/>
                <a:tabLst/>
                <a:defRPr lang="zh-CN" altLang="en-US" sz="1400" b="0" i="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8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9286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坐标</a:t>
            </a:r>
            <a:endParaRPr lang="en-US" altLang="zh-CN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A391AAEF-BAFE-4D6F-BEB4-53335B54F3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21518" y="1652532"/>
            <a:ext cx="10748963" cy="134259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什么是坐标？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Maven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中的坐标是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资源的唯一标识，通过该坐标可以唯一定位资源位置。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使用坐标来定义项目或引入项目中需要的依赖。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28">
            <a:extLst>
              <a:ext uri="{FF2B5EF4-FFF2-40B4-BE49-F238E27FC236}">
                <a16:creationId xmlns:a16="http://schemas.microsoft.com/office/drawing/2014/main" id="{450CCD6B-F436-5833-3EAB-5F765B198866}"/>
              </a:ext>
            </a:extLst>
          </p:cNvPr>
          <p:cNvSpPr txBox="1">
            <a:spLocks/>
          </p:cNvSpPr>
          <p:nvPr/>
        </p:nvSpPr>
        <p:spPr>
          <a:xfrm>
            <a:off x="710880" y="2995128"/>
            <a:ext cx="10748963" cy="1683308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Maven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坐标主要组成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：定义当前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Maven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项目隶属组织名称（通常是域名反写，例如：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com.itheima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：定义当前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Maven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项目名称（通常是模块名称，例如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goods-service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：定义当前项目版本号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C90721E-9C2F-FC86-93E2-37F833231817}"/>
              </a:ext>
            </a:extLst>
          </p:cNvPr>
          <p:cNvSpPr/>
          <p:nvPr/>
        </p:nvSpPr>
        <p:spPr>
          <a:xfrm>
            <a:off x="1737248" y="4776262"/>
            <a:ext cx="3775837" cy="1511558"/>
          </a:xfrm>
          <a:prstGeom prst="roundRect">
            <a:avLst>
              <a:gd name="adj" fmla="val 6109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&gt;com.itheima&lt;/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&gt;maven</a:t>
            </a:r>
            <a:r>
              <a:rPr lang="en-US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-project01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&gt;1.0-SNAPSHOT&lt;/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zh-CN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1BB4941-3BC2-A6C4-B9ED-6542930A8A7A}"/>
              </a:ext>
            </a:extLst>
          </p:cNvPr>
          <p:cNvSpPr/>
          <p:nvPr/>
        </p:nvSpPr>
        <p:spPr>
          <a:xfrm>
            <a:off x="6906407" y="4771596"/>
            <a:ext cx="3775837" cy="1651517"/>
          </a:xfrm>
          <a:prstGeom prst="roundRect">
            <a:avLst>
              <a:gd name="adj" fmla="val 6109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dependency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&gt;ch.qos.logback&lt;/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&gt;logback-classic&lt;/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&gt;1.2.3&lt;/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dependency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zh-CN" altLang="zh-CN" sz="12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010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1041D40-6396-A2C2-B830-600EB3D5D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IDEA</a:t>
            </a:r>
            <a:r>
              <a:rPr lang="zh-CN" altLang="en-US"/>
              <a:t>集成</a:t>
            </a:r>
            <a:r>
              <a:rPr lang="en-US" altLang="zh-CN"/>
              <a:t>Maven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6D07977-841A-B188-3C2B-8831D0995D3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Maven</a:t>
            </a:r>
            <a:r>
              <a:rPr lang="zh-CN" altLang="en-US"/>
              <a:t>环境</a:t>
            </a:r>
            <a:endParaRPr lang="en-US" altLang="zh-CN"/>
          </a:p>
          <a:p>
            <a:r>
              <a:rPr lang="zh-CN" altLang="en-US"/>
              <a:t>创建</a:t>
            </a:r>
            <a:r>
              <a:rPr lang="en-US" altLang="zh-CN"/>
              <a:t>Maven</a:t>
            </a:r>
            <a:r>
              <a:rPr lang="zh-CN" altLang="en-US"/>
              <a:t>项目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导入</a:t>
            </a:r>
            <a:r>
              <a:rPr lang="en-US" altLang="zh-CN">
                <a:solidFill>
                  <a:srgbClr val="C00000"/>
                </a:solidFill>
              </a:rPr>
              <a:t>Maven</a:t>
            </a:r>
            <a:r>
              <a:rPr lang="zh-CN" altLang="en-US">
                <a:solidFill>
                  <a:srgbClr val="C00000"/>
                </a:solidFill>
              </a:rPr>
              <a:t>项目</a:t>
            </a:r>
            <a:endParaRPr lang="en-US" altLang="zh-CN">
              <a:solidFill>
                <a:srgbClr val="C00000"/>
              </a:solidFill>
            </a:endParaRP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9E591AF-BC87-CA31-2ECC-5C0E42121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63383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04858-BD06-4341-D798-317E6761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 </a:t>
            </a:r>
            <a:r>
              <a:rPr lang="zh-CN" altLang="en-US"/>
              <a:t>导入 </a:t>
            </a:r>
            <a:r>
              <a:rPr lang="en-US" altLang="zh-CN"/>
              <a:t>Maven </a:t>
            </a:r>
            <a:r>
              <a:rPr lang="zh-CN" altLang="en-US"/>
              <a:t>项目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89740FE9-2388-4225-9282-2FF536546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875726" cy="517190"/>
          </a:xfrm>
        </p:spPr>
        <p:txBody>
          <a:bodyPr/>
          <a:lstStyle/>
          <a:p>
            <a:r>
              <a:rPr lang="zh-CN" altLang="en-US"/>
              <a:t>方式一：打开</a:t>
            </a:r>
            <a:r>
              <a:rPr lang="en-US" altLang="zh-CN"/>
              <a:t>IDEA</a:t>
            </a:r>
            <a:r>
              <a:rPr lang="zh-CN" altLang="en-US"/>
              <a:t>，选择右侧</a:t>
            </a:r>
            <a:r>
              <a:rPr lang="en-US" altLang="zh-CN"/>
              <a:t>Maven</a:t>
            </a:r>
            <a:r>
              <a:rPr lang="zh-CN" altLang="en-US"/>
              <a:t>面板，点击 </a:t>
            </a:r>
            <a:r>
              <a:rPr lang="en-US" altLang="zh-CN"/>
              <a:t>+ </a:t>
            </a:r>
            <a:r>
              <a:rPr lang="zh-CN" altLang="en-US"/>
              <a:t>号，选中对应项目的</a:t>
            </a:r>
            <a:r>
              <a:rPr lang="en-US" altLang="zh-CN"/>
              <a:t>pom.xml</a:t>
            </a:r>
            <a:r>
              <a:rPr lang="zh-CN" altLang="en-US"/>
              <a:t>文件，双击即可。</a:t>
            </a:r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F20266D-7213-FB86-A097-239146BD2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876" y="2354298"/>
            <a:ext cx="3323730" cy="2794287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352F87E-814E-B26D-EBB1-6D4108D8E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07" y="2354298"/>
            <a:ext cx="3353091" cy="17146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8AECEA-9ADB-04EE-0105-2617AE9F3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321" y="2354298"/>
            <a:ext cx="3835832" cy="401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09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04858-BD06-4341-D798-317E6761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 </a:t>
            </a:r>
            <a:r>
              <a:rPr lang="zh-CN" altLang="en-US"/>
              <a:t>导入 </a:t>
            </a:r>
            <a:r>
              <a:rPr lang="en-US" altLang="zh-CN"/>
              <a:t>Maven </a:t>
            </a:r>
            <a:r>
              <a:rPr lang="zh-CN" altLang="en-US"/>
              <a:t>项目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89740FE9-2388-4225-9282-2FF536546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875726" cy="517190"/>
          </a:xfrm>
        </p:spPr>
        <p:txBody>
          <a:bodyPr/>
          <a:lstStyle/>
          <a:p>
            <a:r>
              <a:rPr lang="zh-CN" altLang="en-US"/>
              <a:t>方式二：打开</a:t>
            </a:r>
            <a:r>
              <a:rPr lang="en-US" altLang="zh-CN"/>
              <a:t>IDEA</a:t>
            </a:r>
            <a:r>
              <a:rPr lang="zh-CN" altLang="en-US"/>
              <a:t>，选择右侧</a:t>
            </a:r>
            <a:r>
              <a:rPr lang="en-US" altLang="zh-CN"/>
              <a:t>Maven</a:t>
            </a:r>
            <a:r>
              <a:rPr lang="zh-CN" altLang="en-US"/>
              <a:t>面板，点击 </a:t>
            </a:r>
            <a:r>
              <a:rPr lang="en-US" altLang="zh-CN"/>
              <a:t>+ </a:t>
            </a:r>
            <a:r>
              <a:rPr lang="zh-CN" altLang="en-US"/>
              <a:t>号，选中对应项目的</a:t>
            </a:r>
            <a:r>
              <a:rPr lang="en-US" altLang="zh-CN"/>
              <a:t>pom.xml</a:t>
            </a:r>
            <a:r>
              <a:rPr lang="zh-CN" altLang="en-US"/>
              <a:t>文件，双击即可。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25A350-EF32-E3F2-74F7-8C5F90C31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42" y="2189887"/>
            <a:ext cx="2765494" cy="3852966"/>
          </a:xfrm>
          <a:prstGeom prst="roundRect">
            <a:avLst>
              <a:gd name="adj" fmla="val 4310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21C775-547F-4E03-7559-D574AF133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555" y="2365379"/>
            <a:ext cx="3718882" cy="3852965"/>
          </a:xfrm>
          <a:prstGeom prst="roundRect">
            <a:avLst>
              <a:gd name="adj" fmla="val 3752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8C4F42E-2C31-EEB4-F5AF-A05754617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8743" y="2576005"/>
            <a:ext cx="5306969" cy="3817831"/>
          </a:xfrm>
          <a:prstGeom prst="roundRect">
            <a:avLst>
              <a:gd name="adj" fmla="val 2877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4005041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1041D40-6396-A2C2-B830-600EB3D5D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依赖管理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6D07977-841A-B188-3C2B-8831D0995D3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2725651" cy="2066146"/>
          </a:xfrm>
        </p:spPr>
        <p:txBody>
          <a:bodyPr/>
          <a:lstStyle/>
          <a:p>
            <a:r>
              <a:rPr lang="zh-CN" altLang="en-US"/>
              <a:t>依赖配置</a:t>
            </a:r>
            <a:endParaRPr lang="en-US" altLang="zh-CN"/>
          </a:p>
          <a:p>
            <a:r>
              <a:rPr lang="zh-CN" altLang="en-US"/>
              <a:t>依赖传递</a:t>
            </a:r>
            <a:endParaRPr lang="en-US" altLang="zh-CN"/>
          </a:p>
          <a:p>
            <a:r>
              <a:rPr lang="zh-CN" altLang="en-US"/>
              <a:t>依赖范围</a:t>
            </a:r>
            <a:endParaRPr lang="en-US" altLang="zh-CN"/>
          </a:p>
          <a:p>
            <a:r>
              <a:rPr lang="zh-CN" altLang="en-US"/>
              <a:t>生命周期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9E591AF-BC87-CA31-2ECC-5C0E42121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281315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1041D40-6396-A2C2-B830-600EB3D5D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依赖管理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6D07977-841A-B188-3C2B-8831D0995D3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3168996" cy="1955310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依赖配置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依赖传递</a:t>
            </a:r>
            <a:endParaRPr lang="en-US" altLang="zh-CN"/>
          </a:p>
          <a:p>
            <a:r>
              <a:rPr lang="zh-CN" altLang="en-US"/>
              <a:t>依赖范围</a:t>
            </a:r>
            <a:endParaRPr lang="en-US" altLang="zh-CN"/>
          </a:p>
          <a:p>
            <a:r>
              <a:rPr lang="zh-CN" altLang="en-US"/>
              <a:t>生命周期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9E591AF-BC87-CA31-2ECC-5C0E42121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48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0FF9B0-C300-AD03-B5E7-6548E6EA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依赖配置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F5ACAB-7D00-4F29-0C3B-8A9CD5B77D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879520"/>
          </a:xfrm>
        </p:spPr>
        <p:txBody>
          <a:bodyPr/>
          <a:lstStyle/>
          <a:p>
            <a:pPr marL="285750" indent="-285750" defTabSz="360000">
              <a:buFont typeface="Wingdings" panose="05000000000000000000" pitchFamily="2" charset="2"/>
              <a:buChar char="l"/>
              <a:tabLst>
                <a:tab pos="0" algn="l"/>
                <a:tab pos="360000" algn="l"/>
              </a:tabLst>
            </a:pPr>
            <a:r>
              <a:rPr lang="zh-CN" altLang="en-US"/>
              <a:t>依赖：指当前项目运行所需要的</a:t>
            </a:r>
            <a:r>
              <a:rPr lang="en-US" altLang="zh-CN"/>
              <a:t>jar</a:t>
            </a:r>
            <a:r>
              <a:rPr lang="zh-CN" altLang="en-US"/>
              <a:t>包，一个项目中可以引入多个依赖。</a:t>
            </a:r>
            <a:endParaRPr lang="en-US" altLang="zh-CN"/>
          </a:p>
          <a:p>
            <a:pPr marL="285750" indent="-285750" defTabSz="360000">
              <a:buFont typeface="Wingdings" panose="05000000000000000000" pitchFamily="2" charset="2"/>
              <a:buChar char="l"/>
              <a:tabLst>
                <a:tab pos="0" algn="l"/>
                <a:tab pos="360000" algn="l"/>
              </a:tabLst>
            </a:pPr>
            <a:r>
              <a:rPr lang="zh-CN" altLang="en-US"/>
              <a:t>配置：</a:t>
            </a:r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defTabSz="360000">
              <a:tabLst>
                <a:tab pos="0" algn="l"/>
                <a:tab pos="360000" algn="l"/>
              </a:tabLst>
            </a:pPr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AC0999-C5A9-2601-0256-94020C2967E6}"/>
              </a:ext>
            </a:extLst>
          </p:cNvPr>
          <p:cNvSpPr txBox="1"/>
          <p:nvPr/>
        </p:nvSpPr>
        <p:spPr>
          <a:xfrm>
            <a:off x="787033" y="2478854"/>
            <a:ext cx="6451965" cy="1585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6275" indent="-342900" defTabSz="3600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0" algn="l"/>
                <a:tab pos="360000" algn="l"/>
              </a:tabLst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 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pom.xml 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中编写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dependencies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</a:t>
            </a:r>
            <a:endParaRPr kumimoji="0" lang="en-US" altLang="zh-CN" sz="140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76275" indent="-342900" defTabSz="3600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0" algn="l"/>
                <a:tab pos="360000" algn="l"/>
              </a:tabLst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dependencies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标签中 使用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dependenc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引入坐标</a:t>
            </a:r>
            <a:endParaRPr kumimoji="0" lang="en-US" altLang="zh-CN" sz="140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76275" indent="-342900" defTabSz="3600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0" algn="l"/>
                <a:tab pos="360000" algn="l"/>
              </a:tabLst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定义坐标的 </a:t>
            </a:r>
            <a:r>
              <a:rPr lang="en-US" altLang="zh-CN" sz="1400" b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b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b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</a:t>
            </a:r>
          </a:p>
          <a:p>
            <a:pPr marL="876275" indent="-342900" defTabSz="3600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0" algn="l"/>
                <a:tab pos="360000" algn="l"/>
              </a:tabLst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点击刷新按钮，引入最新加入的坐标</a:t>
            </a:r>
            <a:endParaRPr lang="zh-CN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56AA443-C6CF-A800-CDA0-C93A4A049C25}"/>
              </a:ext>
            </a:extLst>
          </p:cNvPr>
          <p:cNvSpPr/>
          <p:nvPr/>
        </p:nvSpPr>
        <p:spPr>
          <a:xfrm>
            <a:off x="6596497" y="2246486"/>
            <a:ext cx="5100784" cy="1917710"/>
          </a:xfrm>
          <a:prstGeom prst="roundRect">
            <a:avLst>
              <a:gd name="adj" fmla="val 2602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dependencies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en-US" altLang="zh-CN" sz="1200">
              <a:solidFill>
                <a:srgbClr val="080808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en-US" altLang="zh-CN" sz="1200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dependency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&gt;ch.qos.logback&lt;/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&gt;logback-classic&lt;/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&gt;1.2.3&lt;/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dependency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dependencies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zh-CN" altLang="zh-CN" sz="12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30DC4-C226-68D8-EF9B-472C1CADC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73" t="41665" r="8932" b="7687"/>
          <a:stretch/>
        </p:blipFill>
        <p:spPr>
          <a:xfrm>
            <a:off x="10073754" y="2246485"/>
            <a:ext cx="1623527" cy="1073020"/>
          </a:xfrm>
          <a:prstGeom prst="roundRect">
            <a:avLst>
              <a:gd name="adj" fmla="val 4776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095BDB52-5739-C2FD-B6C8-B6F025D429F3}"/>
              </a:ext>
            </a:extLst>
          </p:cNvPr>
          <p:cNvGrpSpPr/>
          <p:nvPr/>
        </p:nvGrpSpPr>
        <p:grpSpPr>
          <a:xfrm>
            <a:off x="1214833" y="5224324"/>
            <a:ext cx="10482448" cy="1299568"/>
            <a:chOff x="1048333" y="5599087"/>
            <a:chExt cx="10468233" cy="1299568"/>
          </a:xfrm>
        </p:grpSpPr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E1049595-9E97-E84B-CBF4-0E749EE1F9B6}"/>
                </a:ext>
              </a:extLst>
            </p:cNvPr>
            <p:cNvSpPr txBox="1"/>
            <p:nvPr/>
          </p:nvSpPr>
          <p:spPr>
            <a:xfrm>
              <a:off x="1314488" y="5903518"/>
              <a:ext cx="9834618" cy="896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57150" lvl="1" indent="-34290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如果引入的依赖，在本地仓库不存在，将会连接远程仓库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中央仓库，然后下载依赖。</a:t>
              </a:r>
              <a:r>
                <a:rPr lang="zh-CN" altLang="en-US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（这个过程会比较耗时，耐心等待）</a:t>
              </a:r>
              <a:endPara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57150" lvl="1" indent="-34290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如果不知道依赖的坐标信息，可以到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hlinkClick r:id="rId3"/>
                </a:rPr>
                <a:t>https://mvnrepository.com/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中搜索。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A934E74-5C0A-18B0-BF13-C2BA3E7B0767}"/>
                </a:ext>
              </a:extLst>
            </p:cNvPr>
            <p:cNvGrpSpPr/>
            <p:nvPr/>
          </p:nvGrpSpPr>
          <p:grpSpPr>
            <a:xfrm>
              <a:off x="1048333" y="5599087"/>
              <a:ext cx="10468233" cy="1299568"/>
              <a:chOff x="1097275" y="5693357"/>
              <a:chExt cx="10417728" cy="1299568"/>
            </a:xfrm>
          </p:grpSpPr>
          <p:sp>
            <p:nvSpPr>
              <p:cNvPr id="17" name="三角形 9">
                <a:extLst>
                  <a:ext uri="{FF2B5EF4-FFF2-40B4-BE49-F238E27FC236}">
                    <a16:creationId xmlns:a16="http://schemas.microsoft.com/office/drawing/2014/main" id="{7D489A44-932B-2BAA-9F2D-DDCABD04A58F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D172891-7D10-26C5-764D-2099B1F90155}"/>
                  </a:ext>
                </a:extLst>
              </p:cNvPr>
              <p:cNvSpPr/>
              <p:nvPr/>
            </p:nvSpPr>
            <p:spPr>
              <a:xfrm>
                <a:off x="1197203" y="5693357"/>
                <a:ext cx="10317800" cy="1299568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B96200-B738-0678-26A7-6C3610048656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854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1041D40-6396-A2C2-B830-600EB3D5D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依赖管理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6D07977-841A-B188-3C2B-8831D0995D3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3168996" cy="1955310"/>
          </a:xfrm>
        </p:spPr>
        <p:txBody>
          <a:bodyPr/>
          <a:lstStyle/>
          <a:p>
            <a:r>
              <a:rPr lang="zh-CN" altLang="en-US"/>
              <a:t>依赖配置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依赖传递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依赖范围</a:t>
            </a:r>
            <a:endParaRPr lang="en-US" altLang="zh-CN"/>
          </a:p>
          <a:p>
            <a:r>
              <a:rPr lang="zh-CN" altLang="en-US"/>
              <a:t>生命周期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9E591AF-BC87-CA31-2ECC-5C0E42121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89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AD123C-E56C-6905-56FD-1224AEAD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maven?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9EA975-CC97-AF64-0942-1BB83A0CA8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728271"/>
            <a:ext cx="10698800" cy="132988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/>
              <a:t>Maven</a:t>
            </a:r>
            <a:r>
              <a:rPr lang="zh-CN" altLang="en-US"/>
              <a:t>是</a:t>
            </a:r>
            <a:r>
              <a:rPr lang="en-US" altLang="zh-CN"/>
              <a:t>apache</a:t>
            </a:r>
            <a:r>
              <a:rPr lang="zh-CN" altLang="en-US"/>
              <a:t>旗下的一个开源项目，是一款用于管理和构建</a:t>
            </a:r>
            <a:r>
              <a:rPr lang="en-US" altLang="zh-CN"/>
              <a:t>java</a:t>
            </a:r>
            <a:r>
              <a:rPr lang="zh-CN" altLang="en-US"/>
              <a:t>项目的工具。</a:t>
            </a:r>
            <a:endParaRPr lang="en-US" altLang="zh-CN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2899117-8264-1C99-23B1-D1A8D9252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36"/>
          <a:stretch/>
        </p:blipFill>
        <p:spPr>
          <a:xfrm>
            <a:off x="8269459" y="1924049"/>
            <a:ext cx="3368332" cy="847588"/>
          </a:xfrm>
          <a:prstGeom prst="rect">
            <a:avLst/>
          </a:prstGeom>
        </p:spPr>
      </p:pic>
      <p:sp>
        <p:nvSpPr>
          <p:cNvPr id="2" name="矩形: 对角圆角 1">
            <a:extLst>
              <a:ext uri="{FF2B5EF4-FFF2-40B4-BE49-F238E27FC236}">
                <a16:creationId xmlns:a16="http://schemas.microsoft.com/office/drawing/2014/main" id="{C4E5D847-9383-C8BA-AD9B-80FF1C525B50}"/>
              </a:ext>
            </a:extLst>
          </p:cNvPr>
          <p:cNvSpPr/>
          <p:nvPr/>
        </p:nvSpPr>
        <p:spPr>
          <a:xfrm>
            <a:off x="914399" y="5495636"/>
            <a:ext cx="10797309" cy="1016000"/>
          </a:xfrm>
          <a:prstGeom prst="round2DiagRect">
            <a:avLst>
              <a:gd name="adj1" fmla="val 12173"/>
              <a:gd name="adj2" fmla="val 0"/>
            </a:avLst>
          </a:prstGeom>
          <a:solidFill>
            <a:srgbClr val="8C61FF">
              <a:alpha val="34902"/>
            </a:srgb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2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Apache </a:t>
            </a:r>
            <a:r>
              <a:rPr lang="zh-CN" altLang="en-US" sz="12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软件基金会，成立于</a:t>
            </a:r>
            <a:r>
              <a:rPr lang="en-US" altLang="zh-CN" sz="12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1999</a:t>
            </a:r>
            <a:r>
              <a:rPr lang="zh-CN" altLang="en-US" sz="12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12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</a:t>
            </a:r>
            <a:r>
              <a:rPr lang="zh-CN" altLang="en-US" sz="12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月，是目前世界上最大的最受欢迎的开源软件基金会，也是一个专门为支持开源项目而生的非盈利性组织。</a:t>
            </a:r>
            <a:endParaRPr lang="en-US" altLang="zh-CN" sz="1200" b="0" i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开源项目：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https://www.apache.org/index.html#projects-list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AF327E-1425-3D30-66FA-B3A985F92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553" y="4698865"/>
            <a:ext cx="544575" cy="108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94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E806E002-4EDA-9705-8282-513DC585BDC8}"/>
              </a:ext>
            </a:extLst>
          </p:cNvPr>
          <p:cNvSpPr/>
          <p:nvPr/>
        </p:nvSpPr>
        <p:spPr>
          <a:xfrm>
            <a:off x="1090313" y="2987667"/>
            <a:ext cx="10319367" cy="3564838"/>
          </a:xfrm>
          <a:prstGeom prst="roundRect">
            <a:avLst>
              <a:gd name="adj" fmla="val 3489"/>
            </a:avLst>
          </a:prstGeom>
          <a:solidFill>
            <a:schemeClr val="accent6">
              <a:lumMod val="20000"/>
              <a:lumOff val="80000"/>
              <a:alpha val="21176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23332A-7597-366B-ECB1-A2E3F707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依赖传递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987A7F7-6F62-9DF6-3C2C-EDBE8AC87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86945"/>
          </a:xfrm>
        </p:spPr>
        <p:txBody>
          <a:bodyPr anchor="t" anchorCtr="0"/>
          <a:lstStyle/>
          <a:p>
            <a:pPr marL="285750" indent="-285750" defTabSz="36000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ym typeface="Consolas" panose="020B0609020204030204" pitchFamily="49" charset="0"/>
              </a:rPr>
              <a:t>依赖</a:t>
            </a:r>
            <a:r>
              <a:rPr lang="zh-CN" altLang="en-US">
                <a:sym typeface="Consolas" panose="020B0609020204030204" pitchFamily="49" charset="0"/>
              </a:rPr>
              <a:t>具有传递性</a:t>
            </a:r>
            <a:endParaRPr lang="en-US" altLang="zh-CN" dirty="0">
              <a:sym typeface="Consolas" panose="020B0609020204030204" pitchFamily="49" charset="0"/>
            </a:endParaRPr>
          </a:p>
        </p:txBody>
      </p:sp>
      <p:sp>
        <p:nvSpPr>
          <p:cNvPr id="32" name="文本占位符 1">
            <a:extLst>
              <a:ext uri="{FF2B5EF4-FFF2-40B4-BE49-F238E27FC236}">
                <a16:creationId xmlns:a16="http://schemas.microsoft.com/office/drawing/2014/main" id="{F64A75B2-23CA-33F4-39CC-59B83D641DE5}"/>
              </a:ext>
            </a:extLst>
          </p:cNvPr>
          <p:cNvSpPr txBox="1">
            <a:spLocks/>
          </p:cNvSpPr>
          <p:nvPr/>
        </p:nvSpPr>
        <p:spPr>
          <a:xfrm>
            <a:off x="1014506" y="2099048"/>
            <a:ext cx="10749598" cy="813211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360000"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ym typeface="Consolas" panose="020B0609020204030204" pitchFamily="49" charset="0"/>
              </a:rPr>
              <a:t>直接依赖：在当前项目中通过依赖配置建立的依赖关系</a:t>
            </a:r>
            <a:endParaRPr lang="en-US" altLang="zh-CN" sz="1400">
              <a:sym typeface="Consolas" panose="020B0609020204030204" pitchFamily="49" charset="0"/>
            </a:endParaRPr>
          </a:p>
          <a:p>
            <a:pPr marL="285750" indent="-285750" defTabSz="360000"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ym typeface="Consolas" panose="020B0609020204030204" pitchFamily="49" charset="0"/>
              </a:rPr>
              <a:t>间接依赖：被依赖的资源如果依赖其他资源，当前项目间接依赖其他资源</a:t>
            </a:r>
            <a:endParaRPr lang="en-US" altLang="zh-CN" sz="1400" dirty="0">
              <a:sym typeface="Consolas" panose="020B0609020204030204" pitchFamily="49" charset="0"/>
            </a:endParaRPr>
          </a:p>
        </p:txBody>
      </p:sp>
      <p:sp>
        <p:nvSpPr>
          <p:cNvPr id="33" name="立方体 32">
            <a:extLst>
              <a:ext uri="{FF2B5EF4-FFF2-40B4-BE49-F238E27FC236}">
                <a16:creationId xmlns:a16="http://schemas.microsoft.com/office/drawing/2014/main" id="{2232CD1A-D5BE-E42D-F12C-59AA74EA1FC0}"/>
              </a:ext>
            </a:extLst>
          </p:cNvPr>
          <p:cNvSpPr/>
          <p:nvPr/>
        </p:nvSpPr>
        <p:spPr>
          <a:xfrm>
            <a:off x="1190054" y="4606147"/>
            <a:ext cx="1035698" cy="48519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projectA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立方体 33">
            <a:extLst>
              <a:ext uri="{FF2B5EF4-FFF2-40B4-BE49-F238E27FC236}">
                <a16:creationId xmlns:a16="http://schemas.microsoft.com/office/drawing/2014/main" id="{D54D7843-63C5-4D76-48A7-6618F044EB05}"/>
              </a:ext>
            </a:extLst>
          </p:cNvPr>
          <p:cNvSpPr/>
          <p:nvPr/>
        </p:nvSpPr>
        <p:spPr>
          <a:xfrm>
            <a:off x="3476753" y="5592924"/>
            <a:ext cx="1035698" cy="48519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projectB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立方体 34">
            <a:extLst>
              <a:ext uri="{FF2B5EF4-FFF2-40B4-BE49-F238E27FC236}">
                <a16:creationId xmlns:a16="http://schemas.microsoft.com/office/drawing/2014/main" id="{4543CAFD-497B-B490-B1D8-788DD5E7A76D}"/>
              </a:ext>
            </a:extLst>
          </p:cNvPr>
          <p:cNvSpPr/>
          <p:nvPr/>
        </p:nvSpPr>
        <p:spPr>
          <a:xfrm>
            <a:off x="5899449" y="4961939"/>
            <a:ext cx="1035698" cy="48519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projectC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jar-file-format_28857">
            <a:extLst>
              <a:ext uri="{FF2B5EF4-FFF2-40B4-BE49-F238E27FC236}">
                <a16:creationId xmlns:a16="http://schemas.microsoft.com/office/drawing/2014/main" id="{D5C1FE30-4897-8E97-A628-8B6D5E8A2D00}"/>
              </a:ext>
            </a:extLst>
          </p:cNvPr>
          <p:cNvSpPr/>
          <p:nvPr/>
        </p:nvSpPr>
        <p:spPr>
          <a:xfrm>
            <a:off x="3676968" y="3591246"/>
            <a:ext cx="443053" cy="60968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  <a:gd name="connsiteX91" fmla="*/ 121763 h 600884"/>
              <a:gd name="connsiteY91" fmla="*/ 121763 h 600884"/>
              <a:gd name="connsiteX92" fmla="*/ 121763 h 600884"/>
              <a:gd name="connsiteY92" fmla="*/ 121763 h 600884"/>
              <a:gd name="connsiteX93" fmla="*/ 121763 h 600884"/>
              <a:gd name="connsiteY93" fmla="*/ 121763 h 600884"/>
              <a:gd name="connsiteX94" fmla="*/ 121763 h 600884"/>
              <a:gd name="connsiteY94" fmla="*/ 121763 h 600884"/>
              <a:gd name="connsiteX95" fmla="*/ 121763 h 600884"/>
              <a:gd name="connsiteY95" fmla="*/ 121763 h 600884"/>
              <a:gd name="connsiteX96" fmla="*/ 121763 h 600884"/>
              <a:gd name="connsiteY96" fmla="*/ 121763 h 600884"/>
              <a:gd name="connsiteX97" fmla="*/ 121763 h 600884"/>
              <a:gd name="connsiteY97" fmla="*/ 121763 h 600884"/>
              <a:gd name="connsiteX98" fmla="*/ 121763 h 600884"/>
              <a:gd name="connsiteY98" fmla="*/ 121763 h 600884"/>
              <a:gd name="connsiteX99" fmla="*/ 121763 h 600884"/>
              <a:gd name="connsiteY99" fmla="*/ 121763 h 600884"/>
              <a:gd name="connsiteX100" fmla="*/ 121763 h 600884"/>
              <a:gd name="connsiteY100" fmla="*/ 121763 h 600884"/>
              <a:gd name="connsiteX101" fmla="*/ 121763 h 600884"/>
              <a:gd name="connsiteY101" fmla="*/ 121763 h 600884"/>
              <a:gd name="connsiteX102" fmla="*/ 121763 h 600884"/>
              <a:gd name="connsiteY102" fmla="*/ 121763 h 600884"/>
              <a:gd name="connsiteX103" fmla="*/ 121763 h 600884"/>
              <a:gd name="connsiteY103" fmla="*/ 121763 h 600884"/>
              <a:gd name="connsiteX104" fmla="*/ 121763 h 600884"/>
              <a:gd name="connsiteY104" fmla="*/ 121763 h 600884"/>
              <a:gd name="connsiteX105" fmla="*/ 121763 h 600884"/>
              <a:gd name="connsiteY105" fmla="*/ 121763 h 600884"/>
              <a:gd name="connsiteX106" fmla="*/ 121763 h 600884"/>
              <a:gd name="connsiteY106" fmla="*/ 121763 h 600884"/>
              <a:gd name="connsiteX107" fmla="*/ 121763 h 600884"/>
              <a:gd name="connsiteY107" fmla="*/ 121763 h 600884"/>
              <a:gd name="connsiteX108" fmla="*/ 121763 h 600884"/>
              <a:gd name="connsiteY108" fmla="*/ 121763 h 600884"/>
              <a:gd name="connsiteX109" fmla="*/ 121763 h 600884"/>
              <a:gd name="connsiteY109" fmla="*/ 121763 h 600884"/>
              <a:gd name="connsiteX110" fmla="*/ 121763 h 600884"/>
              <a:gd name="connsiteY110" fmla="*/ 121763 h 600884"/>
              <a:gd name="connsiteX111" fmla="*/ 121763 h 600884"/>
              <a:gd name="connsiteY111" fmla="*/ 121763 h 600884"/>
              <a:gd name="connsiteX112" fmla="*/ 121763 h 600884"/>
              <a:gd name="connsiteY112" fmla="*/ 121763 h 600884"/>
              <a:gd name="connsiteX113" fmla="*/ 121763 h 600884"/>
              <a:gd name="connsiteY113" fmla="*/ 121763 h 600884"/>
              <a:gd name="connsiteX114" fmla="*/ 121763 h 600884"/>
              <a:gd name="connsiteY114" fmla="*/ 121763 h 600884"/>
              <a:gd name="connsiteX115" fmla="*/ 121763 h 600884"/>
              <a:gd name="connsiteY115" fmla="*/ 121763 h 600884"/>
              <a:gd name="connsiteX116" fmla="*/ 121763 h 600884"/>
              <a:gd name="connsiteY116" fmla="*/ 121763 h 600884"/>
              <a:gd name="connsiteX117" fmla="*/ 121763 h 600884"/>
              <a:gd name="connsiteY117" fmla="*/ 121763 h 600884"/>
              <a:gd name="connsiteX118" fmla="*/ 121763 h 600884"/>
              <a:gd name="connsiteY118" fmla="*/ 121763 h 600884"/>
              <a:gd name="connsiteX119" fmla="*/ 121763 h 600884"/>
              <a:gd name="connsiteY119" fmla="*/ 121763 h 600884"/>
              <a:gd name="connsiteX120" fmla="*/ 121763 h 600884"/>
              <a:gd name="connsiteY120" fmla="*/ 121763 h 600884"/>
              <a:gd name="connsiteX121" fmla="*/ 121763 h 600884"/>
              <a:gd name="connsiteY121" fmla="*/ 121763 h 600884"/>
              <a:gd name="connsiteX122" fmla="*/ 121763 h 600884"/>
              <a:gd name="connsiteY1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441669" h="607780">
                <a:moveTo>
                  <a:pt x="200751" y="443645"/>
                </a:moveTo>
                <a:lnTo>
                  <a:pt x="201167" y="443645"/>
                </a:lnTo>
                <a:cubicBezTo>
                  <a:pt x="203332" y="452214"/>
                  <a:pt x="205912" y="462946"/>
                  <a:pt x="208493" y="471515"/>
                </a:cubicBezTo>
                <a:lnTo>
                  <a:pt x="217483" y="502214"/>
                </a:lnTo>
                <a:lnTo>
                  <a:pt x="185517" y="502214"/>
                </a:lnTo>
                <a:lnTo>
                  <a:pt x="194091" y="471515"/>
                </a:lnTo>
                <a:cubicBezTo>
                  <a:pt x="196422" y="463196"/>
                  <a:pt x="198587" y="452214"/>
                  <a:pt x="200751" y="443645"/>
                </a:cubicBezTo>
                <a:close/>
                <a:moveTo>
                  <a:pt x="335258" y="442445"/>
                </a:moveTo>
                <a:cubicBezTo>
                  <a:pt x="350328" y="442611"/>
                  <a:pt x="359320" y="449255"/>
                  <a:pt x="359320" y="462541"/>
                </a:cubicBezTo>
                <a:cubicBezTo>
                  <a:pt x="359320" y="475164"/>
                  <a:pt x="349662" y="483302"/>
                  <a:pt x="333343" y="483302"/>
                </a:cubicBezTo>
                <a:lnTo>
                  <a:pt x="320438" y="483302"/>
                </a:lnTo>
                <a:lnTo>
                  <a:pt x="320438" y="443525"/>
                </a:lnTo>
                <a:cubicBezTo>
                  <a:pt x="322853" y="443026"/>
                  <a:pt x="327349" y="442445"/>
                  <a:pt x="335258" y="442445"/>
                </a:cubicBezTo>
                <a:close/>
                <a:moveTo>
                  <a:pt x="180781" y="419236"/>
                </a:moveTo>
                <a:lnTo>
                  <a:pt x="136564" y="563803"/>
                </a:lnTo>
                <a:lnTo>
                  <a:pt x="170456" y="563803"/>
                </a:lnTo>
                <a:lnTo>
                  <a:pt x="180781" y="526643"/>
                </a:lnTo>
                <a:lnTo>
                  <a:pt x="222250" y="526643"/>
                </a:lnTo>
                <a:lnTo>
                  <a:pt x="233409" y="563803"/>
                </a:lnTo>
                <a:lnTo>
                  <a:pt x="268632" y="563803"/>
                </a:lnTo>
                <a:lnTo>
                  <a:pt x="223749" y="419236"/>
                </a:lnTo>
                <a:close/>
                <a:moveTo>
                  <a:pt x="87101" y="419236"/>
                </a:moveTo>
                <a:lnTo>
                  <a:pt x="87101" y="510183"/>
                </a:lnTo>
                <a:cubicBezTo>
                  <a:pt x="87101" y="532712"/>
                  <a:pt x="78524" y="538947"/>
                  <a:pt x="64785" y="538947"/>
                </a:cubicBezTo>
                <a:cubicBezTo>
                  <a:pt x="58289" y="538947"/>
                  <a:pt x="52544" y="537866"/>
                  <a:pt x="48047" y="536369"/>
                </a:cubicBezTo>
                <a:lnTo>
                  <a:pt x="44383" y="562722"/>
                </a:lnTo>
                <a:cubicBezTo>
                  <a:pt x="50795" y="564884"/>
                  <a:pt x="60704" y="566131"/>
                  <a:pt x="68199" y="566131"/>
                </a:cubicBezTo>
                <a:cubicBezTo>
                  <a:pt x="100008" y="566131"/>
                  <a:pt x="119743" y="551749"/>
                  <a:pt x="119743" y="510598"/>
                </a:cubicBezTo>
                <a:lnTo>
                  <a:pt x="119743" y="419236"/>
                </a:lnTo>
                <a:close/>
                <a:moveTo>
                  <a:pt x="331585" y="418155"/>
                </a:moveTo>
                <a:cubicBezTo>
                  <a:pt x="314181" y="418155"/>
                  <a:pt x="298527" y="419485"/>
                  <a:pt x="288034" y="421148"/>
                </a:cubicBezTo>
                <a:lnTo>
                  <a:pt x="288034" y="563803"/>
                </a:lnTo>
                <a:lnTo>
                  <a:pt x="320427" y="563803"/>
                </a:lnTo>
                <a:lnTo>
                  <a:pt x="320427" y="506941"/>
                </a:lnTo>
                <a:lnTo>
                  <a:pt x="330336" y="506941"/>
                </a:lnTo>
                <a:cubicBezTo>
                  <a:pt x="343659" y="507190"/>
                  <a:pt x="349905" y="512095"/>
                  <a:pt x="353735" y="530134"/>
                </a:cubicBezTo>
                <a:cubicBezTo>
                  <a:pt x="358065" y="547925"/>
                  <a:pt x="361479" y="559730"/>
                  <a:pt x="363811" y="563803"/>
                </a:cubicBezTo>
                <a:lnTo>
                  <a:pt x="397369" y="563803"/>
                </a:lnTo>
                <a:cubicBezTo>
                  <a:pt x="394538" y="558233"/>
                  <a:pt x="390041" y="539362"/>
                  <a:pt x="385545" y="523068"/>
                </a:cubicBezTo>
                <a:cubicBezTo>
                  <a:pt x="381881" y="509767"/>
                  <a:pt x="376302" y="500124"/>
                  <a:pt x="366226" y="496050"/>
                </a:cubicBezTo>
                <a:lnTo>
                  <a:pt x="366226" y="495385"/>
                </a:lnTo>
                <a:cubicBezTo>
                  <a:pt x="378633" y="490896"/>
                  <a:pt x="391790" y="478177"/>
                  <a:pt x="391790" y="459721"/>
                </a:cubicBezTo>
                <a:cubicBezTo>
                  <a:pt x="391790" y="446503"/>
                  <a:pt x="387044" y="436361"/>
                  <a:pt x="378467" y="429544"/>
                </a:cubicBezTo>
                <a:cubicBezTo>
                  <a:pt x="368141" y="421397"/>
                  <a:pt x="353069" y="418155"/>
                  <a:pt x="331585" y="418155"/>
                </a:cubicBezTo>
                <a:close/>
                <a:moveTo>
                  <a:pt x="283884" y="322696"/>
                </a:moveTo>
                <a:cubicBezTo>
                  <a:pt x="283884" y="322696"/>
                  <a:pt x="282385" y="334937"/>
                  <a:pt x="257148" y="339351"/>
                </a:cubicBezTo>
                <a:cubicBezTo>
                  <a:pt x="204176" y="348594"/>
                  <a:pt x="157784" y="337602"/>
                  <a:pt x="157784" y="337602"/>
                </a:cubicBezTo>
                <a:cubicBezTo>
                  <a:pt x="157784" y="337602"/>
                  <a:pt x="229163" y="340600"/>
                  <a:pt x="252651" y="335853"/>
                </a:cubicBezTo>
                <a:cubicBezTo>
                  <a:pt x="276138" y="331023"/>
                  <a:pt x="283884" y="322696"/>
                  <a:pt x="283884" y="322696"/>
                </a:cubicBezTo>
                <a:close/>
                <a:moveTo>
                  <a:pt x="158395" y="309712"/>
                </a:moveTo>
                <a:cubicBezTo>
                  <a:pt x="158395" y="309712"/>
                  <a:pt x="137907" y="313212"/>
                  <a:pt x="139073" y="317711"/>
                </a:cubicBezTo>
                <a:cubicBezTo>
                  <a:pt x="140322" y="322127"/>
                  <a:pt x="178050" y="327210"/>
                  <a:pt x="212862" y="325377"/>
                </a:cubicBezTo>
                <a:cubicBezTo>
                  <a:pt x="247591" y="323627"/>
                  <a:pt x="269328" y="317711"/>
                  <a:pt x="271743" y="315295"/>
                </a:cubicBezTo>
                <a:cubicBezTo>
                  <a:pt x="274075" y="312962"/>
                  <a:pt x="272243" y="310879"/>
                  <a:pt x="272243" y="310879"/>
                </a:cubicBezTo>
                <a:cubicBezTo>
                  <a:pt x="272243" y="310879"/>
                  <a:pt x="277323" y="314128"/>
                  <a:pt x="273492" y="318294"/>
                </a:cubicBezTo>
                <a:cubicBezTo>
                  <a:pt x="269661" y="322461"/>
                  <a:pt x="246092" y="332293"/>
                  <a:pt x="192624" y="332293"/>
                </a:cubicBezTo>
                <a:cubicBezTo>
                  <a:pt x="139073" y="332293"/>
                  <a:pt x="125748" y="326044"/>
                  <a:pt x="126581" y="318294"/>
                </a:cubicBezTo>
                <a:cubicBezTo>
                  <a:pt x="127497" y="310545"/>
                  <a:pt x="156063" y="309962"/>
                  <a:pt x="158395" y="309712"/>
                </a:cubicBezTo>
                <a:close/>
                <a:moveTo>
                  <a:pt x="176299" y="294258"/>
                </a:moveTo>
                <a:cubicBezTo>
                  <a:pt x="176299" y="294258"/>
                  <a:pt x="174469" y="295421"/>
                  <a:pt x="175384" y="297497"/>
                </a:cubicBezTo>
                <a:cubicBezTo>
                  <a:pt x="176299" y="299573"/>
                  <a:pt x="195688" y="298825"/>
                  <a:pt x="206756" y="298493"/>
                </a:cubicBezTo>
                <a:cubicBezTo>
                  <a:pt x="217823" y="298244"/>
                  <a:pt x="219321" y="297497"/>
                  <a:pt x="238793" y="295005"/>
                </a:cubicBezTo>
                <a:lnTo>
                  <a:pt x="231470" y="300486"/>
                </a:lnTo>
                <a:cubicBezTo>
                  <a:pt x="228475" y="303061"/>
                  <a:pt x="223482" y="306548"/>
                  <a:pt x="193691" y="307296"/>
                </a:cubicBezTo>
                <a:cubicBezTo>
                  <a:pt x="168727" y="307877"/>
                  <a:pt x="164982" y="305220"/>
                  <a:pt x="165565" y="299905"/>
                </a:cubicBezTo>
                <a:cubicBezTo>
                  <a:pt x="166147" y="294507"/>
                  <a:pt x="176299" y="294258"/>
                  <a:pt x="176299" y="294258"/>
                </a:cubicBezTo>
                <a:close/>
                <a:moveTo>
                  <a:pt x="170853" y="271253"/>
                </a:moveTo>
                <a:cubicBezTo>
                  <a:pt x="170853" y="271253"/>
                  <a:pt x="166024" y="273001"/>
                  <a:pt x="167773" y="276165"/>
                </a:cubicBezTo>
                <a:cubicBezTo>
                  <a:pt x="169521" y="279245"/>
                  <a:pt x="192001" y="280910"/>
                  <a:pt x="210568" y="278829"/>
                </a:cubicBezTo>
                <a:cubicBezTo>
                  <a:pt x="224388" y="277247"/>
                  <a:pt x="242039" y="274833"/>
                  <a:pt x="242039" y="274833"/>
                </a:cubicBezTo>
                <a:lnTo>
                  <a:pt x="234296" y="281076"/>
                </a:lnTo>
                <a:cubicBezTo>
                  <a:pt x="234296" y="281076"/>
                  <a:pt x="209319" y="289318"/>
                  <a:pt x="186922" y="287736"/>
                </a:cubicBezTo>
                <a:cubicBezTo>
                  <a:pt x="160779" y="285988"/>
                  <a:pt x="148540" y="276581"/>
                  <a:pt x="170853" y="271253"/>
                </a:cubicBezTo>
                <a:close/>
                <a:moveTo>
                  <a:pt x="178950" y="245921"/>
                </a:moveTo>
                <a:cubicBezTo>
                  <a:pt x="178950" y="245921"/>
                  <a:pt x="158469" y="249904"/>
                  <a:pt x="158885" y="254801"/>
                </a:cubicBezTo>
                <a:cubicBezTo>
                  <a:pt x="159301" y="259697"/>
                  <a:pt x="224408" y="260112"/>
                  <a:pt x="248885" y="253473"/>
                </a:cubicBezTo>
                <a:cubicBezTo>
                  <a:pt x="244473" y="257290"/>
                  <a:pt x="239561" y="265257"/>
                  <a:pt x="197183" y="266751"/>
                </a:cubicBezTo>
                <a:cubicBezTo>
                  <a:pt x="159301" y="268079"/>
                  <a:pt x="141484" y="261938"/>
                  <a:pt x="144148" y="253888"/>
                </a:cubicBezTo>
                <a:cubicBezTo>
                  <a:pt x="146812" y="245921"/>
                  <a:pt x="178950" y="245921"/>
                  <a:pt x="178950" y="245921"/>
                </a:cubicBezTo>
                <a:close/>
                <a:moveTo>
                  <a:pt x="269766" y="242957"/>
                </a:moveTo>
                <a:cubicBezTo>
                  <a:pt x="277354" y="242562"/>
                  <a:pt x="285494" y="245221"/>
                  <a:pt x="287701" y="257436"/>
                </a:cubicBezTo>
                <a:cubicBezTo>
                  <a:pt x="291365" y="277543"/>
                  <a:pt x="252060" y="285437"/>
                  <a:pt x="252060" y="285437"/>
                </a:cubicBezTo>
                <a:cubicBezTo>
                  <a:pt x="252060" y="285437"/>
                  <a:pt x="277042" y="268985"/>
                  <a:pt x="275210" y="257851"/>
                </a:cubicBezTo>
                <a:cubicBezTo>
                  <a:pt x="273461" y="246800"/>
                  <a:pt x="255141" y="246800"/>
                  <a:pt x="255141" y="246800"/>
                </a:cubicBezTo>
                <a:cubicBezTo>
                  <a:pt x="255141" y="246800"/>
                  <a:pt x="262178" y="243352"/>
                  <a:pt x="269766" y="242957"/>
                </a:cubicBezTo>
                <a:close/>
                <a:moveTo>
                  <a:pt x="246767" y="172885"/>
                </a:moveTo>
                <a:cubicBezTo>
                  <a:pt x="246767" y="172885"/>
                  <a:pt x="225608" y="188684"/>
                  <a:pt x="220860" y="197331"/>
                </a:cubicBezTo>
                <a:cubicBezTo>
                  <a:pt x="213695" y="210220"/>
                  <a:pt x="226191" y="214294"/>
                  <a:pt x="228857" y="227182"/>
                </a:cubicBezTo>
                <a:cubicBezTo>
                  <a:pt x="231606" y="240071"/>
                  <a:pt x="215528" y="251213"/>
                  <a:pt x="215528" y="251213"/>
                </a:cubicBezTo>
                <a:cubicBezTo>
                  <a:pt x="215528" y="251213"/>
                  <a:pt x="220443" y="241401"/>
                  <a:pt x="218610" y="235664"/>
                </a:cubicBezTo>
                <a:cubicBezTo>
                  <a:pt x="216861" y="229843"/>
                  <a:pt x="205698" y="224106"/>
                  <a:pt x="205698" y="206228"/>
                </a:cubicBezTo>
                <a:cubicBezTo>
                  <a:pt x="205698" y="188434"/>
                  <a:pt x="246767" y="172885"/>
                  <a:pt x="246767" y="172885"/>
                </a:cubicBezTo>
                <a:close/>
                <a:moveTo>
                  <a:pt x="227087" y="127512"/>
                </a:moveTo>
                <a:cubicBezTo>
                  <a:pt x="227087" y="127512"/>
                  <a:pt x="239076" y="144389"/>
                  <a:pt x="228419" y="161765"/>
                </a:cubicBezTo>
                <a:cubicBezTo>
                  <a:pt x="217679" y="179140"/>
                  <a:pt x="190370" y="191029"/>
                  <a:pt x="190037" y="203167"/>
                </a:cubicBezTo>
                <a:cubicBezTo>
                  <a:pt x="189620" y="220044"/>
                  <a:pt x="201693" y="243239"/>
                  <a:pt x="201693" y="243239"/>
                </a:cubicBezTo>
                <a:cubicBezTo>
                  <a:pt x="201693" y="243239"/>
                  <a:pt x="168722" y="217882"/>
                  <a:pt x="178963" y="195601"/>
                </a:cubicBezTo>
                <a:cubicBezTo>
                  <a:pt x="189204" y="173321"/>
                  <a:pt x="215514" y="165755"/>
                  <a:pt x="222674" y="152869"/>
                </a:cubicBezTo>
                <a:cubicBezTo>
                  <a:pt x="229751" y="139983"/>
                  <a:pt x="227087" y="127512"/>
                  <a:pt x="227087" y="127512"/>
                </a:cubicBezTo>
                <a:close/>
                <a:moveTo>
                  <a:pt x="23899" y="23859"/>
                </a:moveTo>
                <a:lnTo>
                  <a:pt x="23899" y="404688"/>
                </a:lnTo>
                <a:lnTo>
                  <a:pt x="417770" y="404688"/>
                </a:lnTo>
                <a:lnTo>
                  <a:pt x="417770" y="157702"/>
                </a:lnTo>
                <a:lnTo>
                  <a:pt x="312349" y="157702"/>
                </a:lnTo>
                <a:cubicBezTo>
                  <a:pt x="305771" y="157702"/>
                  <a:pt x="300442" y="152381"/>
                  <a:pt x="300442" y="145731"/>
                </a:cubicBezTo>
                <a:lnTo>
                  <a:pt x="300442" y="23859"/>
                </a:lnTo>
                <a:close/>
                <a:moveTo>
                  <a:pt x="23899" y="0"/>
                </a:moveTo>
                <a:lnTo>
                  <a:pt x="312349" y="0"/>
                </a:lnTo>
                <a:cubicBezTo>
                  <a:pt x="313265" y="0"/>
                  <a:pt x="314181" y="166"/>
                  <a:pt x="315097" y="333"/>
                </a:cubicBezTo>
                <a:cubicBezTo>
                  <a:pt x="315347" y="416"/>
                  <a:pt x="315514" y="499"/>
                  <a:pt x="315764" y="582"/>
                </a:cubicBezTo>
                <a:cubicBezTo>
                  <a:pt x="316596" y="831"/>
                  <a:pt x="317346" y="1081"/>
                  <a:pt x="318095" y="1496"/>
                </a:cubicBezTo>
                <a:cubicBezTo>
                  <a:pt x="318345" y="1663"/>
                  <a:pt x="318595" y="1829"/>
                  <a:pt x="318845" y="1995"/>
                </a:cubicBezTo>
                <a:cubicBezTo>
                  <a:pt x="319761" y="2577"/>
                  <a:pt x="320593" y="3242"/>
                  <a:pt x="321259" y="3990"/>
                </a:cubicBezTo>
                <a:cubicBezTo>
                  <a:pt x="321259" y="3990"/>
                  <a:pt x="321343" y="4073"/>
                  <a:pt x="321343" y="4073"/>
                </a:cubicBezTo>
                <a:lnTo>
                  <a:pt x="438755" y="137916"/>
                </a:lnTo>
                <a:cubicBezTo>
                  <a:pt x="440670" y="140078"/>
                  <a:pt x="441503" y="142821"/>
                  <a:pt x="441586" y="145648"/>
                </a:cubicBezTo>
                <a:cubicBezTo>
                  <a:pt x="441586" y="146063"/>
                  <a:pt x="441669" y="146479"/>
                  <a:pt x="441669" y="146978"/>
                </a:cubicBezTo>
                <a:lnTo>
                  <a:pt x="441669" y="583921"/>
                </a:lnTo>
                <a:cubicBezTo>
                  <a:pt x="441669" y="597056"/>
                  <a:pt x="430927" y="607780"/>
                  <a:pt x="417770" y="607780"/>
                </a:cubicBezTo>
                <a:lnTo>
                  <a:pt x="23899" y="607780"/>
                </a:lnTo>
                <a:cubicBezTo>
                  <a:pt x="10742" y="607780"/>
                  <a:pt x="0" y="597056"/>
                  <a:pt x="0" y="583921"/>
                </a:cubicBezTo>
                <a:lnTo>
                  <a:pt x="0" y="23859"/>
                </a:lnTo>
                <a:cubicBezTo>
                  <a:pt x="0" y="10724"/>
                  <a:pt x="10742" y="0"/>
                  <a:pt x="23899" y="0"/>
                </a:cubicBezTo>
                <a:close/>
              </a:path>
            </a:pathLst>
          </a:custGeom>
          <a:solidFill>
            <a:srgbClr val="C86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jar-file-format_28857">
            <a:extLst>
              <a:ext uri="{FF2B5EF4-FFF2-40B4-BE49-F238E27FC236}">
                <a16:creationId xmlns:a16="http://schemas.microsoft.com/office/drawing/2014/main" id="{2945458D-1A08-2C84-82F8-DF4B6CE57A24}"/>
              </a:ext>
            </a:extLst>
          </p:cNvPr>
          <p:cNvSpPr/>
          <p:nvPr/>
        </p:nvSpPr>
        <p:spPr>
          <a:xfrm>
            <a:off x="6139591" y="4108385"/>
            <a:ext cx="443053" cy="60968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  <a:gd name="connsiteX91" fmla="*/ 121763 h 600884"/>
              <a:gd name="connsiteY91" fmla="*/ 121763 h 600884"/>
              <a:gd name="connsiteX92" fmla="*/ 121763 h 600884"/>
              <a:gd name="connsiteY92" fmla="*/ 121763 h 600884"/>
              <a:gd name="connsiteX93" fmla="*/ 121763 h 600884"/>
              <a:gd name="connsiteY93" fmla="*/ 121763 h 600884"/>
              <a:gd name="connsiteX94" fmla="*/ 121763 h 600884"/>
              <a:gd name="connsiteY94" fmla="*/ 121763 h 600884"/>
              <a:gd name="connsiteX95" fmla="*/ 121763 h 600884"/>
              <a:gd name="connsiteY95" fmla="*/ 121763 h 600884"/>
              <a:gd name="connsiteX96" fmla="*/ 121763 h 600884"/>
              <a:gd name="connsiteY96" fmla="*/ 121763 h 600884"/>
              <a:gd name="connsiteX97" fmla="*/ 121763 h 600884"/>
              <a:gd name="connsiteY97" fmla="*/ 121763 h 600884"/>
              <a:gd name="connsiteX98" fmla="*/ 121763 h 600884"/>
              <a:gd name="connsiteY98" fmla="*/ 121763 h 600884"/>
              <a:gd name="connsiteX99" fmla="*/ 121763 h 600884"/>
              <a:gd name="connsiteY99" fmla="*/ 121763 h 600884"/>
              <a:gd name="connsiteX100" fmla="*/ 121763 h 600884"/>
              <a:gd name="connsiteY100" fmla="*/ 121763 h 600884"/>
              <a:gd name="connsiteX101" fmla="*/ 121763 h 600884"/>
              <a:gd name="connsiteY101" fmla="*/ 121763 h 600884"/>
              <a:gd name="connsiteX102" fmla="*/ 121763 h 600884"/>
              <a:gd name="connsiteY102" fmla="*/ 121763 h 600884"/>
              <a:gd name="connsiteX103" fmla="*/ 121763 h 600884"/>
              <a:gd name="connsiteY103" fmla="*/ 121763 h 600884"/>
              <a:gd name="connsiteX104" fmla="*/ 121763 h 600884"/>
              <a:gd name="connsiteY104" fmla="*/ 121763 h 600884"/>
              <a:gd name="connsiteX105" fmla="*/ 121763 h 600884"/>
              <a:gd name="connsiteY105" fmla="*/ 121763 h 600884"/>
              <a:gd name="connsiteX106" fmla="*/ 121763 h 600884"/>
              <a:gd name="connsiteY106" fmla="*/ 121763 h 600884"/>
              <a:gd name="connsiteX107" fmla="*/ 121763 h 600884"/>
              <a:gd name="connsiteY107" fmla="*/ 121763 h 600884"/>
              <a:gd name="connsiteX108" fmla="*/ 121763 h 600884"/>
              <a:gd name="connsiteY108" fmla="*/ 121763 h 600884"/>
              <a:gd name="connsiteX109" fmla="*/ 121763 h 600884"/>
              <a:gd name="connsiteY109" fmla="*/ 121763 h 600884"/>
              <a:gd name="connsiteX110" fmla="*/ 121763 h 600884"/>
              <a:gd name="connsiteY110" fmla="*/ 121763 h 600884"/>
              <a:gd name="connsiteX111" fmla="*/ 121763 h 600884"/>
              <a:gd name="connsiteY111" fmla="*/ 121763 h 600884"/>
              <a:gd name="connsiteX112" fmla="*/ 121763 h 600884"/>
              <a:gd name="connsiteY112" fmla="*/ 121763 h 600884"/>
              <a:gd name="connsiteX113" fmla="*/ 121763 h 600884"/>
              <a:gd name="connsiteY113" fmla="*/ 121763 h 600884"/>
              <a:gd name="connsiteX114" fmla="*/ 121763 h 600884"/>
              <a:gd name="connsiteY114" fmla="*/ 121763 h 600884"/>
              <a:gd name="connsiteX115" fmla="*/ 121763 h 600884"/>
              <a:gd name="connsiteY115" fmla="*/ 121763 h 600884"/>
              <a:gd name="connsiteX116" fmla="*/ 121763 h 600884"/>
              <a:gd name="connsiteY116" fmla="*/ 121763 h 600884"/>
              <a:gd name="connsiteX117" fmla="*/ 121763 h 600884"/>
              <a:gd name="connsiteY117" fmla="*/ 121763 h 600884"/>
              <a:gd name="connsiteX118" fmla="*/ 121763 h 600884"/>
              <a:gd name="connsiteY118" fmla="*/ 121763 h 600884"/>
              <a:gd name="connsiteX119" fmla="*/ 121763 h 600884"/>
              <a:gd name="connsiteY119" fmla="*/ 121763 h 600884"/>
              <a:gd name="connsiteX120" fmla="*/ 121763 h 600884"/>
              <a:gd name="connsiteY120" fmla="*/ 121763 h 600884"/>
              <a:gd name="connsiteX121" fmla="*/ 121763 h 600884"/>
              <a:gd name="connsiteY121" fmla="*/ 121763 h 600884"/>
              <a:gd name="connsiteX122" fmla="*/ 121763 h 600884"/>
              <a:gd name="connsiteY1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441669" h="607780">
                <a:moveTo>
                  <a:pt x="200751" y="443645"/>
                </a:moveTo>
                <a:lnTo>
                  <a:pt x="201167" y="443645"/>
                </a:lnTo>
                <a:cubicBezTo>
                  <a:pt x="203332" y="452214"/>
                  <a:pt x="205912" y="462946"/>
                  <a:pt x="208493" y="471515"/>
                </a:cubicBezTo>
                <a:lnTo>
                  <a:pt x="217483" y="502214"/>
                </a:lnTo>
                <a:lnTo>
                  <a:pt x="185517" y="502214"/>
                </a:lnTo>
                <a:lnTo>
                  <a:pt x="194091" y="471515"/>
                </a:lnTo>
                <a:cubicBezTo>
                  <a:pt x="196422" y="463196"/>
                  <a:pt x="198587" y="452214"/>
                  <a:pt x="200751" y="443645"/>
                </a:cubicBezTo>
                <a:close/>
                <a:moveTo>
                  <a:pt x="335258" y="442445"/>
                </a:moveTo>
                <a:cubicBezTo>
                  <a:pt x="350328" y="442611"/>
                  <a:pt x="359320" y="449255"/>
                  <a:pt x="359320" y="462541"/>
                </a:cubicBezTo>
                <a:cubicBezTo>
                  <a:pt x="359320" y="475164"/>
                  <a:pt x="349662" y="483302"/>
                  <a:pt x="333343" y="483302"/>
                </a:cubicBezTo>
                <a:lnTo>
                  <a:pt x="320438" y="483302"/>
                </a:lnTo>
                <a:lnTo>
                  <a:pt x="320438" y="443525"/>
                </a:lnTo>
                <a:cubicBezTo>
                  <a:pt x="322853" y="443026"/>
                  <a:pt x="327349" y="442445"/>
                  <a:pt x="335258" y="442445"/>
                </a:cubicBezTo>
                <a:close/>
                <a:moveTo>
                  <a:pt x="180781" y="419236"/>
                </a:moveTo>
                <a:lnTo>
                  <a:pt x="136564" y="563803"/>
                </a:lnTo>
                <a:lnTo>
                  <a:pt x="170456" y="563803"/>
                </a:lnTo>
                <a:lnTo>
                  <a:pt x="180781" y="526643"/>
                </a:lnTo>
                <a:lnTo>
                  <a:pt x="222250" y="526643"/>
                </a:lnTo>
                <a:lnTo>
                  <a:pt x="233409" y="563803"/>
                </a:lnTo>
                <a:lnTo>
                  <a:pt x="268632" y="563803"/>
                </a:lnTo>
                <a:lnTo>
                  <a:pt x="223749" y="419236"/>
                </a:lnTo>
                <a:close/>
                <a:moveTo>
                  <a:pt x="87101" y="419236"/>
                </a:moveTo>
                <a:lnTo>
                  <a:pt x="87101" y="510183"/>
                </a:lnTo>
                <a:cubicBezTo>
                  <a:pt x="87101" y="532712"/>
                  <a:pt x="78524" y="538947"/>
                  <a:pt x="64785" y="538947"/>
                </a:cubicBezTo>
                <a:cubicBezTo>
                  <a:pt x="58289" y="538947"/>
                  <a:pt x="52544" y="537866"/>
                  <a:pt x="48047" y="536369"/>
                </a:cubicBezTo>
                <a:lnTo>
                  <a:pt x="44383" y="562722"/>
                </a:lnTo>
                <a:cubicBezTo>
                  <a:pt x="50795" y="564884"/>
                  <a:pt x="60704" y="566131"/>
                  <a:pt x="68199" y="566131"/>
                </a:cubicBezTo>
                <a:cubicBezTo>
                  <a:pt x="100008" y="566131"/>
                  <a:pt x="119743" y="551749"/>
                  <a:pt x="119743" y="510598"/>
                </a:cubicBezTo>
                <a:lnTo>
                  <a:pt x="119743" y="419236"/>
                </a:lnTo>
                <a:close/>
                <a:moveTo>
                  <a:pt x="331585" y="418155"/>
                </a:moveTo>
                <a:cubicBezTo>
                  <a:pt x="314181" y="418155"/>
                  <a:pt x="298527" y="419485"/>
                  <a:pt x="288034" y="421148"/>
                </a:cubicBezTo>
                <a:lnTo>
                  <a:pt x="288034" y="563803"/>
                </a:lnTo>
                <a:lnTo>
                  <a:pt x="320427" y="563803"/>
                </a:lnTo>
                <a:lnTo>
                  <a:pt x="320427" y="506941"/>
                </a:lnTo>
                <a:lnTo>
                  <a:pt x="330336" y="506941"/>
                </a:lnTo>
                <a:cubicBezTo>
                  <a:pt x="343659" y="507190"/>
                  <a:pt x="349905" y="512095"/>
                  <a:pt x="353735" y="530134"/>
                </a:cubicBezTo>
                <a:cubicBezTo>
                  <a:pt x="358065" y="547925"/>
                  <a:pt x="361479" y="559730"/>
                  <a:pt x="363811" y="563803"/>
                </a:cubicBezTo>
                <a:lnTo>
                  <a:pt x="397369" y="563803"/>
                </a:lnTo>
                <a:cubicBezTo>
                  <a:pt x="394538" y="558233"/>
                  <a:pt x="390041" y="539362"/>
                  <a:pt x="385545" y="523068"/>
                </a:cubicBezTo>
                <a:cubicBezTo>
                  <a:pt x="381881" y="509767"/>
                  <a:pt x="376302" y="500124"/>
                  <a:pt x="366226" y="496050"/>
                </a:cubicBezTo>
                <a:lnTo>
                  <a:pt x="366226" y="495385"/>
                </a:lnTo>
                <a:cubicBezTo>
                  <a:pt x="378633" y="490896"/>
                  <a:pt x="391790" y="478177"/>
                  <a:pt x="391790" y="459721"/>
                </a:cubicBezTo>
                <a:cubicBezTo>
                  <a:pt x="391790" y="446503"/>
                  <a:pt x="387044" y="436361"/>
                  <a:pt x="378467" y="429544"/>
                </a:cubicBezTo>
                <a:cubicBezTo>
                  <a:pt x="368141" y="421397"/>
                  <a:pt x="353069" y="418155"/>
                  <a:pt x="331585" y="418155"/>
                </a:cubicBezTo>
                <a:close/>
                <a:moveTo>
                  <a:pt x="283884" y="322696"/>
                </a:moveTo>
                <a:cubicBezTo>
                  <a:pt x="283884" y="322696"/>
                  <a:pt x="282385" y="334937"/>
                  <a:pt x="257148" y="339351"/>
                </a:cubicBezTo>
                <a:cubicBezTo>
                  <a:pt x="204176" y="348594"/>
                  <a:pt x="157784" y="337602"/>
                  <a:pt x="157784" y="337602"/>
                </a:cubicBezTo>
                <a:cubicBezTo>
                  <a:pt x="157784" y="337602"/>
                  <a:pt x="229163" y="340600"/>
                  <a:pt x="252651" y="335853"/>
                </a:cubicBezTo>
                <a:cubicBezTo>
                  <a:pt x="276138" y="331023"/>
                  <a:pt x="283884" y="322696"/>
                  <a:pt x="283884" y="322696"/>
                </a:cubicBezTo>
                <a:close/>
                <a:moveTo>
                  <a:pt x="158395" y="309712"/>
                </a:moveTo>
                <a:cubicBezTo>
                  <a:pt x="158395" y="309712"/>
                  <a:pt x="137907" y="313212"/>
                  <a:pt x="139073" y="317711"/>
                </a:cubicBezTo>
                <a:cubicBezTo>
                  <a:pt x="140322" y="322127"/>
                  <a:pt x="178050" y="327210"/>
                  <a:pt x="212862" y="325377"/>
                </a:cubicBezTo>
                <a:cubicBezTo>
                  <a:pt x="247591" y="323627"/>
                  <a:pt x="269328" y="317711"/>
                  <a:pt x="271743" y="315295"/>
                </a:cubicBezTo>
                <a:cubicBezTo>
                  <a:pt x="274075" y="312962"/>
                  <a:pt x="272243" y="310879"/>
                  <a:pt x="272243" y="310879"/>
                </a:cubicBezTo>
                <a:cubicBezTo>
                  <a:pt x="272243" y="310879"/>
                  <a:pt x="277323" y="314128"/>
                  <a:pt x="273492" y="318294"/>
                </a:cubicBezTo>
                <a:cubicBezTo>
                  <a:pt x="269661" y="322461"/>
                  <a:pt x="246092" y="332293"/>
                  <a:pt x="192624" y="332293"/>
                </a:cubicBezTo>
                <a:cubicBezTo>
                  <a:pt x="139073" y="332293"/>
                  <a:pt x="125748" y="326044"/>
                  <a:pt x="126581" y="318294"/>
                </a:cubicBezTo>
                <a:cubicBezTo>
                  <a:pt x="127497" y="310545"/>
                  <a:pt x="156063" y="309962"/>
                  <a:pt x="158395" y="309712"/>
                </a:cubicBezTo>
                <a:close/>
                <a:moveTo>
                  <a:pt x="176299" y="294258"/>
                </a:moveTo>
                <a:cubicBezTo>
                  <a:pt x="176299" y="294258"/>
                  <a:pt x="174469" y="295421"/>
                  <a:pt x="175384" y="297497"/>
                </a:cubicBezTo>
                <a:cubicBezTo>
                  <a:pt x="176299" y="299573"/>
                  <a:pt x="195688" y="298825"/>
                  <a:pt x="206756" y="298493"/>
                </a:cubicBezTo>
                <a:cubicBezTo>
                  <a:pt x="217823" y="298244"/>
                  <a:pt x="219321" y="297497"/>
                  <a:pt x="238793" y="295005"/>
                </a:cubicBezTo>
                <a:lnTo>
                  <a:pt x="231470" y="300486"/>
                </a:lnTo>
                <a:cubicBezTo>
                  <a:pt x="228475" y="303061"/>
                  <a:pt x="223482" y="306548"/>
                  <a:pt x="193691" y="307296"/>
                </a:cubicBezTo>
                <a:cubicBezTo>
                  <a:pt x="168727" y="307877"/>
                  <a:pt x="164982" y="305220"/>
                  <a:pt x="165565" y="299905"/>
                </a:cubicBezTo>
                <a:cubicBezTo>
                  <a:pt x="166147" y="294507"/>
                  <a:pt x="176299" y="294258"/>
                  <a:pt x="176299" y="294258"/>
                </a:cubicBezTo>
                <a:close/>
                <a:moveTo>
                  <a:pt x="170853" y="271253"/>
                </a:moveTo>
                <a:cubicBezTo>
                  <a:pt x="170853" y="271253"/>
                  <a:pt x="166024" y="273001"/>
                  <a:pt x="167773" y="276165"/>
                </a:cubicBezTo>
                <a:cubicBezTo>
                  <a:pt x="169521" y="279245"/>
                  <a:pt x="192001" y="280910"/>
                  <a:pt x="210568" y="278829"/>
                </a:cubicBezTo>
                <a:cubicBezTo>
                  <a:pt x="224388" y="277247"/>
                  <a:pt x="242039" y="274833"/>
                  <a:pt x="242039" y="274833"/>
                </a:cubicBezTo>
                <a:lnTo>
                  <a:pt x="234296" y="281076"/>
                </a:lnTo>
                <a:cubicBezTo>
                  <a:pt x="234296" y="281076"/>
                  <a:pt x="209319" y="289318"/>
                  <a:pt x="186922" y="287736"/>
                </a:cubicBezTo>
                <a:cubicBezTo>
                  <a:pt x="160779" y="285988"/>
                  <a:pt x="148540" y="276581"/>
                  <a:pt x="170853" y="271253"/>
                </a:cubicBezTo>
                <a:close/>
                <a:moveTo>
                  <a:pt x="178950" y="245921"/>
                </a:moveTo>
                <a:cubicBezTo>
                  <a:pt x="178950" y="245921"/>
                  <a:pt x="158469" y="249904"/>
                  <a:pt x="158885" y="254801"/>
                </a:cubicBezTo>
                <a:cubicBezTo>
                  <a:pt x="159301" y="259697"/>
                  <a:pt x="224408" y="260112"/>
                  <a:pt x="248885" y="253473"/>
                </a:cubicBezTo>
                <a:cubicBezTo>
                  <a:pt x="244473" y="257290"/>
                  <a:pt x="239561" y="265257"/>
                  <a:pt x="197183" y="266751"/>
                </a:cubicBezTo>
                <a:cubicBezTo>
                  <a:pt x="159301" y="268079"/>
                  <a:pt x="141484" y="261938"/>
                  <a:pt x="144148" y="253888"/>
                </a:cubicBezTo>
                <a:cubicBezTo>
                  <a:pt x="146812" y="245921"/>
                  <a:pt x="178950" y="245921"/>
                  <a:pt x="178950" y="245921"/>
                </a:cubicBezTo>
                <a:close/>
                <a:moveTo>
                  <a:pt x="269766" y="242957"/>
                </a:moveTo>
                <a:cubicBezTo>
                  <a:pt x="277354" y="242562"/>
                  <a:pt x="285494" y="245221"/>
                  <a:pt x="287701" y="257436"/>
                </a:cubicBezTo>
                <a:cubicBezTo>
                  <a:pt x="291365" y="277543"/>
                  <a:pt x="252060" y="285437"/>
                  <a:pt x="252060" y="285437"/>
                </a:cubicBezTo>
                <a:cubicBezTo>
                  <a:pt x="252060" y="285437"/>
                  <a:pt x="277042" y="268985"/>
                  <a:pt x="275210" y="257851"/>
                </a:cubicBezTo>
                <a:cubicBezTo>
                  <a:pt x="273461" y="246800"/>
                  <a:pt x="255141" y="246800"/>
                  <a:pt x="255141" y="246800"/>
                </a:cubicBezTo>
                <a:cubicBezTo>
                  <a:pt x="255141" y="246800"/>
                  <a:pt x="262178" y="243352"/>
                  <a:pt x="269766" y="242957"/>
                </a:cubicBezTo>
                <a:close/>
                <a:moveTo>
                  <a:pt x="246767" y="172885"/>
                </a:moveTo>
                <a:cubicBezTo>
                  <a:pt x="246767" y="172885"/>
                  <a:pt x="225608" y="188684"/>
                  <a:pt x="220860" y="197331"/>
                </a:cubicBezTo>
                <a:cubicBezTo>
                  <a:pt x="213695" y="210220"/>
                  <a:pt x="226191" y="214294"/>
                  <a:pt x="228857" y="227182"/>
                </a:cubicBezTo>
                <a:cubicBezTo>
                  <a:pt x="231606" y="240071"/>
                  <a:pt x="215528" y="251213"/>
                  <a:pt x="215528" y="251213"/>
                </a:cubicBezTo>
                <a:cubicBezTo>
                  <a:pt x="215528" y="251213"/>
                  <a:pt x="220443" y="241401"/>
                  <a:pt x="218610" y="235664"/>
                </a:cubicBezTo>
                <a:cubicBezTo>
                  <a:pt x="216861" y="229843"/>
                  <a:pt x="205698" y="224106"/>
                  <a:pt x="205698" y="206228"/>
                </a:cubicBezTo>
                <a:cubicBezTo>
                  <a:pt x="205698" y="188434"/>
                  <a:pt x="246767" y="172885"/>
                  <a:pt x="246767" y="172885"/>
                </a:cubicBezTo>
                <a:close/>
                <a:moveTo>
                  <a:pt x="227087" y="127512"/>
                </a:moveTo>
                <a:cubicBezTo>
                  <a:pt x="227087" y="127512"/>
                  <a:pt x="239076" y="144389"/>
                  <a:pt x="228419" y="161765"/>
                </a:cubicBezTo>
                <a:cubicBezTo>
                  <a:pt x="217679" y="179140"/>
                  <a:pt x="190370" y="191029"/>
                  <a:pt x="190037" y="203167"/>
                </a:cubicBezTo>
                <a:cubicBezTo>
                  <a:pt x="189620" y="220044"/>
                  <a:pt x="201693" y="243239"/>
                  <a:pt x="201693" y="243239"/>
                </a:cubicBezTo>
                <a:cubicBezTo>
                  <a:pt x="201693" y="243239"/>
                  <a:pt x="168722" y="217882"/>
                  <a:pt x="178963" y="195601"/>
                </a:cubicBezTo>
                <a:cubicBezTo>
                  <a:pt x="189204" y="173321"/>
                  <a:pt x="215514" y="165755"/>
                  <a:pt x="222674" y="152869"/>
                </a:cubicBezTo>
                <a:cubicBezTo>
                  <a:pt x="229751" y="139983"/>
                  <a:pt x="227087" y="127512"/>
                  <a:pt x="227087" y="127512"/>
                </a:cubicBezTo>
                <a:close/>
                <a:moveTo>
                  <a:pt x="23899" y="23859"/>
                </a:moveTo>
                <a:lnTo>
                  <a:pt x="23899" y="404688"/>
                </a:lnTo>
                <a:lnTo>
                  <a:pt x="417770" y="404688"/>
                </a:lnTo>
                <a:lnTo>
                  <a:pt x="417770" y="157702"/>
                </a:lnTo>
                <a:lnTo>
                  <a:pt x="312349" y="157702"/>
                </a:lnTo>
                <a:cubicBezTo>
                  <a:pt x="305771" y="157702"/>
                  <a:pt x="300442" y="152381"/>
                  <a:pt x="300442" y="145731"/>
                </a:cubicBezTo>
                <a:lnTo>
                  <a:pt x="300442" y="23859"/>
                </a:lnTo>
                <a:close/>
                <a:moveTo>
                  <a:pt x="23899" y="0"/>
                </a:moveTo>
                <a:lnTo>
                  <a:pt x="312349" y="0"/>
                </a:lnTo>
                <a:cubicBezTo>
                  <a:pt x="313265" y="0"/>
                  <a:pt x="314181" y="166"/>
                  <a:pt x="315097" y="333"/>
                </a:cubicBezTo>
                <a:cubicBezTo>
                  <a:pt x="315347" y="416"/>
                  <a:pt x="315514" y="499"/>
                  <a:pt x="315764" y="582"/>
                </a:cubicBezTo>
                <a:cubicBezTo>
                  <a:pt x="316596" y="831"/>
                  <a:pt x="317346" y="1081"/>
                  <a:pt x="318095" y="1496"/>
                </a:cubicBezTo>
                <a:cubicBezTo>
                  <a:pt x="318345" y="1663"/>
                  <a:pt x="318595" y="1829"/>
                  <a:pt x="318845" y="1995"/>
                </a:cubicBezTo>
                <a:cubicBezTo>
                  <a:pt x="319761" y="2577"/>
                  <a:pt x="320593" y="3242"/>
                  <a:pt x="321259" y="3990"/>
                </a:cubicBezTo>
                <a:cubicBezTo>
                  <a:pt x="321259" y="3990"/>
                  <a:pt x="321343" y="4073"/>
                  <a:pt x="321343" y="4073"/>
                </a:cubicBezTo>
                <a:lnTo>
                  <a:pt x="438755" y="137916"/>
                </a:lnTo>
                <a:cubicBezTo>
                  <a:pt x="440670" y="140078"/>
                  <a:pt x="441503" y="142821"/>
                  <a:pt x="441586" y="145648"/>
                </a:cubicBezTo>
                <a:cubicBezTo>
                  <a:pt x="441586" y="146063"/>
                  <a:pt x="441669" y="146479"/>
                  <a:pt x="441669" y="146978"/>
                </a:cubicBezTo>
                <a:lnTo>
                  <a:pt x="441669" y="583921"/>
                </a:lnTo>
                <a:cubicBezTo>
                  <a:pt x="441669" y="597056"/>
                  <a:pt x="430927" y="607780"/>
                  <a:pt x="417770" y="607780"/>
                </a:cubicBezTo>
                <a:lnTo>
                  <a:pt x="23899" y="607780"/>
                </a:lnTo>
                <a:cubicBezTo>
                  <a:pt x="10742" y="607780"/>
                  <a:pt x="0" y="597056"/>
                  <a:pt x="0" y="583921"/>
                </a:cubicBezTo>
                <a:lnTo>
                  <a:pt x="0" y="23859"/>
                </a:lnTo>
                <a:cubicBezTo>
                  <a:pt x="0" y="10724"/>
                  <a:pt x="10742" y="0"/>
                  <a:pt x="23899" y="0"/>
                </a:cubicBezTo>
                <a:close/>
              </a:path>
            </a:pathLst>
          </a:custGeom>
          <a:solidFill>
            <a:srgbClr val="C86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jar-file-format_28857">
            <a:extLst>
              <a:ext uri="{FF2B5EF4-FFF2-40B4-BE49-F238E27FC236}">
                <a16:creationId xmlns:a16="http://schemas.microsoft.com/office/drawing/2014/main" id="{ECBB7D3F-C576-3BBA-8D64-734331C06329}"/>
              </a:ext>
            </a:extLst>
          </p:cNvPr>
          <p:cNvSpPr/>
          <p:nvPr/>
        </p:nvSpPr>
        <p:spPr>
          <a:xfrm>
            <a:off x="6088273" y="5914826"/>
            <a:ext cx="443053" cy="60968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  <a:gd name="connsiteX91" fmla="*/ 121763 h 600884"/>
              <a:gd name="connsiteY91" fmla="*/ 121763 h 600884"/>
              <a:gd name="connsiteX92" fmla="*/ 121763 h 600884"/>
              <a:gd name="connsiteY92" fmla="*/ 121763 h 600884"/>
              <a:gd name="connsiteX93" fmla="*/ 121763 h 600884"/>
              <a:gd name="connsiteY93" fmla="*/ 121763 h 600884"/>
              <a:gd name="connsiteX94" fmla="*/ 121763 h 600884"/>
              <a:gd name="connsiteY94" fmla="*/ 121763 h 600884"/>
              <a:gd name="connsiteX95" fmla="*/ 121763 h 600884"/>
              <a:gd name="connsiteY95" fmla="*/ 121763 h 600884"/>
              <a:gd name="connsiteX96" fmla="*/ 121763 h 600884"/>
              <a:gd name="connsiteY96" fmla="*/ 121763 h 600884"/>
              <a:gd name="connsiteX97" fmla="*/ 121763 h 600884"/>
              <a:gd name="connsiteY97" fmla="*/ 121763 h 600884"/>
              <a:gd name="connsiteX98" fmla="*/ 121763 h 600884"/>
              <a:gd name="connsiteY98" fmla="*/ 121763 h 600884"/>
              <a:gd name="connsiteX99" fmla="*/ 121763 h 600884"/>
              <a:gd name="connsiteY99" fmla="*/ 121763 h 600884"/>
              <a:gd name="connsiteX100" fmla="*/ 121763 h 600884"/>
              <a:gd name="connsiteY100" fmla="*/ 121763 h 600884"/>
              <a:gd name="connsiteX101" fmla="*/ 121763 h 600884"/>
              <a:gd name="connsiteY101" fmla="*/ 121763 h 600884"/>
              <a:gd name="connsiteX102" fmla="*/ 121763 h 600884"/>
              <a:gd name="connsiteY102" fmla="*/ 121763 h 600884"/>
              <a:gd name="connsiteX103" fmla="*/ 121763 h 600884"/>
              <a:gd name="connsiteY103" fmla="*/ 121763 h 600884"/>
              <a:gd name="connsiteX104" fmla="*/ 121763 h 600884"/>
              <a:gd name="connsiteY104" fmla="*/ 121763 h 600884"/>
              <a:gd name="connsiteX105" fmla="*/ 121763 h 600884"/>
              <a:gd name="connsiteY105" fmla="*/ 121763 h 600884"/>
              <a:gd name="connsiteX106" fmla="*/ 121763 h 600884"/>
              <a:gd name="connsiteY106" fmla="*/ 121763 h 600884"/>
              <a:gd name="connsiteX107" fmla="*/ 121763 h 600884"/>
              <a:gd name="connsiteY107" fmla="*/ 121763 h 600884"/>
              <a:gd name="connsiteX108" fmla="*/ 121763 h 600884"/>
              <a:gd name="connsiteY108" fmla="*/ 121763 h 600884"/>
              <a:gd name="connsiteX109" fmla="*/ 121763 h 600884"/>
              <a:gd name="connsiteY109" fmla="*/ 121763 h 600884"/>
              <a:gd name="connsiteX110" fmla="*/ 121763 h 600884"/>
              <a:gd name="connsiteY110" fmla="*/ 121763 h 600884"/>
              <a:gd name="connsiteX111" fmla="*/ 121763 h 600884"/>
              <a:gd name="connsiteY111" fmla="*/ 121763 h 600884"/>
              <a:gd name="connsiteX112" fmla="*/ 121763 h 600884"/>
              <a:gd name="connsiteY112" fmla="*/ 121763 h 600884"/>
              <a:gd name="connsiteX113" fmla="*/ 121763 h 600884"/>
              <a:gd name="connsiteY113" fmla="*/ 121763 h 600884"/>
              <a:gd name="connsiteX114" fmla="*/ 121763 h 600884"/>
              <a:gd name="connsiteY114" fmla="*/ 121763 h 600884"/>
              <a:gd name="connsiteX115" fmla="*/ 121763 h 600884"/>
              <a:gd name="connsiteY115" fmla="*/ 121763 h 600884"/>
              <a:gd name="connsiteX116" fmla="*/ 121763 h 600884"/>
              <a:gd name="connsiteY116" fmla="*/ 121763 h 600884"/>
              <a:gd name="connsiteX117" fmla="*/ 121763 h 600884"/>
              <a:gd name="connsiteY117" fmla="*/ 121763 h 600884"/>
              <a:gd name="connsiteX118" fmla="*/ 121763 h 600884"/>
              <a:gd name="connsiteY118" fmla="*/ 121763 h 600884"/>
              <a:gd name="connsiteX119" fmla="*/ 121763 h 600884"/>
              <a:gd name="connsiteY119" fmla="*/ 121763 h 600884"/>
              <a:gd name="connsiteX120" fmla="*/ 121763 h 600884"/>
              <a:gd name="connsiteY120" fmla="*/ 121763 h 600884"/>
              <a:gd name="connsiteX121" fmla="*/ 121763 h 600884"/>
              <a:gd name="connsiteY121" fmla="*/ 121763 h 600884"/>
              <a:gd name="connsiteX122" fmla="*/ 121763 h 600884"/>
              <a:gd name="connsiteY1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441669" h="607780">
                <a:moveTo>
                  <a:pt x="200751" y="443645"/>
                </a:moveTo>
                <a:lnTo>
                  <a:pt x="201167" y="443645"/>
                </a:lnTo>
                <a:cubicBezTo>
                  <a:pt x="203332" y="452214"/>
                  <a:pt x="205912" y="462946"/>
                  <a:pt x="208493" y="471515"/>
                </a:cubicBezTo>
                <a:lnTo>
                  <a:pt x="217483" y="502214"/>
                </a:lnTo>
                <a:lnTo>
                  <a:pt x="185517" y="502214"/>
                </a:lnTo>
                <a:lnTo>
                  <a:pt x="194091" y="471515"/>
                </a:lnTo>
                <a:cubicBezTo>
                  <a:pt x="196422" y="463196"/>
                  <a:pt x="198587" y="452214"/>
                  <a:pt x="200751" y="443645"/>
                </a:cubicBezTo>
                <a:close/>
                <a:moveTo>
                  <a:pt x="335258" y="442445"/>
                </a:moveTo>
                <a:cubicBezTo>
                  <a:pt x="350328" y="442611"/>
                  <a:pt x="359320" y="449255"/>
                  <a:pt x="359320" y="462541"/>
                </a:cubicBezTo>
                <a:cubicBezTo>
                  <a:pt x="359320" y="475164"/>
                  <a:pt x="349662" y="483302"/>
                  <a:pt x="333343" y="483302"/>
                </a:cubicBezTo>
                <a:lnTo>
                  <a:pt x="320438" y="483302"/>
                </a:lnTo>
                <a:lnTo>
                  <a:pt x="320438" y="443525"/>
                </a:lnTo>
                <a:cubicBezTo>
                  <a:pt x="322853" y="443026"/>
                  <a:pt x="327349" y="442445"/>
                  <a:pt x="335258" y="442445"/>
                </a:cubicBezTo>
                <a:close/>
                <a:moveTo>
                  <a:pt x="180781" y="419236"/>
                </a:moveTo>
                <a:lnTo>
                  <a:pt x="136564" y="563803"/>
                </a:lnTo>
                <a:lnTo>
                  <a:pt x="170456" y="563803"/>
                </a:lnTo>
                <a:lnTo>
                  <a:pt x="180781" y="526643"/>
                </a:lnTo>
                <a:lnTo>
                  <a:pt x="222250" y="526643"/>
                </a:lnTo>
                <a:lnTo>
                  <a:pt x="233409" y="563803"/>
                </a:lnTo>
                <a:lnTo>
                  <a:pt x="268632" y="563803"/>
                </a:lnTo>
                <a:lnTo>
                  <a:pt x="223749" y="419236"/>
                </a:lnTo>
                <a:close/>
                <a:moveTo>
                  <a:pt x="87101" y="419236"/>
                </a:moveTo>
                <a:lnTo>
                  <a:pt x="87101" y="510183"/>
                </a:lnTo>
                <a:cubicBezTo>
                  <a:pt x="87101" y="532712"/>
                  <a:pt x="78524" y="538947"/>
                  <a:pt x="64785" y="538947"/>
                </a:cubicBezTo>
                <a:cubicBezTo>
                  <a:pt x="58289" y="538947"/>
                  <a:pt x="52544" y="537866"/>
                  <a:pt x="48047" y="536369"/>
                </a:cubicBezTo>
                <a:lnTo>
                  <a:pt x="44383" y="562722"/>
                </a:lnTo>
                <a:cubicBezTo>
                  <a:pt x="50795" y="564884"/>
                  <a:pt x="60704" y="566131"/>
                  <a:pt x="68199" y="566131"/>
                </a:cubicBezTo>
                <a:cubicBezTo>
                  <a:pt x="100008" y="566131"/>
                  <a:pt x="119743" y="551749"/>
                  <a:pt x="119743" y="510598"/>
                </a:cubicBezTo>
                <a:lnTo>
                  <a:pt x="119743" y="419236"/>
                </a:lnTo>
                <a:close/>
                <a:moveTo>
                  <a:pt x="331585" y="418155"/>
                </a:moveTo>
                <a:cubicBezTo>
                  <a:pt x="314181" y="418155"/>
                  <a:pt x="298527" y="419485"/>
                  <a:pt x="288034" y="421148"/>
                </a:cubicBezTo>
                <a:lnTo>
                  <a:pt x="288034" y="563803"/>
                </a:lnTo>
                <a:lnTo>
                  <a:pt x="320427" y="563803"/>
                </a:lnTo>
                <a:lnTo>
                  <a:pt x="320427" y="506941"/>
                </a:lnTo>
                <a:lnTo>
                  <a:pt x="330336" y="506941"/>
                </a:lnTo>
                <a:cubicBezTo>
                  <a:pt x="343659" y="507190"/>
                  <a:pt x="349905" y="512095"/>
                  <a:pt x="353735" y="530134"/>
                </a:cubicBezTo>
                <a:cubicBezTo>
                  <a:pt x="358065" y="547925"/>
                  <a:pt x="361479" y="559730"/>
                  <a:pt x="363811" y="563803"/>
                </a:cubicBezTo>
                <a:lnTo>
                  <a:pt x="397369" y="563803"/>
                </a:lnTo>
                <a:cubicBezTo>
                  <a:pt x="394538" y="558233"/>
                  <a:pt x="390041" y="539362"/>
                  <a:pt x="385545" y="523068"/>
                </a:cubicBezTo>
                <a:cubicBezTo>
                  <a:pt x="381881" y="509767"/>
                  <a:pt x="376302" y="500124"/>
                  <a:pt x="366226" y="496050"/>
                </a:cubicBezTo>
                <a:lnTo>
                  <a:pt x="366226" y="495385"/>
                </a:lnTo>
                <a:cubicBezTo>
                  <a:pt x="378633" y="490896"/>
                  <a:pt x="391790" y="478177"/>
                  <a:pt x="391790" y="459721"/>
                </a:cubicBezTo>
                <a:cubicBezTo>
                  <a:pt x="391790" y="446503"/>
                  <a:pt x="387044" y="436361"/>
                  <a:pt x="378467" y="429544"/>
                </a:cubicBezTo>
                <a:cubicBezTo>
                  <a:pt x="368141" y="421397"/>
                  <a:pt x="353069" y="418155"/>
                  <a:pt x="331585" y="418155"/>
                </a:cubicBezTo>
                <a:close/>
                <a:moveTo>
                  <a:pt x="283884" y="322696"/>
                </a:moveTo>
                <a:cubicBezTo>
                  <a:pt x="283884" y="322696"/>
                  <a:pt x="282385" y="334937"/>
                  <a:pt x="257148" y="339351"/>
                </a:cubicBezTo>
                <a:cubicBezTo>
                  <a:pt x="204176" y="348594"/>
                  <a:pt x="157784" y="337602"/>
                  <a:pt x="157784" y="337602"/>
                </a:cubicBezTo>
                <a:cubicBezTo>
                  <a:pt x="157784" y="337602"/>
                  <a:pt x="229163" y="340600"/>
                  <a:pt x="252651" y="335853"/>
                </a:cubicBezTo>
                <a:cubicBezTo>
                  <a:pt x="276138" y="331023"/>
                  <a:pt x="283884" y="322696"/>
                  <a:pt x="283884" y="322696"/>
                </a:cubicBezTo>
                <a:close/>
                <a:moveTo>
                  <a:pt x="158395" y="309712"/>
                </a:moveTo>
                <a:cubicBezTo>
                  <a:pt x="158395" y="309712"/>
                  <a:pt x="137907" y="313212"/>
                  <a:pt x="139073" y="317711"/>
                </a:cubicBezTo>
                <a:cubicBezTo>
                  <a:pt x="140322" y="322127"/>
                  <a:pt x="178050" y="327210"/>
                  <a:pt x="212862" y="325377"/>
                </a:cubicBezTo>
                <a:cubicBezTo>
                  <a:pt x="247591" y="323627"/>
                  <a:pt x="269328" y="317711"/>
                  <a:pt x="271743" y="315295"/>
                </a:cubicBezTo>
                <a:cubicBezTo>
                  <a:pt x="274075" y="312962"/>
                  <a:pt x="272243" y="310879"/>
                  <a:pt x="272243" y="310879"/>
                </a:cubicBezTo>
                <a:cubicBezTo>
                  <a:pt x="272243" y="310879"/>
                  <a:pt x="277323" y="314128"/>
                  <a:pt x="273492" y="318294"/>
                </a:cubicBezTo>
                <a:cubicBezTo>
                  <a:pt x="269661" y="322461"/>
                  <a:pt x="246092" y="332293"/>
                  <a:pt x="192624" y="332293"/>
                </a:cubicBezTo>
                <a:cubicBezTo>
                  <a:pt x="139073" y="332293"/>
                  <a:pt x="125748" y="326044"/>
                  <a:pt x="126581" y="318294"/>
                </a:cubicBezTo>
                <a:cubicBezTo>
                  <a:pt x="127497" y="310545"/>
                  <a:pt x="156063" y="309962"/>
                  <a:pt x="158395" y="309712"/>
                </a:cubicBezTo>
                <a:close/>
                <a:moveTo>
                  <a:pt x="176299" y="294258"/>
                </a:moveTo>
                <a:cubicBezTo>
                  <a:pt x="176299" y="294258"/>
                  <a:pt x="174469" y="295421"/>
                  <a:pt x="175384" y="297497"/>
                </a:cubicBezTo>
                <a:cubicBezTo>
                  <a:pt x="176299" y="299573"/>
                  <a:pt x="195688" y="298825"/>
                  <a:pt x="206756" y="298493"/>
                </a:cubicBezTo>
                <a:cubicBezTo>
                  <a:pt x="217823" y="298244"/>
                  <a:pt x="219321" y="297497"/>
                  <a:pt x="238793" y="295005"/>
                </a:cubicBezTo>
                <a:lnTo>
                  <a:pt x="231470" y="300486"/>
                </a:lnTo>
                <a:cubicBezTo>
                  <a:pt x="228475" y="303061"/>
                  <a:pt x="223482" y="306548"/>
                  <a:pt x="193691" y="307296"/>
                </a:cubicBezTo>
                <a:cubicBezTo>
                  <a:pt x="168727" y="307877"/>
                  <a:pt x="164982" y="305220"/>
                  <a:pt x="165565" y="299905"/>
                </a:cubicBezTo>
                <a:cubicBezTo>
                  <a:pt x="166147" y="294507"/>
                  <a:pt x="176299" y="294258"/>
                  <a:pt x="176299" y="294258"/>
                </a:cubicBezTo>
                <a:close/>
                <a:moveTo>
                  <a:pt x="170853" y="271253"/>
                </a:moveTo>
                <a:cubicBezTo>
                  <a:pt x="170853" y="271253"/>
                  <a:pt x="166024" y="273001"/>
                  <a:pt x="167773" y="276165"/>
                </a:cubicBezTo>
                <a:cubicBezTo>
                  <a:pt x="169521" y="279245"/>
                  <a:pt x="192001" y="280910"/>
                  <a:pt x="210568" y="278829"/>
                </a:cubicBezTo>
                <a:cubicBezTo>
                  <a:pt x="224388" y="277247"/>
                  <a:pt x="242039" y="274833"/>
                  <a:pt x="242039" y="274833"/>
                </a:cubicBezTo>
                <a:lnTo>
                  <a:pt x="234296" y="281076"/>
                </a:lnTo>
                <a:cubicBezTo>
                  <a:pt x="234296" y="281076"/>
                  <a:pt x="209319" y="289318"/>
                  <a:pt x="186922" y="287736"/>
                </a:cubicBezTo>
                <a:cubicBezTo>
                  <a:pt x="160779" y="285988"/>
                  <a:pt x="148540" y="276581"/>
                  <a:pt x="170853" y="271253"/>
                </a:cubicBezTo>
                <a:close/>
                <a:moveTo>
                  <a:pt x="178950" y="245921"/>
                </a:moveTo>
                <a:cubicBezTo>
                  <a:pt x="178950" y="245921"/>
                  <a:pt x="158469" y="249904"/>
                  <a:pt x="158885" y="254801"/>
                </a:cubicBezTo>
                <a:cubicBezTo>
                  <a:pt x="159301" y="259697"/>
                  <a:pt x="224408" y="260112"/>
                  <a:pt x="248885" y="253473"/>
                </a:cubicBezTo>
                <a:cubicBezTo>
                  <a:pt x="244473" y="257290"/>
                  <a:pt x="239561" y="265257"/>
                  <a:pt x="197183" y="266751"/>
                </a:cubicBezTo>
                <a:cubicBezTo>
                  <a:pt x="159301" y="268079"/>
                  <a:pt x="141484" y="261938"/>
                  <a:pt x="144148" y="253888"/>
                </a:cubicBezTo>
                <a:cubicBezTo>
                  <a:pt x="146812" y="245921"/>
                  <a:pt x="178950" y="245921"/>
                  <a:pt x="178950" y="245921"/>
                </a:cubicBezTo>
                <a:close/>
                <a:moveTo>
                  <a:pt x="269766" y="242957"/>
                </a:moveTo>
                <a:cubicBezTo>
                  <a:pt x="277354" y="242562"/>
                  <a:pt x="285494" y="245221"/>
                  <a:pt x="287701" y="257436"/>
                </a:cubicBezTo>
                <a:cubicBezTo>
                  <a:pt x="291365" y="277543"/>
                  <a:pt x="252060" y="285437"/>
                  <a:pt x="252060" y="285437"/>
                </a:cubicBezTo>
                <a:cubicBezTo>
                  <a:pt x="252060" y="285437"/>
                  <a:pt x="277042" y="268985"/>
                  <a:pt x="275210" y="257851"/>
                </a:cubicBezTo>
                <a:cubicBezTo>
                  <a:pt x="273461" y="246800"/>
                  <a:pt x="255141" y="246800"/>
                  <a:pt x="255141" y="246800"/>
                </a:cubicBezTo>
                <a:cubicBezTo>
                  <a:pt x="255141" y="246800"/>
                  <a:pt x="262178" y="243352"/>
                  <a:pt x="269766" y="242957"/>
                </a:cubicBezTo>
                <a:close/>
                <a:moveTo>
                  <a:pt x="246767" y="172885"/>
                </a:moveTo>
                <a:cubicBezTo>
                  <a:pt x="246767" y="172885"/>
                  <a:pt x="225608" y="188684"/>
                  <a:pt x="220860" y="197331"/>
                </a:cubicBezTo>
                <a:cubicBezTo>
                  <a:pt x="213695" y="210220"/>
                  <a:pt x="226191" y="214294"/>
                  <a:pt x="228857" y="227182"/>
                </a:cubicBezTo>
                <a:cubicBezTo>
                  <a:pt x="231606" y="240071"/>
                  <a:pt x="215528" y="251213"/>
                  <a:pt x="215528" y="251213"/>
                </a:cubicBezTo>
                <a:cubicBezTo>
                  <a:pt x="215528" y="251213"/>
                  <a:pt x="220443" y="241401"/>
                  <a:pt x="218610" y="235664"/>
                </a:cubicBezTo>
                <a:cubicBezTo>
                  <a:pt x="216861" y="229843"/>
                  <a:pt x="205698" y="224106"/>
                  <a:pt x="205698" y="206228"/>
                </a:cubicBezTo>
                <a:cubicBezTo>
                  <a:pt x="205698" y="188434"/>
                  <a:pt x="246767" y="172885"/>
                  <a:pt x="246767" y="172885"/>
                </a:cubicBezTo>
                <a:close/>
                <a:moveTo>
                  <a:pt x="227087" y="127512"/>
                </a:moveTo>
                <a:cubicBezTo>
                  <a:pt x="227087" y="127512"/>
                  <a:pt x="239076" y="144389"/>
                  <a:pt x="228419" y="161765"/>
                </a:cubicBezTo>
                <a:cubicBezTo>
                  <a:pt x="217679" y="179140"/>
                  <a:pt x="190370" y="191029"/>
                  <a:pt x="190037" y="203167"/>
                </a:cubicBezTo>
                <a:cubicBezTo>
                  <a:pt x="189620" y="220044"/>
                  <a:pt x="201693" y="243239"/>
                  <a:pt x="201693" y="243239"/>
                </a:cubicBezTo>
                <a:cubicBezTo>
                  <a:pt x="201693" y="243239"/>
                  <a:pt x="168722" y="217882"/>
                  <a:pt x="178963" y="195601"/>
                </a:cubicBezTo>
                <a:cubicBezTo>
                  <a:pt x="189204" y="173321"/>
                  <a:pt x="215514" y="165755"/>
                  <a:pt x="222674" y="152869"/>
                </a:cubicBezTo>
                <a:cubicBezTo>
                  <a:pt x="229751" y="139983"/>
                  <a:pt x="227087" y="127512"/>
                  <a:pt x="227087" y="127512"/>
                </a:cubicBezTo>
                <a:close/>
                <a:moveTo>
                  <a:pt x="23899" y="23859"/>
                </a:moveTo>
                <a:lnTo>
                  <a:pt x="23899" y="404688"/>
                </a:lnTo>
                <a:lnTo>
                  <a:pt x="417770" y="404688"/>
                </a:lnTo>
                <a:lnTo>
                  <a:pt x="417770" y="157702"/>
                </a:lnTo>
                <a:lnTo>
                  <a:pt x="312349" y="157702"/>
                </a:lnTo>
                <a:cubicBezTo>
                  <a:pt x="305771" y="157702"/>
                  <a:pt x="300442" y="152381"/>
                  <a:pt x="300442" y="145731"/>
                </a:cubicBezTo>
                <a:lnTo>
                  <a:pt x="300442" y="23859"/>
                </a:lnTo>
                <a:close/>
                <a:moveTo>
                  <a:pt x="23899" y="0"/>
                </a:moveTo>
                <a:lnTo>
                  <a:pt x="312349" y="0"/>
                </a:lnTo>
                <a:cubicBezTo>
                  <a:pt x="313265" y="0"/>
                  <a:pt x="314181" y="166"/>
                  <a:pt x="315097" y="333"/>
                </a:cubicBezTo>
                <a:cubicBezTo>
                  <a:pt x="315347" y="416"/>
                  <a:pt x="315514" y="499"/>
                  <a:pt x="315764" y="582"/>
                </a:cubicBezTo>
                <a:cubicBezTo>
                  <a:pt x="316596" y="831"/>
                  <a:pt x="317346" y="1081"/>
                  <a:pt x="318095" y="1496"/>
                </a:cubicBezTo>
                <a:cubicBezTo>
                  <a:pt x="318345" y="1663"/>
                  <a:pt x="318595" y="1829"/>
                  <a:pt x="318845" y="1995"/>
                </a:cubicBezTo>
                <a:cubicBezTo>
                  <a:pt x="319761" y="2577"/>
                  <a:pt x="320593" y="3242"/>
                  <a:pt x="321259" y="3990"/>
                </a:cubicBezTo>
                <a:cubicBezTo>
                  <a:pt x="321259" y="3990"/>
                  <a:pt x="321343" y="4073"/>
                  <a:pt x="321343" y="4073"/>
                </a:cubicBezTo>
                <a:lnTo>
                  <a:pt x="438755" y="137916"/>
                </a:lnTo>
                <a:cubicBezTo>
                  <a:pt x="440670" y="140078"/>
                  <a:pt x="441503" y="142821"/>
                  <a:pt x="441586" y="145648"/>
                </a:cubicBezTo>
                <a:cubicBezTo>
                  <a:pt x="441586" y="146063"/>
                  <a:pt x="441669" y="146479"/>
                  <a:pt x="441669" y="146978"/>
                </a:cubicBezTo>
                <a:lnTo>
                  <a:pt x="441669" y="583921"/>
                </a:lnTo>
                <a:cubicBezTo>
                  <a:pt x="441669" y="597056"/>
                  <a:pt x="430927" y="607780"/>
                  <a:pt x="417770" y="607780"/>
                </a:cubicBezTo>
                <a:lnTo>
                  <a:pt x="23899" y="607780"/>
                </a:lnTo>
                <a:cubicBezTo>
                  <a:pt x="10742" y="607780"/>
                  <a:pt x="0" y="597056"/>
                  <a:pt x="0" y="583921"/>
                </a:cubicBezTo>
                <a:lnTo>
                  <a:pt x="0" y="23859"/>
                </a:lnTo>
                <a:cubicBezTo>
                  <a:pt x="0" y="10724"/>
                  <a:pt x="10742" y="0"/>
                  <a:pt x="23899" y="0"/>
                </a:cubicBezTo>
                <a:close/>
              </a:path>
            </a:pathLst>
          </a:custGeom>
          <a:solidFill>
            <a:srgbClr val="C86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jar-file-format_28857">
            <a:extLst>
              <a:ext uri="{FF2B5EF4-FFF2-40B4-BE49-F238E27FC236}">
                <a16:creationId xmlns:a16="http://schemas.microsoft.com/office/drawing/2014/main" id="{F16F6D91-9360-D217-73A4-42EE55EBF6E6}"/>
              </a:ext>
            </a:extLst>
          </p:cNvPr>
          <p:cNvSpPr/>
          <p:nvPr/>
        </p:nvSpPr>
        <p:spPr>
          <a:xfrm>
            <a:off x="6139591" y="3078557"/>
            <a:ext cx="443053" cy="60968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  <a:gd name="connsiteX91" fmla="*/ 121763 h 600884"/>
              <a:gd name="connsiteY91" fmla="*/ 121763 h 600884"/>
              <a:gd name="connsiteX92" fmla="*/ 121763 h 600884"/>
              <a:gd name="connsiteY92" fmla="*/ 121763 h 600884"/>
              <a:gd name="connsiteX93" fmla="*/ 121763 h 600884"/>
              <a:gd name="connsiteY93" fmla="*/ 121763 h 600884"/>
              <a:gd name="connsiteX94" fmla="*/ 121763 h 600884"/>
              <a:gd name="connsiteY94" fmla="*/ 121763 h 600884"/>
              <a:gd name="connsiteX95" fmla="*/ 121763 h 600884"/>
              <a:gd name="connsiteY95" fmla="*/ 121763 h 600884"/>
              <a:gd name="connsiteX96" fmla="*/ 121763 h 600884"/>
              <a:gd name="connsiteY96" fmla="*/ 121763 h 600884"/>
              <a:gd name="connsiteX97" fmla="*/ 121763 h 600884"/>
              <a:gd name="connsiteY97" fmla="*/ 121763 h 600884"/>
              <a:gd name="connsiteX98" fmla="*/ 121763 h 600884"/>
              <a:gd name="connsiteY98" fmla="*/ 121763 h 600884"/>
              <a:gd name="connsiteX99" fmla="*/ 121763 h 600884"/>
              <a:gd name="connsiteY99" fmla="*/ 121763 h 600884"/>
              <a:gd name="connsiteX100" fmla="*/ 121763 h 600884"/>
              <a:gd name="connsiteY100" fmla="*/ 121763 h 600884"/>
              <a:gd name="connsiteX101" fmla="*/ 121763 h 600884"/>
              <a:gd name="connsiteY101" fmla="*/ 121763 h 600884"/>
              <a:gd name="connsiteX102" fmla="*/ 121763 h 600884"/>
              <a:gd name="connsiteY102" fmla="*/ 121763 h 600884"/>
              <a:gd name="connsiteX103" fmla="*/ 121763 h 600884"/>
              <a:gd name="connsiteY103" fmla="*/ 121763 h 600884"/>
              <a:gd name="connsiteX104" fmla="*/ 121763 h 600884"/>
              <a:gd name="connsiteY104" fmla="*/ 121763 h 600884"/>
              <a:gd name="connsiteX105" fmla="*/ 121763 h 600884"/>
              <a:gd name="connsiteY105" fmla="*/ 121763 h 600884"/>
              <a:gd name="connsiteX106" fmla="*/ 121763 h 600884"/>
              <a:gd name="connsiteY106" fmla="*/ 121763 h 600884"/>
              <a:gd name="connsiteX107" fmla="*/ 121763 h 600884"/>
              <a:gd name="connsiteY107" fmla="*/ 121763 h 600884"/>
              <a:gd name="connsiteX108" fmla="*/ 121763 h 600884"/>
              <a:gd name="connsiteY108" fmla="*/ 121763 h 600884"/>
              <a:gd name="connsiteX109" fmla="*/ 121763 h 600884"/>
              <a:gd name="connsiteY109" fmla="*/ 121763 h 600884"/>
              <a:gd name="connsiteX110" fmla="*/ 121763 h 600884"/>
              <a:gd name="connsiteY110" fmla="*/ 121763 h 600884"/>
              <a:gd name="connsiteX111" fmla="*/ 121763 h 600884"/>
              <a:gd name="connsiteY111" fmla="*/ 121763 h 600884"/>
              <a:gd name="connsiteX112" fmla="*/ 121763 h 600884"/>
              <a:gd name="connsiteY112" fmla="*/ 121763 h 600884"/>
              <a:gd name="connsiteX113" fmla="*/ 121763 h 600884"/>
              <a:gd name="connsiteY113" fmla="*/ 121763 h 600884"/>
              <a:gd name="connsiteX114" fmla="*/ 121763 h 600884"/>
              <a:gd name="connsiteY114" fmla="*/ 121763 h 600884"/>
              <a:gd name="connsiteX115" fmla="*/ 121763 h 600884"/>
              <a:gd name="connsiteY115" fmla="*/ 121763 h 600884"/>
              <a:gd name="connsiteX116" fmla="*/ 121763 h 600884"/>
              <a:gd name="connsiteY116" fmla="*/ 121763 h 600884"/>
              <a:gd name="connsiteX117" fmla="*/ 121763 h 600884"/>
              <a:gd name="connsiteY117" fmla="*/ 121763 h 600884"/>
              <a:gd name="connsiteX118" fmla="*/ 121763 h 600884"/>
              <a:gd name="connsiteY118" fmla="*/ 121763 h 600884"/>
              <a:gd name="connsiteX119" fmla="*/ 121763 h 600884"/>
              <a:gd name="connsiteY119" fmla="*/ 121763 h 600884"/>
              <a:gd name="connsiteX120" fmla="*/ 121763 h 600884"/>
              <a:gd name="connsiteY120" fmla="*/ 121763 h 600884"/>
              <a:gd name="connsiteX121" fmla="*/ 121763 h 600884"/>
              <a:gd name="connsiteY121" fmla="*/ 121763 h 600884"/>
              <a:gd name="connsiteX122" fmla="*/ 121763 h 600884"/>
              <a:gd name="connsiteY1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441669" h="607780">
                <a:moveTo>
                  <a:pt x="200751" y="443645"/>
                </a:moveTo>
                <a:lnTo>
                  <a:pt x="201167" y="443645"/>
                </a:lnTo>
                <a:cubicBezTo>
                  <a:pt x="203332" y="452214"/>
                  <a:pt x="205912" y="462946"/>
                  <a:pt x="208493" y="471515"/>
                </a:cubicBezTo>
                <a:lnTo>
                  <a:pt x="217483" y="502214"/>
                </a:lnTo>
                <a:lnTo>
                  <a:pt x="185517" y="502214"/>
                </a:lnTo>
                <a:lnTo>
                  <a:pt x="194091" y="471515"/>
                </a:lnTo>
                <a:cubicBezTo>
                  <a:pt x="196422" y="463196"/>
                  <a:pt x="198587" y="452214"/>
                  <a:pt x="200751" y="443645"/>
                </a:cubicBezTo>
                <a:close/>
                <a:moveTo>
                  <a:pt x="335258" y="442445"/>
                </a:moveTo>
                <a:cubicBezTo>
                  <a:pt x="350328" y="442611"/>
                  <a:pt x="359320" y="449255"/>
                  <a:pt x="359320" y="462541"/>
                </a:cubicBezTo>
                <a:cubicBezTo>
                  <a:pt x="359320" y="475164"/>
                  <a:pt x="349662" y="483302"/>
                  <a:pt x="333343" y="483302"/>
                </a:cubicBezTo>
                <a:lnTo>
                  <a:pt x="320438" y="483302"/>
                </a:lnTo>
                <a:lnTo>
                  <a:pt x="320438" y="443525"/>
                </a:lnTo>
                <a:cubicBezTo>
                  <a:pt x="322853" y="443026"/>
                  <a:pt x="327349" y="442445"/>
                  <a:pt x="335258" y="442445"/>
                </a:cubicBezTo>
                <a:close/>
                <a:moveTo>
                  <a:pt x="180781" y="419236"/>
                </a:moveTo>
                <a:lnTo>
                  <a:pt x="136564" y="563803"/>
                </a:lnTo>
                <a:lnTo>
                  <a:pt x="170456" y="563803"/>
                </a:lnTo>
                <a:lnTo>
                  <a:pt x="180781" y="526643"/>
                </a:lnTo>
                <a:lnTo>
                  <a:pt x="222250" y="526643"/>
                </a:lnTo>
                <a:lnTo>
                  <a:pt x="233409" y="563803"/>
                </a:lnTo>
                <a:lnTo>
                  <a:pt x="268632" y="563803"/>
                </a:lnTo>
                <a:lnTo>
                  <a:pt x="223749" y="419236"/>
                </a:lnTo>
                <a:close/>
                <a:moveTo>
                  <a:pt x="87101" y="419236"/>
                </a:moveTo>
                <a:lnTo>
                  <a:pt x="87101" y="510183"/>
                </a:lnTo>
                <a:cubicBezTo>
                  <a:pt x="87101" y="532712"/>
                  <a:pt x="78524" y="538947"/>
                  <a:pt x="64785" y="538947"/>
                </a:cubicBezTo>
                <a:cubicBezTo>
                  <a:pt x="58289" y="538947"/>
                  <a:pt x="52544" y="537866"/>
                  <a:pt x="48047" y="536369"/>
                </a:cubicBezTo>
                <a:lnTo>
                  <a:pt x="44383" y="562722"/>
                </a:lnTo>
                <a:cubicBezTo>
                  <a:pt x="50795" y="564884"/>
                  <a:pt x="60704" y="566131"/>
                  <a:pt x="68199" y="566131"/>
                </a:cubicBezTo>
                <a:cubicBezTo>
                  <a:pt x="100008" y="566131"/>
                  <a:pt x="119743" y="551749"/>
                  <a:pt x="119743" y="510598"/>
                </a:cubicBezTo>
                <a:lnTo>
                  <a:pt x="119743" y="419236"/>
                </a:lnTo>
                <a:close/>
                <a:moveTo>
                  <a:pt x="331585" y="418155"/>
                </a:moveTo>
                <a:cubicBezTo>
                  <a:pt x="314181" y="418155"/>
                  <a:pt x="298527" y="419485"/>
                  <a:pt x="288034" y="421148"/>
                </a:cubicBezTo>
                <a:lnTo>
                  <a:pt x="288034" y="563803"/>
                </a:lnTo>
                <a:lnTo>
                  <a:pt x="320427" y="563803"/>
                </a:lnTo>
                <a:lnTo>
                  <a:pt x="320427" y="506941"/>
                </a:lnTo>
                <a:lnTo>
                  <a:pt x="330336" y="506941"/>
                </a:lnTo>
                <a:cubicBezTo>
                  <a:pt x="343659" y="507190"/>
                  <a:pt x="349905" y="512095"/>
                  <a:pt x="353735" y="530134"/>
                </a:cubicBezTo>
                <a:cubicBezTo>
                  <a:pt x="358065" y="547925"/>
                  <a:pt x="361479" y="559730"/>
                  <a:pt x="363811" y="563803"/>
                </a:cubicBezTo>
                <a:lnTo>
                  <a:pt x="397369" y="563803"/>
                </a:lnTo>
                <a:cubicBezTo>
                  <a:pt x="394538" y="558233"/>
                  <a:pt x="390041" y="539362"/>
                  <a:pt x="385545" y="523068"/>
                </a:cubicBezTo>
                <a:cubicBezTo>
                  <a:pt x="381881" y="509767"/>
                  <a:pt x="376302" y="500124"/>
                  <a:pt x="366226" y="496050"/>
                </a:cubicBezTo>
                <a:lnTo>
                  <a:pt x="366226" y="495385"/>
                </a:lnTo>
                <a:cubicBezTo>
                  <a:pt x="378633" y="490896"/>
                  <a:pt x="391790" y="478177"/>
                  <a:pt x="391790" y="459721"/>
                </a:cubicBezTo>
                <a:cubicBezTo>
                  <a:pt x="391790" y="446503"/>
                  <a:pt x="387044" y="436361"/>
                  <a:pt x="378467" y="429544"/>
                </a:cubicBezTo>
                <a:cubicBezTo>
                  <a:pt x="368141" y="421397"/>
                  <a:pt x="353069" y="418155"/>
                  <a:pt x="331585" y="418155"/>
                </a:cubicBezTo>
                <a:close/>
                <a:moveTo>
                  <a:pt x="283884" y="322696"/>
                </a:moveTo>
                <a:cubicBezTo>
                  <a:pt x="283884" y="322696"/>
                  <a:pt x="282385" y="334937"/>
                  <a:pt x="257148" y="339351"/>
                </a:cubicBezTo>
                <a:cubicBezTo>
                  <a:pt x="204176" y="348594"/>
                  <a:pt x="157784" y="337602"/>
                  <a:pt x="157784" y="337602"/>
                </a:cubicBezTo>
                <a:cubicBezTo>
                  <a:pt x="157784" y="337602"/>
                  <a:pt x="229163" y="340600"/>
                  <a:pt x="252651" y="335853"/>
                </a:cubicBezTo>
                <a:cubicBezTo>
                  <a:pt x="276138" y="331023"/>
                  <a:pt x="283884" y="322696"/>
                  <a:pt x="283884" y="322696"/>
                </a:cubicBezTo>
                <a:close/>
                <a:moveTo>
                  <a:pt x="158395" y="309712"/>
                </a:moveTo>
                <a:cubicBezTo>
                  <a:pt x="158395" y="309712"/>
                  <a:pt x="137907" y="313212"/>
                  <a:pt x="139073" y="317711"/>
                </a:cubicBezTo>
                <a:cubicBezTo>
                  <a:pt x="140322" y="322127"/>
                  <a:pt x="178050" y="327210"/>
                  <a:pt x="212862" y="325377"/>
                </a:cubicBezTo>
                <a:cubicBezTo>
                  <a:pt x="247591" y="323627"/>
                  <a:pt x="269328" y="317711"/>
                  <a:pt x="271743" y="315295"/>
                </a:cubicBezTo>
                <a:cubicBezTo>
                  <a:pt x="274075" y="312962"/>
                  <a:pt x="272243" y="310879"/>
                  <a:pt x="272243" y="310879"/>
                </a:cubicBezTo>
                <a:cubicBezTo>
                  <a:pt x="272243" y="310879"/>
                  <a:pt x="277323" y="314128"/>
                  <a:pt x="273492" y="318294"/>
                </a:cubicBezTo>
                <a:cubicBezTo>
                  <a:pt x="269661" y="322461"/>
                  <a:pt x="246092" y="332293"/>
                  <a:pt x="192624" y="332293"/>
                </a:cubicBezTo>
                <a:cubicBezTo>
                  <a:pt x="139073" y="332293"/>
                  <a:pt x="125748" y="326044"/>
                  <a:pt x="126581" y="318294"/>
                </a:cubicBezTo>
                <a:cubicBezTo>
                  <a:pt x="127497" y="310545"/>
                  <a:pt x="156063" y="309962"/>
                  <a:pt x="158395" y="309712"/>
                </a:cubicBezTo>
                <a:close/>
                <a:moveTo>
                  <a:pt x="176299" y="294258"/>
                </a:moveTo>
                <a:cubicBezTo>
                  <a:pt x="176299" y="294258"/>
                  <a:pt x="174469" y="295421"/>
                  <a:pt x="175384" y="297497"/>
                </a:cubicBezTo>
                <a:cubicBezTo>
                  <a:pt x="176299" y="299573"/>
                  <a:pt x="195688" y="298825"/>
                  <a:pt x="206756" y="298493"/>
                </a:cubicBezTo>
                <a:cubicBezTo>
                  <a:pt x="217823" y="298244"/>
                  <a:pt x="219321" y="297497"/>
                  <a:pt x="238793" y="295005"/>
                </a:cubicBezTo>
                <a:lnTo>
                  <a:pt x="231470" y="300486"/>
                </a:lnTo>
                <a:cubicBezTo>
                  <a:pt x="228475" y="303061"/>
                  <a:pt x="223482" y="306548"/>
                  <a:pt x="193691" y="307296"/>
                </a:cubicBezTo>
                <a:cubicBezTo>
                  <a:pt x="168727" y="307877"/>
                  <a:pt x="164982" y="305220"/>
                  <a:pt x="165565" y="299905"/>
                </a:cubicBezTo>
                <a:cubicBezTo>
                  <a:pt x="166147" y="294507"/>
                  <a:pt x="176299" y="294258"/>
                  <a:pt x="176299" y="294258"/>
                </a:cubicBezTo>
                <a:close/>
                <a:moveTo>
                  <a:pt x="170853" y="271253"/>
                </a:moveTo>
                <a:cubicBezTo>
                  <a:pt x="170853" y="271253"/>
                  <a:pt x="166024" y="273001"/>
                  <a:pt x="167773" y="276165"/>
                </a:cubicBezTo>
                <a:cubicBezTo>
                  <a:pt x="169521" y="279245"/>
                  <a:pt x="192001" y="280910"/>
                  <a:pt x="210568" y="278829"/>
                </a:cubicBezTo>
                <a:cubicBezTo>
                  <a:pt x="224388" y="277247"/>
                  <a:pt x="242039" y="274833"/>
                  <a:pt x="242039" y="274833"/>
                </a:cubicBezTo>
                <a:lnTo>
                  <a:pt x="234296" y="281076"/>
                </a:lnTo>
                <a:cubicBezTo>
                  <a:pt x="234296" y="281076"/>
                  <a:pt x="209319" y="289318"/>
                  <a:pt x="186922" y="287736"/>
                </a:cubicBezTo>
                <a:cubicBezTo>
                  <a:pt x="160779" y="285988"/>
                  <a:pt x="148540" y="276581"/>
                  <a:pt x="170853" y="271253"/>
                </a:cubicBezTo>
                <a:close/>
                <a:moveTo>
                  <a:pt x="178950" y="245921"/>
                </a:moveTo>
                <a:cubicBezTo>
                  <a:pt x="178950" y="245921"/>
                  <a:pt x="158469" y="249904"/>
                  <a:pt x="158885" y="254801"/>
                </a:cubicBezTo>
                <a:cubicBezTo>
                  <a:pt x="159301" y="259697"/>
                  <a:pt x="224408" y="260112"/>
                  <a:pt x="248885" y="253473"/>
                </a:cubicBezTo>
                <a:cubicBezTo>
                  <a:pt x="244473" y="257290"/>
                  <a:pt x="239561" y="265257"/>
                  <a:pt x="197183" y="266751"/>
                </a:cubicBezTo>
                <a:cubicBezTo>
                  <a:pt x="159301" y="268079"/>
                  <a:pt x="141484" y="261938"/>
                  <a:pt x="144148" y="253888"/>
                </a:cubicBezTo>
                <a:cubicBezTo>
                  <a:pt x="146812" y="245921"/>
                  <a:pt x="178950" y="245921"/>
                  <a:pt x="178950" y="245921"/>
                </a:cubicBezTo>
                <a:close/>
                <a:moveTo>
                  <a:pt x="269766" y="242957"/>
                </a:moveTo>
                <a:cubicBezTo>
                  <a:pt x="277354" y="242562"/>
                  <a:pt x="285494" y="245221"/>
                  <a:pt x="287701" y="257436"/>
                </a:cubicBezTo>
                <a:cubicBezTo>
                  <a:pt x="291365" y="277543"/>
                  <a:pt x="252060" y="285437"/>
                  <a:pt x="252060" y="285437"/>
                </a:cubicBezTo>
                <a:cubicBezTo>
                  <a:pt x="252060" y="285437"/>
                  <a:pt x="277042" y="268985"/>
                  <a:pt x="275210" y="257851"/>
                </a:cubicBezTo>
                <a:cubicBezTo>
                  <a:pt x="273461" y="246800"/>
                  <a:pt x="255141" y="246800"/>
                  <a:pt x="255141" y="246800"/>
                </a:cubicBezTo>
                <a:cubicBezTo>
                  <a:pt x="255141" y="246800"/>
                  <a:pt x="262178" y="243352"/>
                  <a:pt x="269766" y="242957"/>
                </a:cubicBezTo>
                <a:close/>
                <a:moveTo>
                  <a:pt x="246767" y="172885"/>
                </a:moveTo>
                <a:cubicBezTo>
                  <a:pt x="246767" y="172885"/>
                  <a:pt x="225608" y="188684"/>
                  <a:pt x="220860" y="197331"/>
                </a:cubicBezTo>
                <a:cubicBezTo>
                  <a:pt x="213695" y="210220"/>
                  <a:pt x="226191" y="214294"/>
                  <a:pt x="228857" y="227182"/>
                </a:cubicBezTo>
                <a:cubicBezTo>
                  <a:pt x="231606" y="240071"/>
                  <a:pt x="215528" y="251213"/>
                  <a:pt x="215528" y="251213"/>
                </a:cubicBezTo>
                <a:cubicBezTo>
                  <a:pt x="215528" y="251213"/>
                  <a:pt x="220443" y="241401"/>
                  <a:pt x="218610" y="235664"/>
                </a:cubicBezTo>
                <a:cubicBezTo>
                  <a:pt x="216861" y="229843"/>
                  <a:pt x="205698" y="224106"/>
                  <a:pt x="205698" y="206228"/>
                </a:cubicBezTo>
                <a:cubicBezTo>
                  <a:pt x="205698" y="188434"/>
                  <a:pt x="246767" y="172885"/>
                  <a:pt x="246767" y="172885"/>
                </a:cubicBezTo>
                <a:close/>
                <a:moveTo>
                  <a:pt x="227087" y="127512"/>
                </a:moveTo>
                <a:cubicBezTo>
                  <a:pt x="227087" y="127512"/>
                  <a:pt x="239076" y="144389"/>
                  <a:pt x="228419" y="161765"/>
                </a:cubicBezTo>
                <a:cubicBezTo>
                  <a:pt x="217679" y="179140"/>
                  <a:pt x="190370" y="191029"/>
                  <a:pt x="190037" y="203167"/>
                </a:cubicBezTo>
                <a:cubicBezTo>
                  <a:pt x="189620" y="220044"/>
                  <a:pt x="201693" y="243239"/>
                  <a:pt x="201693" y="243239"/>
                </a:cubicBezTo>
                <a:cubicBezTo>
                  <a:pt x="201693" y="243239"/>
                  <a:pt x="168722" y="217882"/>
                  <a:pt x="178963" y="195601"/>
                </a:cubicBezTo>
                <a:cubicBezTo>
                  <a:pt x="189204" y="173321"/>
                  <a:pt x="215514" y="165755"/>
                  <a:pt x="222674" y="152869"/>
                </a:cubicBezTo>
                <a:cubicBezTo>
                  <a:pt x="229751" y="139983"/>
                  <a:pt x="227087" y="127512"/>
                  <a:pt x="227087" y="127512"/>
                </a:cubicBezTo>
                <a:close/>
                <a:moveTo>
                  <a:pt x="23899" y="23859"/>
                </a:moveTo>
                <a:lnTo>
                  <a:pt x="23899" y="404688"/>
                </a:lnTo>
                <a:lnTo>
                  <a:pt x="417770" y="404688"/>
                </a:lnTo>
                <a:lnTo>
                  <a:pt x="417770" y="157702"/>
                </a:lnTo>
                <a:lnTo>
                  <a:pt x="312349" y="157702"/>
                </a:lnTo>
                <a:cubicBezTo>
                  <a:pt x="305771" y="157702"/>
                  <a:pt x="300442" y="152381"/>
                  <a:pt x="300442" y="145731"/>
                </a:cubicBezTo>
                <a:lnTo>
                  <a:pt x="300442" y="23859"/>
                </a:lnTo>
                <a:close/>
                <a:moveTo>
                  <a:pt x="23899" y="0"/>
                </a:moveTo>
                <a:lnTo>
                  <a:pt x="312349" y="0"/>
                </a:lnTo>
                <a:cubicBezTo>
                  <a:pt x="313265" y="0"/>
                  <a:pt x="314181" y="166"/>
                  <a:pt x="315097" y="333"/>
                </a:cubicBezTo>
                <a:cubicBezTo>
                  <a:pt x="315347" y="416"/>
                  <a:pt x="315514" y="499"/>
                  <a:pt x="315764" y="582"/>
                </a:cubicBezTo>
                <a:cubicBezTo>
                  <a:pt x="316596" y="831"/>
                  <a:pt x="317346" y="1081"/>
                  <a:pt x="318095" y="1496"/>
                </a:cubicBezTo>
                <a:cubicBezTo>
                  <a:pt x="318345" y="1663"/>
                  <a:pt x="318595" y="1829"/>
                  <a:pt x="318845" y="1995"/>
                </a:cubicBezTo>
                <a:cubicBezTo>
                  <a:pt x="319761" y="2577"/>
                  <a:pt x="320593" y="3242"/>
                  <a:pt x="321259" y="3990"/>
                </a:cubicBezTo>
                <a:cubicBezTo>
                  <a:pt x="321259" y="3990"/>
                  <a:pt x="321343" y="4073"/>
                  <a:pt x="321343" y="4073"/>
                </a:cubicBezTo>
                <a:lnTo>
                  <a:pt x="438755" y="137916"/>
                </a:lnTo>
                <a:cubicBezTo>
                  <a:pt x="440670" y="140078"/>
                  <a:pt x="441503" y="142821"/>
                  <a:pt x="441586" y="145648"/>
                </a:cubicBezTo>
                <a:cubicBezTo>
                  <a:pt x="441586" y="146063"/>
                  <a:pt x="441669" y="146479"/>
                  <a:pt x="441669" y="146978"/>
                </a:cubicBezTo>
                <a:lnTo>
                  <a:pt x="441669" y="583921"/>
                </a:lnTo>
                <a:cubicBezTo>
                  <a:pt x="441669" y="597056"/>
                  <a:pt x="430927" y="607780"/>
                  <a:pt x="417770" y="607780"/>
                </a:cubicBezTo>
                <a:lnTo>
                  <a:pt x="23899" y="607780"/>
                </a:lnTo>
                <a:cubicBezTo>
                  <a:pt x="10742" y="607780"/>
                  <a:pt x="0" y="597056"/>
                  <a:pt x="0" y="583921"/>
                </a:cubicBezTo>
                <a:lnTo>
                  <a:pt x="0" y="23859"/>
                </a:lnTo>
                <a:cubicBezTo>
                  <a:pt x="0" y="10724"/>
                  <a:pt x="10742" y="0"/>
                  <a:pt x="23899" y="0"/>
                </a:cubicBezTo>
                <a:close/>
              </a:path>
            </a:pathLst>
          </a:custGeom>
          <a:solidFill>
            <a:srgbClr val="C86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jar-file-format_28857">
            <a:extLst>
              <a:ext uri="{FF2B5EF4-FFF2-40B4-BE49-F238E27FC236}">
                <a16:creationId xmlns:a16="http://schemas.microsoft.com/office/drawing/2014/main" id="{4E57B060-A50E-55CE-79BF-E3B1E8414F98}"/>
              </a:ext>
            </a:extLst>
          </p:cNvPr>
          <p:cNvSpPr/>
          <p:nvPr/>
        </p:nvSpPr>
        <p:spPr>
          <a:xfrm>
            <a:off x="7960266" y="4899692"/>
            <a:ext cx="443053" cy="60968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  <a:gd name="connsiteX91" fmla="*/ 121763 h 600884"/>
              <a:gd name="connsiteY91" fmla="*/ 121763 h 600884"/>
              <a:gd name="connsiteX92" fmla="*/ 121763 h 600884"/>
              <a:gd name="connsiteY92" fmla="*/ 121763 h 600884"/>
              <a:gd name="connsiteX93" fmla="*/ 121763 h 600884"/>
              <a:gd name="connsiteY93" fmla="*/ 121763 h 600884"/>
              <a:gd name="connsiteX94" fmla="*/ 121763 h 600884"/>
              <a:gd name="connsiteY94" fmla="*/ 121763 h 600884"/>
              <a:gd name="connsiteX95" fmla="*/ 121763 h 600884"/>
              <a:gd name="connsiteY95" fmla="*/ 121763 h 600884"/>
              <a:gd name="connsiteX96" fmla="*/ 121763 h 600884"/>
              <a:gd name="connsiteY96" fmla="*/ 121763 h 600884"/>
              <a:gd name="connsiteX97" fmla="*/ 121763 h 600884"/>
              <a:gd name="connsiteY97" fmla="*/ 121763 h 600884"/>
              <a:gd name="connsiteX98" fmla="*/ 121763 h 600884"/>
              <a:gd name="connsiteY98" fmla="*/ 121763 h 600884"/>
              <a:gd name="connsiteX99" fmla="*/ 121763 h 600884"/>
              <a:gd name="connsiteY99" fmla="*/ 121763 h 600884"/>
              <a:gd name="connsiteX100" fmla="*/ 121763 h 600884"/>
              <a:gd name="connsiteY100" fmla="*/ 121763 h 600884"/>
              <a:gd name="connsiteX101" fmla="*/ 121763 h 600884"/>
              <a:gd name="connsiteY101" fmla="*/ 121763 h 600884"/>
              <a:gd name="connsiteX102" fmla="*/ 121763 h 600884"/>
              <a:gd name="connsiteY102" fmla="*/ 121763 h 600884"/>
              <a:gd name="connsiteX103" fmla="*/ 121763 h 600884"/>
              <a:gd name="connsiteY103" fmla="*/ 121763 h 600884"/>
              <a:gd name="connsiteX104" fmla="*/ 121763 h 600884"/>
              <a:gd name="connsiteY104" fmla="*/ 121763 h 600884"/>
              <a:gd name="connsiteX105" fmla="*/ 121763 h 600884"/>
              <a:gd name="connsiteY105" fmla="*/ 121763 h 600884"/>
              <a:gd name="connsiteX106" fmla="*/ 121763 h 600884"/>
              <a:gd name="connsiteY106" fmla="*/ 121763 h 600884"/>
              <a:gd name="connsiteX107" fmla="*/ 121763 h 600884"/>
              <a:gd name="connsiteY107" fmla="*/ 121763 h 600884"/>
              <a:gd name="connsiteX108" fmla="*/ 121763 h 600884"/>
              <a:gd name="connsiteY108" fmla="*/ 121763 h 600884"/>
              <a:gd name="connsiteX109" fmla="*/ 121763 h 600884"/>
              <a:gd name="connsiteY109" fmla="*/ 121763 h 600884"/>
              <a:gd name="connsiteX110" fmla="*/ 121763 h 600884"/>
              <a:gd name="connsiteY110" fmla="*/ 121763 h 600884"/>
              <a:gd name="connsiteX111" fmla="*/ 121763 h 600884"/>
              <a:gd name="connsiteY111" fmla="*/ 121763 h 600884"/>
              <a:gd name="connsiteX112" fmla="*/ 121763 h 600884"/>
              <a:gd name="connsiteY112" fmla="*/ 121763 h 600884"/>
              <a:gd name="connsiteX113" fmla="*/ 121763 h 600884"/>
              <a:gd name="connsiteY113" fmla="*/ 121763 h 600884"/>
              <a:gd name="connsiteX114" fmla="*/ 121763 h 600884"/>
              <a:gd name="connsiteY114" fmla="*/ 121763 h 600884"/>
              <a:gd name="connsiteX115" fmla="*/ 121763 h 600884"/>
              <a:gd name="connsiteY115" fmla="*/ 121763 h 600884"/>
              <a:gd name="connsiteX116" fmla="*/ 121763 h 600884"/>
              <a:gd name="connsiteY116" fmla="*/ 121763 h 600884"/>
              <a:gd name="connsiteX117" fmla="*/ 121763 h 600884"/>
              <a:gd name="connsiteY117" fmla="*/ 121763 h 600884"/>
              <a:gd name="connsiteX118" fmla="*/ 121763 h 600884"/>
              <a:gd name="connsiteY118" fmla="*/ 121763 h 600884"/>
              <a:gd name="connsiteX119" fmla="*/ 121763 h 600884"/>
              <a:gd name="connsiteY119" fmla="*/ 121763 h 600884"/>
              <a:gd name="connsiteX120" fmla="*/ 121763 h 600884"/>
              <a:gd name="connsiteY120" fmla="*/ 121763 h 600884"/>
              <a:gd name="connsiteX121" fmla="*/ 121763 h 600884"/>
              <a:gd name="connsiteY121" fmla="*/ 121763 h 600884"/>
              <a:gd name="connsiteX122" fmla="*/ 121763 h 600884"/>
              <a:gd name="connsiteY1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441669" h="607780">
                <a:moveTo>
                  <a:pt x="200751" y="443645"/>
                </a:moveTo>
                <a:lnTo>
                  <a:pt x="201167" y="443645"/>
                </a:lnTo>
                <a:cubicBezTo>
                  <a:pt x="203332" y="452214"/>
                  <a:pt x="205912" y="462946"/>
                  <a:pt x="208493" y="471515"/>
                </a:cubicBezTo>
                <a:lnTo>
                  <a:pt x="217483" y="502214"/>
                </a:lnTo>
                <a:lnTo>
                  <a:pt x="185517" y="502214"/>
                </a:lnTo>
                <a:lnTo>
                  <a:pt x="194091" y="471515"/>
                </a:lnTo>
                <a:cubicBezTo>
                  <a:pt x="196422" y="463196"/>
                  <a:pt x="198587" y="452214"/>
                  <a:pt x="200751" y="443645"/>
                </a:cubicBezTo>
                <a:close/>
                <a:moveTo>
                  <a:pt x="335258" y="442445"/>
                </a:moveTo>
                <a:cubicBezTo>
                  <a:pt x="350328" y="442611"/>
                  <a:pt x="359320" y="449255"/>
                  <a:pt x="359320" y="462541"/>
                </a:cubicBezTo>
                <a:cubicBezTo>
                  <a:pt x="359320" y="475164"/>
                  <a:pt x="349662" y="483302"/>
                  <a:pt x="333343" y="483302"/>
                </a:cubicBezTo>
                <a:lnTo>
                  <a:pt x="320438" y="483302"/>
                </a:lnTo>
                <a:lnTo>
                  <a:pt x="320438" y="443525"/>
                </a:lnTo>
                <a:cubicBezTo>
                  <a:pt x="322853" y="443026"/>
                  <a:pt x="327349" y="442445"/>
                  <a:pt x="335258" y="442445"/>
                </a:cubicBezTo>
                <a:close/>
                <a:moveTo>
                  <a:pt x="180781" y="419236"/>
                </a:moveTo>
                <a:lnTo>
                  <a:pt x="136564" y="563803"/>
                </a:lnTo>
                <a:lnTo>
                  <a:pt x="170456" y="563803"/>
                </a:lnTo>
                <a:lnTo>
                  <a:pt x="180781" y="526643"/>
                </a:lnTo>
                <a:lnTo>
                  <a:pt x="222250" y="526643"/>
                </a:lnTo>
                <a:lnTo>
                  <a:pt x="233409" y="563803"/>
                </a:lnTo>
                <a:lnTo>
                  <a:pt x="268632" y="563803"/>
                </a:lnTo>
                <a:lnTo>
                  <a:pt x="223749" y="419236"/>
                </a:lnTo>
                <a:close/>
                <a:moveTo>
                  <a:pt x="87101" y="419236"/>
                </a:moveTo>
                <a:lnTo>
                  <a:pt x="87101" y="510183"/>
                </a:lnTo>
                <a:cubicBezTo>
                  <a:pt x="87101" y="532712"/>
                  <a:pt x="78524" y="538947"/>
                  <a:pt x="64785" y="538947"/>
                </a:cubicBezTo>
                <a:cubicBezTo>
                  <a:pt x="58289" y="538947"/>
                  <a:pt x="52544" y="537866"/>
                  <a:pt x="48047" y="536369"/>
                </a:cubicBezTo>
                <a:lnTo>
                  <a:pt x="44383" y="562722"/>
                </a:lnTo>
                <a:cubicBezTo>
                  <a:pt x="50795" y="564884"/>
                  <a:pt x="60704" y="566131"/>
                  <a:pt x="68199" y="566131"/>
                </a:cubicBezTo>
                <a:cubicBezTo>
                  <a:pt x="100008" y="566131"/>
                  <a:pt x="119743" y="551749"/>
                  <a:pt x="119743" y="510598"/>
                </a:cubicBezTo>
                <a:lnTo>
                  <a:pt x="119743" y="419236"/>
                </a:lnTo>
                <a:close/>
                <a:moveTo>
                  <a:pt x="331585" y="418155"/>
                </a:moveTo>
                <a:cubicBezTo>
                  <a:pt x="314181" y="418155"/>
                  <a:pt x="298527" y="419485"/>
                  <a:pt x="288034" y="421148"/>
                </a:cubicBezTo>
                <a:lnTo>
                  <a:pt x="288034" y="563803"/>
                </a:lnTo>
                <a:lnTo>
                  <a:pt x="320427" y="563803"/>
                </a:lnTo>
                <a:lnTo>
                  <a:pt x="320427" y="506941"/>
                </a:lnTo>
                <a:lnTo>
                  <a:pt x="330336" y="506941"/>
                </a:lnTo>
                <a:cubicBezTo>
                  <a:pt x="343659" y="507190"/>
                  <a:pt x="349905" y="512095"/>
                  <a:pt x="353735" y="530134"/>
                </a:cubicBezTo>
                <a:cubicBezTo>
                  <a:pt x="358065" y="547925"/>
                  <a:pt x="361479" y="559730"/>
                  <a:pt x="363811" y="563803"/>
                </a:cubicBezTo>
                <a:lnTo>
                  <a:pt x="397369" y="563803"/>
                </a:lnTo>
                <a:cubicBezTo>
                  <a:pt x="394538" y="558233"/>
                  <a:pt x="390041" y="539362"/>
                  <a:pt x="385545" y="523068"/>
                </a:cubicBezTo>
                <a:cubicBezTo>
                  <a:pt x="381881" y="509767"/>
                  <a:pt x="376302" y="500124"/>
                  <a:pt x="366226" y="496050"/>
                </a:cubicBezTo>
                <a:lnTo>
                  <a:pt x="366226" y="495385"/>
                </a:lnTo>
                <a:cubicBezTo>
                  <a:pt x="378633" y="490896"/>
                  <a:pt x="391790" y="478177"/>
                  <a:pt x="391790" y="459721"/>
                </a:cubicBezTo>
                <a:cubicBezTo>
                  <a:pt x="391790" y="446503"/>
                  <a:pt x="387044" y="436361"/>
                  <a:pt x="378467" y="429544"/>
                </a:cubicBezTo>
                <a:cubicBezTo>
                  <a:pt x="368141" y="421397"/>
                  <a:pt x="353069" y="418155"/>
                  <a:pt x="331585" y="418155"/>
                </a:cubicBezTo>
                <a:close/>
                <a:moveTo>
                  <a:pt x="283884" y="322696"/>
                </a:moveTo>
                <a:cubicBezTo>
                  <a:pt x="283884" y="322696"/>
                  <a:pt x="282385" y="334937"/>
                  <a:pt x="257148" y="339351"/>
                </a:cubicBezTo>
                <a:cubicBezTo>
                  <a:pt x="204176" y="348594"/>
                  <a:pt x="157784" y="337602"/>
                  <a:pt x="157784" y="337602"/>
                </a:cubicBezTo>
                <a:cubicBezTo>
                  <a:pt x="157784" y="337602"/>
                  <a:pt x="229163" y="340600"/>
                  <a:pt x="252651" y="335853"/>
                </a:cubicBezTo>
                <a:cubicBezTo>
                  <a:pt x="276138" y="331023"/>
                  <a:pt x="283884" y="322696"/>
                  <a:pt x="283884" y="322696"/>
                </a:cubicBezTo>
                <a:close/>
                <a:moveTo>
                  <a:pt x="158395" y="309712"/>
                </a:moveTo>
                <a:cubicBezTo>
                  <a:pt x="158395" y="309712"/>
                  <a:pt x="137907" y="313212"/>
                  <a:pt x="139073" y="317711"/>
                </a:cubicBezTo>
                <a:cubicBezTo>
                  <a:pt x="140322" y="322127"/>
                  <a:pt x="178050" y="327210"/>
                  <a:pt x="212862" y="325377"/>
                </a:cubicBezTo>
                <a:cubicBezTo>
                  <a:pt x="247591" y="323627"/>
                  <a:pt x="269328" y="317711"/>
                  <a:pt x="271743" y="315295"/>
                </a:cubicBezTo>
                <a:cubicBezTo>
                  <a:pt x="274075" y="312962"/>
                  <a:pt x="272243" y="310879"/>
                  <a:pt x="272243" y="310879"/>
                </a:cubicBezTo>
                <a:cubicBezTo>
                  <a:pt x="272243" y="310879"/>
                  <a:pt x="277323" y="314128"/>
                  <a:pt x="273492" y="318294"/>
                </a:cubicBezTo>
                <a:cubicBezTo>
                  <a:pt x="269661" y="322461"/>
                  <a:pt x="246092" y="332293"/>
                  <a:pt x="192624" y="332293"/>
                </a:cubicBezTo>
                <a:cubicBezTo>
                  <a:pt x="139073" y="332293"/>
                  <a:pt x="125748" y="326044"/>
                  <a:pt x="126581" y="318294"/>
                </a:cubicBezTo>
                <a:cubicBezTo>
                  <a:pt x="127497" y="310545"/>
                  <a:pt x="156063" y="309962"/>
                  <a:pt x="158395" y="309712"/>
                </a:cubicBezTo>
                <a:close/>
                <a:moveTo>
                  <a:pt x="176299" y="294258"/>
                </a:moveTo>
                <a:cubicBezTo>
                  <a:pt x="176299" y="294258"/>
                  <a:pt x="174469" y="295421"/>
                  <a:pt x="175384" y="297497"/>
                </a:cubicBezTo>
                <a:cubicBezTo>
                  <a:pt x="176299" y="299573"/>
                  <a:pt x="195688" y="298825"/>
                  <a:pt x="206756" y="298493"/>
                </a:cubicBezTo>
                <a:cubicBezTo>
                  <a:pt x="217823" y="298244"/>
                  <a:pt x="219321" y="297497"/>
                  <a:pt x="238793" y="295005"/>
                </a:cubicBezTo>
                <a:lnTo>
                  <a:pt x="231470" y="300486"/>
                </a:lnTo>
                <a:cubicBezTo>
                  <a:pt x="228475" y="303061"/>
                  <a:pt x="223482" y="306548"/>
                  <a:pt x="193691" y="307296"/>
                </a:cubicBezTo>
                <a:cubicBezTo>
                  <a:pt x="168727" y="307877"/>
                  <a:pt x="164982" y="305220"/>
                  <a:pt x="165565" y="299905"/>
                </a:cubicBezTo>
                <a:cubicBezTo>
                  <a:pt x="166147" y="294507"/>
                  <a:pt x="176299" y="294258"/>
                  <a:pt x="176299" y="294258"/>
                </a:cubicBezTo>
                <a:close/>
                <a:moveTo>
                  <a:pt x="170853" y="271253"/>
                </a:moveTo>
                <a:cubicBezTo>
                  <a:pt x="170853" y="271253"/>
                  <a:pt x="166024" y="273001"/>
                  <a:pt x="167773" y="276165"/>
                </a:cubicBezTo>
                <a:cubicBezTo>
                  <a:pt x="169521" y="279245"/>
                  <a:pt x="192001" y="280910"/>
                  <a:pt x="210568" y="278829"/>
                </a:cubicBezTo>
                <a:cubicBezTo>
                  <a:pt x="224388" y="277247"/>
                  <a:pt x="242039" y="274833"/>
                  <a:pt x="242039" y="274833"/>
                </a:cubicBezTo>
                <a:lnTo>
                  <a:pt x="234296" y="281076"/>
                </a:lnTo>
                <a:cubicBezTo>
                  <a:pt x="234296" y="281076"/>
                  <a:pt x="209319" y="289318"/>
                  <a:pt x="186922" y="287736"/>
                </a:cubicBezTo>
                <a:cubicBezTo>
                  <a:pt x="160779" y="285988"/>
                  <a:pt x="148540" y="276581"/>
                  <a:pt x="170853" y="271253"/>
                </a:cubicBezTo>
                <a:close/>
                <a:moveTo>
                  <a:pt x="178950" y="245921"/>
                </a:moveTo>
                <a:cubicBezTo>
                  <a:pt x="178950" y="245921"/>
                  <a:pt x="158469" y="249904"/>
                  <a:pt x="158885" y="254801"/>
                </a:cubicBezTo>
                <a:cubicBezTo>
                  <a:pt x="159301" y="259697"/>
                  <a:pt x="224408" y="260112"/>
                  <a:pt x="248885" y="253473"/>
                </a:cubicBezTo>
                <a:cubicBezTo>
                  <a:pt x="244473" y="257290"/>
                  <a:pt x="239561" y="265257"/>
                  <a:pt x="197183" y="266751"/>
                </a:cubicBezTo>
                <a:cubicBezTo>
                  <a:pt x="159301" y="268079"/>
                  <a:pt x="141484" y="261938"/>
                  <a:pt x="144148" y="253888"/>
                </a:cubicBezTo>
                <a:cubicBezTo>
                  <a:pt x="146812" y="245921"/>
                  <a:pt x="178950" y="245921"/>
                  <a:pt x="178950" y="245921"/>
                </a:cubicBezTo>
                <a:close/>
                <a:moveTo>
                  <a:pt x="269766" y="242957"/>
                </a:moveTo>
                <a:cubicBezTo>
                  <a:pt x="277354" y="242562"/>
                  <a:pt x="285494" y="245221"/>
                  <a:pt x="287701" y="257436"/>
                </a:cubicBezTo>
                <a:cubicBezTo>
                  <a:pt x="291365" y="277543"/>
                  <a:pt x="252060" y="285437"/>
                  <a:pt x="252060" y="285437"/>
                </a:cubicBezTo>
                <a:cubicBezTo>
                  <a:pt x="252060" y="285437"/>
                  <a:pt x="277042" y="268985"/>
                  <a:pt x="275210" y="257851"/>
                </a:cubicBezTo>
                <a:cubicBezTo>
                  <a:pt x="273461" y="246800"/>
                  <a:pt x="255141" y="246800"/>
                  <a:pt x="255141" y="246800"/>
                </a:cubicBezTo>
                <a:cubicBezTo>
                  <a:pt x="255141" y="246800"/>
                  <a:pt x="262178" y="243352"/>
                  <a:pt x="269766" y="242957"/>
                </a:cubicBezTo>
                <a:close/>
                <a:moveTo>
                  <a:pt x="246767" y="172885"/>
                </a:moveTo>
                <a:cubicBezTo>
                  <a:pt x="246767" y="172885"/>
                  <a:pt x="225608" y="188684"/>
                  <a:pt x="220860" y="197331"/>
                </a:cubicBezTo>
                <a:cubicBezTo>
                  <a:pt x="213695" y="210220"/>
                  <a:pt x="226191" y="214294"/>
                  <a:pt x="228857" y="227182"/>
                </a:cubicBezTo>
                <a:cubicBezTo>
                  <a:pt x="231606" y="240071"/>
                  <a:pt x="215528" y="251213"/>
                  <a:pt x="215528" y="251213"/>
                </a:cubicBezTo>
                <a:cubicBezTo>
                  <a:pt x="215528" y="251213"/>
                  <a:pt x="220443" y="241401"/>
                  <a:pt x="218610" y="235664"/>
                </a:cubicBezTo>
                <a:cubicBezTo>
                  <a:pt x="216861" y="229843"/>
                  <a:pt x="205698" y="224106"/>
                  <a:pt x="205698" y="206228"/>
                </a:cubicBezTo>
                <a:cubicBezTo>
                  <a:pt x="205698" y="188434"/>
                  <a:pt x="246767" y="172885"/>
                  <a:pt x="246767" y="172885"/>
                </a:cubicBezTo>
                <a:close/>
                <a:moveTo>
                  <a:pt x="227087" y="127512"/>
                </a:moveTo>
                <a:cubicBezTo>
                  <a:pt x="227087" y="127512"/>
                  <a:pt x="239076" y="144389"/>
                  <a:pt x="228419" y="161765"/>
                </a:cubicBezTo>
                <a:cubicBezTo>
                  <a:pt x="217679" y="179140"/>
                  <a:pt x="190370" y="191029"/>
                  <a:pt x="190037" y="203167"/>
                </a:cubicBezTo>
                <a:cubicBezTo>
                  <a:pt x="189620" y="220044"/>
                  <a:pt x="201693" y="243239"/>
                  <a:pt x="201693" y="243239"/>
                </a:cubicBezTo>
                <a:cubicBezTo>
                  <a:pt x="201693" y="243239"/>
                  <a:pt x="168722" y="217882"/>
                  <a:pt x="178963" y="195601"/>
                </a:cubicBezTo>
                <a:cubicBezTo>
                  <a:pt x="189204" y="173321"/>
                  <a:pt x="215514" y="165755"/>
                  <a:pt x="222674" y="152869"/>
                </a:cubicBezTo>
                <a:cubicBezTo>
                  <a:pt x="229751" y="139983"/>
                  <a:pt x="227087" y="127512"/>
                  <a:pt x="227087" y="127512"/>
                </a:cubicBezTo>
                <a:close/>
                <a:moveTo>
                  <a:pt x="23899" y="23859"/>
                </a:moveTo>
                <a:lnTo>
                  <a:pt x="23899" y="404688"/>
                </a:lnTo>
                <a:lnTo>
                  <a:pt x="417770" y="404688"/>
                </a:lnTo>
                <a:lnTo>
                  <a:pt x="417770" y="157702"/>
                </a:lnTo>
                <a:lnTo>
                  <a:pt x="312349" y="157702"/>
                </a:lnTo>
                <a:cubicBezTo>
                  <a:pt x="305771" y="157702"/>
                  <a:pt x="300442" y="152381"/>
                  <a:pt x="300442" y="145731"/>
                </a:cubicBezTo>
                <a:lnTo>
                  <a:pt x="300442" y="23859"/>
                </a:lnTo>
                <a:close/>
                <a:moveTo>
                  <a:pt x="23899" y="0"/>
                </a:moveTo>
                <a:lnTo>
                  <a:pt x="312349" y="0"/>
                </a:lnTo>
                <a:cubicBezTo>
                  <a:pt x="313265" y="0"/>
                  <a:pt x="314181" y="166"/>
                  <a:pt x="315097" y="333"/>
                </a:cubicBezTo>
                <a:cubicBezTo>
                  <a:pt x="315347" y="416"/>
                  <a:pt x="315514" y="499"/>
                  <a:pt x="315764" y="582"/>
                </a:cubicBezTo>
                <a:cubicBezTo>
                  <a:pt x="316596" y="831"/>
                  <a:pt x="317346" y="1081"/>
                  <a:pt x="318095" y="1496"/>
                </a:cubicBezTo>
                <a:cubicBezTo>
                  <a:pt x="318345" y="1663"/>
                  <a:pt x="318595" y="1829"/>
                  <a:pt x="318845" y="1995"/>
                </a:cubicBezTo>
                <a:cubicBezTo>
                  <a:pt x="319761" y="2577"/>
                  <a:pt x="320593" y="3242"/>
                  <a:pt x="321259" y="3990"/>
                </a:cubicBezTo>
                <a:cubicBezTo>
                  <a:pt x="321259" y="3990"/>
                  <a:pt x="321343" y="4073"/>
                  <a:pt x="321343" y="4073"/>
                </a:cubicBezTo>
                <a:lnTo>
                  <a:pt x="438755" y="137916"/>
                </a:lnTo>
                <a:cubicBezTo>
                  <a:pt x="440670" y="140078"/>
                  <a:pt x="441503" y="142821"/>
                  <a:pt x="441586" y="145648"/>
                </a:cubicBezTo>
                <a:cubicBezTo>
                  <a:pt x="441586" y="146063"/>
                  <a:pt x="441669" y="146479"/>
                  <a:pt x="441669" y="146978"/>
                </a:cubicBezTo>
                <a:lnTo>
                  <a:pt x="441669" y="583921"/>
                </a:lnTo>
                <a:cubicBezTo>
                  <a:pt x="441669" y="597056"/>
                  <a:pt x="430927" y="607780"/>
                  <a:pt x="417770" y="607780"/>
                </a:cubicBezTo>
                <a:lnTo>
                  <a:pt x="23899" y="607780"/>
                </a:lnTo>
                <a:cubicBezTo>
                  <a:pt x="10742" y="607780"/>
                  <a:pt x="0" y="597056"/>
                  <a:pt x="0" y="583921"/>
                </a:cubicBezTo>
                <a:lnTo>
                  <a:pt x="0" y="23859"/>
                </a:lnTo>
                <a:cubicBezTo>
                  <a:pt x="0" y="10724"/>
                  <a:pt x="10742" y="0"/>
                  <a:pt x="23899" y="0"/>
                </a:cubicBezTo>
                <a:close/>
              </a:path>
            </a:pathLst>
          </a:custGeom>
          <a:solidFill>
            <a:srgbClr val="C86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8E503F47-16F0-FF9D-62F5-773D1C4E4BC0}"/>
              </a:ext>
            </a:extLst>
          </p:cNvPr>
          <p:cNvCxnSpPr>
            <a:cxnSpLocks/>
            <a:stCxn id="33" idx="5"/>
          </p:cNvCxnSpPr>
          <p:nvPr/>
        </p:nvCxnSpPr>
        <p:spPr>
          <a:xfrm flipV="1">
            <a:off x="2225752" y="3917949"/>
            <a:ext cx="1439774" cy="870145"/>
          </a:xfrm>
          <a:prstGeom prst="bentConnector3">
            <a:avLst>
              <a:gd name="adj1" fmla="val 43519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D369D1C5-C3A0-6D95-E751-F731839E29B1}"/>
              </a:ext>
            </a:extLst>
          </p:cNvPr>
          <p:cNvCxnSpPr>
            <a:cxnSpLocks/>
            <a:stCxn id="33" idx="5"/>
            <a:endCxn id="34" idx="2"/>
          </p:cNvCxnSpPr>
          <p:nvPr/>
        </p:nvCxnSpPr>
        <p:spPr>
          <a:xfrm>
            <a:off x="2225752" y="4788094"/>
            <a:ext cx="1251001" cy="110807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3D9F99BE-FECE-8230-6969-B92D93BA21AC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4512451" y="5774871"/>
            <a:ext cx="1575822" cy="436511"/>
          </a:xfrm>
          <a:prstGeom prst="bentConnector3">
            <a:avLst>
              <a:gd name="adj1" fmla="val 44079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7107707D-8BE7-28FF-C726-15A3EE214C66}"/>
              </a:ext>
            </a:extLst>
          </p:cNvPr>
          <p:cNvCxnSpPr>
            <a:cxnSpLocks/>
            <a:stCxn id="34" idx="5"/>
            <a:endCxn id="35" idx="2"/>
          </p:cNvCxnSpPr>
          <p:nvPr/>
        </p:nvCxnSpPr>
        <p:spPr>
          <a:xfrm flipV="1">
            <a:off x="4512451" y="5265184"/>
            <a:ext cx="1386998" cy="50968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48D72E4-473A-3162-BEFB-87853F6DF564}"/>
              </a:ext>
            </a:extLst>
          </p:cNvPr>
          <p:cNvCxnSpPr>
            <a:cxnSpLocks/>
          </p:cNvCxnSpPr>
          <p:nvPr/>
        </p:nvCxnSpPr>
        <p:spPr>
          <a:xfrm>
            <a:off x="6935147" y="5204534"/>
            <a:ext cx="102511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6AB6681E-11E4-C800-881E-B19C355FCFA2}"/>
              </a:ext>
            </a:extLst>
          </p:cNvPr>
          <p:cNvCxnSpPr>
            <a:cxnSpLocks/>
          </p:cNvCxnSpPr>
          <p:nvPr/>
        </p:nvCxnSpPr>
        <p:spPr>
          <a:xfrm>
            <a:off x="4108579" y="3960954"/>
            <a:ext cx="2015414" cy="483846"/>
          </a:xfrm>
          <a:prstGeom prst="bentConnector3">
            <a:avLst>
              <a:gd name="adj1" fmla="val 50463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15B1DDC5-3983-3654-9816-2E00E1DC9EF1}"/>
              </a:ext>
            </a:extLst>
          </p:cNvPr>
          <p:cNvCxnSpPr>
            <a:cxnSpLocks/>
          </p:cNvCxnSpPr>
          <p:nvPr/>
        </p:nvCxnSpPr>
        <p:spPr>
          <a:xfrm flipV="1">
            <a:off x="4115905" y="3383399"/>
            <a:ext cx="2023686" cy="57755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jar-file-format_28857">
            <a:extLst>
              <a:ext uri="{FF2B5EF4-FFF2-40B4-BE49-F238E27FC236}">
                <a16:creationId xmlns:a16="http://schemas.microsoft.com/office/drawing/2014/main" id="{EFDFF82F-3820-2A8D-3148-6254C4B55496}"/>
              </a:ext>
            </a:extLst>
          </p:cNvPr>
          <p:cNvSpPr/>
          <p:nvPr/>
        </p:nvSpPr>
        <p:spPr>
          <a:xfrm>
            <a:off x="7590149" y="3078557"/>
            <a:ext cx="443053" cy="60968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  <a:gd name="connsiteX91" fmla="*/ 121763 h 600884"/>
              <a:gd name="connsiteY91" fmla="*/ 121763 h 600884"/>
              <a:gd name="connsiteX92" fmla="*/ 121763 h 600884"/>
              <a:gd name="connsiteY92" fmla="*/ 121763 h 600884"/>
              <a:gd name="connsiteX93" fmla="*/ 121763 h 600884"/>
              <a:gd name="connsiteY93" fmla="*/ 121763 h 600884"/>
              <a:gd name="connsiteX94" fmla="*/ 121763 h 600884"/>
              <a:gd name="connsiteY94" fmla="*/ 121763 h 600884"/>
              <a:gd name="connsiteX95" fmla="*/ 121763 h 600884"/>
              <a:gd name="connsiteY95" fmla="*/ 121763 h 600884"/>
              <a:gd name="connsiteX96" fmla="*/ 121763 h 600884"/>
              <a:gd name="connsiteY96" fmla="*/ 121763 h 600884"/>
              <a:gd name="connsiteX97" fmla="*/ 121763 h 600884"/>
              <a:gd name="connsiteY97" fmla="*/ 121763 h 600884"/>
              <a:gd name="connsiteX98" fmla="*/ 121763 h 600884"/>
              <a:gd name="connsiteY98" fmla="*/ 121763 h 600884"/>
              <a:gd name="connsiteX99" fmla="*/ 121763 h 600884"/>
              <a:gd name="connsiteY99" fmla="*/ 121763 h 600884"/>
              <a:gd name="connsiteX100" fmla="*/ 121763 h 600884"/>
              <a:gd name="connsiteY100" fmla="*/ 121763 h 600884"/>
              <a:gd name="connsiteX101" fmla="*/ 121763 h 600884"/>
              <a:gd name="connsiteY101" fmla="*/ 121763 h 600884"/>
              <a:gd name="connsiteX102" fmla="*/ 121763 h 600884"/>
              <a:gd name="connsiteY102" fmla="*/ 121763 h 600884"/>
              <a:gd name="connsiteX103" fmla="*/ 121763 h 600884"/>
              <a:gd name="connsiteY103" fmla="*/ 121763 h 600884"/>
              <a:gd name="connsiteX104" fmla="*/ 121763 h 600884"/>
              <a:gd name="connsiteY104" fmla="*/ 121763 h 600884"/>
              <a:gd name="connsiteX105" fmla="*/ 121763 h 600884"/>
              <a:gd name="connsiteY105" fmla="*/ 121763 h 600884"/>
              <a:gd name="connsiteX106" fmla="*/ 121763 h 600884"/>
              <a:gd name="connsiteY106" fmla="*/ 121763 h 600884"/>
              <a:gd name="connsiteX107" fmla="*/ 121763 h 600884"/>
              <a:gd name="connsiteY107" fmla="*/ 121763 h 600884"/>
              <a:gd name="connsiteX108" fmla="*/ 121763 h 600884"/>
              <a:gd name="connsiteY108" fmla="*/ 121763 h 600884"/>
              <a:gd name="connsiteX109" fmla="*/ 121763 h 600884"/>
              <a:gd name="connsiteY109" fmla="*/ 121763 h 600884"/>
              <a:gd name="connsiteX110" fmla="*/ 121763 h 600884"/>
              <a:gd name="connsiteY110" fmla="*/ 121763 h 600884"/>
              <a:gd name="connsiteX111" fmla="*/ 121763 h 600884"/>
              <a:gd name="connsiteY111" fmla="*/ 121763 h 600884"/>
              <a:gd name="connsiteX112" fmla="*/ 121763 h 600884"/>
              <a:gd name="connsiteY112" fmla="*/ 121763 h 600884"/>
              <a:gd name="connsiteX113" fmla="*/ 121763 h 600884"/>
              <a:gd name="connsiteY113" fmla="*/ 121763 h 600884"/>
              <a:gd name="connsiteX114" fmla="*/ 121763 h 600884"/>
              <a:gd name="connsiteY114" fmla="*/ 121763 h 600884"/>
              <a:gd name="connsiteX115" fmla="*/ 121763 h 600884"/>
              <a:gd name="connsiteY115" fmla="*/ 121763 h 600884"/>
              <a:gd name="connsiteX116" fmla="*/ 121763 h 600884"/>
              <a:gd name="connsiteY116" fmla="*/ 121763 h 600884"/>
              <a:gd name="connsiteX117" fmla="*/ 121763 h 600884"/>
              <a:gd name="connsiteY117" fmla="*/ 121763 h 600884"/>
              <a:gd name="connsiteX118" fmla="*/ 121763 h 600884"/>
              <a:gd name="connsiteY118" fmla="*/ 121763 h 600884"/>
              <a:gd name="connsiteX119" fmla="*/ 121763 h 600884"/>
              <a:gd name="connsiteY119" fmla="*/ 121763 h 600884"/>
              <a:gd name="connsiteX120" fmla="*/ 121763 h 600884"/>
              <a:gd name="connsiteY120" fmla="*/ 121763 h 600884"/>
              <a:gd name="connsiteX121" fmla="*/ 121763 h 600884"/>
              <a:gd name="connsiteY121" fmla="*/ 121763 h 600884"/>
              <a:gd name="connsiteX122" fmla="*/ 121763 h 600884"/>
              <a:gd name="connsiteY1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441669" h="607780">
                <a:moveTo>
                  <a:pt x="200751" y="443645"/>
                </a:moveTo>
                <a:lnTo>
                  <a:pt x="201167" y="443645"/>
                </a:lnTo>
                <a:cubicBezTo>
                  <a:pt x="203332" y="452214"/>
                  <a:pt x="205912" y="462946"/>
                  <a:pt x="208493" y="471515"/>
                </a:cubicBezTo>
                <a:lnTo>
                  <a:pt x="217483" y="502214"/>
                </a:lnTo>
                <a:lnTo>
                  <a:pt x="185517" y="502214"/>
                </a:lnTo>
                <a:lnTo>
                  <a:pt x="194091" y="471515"/>
                </a:lnTo>
                <a:cubicBezTo>
                  <a:pt x="196422" y="463196"/>
                  <a:pt x="198587" y="452214"/>
                  <a:pt x="200751" y="443645"/>
                </a:cubicBezTo>
                <a:close/>
                <a:moveTo>
                  <a:pt x="335258" y="442445"/>
                </a:moveTo>
                <a:cubicBezTo>
                  <a:pt x="350328" y="442611"/>
                  <a:pt x="359320" y="449255"/>
                  <a:pt x="359320" y="462541"/>
                </a:cubicBezTo>
                <a:cubicBezTo>
                  <a:pt x="359320" y="475164"/>
                  <a:pt x="349662" y="483302"/>
                  <a:pt x="333343" y="483302"/>
                </a:cubicBezTo>
                <a:lnTo>
                  <a:pt x="320438" y="483302"/>
                </a:lnTo>
                <a:lnTo>
                  <a:pt x="320438" y="443525"/>
                </a:lnTo>
                <a:cubicBezTo>
                  <a:pt x="322853" y="443026"/>
                  <a:pt x="327349" y="442445"/>
                  <a:pt x="335258" y="442445"/>
                </a:cubicBezTo>
                <a:close/>
                <a:moveTo>
                  <a:pt x="180781" y="419236"/>
                </a:moveTo>
                <a:lnTo>
                  <a:pt x="136564" y="563803"/>
                </a:lnTo>
                <a:lnTo>
                  <a:pt x="170456" y="563803"/>
                </a:lnTo>
                <a:lnTo>
                  <a:pt x="180781" y="526643"/>
                </a:lnTo>
                <a:lnTo>
                  <a:pt x="222250" y="526643"/>
                </a:lnTo>
                <a:lnTo>
                  <a:pt x="233409" y="563803"/>
                </a:lnTo>
                <a:lnTo>
                  <a:pt x="268632" y="563803"/>
                </a:lnTo>
                <a:lnTo>
                  <a:pt x="223749" y="419236"/>
                </a:lnTo>
                <a:close/>
                <a:moveTo>
                  <a:pt x="87101" y="419236"/>
                </a:moveTo>
                <a:lnTo>
                  <a:pt x="87101" y="510183"/>
                </a:lnTo>
                <a:cubicBezTo>
                  <a:pt x="87101" y="532712"/>
                  <a:pt x="78524" y="538947"/>
                  <a:pt x="64785" y="538947"/>
                </a:cubicBezTo>
                <a:cubicBezTo>
                  <a:pt x="58289" y="538947"/>
                  <a:pt x="52544" y="537866"/>
                  <a:pt x="48047" y="536369"/>
                </a:cubicBezTo>
                <a:lnTo>
                  <a:pt x="44383" y="562722"/>
                </a:lnTo>
                <a:cubicBezTo>
                  <a:pt x="50795" y="564884"/>
                  <a:pt x="60704" y="566131"/>
                  <a:pt x="68199" y="566131"/>
                </a:cubicBezTo>
                <a:cubicBezTo>
                  <a:pt x="100008" y="566131"/>
                  <a:pt x="119743" y="551749"/>
                  <a:pt x="119743" y="510598"/>
                </a:cubicBezTo>
                <a:lnTo>
                  <a:pt x="119743" y="419236"/>
                </a:lnTo>
                <a:close/>
                <a:moveTo>
                  <a:pt x="331585" y="418155"/>
                </a:moveTo>
                <a:cubicBezTo>
                  <a:pt x="314181" y="418155"/>
                  <a:pt x="298527" y="419485"/>
                  <a:pt x="288034" y="421148"/>
                </a:cubicBezTo>
                <a:lnTo>
                  <a:pt x="288034" y="563803"/>
                </a:lnTo>
                <a:lnTo>
                  <a:pt x="320427" y="563803"/>
                </a:lnTo>
                <a:lnTo>
                  <a:pt x="320427" y="506941"/>
                </a:lnTo>
                <a:lnTo>
                  <a:pt x="330336" y="506941"/>
                </a:lnTo>
                <a:cubicBezTo>
                  <a:pt x="343659" y="507190"/>
                  <a:pt x="349905" y="512095"/>
                  <a:pt x="353735" y="530134"/>
                </a:cubicBezTo>
                <a:cubicBezTo>
                  <a:pt x="358065" y="547925"/>
                  <a:pt x="361479" y="559730"/>
                  <a:pt x="363811" y="563803"/>
                </a:cubicBezTo>
                <a:lnTo>
                  <a:pt x="397369" y="563803"/>
                </a:lnTo>
                <a:cubicBezTo>
                  <a:pt x="394538" y="558233"/>
                  <a:pt x="390041" y="539362"/>
                  <a:pt x="385545" y="523068"/>
                </a:cubicBezTo>
                <a:cubicBezTo>
                  <a:pt x="381881" y="509767"/>
                  <a:pt x="376302" y="500124"/>
                  <a:pt x="366226" y="496050"/>
                </a:cubicBezTo>
                <a:lnTo>
                  <a:pt x="366226" y="495385"/>
                </a:lnTo>
                <a:cubicBezTo>
                  <a:pt x="378633" y="490896"/>
                  <a:pt x="391790" y="478177"/>
                  <a:pt x="391790" y="459721"/>
                </a:cubicBezTo>
                <a:cubicBezTo>
                  <a:pt x="391790" y="446503"/>
                  <a:pt x="387044" y="436361"/>
                  <a:pt x="378467" y="429544"/>
                </a:cubicBezTo>
                <a:cubicBezTo>
                  <a:pt x="368141" y="421397"/>
                  <a:pt x="353069" y="418155"/>
                  <a:pt x="331585" y="418155"/>
                </a:cubicBezTo>
                <a:close/>
                <a:moveTo>
                  <a:pt x="283884" y="322696"/>
                </a:moveTo>
                <a:cubicBezTo>
                  <a:pt x="283884" y="322696"/>
                  <a:pt x="282385" y="334937"/>
                  <a:pt x="257148" y="339351"/>
                </a:cubicBezTo>
                <a:cubicBezTo>
                  <a:pt x="204176" y="348594"/>
                  <a:pt x="157784" y="337602"/>
                  <a:pt x="157784" y="337602"/>
                </a:cubicBezTo>
                <a:cubicBezTo>
                  <a:pt x="157784" y="337602"/>
                  <a:pt x="229163" y="340600"/>
                  <a:pt x="252651" y="335853"/>
                </a:cubicBezTo>
                <a:cubicBezTo>
                  <a:pt x="276138" y="331023"/>
                  <a:pt x="283884" y="322696"/>
                  <a:pt x="283884" y="322696"/>
                </a:cubicBezTo>
                <a:close/>
                <a:moveTo>
                  <a:pt x="158395" y="309712"/>
                </a:moveTo>
                <a:cubicBezTo>
                  <a:pt x="158395" y="309712"/>
                  <a:pt x="137907" y="313212"/>
                  <a:pt x="139073" y="317711"/>
                </a:cubicBezTo>
                <a:cubicBezTo>
                  <a:pt x="140322" y="322127"/>
                  <a:pt x="178050" y="327210"/>
                  <a:pt x="212862" y="325377"/>
                </a:cubicBezTo>
                <a:cubicBezTo>
                  <a:pt x="247591" y="323627"/>
                  <a:pt x="269328" y="317711"/>
                  <a:pt x="271743" y="315295"/>
                </a:cubicBezTo>
                <a:cubicBezTo>
                  <a:pt x="274075" y="312962"/>
                  <a:pt x="272243" y="310879"/>
                  <a:pt x="272243" y="310879"/>
                </a:cubicBezTo>
                <a:cubicBezTo>
                  <a:pt x="272243" y="310879"/>
                  <a:pt x="277323" y="314128"/>
                  <a:pt x="273492" y="318294"/>
                </a:cubicBezTo>
                <a:cubicBezTo>
                  <a:pt x="269661" y="322461"/>
                  <a:pt x="246092" y="332293"/>
                  <a:pt x="192624" y="332293"/>
                </a:cubicBezTo>
                <a:cubicBezTo>
                  <a:pt x="139073" y="332293"/>
                  <a:pt x="125748" y="326044"/>
                  <a:pt x="126581" y="318294"/>
                </a:cubicBezTo>
                <a:cubicBezTo>
                  <a:pt x="127497" y="310545"/>
                  <a:pt x="156063" y="309962"/>
                  <a:pt x="158395" y="309712"/>
                </a:cubicBezTo>
                <a:close/>
                <a:moveTo>
                  <a:pt x="176299" y="294258"/>
                </a:moveTo>
                <a:cubicBezTo>
                  <a:pt x="176299" y="294258"/>
                  <a:pt x="174469" y="295421"/>
                  <a:pt x="175384" y="297497"/>
                </a:cubicBezTo>
                <a:cubicBezTo>
                  <a:pt x="176299" y="299573"/>
                  <a:pt x="195688" y="298825"/>
                  <a:pt x="206756" y="298493"/>
                </a:cubicBezTo>
                <a:cubicBezTo>
                  <a:pt x="217823" y="298244"/>
                  <a:pt x="219321" y="297497"/>
                  <a:pt x="238793" y="295005"/>
                </a:cubicBezTo>
                <a:lnTo>
                  <a:pt x="231470" y="300486"/>
                </a:lnTo>
                <a:cubicBezTo>
                  <a:pt x="228475" y="303061"/>
                  <a:pt x="223482" y="306548"/>
                  <a:pt x="193691" y="307296"/>
                </a:cubicBezTo>
                <a:cubicBezTo>
                  <a:pt x="168727" y="307877"/>
                  <a:pt x="164982" y="305220"/>
                  <a:pt x="165565" y="299905"/>
                </a:cubicBezTo>
                <a:cubicBezTo>
                  <a:pt x="166147" y="294507"/>
                  <a:pt x="176299" y="294258"/>
                  <a:pt x="176299" y="294258"/>
                </a:cubicBezTo>
                <a:close/>
                <a:moveTo>
                  <a:pt x="170853" y="271253"/>
                </a:moveTo>
                <a:cubicBezTo>
                  <a:pt x="170853" y="271253"/>
                  <a:pt x="166024" y="273001"/>
                  <a:pt x="167773" y="276165"/>
                </a:cubicBezTo>
                <a:cubicBezTo>
                  <a:pt x="169521" y="279245"/>
                  <a:pt x="192001" y="280910"/>
                  <a:pt x="210568" y="278829"/>
                </a:cubicBezTo>
                <a:cubicBezTo>
                  <a:pt x="224388" y="277247"/>
                  <a:pt x="242039" y="274833"/>
                  <a:pt x="242039" y="274833"/>
                </a:cubicBezTo>
                <a:lnTo>
                  <a:pt x="234296" y="281076"/>
                </a:lnTo>
                <a:cubicBezTo>
                  <a:pt x="234296" y="281076"/>
                  <a:pt x="209319" y="289318"/>
                  <a:pt x="186922" y="287736"/>
                </a:cubicBezTo>
                <a:cubicBezTo>
                  <a:pt x="160779" y="285988"/>
                  <a:pt x="148540" y="276581"/>
                  <a:pt x="170853" y="271253"/>
                </a:cubicBezTo>
                <a:close/>
                <a:moveTo>
                  <a:pt x="178950" y="245921"/>
                </a:moveTo>
                <a:cubicBezTo>
                  <a:pt x="178950" y="245921"/>
                  <a:pt x="158469" y="249904"/>
                  <a:pt x="158885" y="254801"/>
                </a:cubicBezTo>
                <a:cubicBezTo>
                  <a:pt x="159301" y="259697"/>
                  <a:pt x="224408" y="260112"/>
                  <a:pt x="248885" y="253473"/>
                </a:cubicBezTo>
                <a:cubicBezTo>
                  <a:pt x="244473" y="257290"/>
                  <a:pt x="239561" y="265257"/>
                  <a:pt x="197183" y="266751"/>
                </a:cubicBezTo>
                <a:cubicBezTo>
                  <a:pt x="159301" y="268079"/>
                  <a:pt x="141484" y="261938"/>
                  <a:pt x="144148" y="253888"/>
                </a:cubicBezTo>
                <a:cubicBezTo>
                  <a:pt x="146812" y="245921"/>
                  <a:pt x="178950" y="245921"/>
                  <a:pt x="178950" y="245921"/>
                </a:cubicBezTo>
                <a:close/>
                <a:moveTo>
                  <a:pt x="269766" y="242957"/>
                </a:moveTo>
                <a:cubicBezTo>
                  <a:pt x="277354" y="242562"/>
                  <a:pt x="285494" y="245221"/>
                  <a:pt x="287701" y="257436"/>
                </a:cubicBezTo>
                <a:cubicBezTo>
                  <a:pt x="291365" y="277543"/>
                  <a:pt x="252060" y="285437"/>
                  <a:pt x="252060" y="285437"/>
                </a:cubicBezTo>
                <a:cubicBezTo>
                  <a:pt x="252060" y="285437"/>
                  <a:pt x="277042" y="268985"/>
                  <a:pt x="275210" y="257851"/>
                </a:cubicBezTo>
                <a:cubicBezTo>
                  <a:pt x="273461" y="246800"/>
                  <a:pt x="255141" y="246800"/>
                  <a:pt x="255141" y="246800"/>
                </a:cubicBezTo>
                <a:cubicBezTo>
                  <a:pt x="255141" y="246800"/>
                  <a:pt x="262178" y="243352"/>
                  <a:pt x="269766" y="242957"/>
                </a:cubicBezTo>
                <a:close/>
                <a:moveTo>
                  <a:pt x="246767" y="172885"/>
                </a:moveTo>
                <a:cubicBezTo>
                  <a:pt x="246767" y="172885"/>
                  <a:pt x="225608" y="188684"/>
                  <a:pt x="220860" y="197331"/>
                </a:cubicBezTo>
                <a:cubicBezTo>
                  <a:pt x="213695" y="210220"/>
                  <a:pt x="226191" y="214294"/>
                  <a:pt x="228857" y="227182"/>
                </a:cubicBezTo>
                <a:cubicBezTo>
                  <a:pt x="231606" y="240071"/>
                  <a:pt x="215528" y="251213"/>
                  <a:pt x="215528" y="251213"/>
                </a:cubicBezTo>
                <a:cubicBezTo>
                  <a:pt x="215528" y="251213"/>
                  <a:pt x="220443" y="241401"/>
                  <a:pt x="218610" y="235664"/>
                </a:cubicBezTo>
                <a:cubicBezTo>
                  <a:pt x="216861" y="229843"/>
                  <a:pt x="205698" y="224106"/>
                  <a:pt x="205698" y="206228"/>
                </a:cubicBezTo>
                <a:cubicBezTo>
                  <a:pt x="205698" y="188434"/>
                  <a:pt x="246767" y="172885"/>
                  <a:pt x="246767" y="172885"/>
                </a:cubicBezTo>
                <a:close/>
                <a:moveTo>
                  <a:pt x="227087" y="127512"/>
                </a:moveTo>
                <a:cubicBezTo>
                  <a:pt x="227087" y="127512"/>
                  <a:pt x="239076" y="144389"/>
                  <a:pt x="228419" y="161765"/>
                </a:cubicBezTo>
                <a:cubicBezTo>
                  <a:pt x="217679" y="179140"/>
                  <a:pt x="190370" y="191029"/>
                  <a:pt x="190037" y="203167"/>
                </a:cubicBezTo>
                <a:cubicBezTo>
                  <a:pt x="189620" y="220044"/>
                  <a:pt x="201693" y="243239"/>
                  <a:pt x="201693" y="243239"/>
                </a:cubicBezTo>
                <a:cubicBezTo>
                  <a:pt x="201693" y="243239"/>
                  <a:pt x="168722" y="217882"/>
                  <a:pt x="178963" y="195601"/>
                </a:cubicBezTo>
                <a:cubicBezTo>
                  <a:pt x="189204" y="173321"/>
                  <a:pt x="215514" y="165755"/>
                  <a:pt x="222674" y="152869"/>
                </a:cubicBezTo>
                <a:cubicBezTo>
                  <a:pt x="229751" y="139983"/>
                  <a:pt x="227087" y="127512"/>
                  <a:pt x="227087" y="127512"/>
                </a:cubicBezTo>
                <a:close/>
                <a:moveTo>
                  <a:pt x="23899" y="23859"/>
                </a:moveTo>
                <a:lnTo>
                  <a:pt x="23899" y="404688"/>
                </a:lnTo>
                <a:lnTo>
                  <a:pt x="417770" y="404688"/>
                </a:lnTo>
                <a:lnTo>
                  <a:pt x="417770" y="157702"/>
                </a:lnTo>
                <a:lnTo>
                  <a:pt x="312349" y="157702"/>
                </a:lnTo>
                <a:cubicBezTo>
                  <a:pt x="305771" y="157702"/>
                  <a:pt x="300442" y="152381"/>
                  <a:pt x="300442" y="145731"/>
                </a:cubicBezTo>
                <a:lnTo>
                  <a:pt x="300442" y="23859"/>
                </a:lnTo>
                <a:close/>
                <a:moveTo>
                  <a:pt x="23899" y="0"/>
                </a:moveTo>
                <a:lnTo>
                  <a:pt x="312349" y="0"/>
                </a:lnTo>
                <a:cubicBezTo>
                  <a:pt x="313265" y="0"/>
                  <a:pt x="314181" y="166"/>
                  <a:pt x="315097" y="333"/>
                </a:cubicBezTo>
                <a:cubicBezTo>
                  <a:pt x="315347" y="416"/>
                  <a:pt x="315514" y="499"/>
                  <a:pt x="315764" y="582"/>
                </a:cubicBezTo>
                <a:cubicBezTo>
                  <a:pt x="316596" y="831"/>
                  <a:pt x="317346" y="1081"/>
                  <a:pt x="318095" y="1496"/>
                </a:cubicBezTo>
                <a:cubicBezTo>
                  <a:pt x="318345" y="1663"/>
                  <a:pt x="318595" y="1829"/>
                  <a:pt x="318845" y="1995"/>
                </a:cubicBezTo>
                <a:cubicBezTo>
                  <a:pt x="319761" y="2577"/>
                  <a:pt x="320593" y="3242"/>
                  <a:pt x="321259" y="3990"/>
                </a:cubicBezTo>
                <a:cubicBezTo>
                  <a:pt x="321259" y="3990"/>
                  <a:pt x="321343" y="4073"/>
                  <a:pt x="321343" y="4073"/>
                </a:cubicBezTo>
                <a:lnTo>
                  <a:pt x="438755" y="137916"/>
                </a:lnTo>
                <a:cubicBezTo>
                  <a:pt x="440670" y="140078"/>
                  <a:pt x="441503" y="142821"/>
                  <a:pt x="441586" y="145648"/>
                </a:cubicBezTo>
                <a:cubicBezTo>
                  <a:pt x="441586" y="146063"/>
                  <a:pt x="441669" y="146479"/>
                  <a:pt x="441669" y="146978"/>
                </a:cubicBezTo>
                <a:lnTo>
                  <a:pt x="441669" y="583921"/>
                </a:lnTo>
                <a:cubicBezTo>
                  <a:pt x="441669" y="597056"/>
                  <a:pt x="430927" y="607780"/>
                  <a:pt x="417770" y="607780"/>
                </a:cubicBezTo>
                <a:lnTo>
                  <a:pt x="23899" y="607780"/>
                </a:lnTo>
                <a:cubicBezTo>
                  <a:pt x="10742" y="607780"/>
                  <a:pt x="0" y="597056"/>
                  <a:pt x="0" y="583921"/>
                </a:cubicBezTo>
                <a:lnTo>
                  <a:pt x="0" y="23859"/>
                </a:lnTo>
                <a:cubicBezTo>
                  <a:pt x="0" y="10724"/>
                  <a:pt x="10742" y="0"/>
                  <a:pt x="23899" y="0"/>
                </a:cubicBezTo>
                <a:close/>
              </a:path>
            </a:pathLst>
          </a:custGeom>
          <a:solidFill>
            <a:srgbClr val="C86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3F6EF4A5-4868-E100-E25F-4B2306E5955B}"/>
              </a:ext>
            </a:extLst>
          </p:cNvPr>
          <p:cNvCxnSpPr>
            <a:cxnSpLocks/>
          </p:cNvCxnSpPr>
          <p:nvPr/>
        </p:nvCxnSpPr>
        <p:spPr>
          <a:xfrm>
            <a:off x="6565030" y="3383399"/>
            <a:ext cx="102511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5E18A81-9B28-30D3-7CED-6A94B55431FF}"/>
              </a:ext>
            </a:extLst>
          </p:cNvPr>
          <p:cNvSpPr/>
          <p:nvPr/>
        </p:nvSpPr>
        <p:spPr>
          <a:xfrm>
            <a:off x="2945639" y="2987667"/>
            <a:ext cx="2015415" cy="3564838"/>
          </a:xfrm>
          <a:prstGeom prst="roundRect">
            <a:avLst>
              <a:gd name="adj" fmla="val 1847"/>
            </a:avLst>
          </a:prstGeom>
          <a:solidFill>
            <a:srgbClr val="0AECA6">
              <a:alpha val="20000"/>
            </a:srgbClr>
          </a:solidFill>
          <a:ln w="3175">
            <a:solidFill>
              <a:srgbClr val="0AEC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E6D2877-7672-0240-614C-4717327E3886}"/>
              </a:ext>
            </a:extLst>
          </p:cNvPr>
          <p:cNvSpPr/>
          <p:nvPr/>
        </p:nvSpPr>
        <p:spPr>
          <a:xfrm>
            <a:off x="5413037" y="2987667"/>
            <a:ext cx="3221009" cy="3564838"/>
          </a:xfrm>
          <a:prstGeom prst="roundRect">
            <a:avLst>
              <a:gd name="adj" fmla="val 1576"/>
            </a:avLst>
          </a:prstGeom>
          <a:solidFill>
            <a:srgbClr val="FFC000">
              <a:alpha val="20000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54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9" grpId="0" animBg="1"/>
      <p:bldP spid="50" grpId="0" animBg="1"/>
      <p:bldP spid="51" grpId="0" animBg="1"/>
      <p:bldP spid="96" grpId="0" animBg="1"/>
      <p:bldP spid="23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53C6E711-D6AC-8B5B-043B-21AF355A0C86}"/>
              </a:ext>
            </a:extLst>
          </p:cNvPr>
          <p:cNvSpPr/>
          <p:nvPr/>
        </p:nvSpPr>
        <p:spPr>
          <a:xfrm>
            <a:off x="5591918" y="3803258"/>
            <a:ext cx="6140911" cy="1972390"/>
          </a:xfrm>
          <a:prstGeom prst="roundRect">
            <a:avLst>
              <a:gd name="adj" fmla="val 3489"/>
            </a:avLst>
          </a:prstGeom>
          <a:solidFill>
            <a:schemeClr val="accent6">
              <a:lumMod val="20000"/>
              <a:lumOff val="80000"/>
              <a:alpha val="21176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23332A-7597-366B-ECB1-A2E3F707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依赖传递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987A7F7-6F62-9DF6-3C2C-EDBE8AC87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86945"/>
          </a:xfrm>
        </p:spPr>
        <p:txBody>
          <a:bodyPr anchor="t" anchorCtr="0"/>
          <a:lstStyle/>
          <a:p>
            <a:pPr marL="285750" indent="-285750" defTabSz="360000">
              <a:buFont typeface="Wingdings" panose="05000000000000000000" pitchFamily="2" charset="2"/>
              <a:buChar char="l"/>
              <a:defRPr/>
            </a:pPr>
            <a:r>
              <a:rPr lang="zh-CN" altLang="en-US">
                <a:sym typeface="Consolas" panose="020B0609020204030204" pitchFamily="49" charset="0"/>
              </a:rPr>
              <a:t>排除依赖</a:t>
            </a:r>
            <a:endParaRPr lang="en-US" altLang="zh-CN" dirty="0">
              <a:sym typeface="Consolas" panose="020B0609020204030204" pitchFamily="49" charset="0"/>
            </a:endParaRPr>
          </a:p>
        </p:txBody>
      </p:sp>
      <p:sp>
        <p:nvSpPr>
          <p:cNvPr id="32" name="文本占位符 1">
            <a:extLst>
              <a:ext uri="{FF2B5EF4-FFF2-40B4-BE49-F238E27FC236}">
                <a16:creationId xmlns:a16="http://schemas.microsoft.com/office/drawing/2014/main" id="{F64A75B2-23CA-33F4-39CC-59B83D641DE5}"/>
              </a:ext>
            </a:extLst>
          </p:cNvPr>
          <p:cNvSpPr txBox="1">
            <a:spLocks/>
          </p:cNvSpPr>
          <p:nvPr/>
        </p:nvSpPr>
        <p:spPr>
          <a:xfrm>
            <a:off x="1014506" y="2099049"/>
            <a:ext cx="9650384" cy="468544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40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排除依赖指主动断开依赖的资源，被排除的资源无需指定版本。</a:t>
            </a:r>
            <a:endParaRPr lang="en-US" altLang="zh-CN" sz="1400" dirty="0"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33" name="立方体 32">
            <a:extLst>
              <a:ext uri="{FF2B5EF4-FFF2-40B4-BE49-F238E27FC236}">
                <a16:creationId xmlns:a16="http://schemas.microsoft.com/office/drawing/2014/main" id="{2232CD1A-D5BE-E42D-F12C-59AA74EA1FC0}"/>
              </a:ext>
            </a:extLst>
          </p:cNvPr>
          <p:cNvSpPr/>
          <p:nvPr/>
        </p:nvSpPr>
        <p:spPr>
          <a:xfrm>
            <a:off x="6056512" y="4232709"/>
            <a:ext cx="1035698" cy="48519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projectA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立方体 33">
            <a:extLst>
              <a:ext uri="{FF2B5EF4-FFF2-40B4-BE49-F238E27FC236}">
                <a16:creationId xmlns:a16="http://schemas.microsoft.com/office/drawing/2014/main" id="{D54D7843-63C5-4D76-48A7-6618F044EB05}"/>
              </a:ext>
            </a:extLst>
          </p:cNvPr>
          <p:cNvSpPr/>
          <p:nvPr/>
        </p:nvSpPr>
        <p:spPr>
          <a:xfrm>
            <a:off x="8330416" y="4229879"/>
            <a:ext cx="1035698" cy="48519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projectB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7107707D-8BE7-28FF-C726-15A3EE214C66}"/>
              </a:ext>
            </a:extLst>
          </p:cNvPr>
          <p:cNvCxnSpPr>
            <a:cxnSpLocks/>
          </p:cNvCxnSpPr>
          <p:nvPr/>
        </p:nvCxnSpPr>
        <p:spPr>
          <a:xfrm>
            <a:off x="9366114" y="4467812"/>
            <a:ext cx="156640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4B14E0A-FBC1-396D-69BE-30F8DD8E10F2}"/>
              </a:ext>
            </a:extLst>
          </p:cNvPr>
          <p:cNvSpPr/>
          <p:nvPr/>
        </p:nvSpPr>
        <p:spPr>
          <a:xfrm>
            <a:off x="1099643" y="2855167"/>
            <a:ext cx="4256129" cy="3321699"/>
          </a:xfrm>
          <a:prstGeom prst="roundRect">
            <a:avLst>
              <a:gd name="adj" fmla="val 2602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dependency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&gt;com.itheima&lt;/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&gt;maven-projectB&lt;/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&gt;1.0-SNAPSHOT&lt;/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exclusions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exclusion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&gt;junit&lt;/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&lt;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&gt;junit&lt;/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&lt;/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exclusion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&lt;/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exclusions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dependency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en-US" altLang="zh-CN" sz="1200">
              <a:solidFill>
                <a:srgbClr val="080808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jar-file-format_28857">
            <a:extLst>
              <a:ext uri="{FF2B5EF4-FFF2-40B4-BE49-F238E27FC236}">
                <a16:creationId xmlns:a16="http://schemas.microsoft.com/office/drawing/2014/main" id="{0B4E4A5A-DA8A-1F16-DD47-F626BF6AAF0B}"/>
              </a:ext>
            </a:extLst>
          </p:cNvPr>
          <p:cNvSpPr/>
          <p:nvPr/>
        </p:nvSpPr>
        <p:spPr>
          <a:xfrm>
            <a:off x="10953160" y="4105386"/>
            <a:ext cx="481090" cy="60968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  <a:gd name="connsiteX91" fmla="*/ 121763 h 600884"/>
              <a:gd name="connsiteY91" fmla="*/ 121763 h 600884"/>
              <a:gd name="connsiteX92" fmla="*/ 121763 h 600884"/>
              <a:gd name="connsiteY92" fmla="*/ 121763 h 600884"/>
              <a:gd name="connsiteX93" fmla="*/ 121763 h 600884"/>
              <a:gd name="connsiteY93" fmla="*/ 121763 h 600884"/>
              <a:gd name="connsiteX94" fmla="*/ 121763 h 600884"/>
              <a:gd name="connsiteY94" fmla="*/ 121763 h 600884"/>
              <a:gd name="connsiteX95" fmla="*/ 121763 h 600884"/>
              <a:gd name="connsiteY95" fmla="*/ 121763 h 600884"/>
              <a:gd name="connsiteX96" fmla="*/ 121763 h 600884"/>
              <a:gd name="connsiteY96" fmla="*/ 121763 h 600884"/>
              <a:gd name="connsiteX97" fmla="*/ 121763 h 600884"/>
              <a:gd name="connsiteY97" fmla="*/ 121763 h 600884"/>
              <a:gd name="connsiteX98" fmla="*/ 121763 h 600884"/>
              <a:gd name="connsiteY98" fmla="*/ 121763 h 600884"/>
              <a:gd name="connsiteX99" fmla="*/ 121763 h 600884"/>
              <a:gd name="connsiteY99" fmla="*/ 121763 h 600884"/>
              <a:gd name="connsiteX100" fmla="*/ 121763 h 600884"/>
              <a:gd name="connsiteY100" fmla="*/ 121763 h 600884"/>
              <a:gd name="connsiteX101" fmla="*/ 121763 h 600884"/>
              <a:gd name="connsiteY101" fmla="*/ 121763 h 600884"/>
              <a:gd name="connsiteX102" fmla="*/ 121763 h 600884"/>
              <a:gd name="connsiteY102" fmla="*/ 121763 h 600884"/>
              <a:gd name="connsiteX103" fmla="*/ 121763 h 600884"/>
              <a:gd name="connsiteY103" fmla="*/ 121763 h 600884"/>
              <a:gd name="connsiteX104" fmla="*/ 121763 h 600884"/>
              <a:gd name="connsiteY104" fmla="*/ 121763 h 600884"/>
              <a:gd name="connsiteX105" fmla="*/ 121763 h 600884"/>
              <a:gd name="connsiteY105" fmla="*/ 121763 h 600884"/>
              <a:gd name="connsiteX106" fmla="*/ 121763 h 600884"/>
              <a:gd name="connsiteY106" fmla="*/ 121763 h 600884"/>
              <a:gd name="connsiteX107" fmla="*/ 121763 h 600884"/>
              <a:gd name="connsiteY107" fmla="*/ 121763 h 600884"/>
              <a:gd name="connsiteX108" fmla="*/ 121763 h 600884"/>
              <a:gd name="connsiteY108" fmla="*/ 121763 h 600884"/>
              <a:gd name="connsiteX109" fmla="*/ 121763 h 600884"/>
              <a:gd name="connsiteY109" fmla="*/ 121763 h 600884"/>
              <a:gd name="connsiteX110" fmla="*/ 121763 h 600884"/>
              <a:gd name="connsiteY110" fmla="*/ 121763 h 600884"/>
              <a:gd name="connsiteX111" fmla="*/ 121763 h 600884"/>
              <a:gd name="connsiteY111" fmla="*/ 121763 h 600884"/>
              <a:gd name="connsiteX112" fmla="*/ 121763 h 600884"/>
              <a:gd name="connsiteY112" fmla="*/ 121763 h 600884"/>
              <a:gd name="connsiteX113" fmla="*/ 121763 h 600884"/>
              <a:gd name="connsiteY113" fmla="*/ 121763 h 600884"/>
              <a:gd name="connsiteX114" fmla="*/ 121763 h 600884"/>
              <a:gd name="connsiteY114" fmla="*/ 121763 h 600884"/>
              <a:gd name="connsiteX115" fmla="*/ 121763 h 600884"/>
              <a:gd name="connsiteY115" fmla="*/ 121763 h 600884"/>
              <a:gd name="connsiteX116" fmla="*/ 121763 h 600884"/>
              <a:gd name="connsiteY116" fmla="*/ 121763 h 600884"/>
              <a:gd name="connsiteX117" fmla="*/ 121763 h 600884"/>
              <a:gd name="connsiteY117" fmla="*/ 121763 h 600884"/>
              <a:gd name="connsiteX118" fmla="*/ 121763 h 600884"/>
              <a:gd name="connsiteY118" fmla="*/ 121763 h 600884"/>
              <a:gd name="connsiteX119" fmla="*/ 121763 h 600884"/>
              <a:gd name="connsiteY119" fmla="*/ 121763 h 600884"/>
              <a:gd name="connsiteX120" fmla="*/ 121763 h 600884"/>
              <a:gd name="connsiteY120" fmla="*/ 121763 h 600884"/>
              <a:gd name="connsiteX121" fmla="*/ 121763 h 600884"/>
              <a:gd name="connsiteY121" fmla="*/ 121763 h 600884"/>
              <a:gd name="connsiteX122" fmla="*/ 121763 h 600884"/>
              <a:gd name="connsiteY1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441669" h="607780">
                <a:moveTo>
                  <a:pt x="200751" y="443645"/>
                </a:moveTo>
                <a:lnTo>
                  <a:pt x="201167" y="443645"/>
                </a:lnTo>
                <a:cubicBezTo>
                  <a:pt x="203332" y="452214"/>
                  <a:pt x="205912" y="462946"/>
                  <a:pt x="208493" y="471515"/>
                </a:cubicBezTo>
                <a:lnTo>
                  <a:pt x="217483" y="502214"/>
                </a:lnTo>
                <a:lnTo>
                  <a:pt x="185517" y="502214"/>
                </a:lnTo>
                <a:lnTo>
                  <a:pt x="194091" y="471515"/>
                </a:lnTo>
                <a:cubicBezTo>
                  <a:pt x="196422" y="463196"/>
                  <a:pt x="198587" y="452214"/>
                  <a:pt x="200751" y="443645"/>
                </a:cubicBezTo>
                <a:close/>
                <a:moveTo>
                  <a:pt x="335258" y="442445"/>
                </a:moveTo>
                <a:cubicBezTo>
                  <a:pt x="350328" y="442611"/>
                  <a:pt x="359320" y="449255"/>
                  <a:pt x="359320" y="462541"/>
                </a:cubicBezTo>
                <a:cubicBezTo>
                  <a:pt x="359320" y="475164"/>
                  <a:pt x="349662" y="483302"/>
                  <a:pt x="333343" y="483302"/>
                </a:cubicBezTo>
                <a:lnTo>
                  <a:pt x="320438" y="483302"/>
                </a:lnTo>
                <a:lnTo>
                  <a:pt x="320438" y="443525"/>
                </a:lnTo>
                <a:cubicBezTo>
                  <a:pt x="322853" y="443026"/>
                  <a:pt x="327349" y="442445"/>
                  <a:pt x="335258" y="442445"/>
                </a:cubicBezTo>
                <a:close/>
                <a:moveTo>
                  <a:pt x="180781" y="419236"/>
                </a:moveTo>
                <a:lnTo>
                  <a:pt x="136564" y="563803"/>
                </a:lnTo>
                <a:lnTo>
                  <a:pt x="170456" y="563803"/>
                </a:lnTo>
                <a:lnTo>
                  <a:pt x="180781" y="526643"/>
                </a:lnTo>
                <a:lnTo>
                  <a:pt x="222250" y="526643"/>
                </a:lnTo>
                <a:lnTo>
                  <a:pt x="233409" y="563803"/>
                </a:lnTo>
                <a:lnTo>
                  <a:pt x="268632" y="563803"/>
                </a:lnTo>
                <a:lnTo>
                  <a:pt x="223749" y="419236"/>
                </a:lnTo>
                <a:close/>
                <a:moveTo>
                  <a:pt x="87101" y="419236"/>
                </a:moveTo>
                <a:lnTo>
                  <a:pt x="87101" y="510183"/>
                </a:lnTo>
                <a:cubicBezTo>
                  <a:pt x="87101" y="532712"/>
                  <a:pt x="78524" y="538947"/>
                  <a:pt x="64785" y="538947"/>
                </a:cubicBezTo>
                <a:cubicBezTo>
                  <a:pt x="58289" y="538947"/>
                  <a:pt x="52544" y="537866"/>
                  <a:pt x="48047" y="536369"/>
                </a:cubicBezTo>
                <a:lnTo>
                  <a:pt x="44383" y="562722"/>
                </a:lnTo>
                <a:cubicBezTo>
                  <a:pt x="50795" y="564884"/>
                  <a:pt x="60704" y="566131"/>
                  <a:pt x="68199" y="566131"/>
                </a:cubicBezTo>
                <a:cubicBezTo>
                  <a:pt x="100008" y="566131"/>
                  <a:pt x="119743" y="551749"/>
                  <a:pt x="119743" y="510598"/>
                </a:cubicBezTo>
                <a:lnTo>
                  <a:pt x="119743" y="419236"/>
                </a:lnTo>
                <a:close/>
                <a:moveTo>
                  <a:pt x="331585" y="418155"/>
                </a:moveTo>
                <a:cubicBezTo>
                  <a:pt x="314181" y="418155"/>
                  <a:pt x="298527" y="419485"/>
                  <a:pt x="288034" y="421148"/>
                </a:cubicBezTo>
                <a:lnTo>
                  <a:pt x="288034" y="563803"/>
                </a:lnTo>
                <a:lnTo>
                  <a:pt x="320427" y="563803"/>
                </a:lnTo>
                <a:lnTo>
                  <a:pt x="320427" y="506941"/>
                </a:lnTo>
                <a:lnTo>
                  <a:pt x="330336" y="506941"/>
                </a:lnTo>
                <a:cubicBezTo>
                  <a:pt x="343659" y="507190"/>
                  <a:pt x="349905" y="512095"/>
                  <a:pt x="353735" y="530134"/>
                </a:cubicBezTo>
                <a:cubicBezTo>
                  <a:pt x="358065" y="547925"/>
                  <a:pt x="361479" y="559730"/>
                  <a:pt x="363811" y="563803"/>
                </a:cubicBezTo>
                <a:lnTo>
                  <a:pt x="397369" y="563803"/>
                </a:lnTo>
                <a:cubicBezTo>
                  <a:pt x="394538" y="558233"/>
                  <a:pt x="390041" y="539362"/>
                  <a:pt x="385545" y="523068"/>
                </a:cubicBezTo>
                <a:cubicBezTo>
                  <a:pt x="381881" y="509767"/>
                  <a:pt x="376302" y="500124"/>
                  <a:pt x="366226" y="496050"/>
                </a:cubicBezTo>
                <a:lnTo>
                  <a:pt x="366226" y="495385"/>
                </a:lnTo>
                <a:cubicBezTo>
                  <a:pt x="378633" y="490896"/>
                  <a:pt x="391790" y="478177"/>
                  <a:pt x="391790" y="459721"/>
                </a:cubicBezTo>
                <a:cubicBezTo>
                  <a:pt x="391790" y="446503"/>
                  <a:pt x="387044" y="436361"/>
                  <a:pt x="378467" y="429544"/>
                </a:cubicBezTo>
                <a:cubicBezTo>
                  <a:pt x="368141" y="421397"/>
                  <a:pt x="353069" y="418155"/>
                  <a:pt x="331585" y="418155"/>
                </a:cubicBezTo>
                <a:close/>
                <a:moveTo>
                  <a:pt x="283884" y="322696"/>
                </a:moveTo>
                <a:cubicBezTo>
                  <a:pt x="283884" y="322696"/>
                  <a:pt x="282385" y="334937"/>
                  <a:pt x="257148" y="339351"/>
                </a:cubicBezTo>
                <a:cubicBezTo>
                  <a:pt x="204176" y="348594"/>
                  <a:pt x="157784" y="337602"/>
                  <a:pt x="157784" y="337602"/>
                </a:cubicBezTo>
                <a:cubicBezTo>
                  <a:pt x="157784" y="337602"/>
                  <a:pt x="229163" y="340600"/>
                  <a:pt x="252651" y="335853"/>
                </a:cubicBezTo>
                <a:cubicBezTo>
                  <a:pt x="276138" y="331023"/>
                  <a:pt x="283884" y="322696"/>
                  <a:pt x="283884" y="322696"/>
                </a:cubicBezTo>
                <a:close/>
                <a:moveTo>
                  <a:pt x="158395" y="309712"/>
                </a:moveTo>
                <a:cubicBezTo>
                  <a:pt x="158395" y="309712"/>
                  <a:pt x="137907" y="313212"/>
                  <a:pt x="139073" y="317711"/>
                </a:cubicBezTo>
                <a:cubicBezTo>
                  <a:pt x="140322" y="322127"/>
                  <a:pt x="178050" y="327210"/>
                  <a:pt x="212862" y="325377"/>
                </a:cubicBezTo>
                <a:cubicBezTo>
                  <a:pt x="247591" y="323627"/>
                  <a:pt x="269328" y="317711"/>
                  <a:pt x="271743" y="315295"/>
                </a:cubicBezTo>
                <a:cubicBezTo>
                  <a:pt x="274075" y="312962"/>
                  <a:pt x="272243" y="310879"/>
                  <a:pt x="272243" y="310879"/>
                </a:cubicBezTo>
                <a:cubicBezTo>
                  <a:pt x="272243" y="310879"/>
                  <a:pt x="277323" y="314128"/>
                  <a:pt x="273492" y="318294"/>
                </a:cubicBezTo>
                <a:cubicBezTo>
                  <a:pt x="269661" y="322461"/>
                  <a:pt x="246092" y="332293"/>
                  <a:pt x="192624" y="332293"/>
                </a:cubicBezTo>
                <a:cubicBezTo>
                  <a:pt x="139073" y="332293"/>
                  <a:pt x="125748" y="326044"/>
                  <a:pt x="126581" y="318294"/>
                </a:cubicBezTo>
                <a:cubicBezTo>
                  <a:pt x="127497" y="310545"/>
                  <a:pt x="156063" y="309962"/>
                  <a:pt x="158395" y="309712"/>
                </a:cubicBezTo>
                <a:close/>
                <a:moveTo>
                  <a:pt x="176299" y="294258"/>
                </a:moveTo>
                <a:cubicBezTo>
                  <a:pt x="176299" y="294258"/>
                  <a:pt x="174469" y="295421"/>
                  <a:pt x="175384" y="297497"/>
                </a:cubicBezTo>
                <a:cubicBezTo>
                  <a:pt x="176299" y="299573"/>
                  <a:pt x="195688" y="298825"/>
                  <a:pt x="206756" y="298493"/>
                </a:cubicBezTo>
                <a:cubicBezTo>
                  <a:pt x="217823" y="298244"/>
                  <a:pt x="219321" y="297497"/>
                  <a:pt x="238793" y="295005"/>
                </a:cubicBezTo>
                <a:lnTo>
                  <a:pt x="231470" y="300486"/>
                </a:lnTo>
                <a:cubicBezTo>
                  <a:pt x="228475" y="303061"/>
                  <a:pt x="223482" y="306548"/>
                  <a:pt x="193691" y="307296"/>
                </a:cubicBezTo>
                <a:cubicBezTo>
                  <a:pt x="168727" y="307877"/>
                  <a:pt x="164982" y="305220"/>
                  <a:pt x="165565" y="299905"/>
                </a:cubicBezTo>
                <a:cubicBezTo>
                  <a:pt x="166147" y="294507"/>
                  <a:pt x="176299" y="294258"/>
                  <a:pt x="176299" y="294258"/>
                </a:cubicBezTo>
                <a:close/>
                <a:moveTo>
                  <a:pt x="170853" y="271253"/>
                </a:moveTo>
                <a:cubicBezTo>
                  <a:pt x="170853" y="271253"/>
                  <a:pt x="166024" y="273001"/>
                  <a:pt x="167773" y="276165"/>
                </a:cubicBezTo>
                <a:cubicBezTo>
                  <a:pt x="169521" y="279245"/>
                  <a:pt x="192001" y="280910"/>
                  <a:pt x="210568" y="278829"/>
                </a:cubicBezTo>
                <a:cubicBezTo>
                  <a:pt x="224388" y="277247"/>
                  <a:pt x="242039" y="274833"/>
                  <a:pt x="242039" y="274833"/>
                </a:cubicBezTo>
                <a:lnTo>
                  <a:pt x="234296" y="281076"/>
                </a:lnTo>
                <a:cubicBezTo>
                  <a:pt x="234296" y="281076"/>
                  <a:pt x="209319" y="289318"/>
                  <a:pt x="186922" y="287736"/>
                </a:cubicBezTo>
                <a:cubicBezTo>
                  <a:pt x="160779" y="285988"/>
                  <a:pt x="148540" y="276581"/>
                  <a:pt x="170853" y="271253"/>
                </a:cubicBezTo>
                <a:close/>
                <a:moveTo>
                  <a:pt x="178950" y="245921"/>
                </a:moveTo>
                <a:cubicBezTo>
                  <a:pt x="178950" y="245921"/>
                  <a:pt x="158469" y="249904"/>
                  <a:pt x="158885" y="254801"/>
                </a:cubicBezTo>
                <a:cubicBezTo>
                  <a:pt x="159301" y="259697"/>
                  <a:pt x="224408" y="260112"/>
                  <a:pt x="248885" y="253473"/>
                </a:cubicBezTo>
                <a:cubicBezTo>
                  <a:pt x="244473" y="257290"/>
                  <a:pt x="239561" y="265257"/>
                  <a:pt x="197183" y="266751"/>
                </a:cubicBezTo>
                <a:cubicBezTo>
                  <a:pt x="159301" y="268079"/>
                  <a:pt x="141484" y="261938"/>
                  <a:pt x="144148" y="253888"/>
                </a:cubicBezTo>
                <a:cubicBezTo>
                  <a:pt x="146812" y="245921"/>
                  <a:pt x="178950" y="245921"/>
                  <a:pt x="178950" y="245921"/>
                </a:cubicBezTo>
                <a:close/>
                <a:moveTo>
                  <a:pt x="269766" y="242957"/>
                </a:moveTo>
                <a:cubicBezTo>
                  <a:pt x="277354" y="242562"/>
                  <a:pt x="285494" y="245221"/>
                  <a:pt x="287701" y="257436"/>
                </a:cubicBezTo>
                <a:cubicBezTo>
                  <a:pt x="291365" y="277543"/>
                  <a:pt x="252060" y="285437"/>
                  <a:pt x="252060" y="285437"/>
                </a:cubicBezTo>
                <a:cubicBezTo>
                  <a:pt x="252060" y="285437"/>
                  <a:pt x="277042" y="268985"/>
                  <a:pt x="275210" y="257851"/>
                </a:cubicBezTo>
                <a:cubicBezTo>
                  <a:pt x="273461" y="246800"/>
                  <a:pt x="255141" y="246800"/>
                  <a:pt x="255141" y="246800"/>
                </a:cubicBezTo>
                <a:cubicBezTo>
                  <a:pt x="255141" y="246800"/>
                  <a:pt x="262178" y="243352"/>
                  <a:pt x="269766" y="242957"/>
                </a:cubicBezTo>
                <a:close/>
                <a:moveTo>
                  <a:pt x="246767" y="172885"/>
                </a:moveTo>
                <a:cubicBezTo>
                  <a:pt x="246767" y="172885"/>
                  <a:pt x="225608" y="188684"/>
                  <a:pt x="220860" y="197331"/>
                </a:cubicBezTo>
                <a:cubicBezTo>
                  <a:pt x="213695" y="210220"/>
                  <a:pt x="226191" y="214294"/>
                  <a:pt x="228857" y="227182"/>
                </a:cubicBezTo>
                <a:cubicBezTo>
                  <a:pt x="231606" y="240071"/>
                  <a:pt x="215528" y="251213"/>
                  <a:pt x="215528" y="251213"/>
                </a:cubicBezTo>
                <a:cubicBezTo>
                  <a:pt x="215528" y="251213"/>
                  <a:pt x="220443" y="241401"/>
                  <a:pt x="218610" y="235664"/>
                </a:cubicBezTo>
                <a:cubicBezTo>
                  <a:pt x="216861" y="229843"/>
                  <a:pt x="205698" y="224106"/>
                  <a:pt x="205698" y="206228"/>
                </a:cubicBezTo>
                <a:cubicBezTo>
                  <a:pt x="205698" y="188434"/>
                  <a:pt x="246767" y="172885"/>
                  <a:pt x="246767" y="172885"/>
                </a:cubicBezTo>
                <a:close/>
                <a:moveTo>
                  <a:pt x="227087" y="127512"/>
                </a:moveTo>
                <a:cubicBezTo>
                  <a:pt x="227087" y="127512"/>
                  <a:pt x="239076" y="144389"/>
                  <a:pt x="228419" y="161765"/>
                </a:cubicBezTo>
                <a:cubicBezTo>
                  <a:pt x="217679" y="179140"/>
                  <a:pt x="190370" y="191029"/>
                  <a:pt x="190037" y="203167"/>
                </a:cubicBezTo>
                <a:cubicBezTo>
                  <a:pt x="189620" y="220044"/>
                  <a:pt x="201693" y="243239"/>
                  <a:pt x="201693" y="243239"/>
                </a:cubicBezTo>
                <a:cubicBezTo>
                  <a:pt x="201693" y="243239"/>
                  <a:pt x="168722" y="217882"/>
                  <a:pt x="178963" y="195601"/>
                </a:cubicBezTo>
                <a:cubicBezTo>
                  <a:pt x="189204" y="173321"/>
                  <a:pt x="215514" y="165755"/>
                  <a:pt x="222674" y="152869"/>
                </a:cubicBezTo>
                <a:cubicBezTo>
                  <a:pt x="229751" y="139983"/>
                  <a:pt x="227087" y="127512"/>
                  <a:pt x="227087" y="127512"/>
                </a:cubicBezTo>
                <a:close/>
                <a:moveTo>
                  <a:pt x="23899" y="23859"/>
                </a:moveTo>
                <a:lnTo>
                  <a:pt x="23899" y="404688"/>
                </a:lnTo>
                <a:lnTo>
                  <a:pt x="417770" y="404688"/>
                </a:lnTo>
                <a:lnTo>
                  <a:pt x="417770" y="157702"/>
                </a:lnTo>
                <a:lnTo>
                  <a:pt x="312349" y="157702"/>
                </a:lnTo>
                <a:cubicBezTo>
                  <a:pt x="305771" y="157702"/>
                  <a:pt x="300442" y="152381"/>
                  <a:pt x="300442" y="145731"/>
                </a:cubicBezTo>
                <a:lnTo>
                  <a:pt x="300442" y="23859"/>
                </a:lnTo>
                <a:close/>
                <a:moveTo>
                  <a:pt x="23899" y="0"/>
                </a:moveTo>
                <a:lnTo>
                  <a:pt x="312349" y="0"/>
                </a:lnTo>
                <a:cubicBezTo>
                  <a:pt x="313265" y="0"/>
                  <a:pt x="314181" y="166"/>
                  <a:pt x="315097" y="333"/>
                </a:cubicBezTo>
                <a:cubicBezTo>
                  <a:pt x="315347" y="416"/>
                  <a:pt x="315514" y="499"/>
                  <a:pt x="315764" y="582"/>
                </a:cubicBezTo>
                <a:cubicBezTo>
                  <a:pt x="316596" y="831"/>
                  <a:pt x="317346" y="1081"/>
                  <a:pt x="318095" y="1496"/>
                </a:cubicBezTo>
                <a:cubicBezTo>
                  <a:pt x="318345" y="1663"/>
                  <a:pt x="318595" y="1829"/>
                  <a:pt x="318845" y="1995"/>
                </a:cubicBezTo>
                <a:cubicBezTo>
                  <a:pt x="319761" y="2577"/>
                  <a:pt x="320593" y="3242"/>
                  <a:pt x="321259" y="3990"/>
                </a:cubicBezTo>
                <a:cubicBezTo>
                  <a:pt x="321259" y="3990"/>
                  <a:pt x="321343" y="4073"/>
                  <a:pt x="321343" y="4073"/>
                </a:cubicBezTo>
                <a:lnTo>
                  <a:pt x="438755" y="137916"/>
                </a:lnTo>
                <a:cubicBezTo>
                  <a:pt x="440670" y="140078"/>
                  <a:pt x="441503" y="142821"/>
                  <a:pt x="441586" y="145648"/>
                </a:cubicBezTo>
                <a:cubicBezTo>
                  <a:pt x="441586" y="146063"/>
                  <a:pt x="441669" y="146479"/>
                  <a:pt x="441669" y="146978"/>
                </a:cubicBezTo>
                <a:lnTo>
                  <a:pt x="441669" y="583921"/>
                </a:lnTo>
                <a:cubicBezTo>
                  <a:pt x="441669" y="597056"/>
                  <a:pt x="430927" y="607780"/>
                  <a:pt x="417770" y="607780"/>
                </a:cubicBezTo>
                <a:lnTo>
                  <a:pt x="23899" y="607780"/>
                </a:lnTo>
                <a:cubicBezTo>
                  <a:pt x="10742" y="607780"/>
                  <a:pt x="0" y="597056"/>
                  <a:pt x="0" y="583921"/>
                </a:cubicBezTo>
                <a:lnTo>
                  <a:pt x="0" y="23859"/>
                </a:lnTo>
                <a:cubicBezTo>
                  <a:pt x="0" y="10724"/>
                  <a:pt x="10742" y="0"/>
                  <a:pt x="2389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连接符: 肘形 62">
            <a:extLst>
              <a:ext uri="{FF2B5EF4-FFF2-40B4-BE49-F238E27FC236}">
                <a16:creationId xmlns:a16="http://schemas.microsoft.com/office/drawing/2014/main" id="{67B5BCD2-F035-5514-3E91-49C7DF7B88B8}"/>
              </a:ext>
            </a:extLst>
          </p:cNvPr>
          <p:cNvCxnSpPr>
            <a:cxnSpLocks/>
          </p:cNvCxnSpPr>
          <p:nvPr/>
        </p:nvCxnSpPr>
        <p:spPr>
          <a:xfrm>
            <a:off x="7092210" y="4505136"/>
            <a:ext cx="123820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22">
            <a:extLst>
              <a:ext uri="{FF2B5EF4-FFF2-40B4-BE49-F238E27FC236}">
                <a16:creationId xmlns:a16="http://schemas.microsoft.com/office/drawing/2014/main" id="{7C86080B-904E-DB01-3CCD-0EC7D60D9976}"/>
              </a:ext>
            </a:extLst>
          </p:cNvPr>
          <p:cNvSpPr/>
          <p:nvPr/>
        </p:nvSpPr>
        <p:spPr>
          <a:xfrm>
            <a:off x="1095437" y="4172262"/>
            <a:ext cx="4256128" cy="1593861"/>
          </a:xfrm>
          <a:prstGeom prst="roundRect">
            <a:avLst>
              <a:gd name="adj" fmla="val 4213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禁止标志 纯色填充">
            <a:extLst>
              <a:ext uri="{FF2B5EF4-FFF2-40B4-BE49-F238E27FC236}">
                <a16:creationId xmlns:a16="http://schemas.microsoft.com/office/drawing/2014/main" id="{C827816D-E317-25C3-95D7-4A2F2F03A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5377" y="4839662"/>
            <a:ext cx="417712" cy="41771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4A479D7-FCAC-AC24-DE9C-ECFAEB76B3FD}"/>
              </a:ext>
            </a:extLst>
          </p:cNvPr>
          <p:cNvSpPr txBox="1"/>
          <p:nvPr/>
        </p:nvSpPr>
        <p:spPr>
          <a:xfrm>
            <a:off x="5948105" y="5399137"/>
            <a:ext cx="12525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exclusion</a:t>
            </a:r>
            <a:r>
              <a:rPr lang="zh-CN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zh-CN" altLang="en-US" sz="1400"/>
          </a:p>
        </p:txBody>
      </p:sp>
      <p:sp>
        <p:nvSpPr>
          <p:cNvPr id="96" name="jar-file-format_28857">
            <a:extLst>
              <a:ext uri="{FF2B5EF4-FFF2-40B4-BE49-F238E27FC236}">
                <a16:creationId xmlns:a16="http://schemas.microsoft.com/office/drawing/2014/main" id="{EFDFF82F-3820-2A8D-3148-6254C4B55496}"/>
              </a:ext>
            </a:extLst>
          </p:cNvPr>
          <p:cNvSpPr/>
          <p:nvPr/>
        </p:nvSpPr>
        <p:spPr>
          <a:xfrm>
            <a:off x="10953160" y="4105386"/>
            <a:ext cx="481090" cy="60968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  <a:gd name="connsiteX91" fmla="*/ 121763 h 600884"/>
              <a:gd name="connsiteY91" fmla="*/ 121763 h 600884"/>
              <a:gd name="connsiteX92" fmla="*/ 121763 h 600884"/>
              <a:gd name="connsiteY92" fmla="*/ 121763 h 600884"/>
              <a:gd name="connsiteX93" fmla="*/ 121763 h 600884"/>
              <a:gd name="connsiteY93" fmla="*/ 121763 h 600884"/>
              <a:gd name="connsiteX94" fmla="*/ 121763 h 600884"/>
              <a:gd name="connsiteY94" fmla="*/ 121763 h 600884"/>
              <a:gd name="connsiteX95" fmla="*/ 121763 h 600884"/>
              <a:gd name="connsiteY95" fmla="*/ 121763 h 600884"/>
              <a:gd name="connsiteX96" fmla="*/ 121763 h 600884"/>
              <a:gd name="connsiteY96" fmla="*/ 121763 h 600884"/>
              <a:gd name="connsiteX97" fmla="*/ 121763 h 600884"/>
              <a:gd name="connsiteY97" fmla="*/ 121763 h 600884"/>
              <a:gd name="connsiteX98" fmla="*/ 121763 h 600884"/>
              <a:gd name="connsiteY98" fmla="*/ 121763 h 600884"/>
              <a:gd name="connsiteX99" fmla="*/ 121763 h 600884"/>
              <a:gd name="connsiteY99" fmla="*/ 121763 h 600884"/>
              <a:gd name="connsiteX100" fmla="*/ 121763 h 600884"/>
              <a:gd name="connsiteY100" fmla="*/ 121763 h 600884"/>
              <a:gd name="connsiteX101" fmla="*/ 121763 h 600884"/>
              <a:gd name="connsiteY101" fmla="*/ 121763 h 600884"/>
              <a:gd name="connsiteX102" fmla="*/ 121763 h 600884"/>
              <a:gd name="connsiteY102" fmla="*/ 121763 h 600884"/>
              <a:gd name="connsiteX103" fmla="*/ 121763 h 600884"/>
              <a:gd name="connsiteY103" fmla="*/ 121763 h 600884"/>
              <a:gd name="connsiteX104" fmla="*/ 121763 h 600884"/>
              <a:gd name="connsiteY104" fmla="*/ 121763 h 600884"/>
              <a:gd name="connsiteX105" fmla="*/ 121763 h 600884"/>
              <a:gd name="connsiteY105" fmla="*/ 121763 h 600884"/>
              <a:gd name="connsiteX106" fmla="*/ 121763 h 600884"/>
              <a:gd name="connsiteY106" fmla="*/ 121763 h 600884"/>
              <a:gd name="connsiteX107" fmla="*/ 121763 h 600884"/>
              <a:gd name="connsiteY107" fmla="*/ 121763 h 600884"/>
              <a:gd name="connsiteX108" fmla="*/ 121763 h 600884"/>
              <a:gd name="connsiteY108" fmla="*/ 121763 h 600884"/>
              <a:gd name="connsiteX109" fmla="*/ 121763 h 600884"/>
              <a:gd name="connsiteY109" fmla="*/ 121763 h 600884"/>
              <a:gd name="connsiteX110" fmla="*/ 121763 h 600884"/>
              <a:gd name="connsiteY110" fmla="*/ 121763 h 600884"/>
              <a:gd name="connsiteX111" fmla="*/ 121763 h 600884"/>
              <a:gd name="connsiteY111" fmla="*/ 121763 h 600884"/>
              <a:gd name="connsiteX112" fmla="*/ 121763 h 600884"/>
              <a:gd name="connsiteY112" fmla="*/ 121763 h 600884"/>
              <a:gd name="connsiteX113" fmla="*/ 121763 h 600884"/>
              <a:gd name="connsiteY113" fmla="*/ 121763 h 600884"/>
              <a:gd name="connsiteX114" fmla="*/ 121763 h 600884"/>
              <a:gd name="connsiteY114" fmla="*/ 121763 h 600884"/>
              <a:gd name="connsiteX115" fmla="*/ 121763 h 600884"/>
              <a:gd name="connsiteY115" fmla="*/ 121763 h 600884"/>
              <a:gd name="connsiteX116" fmla="*/ 121763 h 600884"/>
              <a:gd name="connsiteY116" fmla="*/ 121763 h 600884"/>
              <a:gd name="connsiteX117" fmla="*/ 121763 h 600884"/>
              <a:gd name="connsiteY117" fmla="*/ 121763 h 600884"/>
              <a:gd name="connsiteX118" fmla="*/ 121763 h 600884"/>
              <a:gd name="connsiteY118" fmla="*/ 121763 h 600884"/>
              <a:gd name="connsiteX119" fmla="*/ 121763 h 600884"/>
              <a:gd name="connsiteY119" fmla="*/ 121763 h 600884"/>
              <a:gd name="connsiteX120" fmla="*/ 121763 h 600884"/>
              <a:gd name="connsiteY120" fmla="*/ 121763 h 600884"/>
              <a:gd name="connsiteX121" fmla="*/ 121763 h 600884"/>
              <a:gd name="connsiteY121" fmla="*/ 121763 h 600884"/>
              <a:gd name="connsiteX122" fmla="*/ 121763 h 600884"/>
              <a:gd name="connsiteY1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441669" h="607780">
                <a:moveTo>
                  <a:pt x="200751" y="443645"/>
                </a:moveTo>
                <a:lnTo>
                  <a:pt x="201167" y="443645"/>
                </a:lnTo>
                <a:cubicBezTo>
                  <a:pt x="203332" y="452214"/>
                  <a:pt x="205912" y="462946"/>
                  <a:pt x="208493" y="471515"/>
                </a:cubicBezTo>
                <a:lnTo>
                  <a:pt x="217483" y="502214"/>
                </a:lnTo>
                <a:lnTo>
                  <a:pt x="185517" y="502214"/>
                </a:lnTo>
                <a:lnTo>
                  <a:pt x="194091" y="471515"/>
                </a:lnTo>
                <a:cubicBezTo>
                  <a:pt x="196422" y="463196"/>
                  <a:pt x="198587" y="452214"/>
                  <a:pt x="200751" y="443645"/>
                </a:cubicBezTo>
                <a:close/>
                <a:moveTo>
                  <a:pt x="335258" y="442445"/>
                </a:moveTo>
                <a:cubicBezTo>
                  <a:pt x="350328" y="442611"/>
                  <a:pt x="359320" y="449255"/>
                  <a:pt x="359320" y="462541"/>
                </a:cubicBezTo>
                <a:cubicBezTo>
                  <a:pt x="359320" y="475164"/>
                  <a:pt x="349662" y="483302"/>
                  <a:pt x="333343" y="483302"/>
                </a:cubicBezTo>
                <a:lnTo>
                  <a:pt x="320438" y="483302"/>
                </a:lnTo>
                <a:lnTo>
                  <a:pt x="320438" y="443525"/>
                </a:lnTo>
                <a:cubicBezTo>
                  <a:pt x="322853" y="443026"/>
                  <a:pt x="327349" y="442445"/>
                  <a:pt x="335258" y="442445"/>
                </a:cubicBezTo>
                <a:close/>
                <a:moveTo>
                  <a:pt x="180781" y="419236"/>
                </a:moveTo>
                <a:lnTo>
                  <a:pt x="136564" y="563803"/>
                </a:lnTo>
                <a:lnTo>
                  <a:pt x="170456" y="563803"/>
                </a:lnTo>
                <a:lnTo>
                  <a:pt x="180781" y="526643"/>
                </a:lnTo>
                <a:lnTo>
                  <a:pt x="222250" y="526643"/>
                </a:lnTo>
                <a:lnTo>
                  <a:pt x="233409" y="563803"/>
                </a:lnTo>
                <a:lnTo>
                  <a:pt x="268632" y="563803"/>
                </a:lnTo>
                <a:lnTo>
                  <a:pt x="223749" y="419236"/>
                </a:lnTo>
                <a:close/>
                <a:moveTo>
                  <a:pt x="87101" y="419236"/>
                </a:moveTo>
                <a:lnTo>
                  <a:pt x="87101" y="510183"/>
                </a:lnTo>
                <a:cubicBezTo>
                  <a:pt x="87101" y="532712"/>
                  <a:pt x="78524" y="538947"/>
                  <a:pt x="64785" y="538947"/>
                </a:cubicBezTo>
                <a:cubicBezTo>
                  <a:pt x="58289" y="538947"/>
                  <a:pt x="52544" y="537866"/>
                  <a:pt x="48047" y="536369"/>
                </a:cubicBezTo>
                <a:lnTo>
                  <a:pt x="44383" y="562722"/>
                </a:lnTo>
                <a:cubicBezTo>
                  <a:pt x="50795" y="564884"/>
                  <a:pt x="60704" y="566131"/>
                  <a:pt x="68199" y="566131"/>
                </a:cubicBezTo>
                <a:cubicBezTo>
                  <a:pt x="100008" y="566131"/>
                  <a:pt x="119743" y="551749"/>
                  <a:pt x="119743" y="510598"/>
                </a:cubicBezTo>
                <a:lnTo>
                  <a:pt x="119743" y="419236"/>
                </a:lnTo>
                <a:close/>
                <a:moveTo>
                  <a:pt x="331585" y="418155"/>
                </a:moveTo>
                <a:cubicBezTo>
                  <a:pt x="314181" y="418155"/>
                  <a:pt x="298527" y="419485"/>
                  <a:pt x="288034" y="421148"/>
                </a:cubicBezTo>
                <a:lnTo>
                  <a:pt x="288034" y="563803"/>
                </a:lnTo>
                <a:lnTo>
                  <a:pt x="320427" y="563803"/>
                </a:lnTo>
                <a:lnTo>
                  <a:pt x="320427" y="506941"/>
                </a:lnTo>
                <a:lnTo>
                  <a:pt x="330336" y="506941"/>
                </a:lnTo>
                <a:cubicBezTo>
                  <a:pt x="343659" y="507190"/>
                  <a:pt x="349905" y="512095"/>
                  <a:pt x="353735" y="530134"/>
                </a:cubicBezTo>
                <a:cubicBezTo>
                  <a:pt x="358065" y="547925"/>
                  <a:pt x="361479" y="559730"/>
                  <a:pt x="363811" y="563803"/>
                </a:cubicBezTo>
                <a:lnTo>
                  <a:pt x="397369" y="563803"/>
                </a:lnTo>
                <a:cubicBezTo>
                  <a:pt x="394538" y="558233"/>
                  <a:pt x="390041" y="539362"/>
                  <a:pt x="385545" y="523068"/>
                </a:cubicBezTo>
                <a:cubicBezTo>
                  <a:pt x="381881" y="509767"/>
                  <a:pt x="376302" y="500124"/>
                  <a:pt x="366226" y="496050"/>
                </a:cubicBezTo>
                <a:lnTo>
                  <a:pt x="366226" y="495385"/>
                </a:lnTo>
                <a:cubicBezTo>
                  <a:pt x="378633" y="490896"/>
                  <a:pt x="391790" y="478177"/>
                  <a:pt x="391790" y="459721"/>
                </a:cubicBezTo>
                <a:cubicBezTo>
                  <a:pt x="391790" y="446503"/>
                  <a:pt x="387044" y="436361"/>
                  <a:pt x="378467" y="429544"/>
                </a:cubicBezTo>
                <a:cubicBezTo>
                  <a:pt x="368141" y="421397"/>
                  <a:pt x="353069" y="418155"/>
                  <a:pt x="331585" y="418155"/>
                </a:cubicBezTo>
                <a:close/>
                <a:moveTo>
                  <a:pt x="283884" y="322696"/>
                </a:moveTo>
                <a:cubicBezTo>
                  <a:pt x="283884" y="322696"/>
                  <a:pt x="282385" y="334937"/>
                  <a:pt x="257148" y="339351"/>
                </a:cubicBezTo>
                <a:cubicBezTo>
                  <a:pt x="204176" y="348594"/>
                  <a:pt x="157784" y="337602"/>
                  <a:pt x="157784" y="337602"/>
                </a:cubicBezTo>
                <a:cubicBezTo>
                  <a:pt x="157784" y="337602"/>
                  <a:pt x="229163" y="340600"/>
                  <a:pt x="252651" y="335853"/>
                </a:cubicBezTo>
                <a:cubicBezTo>
                  <a:pt x="276138" y="331023"/>
                  <a:pt x="283884" y="322696"/>
                  <a:pt x="283884" y="322696"/>
                </a:cubicBezTo>
                <a:close/>
                <a:moveTo>
                  <a:pt x="158395" y="309712"/>
                </a:moveTo>
                <a:cubicBezTo>
                  <a:pt x="158395" y="309712"/>
                  <a:pt x="137907" y="313212"/>
                  <a:pt x="139073" y="317711"/>
                </a:cubicBezTo>
                <a:cubicBezTo>
                  <a:pt x="140322" y="322127"/>
                  <a:pt x="178050" y="327210"/>
                  <a:pt x="212862" y="325377"/>
                </a:cubicBezTo>
                <a:cubicBezTo>
                  <a:pt x="247591" y="323627"/>
                  <a:pt x="269328" y="317711"/>
                  <a:pt x="271743" y="315295"/>
                </a:cubicBezTo>
                <a:cubicBezTo>
                  <a:pt x="274075" y="312962"/>
                  <a:pt x="272243" y="310879"/>
                  <a:pt x="272243" y="310879"/>
                </a:cubicBezTo>
                <a:cubicBezTo>
                  <a:pt x="272243" y="310879"/>
                  <a:pt x="277323" y="314128"/>
                  <a:pt x="273492" y="318294"/>
                </a:cubicBezTo>
                <a:cubicBezTo>
                  <a:pt x="269661" y="322461"/>
                  <a:pt x="246092" y="332293"/>
                  <a:pt x="192624" y="332293"/>
                </a:cubicBezTo>
                <a:cubicBezTo>
                  <a:pt x="139073" y="332293"/>
                  <a:pt x="125748" y="326044"/>
                  <a:pt x="126581" y="318294"/>
                </a:cubicBezTo>
                <a:cubicBezTo>
                  <a:pt x="127497" y="310545"/>
                  <a:pt x="156063" y="309962"/>
                  <a:pt x="158395" y="309712"/>
                </a:cubicBezTo>
                <a:close/>
                <a:moveTo>
                  <a:pt x="176299" y="294258"/>
                </a:moveTo>
                <a:cubicBezTo>
                  <a:pt x="176299" y="294258"/>
                  <a:pt x="174469" y="295421"/>
                  <a:pt x="175384" y="297497"/>
                </a:cubicBezTo>
                <a:cubicBezTo>
                  <a:pt x="176299" y="299573"/>
                  <a:pt x="195688" y="298825"/>
                  <a:pt x="206756" y="298493"/>
                </a:cubicBezTo>
                <a:cubicBezTo>
                  <a:pt x="217823" y="298244"/>
                  <a:pt x="219321" y="297497"/>
                  <a:pt x="238793" y="295005"/>
                </a:cubicBezTo>
                <a:lnTo>
                  <a:pt x="231470" y="300486"/>
                </a:lnTo>
                <a:cubicBezTo>
                  <a:pt x="228475" y="303061"/>
                  <a:pt x="223482" y="306548"/>
                  <a:pt x="193691" y="307296"/>
                </a:cubicBezTo>
                <a:cubicBezTo>
                  <a:pt x="168727" y="307877"/>
                  <a:pt x="164982" y="305220"/>
                  <a:pt x="165565" y="299905"/>
                </a:cubicBezTo>
                <a:cubicBezTo>
                  <a:pt x="166147" y="294507"/>
                  <a:pt x="176299" y="294258"/>
                  <a:pt x="176299" y="294258"/>
                </a:cubicBezTo>
                <a:close/>
                <a:moveTo>
                  <a:pt x="170853" y="271253"/>
                </a:moveTo>
                <a:cubicBezTo>
                  <a:pt x="170853" y="271253"/>
                  <a:pt x="166024" y="273001"/>
                  <a:pt x="167773" y="276165"/>
                </a:cubicBezTo>
                <a:cubicBezTo>
                  <a:pt x="169521" y="279245"/>
                  <a:pt x="192001" y="280910"/>
                  <a:pt x="210568" y="278829"/>
                </a:cubicBezTo>
                <a:cubicBezTo>
                  <a:pt x="224388" y="277247"/>
                  <a:pt x="242039" y="274833"/>
                  <a:pt x="242039" y="274833"/>
                </a:cubicBezTo>
                <a:lnTo>
                  <a:pt x="234296" y="281076"/>
                </a:lnTo>
                <a:cubicBezTo>
                  <a:pt x="234296" y="281076"/>
                  <a:pt x="209319" y="289318"/>
                  <a:pt x="186922" y="287736"/>
                </a:cubicBezTo>
                <a:cubicBezTo>
                  <a:pt x="160779" y="285988"/>
                  <a:pt x="148540" y="276581"/>
                  <a:pt x="170853" y="271253"/>
                </a:cubicBezTo>
                <a:close/>
                <a:moveTo>
                  <a:pt x="178950" y="245921"/>
                </a:moveTo>
                <a:cubicBezTo>
                  <a:pt x="178950" y="245921"/>
                  <a:pt x="158469" y="249904"/>
                  <a:pt x="158885" y="254801"/>
                </a:cubicBezTo>
                <a:cubicBezTo>
                  <a:pt x="159301" y="259697"/>
                  <a:pt x="224408" y="260112"/>
                  <a:pt x="248885" y="253473"/>
                </a:cubicBezTo>
                <a:cubicBezTo>
                  <a:pt x="244473" y="257290"/>
                  <a:pt x="239561" y="265257"/>
                  <a:pt x="197183" y="266751"/>
                </a:cubicBezTo>
                <a:cubicBezTo>
                  <a:pt x="159301" y="268079"/>
                  <a:pt x="141484" y="261938"/>
                  <a:pt x="144148" y="253888"/>
                </a:cubicBezTo>
                <a:cubicBezTo>
                  <a:pt x="146812" y="245921"/>
                  <a:pt x="178950" y="245921"/>
                  <a:pt x="178950" y="245921"/>
                </a:cubicBezTo>
                <a:close/>
                <a:moveTo>
                  <a:pt x="269766" y="242957"/>
                </a:moveTo>
                <a:cubicBezTo>
                  <a:pt x="277354" y="242562"/>
                  <a:pt x="285494" y="245221"/>
                  <a:pt x="287701" y="257436"/>
                </a:cubicBezTo>
                <a:cubicBezTo>
                  <a:pt x="291365" y="277543"/>
                  <a:pt x="252060" y="285437"/>
                  <a:pt x="252060" y="285437"/>
                </a:cubicBezTo>
                <a:cubicBezTo>
                  <a:pt x="252060" y="285437"/>
                  <a:pt x="277042" y="268985"/>
                  <a:pt x="275210" y="257851"/>
                </a:cubicBezTo>
                <a:cubicBezTo>
                  <a:pt x="273461" y="246800"/>
                  <a:pt x="255141" y="246800"/>
                  <a:pt x="255141" y="246800"/>
                </a:cubicBezTo>
                <a:cubicBezTo>
                  <a:pt x="255141" y="246800"/>
                  <a:pt x="262178" y="243352"/>
                  <a:pt x="269766" y="242957"/>
                </a:cubicBezTo>
                <a:close/>
                <a:moveTo>
                  <a:pt x="246767" y="172885"/>
                </a:moveTo>
                <a:cubicBezTo>
                  <a:pt x="246767" y="172885"/>
                  <a:pt x="225608" y="188684"/>
                  <a:pt x="220860" y="197331"/>
                </a:cubicBezTo>
                <a:cubicBezTo>
                  <a:pt x="213695" y="210220"/>
                  <a:pt x="226191" y="214294"/>
                  <a:pt x="228857" y="227182"/>
                </a:cubicBezTo>
                <a:cubicBezTo>
                  <a:pt x="231606" y="240071"/>
                  <a:pt x="215528" y="251213"/>
                  <a:pt x="215528" y="251213"/>
                </a:cubicBezTo>
                <a:cubicBezTo>
                  <a:pt x="215528" y="251213"/>
                  <a:pt x="220443" y="241401"/>
                  <a:pt x="218610" y="235664"/>
                </a:cubicBezTo>
                <a:cubicBezTo>
                  <a:pt x="216861" y="229843"/>
                  <a:pt x="205698" y="224106"/>
                  <a:pt x="205698" y="206228"/>
                </a:cubicBezTo>
                <a:cubicBezTo>
                  <a:pt x="205698" y="188434"/>
                  <a:pt x="246767" y="172885"/>
                  <a:pt x="246767" y="172885"/>
                </a:cubicBezTo>
                <a:close/>
                <a:moveTo>
                  <a:pt x="227087" y="127512"/>
                </a:moveTo>
                <a:cubicBezTo>
                  <a:pt x="227087" y="127512"/>
                  <a:pt x="239076" y="144389"/>
                  <a:pt x="228419" y="161765"/>
                </a:cubicBezTo>
                <a:cubicBezTo>
                  <a:pt x="217679" y="179140"/>
                  <a:pt x="190370" y="191029"/>
                  <a:pt x="190037" y="203167"/>
                </a:cubicBezTo>
                <a:cubicBezTo>
                  <a:pt x="189620" y="220044"/>
                  <a:pt x="201693" y="243239"/>
                  <a:pt x="201693" y="243239"/>
                </a:cubicBezTo>
                <a:cubicBezTo>
                  <a:pt x="201693" y="243239"/>
                  <a:pt x="168722" y="217882"/>
                  <a:pt x="178963" y="195601"/>
                </a:cubicBezTo>
                <a:cubicBezTo>
                  <a:pt x="189204" y="173321"/>
                  <a:pt x="215514" y="165755"/>
                  <a:pt x="222674" y="152869"/>
                </a:cubicBezTo>
                <a:cubicBezTo>
                  <a:pt x="229751" y="139983"/>
                  <a:pt x="227087" y="127512"/>
                  <a:pt x="227087" y="127512"/>
                </a:cubicBezTo>
                <a:close/>
                <a:moveTo>
                  <a:pt x="23899" y="23859"/>
                </a:moveTo>
                <a:lnTo>
                  <a:pt x="23899" y="404688"/>
                </a:lnTo>
                <a:lnTo>
                  <a:pt x="417770" y="404688"/>
                </a:lnTo>
                <a:lnTo>
                  <a:pt x="417770" y="157702"/>
                </a:lnTo>
                <a:lnTo>
                  <a:pt x="312349" y="157702"/>
                </a:lnTo>
                <a:cubicBezTo>
                  <a:pt x="305771" y="157702"/>
                  <a:pt x="300442" y="152381"/>
                  <a:pt x="300442" y="145731"/>
                </a:cubicBezTo>
                <a:lnTo>
                  <a:pt x="300442" y="23859"/>
                </a:lnTo>
                <a:close/>
                <a:moveTo>
                  <a:pt x="23899" y="0"/>
                </a:moveTo>
                <a:lnTo>
                  <a:pt x="312349" y="0"/>
                </a:lnTo>
                <a:cubicBezTo>
                  <a:pt x="313265" y="0"/>
                  <a:pt x="314181" y="166"/>
                  <a:pt x="315097" y="333"/>
                </a:cubicBezTo>
                <a:cubicBezTo>
                  <a:pt x="315347" y="416"/>
                  <a:pt x="315514" y="499"/>
                  <a:pt x="315764" y="582"/>
                </a:cubicBezTo>
                <a:cubicBezTo>
                  <a:pt x="316596" y="831"/>
                  <a:pt x="317346" y="1081"/>
                  <a:pt x="318095" y="1496"/>
                </a:cubicBezTo>
                <a:cubicBezTo>
                  <a:pt x="318345" y="1663"/>
                  <a:pt x="318595" y="1829"/>
                  <a:pt x="318845" y="1995"/>
                </a:cubicBezTo>
                <a:cubicBezTo>
                  <a:pt x="319761" y="2577"/>
                  <a:pt x="320593" y="3242"/>
                  <a:pt x="321259" y="3990"/>
                </a:cubicBezTo>
                <a:cubicBezTo>
                  <a:pt x="321259" y="3990"/>
                  <a:pt x="321343" y="4073"/>
                  <a:pt x="321343" y="4073"/>
                </a:cubicBezTo>
                <a:lnTo>
                  <a:pt x="438755" y="137916"/>
                </a:lnTo>
                <a:cubicBezTo>
                  <a:pt x="440670" y="140078"/>
                  <a:pt x="441503" y="142821"/>
                  <a:pt x="441586" y="145648"/>
                </a:cubicBezTo>
                <a:cubicBezTo>
                  <a:pt x="441586" y="146063"/>
                  <a:pt x="441669" y="146479"/>
                  <a:pt x="441669" y="146978"/>
                </a:cubicBezTo>
                <a:lnTo>
                  <a:pt x="441669" y="583921"/>
                </a:lnTo>
                <a:cubicBezTo>
                  <a:pt x="441669" y="597056"/>
                  <a:pt x="430927" y="607780"/>
                  <a:pt x="417770" y="607780"/>
                </a:cubicBezTo>
                <a:lnTo>
                  <a:pt x="23899" y="607780"/>
                </a:lnTo>
                <a:cubicBezTo>
                  <a:pt x="10742" y="607780"/>
                  <a:pt x="0" y="597056"/>
                  <a:pt x="0" y="583921"/>
                </a:cubicBezTo>
                <a:lnTo>
                  <a:pt x="0" y="23859"/>
                </a:lnTo>
                <a:cubicBezTo>
                  <a:pt x="0" y="10724"/>
                  <a:pt x="10742" y="0"/>
                  <a:pt x="23899" y="0"/>
                </a:cubicBezTo>
                <a:close/>
              </a:path>
            </a:pathLst>
          </a:custGeom>
          <a:solidFill>
            <a:srgbClr val="C86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5871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19167 4.44444E-6 C -0.27761 4.44444E-6 -0.38333 0.02939 -0.38333 0.05324 L -0.38333 0.10671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67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1041D40-6396-A2C2-B830-600EB3D5D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依赖管理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6D07977-841A-B188-3C2B-8831D0995D3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39" y="3069272"/>
            <a:ext cx="4249651" cy="2075383"/>
          </a:xfrm>
        </p:spPr>
        <p:txBody>
          <a:bodyPr/>
          <a:lstStyle/>
          <a:p>
            <a:r>
              <a:rPr lang="zh-CN" altLang="en-US"/>
              <a:t>依赖配置</a:t>
            </a:r>
            <a:endParaRPr lang="en-US" altLang="zh-CN"/>
          </a:p>
          <a:p>
            <a:r>
              <a:rPr lang="zh-CN" altLang="en-US"/>
              <a:t>依赖传递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依赖范围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生命周期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9E591AF-BC87-CA31-2ECC-5C0E42121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28210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09D0363F-C75C-381C-B29C-531D0ABA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依赖范围</a:t>
            </a:r>
          </a:p>
        </p:txBody>
      </p:sp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1FD4E2B4-A5C2-4C7E-A226-E775BA685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272651"/>
              </p:ext>
            </p:extLst>
          </p:nvPr>
        </p:nvGraphicFramePr>
        <p:xfrm>
          <a:off x="4259918" y="4180036"/>
          <a:ext cx="7272000" cy="19667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7690">
                  <a:extLst>
                    <a:ext uri="{9D8B030D-6E8A-4147-A177-3AD203B41FA5}">
                      <a16:colId xmlns:a16="http://schemas.microsoft.com/office/drawing/2014/main" val="871291901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234095651"/>
                    </a:ext>
                  </a:extLst>
                </a:gridCol>
                <a:gridCol w="1307592">
                  <a:extLst>
                    <a:ext uri="{9D8B030D-6E8A-4147-A177-3AD203B41FA5}">
                      <a16:colId xmlns:a16="http://schemas.microsoft.com/office/drawing/2014/main" val="2937785144"/>
                    </a:ext>
                  </a:extLst>
                </a:gridCol>
                <a:gridCol w="1372430">
                  <a:extLst>
                    <a:ext uri="{9D8B030D-6E8A-4147-A177-3AD203B41FA5}">
                      <a16:colId xmlns:a16="http://schemas.microsoft.com/office/drawing/2014/main" val="181955593"/>
                    </a:ext>
                  </a:extLst>
                </a:gridCol>
                <a:gridCol w="1454400">
                  <a:extLst>
                    <a:ext uri="{9D8B030D-6E8A-4147-A177-3AD203B41FA5}">
                      <a16:colId xmlns:a16="http://schemas.microsoft.com/office/drawing/2014/main" val="3144322633"/>
                    </a:ext>
                  </a:extLst>
                </a:gridCol>
              </a:tblGrid>
              <a:tr h="4834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scope</a:t>
                      </a:r>
                      <a:r>
                        <a:rPr lang="zh-CN" altLang="en-US" sz="16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主程序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测试程序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打包（运行）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范例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57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compile</a:t>
                      </a:r>
                      <a:r>
                        <a:rPr lang="zh-CN" altLang="en-US" sz="1400" b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（默认）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Y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Y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Y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log4j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62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test</a:t>
                      </a:r>
                      <a:endParaRPr lang="zh-CN" altLang="en-US" sz="14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Y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junit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85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provided</a:t>
                      </a:r>
                      <a:endParaRPr lang="zh-CN" altLang="en-US" sz="14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Y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Y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servlet-api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82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runtime</a:t>
                      </a:r>
                      <a:endParaRPr lang="zh-CN" altLang="en-US" sz="14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Y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Y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jdbc</a:t>
                      </a: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驱动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342101"/>
                  </a:ext>
                </a:extLst>
              </a:tr>
            </a:tbl>
          </a:graphicData>
        </a:graphic>
      </p:graphicFrame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C1D53326-DBC5-E6F2-AE3A-549A2EAE0F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81252"/>
          </a:xfrm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  <a:latin typeface="PingFang SC"/>
              </a:rPr>
              <a:t>依赖的</a:t>
            </a:r>
            <a:r>
              <a:rPr lang="en-US" altLang="zh-CN">
                <a:solidFill>
                  <a:srgbClr val="000000"/>
                </a:solidFill>
                <a:latin typeface="PingFang SC"/>
              </a:rPr>
              <a:t>jar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包，默认情况下，可以在任何地方使用。可以通过 </a:t>
            </a:r>
            <a:r>
              <a:rPr lang="zh-CN" altLang="zh-CN" sz="16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en-US" altLang="zh-CN" sz="16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scope</a:t>
            </a:r>
            <a:r>
              <a:rPr lang="zh-CN" altLang="zh-CN" sz="16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en-US" altLang="zh-CN">
                <a:solidFill>
                  <a:srgbClr val="080808"/>
                </a:solidFill>
              </a:rPr>
              <a:t>…</a:t>
            </a:r>
            <a:r>
              <a:rPr lang="zh-CN" altLang="zh-CN" sz="16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en-US" altLang="zh-CN" sz="16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scope </a:t>
            </a:r>
            <a:r>
              <a:rPr lang="zh-CN" altLang="zh-CN" sz="16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en-US" altLang="zh-CN" sz="16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设置其作用范围</a:t>
            </a:r>
            <a:r>
              <a:rPr lang="zh-CN" altLang="en-US">
                <a:solidFill>
                  <a:srgbClr val="080808"/>
                </a:solidFill>
              </a:rPr>
              <a:t>。</a:t>
            </a:r>
            <a:endParaRPr lang="en-US" altLang="zh-CN" b="0" i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zh-CN" altLang="en-US"/>
              <a:t>作用范围：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C9B20DA-18F4-C67C-E648-1399D6F59D4E}"/>
              </a:ext>
            </a:extLst>
          </p:cNvPr>
          <p:cNvSpPr/>
          <p:nvPr/>
        </p:nvSpPr>
        <p:spPr>
          <a:xfrm>
            <a:off x="866328" y="4166417"/>
            <a:ext cx="3038265" cy="2170375"/>
          </a:xfrm>
          <a:prstGeom prst="roundRect">
            <a:avLst>
              <a:gd name="adj" fmla="val 2602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lang="zh-CN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dependency</a:t>
            </a:r>
            <a:r>
              <a:rPr lang="zh-CN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lang="zh-CN" altLang="zh-CN" sz="14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lang="zh-CN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&gt;junit&lt;/</a:t>
            </a:r>
            <a:r>
              <a:rPr lang="zh-CN" altLang="zh-CN" sz="14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lang="zh-CN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lang="zh-CN" altLang="zh-CN" sz="14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lang="zh-CN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&gt;junit&lt;/</a:t>
            </a:r>
            <a:r>
              <a:rPr lang="zh-CN" altLang="zh-CN" sz="14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lang="zh-CN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lang="zh-CN" altLang="zh-CN" sz="14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</a:t>
            </a:r>
            <a:r>
              <a:rPr lang="zh-CN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&gt;4.10&lt;/</a:t>
            </a:r>
            <a:r>
              <a:rPr lang="zh-CN" altLang="zh-CN" sz="14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</a:t>
            </a:r>
            <a:r>
              <a:rPr lang="zh-CN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lang="en-US" altLang="zh-CN" sz="14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scope</a:t>
            </a:r>
            <a:r>
              <a:rPr lang="zh-CN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en-US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en-US" altLang="zh-CN" sz="14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scope </a:t>
            </a:r>
            <a:r>
              <a:rPr lang="zh-CN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zh-CN" altLang="zh-CN" sz="14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dependency</a:t>
            </a:r>
            <a:r>
              <a:rPr lang="zh-CN" altLang="zh-CN" sz="14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zh-CN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矩形: 圆角 222">
            <a:extLst>
              <a:ext uri="{FF2B5EF4-FFF2-40B4-BE49-F238E27FC236}">
                <a16:creationId xmlns:a16="http://schemas.microsoft.com/office/drawing/2014/main" id="{77E7A2A6-A5B6-FF14-6900-00B674A05702}"/>
              </a:ext>
            </a:extLst>
          </p:cNvPr>
          <p:cNvSpPr/>
          <p:nvPr/>
        </p:nvSpPr>
        <p:spPr>
          <a:xfrm>
            <a:off x="866328" y="5596536"/>
            <a:ext cx="3038265" cy="362019"/>
          </a:xfrm>
          <a:prstGeom prst="roundRect">
            <a:avLst>
              <a:gd name="adj" fmla="val 14316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81EFE9AE-8920-84FC-E503-BA5AC5BBC1AC}"/>
              </a:ext>
            </a:extLst>
          </p:cNvPr>
          <p:cNvSpPr txBox="1">
            <a:spLocks/>
          </p:cNvSpPr>
          <p:nvPr/>
        </p:nvSpPr>
        <p:spPr>
          <a:xfrm>
            <a:off x="1216152" y="2462708"/>
            <a:ext cx="10315766" cy="1204507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ym typeface="Consolas" panose="020B0609020204030204" pitchFamily="49" charset="0"/>
              </a:rPr>
              <a:t>主程序范围有效。（</a:t>
            </a:r>
            <a:r>
              <a:rPr lang="en-US" altLang="zh-CN" sz="1400">
                <a:sym typeface="Consolas" panose="020B0609020204030204" pitchFamily="49" charset="0"/>
              </a:rPr>
              <a:t>main</a:t>
            </a:r>
            <a:r>
              <a:rPr lang="zh-CN" altLang="en-US" sz="1400">
                <a:sym typeface="Consolas" panose="020B0609020204030204" pitchFamily="49" charset="0"/>
              </a:rPr>
              <a:t>文件夹范围内）</a:t>
            </a:r>
            <a:endParaRPr lang="en-US" altLang="zh-CN" sz="1400">
              <a:sym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ym typeface="Consolas" panose="020B0609020204030204" pitchFamily="49" charset="0"/>
              </a:rPr>
              <a:t>测试程序范围有效。（</a:t>
            </a:r>
            <a:r>
              <a:rPr lang="en-US" altLang="zh-CN" sz="1400">
                <a:sym typeface="Consolas" panose="020B0609020204030204" pitchFamily="49" charset="0"/>
              </a:rPr>
              <a:t>test</a:t>
            </a:r>
            <a:r>
              <a:rPr lang="zh-CN" altLang="en-US" sz="1400">
                <a:sym typeface="Consolas" panose="020B0609020204030204" pitchFamily="49" charset="0"/>
              </a:rPr>
              <a:t>文件夹范围内）</a:t>
            </a:r>
            <a:endParaRPr lang="en-US" altLang="zh-CN" sz="1400">
              <a:sym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ym typeface="Consolas" panose="020B0609020204030204" pitchFamily="49" charset="0"/>
              </a:rPr>
              <a:t>是否参与打包运行。（</a:t>
            </a:r>
            <a:r>
              <a:rPr lang="en-US" altLang="zh-CN" sz="1400">
                <a:sym typeface="Consolas" panose="020B0609020204030204" pitchFamily="49" charset="0"/>
              </a:rPr>
              <a:t>package</a:t>
            </a:r>
            <a:r>
              <a:rPr lang="zh-CN" altLang="en-US" sz="1400">
                <a:sym typeface="Consolas" panose="020B0609020204030204" pitchFamily="49" charset="0"/>
              </a:rPr>
              <a:t>指令范围内）</a:t>
            </a:r>
            <a:endParaRPr lang="en-US" altLang="zh-CN" sz="1400" dirty="0">
              <a:sym typeface="Consolas" panose="020B0609020204030204" pitchFamily="49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55D4CB2-B88B-9DE6-AFD6-B63A7EA5A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779" y="2040159"/>
            <a:ext cx="1947672" cy="1973254"/>
          </a:xfrm>
          <a:prstGeom prst="roundRect">
            <a:avLst>
              <a:gd name="adj" fmla="val 493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18" name="矩形: 圆角 222">
            <a:extLst>
              <a:ext uri="{FF2B5EF4-FFF2-40B4-BE49-F238E27FC236}">
                <a16:creationId xmlns:a16="http://schemas.microsoft.com/office/drawing/2014/main" id="{EE8631A0-18C6-B521-0501-691899B239C5}"/>
              </a:ext>
            </a:extLst>
          </p:cNvPr>
          <p:cNvSpPr/>
          <p:nvPr/>
        </p:nvSpPr>
        <p:spPr>
          <a:xfrm>
            <a:off x="9516778" y="2658460"/>
            <a:ext cx="1947673" cy="468788"/>
          </a:xfrm>
          <a:prstGeom prst="roundRect">
            <a:avLst>
              <a:gd name="adj" fmla="val 10989"/>
            </a:avLst>
          </a:prstGeom>
          <a:solidFill>
            <a:srgbClr val="00B0F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222">
            <a:extLst>
              <a:ext uri="{FF2B5EF4-FFF2-40B4-BE49-F238E27FC236}">
                <a16:creationId xmlns:a16="http://schemas.microsoft.com/office/drawing/2014/main" id="{FFE09E1B-4492-CED1-1C90-B0A7F737CD53}"/>
              </a:ext>
            </a:extLst>
          </p:cNvPr>
          <p:cNvSpPr/>
          <p:nvPr/>
        </p:nvSpPr>
        <p:spPr>
          <a:xfrm>
            <a:off x="9516777" y="3293871"/>
            <a:ext cx="1947673" cy="468788"/>
          </a:xfrm>
          <a:prstGeom prst="roundRect">
            <a:avLst>
              <a:gd name="adj" fmla="val 10989"/>
            </a:avLst>
          </a:prstGeom>
          <a:solidFill>
            <a:srgbClr val="92D05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43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1041D40-6396-A2C2-B830-600EB3D5D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依赖管理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6D07977-841A-B188-3C2B-8831D0995D3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4554451" cy="2176983"/>
          </a:xfrm>
        </p:spPr>
        <p:txBody>
          <a:bodyPr/>
          <a:lstStyle/>
          <a:p>
            <a:r>
              <a:rPr lang="zh-CN" altLang="en-US"/>
              <a:t>依赖配置</a:t>
            </a:r>
            <a:endParaRPr lang="en-US" altLang="zh-CN"/>
          </a:p>
          <a:p>
            <a:r>
              <a:rPr lang="zh-CN" altLang="en-US"/>
              <a:t>依赖传递</a:t>
            </a:r>
            <a:endParaRPr lang="en-US" altLang="zh-CN"/>
          </a:p>
          <a:p>
            <a:r>
              <a:rPr lang="zh-CN" altLang="en-US"/>
              <a:t>依赖范围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生命周期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9E591AF-BC87-CA31-2ECC-5C0E42121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87370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3B0B757-BFA2-1659-EFCC-0B7CEEC1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生命周期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326300-830D-103F-4540-EA795CE30D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17190"/>
          </a:xfrm>
        </p:spPr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的生命周期就是为了对所有的</a:t>
            </a:r>
            <a:r>
              <a:rPr lang="en-US" altLang="zh-CN"/>
              <a:t>maven</a:t>
            </a:r>
            <a:r>
              <a:rPr lang="zh-CN" altLang="en-US"/>
              <a:t>项目构建过程进行抽象和统一。</a:t>
            </a:r>
            <a:endParaRPr lang="en-US" altLang="zh-CN"/>
          </a:p>
        </p:txBody>
      </p:sp>
      <p:sp>
        <p:nvSpPr>
          <p:cNvPr id="66" name="文本占位符 4">
            <a:extLst>
              <a:ext uri="{FF2B5EF4-FFF2-40B4-BE49-F238E27FC236}">
                <a16:creationId xmlns:a16="http://schemas.microsoft.com/office/drawing/2014/main" id="{4089075D-8D55-ECCD-B218-A96EB83086B5}"/>
              </a:ext>
            </a:extLst>
          </p:cNvPr>
          <p:cNvSpPr txBox="1">
            <a:spLocks/>
          </p:cNvSpPr>
          <p:nvPr/>
        </p:nvSpPr>
        <p:spPr>
          <a:xfrm>
            <a:off x="746600" y="4542858"/>
            <a:ext cx="10698800" cy="199684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Maven</a:t>
            </a:r>
            <a:r>
              <a:rPr lang="zh-CN" altLang="en-US"/>
              <a:t>中有</a:t>
            </a:r>
            <a:r>
              <a:rPr lang="en-US" altLang="zh-CN"/>
              <a:t>3</a:t>
            </a:r>
            <a:r>
              <a:rPr lang="zh-CN" altLang="en-US"/>
              <a:t>套</a:t>
            </a:r>
            <a:r>
              <a:rPr lang="zh-CN" altLang="en-US">
                <a:solidFill>
                  <a:srgbClr val="C00000"/>
                </a:solidFill>
              </a:rPr>
              <a:t>相互独立</a:t>
            </a:r>
            <a:r>
              <a:rPr lang="zh-CN" altLang="en-US"/>
              <a:t>的生命周期：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clean</a:t>
            </a:r>
            <a:r>
              <a:rPr lang="zh-CN" altLang="en-US"/>
              <a:t>：清理工作。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default</a:t>
            </a:r>
            <a:r>
              <a:rPr lang="zh-CN" altLang="en-US"/>
              <a:t>：核心工作，如：编译、测试、打包、安装、部署等。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site</a:t>
            </a:r>
            <a:r>
              <a:rPr lang="zh-CN" altLang="en-US"/>
              <a:t>：生成报告、发布站点等。</a:t>
            </a:r>
            <a:endParaRPr lang="en-US" altLang="zh-CN"/>
          </a:p>
        </p:txBody>
      </p:sp>
      <p:sp>
        <p:nvSpPr>
          <p:cNvPr id="2" name="!!流程图: 文档 1">
            <a:extLst>
              <a:ext uri="{FF2B5EF4-FFF2-40B4-BE49-F238E27FC236}">
                <a16:creationId xmlns:a16="http://schemas.microsoft.com/office/drawing/2014/main" id="{692E5DA1-0DAE-2B4B-8530-8ABE24169C87}"/>
              </a:ext>
            </a:extLst>
          </p:cNvPr>
          <p:cNvSpPr/>
          <p:nvPr/>
        </p:nvSpPr>
        <p:spPr>
          <a:xfrm>
            <a:off x="975976" y="2577532"/>
            <a:ext cx="2580044" cy="1307682"/>
          </a:xfrm>
          <a:prstGeom prst="flowChartDocumen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4000">
                <a:srgbClr val="67FECF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ea typeface="inpin heiti" panose="00000500000000000000" pitchFamily="2" charset="-122"/>
            </a:endParaRPr>
          </a:p>
        </p:txBody>
      </p:sp>
      <p:sp>
        <p:nvSpPr>
          <p:cNvPr id="3" name="!!流程图: 文档 2">
            <a:extLst>
              <a:ext uri="{FF2B5EF4-FFF2-40B4-BE49-F238E27FC236}">
                <a16:creationId xmlns:a16="http://schemas.microsoft.com/office/drawing/2014/main" id="{EAB22D8D-55AF-79A6-DDEB-12B86807DB91}"/>
              </a:ext>
            </a:extLst>
          </p:cNvPr>
          <p:cNvSpPr/>
          <p:nvPr/>
        </p:nvSpPr>
        <p:spPr>
          <a:xfrm>
            <a:off x="4620534" y="2583216"/>
            <a:ext cx="2510027" cy="1289733"/>
          </a:xfrm>
          <a:prstGeom prst="flowChartDocument">
            <a:avLst/>
          </a:prstGeom>
          <a:gradFill>
            <a:gsLst>
              <a:gs pos="79000">
                <a:schemeClr val="accent2">
                  <a:lumMod val="60000"/>
                  <a:lumOff val="40000"/>
                  <a:alpha val="58000"/>
                </a:schemeClr>
              </a:gs>
              <a:gs pos="0">
                <a:srgbClr val="AF76B0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ea typeface="inpin heiti" panose="00000500000000000000" pitchFamily="2" charset="-122"/>
            </a:endParaRPr>
          </a:p>
        </p:txBody>
      </p:sp>
      <p:sp>
        <p:nvSpPr>
          <p:cNvPr id="6" name="!!流程图: 文档 3">
            <a:extLst>
              <a:ext uri="{FF2B5EF4-FFF2-40B4-BE49-F238E27FC236}">
                <a16:creationId xmlns:a16="http://schemas.microsoft.com/office/drawing/2014/main" id="{D513BCC4-E11C-D2AE-207A-7EB0AB335AFE}"/>
              </a:ext>
            </a:extLst>
          </p:cNvPr>
          <p:cNvSpPr/>
          <p:nvPr/>
        </p:nvSpPr>
        <p:spPr>
          <a:xfrm>
            <a:off x="8195075" y="2577532"/>
            <a:ext cx="2510026" cy="1289733"/>
          </a:xfrm>
          <a:prstGeom prst="flowChartDocument">
            <a:avLst/>
          </a:prstGeom>
          <a:gradFill>
            <a:gsLst>
              <a:gs pos="40000">
                <a:srgbClr val="C297C3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17500" dist="50800" dir="5400000" algn="t" rotWithShape="0">
              <a:schemeClr val="tx1"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ea typeface="inpin heiti" panose="00000500000000000000" pitchFamily="2" charset="-122"/>
            </a:endParaRPr>
          </a:p>
        </p:txBody>
      </p:sp>
      <p:sp>
        <p:nvSpPr>
          <p:cNvPr id="7" name="iconfont-1068-752577">
            <a:extLst>
              <a:ext uri="{FF2B5EF4-FFF2-40B4-BE49-F238E27FC236}">
                <a16:creationId xmlns:a16="http://schemas.microsoft.com/office/drawing/2014/main" id="{763DB789-09E3-0C63-7DC4-5B01B6D22DA8}"/>
              </a:ext>
            </a:extLst>
          </p:cNvPr>
          <p:cNvSpPr/>
          <p:nvPr/>
        </p:nvSpPr>
        <p:spPr>
          <a:xfrm>
            <a:off x="1721520" y="2884917"/>
            <a:ext cx="391425" cy="509511"/>
          </a:xfrm>
          <a:custGeom>
            <a:avLst/>
            <a:gdLst>
              <a:gd name="T0" fmla="*/ 3733 w 11200"/>
              <a:gd name="T1" fmla="*/ 5067 h 11735"/>
              <a:gd name="T2" fmla="*/ 3467 w 11200"/>
              <a:gd name="T3" fmla="*/ 9600 h 11735"/>
              <a:gd name="T4" fmla="*/ 3200 w 11200"/>
              <a:gd name="T5" fmla="*/ 5067 h 11735"/>
              <a:gd name="T6" fmla="*/ 5600 w 11200"/>
              <a:gd name="T7" fmla="*/ 4800 h 11735"/>
              <a:gd name="T8" fmla="*/ 5867 w 11200"/>
              <a:gd name="T9" fmla="*/ 9334 h 11735"/>
              <a:gd name="T10" fmla="*/ 5333 w 11200"/>
              <a:gd name="T11" fmla="*/ 9334 h 11735"/>
              <a:gd name="T12" fmla="*/ 5600 w 11200"/>
              <a:gd name="T13" fmla="*/ 4800 h 11735"/>
              <a:gd name="T14" fmla="*/ 8000 w 11200"/>
              <a:gd name="T15" fmla="*/ 5067 h 11735"/>
              <a:gd name="T16" fmla="*/ 7733 w 11200"/>
              <a:gd name="T17" fmla="*/ 9600 h 11735"/>
              <a:gd name="T18" fmla="*/ 7467 w 11200"/>
              <a:gd name="T19" fmla="*/ 5067 h 11735"/>
              <a:gd name="T20" fmla="*/ 280 w 11200"/>
              <a:gd name="T21" fmla="*/ 2134 h 11735"/>
              <a:gd name="T22" fmla="*/ 11200 w 11200"/>
              <a:gd name="T23" fmla="*/ 2400 h 11735"/>
              <a:gd name="T24" fmla="*/ 280 w 11200"/>
              <a:gd name="T25" fmla="*/ 2667 h 11735"/>
              <a:gd name="T26" fmla="*/ 280 w 11200"/>
              <a:gd name="T27" fmla="*/ 2134 h 11735"/>
              <a:gd name="T28" fmla="*/ 10133 w 11200"/>
              <a:gd name="T29" fmla="*/ 10604 h 11735"/>
              <a:gd name="T30" fmla="*/ 2200 w 11200"/>
              <a:gd name="T31" fmla="*/ 11734 h 11735"/>
              <a:gd name="T32" fmla="*/ 1067 w 11200"/>
              <a:gd name="T33" fmla="*/ 3467 h 11735"/>
              <a:gd name="T34" fmla="*/ 1600 w 11200"/>
              <a:gd name="T35" fmla="*/ 3467 h 11735"/>
              <a:gd name="T36" fmla="*/ 2171 w 11200"/>
              <a:gd name="T37" fmla="*/ 11232 h 11735"/>
              <a:gd name="T38" fmla="*/ 9601 w 11200"/>
              <a:gd name="T39" fmla="*/ 10663 h 11735"/>
              <a:gd name="T40" fmla="*/ 9867 w 11200"/>
              <a:gd name="T41" fmla="*/ 3200 h 11735"/>
              <a:gd name="T42" fmla="*/ 10133 w 11200"/>
              <a:gd name="T43" fmla="*/ 3467 h 11735"/>
              <a:gd name="T44" fmla="*/ 9000 w 11200"/>
              <a:gd name="T45" fmla="*/ 2134 h 11735"/>
              <a:gd name="T46" fmla="*/ 8000 w 11200"/>
              <a:gd name="T47" fmla="*/ 1334 h 11735"/>
              <a:gd name="T48" fmla="*/ 7467 w 11200"/>
              <a:gd name="T49" fmla="*/ 1334 h 11735"/>
              <a:gd name="T50" fmla="*/ 6933 w 11200"/>
              <a:gd name="T51" fmla="*/ 534 h 11735"/>
              <a:gd name="T52" fmla="*/ 3733 w 11200"/>
              <a:gd name="T53" fmla="*/ 1067 h 11735"/>
              <a:gd name="T54" fmla="*/ 3467 w 11200"/>
              <a:gd name="T55" fmla="*/ 1600 h 11735"/>
              <a:gd name="T56" fmla="*/ 3200 w 11200"/>
              <a:gd name="T57" fmla="*/ 1067 h 11735"/>
              <a:gd name="T58" fmla="*/ 6933 w 11200"/>
              <a:gd name="T59" fmla="*/ 0 h 11735"/>
              <a:gd name="T60" fmla="*/ 8000 w 11200"/>
              <a:gd name="T61" fmla="*/ 1334 h 11735"/>
              <a:gd name="T62" fmla="*/ 4267 w 11200"/>
              <a:gd name="T63" fmla="*/ 3200 h 11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200" h="11735">
                <a:moveTo>
                  <a:pt x="3467" y="4800"/>
                </a:moveTo>
                <a:cubicBezTo>
                  <a:pt x="3614" y="4800"/>
                  <a:pt x="3733" y="4920"/>
                  <a:pt x="3733" y="5067"/>
                </a:cubicBezTo>
                <a:lnTo>
                  <a:pt x="3733" y="9334"/>
                </a:lnTo>
                <a:cubicBezTo>
                  <a:pt x="3733" y="9481"/>
                  <a:pt x="3614" y="9600"/>
                  <a:pt x="3467" y="9600"/>
                </a:cubicBezTo>
                <a:cubicBezTo>
                  <a:pt x="3319" y="9600"/>
                  <a:pt x="3200" y="9481"/>
                  <a:pt x="3200" y="9334"/>
                </a:cubicBezTo>
                <a:lnTo>
                  <a:pt x="3200" y="5067"/>
                </a:lnTo>
                <a:cubicBezTo>
                  <a:pt x="3200" y="4920"/>
                  <a:pt x="3319" y="4800"/>
                  <a:pt x="3467" y="4800"/>
                </a:cubicBezTo>
                <a:close/>
                <a:moveTo>
                  <a:pt x="5600" y="4800"/>
                </a:moveTo>
                <a:cubicBezTo>
                  <a:pt x="5747" y="4800"/>
                  <a:pt x="5867" y="4920"/>
                  <a:pt x="5867" y="5067"/>
                </a:cubicBezTo>
                <a:lnTo>
                  <a:pt x="5867" y="9334"/>
                </a:lnTo>
                <a:cubicBezTo>
                  <a:pt x="5867" y="9481"/>
                  <a:pt x="5747" y="9600"/>
                  <a:pt x="5600" y="9600"/>
                </a:cubicBezTo>
                <a:cubicBezTo>
                  <a:pt x="5453" y="9600"/>
                  <a:pt x="5333" y="9481"/>
                  <a:pt x="5333" y="9334"/>
                </a:cubicBezTo>
                <a:lnTo>
                  <a:pt x="5333" y="5067"/>
                </a:lnTo>
                <a:cubicBezTo>
                  <a:pt x="5333" y="4920"/>
                  <a:pt x="5453" y="4800"/>
                  <a:pt x="5600" y="4800"/>
                </a:cubicBezTo>
                <a:close/>
                <a:moveTo>
                  <a:pt x="7733" y="4800"/>
                </a:moveTo>
                <a:cubicBezTo>
                  <a:pt x="7881" y="4800"/>
                  <a:pt x="8000" y="4920"/>
                  <a:pt x="8000" y="5067"/>
                </a:cubicBezTo>
                <a:lnTo>
                  <a:pt x="8000" y="9334"/>
                </a:lnTo>
                <a:cubicBezTo>
                  <a:pt x="8000" y="9481"/>
                  <a:pt x="7881" y="9600"/>
                  <a:pt x="7733" y="9600"/>
                </a:cubicBezTo>
                <a:cubicBezTo>
                  <a:pt x="7586" y="9600"/>
                  <a:pt x="7467" y="9481"/>
                  <a:pt x="7467" y="9334"/>
                </a:cubicBezTo>
                <a:lnTo>
                  <a:pt x="7467" y="5067"/>
                </a:lnTo>
                <a:cubicBezTo>
                  <a:pt x="7467" y="4920"/>
                  <a:pt x="7586" y="4800"/>
                  <a:pt x="7733" y="4800"/>
                </a:cubicBezTo>
                <a:close/>
                <a:moveTo>
                  <a:pt x="280" y="2134"/>
                </a:moveTo>
                <a:lnTo>
                  <a:pt x="10920" y="2134"/>
                </a:lnTo>
                <a:cubicBezTo>
                  <a:pt x="11075" y="2134"/>
                  <a:pt x="11200" y="2253"/>
                  <a:pt x="11200" y="2400"/>
                </a:cubicBezTo>
                <a:cubicBezTo>
                  <a:pt x="11200" y="2548"/>
                  <a:pt x="11075" y="2667"/>
                  <a:pt x="10920" y="2667"/>
                </a:cubicBezTo>
                <a:lnTo>
                  <a:pt x="280" y="2667"/>
                </a:lnTo>
                <a:cubicBezTo>
                  <a:pt x="129" y="2671"/>
                  <a:pt x="4" y="2551"/>
                  <a:pt x="0" y="2400"/>
                </a:cubicBezTo>
                <a:cubicBezTo>
                  <a:pt x="0" y="2253"/>
                  <a:pt x="125" y="2134"/>
                  <a:pt x="280" y="2134"/>
                </a:cubicBezTo>
                <a:close/>
                <a:moveTo>
                  <a:pt x="10133" y="3467"/>
                </a:moveTo>
                <a:lnTo>
                  <a:pt x="10133" y="10604"/>
                </a:lnTo>
                <a:cubicBezTo>
                  <a:pt x="10133" y="11228"/>
                  <a:pt x="9626" y="11734"/>
                  <a:pt x="9000" y="11734"/>
                </a:cubicBezTo>
                <a:lnTo>
                  <a:pt x="2200" y="11734"/>
                </a:lnTo>
                <a:cubicBezTo>
                  <a:pt x="1575" y="11735"/>
                  <a:pt x="1068" y="11229"/>
                  <a:pt x="1067" y="10604"/>
                </a:cubicBezTo>
                <a:lnTo>
                  <a:pt x="1067" y="3467"/>
                </a:lnTo>
                <a:cubicBezTo>
                  <a:pt x="1067" y="3320"/>
                  <a:pt x="1186" y="3200"/>
                  <a:pt x="1333" y="3200"/>
                </a:cubicBezTo>
                <a:cubicBezTo>
                  <a:pt x="1481" y="3200"/>
                  <a:pt x="1600" y="3320"/>
                  <a:pt x="1600" y="3467"/>
                </a:cubicBezTo>
                <a:lnTo>
                  <a:pt x="1600" y="10663"/>
                </a:lnTo>
                <a:cubicBezTo>
                  <a:pt x="1600" y="10977"/>
                  <a:pt x="1856" y="11232"/>
                  <a:pt x="2171" y="11232"/>
                </a:cubicBezTo>
                <a:lnTo>
                  <a:pt x="9029" y="11232"/>
                </a:lnTo>
                <a:cubicBezTo>
                  <a:pt x="9344" y="11232"/>
                  <a:pt x="9600" y="10977"/>
                  <a:pt x="9601" y="10663"/>
                </a:cubicBezTo>
                <a:lnTo>
                  <a:pt x="9601" y="3467"/>
                </a:lnTo>
                <a:cubicBezTo>
                  <a:pt x="9601" y="3320"/>
                  <a:pt x="9720" y="3200"/>
                  <a:pt x="9867" y="3200"/>
                </a:cubicBezTo>
                <a:cubicBezTo>
                  <a:pt x="10014" y="3200"/>
                  <a:pt x="10134" y="3320"/>
                  <a:pt x="10134" y="3467"/>
                </a:cubicBezTo>
                <a:lnTo>
                  <a:pt x="10133" y="3467"/>
                </a:lnTo>
                <a:close/>
                <a:moveTo>
                  <a:pt x="2200" y="2134"/>
                </a:moveTo>
                <a:lnTo>
                  <a:pt x="9000" y="2134"/>
                </a:lnTo>
                <a:lnTo>
                  <a:pt x="2200" y="2134"/>
                </a:lnTo>
                <a:close/>
                <a:moveTo>
                  <a:pt x="8000" y="1334"/>
                </a:moveTo>
                <a:cubicBezTo>
                  <a:pt x="8000" y="1481"/>
                  <a:pt x="7881" y="1600"/>
                  <a:pt x="7733" y="1600"/>
                </a:cubicBezTo>
                <a:cubicBezTo>
                  <a:pt x="7586" y="1600"/>
                  <a:pt x="7467" y="1481"/>
                  <a:pt x="7467" y="1334"/>
                </a:cubicBezTo>
                <a:lnTo>
                  <a:pt x="7467" y="1067"/>
                </a:lnTo>
                <a:cubicBezTo>
                  <a:pt x="7467" y="772"/>
                  <a:pt x="7228" y="534"/>
                  <a:pt x="6933" y="534"/>
                </a:cubicBezTo>
                <a:lnTo>
                  <a:pt x="4267" y="534"/>
                </a:lnTo>
                <a:cubicBezTo>
                  <a:pt x="3972" y="534"/>
                  <a:pt x="3733" y="772"/>
                  <a:pt x="3733" y="1067"/>
                </a:cubicBezTo>
                <a:lnTo>
                  <a:pt x="3733" y="1334"/>
                </a:lnTo>
                <a:cubicBezTo>
                  <a:pt x="3733" y="1481"/>
                  <a:pt x="3614" y="1600"/>
                  <a:pt x="3467" y="1600"/>
                </a:cubicBezTo>
                <a:cubicBezTo>
                  <a:pt x="3319" y="1600"/>
                  <a:pt x="3200" y="1481"/>
                  <a:pt x="3200" y="1334"/>
                </a:cubicBezTo>
                <a:lnTo>
                  <a:pt x="3200" y="1067"/>
                </a:lnTo>
                <a:cubicBezTo>
                  <a:pt x="3200" y="478"/>
                  <a:pt x="3678" y="0"/>
                  <a:pt x="4267" y="0"/>
                </a:cubicBezTo>
                <a:lnTo>
                  <a:pt x="6933" y="0"/>
                </a:lnTo>
                <a:cubicBezTo>
                  <a:pt x="7522" y="0"/>
                  <a:pt x="8000" y="478"/>
                  <a:pt x="8000" y="1067"/>
                </a:cubicBezTo>
                <a:lnTo>
                  <a:pt x="8000" y="1334"/>
                </a:lnTo>
                <a:close/>
                <a:moveTo>
                  <a:pt x="6933" y="3200"/>
                </a:moveTo>
                <a:lnTo>
                  <a:pt x="4267" y="3200"/>
                </a:lnTo>
                <a:lnTo>
                  <a:pt x="6933" y="3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CB73A9-4541-E47C-7BBF-85E68221967B}"/>
              </a:ext>
            </a:extLst>
          </p:cNvPr>
          <p:cNvSpPr txBox="1"/>
          <p:nvPr/>
        </p:nvSpPr>
        <p:spPr>
          <a:xfrm>
            <a:off x="2152703" y="3003574"/>
            <a:ext cx="805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(clean)</a:t>
            </a:r>
            <a:endParaRPr lang="zh-CN" altLang="en-US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Shape 308">
            <a:extLst>
              <a:ext uri="{FF2B5EF4-FFF2-40B4-BE49-F238E27FC236}">
                <a16:creationId xmlns:a16="http://schemas.microsoft.com/office/drawing/2014/main" id="{F802E95A-DD7D-F686-0CA6-A189CC350B10}"/>
              </a:ext>
            </a:extLst>
          </p:cNvPr>
          <p:cNvSpPr/>
          <p:nvPr/>
        </p:nvSpPr>
        <p:spPr>
          <a:xfrm>
            <a:off x="5260352" y="2872787"/>
            <a:ext cx="492716" cy="546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2" y="2681"/>
                </a:moveTo>
                <a:lnTo>
                  <a:pt x="19493" y="521"/>
                </a:lnTo>
                <a:lnTo>
                  <a:pt x="19229" y="372"/>
                </a:lnTo>
                <a:lnTo>
                  <a:pt x="19032" y="298"/>
                </a:lnTo>
                <a:lnTo>
                  <a:pt x="18768" y="372"/>
                </a:lnTo>
                <a:lnTo>
                  <a:pt x="18505" y="521"/>
                </a:lnTo>
                <a:lnTo>
                  <a:pt x="18373" y="819"/>
                </a:lnTo>
                <a:lnTo>
                  <a:pt x="18373" y="1192"/>
                </a:lnTo>
                <a:lnTo>
                  <a:pt x="18176" y="1192"/>
                </a:lnTo>
                <a:lnTo>
                  <a:pt x="17912" y="1341"/>
                </a:lnTo>
                <a:lnTo>
                  <a:pt x="12907" y="7001"/>
                </a:lnTo>
                <a:lnTo>
                  <a:pt x="12907" y="7672"/>
                </a:lnTo>
                <a:lnTo>
                  <a:pt x="12644" y="8342"/>
                </a:lnTo>
                <a:lnTo>
                  <a:pt x="13171" y="9012"/>
                </a:lnTo>
                <a:lnTo>
                  <a:pt x="12051" y="10279"/>
                </a:lnTo>
                <a:lnTo>
                  <a:pt x="8495" y="6182"/>
                </a:lnTo>
                <a:lnTo>
                  <a:pt x="8627" y="5512"/>
                </a:lnTo>
                <a:lnTo>
                  <a:pt x="8627" y="4320"/>
                </a:lnTo>
                <a:lnTo>
                  <a:pt x="8495" y="3650"/>
                </a:lnTo>
                <a:lnTo>
                  <a:pt x="8363" y="3128"/>
                </a:lnTo>
                <a:lnTo>
                  <a:pt x="8166" y="2458"/>
                </a:lnTo>
                <a:lnTo>
                  <a:pt x="7771" y="1862"/>
                </a:lnTo>
                <a:lnTo>
                  <a:pt x="7441" y="1341"/>
                </a:lnTo>
                <a:lnTo>
                  <a:pt x="6915" y="968"/>
                </a:lnTo>
                <a:lnTo>
                  <a:pt x="6454" y="670"/>
                </a:lnTo>
                <a:lnTo>
                  <a:pt x="5993" y="298"/>
                </a:lnTo>
                <a:lnTo>
                  <a:pt x="4807" y="0"/>
                </a:lnTo>
                <a:lnTo>
                  <a:pt x="3754" y="0"/>
                </a:lnTo>
                <a:lnTo>
                  <a:pt x="3095" y="149"/>
                </a:lnTo>
                <a:lnTo>
                  <a:pt x="5663" y="2979"/>
                </a:lnTo>
                <a:lnTo>
                  <a:pt x="5005" y="5661"/>
                </a:lnTo>
                <a:lnTo>
                  <a:pt x="2502" y="6331"/>
                </a:lnTo>
                <a:lnTo>
                  <a:pt x="132" y="3650"/>
                </a:lnTo>
                <a:lnTo>
                  <a:pt x="0" y="4171"/>
                </a:lnTo>
                <a:lnTo>
                  <a:pt x="0" y="5512"/>
                </a:lnTo>
                <a:lnTo>
                  <a:pt x="132" y="6108"/>
                </a:lnTo>
                <a:lnTo>
                  <a:pt x="263" y="6778"/>
                </a:lnTo>
                <a:lnTo>
                  <a:pt x="527" y="7299"/>
                </a:lnTo>
                <a:lnTo>
                  <a:pt x="1185" y="8342"/>
                </a:lnTo>
                <a:lnTo>
                  <a:pt x="1712" y="8789"/>
                </a:lnTo>
                <a:lnTo>
                  <a:pt x="2305" y="9161"/>
                </a:lnTo>
                <a:lnTo>
                  <a:pt x="2766" y="9459"/>
                </a:lnTo>
                <a:lnTo>
                  <a:pt x="3951" y="9757"/>
                </a:lnTo>
                <a:lnTo>
                  <a:pt x="5005" y="9757"/>
                </a:lnTo>
                <a:lnTo>
                  <a:pt x="5663" y="9608"/>
                </a:lnTo>
                <a:lnTo>
                  <a:pt x="9220" y="13481"/>
                </a:lnTo>
                <a:lnTo>
                  <a:pt x="5861" y="17429"/>
                </a:lnTo>
                <a:lnTo>
                  <a:pt x="5663" y="17131"/>
                </a:lnTo>
                <a:lnTo>
                  <a:pt x="4676" y="18099"/>
                </a:lnTo>
                <a:lnTo>
                  <a:pt x="3095" y="20930"/>
                </a:lnTo>
                <a:lnTo>
                  <a:pt x="3490" y="21302"/>
                </a:lnTo>
                <a:lnTo>
                  <a:pt x="5993" y="19589"/>
                </a:lnTo>
                <a:lnTo>
                  <a:pt x="6849" y="18472"/>
                </a:lnTo>
                <a:lnTo>
                  <a:pt x="6585" y="18248"/>
                </a:lnTo>
                <a:lnTo>
                  <a:pt x="10076" y="14450"/>
                </a:lnTo>
                <a:lnTo>
                  <a:pt x="15805" y="20930"/>
                </a:lnTo>
                <a:lnTo>
                  <a:pt x="16134" y="21228"/>
                </a:lnTo>
                <a:lnTo>
                  <a:pt x="16463" y="21451"/>
                </a:lnTo>
                <a:lnTo>
                  <a:pt x="16859" y="21600"/>
                </a:lnTo>
                <a:lnTo>
                  <a:pt x="17583" y="21600"/>
                </a:lnTo>
                <a:lnTo>
                  <a:pt x="17912" y="21451"/>
                </a:lnTo>
                <a:lnTo>
                  <a:pt x="18307" y="21228"/>
                </a:lnTo>
                <a:lnTo>
                  <a:pt x="18637" y="20930"/>
                </a:lnTo>
                <a:lnTo>
                  <a:pt x="18900" y="20632"/>
                </a:lnTo>
                <a:lnTo>
                  <a:pt x="19098" y="20259"/>
                </a:lnTo>
                <a:lnTo>
                  <a:pt x="19229" y="19738"/>
                </a:lnTo>
                <a:lnTo>
                  <a:pt x="19229" y="18919"/>
                </a:lnTo>
                <a:lnTo>
                  <a:pt x="19098" y="18472"/>
                </a:lnTo>
                <a:lnTo>
                  <a:pt x="18900" y="18099"/>
                </a:lnTo>
                <a:lnTo>
                  <a:pt x="18637" y="17652"/>
                </a:lnTo>
                <a:lnTo>
                  <a:pt x="12907" y="11172"/>
                </a:lnTo>
                <a:lnTo>
                  <a:pt x="13961" y="9981"/>
                </a:lnTo>
                <a:lnTo>
                  <a:pt x="14488" y="10502"/>
                </a:lnTo>
                <a:lnTo>
                  <a:pt x="15080" y="10130"/>
                </a:lnTo>
                <a:lnTo>
                  <a:pt x="15805" y="10130"/>
                </a:lnTo>
                <a:lnTo>
                  <a:pt x="20678" y="4618"/>
                </a:lnTo>
                <a:lnTo>
                  <a:pt x="20678" y="4469"/>
                </a:lnTo>
                <a:lnTo>
                  <a:pt x="20810" y="4171"/>
                </a:lnTo>
                <a:lnTo>
                  <a:pt x="20941" y="4022"/>
                </a:lnTo>
                <a:lnTo>
                  <a:pt x="21139" y="3948"/>
                </a:lnTo>
                <a:lnTo>
                  <a:pt x="21402" y="3799"/>
                </a:lnTo>
                <a:lnTo>
                  <a:pt x="21600" y="3501"/>
                </a:lnTo>
                <a:lnTo>
                  <a:pt x="21600" y="2979"/>
                </a:lnTo>
                <a:lnTo>
                  <a:pt x="21402" y="2681"/>
                </a:lnTo>
                <a:close/>
                <a:moveTo>
                  <a:pt x="17320" y="18770"/>
                </a:moveTo>
                <a:lnTo>
                  <a:pt x="17715" y="18919"/>
                </a:lnTo>
                <a:lnTo>
                  <a:pt x="17912" y="19068"/>
                </a:lnTo>
                <a:lnTo>
                  <a:pt x="18176" y="19291"/>
                </a:lnTo>
                <a:lnTo>
                  <a:pt x="18176" y="19961"/>
                </a:lnTo>
                <a:lnTo>
                  <a:pt x="17912" y="20259"/>
                </a:lnTo>
                <a:lnTo>
                  <a:pt x="17715" y="20557"/>
                </a:lnTo>
                <a:lnTo>
                  <a:pt x="17122" y="20557"/>
                </a:lnTo>
                <a:lnTo>
                  <a:pt x="16595" y="19961"/>
                </a:lnTo>
                <a:lnTo>
                  <a:pt x="16595" y="19291"/>
                </a:lnTo>
                <a:lnTo>
                  <a:pt x="16859" y="19068"/>
                </a:lnTo>
                <a:lnTo>
                  <a:pt x="17122" y="18919"/>
                </a:lnTo>
                <a:lnTo>
                  <a:pt x="17320" y="18770"/>
                </a:lnTo>
                <a:close/>
                <a:moveTo>
                  <a:pt x="14554" y="7299"/>
                </a:moveTo>
                <a:lnTo>
                  <a:pt x="14224" y="6852"/>
                </a:lnTo>
                <a:lnTo>
                  <a:pt x="17912" y="2681"/>
                </a:lnTo>
                <a:lnTo>
                  <a:pt x="18307" y="3128"/>
                </a:lnTo>
                <a:lnTo>
                  <a:pt x="14554" y="7299"/>
                </a:lnTo>
                <a:close/>
                <a:moveTo>
                  <a:pt x="15805" y="8640"/>
                </a:moveTo>
                <a:lnTo>
                  <a:pt x="15410" y="8268"/>
                </a:lnTo>
                <a:lnTo>
                  <a:pt x="19098" y="4022"/>
                </a:lnTo>
                <a:lnTo>
                  <a:pt x="19493" y="4469"/>
                </a:lnTo>
                <a:lnTo>
                  <a:pt x="15805" y="864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19EE89-A733-517E-6F87-5069857990D9}"/>
              </a:ext>
            </a:extLst>
          </p:cNvPr>
          <p:cNvSpPr txBox="1"/>
          <p:nvPr/>
        </p:nvSpPr>
        <p:spPr>
          <a:xfrm>
            <a:off x="5712118" y="2976855"/>
            <a:ext cx="99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(default)</a:t>
            </a:r>
            <a:endParaRPr lang="zh-CN" altLang="en-US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1" name="Group 50">
            <a:extLst>
              <a:ext uri="{FF2B5EF4-FFF2-40B4-BE49-F238E27FC236}">
                <a16:creationId xmlns:a16="http://schemas.microsoft.com/office/drawing/2014/main" id="{569B9782-F328-ECBD-96F3-ECCFF2FBF7FF}"/>
              </a:ext>
            </a:extLst>
          </p:cNvPr>
          <p:cNvGrpSpPr/>
          <p:nvPr/>
        </p:nvGrpSpPr>
        <p:grpSpPr>
          <a:xfrm>
            <a:off x="8853550" y="2971171"/>
            <a:ext cx="506282" cy="409336"/>
            <a:chOff x="5327651" y="2173288"/>
            <a:chExt cx="287338" cy="293687"/>
          </a:xfrm>
          <a:solidFill>
            <a:schemeClr val="bg1"/>
          </a:solidFill>
        </p:grpSpPr>
        <p:sp>
          <p:nvSpPr>
            <p:cNvPr id="12" name="Freeform 358">
              <a:extLst>
                <a:ext uri="{FF2B5EF4-FFF2-40B4-BE49-F238E27FC236}">
                  <a16:creationId xmlns:a16="http://schemas.microsoft.com/office/drawing/2014/main" id="{A4C6327D-8277-8B97-96E5-F679000AC2E6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327651" y="2173288"/>
              <a:ext cx="287338" cy="171450"/>
            </a:xfrm>
            <a:custGeom>
              <a:avLst/>
              <a:gdLst/>
              <a:ahLst/>
              <a:cxnLst>
                <a:cxn ang="0">
                  <a:pos x="121" y="30"/>
                </a:cxn>
                <a:cxn ang="0">
                  <a:pos x="75" y="4"/>
                </a:cxn>
                <a:cxn ang="0">
                  <a:pos x="52" y="4"/>
                </a:cxn>
                <a:cxn ang="0">
                  <a:pos x="5" y="30"/>
                </a:cxn>
                <a:cxn ang="0">
                  <a:pos x="0" y="38"/>
                </a:cxn>
                <a:cxn ang="0">
                  <a:pos x="5" y="46"/>
                </a:cxn>
                <a:cxn ang="0">
                  <a:pos x="52" y="72"/>
                </a:cxn>
                <a:cxn ang="0">
                  <a:pos x="63" y="75"/>
                </a:cxn>
                <a:cxn ang="0">
                  <a:pos x="75" y="72"/>
                </a:cxn>
                <a:cxn ang="0">
                  <a:pos x="121" y="46"/>
                </a:cxn>
                <a:cxn ang="0">
                  <a:pos x="127" y="38"/>
                </a:cxn>
                <a:cxn ang="0">
                  <a:pos x="121" y="30"/>
                </a:cxn>
                <a:cxn ang="0">
                  <a:pos x="119" y="42"/>
                </a:cxn>
                <a:cxn ang="0">
                  <a:pos x="73" y="68"/>
                </a:cxn>
                <a:cxn ang="0">
                  <a:pos x="54" y="68"/>
                </a:cxn>
                <a:cxn ang="0">
                  <a:pos x="7" y="42"/>
                </a:cxn>
                <a:cxn ang="0">
                  <a:pos x="4" y="38"/>
                </a:cxn>
                <a:cxn ang="0">
                  <a:pos x="7" y="34"/>
                </a:cxn>
                <a:cxn ang="0">
                  <a:pos x="54" y="8"/>
                </a:cxn>
                <a:cxn ang="0">
                  <a:pos x="63" y="6"/>
                </a:cxn>
                <a:cxn ang="0">
                  <a:pos x="73" y="8"/>
                </a:cxn>
                <a:cxn ang="0">
                  <a:pos x="119" y="34"/>
                </a:cxn>
                <a:cxn ang="0">
                  <a:pos x="122" y="38"/>
                </a:cxn>
                <a:cxn ang="0">
                  <a:pos x="119" y="42"/>
                </a:cxn>
              </a:cxnLst>
              <a:rect l="0" t="0" r="0" b="0"/>
              <a:pathLst>
                <a:path w="127" h="75">
                  <a:moveTo>
                    <a:pt x="121" y="30"/>
                  </a:moveTo>
                  <a:cubicBezTo>
                    <a:pt x="75" y="4"/>
                    <a:pt x="75" y="4"/>
                    <a:pt x="75" y="4"/>
                  </a:cubicBezTo>
                  <a:cubicBezTo>
                    <a:pt x="69" y="0"/>
                    <a:pt x="58" y="0"/>
                    <a:pt x="52" y="4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2" y="32"/>
                    <a:pt x="0" y="35"/>
                    <a:pt x="0" y="38"/>
                  </a:cubicBezTo>
                  <a:cubicBezTo>
                    <a:pt x="0" y="41"/>
                    <a:pt x="2" y="44"/>
                    <a:pt x="5" y="46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55" y="74"/>
                    <a:pt x="59" y="75"/>
                    <a:pt x="63" y="75"/>
                  </a:cubicBezTo>
                  <a:cubicBezTo>
                    <a:pt x="68" y="75"/>
                    <a:pt x="72" y="74"/>
                    <a:pt x="75" y="72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5" y="44"/>
                    <a:pt x="127" y="41"/>
                    <a:pt x="127" y="38"/>
                  </a:cubicBezTo>
                  <a:cubicBezTo>
                    <a:pt x="127" y="35"/>
                    <a:pt x="125" y="32"/>
                    <a:pt x="121" y="30"/>
                  </a:cubicBezTo>
                  <a:close/>
                  <a:moveTo>
                    <a:pt x="119" y="42"/>
                  </a:moveTo>
                  <a:cubicBezTo>
                    <a:pt x="73" y="68"/>
                    <a:pt x="73" y="68"/>
                    <a:pt x="73" y="68"/>
                  </a:cubicBezTo>
                  <a:cubicBezTo>
                    <a:pt x="68" y="71"/>
                    <a:pt x="59" y="71"/>
                    <a:pt x="54" y="68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5" y="41"/>
                    <a:pt x="4" y="39"/>
                    <a:pt x="4" y="38"/>
                  </a:cubicBezTo>
                  <a:cubicBezTo>
                    <a:pt x="4" y="36"/>
                    <a:pt x="5" y="35"/>
                    <a:pt x="7" y="34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6" y="6"/>
                    <a:pt x="60" y="6"/>
                    <a:pt x="63" y="6"/>
                  </a:cubicBezTo>
                  <a:cubicBezTo>
                    <a:pt x="67" y="6"/>
                    <a:pt x="70" y="6"/>
                    <a:pt x="73" y="8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21" y="35"/>
                    <a:pt x="122" y="36"/>
                    <a:pt x="122" y="38"/>
                  </a:cubicBezTo>
                  <a:cubicBezTo>
                    <a:pt x="122" y="39"/>
                    <a:pt x="121" y="41"/>
                    <a:pt x="119" y="42"/>
                  </a:cubicBezTo>
                  <a:close/>
                </a:path>
              </a:pathLst>
            </a:custGeom>
            <a:grpFill/>
            <a:ln w="12700">
              <a:noFill/>
            </a:ln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cs"/>
                <a:sym typeface="inpin heiti" panose="00000500000000000000" pitchFamily="2" charset="-122"/>
              </a:endParaRPr>
            </a:p>
          </p:txBody>
        </p:sp>
        <p:sp>
          <p:nvSpPr>
            <p:cNvPr id="13" name="Freeform 359">
              <a:extLst>
                <a:ext uri="{FF2B5EF4-FFF2-40B4-BE49-F238E27FC236}">
                  <a16:creationId xmlns:a16="http://schemas.microsoft.com/office/drawing/2014/main" id="{62D9F724-EF69-9A13-4882-7E87E9C7D125}"/>
                </a:ext>
              </a:extLst>
            </p:cNvPr>
            <p:cNvSpPr/>
            <p:nvPr/>
          </p:nvSpPr>
          <p:spPr>
            <a:xfrm>
              <a:off x="5327651" y="2303463"/>
              <a:ext cx="287338" cy="10160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118" y="1"/>
                </a:cxn>
                <a:cxn ang="0">
                  <a:pos x="119" y="4"/>
                </a:cxn>
                <a:cxn ang="0">
                  <a:pos x="122" y="8"/>
                </a:cxn>
                <a:cxn ang="0">
                  <a:pos x="119" y="12"/>
                </a:cxn>
                <a:cxn ang="0">
                  <a:pos x="73" y="38"/>
                </a:cxn>
                <a:cxn ang="0">
                  <a:pos x="54" y="38"/>
                </a:cxn>
                <a:cxn ang="0">
                  <a:pos x="7" y="12"/>
                </a:cxn>
                <a:cxn ang="0">
                  <a:pos x="4" y="8"/>
                </a:cxn>
                <a:cxn ang="0">
                  <a:pos x="7" y="4"/>
                </a:cxn>
                <a:cxn ang="0">
                  <a:pos x="8" y="1"/>
                </a:cxn>
                <a:cxn ang="0">
                  <a:pos x="5" y="0"/>
                </a:cxn>
                <a:cxn ang="0">
                  <a:pos x="0" y="8"/>
                </a:cxn>
                <a:cxn ang="0">
                  <a:pos x="5" y="16"/>
                </a:cxn>
                <a:cxn ang="0">
                  <a:pos x="52" y="42"/>
                </a:cxn>
                <a:cxn ang="0">
                  <a:pos x="63" y="45"/>
                </a:cxn>
                <a:cxn ang="0">
                  <a:pos x="75" y="42"/>
                </a:cxn>
                <a:cxn ang="0">
                  <a:pos x="121" y="16"/>
                </a:cxn>
                <a:cxn ang="0">
                  <a:pos x="127" y="8"/>
                </a:cxn>
                <a:cxn ang="0">
                  <a:pos x="121" y="0"/>
                </a:cxn>
              </a:cxnLst>
              <a:rect l="0" t="0" r="0" b="0"/>
              <a:pathLst>
                <a:path w="127" h="45">
                  <a:moveTo>
                    <a:pt x="121" y="0"/>
                  </a:moveTo>
                  <a:cubicBezTo>
                    <a:pt x="120" y="0"/>
                    <a:pt x="119" y="0"/>
                    <a:pt x="118" y="1"/>
                  </a:cubicBezTo>
                  <a:cubicBezTo>
                    <a:pt x="118" y="2"/>
                    <a:pt x="118" y="4"/>
                    <a:pt x="119" y="4"/>
                  </a:cubicBezTo>
                  <a:cubicBezTo>
                    <a:pt x="121" y="5"/>
                    <a:pt x="122" y="7"/>
                    <a:pt x="122" y="8"/>
                  </a:cubicBezTo>
                  <a:cubicBezTo>
                    <a:pt x="122" y="10"/>
                    <a:pt x="121" y="11"/>
                    <a:pt x="119" y="12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68" y="41"/>
                    <a:pt x="59" y="41"/>
                    <a:pt x="54" y="3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11"/>
                    <a:pt x="4" y="10"/>
                    <a:pt x="4" y="8"/>
                  </a:cubicBezTo>
                  <a:cubicBezTo>
                    <a:pt x="4" y="7"/>
                    <a:pt x="5" y="5"/>
                    <a:pt x="7" y="4"/>
                  </a:cubicBezTo>
                  <a:cubicBezTo>
                    <a:pt x="8" y="4"/>
                    <a:pt x="9" y="2"/>
                    <a:pt x="8" y="1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2" y="2"/>
                    <a:pt x="0" y="5"/>
                    <a:pt x="0" y="8"/>
                  </a:cubicBezTo>
                  <a:cubicBezTo>
                    <a:pt x="0" y="11"/>
                    <a:pt x="2" y="14"/>
                    <a:pt x="5" y="1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5" y="44"/>
                    <a:pt x="59" y="45"/>
                    <a:pt x="63" y="45"/>
                  </a:cubicBezTo>
                  <a:cubicBezTo>
                    <a:pt x="67" y="45"/>
                    <a:pt x="72" y="44"/>
                    <a:pt x="75" y="42"/>
                  </a:cubicBezTo>
                  <a:cubicBezTo>
                    <a:pt x="121" y="16"/>
                    <a:pt x="121" y="16"/>
                    <a:pt x="121" y="16"/>
                  </a:cubicBezTo>
                  <a:cubicBezTo>
                    <a:pt x="125" y="14"/>
                    <a:pt x="127" y="11"/>
                    <a:pt x="127" y="8"/>
                  </a:cubicBezTo>
                  <a:cubicBezTo>
                    <a:pt x="127" y="5"/>
                    <a:pt x="125" y="2"/>
                    <a:pt x="121" y="0"/>
                  </a:cubicBezTo>
                  <a:close/>
                </a:path>
              </a:pathLst>
            </a:custGeom>
            <a:grpFill/>
            <a:ln w="12700">
              <a:noFill/>
            </a:ln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cs"/>
                <a:sym typeface="inpin heiti" panose="00000500000000000000" pitchFamily="2" charset="-122"/>
              </a:endParaRPr>
            </a:p>
          </p:txBody>
        </p:sp>
        <p:sp>
          <p:nvSpPr>
            <p:cNvPr id="14" name="Freeform 360">
              <a:extLst>
                <a:ext uri="{FF2B5EF4-FFF2-40B4-BE49-F238E27FC236}">
                  <a16:creationId xmlns:a16="http://schemas.microsoft.com/office/drawing/2014/main" id="{0F89FC51-ABD1-7C36-A179-D41276095B5F}"/>
                </a:ext>
              </a:extLst>
            </p:cNvPr>
            <p:cNvSpPr/>
            <p:nvPr/>
          </p:nvSpPr>
          <p:spPr>
            <a:xfrm>
              <a:off x="5327651" y="2365375"/>
              <a:ext cx="287338" cy="10160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118" y="1"/>
                </a:cxn>
                <a:cxn ang="0">
                  <a:pos x="119" y="4"/>
                </a:cxn>
                <a:cxn ang="0">
                  <a:pos x="122" y="8"/>
                </a:cxn>
                <a:cxn ang="0">
                  <a:pos x="119" y="12"/>
                </a:cxn>
                <a:cxn ang="0">
                  <a:pos x="73" y="38"/>
                </a:cxn>
                <a:cxn ang="0">
                  <a:pos x="54" y="38"/>
                </a:cxn>
                <a:cxn ang="0">
                  <a:pos x="7" y="12"/>
                </a:cxn>
                <a:cxn ang="0">
                  <a:pos x="4" y="8"/>
                </a:cxn>
                <a:cxn ang="0">
                  <a:pos x="7" y="4"/>
                </a:cxn>
                <a:cxn ang="0">
                  <a:pos x="8" y="1"/>
                </a:cxn>
                <a:cxn ang="0">
                  <a:pos x="5" y="0"/>
                </a:cxn>
                <a:cxn ang="0">
                  <a:pos x="0" y="8"/>
                </a:cxn>
                <a:cxn ang="0">
                  <a:pos x="5" y="16"/>
                </a:cxn>
                <a:cxn ang="0">
                  <a:pos x="52" y="42"/>
                </a:cxn>
                <a:cxn ang="0">
                  <a:pos x="63" y="45"/>
                </a:cxn>
                <a:cxn ang="0">
                  <a:pos x="75" y="42"/>
                </a:cxn>
                <a:cxn ang="0">
                  <a:pos x="121" y="16"/>
                </a:cxn>
                <a:cxn ang="0">
                  <a:pos x="127" y="8"/>
                </a:cxn>
                <a:cxn ang="0">
                  <a:pos x="121" y="0"/>
                </a:cxn>
              </a:cxnLst>
              <a:rect l="0" t="0" r="0" b="0"/>
              <a:pathLst>
                <a:path w="127" h="45">
                  <a:moveTo>
                    <a:pt x="121" y="0"/>
                  </a:moveTo>
                  <a:cubicBezTo>
                    <a:pt x="120" y="0"/>
                    <a:pt x="119" y="0"/>
                    <a:pt x="118" y="1"/>
                  </a:cubicBezTo>
                  <a:cubicBezTo>
                    <a:pt x="118" y="2"/>
                    <a:pt x="118" y="3"/>
                    <a:pt x="119" y="4"/>
                  </a:cubicBezTo>
                  <a:cubicBezTo>
                    <a:pt x="121" y="5"/>
                    <a:pt x="122" y="7"/>
                    <a:pt x="122" y="8"/>
                  </a:cubicBezTo>
                  <a:cubicBezTo>
                    <a:pt x="122" y="10"/>
                    <a:pt x="121" y="11"/>
                    <a:pt x="119" y="12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68" y="41"/>
                    <a:pt x="59" y="41"/>
                    <a:pt x="54" y="3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11"/>
                    <a:pt x="4" y="10"/>
                    <a:pt x="4" y="8"/>
                  </a:cubicBezTo>
                  <a:cubicBezTo>
                    <a:pt x="4" y="7"/>
                    <a:pt x="5" y="5"/>
                    <a:pt x="7" y="4"/>
                  </a:cubicBezTo>
                  <a:cubicBezTo>
                    <a:pt x="8" y="3"/>
                    <a:pt x="9" y="2"/>
                    <a:pt x="8" y="1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2" y="2"/>
                    <a:pt x="0" y="5"/>
                    <a:pt x="0" y="8"/>
                  </a:cubicBezTo>
                  <a:cubicBezTo>
                    <a:pt x="0" y="11"/>
                    <a:pt x="2" y="14"/>
                    <a:pt x="5" y="1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5" y="44"/>
                    <a:pt x="59" y="45"/>
                    <a:pt x="63" y="45"/>
                  </a:cubicBezTo>
                  <a:cubicBezTo>
                    <a:pt x="67" y="45"/>
                    <a:pt x="72" y="44"/>
                    <a:pt x="75" y="42"/>
                  </a:cubicBezTo>
                  <a:cubicBezTo>
                    <a:pt x="121" y="16"/>
                    <a:pt x="121" y="16"/>
                    <a:pt x="121" y="16"/>
                  </a:cubicBezTo>
                  <a:cubicBezTo>
                    <a:pt x="125" y="14"/>
                    <a:pt x="127" y="11"/>
                    <a:pt x="127" y="8"/>
                  </a:cubicBezTo>
                  <a:cubicBezTo>
                    <a:pt x="127" y="5"/>
                    <a:pt x="125" y="2"/>
                    <a:pt x="121" y="0"/>
                  </a:cubicBezTo>
                  <a:close/>
                </a:path>
              </a:pathLst>
            </a:custGeom>
            <a:grpFill/>
            <a:ln w="12700">
              <a:noFill/>
            </a:ln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cs"/>
                <a:sym typeface="inpin heiti" panose="00000500000000000000" pitchFamily="2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642E2213-4FAA-131D-1D94-EA21B6D661A3}"/>
              </a:ext>
            </a:extLst>
          </p:cNvPr>
          <p:cNvSpPr txBox="1"/>
          <p:nvPr/>
        </p:nvSpPr>
        <p:spPr>
          <a:xfrm>
            <a:off x="9399590" y="3006561"/>
            <a:ext cx="794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(site)</a:t>
            </a:r>
            <a:endParaRPr lang="zh-CN" altLang="en-US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6515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2" grpId="0" animBg="1"/>
      <p:bldP spid="3" grpId="0" animBg="1"/>
      <p:bldP spid="6" grpId="0" animBg="1"/>
      <p:bldP spid="7" grpId="0" animBg="1"/>
      <p:bldP spid="8" grpId="0"/>
      <p:bldP spid="9" grpId="0" animBg="1"/>
      <p:bldP spid="10" grpId="0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3B0B757-BFA2-1659-EFCC-0B7CEEC1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生命周期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326300-830D-103F-4540-EA795CE30D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24205"/>
            <a:ext cx="10881045" cy="517190"/>
          </a:xfrm>
        </p:spPr>
        <p:txBody>
          <a:bodyPr/>
          <a:lstStyle/>
          <a:p>
            <a:r>
              <a:rPr lang="zh-CN" altLang="en-US"/>
              <a:t>每套生命周期包含一些阶段（</a:t>
            </a:r>
            <a:r>
              <a:rPr lang="en-US" altLang="zh-CN"/>
              <a:t>phase</a:t>
            </a:r>
            <a:r>
              <a:rPr lang="zh-CN" altLang="en-US"/>
              <a:t>），阶段是有顺序的，后面的阶段依赖于前面的阶段。</a:t>
            </a:r>
            <a:endParaRPr lang="en-US" altLang="zh-CN"/>
          </a:p>
        </p:txBody>
      </p:sp>
      <p:sp>
        <p:nvSpPr>
          <p:cNvPr id="58" name="iconfont-1068-752577">
            <a:extLst>
              <a:ext uri="{FF2B5EF4-FFF2-40B4-BE49-F238E27FC236}">
                <a16:creationId xmlns:a16="http://schemas.microsoft.com/office/drawing/2014/main" id="{DBD87BA2-8969-01EB-7DBE-C6193A3C438C}"/>
              </a:ext>
            </a:extLst>
          </p:cNvPr>
          <p:cNvSpPr/>
          <p:nvPr/>
        </p:nvSpPr>
        <p:spPr>
          <a:xfrm>
            <a:off x="2244498" y="2260092"/>
            <a:ext cx="391425" cy="509511"/>
          </a:xfrm>
          <a:custGeom>
            <a:avLst/>
            <a:gdLst>
              <a:gd name="T0" fmla="*/ 3733 w 11200"/>
              <a:gd name="T1" fmla="*/ 5067 h 11735"/>
              <a:gd name="T2" fmla="*/ 3467 w 11200"/>
              <a:gd name="T3" fmla="*/ 9600 h 11735"/>
              <a:gd name="T4" fmla="*/ 3200 w 11200"/>
              <a:gd name="T5" fmla="*/ 5067 h 11735"/>
              <a:gd name="T6" fmla="*/ 5600 w 11200"/>
              <a:gd name="T7" fmla="*/ 4800 h 11735"/>
              <a:gd name="T8" fmla="*/ 5867 w 11200"/>
              <a:gd name="T9" fmla="*/ 9334 h 11735"/>
              <a:gd name="T10" fmla="*/ 5333 w 11200"/>
              <a:gd name="T11" fmla="*/ 9334 h 11735"/>
              <a:gd name="T12" fmla="*/ 5600 w 11200"/>
              <a:gd name="T13" fmla="*/ 4800 h 11735"/>
              <a:gd name="T14" fmla="*/ 8000 w 11200"/>
              <a:gd name="T15" fmla="*/ 5067 h 11735"/>
              <a:gd name="T16" fmla="*/ 7733 w 11200"/>
              <a:gd name="T17" fmla="*/ 9600 h 11735"/>
              <a:gd name="T18" fmla="*/ 7467 w 11200"/>
              <a:gd name="T19" fmla="*/ 5067 h 11735"/>
              <a:gd name="T20" fmla="*/ 280 w 11200"/>
              <a:gd name="T21" fmla="*/ 2134 h 11735"/>
              <a:gd name="T22" fmla="*/ 11200 w 11200"/>
              <a:gd name="T23" fmla="*/ 2400 h 11735"/>
              <a:gd name="T24" fmla="*/ 280 w 11200"/>
              <a:gd name="T25" fmla="*/ 2667 h 11735"/>
              <a:gd name="T26" fmla="*/ 280 w 11200"/>
              <a:gd name="T27" fmla="*/ 2134 h 11735"/>
              <a:gd name="T28" fmla="*/ 10133 w 11200"/>
              <a:gd name="T29" fmla="*/ 10604 h 11735"/>
              <a:gd name="T30" fmla="*/ 2200 w 11200"/>
              <a:gd name="T31" fmla="*/ 11734 h 11735"/>
              <a:gd name="T32" fmla="*/ 1067 w 11200"/>
              <a:gd name="T33" fmla="*/ 3467 h 11735"/>
              <a:gd name="T34" fmla="*/ 1600 w 11200"/>
              <a:gd name="T35" fmla="*/ 3467 h 11735"/>
              <a:gd name="T36" fmla="*/ 2171 w 11200"/>
              <a:gd name="T37" fmla="*/ 11232 h 11735"/>
              <a:gd name="T38" fmla="*/ 9601 w 11200"/>
              <a:gd name="T39" fmla="*/ 10663 h 11735"/>
              <a:gd name="T40" fmla="*/ 9867 w 11200"/>
              <a:gd name="T41" fmla="*/ 3200 h 11735"/>
              <a:gd name="T42" fmla="*/ 10133 w 11200"/>
              <a:gd name="T43" fmla="*/ 3467 h 11735"/>
              <a:gd name="T44" fmla="*/ 9000 w 11200"/>
              <a:gd name="T45" fmla="*/ 2134 h 11735"/>
              <a:gd name="T46" fmla="*/ 8000 w 11200"/>
              <a:gd name="T47" fmla="*/ 1334 h 11735"/>
              <a:gd name="T48" fmla="*/ 7467 w 11200"/>
              <a:gd name="T49" fmla="*/ 1334 h 11735"/>
              <a:gd name="T50" fmla="*/ 6933 w 11200"/>
              <a:gd name="T51" fmla="*/ 534 h 11735"/>
              <a:gd name="T52" fmla="*/ 3733 w 11200"/>
              <a:gd name="T53" fmla="*/ 1067 h 11735"/>
              <a:gd name="T54" fmla="*/ 3467 w 11200"/>
              <a:gd name="T55" fmla="*/ 1600 h 11735"/>
              <a:gd name="T56" fmla="*/ 3200 w 11200"/>
              <a:gd name="T57" fmla="*/ 1067 h 11735"/>
              <a:gd name="T58" fmla="*/ 6933 w 11200"/>
              <a:gd name="T59" fmla="*/ 0 h 11735"/>
              <a:gd name="T60" fmla="*/ 8000 w 11200"/>
              <a:gd name="T61" fmla="*/ 1334 h 11735"/>
              <a:gd name="T62" fmla="*/ 4267 w 11200"/>
              <a:gd name="T63" fmla="*/ 3200 h 11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200" h="11735">
                <a:moveTo>
                  <a:pt x="3467" y="4800"/>
                </a:moveTo>
                <a:cubicBezTo>
                  <a:pt x="3614" y="4800"/>
                  <a:pt x="3733" y="4920"/>
                  <a:pt x="3733" y="5067"/>
                </a:cubicBezTo>
                <a:lnTo>
                  <a:pt x="3733" y="9334"/>
                </a:lnTo>
                <a:cubicBezTo>
                  <a:pt x="3733" y="9481"/>
                  <a:pt x="3614" y="9600"/>
                  <a:pt x="3467" y="9600"/>
                </a:cubicBezTo>
                <a:cubicBezTo>
                  <a:pt x="3319" y="9600"/>
                  <a:pt x="3200" y="9481"/>
                  <a:pt x="3200" y="9334"/>
                </a:cubicBezTo>
                <a:lnTo>
                  <a:pt x="3200" y="5067"/>
                </a:lnTo>
                <a:cubicBezTo>
                  <a:pt x="3200" y="4920"/>
                  <a:pt x="3319" y="4800"/>
                  <a:pt x="3467" y="4800"/>
                </a:cubicBezTo>
                <a:close/>
                <a:moveTo>
                  <a:pt x="5600" y="4800"/>
                </a:moveTo>
                <a:cubicBezTo>
                  <a:pt x="5747" y="4800"/>
                  <a:pt x="5867" y="4920"/>
                  <a:pt x="5867" y="5067"/>
                </a:cubicBezTo>
                <a:lnTo>
                  <a:pt x="5867" y="9334"/>
                </a:lnTo>
                <a:cubicBezTo>
                  <a:pt x="5867" y="9481"/>
                  <a:pt x="5747" y="9600"/>
                  <a:pt x="5600" y="9600"/>
                </a:cubicBezTo>
                <a:cubicBezTo>
                  <a:pt x="5453" y="9600"/>
                  <a:pt x="5333" y="9481"/>
                  <a:pt x="5333" y="9334"/>
                </a:cubicBezTo>
                <a:lnTo>
                  <a:pt x="5333" y="5067"/>
                </a:lnTo>
                <a:cubicBezTo>
                  <a:pt x="5333" y="4920"/>
                  <a:pt x="5453" y="4800"/>
                  <a:pt x="5600" y="4800"/>
                </a:cubicBezTo>
                <a:close/>
                <a:moveTo>
                  <a:pt x="7733" y="4800"/>
                </a:moveTo>
                <a:cubicBezTo>
                  <a:pt x="7881" y="4800"/>
                  <a:pt x="8000" y="4920"/>
                  <a:pt x="8000" y="5067"/>
                </a:cubicBezTo>
                <a:lnTo>
                  <a:pt x="8000" y="9334"/>
                </a:lnTo>
                <a:cubicBezTo>
                  <a:pt x="8000" y="9481"/>
                  <a:pt x="7881" y="9600"/>
                  <a:pt x="7733" y="9600"/>
                </a:cubicBezTo>
                <a:cubicBezTo>
                  <a:pt x="7586" y="9600"/>
                  <a:pt x="7467" y="9481"/>
                  <a:pt x="7467" y="9334"/>
                </a:cubicBezTo>
                <a:lnTo>
                  <a:pt x="7467" y="5067"/>
                </a:lnTo>
                <a:cubicBezTo>
                  <a:pt x="7467" y="4920"/>
                  <a:pt x="7586" y="4800"/>
                  <a:pt x="7733" y="4800"/>
                </a:cubicBezTo>
                <a:close/>
                <a:moveTo>
                  <a:pt x="280" y="2134"/>
                </a:moveTo>
                <a:lnTo>
                  <a:pt x="10920" y="2134"/>
                </a:lnTo>
                <a:cubicBezTo>
                  <a:pt x="11075" y="2134"/>
                  <a:pt x="11200" y="2253"/>
                  <a:pt x="11200" y="2400"/>
                </a:cubicBezTo>
                <a:cubicBezTo>
                  <a:pt x="11200" y="2548"/>
                  <a:pt x="11075" y="2667"/>
                  <a:pt x="10920" y="2667"/>
                </a:cubicBezTo>
                <a:lnTo>
                  <a:pt x="280" y="2667"/>
                </a:lnTo>
                <a:cubicBezTo>
                  <a:pt x="129" y="2671"/>
                  <a:pt x="4" y="2551"/>
                  <a:pt x="0" y="2400"/>
                </a:cubicBezTo>
                <a:cubicBezTo>
                  <a:pt x="0" y="2253"/>
                  <a:pt x="125" y="2134"/>
                  <a:pt x="280" y="2134"/>
                </a:cubicBezTo>
                <a:close/>
                <a:moveTo>
                  <a:pt x="10133" y="3467"/>
                </a:moveTo>
                <a:lnTo>
                  <a:pt x="10133" y="10604"/>
                </a:lnTo>
                <a:cubicBezTo>
                  <a:pt x="10133" y="11228"/>
                  <a:pt x="9626" y="11734"/>
                  <a:pt x="9000" y="11734"/>
                </a:cubicBezTo>
                <a:lnTo>
                  <a:pt x="2200" y="11734"/>
                </a:lnTo>
                <a:cubicBezTo>
                  <a:pt x="1575" y="11735"/>
                  <a:pt x="1068" y="11229"/>
                  <a:pt x="1067" y="10604"/>
                </a:cubicBezTo>
                <a:lnTo>
                  <a:pt x="1067" y="3467"/>
                </a:lnTo>
                <a:cubicBezTo>
                  <a:pt x="1067" y="3320"/>
                  <a:pt x="1186" y="3200"/>
                  <a:pt x="1333" y="3200"/>
                </a:cubicBezTo>
                <a:cubicBezTo>
                  <a:pt x="1481" y="3200"/>
                  <a:pt x="1600" y="3320"/>
                  <a:pt x="1600" y="3467"/>
                </a:cubicBezTo>
                <a:lnTo>
                  <a:pt x="1600" y="10663"/>
                </a:lnTo>
                <a:cubicBezTo>
                  <a:pt x="1600" y="10977"/>
                  <a:pt x="1856" y="11232"/>
                  <a:pt x="2171" y="11232"/>
                </a:cubicBezTo>
                <a:lnTo>
                  <a:pt x="9029" y="11232"/>
                </a:lnTo>
                <a:cubicBezTo>
                  <a:pt x="9344" y="11232"/>
                  <a:pt x="9600" y="10977"/>
                  <a:pt x="9601" y="10663"/>
                </a:cubicBezTo>
                <a:lnTo>
                  <a:pt x="9601" y="3467"/>
                </a:lnTo>
                <a:cubicBezTo>
                  <a:pt x="9601" y="3320"/>
                  <a:pt x="9720" y="3200"/>
                  <a:pt x="9867" y="3200"/>
                </a:cubicBezTo>
                <a:cubicBezTo>
                  <a:pt x="10014" y="3200"/>
                  <a:pt x="10134" y="3320"/>
                  <a:pt x="10134" y="3467"/>
                </a:cubicBezTo>
                <a:lnTo>
                  <a:pt x="10133" y="3467"/>
                </a:lnTo>
                <a:close/>
                <a:moveTo>
                  <a:pt x="2200" y="2134"/>
                </a:moveTo>
                <a:lnTo>
                  <a:pt x="9000" y="2134"/>
                </a:lnTo>
                <a:lnTo>
                  <a:pt x="2200" y="2134"/>
                </a:lnTo>
                <a:close/>
                <a:moveTo>
                  <a:pt x="8000" y="1334"/>
                </a:moveTo>
                <a:cubicBezTo>
                  <a:pt x="8000" y="1481"/>
                  <a:pt x="7881" y="1600"/>
                  <a:pt x="7733" y="1600"/>
                </a:cubicBezTo>
                <a:cubicBezTo>
                  <a:pt x="7586" y="1600"/>
                  <a:pt x="7467" y="1481"/>
                  <a:pt x="7467" y="1334"/>
                </a:cubicBezTo>
                <a:lnTo>
                  <a:pt x="7467" y="1067"/>
                </a:lnTo>
                <a:cubicBezTo>
                  <a:pt x="7467" y="772"/>
                  <a:pt x="7228" y="534"/>
                  <a:pt x="6933" y="534"/>
                </a:cubicBezTo>
                <a:lnTo>
                  <a:pt x="4267" y="534"/>
                </a:lnTo>
                <a:cubicBezTo>
                  <a:pt x="3972" y="534"/>
                  <a:pt x="3733" y="772"/>
                  <a:pt x="3733" y="1067"/>
                </a:cubicBezTo>
                <a:lnTo>
                  <a:pt x="3733" y="1334"/>
                </a:lnTo>
                <a:cubicBezTo>
                  <a:pt x="3733" y="1481"/>
                  <a:pt x="3614" y="1600"/>
                  <a:pt x="3467" y="1600"/>
                </a:cubicBezTo>
                <a:cubicBezTo>
                  <a:pt x="3319" y="1600"/>
                  <a:pt x="3200" y="1481"/>
                  <a:pt x="3200" y="1334"/>
                </a:cubicBezTo>
                <a:lnTo>
                  <a:pt x="3200" y="1067"/>
                </a:lnTo>
                <a:cubicBezTo>
                  <a:pt x="3200" y="478"/>
                  <a:pt x="3678" y="0"/>
                  <a:pt x="4267" y="0"/>
                </a:cubicBezTo>
                <a:lnTo>
                  <a:pt x="6933" y="0"/>
                </a:lnTo>
                <a:cubicBezTo>
                  <a:pt x="7522" y="0"/>
                  <a:pt x="8000" y="478"/>
                  <a:pt x="8000" y="1067"/>
                </a:cubicBezTo>
                <a:lnTo>
                  <a:pt x="8000" y="1334"/>
                </a:lnTo>
                <a:close/>
                <a:moveTo>
                  <a:pt x="6933" y="3200"/>
                </a:moveTo>
                <a:lnTo>
                  <a:pt x="4267" y="3200"/>
                </a:lnTo>
                <a:lnTo>
                  <a:pt x="6933" y="3200"/>
                </a:lnTo>
                <a:close/>
              </a:path>
            </a:pathLst>
          </a:custGeom>
          <a:solidFill>
            <a:srgbClr val="86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80D5D3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858E171-661E-922C-CCAE-12A33F4841E0}"/>
              </a:ext>
            </a:extLst>
          </p:cNvPr>
          <p:cNvSpPr txBox="1"/>
          <p:nvPr/>
        </p:nvSpPr>
        <p:spPr>
          <a:xfrm>
            <a:off x="2635923" y="2431049"/>
            <a:ext cx="805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80D5D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(clean)</a:t>
            </a:r>
            <a:endParaRPr lang="zh-CN" altLang="en-US" sz="1600" dirty="0">
              <a:solidFill>
                <a:srgbClr val="80D5D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!!流程图: 文档 2">
            <a:extLst>
              <a:ext uri="{FF2B5EF4-FFF2-40B4-BE49-F238E27FC236}">
                <a16:creationId xmlns:a16="http://schemas.microsoft.com/office/drawing/2014/main" id="{3CFEE20B-5662-CFC1-B258-439D89837110}"/>
              </a:ext>
            </a:extLst>
          </p:cNvPr>
          <p:cNvSpPr/>
          <p:nvPr/>
        </p:nvSpPr>
        <p:spPr>
          <a:xfrm>
            <a:off x="4595203" y="2940560"/>
            <a:ext cx="2708651" cy="3694197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614"/>
              <a:gd name="connsiteX1" fmla="*/ 21600 w 21600"/>
              <a:gd name="connsiteY1" fmla="*/ 0 h 21614"/>
              <a:gd name="connsiteX2" fmla="*/ 21524 w 21600"/>
              <a:gd name="connsiteY2" fmla="*/ 19174 h 21614"/>
              <a:gd name="connsiteX3" fmla="*/ 0 w 21600"/>
              <a:gd name="connsiteY3" fmla="*/ 20172 h 21614"/>
              <a:gd name="connsiteX4" fmla="*/ 0 w 21600"/>
              <a:gd name="connsiteY4" fmla="*/ 0 h 2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614">
                <a:moveTo>
                  <a:pt x="0" y="0"/>
                </a:moveTo>
                <a:lnTo>
                  <a:pt x="21600" y="0"/>
                </a:lnTo>
                <a:cubicBezTo>
                  <a:pt x="21600" y="5774"/>
                  <a:pt x="21524" y="13400"/>
                  <a:pt x="21524" y="19174"/>
                </a:cubicBezTo>
                <a:cubicBezTo>
                  <a:pt x="10724" y="19174"/>
                  <a:pt x="10800" y="23922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79000">
                <a:schemeClr val="accent2">
                  <a:lumMod val="60000"/>
                  <a:lumOff val="40000"/>
                  <a:alpha val="58000"/>
                </a:schemeClr>
              </a:gs>
              <a:gs pos="0">
                <a:srgbClr val="AF76B0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zh-CN" sz="11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validate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zh-CN" sz="11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initialize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zh-CN" sz="11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generate-sources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zh-CN" sz="11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process-sources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zh-CN" sz="11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generate-resources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zh-CN" sz="11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process-resources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zh-CN" sz="11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compile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zh-CN" sz="11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process-classes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zh-CN" sz="11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generate-test-sources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zh-CN" sz="11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process-test-sources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zh-CN" sz="11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generate-test-resources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zh-CN" sz="11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process-test-resources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zh-CN" sz="11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test-compile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zh-CN" sz="11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process-test-classes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zh-CN" sz="11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zh-CN" sz="11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prepare-package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zh-CN" sz="11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zh-CN" sz="11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verify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zh-CN" sz="11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install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zh-CN" sz="11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deploy</a:t>
            </a:r>
            <a:endParaRPr lang="zh-CN" altLang="en-US" sz="11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!!流程图: 文档 3">
            <a:extLst>
              <a:ext uri="{FF2B5EF4-FFF2-40B4-BE49-F238E27FC236}">
                <a16:creationId xmlns:a16="http://schemas.microsoft.com/office/drawing/2014/main" id="{7160CF87-EB8D-3F95-9670-6568B1D92840}"/>
              </a:ext>
            </a:extLst>
          </p:cNvPr>
          <p:cNvSpPr/>
          <p:nvPr/>
        </p:nvSpPr>
        <p:spPr>
          <a:xfrm>
            <a:off x="7908809" y="2940560"/>
            <a:ext cx="2708651" cy="369471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556"/>
              <a:gd name="connsiteX1" fmla="*/ 21600 w 21600"/>
              <a:gd name="connsiteY1" fmla="*/ 0 h 21556"/>
              <a:gd name="connsiteX2" fmla="*/ 21600 w 21600"/>
              <a:gd name="connsiteY2" fmla="*/ 18864 h 21556"/>
              <a:gd name="connsiteX3" fmla="*/ 0 w 21600"/>
              <a:gd name="connsiteY3" fmla="*/ 20172 h 21556"/>
              <a:gd name="connsiteX4" fmla="*/ 0 w 21600"/>
              <a:gd name="connsiteY4" fmla="*/ 0 h 21556"/>
              <a:gd name="connsiteX0" fmla="*/ 0 w 21600"/>
              <a:gd name="connsiteY0" fmla="*/ 0 h 21603"/>
              <a:gd name="connsiteX1" fmla="*/ 21600 w 21600"/>
              <a:gd name="connsiteY1" fmla="*/ 0 h 21603"/>
              <a:gd name="connsiteX2" fmla="*/ 21600 w 21600"/>
              <a:gd name="connsiteY2" fmla="*/ 19121 h 21603"/>
              <a:gd name="connsiteX3" fmla="*/ 0 w 21600"/>
              <a:gd name="connsiteY3" fmla="*/ 20172 h 21603"/>
              <a:gd name="connsiteX4" fmla="*/ 0 w 21600"/>
              <a:gd name="connsiteY4" fmla="*/ 0 h 2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603">
                <a:moveTo>
                  <a:pt x="0" y="0"/>
                </a:moveTo>
                <a:lnTo>
                  <a:pt x="21600" y="0"/>
                </a:lnTo>
                <a:lnTo>
                  <a:pt x="21600" y="19121"/>
                </a:lnTo>
                <a:cubicBezTo>
                  <a:pt x="10800" y="19121"/>
                  <a:pt x="10800" y="23922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0000">
                <a:srgbClr val="C297C3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17500" dist="50800" dir="5400000" algn="t" rotWithShape="0">
              <a:schemeClr val="tx1"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pre-site</a:t>
            </a:r>
          </a:p>
          <a:p>
            <a:pPr marL="72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site</a:t>
            </a:r>
          </a:p>
          <a:p>
            <a:pPr marL="72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post-site</a:t>
            </a:r>
          </a:p>
          <a:p>
            <a:pPr marL="72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site-deploy</a:t>
            </a:r>
            <a:endParaRPr lang="zh-CN" altLang="en-US" sz="14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endParaRPr lang="zh-CN" altLang="en-US" sz="1400">
              <a:solidFill>
                <a:srgbClr val="FFFFFF"/>
              </a:solidFill>
              <a:ea typeface="inpin heiti" panose="00000500000000000000" pitchFamily="2" charset="-122"/>
            </a:endParaRPr>
          </a:p>
        </p:txBody>
      </p:sp>
      <p:sp>
        <p:nvSpPr>
          <p:cNvPr id="30" name="Shape 308">
            <a:extLst>
              <a:ext uri="{FF2B5EF4-FFF2-40B4-BE49-F238E27FC236}">
                <a16:creationId xmlns:a16="http://schemas.microsoft.com/office/drawing/2014/main" id="{3789150A-861E-BAA0-D0A3-AF809C1EE361}"/>
              </a:ext>
            </a:extLst>
          </p:cNvPr>
          <p:cNvSpPr/>
          <p:nvPr/>
        </p:nvSpPr>
        <p:spPr>
          <a:xfrm>
            <a:off x="5262978" y="2261010"/>
            <a:ext cx="484121" cy="517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2" y="2681"/>
                </a:moveTo>
                <a:lnTo>
                  <a:pt x="19493" y="521"/>
                </a:lnTo>
                <a:lnTo>
                  <a:pt x="19229" y="372"/>
                </a:lnTo>
                <a:lnTo>
                  <a:pt x="19032" y="298"/>
                </a:lnTo>
                <a:lnTo>
                  <a:pt x="18768" y="372"/>
                </a:lnTo>
                <a:lnTo>
                  <a:pt x="18505" y="521"/>
                </a:lnTo>
                <a:lnTo>
                  <a:pt x="18373" y="819"/>
                </a:lnTo>
                <a:lnTo>
                  <a:pt x="18373" y="1192"/>
                </a:lnTo>
                <a:lnTo>
                  <a:pt x="18176" y="1192"/>
                </a:lnTo>
                <a:lnTo>
                  <a:pt x="17912" y="1341"/>
                </a:lnTo>
                <a:lnTo>
                  <a:pt x="12907" y="7001"/>
                </a:lnTo>
                <a:lnTo>
                  <a:pt x="12907" y="7672"/>
                </a:lnTo>
                <a:lnTo>
                  <a:pt x="12644" y="8342"/>
                </a:lnTo>
                <a:lnTo>
                  <a:pt x="13171" y="9012"/>
                </a:lnTo>
                <a:lnTo>
                  <a:pt x="12051" y="10279"/>
                </a:lnTo>
                <a:lnTo>
                  <a:pt x="8495" y="6182"/>
                </a:lnTo>
                <a:lnTo>
                  <a:pt x="8627" y="5512"/>
                </a:lnTo>
                <a:lnTo>
                  <a:pt x="8627" y="4320"/>
                </a:lnTo>
                <a:lnTo>
                  <a:pt x="8495" y="3650"/>
                </a:lnTo>
                <a:lnTo>
                  <a:pt x="8363" y="3128"/>
                </a:lnTo>
                <a:lnTo>
                  <a:pt x="8166" y="2458"/>
                </a:lnTo>
                <a:lnTo>
                  <a:pt x="7771" y="1862"/>
                </a:lnTo>
                <a:lnTo>
                  <a:pt x="7441" y="1341"/>
                </a:lnTo>
                <a:lnTo>
                  <a:pt x="6915" y="968"/>
                </a:lnTo>
                <a:lnTo>
                  <a:pt x="6454" y="670"/>
                </a:lnTo>
                <a:lnTo>
                  <a:pt x="5993" y="298"/>
                </a:lnTo>
                <a:lnTo>
                  <a:pt x="4807" y="0"/>
                </a:lnTo>
                <a:lnTo>
                  <a:pt x="3754" y="0"/>
                </a:lnTo>
                <a:lnTo>
                  <a:pt x="3095" y="149"/>
                </a:lnTo>
                <a:lnTo>
                  <a:pt x="5663" y="2979"/>
                </a:lnTo>
                <a:lnTo>
                  <a:pt x="5005" y="5661"/>
                </a:lnTo>
                <a:lnTo>
                  <a:pt x="2502" y="6331"/>
                </a:lnTo>
                <a:lnTo>
                  <a:pt x="132" y="3650"/>
                </a:lnTo>
                <a:lnTo>
                  <a:pt x="0" y="4171"/>
                </a:lnTo>
                <a:lnTo>
                  <a:pt x="0" y="5512"/>
                </a:lnTo>
                <a:lnTo>
                  <a:pt x="132" y="6108"/>
                </a:lnTo>
                <a:lnTo>
                  <a:pt x="263" y="6778"/>
                </a:lnTo>
                <a:lnTo>
                  <a:pt x="527" y="7299"/>
                </a:lnTo>
                <a:lnTo>
                  <a:pt x="1185" y="8342"/>
                </a:lnTo>
                <a:lnTo>
                  <a:pt x="1712" y="8789"/>
                </a:lnTo>
                <a:lnTo>
                  <a:pt x="2305" y="9161"/>
                </a:lnTo>
                <a:lnTo>
                  <a:pt x="2766" y="9459"/>
                </a:lnTo>
                <a:lnTo>
                  <a:pt x="3951" y="9757"/>
                </a:lnTo>
                <a:lnTo>
                  <a:pt x="5005" y="9757"/>
                </a:lnTo>
                <a:lnTo>
                  <a:pt x="5663" y="9608"/>
                </a:lnTo>
                <a:lnTo>
                  <a:pt x="9220" y="13481"/>
                </a:lnTo>
                <a:lnTo>
                  <a:pt x="5861" y="17429"/>
                </a:lnTo>
                <a:lnTo>
                  <a:pt x="5663" y="17131"/>
                </a:lnTo>
                <a:lnTo>
                  <a:pt x="4676" y="18099"/>
                </a:lnTo>
                <a:lnTo>
                  <a:pt x="3095" y="20930"/>
                </a:lnTo>
                <a:lnTo>
                  <a:pt x="3490" y="21302"/>
                </a:lnTo>
                <a:lnTo>
                  <a:pt x="5993" y="19589"/>
                </a:lnTo>
                <a:lnTo>
                  <a:pt x="6849" y="18472"/>
                </a:lnTo>
                <a:lnTo>
                  <a:pt x="6585" y="18248"/>
                </a:lnTo>
                <a:lnTo>
                  <a:pt x="10076" y="14450"/>
                </a:lnTo>
                <a:lnTo>
                  <a:pt x="15805" y="20930"/>
                </a:lnTo>
                <a:lnTo>
                  <a:pt x="16134" y="21228"/>
                </a:lnTo>
                <a:lnTo>
                  <a:pt x="16463" y="21451"/>
                </a:lnTo>
                <a:lnTo>
                  <a:pt x="16859" y="21600"/>
                </a:lnTo>
                <a:lnTo>
                  <a:pt x="17583" y="21600"/>
                </a:lnTo>
                <a:lnTo>
                  <a:pt x="17912" y="21451"/>
                </a:lnTo>
                <a:lnTo>
                  <a:pt x="18307" y="21228"/>
                </a:lnTo>
                <a:lnTo>
                  <a:pt x="18637" y="20930"/>
                </a:lnTo>
                <a:lnTo>
                  <a:pt x="18900" y="20632"/>
                </a:lnTo>
                <a:lnTo>
                  <a:pt x="19098" y="20259"/>
                </a:lnTo>
                <a:lnTo>
                  <a:pt x="19229" y="19738"/>
                </a:lnTo>
                <a:lnTo>
                  <a:pt x="19229" y="18919"/>
                </a:lnTo>
                <a:lnTo>
                  <a:pt x="19098" y="18472"/>
                </a:lnTo>
                <a:lnTo>
                  <a:pt x="18900" y="18099"/>
                </a:lnTo>
                <a:lnTo>
                  <a:pt x="18637" y="17652"/>
                </a:lnTo>
                <a:lnTo>
                  <a:pt x="12907" y="11172"/>
                </a:lnTo>
                <a:lnTo>
                  <a:pt x="13961" y="9981"/>
                </a:lnTo>
                <a:lnTo>
                  <a:pt x="14488" y="10502"/>
                </a:lnTo>
                <a:lnTo>
                  <a:pt x="15080" y="10130"/>
                </a:lnTo>
                <a:lnTo>
                  <a:pt x="15805" y="10130"/>
                </a:lnTo>
                <a:lnTo>
                  <a:pt x="20678" y="4618"/>
                </a:lnTo>
                <a:lnTo>
                  <a:pt x="20678" y="4469"/>
                </a:lnTo>
                <a:lnTo>
                  <a:pt x="20810" y="4171"/>
                </a:lnTo>
                <a:lnTo>
                  <a:pt x="20941" y="4022"/>
                </a:lnTo>
                <a:lnTo>
                  <a:pt x="21139" y="3948"/>
                </a:lnTo>
                <a:lnTo>
                  <a:pt x="21402" y="3799"/>
                </a:lnTo>
                <a:lnTo>
                  <a:pt x="21600" y="3501"/>
                </a:lnTo>
                <a:lnTo>
                  <a:pt x="21600" y="2979"/>
                </a:lnTo>
                <a:lnTo>
                  <a:pt x="21402" y="2681"/>
                </a:lnTo>
                <a:close/>
                <a:moveTo>
                  <a:pt x="17320" y="18770"/>
                </a:moveTo>
                <a:lnTo>
                  <a:pt x="17715" y="18919"/>
                </a:lnTo>
                <a:lnTo>
                  <a:pt x="17912" y="19068"/>
                </a:lnTo>
                <a:lnTo>
                  <a:pt x="18176" y="19291"/>
                </a:lnTo>
                <a:lnTo>
                  <a:pt x="18176" y="19961"/>
                </a:lnTo>
                <a:lnTo>
                  <a:pt x="17912" y="20259"/>
                </a:lnTo>
                <a:lnTo>
                  <a:pt x="17715" y="20557"/>
                </a:lnTo>
                <a:lnTo>
                  <a:pt x="17122" y="20557"/>
                </a:lnTo>
                <a:lnTo>
                  <a:pt x="16595" y="19961"/>
                </a:lnTo>
                <a:lnTo>
                  <a:pt x="16595" y="19291"/>
                </a:lnTo>
                <a:lnTo>
                  <a:pt x="16859" y="19068"/>
                </a:lnTo>
                <a:lnTo>
                  <a:pt x="17122" y="18919"/>
                </a:lnTo>
                <a:lnTo>
                  <a:pt x="17320" y="18770"/>
                </a:lnTo>
                <a:close/>
                <a:moveTo>
                  <a:pt x="14554" y="7299"/>
                </a:moveTo>
                <a:lnTo>
                  <a:pt x="14224" y="6852"/>
                </a:lnTo>
                <a:lnTo>
                  <a:pt x="17912" y="2681"/>
                </a:lnTo>
                <a:lnTo>
                  <a:pt x="18307" y="3128"/>
                </a:lnTo>
                <a:lnTo>
                  <a:pt x="14554" y="7299"/>
                </a:lnTo>
                <a:close/>
                <a:moveTo>
                  <a:pt x="15805" y="8640"/>
                </a:moveTo>
                <a:lnTo>
                  <a:pt x="15410" y="8268"/>
                </a:lnTo>
                <a:lnTo>
                  <a:pt x="19098" y="4022"/>
                </a:lnTo>
                <a:lnTo>
                  <a:pt x="19493" y="4469"/>
                </a:lnTo>
                <a:lnTo>
                  <a:pt x="15805" y="8640"/>
                </a:lnTo>
                <a:close/>
              </a:path>
            </a:pathLst>
          </a:custGeom>
          <a:solidFill>
            <a:srgbClr val="CF99AC"/>
          </a:solidFill>
          <a:ln w="12700">
            <a:miter lim="400000"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D66E71-2266-5BD5-9012-2AB7E7929A80}"/>
              </a:ext>
            </a:extLst>
          </p:cNvPr>
          <p:cNvSpPr txBox="1"/>
          <p:nvPr/>
        </p:nvSpPr>
        <p:spPr>
          <a:xfrm>
            <a:off x="5710460" y="2363273"/>
            <a:ext cx="99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D19CA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(default)</a:t>
            </a:r>
            <a:endParaRPr lang="zh-CN" altLang="en-US" sz="1600" dirty="0">
              <a:solidFill>
                <a:srgbClr val="D19CAD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3" name="Group 50">
            <a:extLst>
              <a:ext uri="{FF2B5EF4-FFF2-40B4-BE49-F238E27FC236}">
                <a16:creationId xmlns:a16="http://schemas.microsoft.com/office/drawing/2014/main" id="{97DA74AD-9391-6C32-89A0-2C01B4F7AB51}"/>
              </a:ext>
            </a:extLst>
          </p:cNvPr>
          <p:cNvGrpSpPr/>
          <p:nvPr/>
        </p:nvGrpSpPr>
        <p:grpSpPr>
          <a:xfrm>
            <a:off x="8524092" y="2395659"/>
            <a:ext cx="506282" cy="409336"/>
            <a:chOff x="5327651" y="2173288"/>
            <a:chExt cx="287338" cy="293687"/>
          </a:xfrm>
          <a:solidFill>
            <a:srgbClr val="9F89B7"/>
          </a:solidFill>
        </p:grpSpPr>
        <p:sp>
          <p:nvSpPr>
            <p:cNvPr id="54" name="Freeform 358">
              <a:extLst>
                <a:ext uri="{FF2B5EF4-FFF2-40B4-BE49-F238E27FC236}">
                  <a16:creationId xmlns:a16="http://schemas.microsoft.com/office/drawing/2014/main" id="{FAACCEC4-8A76-4AC0-7329-2847CBDA824E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327651" y="2173288"/>
              <a:ext cx="287338" cy="171450"/>
            </a:xfrm>
            <a:custGeom>
              <a:avLst/>
              <a:gdLst/>
              <a:ahLst/>
              <a:cxnLst>
                <a:cxn ang="0">
                  <a:pos x="121" y="30"/>
                </a:cxn>
                <a:cxn ang="0">
                  <a:pos x="75" y="4"/>
                </a:cxn>
                <a:cxn ang="0">
                  <a:pos x="52" y="4"/>
                </a:cxn>
                <a:cxn ang="0">
                  <a:pos x="5" y="30"/>
                </a:cxn>
                <a:cxn ang="0">
                  <a:pos x="0" y="38"/>
                </a:cxn>
                <a:cxn ang="0">
                  <a:pos x="5" y="46"/>
                </a:cxn>
                <a:cxn ang="0">
                  <a:pos x="52" y="72"/>
                </a:cxn>
                <a:cxn ang="0">
                  <a:pos x="63" y="75"/>
                </a:cxn>
                <a:cxn ang="0">
                  <a:pos x="75" y="72"/>
                </a:cxn>
                <a:cxn ang="0">
                  <a:pos x="121" y="46"/>
                </a:cxn>
                <a:cxn ang="0">
                  <a:pos x="127" y="38"/>
                </a:cxn>
                <a:cxn ang="0">
                  <a:pos x="121" y="30"/>
                </a:cxn>
                <a:cxn ang="0">
                  <a:pos x="119" y="42"/>
                </a:cxn>
                <a:cxn ang="0">
                  <a:pos x="73" y="68"/>
                </a:cxn>
                <a:cxn ang="0">
                  <a:pos x="54" y="68"/>
                </a:cxn>
                <a:cxn ang="0">
                  <a:pos x="7" y="42"/>
                </a:cxn>
                <a:cxn ang="0">
                  <a:pos x="4" y="38"/>
                </a:cxn>
                <a:cxn ang="0">
                  <a:pos x="7" y="34"/>
                </a:cxn>
                <a:cxn ang="0">
                  <a:pos x="54" y="8"/>
                </a:cxn>
                <a:cxn ang="0">
                  <a:pos x="63" y="6"/>
                </a:cxn>
                <a:cxn ang="0">
                  <a:pos x="73" y="8"/>
                </a:cxn>
                <a:cxn ang="0">
                  <a:pos x="119" y="34"/>
                </a:cxn>
                <a:cxn ang="0">
                  <a:pos x="122" y="38"/>
                </a:cxn>
                <a:cxn ang="0">
                  <a:pos x="119" y="42"/>
                </a:cxn>
              </a:cxnLst>
              <a:rect l="0" t="0" r="0" b="0"/>
              <a:pathLst>
                <a:path w="127" h="75">
                  <a:moveTo>
                    <a:pt x="121" y="30"/>
                  </a:moveTo>
                  <a:cubicBezTo>
                    <a:pt x="75" y="4"/>
                    <a:pt x="75" y="4"/>
                    <a:pt x="75" y="4"/>
                  </a:cubicBezTo>
                  <a:cubicBezTo>
                    <a:pt x="69" y="0"/>
                    <a:pt x="58" y="0"/>
                    <a:pt x="52" y="4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2" y="32"/>
                    <a:pt x="0" y="35"/>
                    <a:pt x="0" y="38"/>
                  </a:cubicBezTo>
                  <a:cubicBezTo>
                    <a:pt x="0" y="41"/>
                    <a:pt x="2" y="44"/>
                    <a:pt x="5" y="46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55" y="74"/>
                    <a:pt x="59" y="75"/>
                    <a:pt x="63" y="75"/>
                  </a:cubicBezTo>
                  <a:cubicBezTo>
                    <a:pt x="68" y="75"/>
                    <a:pt x="72" y="74"/>
                    <a:pt x="75" y="72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5" y="44"/>
                    <a:pt x="127" y="41"/>
                    <a:pt x="127" y="38"/>
                  </a:cubicBezTo>
                  <a:cubicBezTo>
                    <a:pt x="127" y="35"/>
                    <a:pt x="125" y="32"/>
                    <a:pt x="121" y="30"/>
                  </a:cubicBezTo>
                  <a:close/>
                  <a:moveTo>
                    <a:pt x="119" y="42"/>
                  </a:moveTo>
                  <a:cubicBezTo>
                    <a:pt x="73" y="68"/>
                    <a:pt x="73" y="68"/>
                    <a:pt x="73" y="68"/>
                  </a:cubicBezTo>
                  <a:cubicBezTo>
                    <a:pt x="68" y="71"/>
                    <a:pt x="59" y="71"/>
                    <a:pt x="54" y="68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5" y="41"/>
                    <a:pt x="4" y="39"/>
                    <a:pt x="4" y="38"/>
                  </a:cubicBezTo>
                  <a:cubicBezTo>
                    <a:pt x="4" y="36"/>
                    <a:pt x="5" y="35"/>
                    <a:pt x="7" y="34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6" y="6"/>
                    <a:pt x="60" y="6"/>
                    <a:pt x="63" y="6"/>
                  </a:cubicBezTo>
                  <a:cubicBezTo>
                    <a:pt x="67" y="6"/>
                    <a:pt x="70" y="6"/>
                    <a:pt x="73" y="8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21" y="35"/>
                    <a:pt x="122" y="36"/>
                    <a:pt x="122" y="38"/>
                  </a:cubicBezTo>
                  <a:cubicBezTo>
                    <a:pt x="122" y="39"/>
                    <a:pt x="121" y="41"/>
                    <a:pt x="119" y="42"/>
                  </a:cubicBezTo>
                  <a:close/>
                </a:path>
              </a:pathLst>
            </a:custGeom>
            <a:grpFill/>
            <a:ln w="12700">
              <a:noFill/>
            </a:ln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cs"/>
                <a:sym typeface="inpin heiti" panose="00000500000000000000" pitchFamily="2" charset="-122"/>
              </a:endParaRPr>
            </a:p>
          </p:txBody>
        </p:sp>
        <p:sp>
          <p:nvSpPr>
            <p:cNvPr id="55" name="Freeform 359">
              <a:extLst>
                <a:ext uri="{FF2B5EF4-FFF2-40B4-BE49-F238E27FC236}">
                  <a16:creationId xmlns:a16="http://schemas.microsoft.com/office/drawing/2014/main" id="{557C2D8F-1F02-DCEA-DB3C-A574798EA1CE}"/>
                </a:ext>
              </a:extLst>
            </p:cNvPr>
            <p:cNvSpPr/>
            <p:nvPr/>
          </p:nvSpPr>
          <p:spPr>
            <a:xfrm>
              <a:off x="5327651" y="2303463"/>
              <a:ext cx="287338" cy="10160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118" y="1"/>
                </a:cxn>
                <a:cxn ang="0">
                  <a:pos x="119" y="4"/>
                </a:cxn>
                <a:cxn ang="0">
                  <a:pos x="122" y="8"/>
                </a:cxn>
                <a:cxn ang="0">
                  <a:pos x="119" y="12"/>
                </a:cxn>
                <a:cxn ang="0">
                  <a:pos x="73" y="38"/>
                </a:cxn>
                <a:cxn ang="0">
                  <a:pos x="54" y="38"/>
                </a:cxn>
                <a:cxn ang="0">
                  <a:pos x="7" y="12"/>
                </a:cxn>
                <a:cxn ang="0">
                  <a:pos x="4" y="8"/>
                </a:cxn>
                <a:cxn ang="0">
                  <a:pos x="7" y="4"/>
                </a:cxn>
                <a:cxn ang="0">
                  <a:pos x="8" y="1"/>
                </a:cxn>
                <a:cxn ang="0">
                  <a:pos x="5" y="0"/>
                </a:cxn>
                <a:cxn ang="0">
                  <a:pos x="0" y="8"/>
                </a:cxn>
                <a:cxn ang="0">
                  <a:pos x="5" y="16"/>
                </a:cxn>
                <a:cxn ang="0">
                  <a:pos x="52" y="42"/>
                </a:cxn>
                <a:cxn ang="0">
                  <a:pos x="63" y="45"/>
                </a:cxn>
                <a:cxn ang="0">
                  <a:pos x="75" y="42"/>
                </a:cxn>
                <a:cxn ang="0">
                  <a:pos x="121" y="16"/>
                </a:cxn>
                <a:cxn ang="0">
                  <a:pos x="127" y="8"/>
                </a:cxn>
                <a:cxn ang="0">
                  <a:pos x="121" y="0"/>
                </a:cxn>
              </a:cxnLst>
              <a:rect l="0" t="0" r="0" b="0"/>
              <a:pathLst>
                <a:path w="127" h="45">
                  <a:moveTo>
                    <a:pt x="121" y="0"/>
                  </a:moveTo>
                  <a:cubicBezTo>
                    <a:pt x="120" y="0"/>
                    <a:pt x="119" y="0"/>
                    <a:pt x="118" y="1"/>
                  </a:cubicBezTo>
                  <a:cubicBezTo>
                    <a:pt x="118" y="2"/>
                    <a:pt x="118" y="4"/>
                    <a:pt x="119" y="4"/>
                  </a:cubicBezTo>
                  <a:cubicBezTo>
                    <a:pt x="121" y="5"/>
                    <a:pt x="122" y="7"/>
                    <a:pt x="122" y="8"/>
                  </a:cubicBezTo>
                  <a:cubicBezTo>
                    <a:pt x="122" y="10"/>
                    <a:pt x="121" y="11"/>
                    <a:pt x="119" y="12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68" y="41"/>
                    <a:pt x="59" y="41"/>
                    <a:pt x="54" y="3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11"/>
                    <a:pt x="4" y="10"/>
                    <a:pt x="4" y="8"/>
                  </a:cubicBezTo>
                  <a:cubicBezTo>
                    <a:pt x="4" y="7"/>
                    <a:pt x="5" y="5"/>
                    <a:pt x="7" y="4"/>
                  </a:cubicBezTo>
                  <a:cubicBezTo>
                    <a:pt x="8" y="4"/>
                    <a:pt x="9" y="2"/>
                    <a:pt x="8" y="1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2" y="2"/>
                    <a:pt x="0" y="5"/>
                    <a:pt x="0" y="8"/>
                  </a:cubicBezTo>
                  <a:cubicBezTo>
                    <a:pt x="0" y="11"/>
                    <a:pt x="2" y="14"/>
                    <a:pt x="5" y="1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5" y="44"/>
                    <a:pt x="59" y="45"/>
                    <a:pt x="63" y="45"/>
                  </a:cubicBezTo>
                  <a:cubicBezTo>
                    <a:pt x="67" y="45"/>
                    <a:pt x="72" y="44"/>
                    <a:pt x="75" y="42"/>
                  </a:cubicBezTo>
                  <a:cubicBezTo>
                    <a:pt x="121" y="16"/>
                    <a:pt x="121" y="16"/>
                    <a:pt x="121" y="16"/>
                  </a:cubicBezTo>
                  <a:cubicBezTo>
                    <a:pt x="125" y="14"/>
                    <a:pt x="127" y="11"/>
                    <a:pt x="127" y="8"/>
                  </a:cubicBezTo>
                  <a:cubicBezTo>
                    <a:pt x="127" y="5"/>
                    <a:pt x="125" y="2"/>
                    <a:pt x="121" y="0"/>
                  </a:cubicBezTo>
                  <a:close/>
                </a:path>
              </a:pathLst>
            </a:custGeom>
            <a:grpFill/>
            <a:ln w="12700">
              <a:noFill/>
            </a:ln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cs"/>
                <a:sym typeface="inpin heiti" panose="00000500000000000000" pitchFamily="2" charset="-122"/>
              </a:endParaRPr>
            </a:p>
          </p:txBody>
        </p:sp>
        <p:sp>
          <p:nvSpPr>
            <p:cNvPr id="56" name="Freeform 360">
              <a:extLst>
                <a:ext uri="{FF2B5EF4-FFF2-40B4-BE49-F238E27FC236}">
                  <a16:creationId xmlns:a16="http://schemas.microsoft.com/office/drawing/2014/main" id="{F988C283-60B1-1707-528A-FE392024CDB1}"/>
                </a:ext>
              </a:extLst>
            </p:cNvPr>
            <p:cNvSpPr/>
            <p:nvPr/>
          </p:nvSpPr>
          <p:spPr>
            <a:xfrm>
              <a:off x="5327651" y="2365375"/>
              <a:ext cx="287338" cy="10160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118" y="1"/>
                </a:cxn>
                <a:cxn ang="0">
                  <a:pos x="119" y="4"/>
                </a:cxn>
                <a:cxn ang="0">
                  <a:pos x="122" y="8"/>
                </a:cxn>
                <a:cxn ang="0">
                  <a:pos x="119" y="12"/>
                </a:cxn>
                <a:cxn ang="0">
                  <a:pos x="73" y="38"/>
                </a:cxn>
                <a:cxn ang="0">
                  <a:pos x="54" y="38"/>
                </a:cxn>
                <a:cxn ang="0">
                  <a:pos x="7" y="12"/>
                </a:cxn>
                <a:cxn ang="0">
                  <a:pos x="4" y="8"/>
                </a:cxn>
                <a:cxn ang="0">
                  <a:pos x="7" y="4"/>
                </a:cxn>
                <a:cxn ang="0">
                  <a:pos x="8" y="1"/>
                </a:cxn>
                <a:cxn ang="0">
                  <a:pos x="5" y="0"/>
                </a:cxn>
                <a:cxn ang="0">
                  <a:pos x="0" y="8"/>
                </a:cxn>
                <a:cxn ang="0">
                  <a:pos x="5" y="16"/>
                </a:cxn>
                <a:cxn ang="0">
                  <a:pos x="52" y="42"/>
                </a:cxn>
                <a:cxn ang="0">
                  <a:pos x="63" y="45"/>
                </a:cxn>
                <a:cxn ang="0">
                  <a:pos x="75" y="42"/>
                </a:cxn>
                <a:cxn ang="0">
                  <a:pos x="121" y="16"/>
                </a:cxn>
                <a:cxn ang="0">
                  <a:pos x="127" y="8"/>
                </a:cxn>
                <a:cxn ang="0">
                  <a:pos x="121" y="0"/>
                </a:cxn>
              </a:cxnLst>
              <a:rect l="0" t="0" r="0" b="0"/>
              <a:pathLst>
                <a:path w="127" h="45">
                  <a:moveTo>
                    <a:pt x="121" y="0"/>
                  </a:moveTo>
                  <a:cubicBezTo>
                    <a:pt x="120" y="0"/>
                    <a:pt x="119" y="0"/>
                    <a:pt x="118" y="1"/>
                  </a:cubicBezTo>
                  <a:cubicBezTo>
                    <a:pt x="118" y="2"/>
                    <a:pt x="118" y="3"/>
                    <a:pt x="119" y="4"/>
                  </a:cubicBezTo>
                  <a:cubicBezTo>
                    <a:pt x="121" y="5"/>
                    <a:pt x="122" y="7"/>
                    <a:pt x="122" y="8"/>
                  </a:cubicBezTo>
                  <a:cubicBezTo>
                    <a:pt x="122" y="10"/>
                    <a:pt x="121" y="11"/>
                    <a:pt x="119" y="12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68" y="41"/>
                    <a:pt x="59" y="41"/>
                    <a:pt x="54" y="3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11"/>
                    <a:pt x="4" y="10"/>
                    <a:pt x="4" y="8"/>
                  </a:cubicBezTo>
                  <a:cubicBezTo>
                    <a:pt x="4" y="7"/>
                    <a:pt x="5" y="5"/>
                    <a:pt x="7" y="4"/>
                  </a:cubicBezTo>
                  <a:cubicBezTo>
                    <a:pt x="8" y="3"/>
                    <a:pt x="9" y="2"/>
                    <a:pt x="8" y="1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2" y="2"/>
                    <a:pt x="0" y="5"/>
                    <a:pt x="0" y="8"/>
                  </a:cubicBezTo>
                  <a:cubicBezTo>
                    <a:pt x="0" y="11"/>
                    <a:pt x="2" y="14"/>
                    <a:pt x="5" y="1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5" y="44"/>
                    <a:pt x="59" y="45"/>
                    <a:pt x="63" y="45"/>
                  </a:cubicBezTo>
                  <a:cubicBezTo>
                    <a:pt x="67" y="45"/>
                    <a:pt x="72" y="44"/>
                    <a:pt x="75" y="42"/>
                  </a:cubicBezTo>
                  <a:cubicBezTo>
                    <a:pt x="121" y="16"/>
                    <a:pt x="121" y="16"/>
                    <a:pt x="121" y="16"/>
                  </a:cubicBezTo>
                  <a:cubicBezTo>
                    <a:pt x="125" y="14"/>
                    <a:pt x="127" y="11"/>
                    <a:pt x="127" y="8"/>
                  </a:cubicBezTo>
                  <a:cubicBezTo>
                    <a:pt x="127" y="5"/>
                    <a:pt x="125" y="2"/>
                    <a:pt x="121" y="0"/>
                  </a:cubicBezTo>
                  <a:close/>
                </a:path>
              </a:pathLst>
            </a:custGeom>
            <a:grpFill/>
            <a:ln w="12700">
              <a:noFill/>
            </a:ln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cs"/>
                <a:sym typeface="inpin heiti" panose="00000500000000000000" pitchFamily="2" charset="-122"/>
              </a:endParaRP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1CBF9C82-96CD-D69B-DB39-0DA1BA79D3FA}"/>
              </a:ext>
            </a:extLst>
          </p:cNvPr>
          <p:cNvSpPr txBox="1"/>
          <p:nvPr/>
        </p:nvSpPr>
        <p:spPr>
          <a:xfrm>
            <a:off x="9070132" y="2431049"/>
            <a:ext cx="794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9987B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(site)</a:t>
            </a:r>
            <a:endParaRPr lang="zh-CN" altLang="en-US" sz="1600" dirty="0">
              <a:solidFill>
                <a:srgbClr val="9987B4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!!流程图: 文档 1">
            <a:extLst>
              <a:ext uri="{FF2B5EF4-FFF2-40B4-BE49-F238E27FC236}">
                <a16:creationId xmlns:a16="http://schemas.microsoft.com/office/drawing/2014/main" id="{ADAFE3E6-669B-B081-3041-5777C79B207B}"/>
              </a:ext>
            </a:extLst>
          </p:cNvPr>
          <p:cNvSpPr/>
          <p:nvPr/>
        </p:nvSpPr>
        <p:spPr>
          <a:xfrm>
            <a:off x="1281597" y="2940560"/>
            <a:ext cx="2708652" cy="362842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622"/>
              <a:gd name="connsiteX1" fmla="*/ 21600 w 21600"/>
              <a:gd name="connsiteY1" fmla="*/ 0 h 21622"/>
              <a:gd name="connsiteX2" fmla="*/ 21600 w 21600"/>
              <a:gd name="connsiteY2" fmla="*/ 19214 h 21622"/>
              <a:gd name="connsiteX3" fmla="*/ 0 w 21600"/>
              <a:gd name="connsiteY3" fmla="*/ 20172 h 21622"/>
              <a:gd name="connsiteX4" fmla="*/ 0 w 21600"/>
              <a:gd name="connsiteY4" fmla="*/ 0 h 21622"/>
              <a:gd name="connsiteX0" fmla="*/ 0 w 21600"/>
              <a:gd name="connsiteY0" fmla="*/ 0 h 21686"/>
              <a:gd name="connsiteX1" fmla="*/ 21600 w 21600"/>
              <a:gd name="connsiteY1" fmla="*/ 0 h 21686"/>
              <a:gd name="connsiteX2" fmla="*/ 21526 w 21600"/>
              <a:gd name="connsiteY2" fmla="*/ 19529 h 21686"/>
              <a:gd name="connsiteX3" fmla="*/ 0 w 21600"/>
              <a:gd name="connsiteY3" fmla="*/ 20172 h 21686"/>
              <a:gd name="connsiteX4" fmla="*/ 0 w 21600"/>
              <a:gd name="connsiteY4" fmla="*/ 0 h 2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686">
                <a:moveTo>
                  <a:pt x="0" y="0"/>
                </a:moveTo>
                <a:lnTo>
                  <a:pt x="21600" y="0"/>
                </a:lnTo>
                <a:cubicBezTo>
                  <a:pt x="21575" y="6510"/>
                  <a:pt x="21551" y="13019"/>
                  <a:pt x="21526" y="19529"/>
                </a:cubicBezTo>
                <a:cubicBezTo>
                  <a:pt x="10726" y="19529"/>
                  <a:pt x="10800" y="23922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4000">
                <a:srgbClr val="67FECF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pre-clean</a:t>
            </a:r>
          </a:p>
          <a:p>
            <a:pPr marL="72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clean</a:t>
            </a:r>
          </a:p>
          <a:p>
            <a:pPr marL="72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post-clean</a:t>
            </a:r>
          </a:p>
          <a:p>
            <a:pPr algn="ctr"/>
            <a:endParaRPr lang="zh-CN" altLang="en-US" sz="1400">
              <a:solidFill>
                <a:srgbClr val="FFFFFF"/>
              </a:solidFill>
              <a:ea typeface="inpin heiti" panose="00000500000000000000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153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1BF21F0-BC5E-EDCB-9BF3-FBDE3D3B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241" y="1859645"/>
            <a:ext cx="3009087" cy="3138710"/>
          </a:xfrm>
          <a:prstGeom prst="roundRect">
            <a:avLst>
              <a:gd name="adj" fmla="val 2617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13B0B757-BFA2-1659-EFCC-0B7CEEC1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生命周期</a:t>
            </a:r>
          </a:p>
        </p:txBody>
      </p:sp>
      <p:sp>
        <p:nvSpPr>
          <p:cNvPr id="21" name="任意多边形 915">
            <a:extLst>
              <a:ext uri="{FF2B5EF4-FFF2-40B4-BE49-F238E27FC236}">
                <a16:creationId xmlns:a16="http://schemas.microsoft.com/office/drawing/2014/main" id="{82B568C0-2B6E-4109-FF6A-72C22CCBBDCE}"/>
              </a:ext>
            </a:extLst>
          </p:cNvPr>
          <p:cNvSpPr/>
          <p:nvPr/>
        </p:nvSpPr>
        <p:spPr>
          <a:xfrm>
            <a:off x="8408294" y="2333248"/>
            <a:ext cx="2702457" cy="237580"/>
          </a:xfrm>
          <a:prstGeom prst="roundRect">
            <a:avLst>
              <a:gd name="adj" fmla="val 50000"/>
            </a:avLst>
          </a:prstGeom>
          <a:solidFill>
            <a:srgbClr val="FF0000">
              <a:alpha val="30196"/>
            </a:srgbClr>
          </a:soli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3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任意多边形 914">
            <a:extLst>
              <a:ext uri="{FF2B5EF4-FFF2-40B4-BE49-F238E27FC236}">
                <a16:creationId xmlns:a16="http://schemas.microsoft.com/office/drawing/2014/main" id="{BA580D0A-1FB0-BD63-DA5D-043A22AF020A}"/>
              </a:ext>
            </a:extLst>
          </p:cNvPr>
          <p:cNvSpPr/>
          <p:nvPr/>
        </p:nvSpPr>
        <p:spPr>
          <a:xfrm>
            <a:off x="8408294" y="2788919"/>
            <a:ext cx="2702457" cy="237580"/>
          </a:xfrm>
          <a:prstGeom prst="roundRect">
            <a:avLst>
              <a:gd name="adj" fmla="val 50000"/>
            </a:avLst>
          </a:prstGeom>
          <a:solidFill>
            <a:srgbClr val="FF0000">
              <a:alpha val="30196"/>
            </a:srgbClr>
          </a:soli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3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任意多边形 913">
            <a:extLst>
              <a:ext uri="{FF2B5EF4-FFF2-40B4-BE49-F238E27FC236}">
                <a16:creationId xmlns:a16="http://schemas.microsoft.com/office/drawing/2014/main" id="{86032F94-D49C-EAB6-783C-686717765867}"/>
              </a:ext>
            </a:extLst>
          </p:cNvPr>
          <p:cNvSpPr/>
          <p:nvPr/>
        </p:nvSpPr>
        <p:spPr>
          <a:xfrm>
            <a:off x="8408294" y="3051231"/>
            <a:ext cx="2702457" cy="219236"/>
          </a:xfrm>
          <a:prstGeom prst="roundRect">
            <a:avLst>
              <a:gd name="adj" fmla="val 50000"/>
            </a:avLst>
          </a:prstGeom>
          <a:solidFill>
            <a:srgbClr val="FF0000">
              <a:alpha val="30196"/>
            </a:srgbClr>
          </a:soli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3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任意多边形 912">
            <a:extLst>
              <a:ext uri="{FF2B5EF4-FFF2-40B4-BE49-F238E27FC236}">
                <a16:creationId xmlns:a16="http://schemas.microsoft.com/office/drawing/2014/main" id="{479AA02B-864F-2A02-D3A1-0EBD4A840A52}"/>
              </a:ext>
            </a:extLst>
          </p:cNvPr>
          <p:cNvSpPr/>
          <p:nvPr/>
        </p:nvSpPr>
        <p:spPr>
          <a:xfrm>
            <a:off x="8408294" y="3295199"/>
            <a:ext cx="2702457" cy="222175"/>
          </a:xfrm>
          <a:prstGeom prst="roundRect">
            <a:avLst>
              <a:gd name="adj" fmla="val 50000"/>
            </a:avLst>
          </a:prstGeom>
          <a:solidFill>
            <a:srgbClr val="FF0000">
              <a:alpha val="30196"/>
            </a:srgbClr>
          </a:soli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3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任意多边形 911">
            <a:extLst>
              <a:ext uri="{FF2B5EF4-FFF2-40B4-BE49-F238E27FC236}">
                <a16:creationId xmlns:a16="http://schemas.microsoft.com/office/drawing/2014/main" id="{AF925257-C1DB-1DF5-21C0-EEAAD8082561}"/>
              </a:ext>
            </a:extLst>
          </p:cNvPr>
          <p:cNvSpPr/>
          <p:nvPr/>
        </p:nvSpPr>
        <p:spPr>
          <a:xfrm>
            <a:off x="8408294" y="3779686"/>
            <a:ext cx="2702457" cy="219125"/>
          </a:xfrm>
          <a:prstGeom prst="roundRect">
            <a:avLst>
              <a:gd name="adj" fmla="val 50000"/>
            </a:avLst>
          </a:prstGeom>
          <a:solidFill>
            <a:srgbClr val="FF0000">
              <a:alpha val="30196"/>
            </a:srgbClr>
          </a:soli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3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FB73AB2-0F7A-DB39-789F-47DAF7456050}"/>
              </a:ext>
            </a:extLst>
          </p:cNvPr>
          <p:cNvGrpSpPr/>
          <p:nvPr/>
        </p:nvGrpSpPr>
        <p:grpSpPr>
          <a:xfrm>
            <a:off x="710880" y="5598595"/>
            <a:ext cx="10482448" cy="863682"/>
            <a:chOff x="1048333" y="5599087"/>
            <a:chExt cx="10468233" cy="863682"/>
          </a:xfrm>
        </p:grpSpPr>
        <p:sp>
          <p:nvSpPr>
            <p:cNvPr id="37" name="TextBox 6">
              <a:extLst>
                <a:ext uri="{FF2B5EF4-FFF2-40B4-BE49-F238E27FC236}">
                  <a16:creationId xmlns:a16="http://schemas.microsoft.com/office/drawing/2014/main" id="{44F6ABB9-9BE8-2154-EE9B-56B86A9372E0}"/>
                </a:ext>
              </a:extLst>
            </p:cNvPr>
            <p:cNvSpPr txBox="1"/>
            <p:nvPr/>
          </p:nvSpPr>
          <p:spPr>
            <a:xfrm>
              <a:off x="1314488" y="5903518"/>
              <a:ext cx="9834618" cy="46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57150" lvl="1" indent="-34290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在同一套生命周期中，当运行后面的阶段时，前面的阶段都会运行。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C3613D0-7B93-06C3-26F5-A1C7063418BE}"/>
                </a:ext>
              </a:extLst>
            </p:cNvPr>
            <p:cNvGrpSpPr/>
            <p:nvPr/>
          </p:nvGrpSpPr>
          <p:grpSpPr>
            <a:xfrm>
              <a:off x="1048333" y="5599087"/>
              <a:ext cx="10468233" cy="863682"/>
              <a:chOff x="1097275" y="5693357"/>
              <a:chExt cx="10417728" cy="863682"/>
            </a:xfrm>
          </p:grpSpPr>
          <p:sp>
            <p:nvSpPr>
              <p:cNvPr id="39" name="三角形 9">
                <a:extLst>
                  <a:ext uri="{FF2B5EF4-FFF2-40B4-BE49-F238E27FC236}">
                    <a16:creationId xmlns:a16="http://schemas.microsoft.com/office/drawing/2014/main" id="{63F51226-27B2-ABA4-3F2C-441EAE0F3669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6679E2D-CB6D-239A-A9CD-82E7466328A5}"/>
                  </a:ext>
                </a:extLst>
              </p:cNvPr>
              <p:cNvSpPr/>
              <p:nvPr/>
            </p:nvSpPr>
            <p:spPr>
              <a:xfrm>
                <a:off x="1197203" y="5693357"/>
                <a:ext cx="10317800" cy="863682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34878BD-56EE-64D0-4E20-4539331BE4BE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sp>
        <p:nvSpPr>
          <p:cNvPr id="2" name="!!流程图: 文档 2">
            <a:extLst>
              <a:ext uri="{FF2B5EF4-FFF2-40B4-BE49-F238E27FC236}">
                <a16:creationId xmlns:a16="http://schemas.microsoft.com/office/drawing/2014/main" id="{86F1079F-C7C2-869F-E7EE-9663A40C720B}"/>
              </a:ext>
            </a:extLst>
          </p:cNvPr>
          <p:cNvSpPr/>
          <p:nvPr/>
        </p:nvSpPr>
        <p:spPr>
          <a:xfrm>
            <a:off x="811429" y="2114012"/>
            <a:ext cx="4380483" cy="2712197"/>
          </a:xfrm>
          <a:prstGeom prst="roundRect">
            <a:avLst>
              <a:gd name="adj" fmla="val 2070"/>
            </a:avLst>
          </a:prstGeom>
          <a:gradFill>
            <a:gsLst>
              <a:gs pos="79000">
                <a:schemeClr val="accent2">
                  <a:lumMod val="60000"/>
                  <a:lumOff val="40000"/>
                </a:schemeClr>
              </a:gs>
              <a:gs pos="0">
                <a:srgbClr val="AF76B0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3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clean</a:t>
            </a:r>
            <a:r>
              <a:rPr lang="zh-CN" altLang="en-US" sz="13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：移除上一次构建生成的文件</a:t>
            </a:r>
            <a:endParaRPr lang="en-US" altLang="zh-CN" sz="13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8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3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compile</a:t>
            </a:r>
            <a:r>
              <a:rPr lang="zh-CN" altLang="en-US" sz="13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：编译项目源代码</a:t>
            </a:r>
            <a:endParaRPr lang="en-US" altLang="zh-CN" sz="13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8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3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en-US" sz="13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300" b="0" i="0">
                <a:solidFill>
                  <a:schemeClr val="bg1"/>
                </a:solidFill>
                <a:effectLst/>
                <a:latin typeface="Helvetica Neue"/>
              </a:rPr>
              <a:t>使用合适的单元测试框架运行测试</a:t>
            </a:r>
            <a:r>
              <a:rPr lang="en-US" altLang="zh-CN" sz="1300" b="0" i="0">
                <a:solidFill>
                  <a:schemeClr val="bg1"/>
                </a:solidFill>
                <a:effectLst/>
                <a:latin typeface="Helvetica Neue"/>
              </a:rPr>
              <a:t>(junit)</a:t>
            </a:r>
            <a:endParaRPr lang="en-US" altLang="zh-CN" sz="13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8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3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</a:t>
            </a:r>
            <a:r>
              <a:rPr lang="zh-CN" altLang="en-US" sz="13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：将编译后的文件打包，如：</a:t>
            </a:r>
            <a:r>
              <a:rPr lang="en-US" altLang="zh-CN" sz="13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jar</a:t>
            </a:r>
            <a:r>
              <a:rPr lang="zh-CN" altLang="en-US" sz="13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3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war</a:t>
            </a:r>
            <a:r>
              <a:rPr lang="zh-CN" altLang="en-US" sz="13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endParaRPr lang="en-US" altLang="zh-CN" sz="13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8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3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install</a:t>
            </a:r>
            <a:r>
              <a:rPr lang="zh-CN" altLang="en-US" sz="13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：安装项目到本地仓库</a:t>
            </a:r>
          </a:p>
        </p:txBody>
      </p:sp>
      <p:sp>
        <p:nvSpPr>
          <p:cNvPr id="3" name="!!流程图: 文档 1">
            <a:extLst>
              <a:ext uri="{FF2B5EF4-FFF2-40B4-BE49-F238E27FC236}">
                <a16:creationId xmlns:a16="http://schemas.microsoft.com/office/drawing/2014/main" id="{1AE12EB7-18F5-6696-85B7-21D186523446}"/>
              </a:ext>
            </a:extLst>
          </p:cNvPr>
          <p:cNvSpPr/>
          <p:nvPr/>
        </p:nvSpPr>
        <p:spPr>
          <a:xfrm>
            <a:off x="2317101" y="1848144"/>
            <a:ext cx="1485900" cy="517190"/>
          </a:xfrm>
          <a:prstGeom prst="round2Diag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4000">
                <a:srgbClr val="67FECF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16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生命周期阶段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0974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57886106-A97A-A74F-AA2D-6FC63643D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689" y="2581063"/>
            <a:ext cx="7131431" cy="3759019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13B0B757-BFA2-1659-EFCC-0B7CEEC1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生命周期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326300-830D-103F-4540-EA795CE30D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8032816" cy="1389648"/>
          </a:xfrm>
        </p:spPr>
        <p:txBody>
          <a:bodyPr/>
          <a:lstStyle/>
          <a:p>
            <a:r>
              <a:rPr lang="zh-CN" altLang="en-US"/>
              <a:t>执行指定生命周期的两种方式：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在</a:t>
            </a:r>
            <a:r>
              <a:rPr lang="en-US" altLang="zh-CN"/>
              <a:t>idea</a:t>
            </a:r>
            <a:r>
              <a:rPr lang="zh-CN" altLang="en-US"/>
              <a:t>中，右侧的</a:t>
            </a:r>
            <a:r>
              <a:rPr lang="en-US" altLang="zh-CN"/>
              <a:t>maven</a:t>
            </a:r>
            <a:r>
              <a:rPr lang="zh-CN" altLang="en-US"/>
              <a:t>工具栏，选中对应的生命周期，双击执行。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在命令行中，通过命令执行。</a:t>
            </a:r>
            <a:endParaRPr lang="en-US" altLang="zh-CN"/>
          </a:p>
        </p:txBody>
      </p:sp>
      <p:sp>
        <p:nvSpPr>
          <p:cNvPr id="29" name="思想气泡: 云 28">
            <a:extLst>
              <a:ext uri="{FF2B5EF4-FFF2-40B4-BE49-F238E27FC236}">
                <a16:creationId xmlns:a16="http://schemas.microsoft.com/office/drawing/2014/main" id="{E11B0E19-B492-1F0E-4BC8-AD2698BCD4FB}"/>
              </a:ext>
            </a:extLst>
          </p:cNvPr>
          <p:cNvSpPr/>
          <p:nvPr/>
        </p:nvSpPr>
        <p:spPr>
          <a:xfrm>
            <a:off x="8947901" y="1941004"/>
            <a:ext cx="1377931" cy="1070551"/>
          </a:xfrm>
          <a:prstGeom prst="cloudCallout">
            <a:avLst>
              <a:gd name="adj1" fmla="val -98151"/>
              <a:gd name="adj2" fmla="val 6701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CN" sz="1200">
              <a:solidFill>
                <a:schemeClr val="bg1"/>
              </a:solidFill>
            </a:endParaRPr>
          </a:p>
          <a:p>
            <a:r>
              <a:rPr lang="en-US" altLang="zh-CN" sz="1200">
                <a:solidFill>
                  <a:schemeClr val="bg1"/>
                </a:solidFill>
              </a:rPr>
              <a:t>  mvn clean</a:t>
            </a:r>
          </a:p>
          <a:p>
            <a:r>
              <a:rPr lang="en-US" altLang="zh-CN" sz="1200">
                <a:solidFill>
                  <a:schemeClr val="bg1"/>
                </a:solidFill>
              </a:rPr>
              <a:t>  mvn compile</a:t>
            </a:r>
          </a:p>
          <a:p>
            <a:r>
              <a:rPr lang="en-US" altLang="zh-CN" sz="1200">
                <a:solidFill>
                  <a:schemeClr val="bg1"/>
                </a:solidFill>
              </a:rPr>
              <a:t>  mvn package</a:t>
            </a:r>
          </a:p>
          <a:p>
            <a:r>
              <a:rPr lang="en-US" altLang="zh-CN" sz="1200">
                <a:solidFill>
                  <a:schemeClr val="bg1"/>
                </a:solidFill>
              </a:rPr>
              <a:t>  mvn test</a:t>
            </a:r>
          </a:p>
          <a:p>
            <a:pPr algn="ctr"/>
            <a:r>
              <a:rPr lang="en-US" altLang="zh-CN" sz="1200">
                <a:solidFill>
                  <a:schemeClr val="bg1"/>
                </a:solidFill>
              </a:rPr>
              <a:t>…</a:t>
            </a:r>
            <a:endParaRPr lang="zh-CN" altLang="en-US" sz="120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50D438-8343-4FC4-2142-41538EA5E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80" y="3250833"/>
            <a:ext cx="2571020" cy="3089249"/>
          </a:xfrm>
          <a:prstGeom prst="roundRect">
            <a:avLst>
              <a:gd name="adj" fmla="val 2617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3" name="任意多边形 915">
            <a:extLst>
              <a:ext uri="{FF2B5EF4-FFF2-40B4-BE49-F238E27FC236}">
                <a16:creationId xmlns:a16="http://schemas.microsoft.com/office/drawing/2014/main" id="{76FD8057-28B8-8A5D-DDA4-2B370F6961CD}"/>
              </a:ext>
            </a:extLst>
          </p:cNvPr>
          <p:cNvSpPr/>
          <p:nvPr/>
        </p:nvSpPr>
        <p:spPr>
          <a:xfrm>
            <a:off x="1011315" y="3725521"/>
            <a:ext cx="2309029" cy="223433"/>
          </a:xfrm>
          <a:prstGeom prst="roundRect">
            <a:avLst>
              <a:gd name="adj" fmla="val 50000"/>
            </a:avLst>
          </a:prstGeom>
          <a:solidFill>
            <a:srgbClr val="FF0000">
              <a:alpha val="30196"/>
            </a:srgbClr>
          </a:soli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3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任意多边形 914">
            <a:extLst>
              <a:ext uri="{FF2B5EF4-FFF2-40B4-BE49-F238E27FC236}">
                <a16:creationId xmlns:a16="http://schemas.microsoft.com/office/drawing/2014/main" id="{B725E8F4-EACE-591B-9DA9-842ECA34867D}"/>
              </a:ext>
            </a:extLst>
          </p:cNvPr>
          <p:cNvSpPr/>
          <p:nvPr/>
        </p:nvSpPr>
        <p:spPr>
          <a:xfrm>
            <a:off x="1011316" y="4176971"/>
            <a:ext cx="2309029" cy="223433"/>
          </a:xfrm>
          <a:prstGeom prst="roundRect">
            <a:avLst>
              <a:gd name="adj" fmla="val 50000"/>
            </a:avLst>
          </a:prstGeom>
          <a:solidFill>
            <a:srgbClr val="FF0000">
              <a:alpha val="30196"/>
            </a:srgbClr>
          </a:soli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3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任意多边形 913">
            <a:extLst>
              <a:ext uri="{FF2B5EF4-FFF2-40B4-BE49-F238E27FC236}">
                <a16:creationId xmlns:a16="http://schemas.microsoft.com/office/drawing/2014/main" id="{46562E00-EC51-61BD-5090-7783A1949088}"/>
              </a:ext>
            </a:extLst>
          </p:cNvPr>
          <p:cNvSpPr/>
          <p:nvPr/>
        </p:nvSpPr>
        <p:spPr>
          <a:xfrm>
            <a:off x="1011315" y="4423642"/>
            <a:ext cx="2309029" cy="215782"/>
          </a:xfrm>
          <a:prstGeom prst="roundRect">
            <a:avLst>
              <a:gd name="adj" fmla="val 50000"/>
            </a:avLst>
          </a:prstGeom>
          <a:solidFill>
            <a:srgbClr val="FF0000">
              <a:alpha val="30196"/>
            </a:srgbClr>
          </a:soli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3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任意多边形 912">
            <a:extLst>
              <a:ext uri="{FF2B5EF4-FFF2-40B4-BE49-F238E27FC236}">
                <a16:creationId xmlns:a16="http://schemas.microsoft.com/office/drawing/2014/main" id="{261F761F-BB14-9F93-ADA5-CC4DAE7166E9}"/>
              </a:ext>
            </a:extLst>
          </p:cNvPr>
          <p:cNvSpPr/>
          <p:nvPr/>
        </p:nvSpPr>
        <p:spPr>
          <a:xfrm>
            <a:off x="1011315" y="4663765"/>
            <a:ext cx="2309029" cy="218674"/>
          </a:xfrm>
          <a:prstGeom prst="roundRect">
            <a:avLst>
              <a:gd name="adj" fmla="val 50000"/>
            </a:avLst>
          </a:prstGeom>
          <a:solidFill>
            <a:srgbClr val="FF0000">
              <a:alpha val="30196"/>
            </a:srgbClr>
          </a:soli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3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任意多边形 911">
            <a:extLst>
              <a:ext uri="{FF2B5EF4-FFF2-40B4-BE49-F238E27FC236}">
                <a16:creationId xmlns:a16="http://schemas.microsoft.com/office/drawing/2014/main" id="{6F57AD9A-799C-A6B1-CE88-A66C5568A3BF}"/>
              </a:ext>
            </a:extLst>
          </p:cNvPr>
          <p:cNvSpPr/>
          <p:nvPr/>
        </p:nvSpPr>
        <p:spPr>
          <a:xfrm>
            <a:off x="1011315" y="5140618"/>
            <a:ext cx="2309029" cy="215672"/>
          </a:xfrm>
          <a:prstGeom prst="roundRect">
            <a:avLst>
              <a:gd name="adj" fmla="val 50000"/>
            </a:avLst>
          </a:prstGeom>
          <a:solidFill>
            <a:srgbClr val="FF0000">
              <a:alpha val="30196"/>
            </a:srgbClr>
          </a:soli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3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9B266B2C-5A81-A4EF-8192-C5842F5579B3}"/>
              </a:ext>
            </a:extLst>
          </p:cNvPr>
          <p:cNvSpPr/>
          <p:nvPr/>
        </p:nvSpPr>
        <p:spPr>
          <a:xfrm>
            <a:off x="2647950" y="6040944"/>
            <a:ext cx="752475" cy="310757"/>
          </a:xfrm>
          <a:prstGeom prst="round2Diag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方式一</a:t>
            </a:r>
          </a:p>
        </p:txBody>
      </p:sp>
      <p:sp>
        <p:nvSpPr>
          <p:cNvPr id="27" name="矩形: 对角圆角 26">
            <a:extLst>
              <a:ext uri="{FF2B5EF4-FFF2-40B4-BE49-F238E27FC236}">
                <a16:creationId xmlns:a16="http://schemas.microsoft.com/office/drawing/2014/main" id="{ED507181-4761-60DD-08EA-97152190AF28}"/>
              </a:ext>
            </a:extLst>
          </p:cNvPr>
          <p:cNvSpPr/>
          <p:nvPr/>
        </p:nvSpPr>
        <p:spPr>
          <a:xfrm>
            <a:off x="10728645" y="6029325"/>
            <a:ext cx="752475" cy="310757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4869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8" grpId="0" animBg="1"/>
      <p:bldP spid="2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标题 2">
            <a:extLst>
              <a:ext uri="{FF2B5EF4-FFF2-40B4-BE49-F238E27FC236}">
                <a16:creationId xmlns:a16="http://schemas.microsoft.com/office/drawing/2014/main" id="{64FB030E-0842-5BE5-C984-13B9599D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生命周期</a:t>
            </a: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A8AC0069-5EB1-BD8C-B56E-D8D179284683}"/>
              </a:ext>
            </a:extLst>
          </p:cNvPr>
          <p:cNvSpPr/>
          <p:nvPr/>
        </p:nvSpPr>
        <p:spPr>
          <a:xfrm>
            <a:off x="2606558" y="2212370"/>
            <a:ext cx="5320440" cy="3142145"/>
          </a:xfrm>
          <a:prstGeom prst="roundRect">
            <a:avLst>
              <a:gd name="adj" fmla="val 3988"/>
            </a:avLst>
          </a:prstGeom>
          <a:gradFill flip="none" rotWithShape="1">
            <a:gsLst>
              <a:gs pos="32000">
                <a:srgbClr val="E3EFFF"/>
              </a:gs>
              <a:gs pos="70000">
                <a:srgbClr val="B7D2FE"/>
              </a:gs>
            </a:gsLst>
            <a:lin ang="5400000" scaled="1"/>
            <a:tileRect/>
          </a:gradFill>
          <a:ln w="190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BC784D2-7837-1EE8-C106-9F68C3FD425B}"/>
              </a:ext>
            </a:extLst>
          </p:cNvPr>
          <p:cNvCxnSpPr>
            <a:cxnSpLocks/>
          </p:cNvCxnSpPr>
          <p:nvPr/>
        </p:nvCxnSpPr>
        <p:spPr>
          <a:xfrm>
            <a:off x="2606558" y="3971913"/>
            <a:ext cx="5320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11">
            <a:extLst>
              <a:ext uri="{FF2B5EF4-FFF2-40B4-BE49-F238E27FC236}">
                <a16:creationId xmlns:a16="http://schemas.microsoft.com/office/drawing/2014/main" id="{7C08FAED-23CC-ADBB-E909-38546BD140C7}"/>
              </a:ext>
            </a:extLst>
          </p:cNvPr>
          <p:cNvSpPr/>
          <p:nvPr/>
        </p:nvSpPr>
        <p:spPr>
          <a:xfrm>
            <a:off x="3205530" y="2414036"/>
            <a:ext cx="1449658" cy="620979"/>
          </a:xfrm>
          <a:prstGeom prst="roundRect">
            <a:avLst/>
          </a:prstGeom>
          <a:gradFill flip="none" rotWithShape="1">
            <a:gsLst>
              <a:gs pos="0">
                <a:srgbClr val="EFFBE4"/>
              </a:gs>
              <a:gs pos="74000">
                <a:srgbClr val="DFF8CB"/>
              </a:gs>
            </a:gsLst>
            <a:lin ang="5400000" scaled="1"/>
            <a:tileRect/>
          </a:gradFill>
          <a:ln w="12700">
            <a:noFill/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项目对象模型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POM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7" name="圆角矩形 73">
            <a:extLst>
              <a:ext uri="{FF2B5EF4-FFF2-40B4-BE49-F238E27FC236}">
                <a16:creationId xmlns:a16="http://schemas.microsoft.com/office/drawing/2014/main" id="{D2BF6183-371F-CEC9-0CBC-29C0CAB51B81}"/>
              </a:ext>
            </a:extLst>
          </p:cNvPr>
          <p:cNvSpPr/>
          <p:nvPr/>
        </p:nvSpPr>
        <p:spPr>
          <a:xfrm>
            <a:off x="5948726" y="2417920"/>
            <a:ext cx="1449658" cy="617095"/>
          </a:xfrm>
          <a:prstGeom prst="roundRect">
            <a:avLst/>
          </a:prstGeom>
          <a:gradFill flip="none" rotWithShape="1">
            <a:gsLst>
              <a:gs pos="0">
                <a:srgbClr val="EFFBE4"/>
              </a:gs>
              <a:gs pos="74000">
                <a:srgbClr val="DFF8CB"/>
              </a:gs>
            </a:gsLst>
            <a:lin ang="5400000" scaled="1"/>
            <a:tileRect/>
          </a:gradFill>
          <a:ln w="12700">
            <a:noFill/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依赖管理模型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Dependency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8" name="圆角矩形 74">
            <a:extLst>
              <a:ext uri="{FF2B5EF4-FFF2-40B4-BE49-F238E27FC236}">
                <a16:creationId xmlns:a16="http://schemas.microsoft.com/office/drawing/2014/main" id="{3E16C64E-63E2-4EA6-9E85-CF6858DC96F7}"/>
              </a:ext>
            </a:extLst>
          </p:cNvPr>
          <p:cNvSpPr/>
          <p:nvPr/>
        </p:nvSpPr>
        <p:spPr>
          <a:xfrm>
            <a:off x="3203984" y="3233962"/>
            <a:ext cx="4219295" cy="565383"/>
          </a:xfrm>
          <a:prstGeom prst="roundRect">
            <a:avLst/>
          </a:prstGeom>
          <a:gradFill flip="none" rotWithShape="1">
            <a:gsLst>
              <a:gs pos="0">
                <a:srgbClr val="EFFBE4"/>
              </a:gs>
              <a:gs pos="74000">
                <a:srgbClr val="DFF8CB"/>
              </a:gs>
            </a:gsLst>
            <a:lin ang="5400000" scaled="1"/>
            <a:tileRect/>
          </a:gradFill>
          <a:ln w="12700">
            <a:noFill/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构建生命周期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Build lifecycle &amp; phases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圆角矩形 75">
            <a:extLst>
              <a:ext uri="{FF2B5EF4-FFF2-40B4-BE49-F238E27FC236}">
                <a16:creationId xmlns:a16="http://schemas.microsoft.com/office/drawing/2014/main" id="{2A9EF883-074E-DEF0-B53F-5ACB9C3E070C}"/>
              </a:ext>
            </a:extLst>
          </p:cNvPr>
          <p:cNvSpPr/>
          <p:nvPr/>
        </p:nvSpPr>
        <p:spPr>
          <a:xfrm>
            <a:off x="3424504" y="4146723"/>
            <a:ext cx="663132" cy="914645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sp>
        <p:nvSpPr>
          <p:cNvPr id="10" name="圆角矩形 76">
            <a:extLst>
              <a:ext uri="{FF2B5EF4-FFF2-40B4-BE49-F238E27FC236}">
                <a16:creationId xmlns:a16="http://schemas.microsoft.com/office/drawing/2014/main" id="{9338AC49-478A-2CB2-A60F-DD9BD105382F}"/>
              </a:ext>
            </a:extLst>
          </p:cNvPr>
          <p:cNvSpPr/>
          <p:nvPr/>
        </p:nvSpPr>
        <p:spPr>
          <a:xfrm>
            <a:off x="5709592" y="4142268"/>
            <a:ext cx="663132" cy="914645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sp>
        <p:nvSpPr>
          <p:cNvPr id="11" name="圆角矩形 77">
            <a:extLst>
              <a:ext uri="{FF2B5EF4-FFF2-40B4-BE49-F238E27FC236}">
                <a16:creationId xmlns:a16="http://schemas.microsoft.com/office/drawing/2014/main" id="{E99CD5FD-7285-6D08-DD2F-7159CE484468}"/>
              </a:ext>
            </a:extLst>
          </p:cNvPr>
          <p:cNvSpPr/>
          <p:nvPr/>
        </p:nvSpPr>
        <p:spPr>
          <a:xfrm>
            <a:off x="4186200" y="4146723"/>
            <a:ext cx="663132" cy="914645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sp>
        <p:nvSpPr>
          <p:cNvPr id="12" name="圆角矩形 78">
            <a:extLst>
              <a:ext uri="{FF2B5EF4-FFF2-40B4-BE49-F238E27FC236}">
                <a16:creationId xmlns:a16="http://schemas.microsoft.com/office/drawing/2014/main" id="{6C362142-E41D-7370-5CDC-337145E329BE}"/>
              </a:ext>
            </a:extLst>
          </p:cNvPr>
          <p:cNvSpPr/>
          <p:nvPr/>
        </p:nvSpPr>
        <p:spPr>
          <a:xfrm>
            <a:off x="4947896" y="4142268"/>
            <a:ext cx="663132" cy="914645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25578B-6D89-E640-A829-607AE077A07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655188" y="2724526"/>
            <a:ext cx="1293538" cy="194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CC0C34-C426-17C2-CA60-B0FB3375AE1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737243" y="2724525"/>
            <a:ext cx="1468287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75CC30C-0F1C-440E-3A26-CEC44805CBA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398384" y="2726468"/>
            <a:ext cx="130746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CE7373C-77D2-0D02-AD6A-FB668BE8EAB3}"/>
              </a:ext>
            </a:extLst>
          </p:cNvPr>
          <p:cNvCxnSpPr/>
          <p:nvPr/>
        </p:nvCxnSpPr>
        <p:spPr>
          <a:xfrm>
            <a:off x="6048308" y="3786558"/>
            <a:ext cx="1" cy="3730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3B08549-EBA5-C4AC-9D15-584A2E4580B3}"/>
              </a:ext>
            </a:extLst>
          </p:cNvPr>
          <p:cNvCxnSpPr/>
          <p:nvPr/>
        </p:nvCxnSpPr>
        <p:spPr>
          <a:xfrm>
            <a:off x="5278963" y="3786558"/>
            <a:ext cx="1" cy="3730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008EE91-D740-4849-A83C-14F9EF9D925E}"/>
              </a:ext>
            </a:extLst>
          </p:cNvPr>
          <p:cNvCxnSpPr/>
          <p:nvPr/>
        </p:nvCxnSpPr>
        <p:spPr>
          <a:xfrm>
            <a:off x="4523770" y="3786558"/>
            <a:ext cx="1" cy="3730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6E51BBA-5FF4-4A57-F780-911830C7BE05}"/>
              </a:ext>
            </a:extLst>
          </p:cNvPr>
          <p:cNvCxnSpPr/>
          <p:nvPr/>
        </p:nvCxnSpPr>
        <p:spPr>
          <a:xfrm>
            <a:off x="3754870" y="3786558"/>
            <a:ext cx="1" cy="3730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!!圆柱体 33">
            <a:extLst>
              <a:ext uri="{FF2B5EF4-FFF2-40B4-BE49-F238E27FC236}">
                <a16:creationId xmlns:a16="http://schemas.microsoft.com/office/drawing/2014/main" id="{A2F8F2B6-D92F-ECAD-A3E0-85D1C4064390}"/>
              </a:ext>
            </a:extLst>
          </p:cNvPr>
          <p:cNvSpPr/>
          <p:nvPr/>
        </p:nvSpPr>
        <p:spPr>
          <a:xfrm>
            <a:off x="8716817" y="2017539"/>
            <a:ext cx="885491" cy="1268259"/>
          </a:xfrm>
          <a:prstGeom prst="can">
            <a:avLst>
              <a:gd name="adj" fmla="val 34929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仓库</a:t>
            </a:r>
          </a:p>
        </p:txBody>
      </p:sp>
      <p:sp>
        <p:nvSpPr>
          <p:cNvPr id="21" name="圆角矩形 76">
            <a:extLst>
              <a:ext uri="{FF2B5EF4-FFF2-40B4-BE49-F238E27FC236}">
                <a16:creationId xmlns:a16="http://schemas.microsoft.com/office/drawing/2014/main" id="{53A7B80E-9DEC-04B0-6667-05AFDF77B413}"/>
              </a:ext>
            </a:extLst>
          </p:cNvPr>
          <p:cNvSpPr/>
          <p:nvPr/>
        </p:nvSpPr>
        <p:spPr>
          <a:xfrm>
            <a:off x="6465024" y="4142268"/>
            <a:ext cx="663132" cy="914645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F1BBB4D-42FA-D36F-1B9B-F35E8DD36DB7}"/>
              </a:ext>
            </a:extLst>
          </p:cNvPr>
          <p:cNvCxnSpPr/>
          <p:nvPr/>
        </p:nvCxnSpPr>
        <p:spPr>
          <a:xfrm>
            <a:off x="6790247" y="3786558"/>
            <a:ext cx="1" cy="3730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53B1C09-0D9E-90AB-3E72-7077E58F0C0A}"/>
              </a:ext>
            </a:extLst>
          </p:cNvPr>
          <p:cNvGrpSpPr/>
          <p:nvPr/>
        </p:nvGrpSpPr>
        <p:grpSpPr>
          <a:xfrm>
            <a:off x="995906" y="2150548"/>
            <a:ext cx="887530" cy="1083414"/>
            <a:chOff x="1559500" y="2090100"/>
            <a:chExt cx="887530" cy="1083414"/>
          </a:xfrm>
        </p:grpSpPr>
        <p:pic>
          <p:nvPicPr>
            <p:cNvPr id="24" name="图形 23" descr="文档 轮廓">
              <a:extLst>
                <a:ext uri="{FF2B5EF4-FFF2-40B4-BE49-F238E27FC236}">
                  <a16:creationId xmlns:a16="http://schemas.microsoft.com/office/drawing/2014/main" id="{A10FDEDB-7897-9E3B-0D9E-9958A9B86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59500" y="2090100"/>
              <a:ext cx="885490" cy="885490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E68EA35-6861-8553-53C9-07304579D4CD}"/>
                </a:ext>
              </a:extLst>
            </p:cNvPr>
            <p:cNvSpPr txBox="1"/>
            <p:nvPr/>
          </p:nvSpPr>
          <p:spPr>
            <a:xfrm>
              <a:off x="1597051" y="2896515"/>
              <a:ext cx="849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pom.xml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6" name="files_221449">
            <a:extLst>
              <a:ext uri="{FF2B5EF4-FFF2-40B4-BE49-F238E27FC236}">
                <a16:creationId xmlns:a16="http://schemas.microsoft.com/office/drawing/2014/main" id="{97034435-6243-AE9B-9382-4056C300AC2E}"/>
              </a:ext>
            </a:extLst>
          </p:cNvPr>
          <p:cNvSpPr/>
          <p:nvPr/>
        </p:nvSpPr>
        <p:spPr>
          <a:xfrm>
            <a:off x="3057197" y="5686296"/>
            <a:ext cx="508868" cy="60968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iles_221449">
            <a:extLst>
              <a:ext uri="{FF2B5EF4-FFF2-40B4-BE49-F238E27FC236}">
                <a16:creationId xmlns:a16="http://schemas.microsoft.com/office/drawing/2014/main" id="{74D0788A-1D1A-1C90-4450-D2BE74427BAD}"/>
              </a:ext>
            </a:extLst>
          </p:cNvPr>
          <p:cNvSpPr/>
          <p:nvPr/>
        </p:nvSpPr>
        <p:spPr>
          <a:xfrm>
            <a:off x="3942028" y="5675715"/>
            <a:ext cx="508868" cy="60968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iles_221449">
            <a:extLst>
              <a:ext uri="{FF2B5EF4-FFF2-40B4-BE49-F238E27FC236}">
                <a16:creationId xmlns:a16="http://schemas.microsoft.com/office/drawing/2014/main" id="{DC6D2AB8-FC16-1C41-BE37-65B959D5C826}"/>
              </a:ext>
            </a:extLst>
          </p:cNvPr>
          <p:cNvSpPr/>
          <p:nvPr/>
        </p:nvSpPr>
        <p:spPr>
          <a:xfrm>
            <a:off x="4771849" y="5675715"/>
            <a:ext cx="508868" cy="60968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iles_221449">
            <a:extLst>
              <a:ext uri="{FF2B5EF4-FFF2-40B4-BE49-F238E27FC236}">
                <a16:creationId xmlns:a16="http://schemas.microsoft.com/office/drawing/2014/main" id="{89A53E08-FA67-0D0E-1943-F82C0B2D0966}"/>
              </a:ext>
            </a:extLst>
          </p:cNvPr>
          <p:cNvSpPr/>
          <p:nvPr/>
        </p:nvSpPr>
        <p:spPr>
          <a:xfrm>
            <a:off x="5487417" y="5675714"/>
            <a:ext cx="508868" cy="60968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jar-file-format_28857">
            <a:extLst>
              <a:ext uri="{FF2B5EF4-FFF2-40B4-BE49-F238E27FC236}">
                <a16:creationId xmlns:a16="http://schemas.microsoft.com/office/drawing/2014/main" id="{9A38A8B1-E862-2C54-F319-5DEC2D0D7540}"/>
              </a:ext>
            </a:extLst>
          </p:cNvPr>
          <p:cNvSpPr/>
          <p:nvPr/>
        </p:nvSpPr>
        <p:spPr>
          <a:xfrm>
            <a:off x="6274625" y="5662442"/>
            <a:ext cx="443053" cy="60968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  <a:gd name="connsiteX91" fmla="*/ 121763 h 600884"/>
              <a:gd name="connsiteY91" fmla="*/ 121763 h 600884"/>
              <a:gd name="connsiteX92" fmla="*/ 121763 h 600884"/>
              <a:gd name="connsiteY92" fmla="*/ 121763 h 600884"/>
              <a:gd name="connsiteX93" fmla="*/ 121763 h 600884"/>
              <a:gd name="connsiteY93" fmla="*/ 121763 h 600884"/>
              <a:gd name="connsiteX94" fmla="*/ 121763 h 600884"/>
              <a:gd name="connsiteY94" fmla="*/ 121763 h 600884"/>
              <a:gd name="connsiteX95" fmla="*/ 121763 h 600884"/>
              <a:gd name="connsiteY95" fmla="*/ 121763 h 600884"/>
              <a:gd name="connsiteX96" fmla="*/ 121763 h 600884"/>
              <a:gd name="connsiteY96" fmla="*/ 121763 h 600884"/>
              <a:gd name="connsiteX97" fmla="*/ 121763 h 600884"/>
              <a:gd name="connsiteY97" fmla="*/ 121763 h 600884"/>
              <a:gd name="connsiteX98" fmla="*/ 121763 h 600884"/>
              <a:gd name="connsiteY98" fmla="*/ 121763 h 600884"/>
              <a:gd name="connsiteX99" fmla="*/ 121763 h 600884"/>
              <a:gd name="connsiteY99" fmla="*/ 121763 h 600884"/>
              <a:gd name="connsiteX100" fmla="*/ 121763 h 600884"/>
              <a:gd name="connsiteY100" fmla="*/ 121763 h 600884"/>
              <a:gd name="connsiteX101" fmla="*/ 121763 h 600884"/>
              <a:gd name="connsiteY101" fmla="*/ 121763 h 600884"/>
              <a:gd name="connsiteX102" fmla="*/ 121763 h 600884"/>
              <a:gd name="connsiteY102" fmla="*/ 121763 h 600884"/>
              <a:gd name="connsiteX103" fmla="*/ 121763 h 600884"/>
              <a:gd name="connsiteY103" fmla="*/ 121763 h 600884"/>
              <a:gd name="connsiteX104" fmla="*/ 121763 h 600884"/>
              <a:gd name="connsiteY104" fmla="*/ 121763 h 600884"/>
              <a:gd name="connsiteX105" fmla="*/ 121763 h 600884"/>
              <a:gd name="connsiteY105" fmla="*/ 121763 h 600884"/>
              <a:gd name="connsiteX106" fmla="*/ 121763 h 600884"/>
              <a:gd name="connsiteY106" fmla="*/ 121763 h 600884"/>
              <a:gd name="connsiteX107" fmla="*/ 121763 h 600884"/>
              <a:gd name="connsiteY107" fmla="*/ 121763 h 600884"/>
              <a:gd name="connsiteX108" fmla="*/ 121763 h 600884"/>
              <a:gd name="connsiteY108" fmla="*/ 121763 h 600884"/>
              <a:gd name="connsiteX109" fmla="*/ 121763 h 600884"/>
              <a:gd name="connsiteY109" fmla="*/ 121763 h 600884"/>
              <a:gd name="connsiteX110" fmla="*/ 121763 h 600884"/>
              <a:gd name="connsiteY110" fmla="*/ 121763 h 600884"/>
              <a:gd name="connsiteX111" fmla="*/ 121763 h 600884"/>
              <a:gd name="connsiteY111" fmla="*/ 121763 h 600884"/>
              <a:gd name="connsiteX112" fmla="*/ 121763 h 600884"/>
              <a:gd name="connsiteY112" fmla="*/ 121763 h 600884"/>
              <a:gd name="connsiteX113" fmla="*/ 121763 h 600884"/>
              <a:gd name="connsiteY113" fmla="*/ 121763 h 600884"/>
              <a:gd name="connsiteX114" fmla="*/ 121763 h 600884"/>
              <a:gd name="connsiteY114" fmla="*/ 121763 h 600884"/>
              <a:gd name="connsiteX115" fmla="*/ 121763 h 600884"/>
              <a:gd name="connsiteY115" fmla="*/ 121763 h 600884"/>
              <a:gd name="connsiteX116" fmla="*/ 121763 h 600884"/>
              <a:gd name="connsiteY116" fmla="*/ 121763 h 600884"/>
              <a:gd name="connsiteX117" fmla="*/ 121763 h 600884"/>
              <a:gd name="connsiteY117" fmla="*/ 121763 h 600884"/>
              <a:gd name="connsiteX118" fmla="*/ 121763 h 600884"/>
              <a:gd name="connsiteY118" fmla="*/ 121763 h 600884"/>
              <a:gd name="connsiteX119" fmla="*/ 121763 h 600884"/>
              <a:gd name="connsiteY119" fmla="*/ 121763 h 600884"/>
              <a:gd name="connsiteX120" fmla="*/ 121763 h 600884"/>
              <a:gd name="connsiteY120" fmla="*/ 121763 h 600884"/>
              <a:gd name="connsiteX121" fmla="*/ 121763 h 600884"/>
              <a:gd name="connsiteY121" fmla="*/ 121763 h 600884"/>
              <a:gd name="connsiteX122" fmla="*/ 121763 h 600884"/>
              <a:gd name="connsiteY1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441669" h="607780">
                <a:moveTo>
                  <a:pt x="200751" y="443645"/>
                </a:moveTo>
                <a:lnTo>
                  <a:pt x="201167" y="443645"/>
                </a:lnTo>
                <a:cubicBezTo>
                  <a:pt x="203332" y="452214"/>
                  <a:pt x="205912" y="462946"/>
                  <a:pt x="208493" y="471515"/>
                </a:cubicBezTo>
                <a:lnTo>
                  <a:pt x="217483" y="502214"/>
                </a:lnTo>
                <a:lnTo>
                  <a:pt x="185517" y="502214"/>
                </a:lnTo>
                <a:lnTo>
                  <a:pt x="194091" y="471515"/>
                </a:lnTo>
                <a:cubicBezTo>
                  <a:pt x="196422" y="463196"/>
                  <a:pt x="198587" y="452214"/>
                  <a:pt x="200751" y="443645"/>
                </a:cubicBezTo>
                <a:close/>
                <a:moveTo>
                  <a:pt x="335258" y="442445"/>
                </a:moveTo>
                <a:cubicBezTo>
                  <a:pt x="350328" y="442611"/>
                  <a:pt x="359320" y="449255"/>
                  <a:pt x="359320" y="462541"/>
                </a:cubicBezTo>
                <a:cubicBezTo>
                  <a:pt x="359320" y="475164"/>
                  <a:pt x="349662" y="483302"/>
                  <a:pt x="333343" y="483302"/>
                </a:cubicBezTo>
                <a:lnTo>
                  <a:pt x="320438" y="483302"/>
                </a:lnTo>
                <a:lnTo>
                  <a:pt x="320438" y="443525"/>
                </a:lnTo>
                <a:cubicBezTo>
                  <a:pt x="322853" y="443026"/>
                  <a:pt x="327349" y="442445"/>
                  <a:pt x="335258" y="442445"/>
                </a:cubicBezTo>
                <a:close/>
                <a:moveTo>
                  <a:pt x="180781" y="419236"/>
                </a:moveTo>
                <a:lnTo>
                  <a:pt x="136564" y="563803"/>
                </a:lnTo>
                <a:lnTo>
                  <a:pt x="170456" y="563803"/>
                </a:lnTo>
                <a:lnTo>
                  <a:pt x="180781" y="526643"/>
                </a:lnTo>
                <a:lnTo>
                  <a:pt x="222250" y="526643"/>
                </a:lnTo>
                <a:lnTo>
                  <a:pt x="233409" y="563803"/>
                </a:lnTo>
                <a:lnTo>
                  <a:pt x="268632" y="563803"/>
                </a:lnTo>
                <a:lnTo>
                  <a:pt x="223749" y="419236"/>
                </a:lnTo>
                <a:close/>
                <a:moveTo>
                  <a:pt x="87101" y="419236"/>
                </a:moveTo>
                <a:lnTo>
                  <a:pt x="87101" y="510183"/>
                </a:lnTo>
                <a:cubicBezTo>
                  <a:pt x="87101" y="532712"/>
                  <a:pt x="78524" y="538947"/>
                  <a:pt x="64785" y="538947"/>
                </a:cubicBezTo>
                <a:cubicBezTo>
                  <a:pt x="58289" y="538947"/>
                  <a:pt x="52544" y="537866"/>
                  <a:pt x="48047" y="536369"/>
                </a:cubicBezTo>
                <a:lnTo>
                  <a:pt x="44383" y="562722"/>
                </a:lnTo>
                <a:cubicBezTo>
                  <a:pt x="50795" y="564884"/>
                  <a:pt x="60704" y="566131"/>
                  <a:pt x="68199" y="566131"/>
                </a:cubicBezTo>
                <a:cubicBezTo>
                  <a:pt x="100008" y="566131"/>
                  <a:pt x="119743" y="551749"/>
                  <a:pt x="119743" y="510598"/>
                </a:cubicBezTo>
                <a:lnTo>
                  <a:pt x="119743" y="419236"/>
                </a:lnTo>
                <a:close/>
                <a:moveTo>
                  <a:pt x="331585" y="418155"/>
                </a:moveTo>
                <a:cubicBezTo>
                  <a:pt x="314181" y="418155"/>
                  <a:pt x="298527" y="419485"/>
                  <a:pt x="288034" y="421148"/>
                </a:cubicBezTo>
                <a:lnTo>
                  <a:pt x="288034" y="563803"/>
                </a:lnTo>
                <a:lnTo>
                  <a:pt x="320427" y="563803"/>
                </a:lnTo>
                <a:lnTo>
                  <a:pt x="320427" y="506941"/>
                </a:lnTo>
                <a:lnTo>
                  <a:pt x="330336" y="506941"/>
                </a:lnTo>
                <a:cubicBezTo>
                  <a:pt x="343659" y="507190"/>
                  <a:pt x="349905" y="512095"/>
                  <a:pt x="353735" y="530134"/>
                </a:cubicBezTo>
                <a:cubicBezTo>
                  <a:pt x="358065" y="547925"/>
                  <a:pt x="361479" y="559730"/>
                  <a:pt x="363811" y="563803"/>
                </a:cubicBezTo>
                <a:lnTo>
                  <a:pt x="397369" y="563803"/>
                </a:lnTo>
                <a:cubicBezTo>
                  <a:pt x="394538" y="558233"/>
                  <a:pt x="390041" y="539362"/>
                  <a:pt x="385545" y="523068"/>
                </a:cubicBezTo>
                <a:cubicBezTo>
                  <a:pt x="381881" y="509767"/>
                  <a:pt x="376302" y="500124"/>
                  <a:pt x="366226" y="496050"/>
                </a:cubicBezTo>
                <a:lnTo>
                  <a:pt x="366226" y="495385"/>
                </a:lnTo>
                <a:cubicBezTo>
                  <a:pt x="378633" y="490896"/>
                  <a:pt x="391790" y="478177"/>
                  <a:pt x="391790" y="459721"/>
                </a:cubicBezTo>
                <a:cubicBezTo>
                  <a:pt x="391790" y="446503"/>
                  <a:pt x="387044" y="436361"/>
                  <a:pt x="378467" y="429544"/>
                </a:cubicBezTo>
                <a:cubicBezTo>
                  <a:pt x="368141" y="421397"/>
                  <a:pt x="353069" y="418155"/>
                  <a:pt x="331585" y="418155"/>
                </a:cubicBezTo>
                <a:close/>
                <a:moveTo>
                  <a:pt x="283884" y="322696"/>
                </a:moveTo>
                <a:cubicBezTo>
                  <a:pt x="283884" y="322696"/>
                  <a:pt x="282385" y="334937"/>
                  <a:pt x="257148" y="339351"/>
                </a:cubicBezTo>
                <a:cubicBezTo>
                  <a:pt x="204176" y="348594"/>
                  <a:pt x="157784" y="337602"/>
                  <a:pt x="157784" y="337602"/>
                </a:cubicBezTo>
                <a:cubicBezTo>
                  <a:pt x="157784" y="337602"/>
                  <a:pt x="229163" y="340600"/>
                  <a:pt x="252651" y="335853"/>
                </a:cubicBezTo>
                <a:cubicBezTo>
                  <a:pt x="276138" y="331023"/>
                  <a:pt x="283884" y="322696"/>
                  <a:pt x="283884" y="322696"/>
                </a:cubicBezTo>
                <a:close/>
                <a:moveTo>
                  <a:pt x="158395" y="309712"/>
                </a:moveTo>
                <a:cubicBezTo>
                  <a:pt x="158395" y="309712"/>
                  <a:pt x="137907" y="313212"/>
                  <a:pt x="139073" y="317711"/>
                </a:cubicBezTo>
                <a:cubicBezTo>
                  <a:pt x="140322" y="322127"/>
                  <a:pt x="178050" y="327210"/>
                  <a:pt x="212862" y="325377"/>
                </a:cubicBezTo>
                <a:cubicBezTo>
                  <a:pt x="247591" y="323627"/>
                  <a:pt x="269328" y="317711"/>
                  <a:pt x="271743" y="315295"/>
                </a:cubicBezTo>
                <a:cubicBezTo>
                  <a:pt x="274075" y="312962"/>
                  <a:pt x="272243" y="310879"/>
                  <a:pt x="272243" y="310879"/>
                </a:cubicBezTo>
                <a:cubicBezTo>
                  <a:pt x="272243" y="310879"/>
                  <a:pt x="277323" y="314128"/>
                  <a:pt x="273492" y="318294"/>
                </a:cubicBezTo>
                <a:cubicBezTo>
                  <a:pt x="269661" y="322461"/>
                  <a:pt x="246092" y="332293"/>
                  <a:pt x="192624" y="332293"/>
                </a:cubicBezTo>
                <a:cubicBezTo>
                  <a:pt x="139073" y="332293"/>
                  <a:pt x="125748" y="326044"/>
                  <a:pt x="126581" y="318294"/>
                </a:cubicBezTo>
                <a:cubicBezTo>
                  <a:pt x="127497" y="310545"/>
                  <a:pt x="156063" y="309962"/>
                  <a:pt x="158395" y="309712"/>
                </a:cubicBezTo>
                <a:close/>
                <a:moveTo>
                  <a:pt x="176299" y="294258"/>
                </a:moveTo>
                <a:cubicBezTo>
                  <a:pt x="176299" y="294258"/>
                  <a:pt x="174469" y="295421"/>
                  <a:pt x="175384" y="297497"/>
                </a:cubicBezTo>
                <a:cubicBezTo>
                  <a:pt x="176299" y="299573"/>
                  <a:pt x="195688" y="298825"/>
                  <a:pt x="206756" y="298493"/>
                </a:cubicBezTo>
                <a:cubicBezTo>
                  <a:pt x="217823" y="298244"/>
                  <a:pt x="219321" y="297497"/>
                  <a:pt x="238793" y="295005"/>
                </a:cubicBezTo>
                <a:lnTo>
                  <a:pt x="231470" y="300486"/>
                </a:lnTo>
                <a:cubicBezTo>
                  <a:pt x="228475" y="303061"/>
                  <a:pt x="223482" y="306548"/>
                  <a:pt x="193691" y="307296"/>
                </a:cubicBezTo>
                <a:cubicBezTo>
                  <a:pt x="168727" y="307877"/>
                  <a:pt x="164982" y="305220"/>
                  <a:pt x="165565" y="299905"/>
                </a:cubicBezTo>
                <a:cubicBezTo>
                  <a:pt x="166147" y="294507"/>
                  <a:pt x="176299" y="294258"/>
                  <a:pt x="176299" y="294258"/>
                </a:cubicBezTo>
                <a:close/>
                <a:moveTo>
                  <a:pt x="170853" y="271253"/>
                </a:moveTo>
                <a:cubicBezTo>
                  <a:pt x="170853" y="271253"/>
                  <a:pt x="166024" y="273001"/>
                  <a:pt x="167773" y="276165"/>
                </a:cubicBezTo>
                <a:cubicBezTo>
                  <a:pt x="169521" y="279245"/>
                  <a:pt x="192001" y="280910"/>
                  <a:pt x="210568" y="278829"/>
                </a:cubicBezTo>
                <a:cubicBezTo>
                  <a:pt x="224388" y="277247"/>
                  <a:pt x="242039" y="274833"/>
                  <a:pt x="242039" y="274833"/>
                </a:cubicBezTo>
                <a:lnTo>
                  <a:pt x="234296" y="281076"/>
                </a:lnTo>
                <a:cubicBezTo>
                  <a:pt x="234296" y="281076"/>
                  <a:pt x="209319" y="289318"/>
                  <a:pt x="186922" y="287736"/>
                </a:cubicBezTo>
                <a:cubicBezTo>
                  <a:pt x="160779" y="285988"/>
                  <a:pt x="148540" y="276581"/>
                  <a:pt x="170853" y="271253"/>
                </a:cubicBezTo>
                <a:close/>
                <a:moveTo>
                  <a:pt x="178950" y="245921"/>
                </a:moveTo>
                <a:cubicBezTo>
                  <a:pt x="178950" y="245921"/>
                  <a:pt x="158469" y="249904"/>
                  <a:pt x="158885" y="254801"/>
                </a:cubicBezTo>
                <a:cubicBezTo>
                  <a:pt x="159301" y="259697"/>
                  <a:pt x="224408" y="260112"/>
                  <a:pt x="248885" y="253473"/>
                </a:cubicBezTo>
                <a:cubicBezTo>
                  <a:pt x="244473" y="257290"/>
                  <a:pt x="239561" y="265257"/>
                  <a:pt x="197183" y="266751"/>
                </a:cubicBezTo>
                <a:cubicBezTo>
                  <a:pt x="159301" y="268079"/>
                  <a:pt x="141484" y="261938"/>
                  <a:pt x="144148" y="253888"/>
                </a:cubicBezTo>
                <a:cubicBezTo>
                  <a:pt x="146812" y="245921"/>
                  <a:pt x="178950" y="245921"/>
                  <a:pt x="178950" y="245921"/>
                </a:cubicBezTo>
                <a:close/>
                <a:moveTo>
                  <a:pt x="269766" y="242957"/>
                </a:moveTo>
                <a:cubicBezTo>
                  <a:pt x="277354" y="242562"/>
                  <a:pt x="285494" y="245221"/>
                  <a:pt x="287701" y="257436"/>
                </a:cubicBezTo>
                <a:cubicBezTo>
                  <a:pt x="291365" y="277543"/>
                  <a:pt x="252060" y="285437"/>
                  <a:pt x="252060" y="285437"/>
                </a:cubicBezTo>
                <a:cubicBezTo>
                  <a:pt x="252060" y="285437"/>
                  <a:pt x="277042" y="268985"/>
                  <a:pt x="275210" y="257851"/>
                </a:cubicBezTo>
                <a:cubicBezTo>
                  <a:pt x="273461" y="246800"/>
                  <a:pt x="255141" y="246800"/>
                  <a:pt x="255141" y="246800"/>
                </a:cubicBezTo>
                <a:cubicBezTo>
                  <a:pt x="255141" y="246800"/>
                  <a:pt x="262178" y="243352"/>
                  <a:pt x="269766" y="242957"/>
                </a:cubicBezTo>
                <a:close/>
                <a:moveTo>
                  <a:pt x="246767" y="172885"/>
                </a:moveTo>
                <a:cubicBezTo>
                  <a:pt x="246767" y="172885"/>
                  <a:pt x="225608" y="188684"/>
                  <a:pt x="220860" y="197331"/>
                </a:cubicBezTo>
                <a:cubicBezTo>
                  <a:pt x="213695" y="210220"/>
                  <a:pt x="226191" y="214294"/>
                  <a:pt x="228857" y="227182"/>
                </a:cubicBezTo>
                <a:cubicBezTo>
                  <a:pt x="231606" y="240071"/>
                  <a:pt x="215528" y="251213"/>
                  <a:pt x="215528" y="251213"/>
                </a:cubicBezTo>
                <a:cubicBezTo>
                  <a:pt x="215528" y="251213"/>
                  <a:pt x="220443" y="241401"/>
                  <a:pt x="218610" y="235664"/>
                </a:cubicBezTo>
                <a:cubicBezTo>
                  <a:pt x="216861" y="229843"/>
                  <a:pt x="205698" y="224106"/>
                  <a:pt x="205698" y="206228"/>
                </a:cubicBezTo>
                <a:cubicBezTo>
                  <a:pt x="205698" y="188434"/>
                  <a:pt x="246767" y="172885"/>
                  <a:pt x="246767" y="172885"/>
                </a:cubicBezTo>
                <a:close/>
                <a:moveTo>
                  <a:pt x="227087" y="127512"/>
                </a:moveTo>
                <a:cubicBezTo>
                  <a:pt x="227087" y="127512"/>
                  <a:pt x="239076" y="144389"/>
                  <a:pt x="228419" y="161765"/>
                </a:cubicBezTo>
                <a:cubicBezTo>
                  <a:pt x="217679" y="179140"/>
                  <a:pt x="190370" y="191029"/>
                  <a:pt x="190037" y="203167"/>
                </a:cubicBezTo>
                <a:cubicBezTo>
                  <a:pt x="189620" y="220044"/>
                  <a:pt x="201693" y="243239"/>
                  <a:pt x="201693" y="243239"/>
                </a:cubicBezTo>
                <a:cubicBezTo>
                  <a:pt x="201693" y="243239"/>
                  <a:pt x="168722" y="217882"/>
                  <a:pt x="178963" y="195601"/>
                </a:cubicBezTo>
                <a:cubicBezTo>
                  <a:pt x="189204" y="173321"/>
                  <a:pt x="215514" y="165755"/>
                  <a:pt x="222674" y="152869"/>
                </a:cubicBezTo>
                <a:cubicBezTo>
                  <a:pt x="229751" y="139983"/>
                  <a:pt x="227087" y="127512"/>
                  <a:pt x="227087" y="127512"/>
                </a:cubicBezTo>
                <a:close/>
                <a:moveTo>
                  <a:pt x="23899" y="23859"/>
                </a:moveTo>
                <a:lnTo>
                  <a:pt x="23899" y="404688"/>
                </a:lnTo>
                <a:lnTo>
                  <a:pt x="417770" y="404688"/>
                </a:lnTo>
                <a:lnTo>
                  <a:pt x="417770" y="157702"/>
                </a:lnTo>
                <a:lnTo>
                  <a:pt x="312349" y="157702"/>
                </a:lnTo>
                <a:cubicBezTo>
                  <a:pt x="305771" y="157702"/>
                  <a:pt x="300442" y="152381"/>
                  <a:pt x="300442" y="145731"/>
                </a:cubicBezTo>
                <a:lnTo>
                  <a:pt x="300442" y="23859"/>
                </a:lnTo>
                <a:close/>
                <a:moveTo>
                  <a:pt x="23899" y="0"/>
                </a:moveTo>
                <a:lnTo>
                  <a:pt x="312349" y="0"/>
                </a:lnTo>
                <a:cubicBezTo>
                  <a:pt x="313265" y="0"/>
                  <a:pt x="314181" y="166"/>
                  <a:pt x="315097" y="333"/>
                </a:cubicBezTo>
                <a:cubicBezTo>
                  <a:pt x="315347" y="416"/>
                  <a:pt x="315514" y="499"/>
                  <a:pt x="315764" y="582"/>
                </a:cubicBezTo>
                <a:cubicBezTo>
                  <a:pt x="316596" y="831"/>
                  <a:pt x="317346" y="1081"/>
                  <a:pt x="318095" y="1496"/>
                </a:cubicBezTo>
                <a:cubicBezTo>
                  <a:pt x="318345" y="1663"/>
                  <a:pt x="318595" y="1829"/>
                  <a:pt x="318845" y="1995"/>
                </a:cubicBezTo>
                <a:cubicBezTo>
                  <a:pt x="319761" y="2577"/>
                  <a:pt x="320593" y="3242"/>
                  <a:pt x="321259" y="3990"/>
                </a:cubicBezTo>
                <a:cubicBezTo>
                  <a:pt x="321259" y="3990"/>
                  <a:pt x="321343" y="4073"/>
                  <a:pt x="321343" y="4073"/>
                </a:cubicBezTo>
                <a:lnTo>
                  <a:pt x="438755" y="137916"/>
                </a:lnTo>
                <a:cubicBezTo>
                  <a:pt x="440670" y="140078"/>
                  <a:pt x="441503" y="142821"/>
                  <a:pt x="441586" y="145648"/>
                </a:cubicBezTo>
                <a:cubicBezTo>
                  <a:pt x="441586" y="146063"/>
                  <a:pt x="441669" y="146479"/>
                  <a:pt x="441669" y="146978"/>
                </a:cubicBezTo>
                <a:lnTo>
                  <a:pt x="441669" y="583921"/>
                </a:lnTo>
                <a:cubicBezTo>
                  <a:pt x="441669" y="597056"/>
                  <a:pt x="430927" y="607780"/>
                  <a:pt x="417770" y="607780"/>
                </a:cubicBezTo>
                <a:lnTo>
                  <a:pt x="23899" y="607780"/>
                </a:lnTo>
                <a:cubicBezTo>
                  <a:pt x="10742" y="607780"/>
                  <a:pt x="0" y="597056"/>
                  <a:pt x="0" y="583921"/>
                </a:cubicBezTo>
                <a:lnTo>
                  <a:pt x="0" y="23859"/>
                </a:lnTo>
                <a:cubicBezTo>
                  <a:pt x="0" y="10724"/>
                  <a:pt x="10742" y="0"/>
                  <a:pt x="23899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BF6C7DC-919A-331D-75C4-64D99C8F846C}"/>
              </a:ext>
            </a:extLst>
          </p:cNvPr>
          <p:cNvCxnSpPr>
            <a:stCxn id="9" idx="2"/>
            <a:endCxn id="26" idx="70"/>
          </p:cNvCxnSpPr>
          <p:nvPr/>
        </p:nvCxnSpPr>
        <p:spPr>
          <a:xfrm flipH="1">
            <a:off x="3433160" y="5061368"/>
            <a:ext cx="322910" cy="6249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E41EE45-D699-D2DA-5578-4DC3709C313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756070" y="5061368"/>
            <a:ext cx="443065" cy="6010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92FB932-D54D-E465-6DE3-539771F513CA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218210" y="5061368"/>
            <a:ext cx="299556" cy="6010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5DF9C20-B308-CD99-3679-7308C99BC29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517766" y="5061368"/>
            <a:ext cx="479359" cy="614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FF0CB49-B653-20A8-57F0-E2FBB4D2DC3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010769" y="5056913"/>
            <a:ext cx="268693" cy="6293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2E24D72-F710-9E4C-C9C3-379EBF352C0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279462" y="5056913"/>
            <a:ext cx="437055" cy="6188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0989A97-0B44-64D1-6E8B-42C8C719C9A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716517" y="5056913"/>
            <a:ext cx="324641" cy="6188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6562904-F4A9-3950-28DA-CC0CD0C2062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41158" y="5056913"/>
            <a:ext cx="423866" cy="6055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F756120-E3AD-0DD1-DFD2-5380BCA31826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6476958" y="5056913"/>
            <a:ext cx="319632" cy="6055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0F30C51-F14C-015A-6D08-8C49DAE5F359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796590" y="5056913"/>
            <a:ext cx="402676" cy="6188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088317A7-B4FE-BAFA-1CBF-D249F440306A}"/>
              </a:ext>
            </a:extLst>
          </p:cNvPr>
          <p:cNvSpPr/>
          <p:nvPr/>
        </p:nvSpPr>
        <p:spPr>
          <a:xfrm>
            <a:off x="7001560" y="5938756"/>
            <a:ext cx="71110" cy="7111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51DEF586-AB3E-D154-4A03-5CD4CE67AD59}"/>
              </a:ext>
            </a:extLst>
          </p:cNvPr>
          <p:cNvSpPr/>
          <p:nvPr/>
        </p:nvSpPr>
        <p:spPr>
          <a:xfrm>
            <a:off x="7189515" y="5938756"/>
            <a:ext cx="71110" cy="7111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B466DA52-46EE-86C7-76E6-A62D82D13F9B}"/>
              </a:ext>
            </a:extLst>
          </p:cNvPr>
          <p:cNvSpPr/>
          <p:nvPr/>
        </p:nvSpPr>
        <p:spPr>
          <a:xfrm>
            <a:off x="7377470" y="5932905"/>
            <a:ext cx="71110" cy="7111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!!图片 99">
            <a:extLst>
              <a:ext uri="{FF2B5EF4-FFF2-40B4-BE49-F238E27FC236}">
                <a16:creationId xmlns:a16="http://schemas.microsoft.com/office/drawing/2014/main" id="{178C1E07-A142-E8FC-9454-643A1623E1D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2000"/>
          </a:blip>
          <a:stretch>
            <a:fillRect/>
          </a:stretch>
        </p:blipFill>
        <p:spPr>
          <a:xfrm>
            <a:off x="3566065" y="2908308"/>
            <a:ext cx="3272407" cy="1932618"/>
          </a:xfrm>
          <a:prstGeom prst="roundRect">
            <a:avLst>
              <a:gd name="adj" fmla="val 3517"/>
            </a:avLst>
          </a:prstGeom>
        </p:spPr>
      </p:pic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42F56062-794F-FBB8-C5BE-7C119D82C38B}"/>
              </a:ext>
            </a:extLst>
          </p:cNvPr>
          <p:cNvSpPr/>
          <p:nvPr/>
        </p:nvSpPr>
        <p:spPr>
          <a:xfrm>
            <a:off x="852854" y="1925515"/>
            <a:ext cx="10832123" cy="4501661"/>
          </a:xfrm>
          <a:prstGeom prst="roundRect">
            <a:avLst>
              <a:gd name="adj" fmla="val 2381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C73CEC04-D920-F677-F0A9-E9F00A55A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883" y="1265386"/>
            <a:ext cx="4114017" cy="3791528"/>
          </a:xfrm>
          <a:prstGeom prst="roundRect">
            <a:avLst>
              <a:gd name="adj" fmla="val 1938"/>
            </a:avLst>
          </a:prstGeom>
          <a:ln>
            <a:noFill/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3B71D412-E4FE-A844-C872-4385124FA4B7}"/>
              </a:ext>
            </a:extLst>
          </p:cNvPr>
          <p:cNvSpPr/>
          <p:nvPr/>
        </p:nvSpPr>
        <p:spPr>
          <a:xfrm>
            <a:off x="7745883" y="1644073"/>
            <a:ext cx="4114017" cy="1733741"/>
          </a:xfrm>
          <a:prstGeom prst="rect">
            <a:avLst/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A149534-026E-6DF5-0F51-D09DC2E313D5}"/>
              </a:ext>
            </a:extLst>
          </p:cNvPr>
          <p:cNvSpPr/>
          <p:nvPr/>
        </p:nvSpPr>
        <p:spPr>
          <a:xfrm>
            <a:off x="7745883" y="3504562"/>
            <a:ext cx="4114017" cy="1529491"/>
          </a:xfrm>
          <a:prstGeom prst="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2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F2F5E91-8047-9FA3-3CA3-E5E5AF4F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的作用</a:t>
            </a:r>
            <a:r>
              <a:rPr lang="en-US" altLang="zh-CN"/>
              <a:t>?</a:t>
            </a:r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9DC3A44-3072-393E-D34D-965D12A0146E}"/>
              </a:ext>
            </a:extLst>
          </p:cNvPr>
          <p:cNvGrpSpPr/>
          <p:nvPr/>
        </p:nvGrpSpPr>
        <p:grpSpPr>
          <a:xfrm>
            <a:off x="4607903" y="2181531"/>
            <a:ext cx="2955552" cy="3659271"/>
            <a:chOff x="4607903" y="2181531"/>
            <a:chExt cx="2955552" cy="3659271"/>
          </a:xfrm>
        </p:grpSpPr>
        <p:sp>
          <p:nvSpPr>
            <p:cNvPr id="65" name="Rounded Rectangle 1">
              <a:extLst>
                <a:ext uri="{FF2B5EF4-FFF2-40B4-BE49-F238E27FC236}">
                  <a16:creationId xmlns:a16="http://schemas.microsoft.com/office/drawing/2014/main" id="{F35F81B4-C65D-DBFC-9F58-5ECE36275F8E}"/>
                </a:ext>
              </a:extLst>
            </p:cNvPr>
            <p:cNvSpPr/>
            <p:nvPr/>
          </p:nvSpPr>
          <p:spPr>
            <a:xfrm>
              <a:off x="4607903" y="2181531"/>
              <a:ext cx="2955552" cy="3156190"/>
            </a:xfrm>
            <a:prstGeom prst="roundRect">
              <a:avLst>
                <a:gd name="adj" fmla="val 10000"/>
              </a:avLst>
            </a:prstGeom>
            <a:solidFill>
              <a:srgbClr val="8C61FF"/>
            </a:soli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7AB13C2B-C7CC-96AA-1EFC-F228EB02C645}"/>
                </a:ext>
              </a:extLst>
            </p:cNvPr>
            <p:cNvGrpSpPr/>
            <p:nvPr/>
          </p:nvGrpSpPr>
          <p:grpSpPr>
            <a:xfrm>
              <a:off x="5044038" y="2433538"/>
              <a:ext cx="2083281" cy="666319"/>
              <a:chOff x="5044038" y="2748498"/>
              <a:chExt cx="2083281" cy="666319"/>
            </a:xfrm>
          </p:grpSpPr>
          <p:grpSp>
            <p:nvGrpSpPr>
              <p:cNvPr id="69" name="组合 68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AA2A4C58-B937-C357-3F0B-588DF8265F43}"/>
                  </a:ext>
                </a:extLst>
              </p:cNvPr>
              <p:cNvGrpSpPr/>
              <p:nvPr/>
            </p:nvGrpSpPr>
            <p:grpSpPr>
              <a:xfrm>
                <a:off x="5044038" y="2748498"/>
                <a:ext cx="2083281" cy="666319"/>
                <a:chOff x="1052038" y="2205441"/>
                <a:chExt cx="5050588" cy="3940703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B55729E4-3A0B-0F5C-D928-9C09BC01C759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2000" b="1"/>
                    <a:t>      统一项目结构</a:t>
                  </a:r>
                </a:p>
              </p:txBody>
            </p:sp>
            <p:sp>
              <p:nvSpPr>
                <p:cNvPr id="76" name="任意多边形 13">
                  <a:extLst>
                    <a:ext uri="{FF2B5EF4-FFF2-40B4-BE49-F238E27FC236}">
                      <a16:creationId xmlns:a16="http://schemas.microsoft.com/office/drawing/2014/main" id="{C4D97836-9A3A-4666-2840-464F803F082D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任意多边形 14">
                  <a:extLst>
                    <a:ext uri="{FF2B5EF4-FFF2-40B4-BE49-F238E27FC236}">
                      <a16:creationId xmlns:a16="http://schemas.microsoft.com/office/drawing/2014/main" id="{9CE9EA29-50BD-012B-C25C-585ABBAA461D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8" name="组合 77">
                  <a:extLst>
                    <a:ext uri="{FF2B5EF4-FFF2-40B4-BE49-F238E27FC236}">
                      <a16:creationId xmlns:a16="http://schemas.microsoft.com/office/drawing/2014/main" id="{BBAA150C-8602-B1CF-2371-C92DBC1F4928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79" name="任意多边形 16">
                    <a:extLst>
                      <a:ext uri="{FF2B5EF4-FFF2-40B4-BE49-F238E27FC236}">
                        <a16:creationId xmlns:a16="http://schemas.microsoft.com/office/drawing/2014/main" id="{D05E0A31-59D7-966F-BC19-814603C45859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任意多边形 17">
                    <a:extLst>
                      <a:ext uri="{FF2B5EF4-FFF2-40B4-BE49-F238E27FC236}">
                        <a16:creationId xmlns:a16="http://schemas.microsoft.com/office/drawing/2014/main" id="{A8126C90-ACDD-4956-3676-2FD500DF465D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42299B5F-0523-6F57-714C-8389E4E1EC0D}"/>
                  </a:ext>
                </a:extLst>
              </p:cNvPr>
              <p:cNvGrpSpPr/>
              <p:nvPr/>
            </p:nvGrpSpPr>
            <p:grpSpPr>
              <a:xfrm>
                <a:off x="5080165" y="2892169"/>
                <a:ext cx="371795" cy="371795"/>
                <a:chOff x="10170580" y="6172194"/>
                <a:chExt cx="609600" cy="609600"/>
              </a:xfrm>
            </p:grpSpPr>
            <p:grpSp>
              <p:nvGrpSpPr>
                <p:cNvPr id="71" name="组合 70">
                  <a:extLst>
                    <a:ext uri="{FF2B5EF4-FFF2-40B4-BE49-F238E27FC236}">
                      <a16:creationId xmlns:a16="http://schemas.microsoft.com/office/drawing/2014/main" id="{6BBA0922-F6F4-A37C-579E-17E84503489E}"/>
                    </a:ext>
                  </a:extLst>
                </p:cNvPr>
                <p:cNvGrpSpPr/>
                <p:nvPr/>
              </p:nvGrpSpPr>
              <p:grpSpPr>
                <a:xfrm>
                  <a:off x="10262980" y="6305994"/>
                  <a:ext cx="424800" cy="342000"/>
                  <a:chOff x="243587" y="8190167"/>
                  <a:chExt cx="425450" cy="342900"/>
                </a:xfrm>
                <a:solidFill>
                  <a:schemeClr val="bg1"/>
                </a:solidFill>
              </p:grpSpPr>
              <p:sp>
                <p:nvSpPr>
                  <p:cNvPr id="73" name="Freeform 1023">
                    <a:extLst>
                      <a:ext uri="{FF2B5EF4-FFF2-40B4-BE49-F238E27FC236}">
                        <a16:creationId xmlns:a16="http://schemas.microsoft.com/office/drawing/2014/main" id="{EF313804-0B23-2353-4462-98E81D497EB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43587" y="8304467"/>
                    <a:ext cx="385763" cy="228600"/>
                  </a:xfrm>
                  <a:custGeom>
                    <a:avLst/>
                    <a:gdLst>
                      <a:gd name="T0" fmla="*/ 68 w 243"/>
                      <a:gd name="T1" fmla="*/ 55 h 144"/>
                      <a:gd name="T2" fmla="*/ 68 w 243"/>
                      <a:gd name="T3" fmla="*/ 144 h 144"/>
                      <a:gd name="T4" fmla="*/ 107 w 243"/>
                      <a:gd name="T5" fmla="*/ 144 h 144"/>
                      <a:gd name="T6" fmla="*/ 107 w 243"/>
                      <a:gd name="T7" fmla="*/ 55 h 144"/>
                      <a:gd name="T8" fmla="*/ 88 w 243"/>
                      <a:gd name="T9" fmla="*/ 37 h 144"/>
                      <a:gd name="T10" fmla="*/ 68 w 243"/>
                      <a:gd name="T11" fmla="*/ 55 h 144"/>
                      <a:gd name="T12" fmla="*/ 0 w 243"/>
                      <a:gd name="T13" fmla="*/ 144 h 144"/>
                      <a:gd name="T14" fmla="*/ 41 w 243"/>
                      <a:gd name="T15" fmla="*/ 144 h 144"/>
                      <a:gd name="T16" fmla="*/ 41 w 243"/>
                      <a:gd name="T17" fmla="*/ 76 h 144"/>
                      <a:gd name="T18" fmla="*/ 0 w 243"/>
                      <a:gd name="T19" fmla="*/ 110 h 144"/>
                      <a:gd name="T20" fmla="*/ 0 w 243"/>
                      <a:gd name="T21" fmla="*/ 144 h 144"/>
                      <a:gd name="T22" fmla="*/ 202 w 243"/>
                      <a:gd name="T23" fmla="*/ 34 h 144"/>
                      <a:gd name="T24" fmla="*/ 202 w 243"/>
                      <a:gd name="T25" fmla="*/ 144 h 144"/>
                      <a:gd name="T26" fmla="*/ 243 w 243"/>
                      <a:gd name="T27" fmla="*/ 144 h 144"/>
                      <a:gd name="T28" fmla="*/ 243 w 243"/>
                      <a:gd name="T29" fmla="*/ 0 h 144"/>
                      <a:gd name="T30" fmla="*/ 202 w 243"/>
                      <a:gd name="T31" fmla="*/ 34 h 144"/>
                      <a:gd name="T32" fmla="*/ 134 w 243"/>
                      <a:gd name="T33" fmla="*/ 78 h 144"/>
                      <a:gd name="T34" fmla="*/ 134 w 243"/>
                      <a:gd name="T35" fmla="*/ 144 h 144"/>
                      <a:gd name="T36" fmla="*/ 175 w 243"/>
                      <a:gd name="T37" fmla="*/ 144 h 144"/>
                      <a:gd name="T38" fmla="*/ 175 w 243"/>
                      <a:gd name="T39" fmla="*/ 57 h 144"/>
                      <a:gd name="T40" fmla="*/ 142 w 243"/>
                      <a:gd name="T41" fmla="*/ 84 h 144"/>
                      <a:gd name="T42" fmla="*/ 134 w 243"/>
                      <a:gd name="T43" fmla="*/ 78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43" h="144">
                        <a:moveTo>
                          <a:pt x="68" y="55"/>
                        </a:moveTo>
                        <a:lnTo>
                          <a:pt x="68" y="144"/>
                        </a:lnTo>
                        <a:lnTo>
                          <a:pt x="107" y="144"/>
                        </a:lnTo>
                        <a:lnTo>
                          <a:pt x="107" y="55"/>
                        </a:lnTo>
                        <a:lnTo>
                          <a:pt x="88" y="37"/>
                        </a:lnTo>
                        <a:lnTo>
                          <a:pt x="68" y="55"/>
                        </a:lnTo>
                        <a:close/>
                        <a:moveTo>
                          <a:pt x="0" y="144"/>
                        </a:moveTo>
                        <a:lnTo>
                          <a:pt x="41" y="144"/>
                        </a:lnTo>
                        <a:lnTo>
                          <a:pt x="41" y="76"/>
                        </a:lnTo>
                        <a:lnTo>
                          <a:pt x="0" y="110"/>
                        </a:lnTo>
                        <a:lnTo>
                          <a:pt x="0" y="144"/>
                        </a:lnTo>
                        <a:close/>
                        <a:moveTo>
                          <a:pt x="202" y="34"/>
                        </a:moveTo>
                        <a:lnTo>
                          <a:pt x="202" y="144"/>
                        </a:lnTo>
                        <a:lnTo>
                          <a:pt x="243" y="144"/>
                        </a:lnTo>
                        <a:lnTo>
                          <a:pt x="243" y="0"/>
                        </a:lnTo>
                        <a:lnTo>
                          <a:pt x="202" y="34"/>
                        </a:lnTo>
                        <a:close/>
                        <a:moveTo>
                          <a:pt x="134" y="78"/>
                        </a:moveTo>
                        <a:lnTo>
                          <a:pt x="134" y="144"/>
                        </a:lnTo>
                        <a:lnTo>
                          <a:pt x="175" y="144"/>
                        </a:lnTo>
                        <a:lnTo>
                          <a:pt x="175" y="57"/>
                        </a:lnTo>
                        <a:lnTo>
                          <a:pt x="142" y="84"/>
                        </a:lnTo>
                        <a:lnTo>
                          <a:pt x="134" y="7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024">
                    <a:extLst>
                      <a:ext uri="{FF2B5EF4-FFF2-40B4-BE49-F238E27FC236}">
                        <a16:creationId xmlns:a16="http://schemas.microsoft.com/office/drawing/2014/main" id="{E4AE0909-8B9D-2BC3-851E-E5A1DFC509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3587" y="8190167"/>
                    <a:ext cx="425450" cy="247650"/>
                  </a:xfrm>
                  <a:custGeom>
                    <a:avLst/>
                    <a:gdLst>
                      <a:gd name="T0" fmla="*/ 268 w 268"/>
                      <a:gd name="T1" fmla="*/ 0 h 156"/>
                      <a:gd name="T2" fmla="*/ 192 w 268"/>
                      <a:gd name="T3" fmla="*/ 0 h 156"/>
                      <a:gd name="T4" fmla="*/ 225 w 268"/>
                      <a:gd name="T5" fmla="*/ 30 h 156"/>
                      <a:gd name="T6" fmla="*/ 142 w 268"/>
                      <a:gd name="T7" fmla="*/ 101 h 156"/>
                      <a:gd name="T8" fmla="*/ 88 w 268"/>
                      <a:gd name="T9" fmla="*/ 54 h 156"/>
                      <a:gd name="T10" fmla="*/ 0 w 268"/>
                      <a:gd name="T11" fmla="*/ 125 h 156"/>
                      <a:gd name="T12" fmla="*/ 0 w 268"/>
                      <a:gd name="T13" fmla="*/ 156 h 156"/>
                      <a:gd name="T14" fmla="*/ 88 w 268"/>
                      <a:gd name="T15" fmla="*/ 85 h 156"/>
                      <a:gd name="T16" fmla="*/ 142 w 268"/>
                      <a:gd name="T17" fmla="*/ 132 h 156"/>
                      <a:gd name="T18" fmla="*/ 241 w 268"/>
                      <a:gd name="T19" fmla="*/ 48 h 156"/>
                      <a:gd name="T20" fmla="*/ 268 w 268"/>
                      <a:gd name="T21" fmla="*/ 74 h 156"/>
                      <a:gd name="T22" fmla="*/ 268 w 268"/>
                      <a:gd name="T23" fmla="*/ 0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68" h="156">
                        <a:moveTo>
                          <a:pt x="268" y="0"/>
                        </a:moveTo>
                        <a:lnTo>
                          <a:pt x="192" y="0"/>
                        </a:lnTo>
                        <a:lnTo>
                          <a:pt x="225" y="30"/>
                        </a:lnTo>
                        <a:lnTo>
                          <a:pt x="142" y="101"/>
                        </a:lnTo>
                        <a:lnTo>
                          <a:pt x="88" y="54"/>
                        </a:lnTo>
                        <a:lnTo>
                          <a:pt x="0" y="125"/>
                        </a:lnTo>
                        <a:lnTo>
                          <a:pt x="0" y="156"/>
                        </a:lnTo>
                        <a:lnTo>
                          <a:pt x="88" y="85"/>
                        </a:lnTo>
                        <a:lnTo>
                          <a:pt x="142" y="132"/>
                        </a:lnTo>
                        <a:lnTo>
                          <a:pt x="241" y="48"/>
                        </a:lnTo>
                        <a:lnTo>
                          <a:pt x="268" y="74"/>
                        </a:lnTo>
                        <a:lnTo>
                          <a:pt x="26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0180AE88-F3BA-A4F5-E2D4-D0F7AEBD9E05}"/>
                    </a:ext>
                  </a:extLst>
                </p:cNvPr>
                <p:cNvSpPr/>
                <p:nvPr/>
              </p:nvSpPr>
              <p:spPr>
                <a:xfrm>
                  <a:off x="10170580" y="6172194"/>
                  <a:ext cx="609600" cy="6096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7" name="文本占位符 4">
              <a:extLst>
                <a:ext uri="{FF2B5EF4-FFF2-40B4-BE49-F238E27FC236}">
                  <a16:creationId xmlns:a16="http://schemas.microsoft.com/office/drawing/2014/main" id="{872605C8-D1D9-72B0-1E6C-E846DBE59940}"/>
                </a:ext>
              </a:extLst>
            </p:cNvPr>
            <p:cNvSpPr txBox="1">
              <a:spLocks/>
            </p:cNvSpPr>
            <p:nvPr/>
          </p:nvSpPr>
          <p:spPr>
            <a:xfrm>
              <a:off x="4730863" y="3686085"/>
              <a:ext cx="2705529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>
                  <a:solidFill>
                    <a:schemeClr val="bg1"/>
                  </a:solidFill>
                </a:rPr>
                <a:t>提供标准、统一的项目结构</a:t>
              </a:r>
            </a:p>
          </p:txBody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05D50E68-5B5B-FFB8-660A-A252BD956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018" y="4834637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8C61FF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>
                  <a:solidFill>
                    <a:srgbClr val="FFFFFF"/>
                  </a:solidFill>
                  <a:ea typeface="inpin heiti" panose="00000500000000000000" pitchFamily="2" charset="-122"/>
                </a:rPr>
                <a:t>02</a:t>
              </a:r>
              <a:endParaRPr lang="zh-CN" altLang="en-US" sz="3200" b="1">
                <a:solidFill>
                  <a:srgbClr val="FFFFFF"/>
                </a:solidFill>
                <a:ea typeface="inpin heiti" panose="00000500000000000000" pitchFamily="2" charset="-122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0800A2A-39A6-F0DA-DC3E-51B384132B4F}"/>
              </a:ext>
            </a:extLst>
          </p:cNvPr>
          <p:cNvGrpSpPr/>
          <p:nvPr/>
        </p:nvGrpSpPr>
        <p:grpSpPr>
          <a:xfrm>
            <a:off x="1211055" y="2181531"/>
            <a:ext cx="2955552" cy="3659271"/>
            <a:chOff x="1211055" y="2181531"/>
            <a:chExt cx="2955552" cy="3659271"/>
          </a:xfrm>
        </p:grpSpPr>
        <p:sp>
          <p:nvSpPr>
            <p:cNvPr id="82" name="Rounded Rectangle 1">
              <a:extLst>
                <a:ext uri="{FF2B5EF4-FFF2-40B4-BE49-F238E27FC236}">
                  <a16:creationId xmlns:a16="http://schemas.microsoft.com/office/drawing/2014/main" id="{5EE7E463-BFD3-90EA-3F34-4BE1FC68C506}"/>
                </a:ext>
              </a:extLst>
            </p:cNvPr>
            <p:cNvSpPr/>
            <p:nvPr/>
          </p:nvSpPr>
          <p:spPr>
            <a:xfrm>
              <a:off x="1211055" y="2181531"/>
              <a:ext cx="2955552" cy="3156190"/>
            </a:xfrm>
            <a:prstGeom prst="roundRect">
              <a:avLst>
                <a:gd name="adj" fmla="val 10000"/>
              </a:avLst>
            </a:prstGeom>
            <a:solidFill>
              <a:srgbClr val="8C61FF"/>
            </a:soli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86CBDB4C-9E08-1B0B-4B3C-2E711AAA3BF8}"/>
                </a:ext>
              </a:extLst>
            </p:cNvPr>
            <p:cNvGrpSpPr/>
            <p:nvPr/>
          </p:nvGrpSpPr>
          <p:grpSpPr>
            <a:xfrm>
              <a:off x="1652351" y="2433538"/>
              <a:ext cx="2072959" cy="666320"/>
              <a:chOff x="1652351" y="2748498"/>
              <a:chExt cx="2072959" cy="666320"/>
            </a:xfrm>
          </p:grpSpPr>
          <p:grpSp>
            <p:nvGrpSpPr>
              <p:cNvPr id="93" name="组合 92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3BE87BF8-0CCD-E941-FE9C-6DD594DDB75D}"/>
                  </a:ext>
                </a:extLst>
              </p:cNvPr>
              <p:cNvGrpSpPr/>
              <p:nvPr/>
            </p:nvGrpSpPr>
            <p:grpSpPr>
              <a:xfrm>
                <a:off x="1652351" y="2748498"/>
                <a:ext cx="2072959" cy="666320"/>
                <a:chOff x="1052038" y="2205441"/>
                <a:chExt cx="5050588" cy="3940703"/>
              </a:xfrm>
            </p:grpSpPr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417C9F74-9615-974B-4D02-50460FF24B14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solidFill>
                  <a:srgbClr val="D9D9D9">
                    <a:alpha val="10196"/>
                  </a:srgb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/>
                    <a:t>         依赖管理</a:t>
                  </a:r>
                </a:p>
              </p:txBody>
            </p:sp>
            <p:sp>
              <p:nvSpPr>
                <p:cNvPr id="102" name="任意多边形 13">
                  <a:extLst>
                    <a:ext uri="{FF2B5EF4-FFF2-40B4-BE49-F238E27FC236}">
                      <a16:creationId xmlns:a16="http://schemas.microsoft.com/office/drawing/2014/main" id="{4F43FF04-8DB4-AD43-1200-95C7C9AAD2C5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任意多边形 14">
                  <a:extLst>
                    <a:ext uri="{FF2B5EF4-FFF2-40B4-BE49-F238E27FC236}">
                      <a16:creationId xmlns:a16="http://schemas.microsoft.com/office/drawing/2014/main" id="{35B13119-6E4A-87CF-2407-376C0CE0E9E4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1AD01F17-B4BE-F258-A24A-2123B6125271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113" name="任意多边形 16">
                    <a:extLst>
                      <a:ext uri="{FF2B5EF4-FFF2-40B4-BE49-F238E27FC236}">
                        <a16:creationId xmlns:a16="http://schemas.microsoft.com/office/drawing/2014/main" id="{4ECBBBDC-ECA8-BE82-4678-33487E4023C0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任意多边形 17">
                    <a:extLst>
                      <a:ext uri="{FF2B5EF4-FFF2-40B4-BE49-F238E27FC236}">
                        <a16:creationId xmlns:a16="http://schemas.microsoft.com/office/drawing/2014/main" id="{E6CE03BC-437D-E74C-44E4-7E1A3743DE4A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91523891-1492-19FA-6E51-463A5664794D}"/>
                  </a:ext>
                </a:extLst>
              </p:cNvPr>
              <p:cNvGrpSpPr/>
              <p:nvPr/>
            </p:nvGrpSpPr>
            <p:grpSpPr>
              <a:xfrm>
                <a:off x="2012309" y="2889073"/>
                <a:ext cx="385170" cy="385170"/>
                <a:chOff x="11499584" y="6159603"/>
                <a:chExt cx="609600" cy="609600"/>
              </a:xfrm>
            </p:grpSpPr>
            <p:grpSp>
              <p:nvGrpSpPr>
                <p:cNvPr id="95" name="组合 94">
                  <a:extLst>
                    <a:ext uri="{FF2B5EF4-FFF2-40B4-BE49-F238E27FC236}">
                      <a16:creationId xmlns:a16="http://schemas.microsoft.com/office/drawing/2014/main" id="{A6BEEC5C-9CE1-7504-702D-430B6D947FFE}"/>
                    </a:ext>
                  </a:extLst>
                </p:cNvPr>
                <p:cNvGrpSpPr/>
                <p:nvPr/>
              </p:nvGrpSpPr>
              <p:grpSpPr>
                <a:xfrm>
                  <a:off x="11623385" y="6298029"/>
                  <a:ext cx="424800" cy="342006"/>
                  <a:chOff x="8809038" y="2963863"/>
                  <a:chExt cx="176213" cy="176216"/>
                </a:xfrm>
                <a:solidFill>
                  <a:schemeClr val="bg1"/>
                </a:solidFill>
              </p:grpSpPr>
              <p:sp>
                <p:nvSpPr>
                  <p:cNvPr id="97" name="Freeform 384">
                    <a:extLst>
                      <a:ext uri="{FF2B5EF4-FFF2-40B4-BE49-F238E27FC236}">
                        <a16:creationId xmlns:a16="http://schemas.microsoft.com/office/drawing/2014/main" id="{BE56DFCF-7728-8FFD-981A-B495BDB55B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09038" y="3052763"/>
                    <a:ext cx="85725" cy="85725"/>
                  </a:xfrm>
                  <a:custGeom>
                    <a:avLst/>
                    <a:gdLst>
                      <a:gd name="T0" fmla="*/ 43 w 54"/>
                      <a:gd name="T1" fmla="*/ 9 h 54"/>
                      <a:gd name="T2" fmla="*/ 24 w 54"/>
                      <a:gd name="T3" fmla="*/ 27 h 54"/>
                      <a:gd name="T4" fmla="*/ 21 w 54"/>
                      <a:gd name="T5" fmla="*/ 24 h 54"/>
                      <a:gd name="T6" fmla="*/ 39 w 54"/>
                      <a:gd name="T7" fmla="*/ 5 h 54"/>
                      <a:gd name="T8" fmla="*/ 34 w 54"/>
                      <a:gd name="T9" fmla="*/ 0 h 54"/>
                      <a:gd name="T10" fmla="*/ 10 w 54"/>
                      <a:gd name="T11" fmla="*/ 24 h 54"/>
                      <a:gd name="T12" fmla="*/ 10 w 54"/>
                      <a:gd name="T13" fmla="*/ 24 h 54"/>
                      <a:gd name="T14" fmla="*/ 10 w 54"/>
                      <a:gd name="T15" fmla="*/ 24 h 54"/>
                      <a:gd name="T16" fmla="*/ 10 w 54"/>
                      <a:gd name="T17" fmla="*/ 24 h 54"/>
                      <a:gd name="T18" fmla="*/ 10 w 54"/>
                      <a:gd name="T19" fmla="*/ 24 h 54"/>
                      <a:gd name="T20" fmla="*/ 0 w 54"/>
                      <a:gd name="T21" fmla="*/ 54 h 54"/>
                      <a:gd name="T22" fmla="*/ 30 w 54"/>
                      <a:gd name="T23" fmla="*/ 44 h 54"/>
                      <a:gd name="T24" fmla="*/ 30 w 54"/>
                      <a:gd name="T25" fmla="*/ 44 h 54"/>
                      <a:gd name="T26" fmla="*/ 30 w 54"/>
                      <a:gd name="T27" fmla="*/ 44 h 54"/>
                      <a:gd name="T28" fmla="*/ 30 w 54"/>
                      <a:gd name="T29" fmla="*/ 44 h 54"/>
                      <a:gd name="T30" fmla="*/ 30 w 54"/>
                      <a:gd name="T31" fmla="*/ 44 h 54"/>
                      <a:gd name="T32" fmla="*/ 54 w 54"/>
                      <a:gd name="T33" fmla="*/ 21 h 54"/>
                      <a:gd name="T34" fmla="*/ 43 w 54"/>
                      <a:gd name="T35" fmla="*/ 9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4" h="54">
                        <a:moveTo>
                          <a:pt x="43" y="9"/>
                        </a:moveTo>
                        <a:lnTo>
                          <a:pt x="24" y="27"/>
                        </a:lnTo>
                        <a:lnTo>
                          <a:pt x="21" y="24"/>
                        </a:lnTo>
                        <a:lnTo>
                          <a:pt x="39" y="5"/>
                        </a:lnTo>
                        <a:lnTo>
                          <a:pt x="34" y="0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0" y="5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54" y="21"/>
                        </a:lnTo>
                        <a:lnTo>
                          <a:pt x="43" y="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385">
                    <a:extLst>
                      <a:ext uri="{FF2B5EF4-FFF2-40B4-BE49-F238E27FC236}">
                        <a16:creationId xmlns:a16="http://schemas.microsoft.com/office/drawing/2014/main" id="{6018207A-C3F0-7C1E-FAE3-CBD5360626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99526" y="2995613"/>
                    <a:ext cx="53975" cy="53975"/>
                  </a:xfrm>
                  <a:custGeom>
                    <a:avLst/>
                    <a:gdLst>
                      <a:gd name="T0" fmla="*/ 5 w 34"/>
                      <a:gd name="T1" fmla="*/ 19 h 34"/>
                      <a:gd name="T2" fmla="*/ 14 w 34"/>
                      <a:gd name="T3" fmla="*/ 10 h 34"/>
                      <a:gd name="T4" fmla="*/ 17 w 34"/>
                      <a:gd name="T5" fmla="*/ 13 h 34"/>
                      <a:gd name="T6" fmla="*/ 8 w 34"/>
                      <a:gd name="T7" fmla="*/ 22 h 34"/>
                      <a:gd name="T8" fmla="*/ 20 w 34"/>
                      <a:gd name="T9" fmla="*/ 34 h 34"/>
                      <a:gd name="T10" fmla="*/ 34 w 34"/>
                      <a:gd name="T11" fmla="*/ 20 h 34"/>
                      <a:gd name="T12" fmla="*/ 14 w 34"/>
                      <a:gd name="T13" fmla="*/ 0 h 34"/>
                      <a:gd name="T14" fmla="*/ 0 w 34"/>
                      <a:gd name="T15" fmla="*/ 14 h 34"/>
                      <a:gd name="T16" fmla="*/ 5 w 34"/>
                      <a:gd name="T17" fmla="*/ 19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4" h="34">
                        <a:moveTo>
                          <a:pt x="5" y="19"/>
                        </a:moveTo>
                        <a:lnTo>
                          <a:pt x="14" y="10"/>
                        </a:lnTo>
                        <a:lnTo>
                          <a:pt x="17" y="13"/>
                        </a:lnTo>
                        <a:lnTo>
                          <a:pt x="8" y="22"/>
                        </a:lnTo>
                        <a:lnTo>
                          <a:pt x="20" y="34"/>
                        </a:lnTo>
                        <a:lnTo>
                          <a:pt x="34" y="20"/>
                        </a:lnTo>
                        <a:lnTo>
                          <a:pt x="14" y="0"/>
                        </a:lnTo>
                        <a:lnTo>
                          <a:pt x="0" y="14"/>
                        </a:lnTo>
                        <a:lnTo>
                          <a:pt x="5" y="1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386">
                    <a:extLst>
                      <a:ext uri="{FF2B5EF4-FFF2-40B4-BE49-F238E27FC236}">
                        <a16:creationId xmlns:a16="http://schemas.microsoft.com/office/drawing/2014/main" id="{E4429371-0749-F0C7-8AE3-929E214C4F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31276" y="2963863"/>
                    <a:ext cx="53975" cy="52388"/>
                  </a:xfrm>
                  <a:custGeom>
                    <a:avLst/>
                    <a:gdLst>
                      <a:gd name="T0" fmla="*/ 14 w 34"/>
                      <a:gd name="T1" fmla="*/ 0 h 33"/>
                      <a:gd name="T2" fmla="*/ 0 w 34"/>
                      <a:gd name="T3" fmla="*/ 13 h 33"/>
                      <a:gd name="T4" fmla="*/ 21 w 34"/>
                      <a:gd name="T5" fmla="*/ 33 h 33"/>
                      <a:gd name="T6" fmla="*/ 34 w 34"/>
                      <a:gd name="T7" fmla="*/ 20 h 33"/>
                      <a:gd name="T8" fmla="*/ 14 w 3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33">
                        <a:moveTo>
                          <a:pt x="14" y="0"/>
                        </a:moveTo>
                        <a:lnTo>
                          <a:pt x="0" y="13"/>
                        </a:lnTo>
                        <a:lnTo>
                          <a:pt x="21" y="33"/>
                        </a:lnTo>
                        <a:lnTo>
                          <a:pt x="34" y="2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387">
                    <a:extLst>
                      <a:ext uri="{FF2B5EF4-FFF2-40B4-BE49-F238E27FC236}">
                        <a16:creationId xmlns:a16="http://schemas.microsoft.com/office/drawing/2014/main" id="{7C2CB526-B0FC-910E-8FE5-F98350CEF4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09038" y="2963866"/>
                    <a:ext cx="176213" cy="176213"/>
                  </a:xfrm>
                  <a:custGeom>
                    <a:avLst/>
                    <a:gdLst>
                      <a:gd name="T0" fmla="*/ 223 w 288"/>
                      <a:gd name="T1" fmla="*/ 162 h 287"/>
                      <a:gd name="T2" fmla="*/ 203 w 288"/>
                      <a:gd name="T3" fmla="*/ 167 h 287"/>
                      <a:gd name="T4" fmla="*/ 120 w 288"/>
                      <a:gd name="T5" fmla="*/ 84 h 287"/>
                      <a:gd name="T6" fmla="*/ 125 w 288"/>
                      <a:gd name="T7" fmla="*/ 65 h 287"/>
                      <a:gd name="T8" fmla="*/ 61 w 288"/>
                      <a:gd name="T9" fmla="*/ 0 h 287"/>
                      <a:gd name="T10" fmla="*/ 60 w 288"/>
                      <a:gd name="T11" fmla="*/ 0 h 287"/>
                      <a:gd name="T12" fmla="*/ 54 w 288"/>
                      <a:gd name="T13" fmla="*/ 6 h 287"/>
                      <a:gd name="T14" fmla="*/ 79 w 288"/>
                      <a:gd name="T15" fmla="*/ 44 h 287"/>
                      <a:gd name="T16" fmla="*/ 45 w 288"/>
                      <a:gd name="T17" fmla="*/ 78 h 287"/>
                      <a:gd name="T18" fmla="*/ 38 w 288"/>
                      <a:gd name="T19" fmla="*/ 79 h 287"/>
                      <a:gd name="T20" fmla="*/ 6 w 288"/>
                      <a:gd name="T21" fmla="*/ 54 h 287"/>
                      <a:gd name="T22" fmla="*/ 0 w 288"/>
                      <a:gd name="T23" fmla="*/ 60 h 287"/>
                      <a:gd name="T24" fmla="*/ 65 w 288"/>
                      <a:gd name="T25" fmla="*/ 125 h 287"/>
                      <a:gd name="T26" fmla="*/ 84 w 288"/>
                      <a:gd name="T27" fmla="*/ 120 h 287"/>
                      <a:gd name="T28" fmla="*/ 167 w 288"/>
                      <a:gd name="T29" fmla="*/ 203 h 287"/>
                      <a:gd name="T30" fmla="*/ 162 w 288"/>
                      <a:gd name="T31" fmla="*/ 222 h 287"/>
                      <a:gd name="T32" fmla="*/ 227 w 288"/>
                      <a:gd name="T33" fmla="*/ 287 h 287"/>
                      <a:gd name="T34" fmla="*/ 227 w 288"/>
                      <a:gd name="T35" fmla="*/ 287 h 287"/>
                      <a:gd name="T36" fmla="*/ 233 w 288"/>
                      <a:gd name="T37" fmla="*/ 281 h 287"/>
                      <a:gd name="T38" fmla="*/ 209 w 288"/>
                      <a:gd name="T39" fmla="*/ 243 h 287"/>
                      <a:gd name="T40" fmla="*/ 243 w 288"/>
                      <a:gd name="T41" fmla="*/ 208 h 287"/>
                      <a:gd name="T42" fmla="*/ 250 w 288"/>
                      <a:gd name="T43" fmla="*/ 208 h 287"/>
                      <a:gd name="T44" fmla="*/ 282 w 288"/>
                      <a:gd name="T45" fmla="*/ 233 h 287"/>
                      <a:gd name="T46" fmla="*/ 288 w 288"/>
                      <a:gd name="T47" fmla="*/ 227 h 287"/>
                      <a:gd name="T48" fmla="*/ 223 w 288"/>
                      <a:gd name="T49" fmla="*/ 162 h 2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88" h="287">
                        <a:moveTo>
                          <a:pt x="223" y="162"/>
                        </a:moveTo>
                        <a:cubicBezTo>
                          <a:pt x="216" y="162"/>
                          <a:pt x="210" y="164"/>
                          <a:pt x="203" y="167"/>
                        </a:cubicBezTo>
                        <a:cubicBezTo>
                          <a:pt x="120" y="84"/>
                          <a:pt x="120" y="84"/>
                          <a:pt x="120" y="84"/>
                        </a:cubicBezTo>
                        <a:cubicBezTo>
                          <a:pt x="123" y="77"/>
                          <a:pt x="125" y="71"/>
                          <a:pt x="125" y="65"/>
                        </a:cubicBezTo>
                        <a:cubicBezTo>
                          <a:pt x="125" y="32"/>
                          <a:pt x="94" y="0"/>
                          <a:pt x="61" y="0"/>
                        </a:cubicBezTo>
                        <a:cubicBezTo>
                          <a:pt x="61" y="0"/>
                          <a:pt x="60" y="0"/>
                          <a:pt x="60" y="0"/>
                        </a:cubicBezTo>
                        <a:cubicBezTo>
                          <a:pt x="60" y="0"/>
                          <a:pt x="56" y="3"/>
                          <a:pt x="54" y="6"/>
                        </a:cubicBezTo>
                        <a:cubicBezTo>
                          <a:pt x="81" y="32"/>
                          <a:pt x="79" y="28"/>
                          <a:pt x="79" y="44"/>
                        </a:cubicBezTo>
                        <a:cubicBezTo>
                          <a:pt x="79" y="57"/>
                          <a:pt x="58" y="78"/>
                          <a:pt x="45" y="78"/>
                        </a:cubicBezTo>
                        <a:cubicBezTo>
                          <a:pt x="42" y="78"/>
                          <a:pt x="40" y="79"/>
                          <a:pt x="38" y="79"/>
                        </a:cubicBezTo>
                        <a:cubicBezTo>
                          <a:pt x="29" y="79"/>
                          <a:pt x="29" y="77"/>
                          <a:pt x="6" y="54"/>
                        </a:cubicBezTo>
                        <a:cubicBezTo>
                          <a:pt x="4" y="56"/>
                          <a:pt x="0" y="60"/>
                          <a:pt x="0" y="60"/>
                        </a:cubicBezTo>
                        <a:cubicBezTo>
                          <a:pt x="0" y="93"/>
                          <a:pt x="32" y="125"/>
                          <a:pt x="65" y="125"/>
                        </a:cubicBezTo>
                        <a:cubicBezTo>
                          <a:pt x="71" y="125"/>
                          <a:pt x="78" y="123"/>
                          <a:pt x="84" y="120"/>
                        </a:cubicBezTo>
                        <a:cubicBezTo>
                          <a:pt x="167" y="203"/>
                          <a:pt x="167" y="203"/>
                          <a:pt x="167" y="203"/>
                        </a:cubicBezTo>
                        <a:cubicBezTo>
                          <a:pt x="164" y="210"/>
                          <a:pt x="162" y="216"/>
                          <a:pt x="162" y="222"/>
                        </a:cubicBezTo>
                        <a:cubicBezTo>
                          <a:pt x="162" y="255"/>
                          <a:pt x="194" y="287"/>
                          <a:pt x="227" y="287"/>
                        </a:cubicBezTo>
                        <a:cubicBezTo>
                          <a:pt x="227" y="287"/>
                          <a:pt x="227" y="287"/>
                          <a:pt x="227" y="287"/>
                        </a:cubicBezTo>
                        <a:cubicBezTo>
                          <a:pt x="228" y="287"/>
                          <a:pt x="231" y="283"/>
                          <a:pt x="233" y="281"/>
                        </a:cubicBezTo>
                        <a:cubicBezTo>
                          <a:pt x="207" y="255"/>
                          <a:pt x="209" y="259"/>
                          <a:pt x="209" y="243"/>
                        </a:cubicBezTo>
                        <a:cubicBezTo>
                          <a:pt x="209" y="229"/>
                          <a:pt x="230" y="208"/>
                          <a:pt x="243" y="208"/>
                        </a:cubicBezTo>
                        <a:cubicBezTo>
                          <a:pt x="246" y="208"/>
                          <a:pt x="248" y="208"/>
                          <a:pt x="250" y="208"/>
                        </a:cubicBezTo>
                        <a:cubicBezTo>
                          <a:pt x="259" y="208"/>
                          <a:pt x="259" y="210"/>
                          <a:pt x="282" y="233"/>
                        </a:cubicBezTo>
                        <a:cubicBezTo>
                          <a:pt x="284" y="231"/>
                          <a:pt x="288" y="227"/>
                          <a:pt x="288" y="227"/>
                        </a:cubicBezTo>
                        <a:cubicBezTo>
                          <a:pt x="287" y="194"/>
                          <a:pt x="256" y="162"/>
                          <a:pt x="223" y="16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2A739F92-E9FA-55F5-6B20-8243DBE6CEF3}"/>
                    </a:ext>
                  </a:extLst>
                </p:cNvPr>
                <p:cNvSpPr/>
                <p:nvPr/>
              </p:nvSpPr>
              <p:spPr>
                <a:xfrm>
                  <a:off x="11499584" y="6159603"/>
                  <a:ext cx="609600" cy="6096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E57006D4-67B3-E26C-5299-EF499B3F6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982" y="4834637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8C61FF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>
                  <a:solidFill>
                    <a:srgbClr val="FFFFFF"/>
                  </a:solidFill>
                  <a:ea typeface="inpin heiti" panose="00000500000000000000" pitchFamily="2" charset="-122"/>
                </a:rPr>
                <a:t>01</a:t>
              </a:r>
              <a:endParaRPr lang="zh-CN" altLang="en-US" sz="2800" b="1">
                <a:solidFill>
                  <a:srgbClr val="FFFFFF"/>
                </a:solidFill>
                <a:ea typeface="inpin heiti" panose="00000500000000000000" pitchFamily="2" charset="-122"/>
              </a:endParaRPr>
            </a:p>
          </p:txBody>
        </p:sp>
        <p:sp>
          <p:nvSpPr>
            <p:cNvPr id="85" name="文本占位符 4">
              <a:extLst>
                <a:ext uri="{FF2B5EF4-FFF2-40B4-BE49-F238E27FC236}">
                  <a16:creationId xmlns:a16="http://schemas.microsoft.com/office/drawing/2014/main" id="{57B7D9C3-FD4A-8DCC-F7C9-6C210B3836C9}"/>
                </a:ext>
              </a:extLst>
            </p:cNvPr>
            <p:cNvSpPr txBox="1">
              <a:spLocks/>
            </p:cNvSpPr>
            <p:nvPr/>
          </p:nvSpPr>
          <p:spPr>
            <a:xfrm>
              <a:off x="1288771" y="3560134"/>
              <a:ext cx="2820220" cy="77142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>
                  <a:solidFill>
                    <a:schemeClr val="bg1"/>
                  </a:solidFill>
                </a:rPr>
                <a:t>方便快捷的管理项目依赖的资源</a:t>
              </a:r>
              <a:r>
                <a:rPr lang="en-US" altLang="zh-CN">
                  <a:solidFill>
                    <a:schemeClr val="bg1"/>
                  </a:solidFill>
                </a:rPr>
                <a:t>(jar</a:t>
              </a:r>
              <a:r>
                <a:rPr lang="zh-CN" altLang="en-US">
                  <a:solidFill>
                    <a:schemeClr val="bg1"/>
                  </a:solidFill>
                </a:rPr>
                <a:t>包</a:t>
              </a:r>
              <a:r>
                <a:rPr lang="en-US" altLang="zh-CN">
                  <a:solidFill>
                    <a:schemeClr val="bg1"/>
                  </a:solidFill>
                </a:rPr>
                <a:t>)</a:t>
              </a:r>
              <a:r>
                <a:rPr lang="zh-CN" altLang="en-US">
                  <a:solidFill>
                    <a:schemeClr val="bg1"/>
                  </a:solidFill>
                </a:rPr>
                <a:t>，避免版本冲突问题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1057AAC4-3CD4-0638-DD86-608449DA34A1}"/>
              </a:ext>
            </a:extLst>
          </p:cNvPr>
          <p:cNvGrpSpPr/>
          <p:nvPr/>
        </p:nvGrpSpPr>
        <p:grpSpPr>
          <a:xfrm>
            <a:off x="8062367" y="2181531"/>
            <a:ext cx="3034683" cy="3659270"/>
            <a:chOff x="8062367" y="2181531"/>
            <a:chExt cx="3034683" cy="3659270"/>
          </a:xfrm>
        </p:grpSpPr>
        <p:sp>
          <p:nvSpPr>
            <p:cNvPr id="116" name="Rounded Rectangle 1">
              <a:extLst>
                <a:ext uri="{FF2B5EF4-FFF2-40B4-BE49-F238E27FC236}">
                  <a16:creationId xmlns:a16="http://schemas.microsoft.com/office/drawing/2014/main" id="{B6FC64B1-76C0-FECB-7B79-EEFDE003AEE3}"/>
                </a:ext>
              </a:extLst>
            </p:cNvPr>
            <p:cNvSpPr/>
            <p:nvPr/>
          </p:nvSpPr>
          <p:spPr>
            <a:xfrm>
              <a:off x="8062367" y="2181531"/>
              <a:ext cx="2955552" cy="3156190"/>
            </a:xfrm>
            <a:prstGeom prst="roundRect">
              <a:avLst>
                <a:gd name="adj" fmla="val 10000"/>
              </a:avLst>
            </a:prstGeom>
            <a:solidFill>
              <a:srgbClr val="8C61FF"/>
            </a:solidFill>
            <a:ln>
              <a:noFill/>
            </a:ln>
            <a:effectLst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3F236E42-260F-9AB9-A464-1DA9BDE11AAB}"/>
                </a:ext>
              </a:extLst>
            </p:cNvPr>
            <p:cNvGrpSpPr/>
            <p:nvPr/>
          </p:nvGrpSpPr>
          <p:grpSpPr>
            <a:xfrm>
              <a:off x="8498502" y="2433538"/>
              <a:ext cx="2083281" cy="666319"/>
              <a:chOff x="8498502" y="2748498"/>
              <a:chExt cx="2083281" cy="666319"/>
            </a:xfrm>
          </p:grpSpPr>
          <p:grpSp>
            <p:nvGrpSpPr>
              <p:cNvPr id="120" name="组合 119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BA1BFB1E-BF87-AC85-6F34-C56BA7E763E5}"/>
                  </a:ext>
                </a:extLst>
              </p:cNvPr>
              <p:cNvGrpSpPr/>
              <p:nvPr/>
            </p:nvGrpSpPr>
            <p:grpSpPr>
              <a:xfrm>
                <a:off x="8498502" y="2748498"/>
                <a:ext cx="2083281" cy="666319"/>
                <a:chOff x="1052038" y="2205441"/>
                <a:chExt cx="5050588" cy="3940703"/>
              </a:xfrm>
            </p:grpSpPr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ED8C4B7D-FFFC-E8B9-1190-B1BB65CA89EE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/>
                    <a:t>        项目构建</a:t>
                  </a:r>
                </a:p>
              </p:txBody>
            </p:sp>
            <p:sp>
              <p:nvSpPr>
                <p:cNvPr id="155" name="任意多边形 13">
                  <a:extLst>
                    <a:ext uri="{FF2B5EF4-FFF2-40B4-BE49-F238E27FC236}">
                      <a16:creationId xmlns:a16="http://schemas.microsoft.com/office/drawing/2014/main" id="{C60F5955-BA95-BA5F-CEB8-595EB3D07ED9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任意多边形 14">
                  <a:extLst>
                    <a:ext uri="{FF2B5EF4-FFF2-40B4-BE49-F238E27FC236}">
                      <a16:creationId xmlns:a16="http://schemas.microsoft.com/office/drawing/2014/main" id="{856A35B5-86A1-1052-9805-474209BC2E6A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58" name="组合 157">
                  <a:extLst>
                    <a:ext uri="{FF2B5EF4-FFF2-40B4-BE49-F238E27FC236}">
                      <a16:creationId xmlns:a16="http://schemas.microsoft.com/office/drawing/2014/main" id="{CEF70E27-54C0-BCFA-D2BA-8DEBDD8722AC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159" name="任意多边形 16">
                    <a:extLst>
                      <a:ext uri="{FF2B5EF4-FFF2-40B4-BE49-F238E27FC236}">
                        <a16:creationId xmlns:a16="http://schemas.microsoft.com/office/drawing/2014/main" id="{2AD258E1-B9A2-6121-19A9-4EB10907FA61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" name="任意多边形 17">
                    <a:extLst>
                      <a:ext uri="{FF2B5EF4-FFF2-40B4-BE49-F238E27FC236}">
                        <a16:creationId xmlns:a16="http://schemas.microsoft.com/office/drawing/2014/main" id="{B53DEB9E-AFEC-3086-4861-91E40F6E1FFB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2D81F150-C0E2-1ABB-60CB-82F53C2820D6}"/>
                  </a:ext>
                </a:extLst>
              </p:cNvPr>
              <p:cNvSpPr/>
              <p:nvPr/>
            </p:nvSpPr>
            <p:spPr>
              <a:xfrm>
                <a:off x="8818382" y="2882009"/>
                <a:ext cx="371795" cy="37179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2" name="Group 23">
                <a:extLst>
                  <a:ext uri="{FF2B5EF4-FFF2-40B4-BE49-F238E27FC236}">
                    <a16:creationId xmlns:a16="http://schemas.microsoft.com/office/drawing/2014/main" id="{CEF91FA4-9C0D-2841-7952-5799E7F746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91354" y="2953215"/>
                <a:ext cx="263185" cy="229382"/>
                <a:chOff x="0" y="0"/>
                <a:chExt cx="389342" cy="339426"/>
              </a:xfrm>
            </p:grpSpPr>
            <p:sp>
              <p:nvSpPr>
                <p:cNvPr id="123" name="Freeform 110">
                  <a:extLst>
                    <a:ext uri="{FF2B5EF4-FFF2-40B4-BE49-F238E27FC236}">
                      <a16:creationId xmlns:a16="http://schemas.microsoft.com/office/drawing/2014/main" id="{E8949AA9-F29F-1383-00C1-E64FE2DD4D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561" y="102327"/>
                  <a:ext cx="102328" cy="102328"/>
                </a:xfrm>
                <a:custGeom>
                  <a:avLst/>
                  <a:gdLst>
                    <a:gd name="T0" fmla="*/ 0 w 41"/>
                    <a:gd name="T1" fmla="*/ 97336 h 41"/>
                    <a:gd name="T2" fmla="*/ 7487 w 41"/>
                    <a:gd name="T3" fmla="*/ 102328 h 41"/>
                    <a:gd name="T4" fmla="*/ 102328 w 41"/>
                    <a:gd name="T5" fmla="*/ 7487 h 41"/>
                    <a:gd name="T6" fmla="*/ 97336 w 41"/>
                    <a:gd name="T7" fmla="*/ 0 h 41"/>
                    <a:gd name="T8" fmla="*/ 0 w 41"/>
                    <a:gd name="T9" fmla="*/ 97336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41"/>
                    <a:gd name="T17" fmla="*/ 41 w 41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41">
                      <a:moveTo>
                        <a:pt x="0" y="39"/>
                      </a:moveTo>
                      <a:lnTo>
                        <a:pt x="3" y="41"/>
                      </a:lnTo>
                      <a:lnTo>
                        <a:pt x="41" y="3"/>
                      </a:lnTo>
                      <a:lnTo>
                        <a:pt x="39" y="0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4" name="Freeform 111">
                  <a:extLst>
                    <a:ext uri="{FF2B5EF4-FFF2-40B4-BE49-F238E27FC236}">
                      <a16:creationId xmlns:a16="http://schemas.microsoft.com/office/drawing/2014/main" id="{F84B5549-CD0F-6E69-0340-505625D1E2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098" y="74873"/>
                  <a:ext cx="109814" cy="114806"/>
                </a:xfrm>
                <a:custGeom>
                  <a:avLst/>
                  <a:gdLst>
                    <a:gd name="T0" fmla="*/ 92344 w 44"/>
                    <a:gd name="T1" fmla="*/ 0 h 46"/>
                    <a:gd name="T2" fmla="*/ 0 w 44"/>
                    <a:gd name="T3" fmla="*/ 97336 h 46"/>
                    <a:gd name="T4" fmla="*/ 14975 w 44"/>
                    <a:gd name="T5" fmla="*/ 114806 h 46"/>
                    <a:gd name="T6" fmla="*/ 109814 w 44"/>
                    <a:gd name="T7" fmla="*/ 19966 h 46"/>
                    <a:gd name="T8" fmla="*/ 92344 w 44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46"/>
                    <a:gd name="T17" fmla="*/ 44 w 44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46">
                      <a:moveTo>
                        <a:pt x="37" y="0"/>
                      </a:moveTo>
                      <a:lnTo>
                        <a:pt x="0" y="39"/>
                      </a:lnTo>
                      <a:lnTo>
                        <a:pt x="6" y="46"/>
                      </a:lnTo>
                      <a:lnTo>
                        <a:pt x="44" y="8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5" name="Freeform 112">
                  <a:extLst>
                    <a:ext uri="{FF2B5EF4-FFF2-40B4-BE49-F238E27FC236}">
                      <a16:creationId xmlns:a16="http://schemas.microsoft.com/office/drawing/2014/main" id="{FCC32E0F-30C3-8050-A525-8A06DF7FA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132" y="59898"/>
                  <a:ext cx="104823" cy="104823"/>
                </a:xfrm>
                <a:custGeom>
                  <a:avLst/>
                  <a:gdLst>
                    <a:gd name="T0" fmla="*/ 0 w 42"/>
                    <a:gd name="T1" fmla="*/ 94840 h 42"/>
                    <a:gd name="T2" fmla="*/ 9983 w 42"/>
                    <a:gd name="T3" fmla="*/ 104823 h 42"/>
                    <a:gd name="T4" fmla="*/ 104823 w 42"/>
                    <a:gd name="T5" fmla="*/ 9983 h 42"/>
                    <a:gd name="T6" fmla="*/ 94840 w 42"/>
                    <a:gd name="T7" fmla="*/ 0 h 42"/>
                    <a:gd name="T8" fmla="*/ 0 w 42"/>
                    <a:gd name="T9" fmla="*/ 94840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"/>
                    <a:gd name="T16" fmla="*/ 0 h 42"/>
                    <a:gd name="T17" fmla="*/ 42 w 42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" h="42">
                      <a:moveTo>
                        <a:pt x="0" y="38"/>
                      </a:moveTo>
                      <a:lnTo>
                        <a:pt x="4" y="42"/>
                      </a:lnTo>
                      <a:lnTo>
                        <a:pt x="42" y="4"/>
                      </a:lnTo>
                      <a:lnTo>
                        <a:pt x="38" y="0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6" name="Freeform 113">
                  <a:extLst>
                    <a:ext uri="{FF2B5EF4-FFF2-40B4-BE49-F238E27FC236}">
                      <a16:creationId xmlns:a16="http://schemas.microsoft.com/office/drawing/2014/main" id="{E30122A5-02F8-5386-561C-5D618B902C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679" y="162226"/>
                  <a:ext cx="69882" cy="69882"/>
                </a:xfrm>
                <a:custGeom>
                  <a:avLst/>
                  <a:gdLst>
                    <a:gd name="T0" fmla="*/ 69882 w 28"/>
                    <a:gd name="T1" fmla="*/ 49916 h 28"/>
                    <a:gd name="T2" fmla="*/ 19966 w 28"/>
                    <a:gd name="T3" fmla="*/ 0 h 28"/>
                    <a:gd name="T4" fmla="*/ 0 w 28"/>
                    <a:gd name="T5" fmla="*/ 49916 h 28"/>
                    <a:gd name="T6" fmla="*/ 22462 w 28"/>
                    <a:gd name="T7" fmla="*/ 69882 h 28"/>
                    <a:gd name="T8" fmla="*/ 69882 w 28"/>
                    <a:gd name="T9" fmla="*/ 49916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28"/>
                    <a:gd name="T17" fmla="*/ 28 w 28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28">
                      <a:moveTo>
                        <a:pt x="28" y="20"/>
                      </a:moveTo>
                      <a:lnTo>
                        <a:pt x="8" y="0"/>
                      </a:lnTo>
                      <a:lnTo>
                        <a:pt x="0" y="20"/>
                      </a:lnTo>
                      <a:lnTo>
                        <a:pt x="9" y="28"/>
                      </a:lnTo>
                      <a:lnTo>
                        <a:pt x="2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7" name="Freeform 114">
                  <a:extLst>
                    <a:ext uri="{FF2B5EF4-FFF2-40B4-BE49-F238E27FC236}">
                      <a16:creationId xmlns:a16="http://schemas.microsoft.com/office/drawing/2014/main" id="{02FE783E-F1D1-15B5-D2FD-890D04C27C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208" y="219628"/>
                  <a:ext cx="34941" cy="32446"/>
                </a:xfrm>
                <a:custGeom>
                  <a:avLst/>
                  <a:gdLst>
                    <a:gd name="T0" fmla="*/ 0 w 14"/>
                    <a:gd name="T1" fmla="*/ 32446 h 13"/>
                    <a:gd name="T2" fmla="*/ 34941 w 14"/>
                    <a:gd name="T3" fmla="*/ 14975 h 13"/>
                    <a:gd name="T4" fmla="*/ 14975 w 14"/>
                    <a:gd name="T5" fmla="*/ 0 h 13"/>
                    <a:gd name="T6" fmla="*/ 0 w 14"/>
                    <a:gd name="T7" fmla="*/ 32446 h 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"/>
                    <a:gd name="T13" fmla="*/ 0 h 13"/>
                    <a:gd name="T14" fmla="*/ 14 w 14"/>
                    <a:gd name="T15" fmla="*/ 13 h 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" h="13">
                      <a:moveTo>
                        <a:pt x="0" y="13"/>
                      </a:moveTo>
                      <a:lnTo>
                        <a:pt x="14" y="6"/>
                      </a:lnTo>
                      <a:lnTo>
                        <a:pt x="6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8" name="Freeform 115">
                  <a:extLst>
                    <a:ext uri="{FF2B5EF4-FFF2-40B4-BE49-F238E27FC236}">
                      <a16:creationId xmlns:a16="http://schemas.microsoft.com/office/drawing/2014/main" id="{E707DCED-4F07-BBAE-0058-85EFD2965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460" y="34941"/>
                  <a:ext cx="69882" cy="69882"/>
                </a:xfrm>
                <a:custGeom>
                  <a:avLst/>
                  <a:gdLst>
                    <a:gd name="T0" fmla="*/ 17471 w 28"/>
                    <a:gd name="T1" fmla="*/ 0 h 28"/>
                    <a:gd name="T2" fmla="*/ 0 w 28"/>
                    <a:gd name="T3" fmla="*/ 19966 h 28"/>
                    <a:gd name="T4" fmla="*/ 49916 w 28"/>
                    <a:gd name="T5" fmla="*/ 69882 h 28"/>
                    <a:gd name="T6" fmla="*/ 69882 w 28"/>
                    <a:gd name="T7" fmla="*/ 49916 h 28"/>
                    <a:gd name="T8" fmla="*/ 17471 w 28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28"/>
                    <a:gd name="T17" fmla="*/ 28 w 28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28">
                      <a:moveTo>
                        <a:pt x="7" y="0"/>
                      </a:moveTo>
                      <a:lnTo>
                        <a:pt x="0" y="8"/>
                      </a:lnTo>
                      <a:lnTo>
                        <a:pt x="20" y="28"/>
                      </a:lnTo>
                      <a:lnTo>
                        <a:pt x="28" y="2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9" name="Freeform 116">
                  <a:extLst>
                    <a:ext uri="{FF2B5EF4-FFF2-40B4-BE49-F238E27FC236}">
                      <a16:creationId xmlns:a16="http://schemas.microsoft.com/office/drawing/2014/main" id="{BCBECA33-0900-9EAD-BCF1-260B234DD7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79527" cy="339426"/>
                </a:xfrm>
                <a:custGeom>
                  <a:avLst/>
                  <a:gdLst>
                    <a:gd name="T0" fmla="*/ 259561 w 112"/>
                    <a:gd name="T1" fmla="*/ 252074 h 136"/>
                    <a:gd name="T2" fmla="*/ 207149 w 112"/>
                    <a:gd name="T3" fmla="*/ 252074 h 136"/>
                    <a:gd name="T4" fmla="*/ 207149 w 112"/>
                    <a:gd name="T5" fmla="*/ 321956 h 136"/>
                    <a:gd name="T6" fmla="*/ 17470 w 112"/>
                    <a:gd name="T7" fmla="*/ 321956 h 136"/>
                    <a:gd name="T8" fmla="*/ 17470 w 112"/>
                    <a:gd name="T9" fmla="*/ 79865 h 136"/>
                    <a:gd name="T10" fmla="*/ 259561 w 112"/>
                    <a:gd name="T11" fmla="*/ 79865 h 136"/>
                    <a:gd name="T12" fmla="*/ 259561 w 112"/>
                    <a:gd name="T13" fmla="*/ 99831 h 136"/>
                    <a:gd name="T14" fmla="*/ 279527 w 112"/>
                    <a:gd name="T15" fmla="*/ 79865 h 136"/>
                    <a:gd name="T16" fmla="*/ 279527 w 112"/>
                    <a:gd name="T17" fmla="*/ 14975 h 136"/>
                    <a:gd name="T18" fmla="*/ 242090 w 112"/>
                    <a:gd name="T19" fmla="*/ 14975 h 136"/>
                    <a:gd name="T20" fmla="*/ 242090 w 112"/>
                    <a:gd name="T21" fmla="*/ 49916 h 136"/>
                    <a:gd name="T22" fmla="*/ 237099 w 112"/>
                    <a:gd name="T23" fmla="*/ 49916 h 136"/>
                    <a:gd name="T24" fmla="*/ 237099 w 112"/>
                    <a:gd name="T25" fmla="*/ 0 h 136"/>
                    <a:gd name="T26" fmla="*/ 222124 w 112"/>
                    <a:gd name="T27" fmla="*/ 0 h 136"/>
                    <a:gd name="T28" fmla="*/ 222124 w 112"/>
                    <a:gd name="T29" fmla="*/ 49916 h 136"/>
                    <a:gd name="T30" fmla="*/ 217133 w 112"/>
                    <a:gd name="T31" fmla="*/ 49916 h 136"/>
                    <a:gd name="T32" fmla="*/ 217133 w 112"/>
                    <a:gd name="T33" fmla="*/ 14975 h 136"/>
                    <a:gd name="T34" fmla="*/ 197166 w 112"/>
                    <a:gd name="T35" fmla="*/ 14975 h 136"/>
                    <a:gd name="T36" fmla="*/ 197166 w 112"/>
                    <a:gd name="T37" fmla="*/ 49916 h 136"/>
                    <a:gd name="T38" fmla="*/ 189679 w 112"/>
                    <a:gd name="T39" fmla="*/ 49916 h 136"/>
                    <a:gd name="T40" fmla="*/ 189679 w 112"/>
                    <a:gd name="T41" fmla="*/ 0 h 136"/>
                    <a:gd name="T42" fmla="*/ 179696 w 112"/>
                    <a:gd name="T43" fmla="*/ 0 h 136"/>
                    <a:gd name="T44" fmla="*/ 179696 w 112"/>
                    <a:gd name="T45" fmla="*/ 49916 h 136"/>
                    <a:gd name="T46" fmla="*/ 169713 w 112"/>
                    <a:gd name="T47" fmla="*/ 49916 h 136"/>
                    <a:gd name="T48" fmla="*/ 169713 w 112"/>
                    <a:gd name="T49" fmla="*/ 14975 h 136"/>
                    <a:gd name="T50" fmla="*/ 149747 w 112"/>
                    <a:gd name="T51" fmla="*/ 14975 h 136"/>
                    <a:gd name="T52" fmla="*/ 149747 w 112"/>
                    <a:gd name="T53" fmla="*/ 49916 h 136"/>
                    <a:gd name="T54" fmla="*/ 142259 w 112"/>
                    <a:gd name="T55" fmla="*/ 49916 h 136"/>
                    <a:gd name="T56" fmla="*/ 142259 w 112"/>
                    <a:gd name="T57" fmla="*/ 0 h 136"/>
                    <a:gd name="T58" fmla="*/ 132276 w 112"/>
                    <a:gd name="T59" fmla="*/ 0 h 136"/>
                    <a:gd name="T60" fmla="*/ 132276 w 112"/>
                    <a:gd name="T61" fmla="*/ 49916 h 136"/>
                    <a:gd name="T62" fmla="*/ 127285 w 112"/>
                    <a:gd name="T63" fmla="*/ 49916 h 136"/>
                    <a:gd name="T64" fmla="*/ 127285 w 112"/>
                    <a:gd name="T65" fmla="*/ 14975 h 136"/>
                    <a:gd name="T66" fmla="*/ 107318 w 112"/>
                    <a:gd name="T67" fmla="*/ 14975 h 136"/>
                    <a:gd name="T68" fmla="*/ 107318 w 112"/>
                    <a:gd name="T69" fmla="*/ 49916 h 136"/>
                    <a:gd name="T70" fmla="*/ 99831 w 112"/>
                    <a:gd name="T71" fmla="*/ 49916 h 136"/>
                    <a:gd name="T72" fmla="*/ 99831 w 112"/>
                    <a:gd name="T73" fmla="*/ 0 h 136"/>
                    <a:gd name="T74" fmla="*/ 87352 w 112"/>
                    <a:gd name="T75" fmla="*/ 0 h 136"/>
                    <a:gd name="T76" fmla="*/ 87352 w 112"/>
                    <a:gd name="T77" fmla="*/ 49916 h 136"/>
                    <a:gd name="T78" fmla="*/ 79865 w 112"/>
                    <a:gd name="T79" fmla="*/ 49916 h 136"/>
                    <a:gd name="T80" fmla="*/ 79865 w 112"/>
                    <a:gd name="T81" fmla="*/ 14975 h 136"/>
                    <a:gd name="T82" fmla="*/ 62394 w 112"/>
                    <a:gd name="T83" fmla="*/ 14975 h 136"/>
                    <a:gd name="T84" fmla="*/ 62394 w 112"/>
                    <a:gd name="T85" fmla="*/ 49916 h 136"/>
                    <a:gd name="T86" fmla="*/ 57403 w 112"/>
                    <a:gd name="T87" fmla="*/ 49916 h 136"/>
                    <a:gd name="T88" fmla="*/ 57403 w 112"/>
                    <a:gd name="T89" fmla="*/ 0 h 136"/>
                    <a:gd name="T90" fmla="*/ 42428 w 112"/>
                    <a:gd name="T91" fmla="*/ 0 h 136"/>
                    <a:gd name="T92" fmla="*/ 42428 w 112"/>
                    <a:gd name="T93" fmla="*/ 49916 h 136"/>
                    <a:gd name="T94" fmla="*/ 37437 w 112"/>
                    <a:gd name="T95" fmla="*/ 49916 h 136"/>
                    <a:gd name="T96" fmla="*/ 37437 w 112"/>
                    <a:gd name="T97" fmla="*/ 14975 h 136"/>
                    <a:gd name="T98" fmla="*/ 0 w 112"/>
                    <a:gd name="T99" fmla="*/ 14975 h 136"/>
                    <a:gd name="T100" fmla="*/ 0 w 112"/>
                    <a:gd name="T101" fmla="*/ 59899 h 136"/>
                    <a:gd name="T102" fmla="*/ 0 w 112"/>
                    <a:gd name="T103" fmla="*/ 69882 h 136"/>
                    <a:gd name="T104" fmla="*/ 0 w 112"/>
                    <a:gd name="T105" fmla="*/ 339426 h 136"/>
                    <a:gd name="T106" fmla="*/ 222124 w 112"/>
                    <a:gd name="T107" fmla="*/ 339426 h 136"/>
                    <a:gd name="T108" fmla="*/ 279527 w 112"/>
                    <a:gd name="T109" fmla="*/ 274536 h 136"/>
                    <a:gd name="T110" fmla="*/ 279527 w 112"/>
                    <a:gd name="T111" fmla="*/ 209645 h 136"/>
                    <a:gd name="T112" fmla="*/ 259561 w 112"/>
                    <a:gd name="T113" fmla="*/ 229612 h 136"/>
                    <a:gd name="T114" fmla="*/ 259561 w 112"/>
                    <a:gd name="T115" fmla="*/ 252074 h 1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2"/>
                    <a:gd name="T175" fmla="*/ 0 h 136"/>
                    <a:gd name="T176" fmla="*/ 112 w 112"/>
                    <a:gd name="T177" fmla="*/ 136 h 1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2" h="136">
                      <a:moveTo>
                        <a:pt x="104" y="101"/>
                      </a:moveTo>
                      <a:lnTo>
                        <a:pt x="83" y="101"/>
                      </a:lnTo>
                      <a:lnTo>
                        <a:pt x="83" y="129"/>
                      </a:lnTo>
                      <a:lnTo>
                        <a:pt x="7" y="129"/>
                      </a:lnTo>
                      <a:lnTo>
                        <a:pt x="7" y="32"/>
                      </a:lnTo>
                      <a:lnTo>
                        <a:pt x="104" y="32"/>
                      </a:lnTo>
                      <a:lnTo>
                        <a:pt x="104" y="40"/>
                      </a:lnTo>
                      <a:lnTo>
                        <a:pt x="112" y="32"/>
                      </a:lnTo>
                      <a:lnTo>
                        <a:pt x="112" y="6"/>
                      </a:lnTo>
                      <a:lnTo>
                        <a:pt x="97" y="6"/>
                      </a:lnTo>
                      <a:lnTo>
                        <a:pt x="97" y="20"/>
                      </a:lnTo>
                      <a:lnTo>
                        <a:pt x="95" y="20"/>
                      </a:lnTo>
                      <a:lnTo>
                        <a:pt x="95" y="0"/>
                      </a:lnTo>
                      <a:lnTo>
                        <a:pt x="89" y="0"/>
                      </a:lnTo>
                      <a:lnTo>
                        <a:pt x="89" y="20"/>
                      </a:lnTo>
                      <a:lnTo>
                        <a:pt x="87" y="20"/>
                      </a:lnTo>
                      <a:lnTo>
                        <a:pt x="87" y="6"/>
                      </a:lnTo>
                      <a:lnTo>
                        <a:pt x="79" y="6"/>
                      </a:lnTo>
                      <a:lnTo>
                        <a:pt x="79" y="20"/>
                      </a:lnTo>
                      <a:lnTo>
                        <a:pt x="76" y="20"/>
                      </a:lnTo>
                      <a:lnTo>
                        <a:pt x="76" y="0"/>
                      </a:lnTo>
                      <a:lnTo>
                        <a:pt x="72" y="0"/>
                      </a:lnTo>
                      <a:lnTo>
                        <a:pt x="72" y="20"/>
                      </a:lnTo>
                      <a:lnTo>
                        <a:pt x="68" y="20"/>
                      </a:lnTo>
                      <a:lnTo>
                        <a:pt x="68" y="6"/>
                      </a:lnTo>
                      <a:lnTo>
                        <a:pt x="60" y="6"/>
                      </a:lnTo>
                      <a:lnTo>
                        <a:pt x="60" y="20"/>
                      </a:lnTo>
                      <a:lnTo>
                        <a:pt x="57" y="20"/>
                      </a:lnTo>
                      <a:lnTo>
                        <a:pt x="57" y="0"/>
                      </a:lnTo>
                      <a:lnTo>
                        <a:pt x="53" y="0"/>
                      </a:lnTo>
                      <a:lnTo>
                        <a:pt x="53" y="20"/>
                      </a:lnTo>
                      <a:lnTo>
                        <a:pt x="51" y="20"/>
                      </a:lnTo>
                      <a:lnTo>
                        <a:pt x="51" y="6"/>
                      </a:lnTo>
                      <a:lnTo>
                        <a:pt x="43" y="6"/>
                      </a:lnTo>
                      <a:lnTo>
                        <a:pt x="43" y="20"/>
                      </a:lnTo>
                      <a:lnTo>
                        <a:pt x="40" y="20"/>
                      </a:lnTo>
                      <a:lnTo>
                        <a:pt x="40" y="0"/>
                      </a:lnTo>
                      <a:lnTo>
                        <a:pt x="35" y="0"/>
                      </a:lnTo>
                      <a:lnTo>
                        <a:pt x="35" y="20"/>
                      </a:lnTo>
                      <a:lnTo>
                        <a:pt x="32" y="20"/>
                      </a:lnTo>
                      <a:lnTo>
                        <a:pt x="32" y="6"/>
                      </a:lnTo>
                      <a:lnTo>
                        <a:pt x="25" y="6"/>
                      </a:lnTo>
                      <a:lnTo>
                        <a:pt x="25" y="20"/>
                      </a:lnTo>
                      <a:lnTo>
                        <a:pt x="23" y="20"/>
                      </a:lnTo>
                      <a:lnTo>
                        <a:pt x="23" y="0"/>
                      </a:lnTo>
                      <a:lnTo>
                        <a:pt x="17" y="0"/>
                      </a:lnTo>
                      <a:lnTo>
                        <a:pt x="17" y="20"/>
                      </a:lnTo>
                      <a:lnTo>
                        <a:pt x="15" y="20"/>
                      </a:lnTo>
                      <a:lnTo>
                        <a:pt x="15" y="6"/>
                      </a:lnTo>
                      <a:lnTo>
                        <a:pt x="0" y="6"/>
                      </a:lnTo>
                      <a:lnTo>
                        <a:pt x="0" y="24"/>
                      </a:lnTo>
                      <a:lnTo>
                        <a:pt x="0" y="28"/>
                      </a:lnTo>
                      <a:lnTo>
                        <a:pt x="0" y="136"/>
                      </a:lnTo>
                      <a:lnTo>
                        <a:pt x="89" y="136"/>
                      </a:lnTo>
                      <a:lnTo>
                        <a:pt x="112" y="110"/>
                      </a:lnTo>
                      <a:lnTo>
                        <a:pt x="112" y="84"/>
                      </a:lnTo>
                      <a:lnTo>
                        <a:pt x="104" y="92"/>
                      </a:lnTo>
                      <a:lnTo>
                        <a:pt x="104" y="1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30" name="Rectangle 117">
                  <a:extLst>
                    <a:ext uri="{FF2B5EF4-FFF2-40B4-BE49-F238E27FC236}">
                      <a16:creationId xmlns:a16="http://schemas.microsoft.com/office/drawing/2014/main" id="{41CEF253-79BF-9369-6BBF-C72372022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14806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131" name="Rectangle 118">
                  <a:extLst>
                    <a:ext uri="{FF2B5EF4-FFF2-40B4-BE49-F238E27FC236}">
                      <a16:creationId xmlns:a16="http://schemas.microsoft.com/office/drawing/2014/main" id="{E22405EA-EE2E-36A2-BBDF-CC908C8714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54738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132" name="Rectangle 119">
                  <a:extLst>
                    <a:ext uri="{FF2B5EF4-FFF2-40B4-BE49-F238E27FC236}">
                      <a16:creationId xmlns:a16="http://schemas.microsoft.com/office/drawing/2014/main" id="{F2A63305-F726-BCC1-55A4-84AA5E8E61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99662"/>
                  <a:ext cx="109814" cy="14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133" name="Rectangle 120">
                  <a:extLst>
                    <a:ext uri="{FF2B5EF4-FFF2-40B4-BE49-F238E27FC236}">
                      <a16:creationId xmlns:a16="http://schemas.microsoft.com/office/drawing/2014/main" id="{2E74A239-F656-1E48-B6B5-37C9019C9C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242091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18" name="文本占位符 4">
              <a:extLst>
                <a:ext uri="{FF2B5EF4-FFF2-40B4-BE49-F238E27FC236}">
                  <a16:creationId xmlns:a16="http://schemas.microsoft.com/office/drawing/2014/main" id="{595BFE15-AAA2-5DAD-DE99-8D931C26FA29}"/>
                </a:ext>
              </a:extLst>
            </p:cNvPr>
            <p:cNvSpPr txBox="1">
              <a:spLocks/>
            </p:cNvSpPr>
            <p:nvPr/>
          </p:nvSpPr>
          <p:spPr>
            <a:xfrm>
              <a:off x="8141498" y="3510874"/>
              <a:ext cx="2955552" cy="87522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标准跨平台（</a:t>
              </a:r>
              <a:r>
                <a:rPr lang="en-US" altLang="zh-CN" sz="1400">
                  <a:solidFill>
                    <a:schemeClr val="bg1"/>
                  </a:solidFill>
                </a:rPr>
                <a:t>Linux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Windows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MacOS</a:t>
              </a:r>
              <a:r>
                <a:rPr lang="zh-CN" altLang="en-US" sz="1400">
                  <a:solidFill>
                    <a:schemeClr val="bg1"/>
                  </a:solidFill>
                </a:rPr>
                <a:t>）的自动化项目构建方式</a:t>
              </a:r>
            </a:p>
          </p:txBody>
        </p:sp>
        <p:sp>
          <p:nvSpPr>
            <p:cNvPr id="119" name="Freeform 5">
              <a:extLst>
                <a:ext uri="{FF2B5EF4-FFF2-40B4-BE49-F238E27FC236}">
                  <a16:creationId xmlns:a16="http://schemas.microsoft.com/office/drawing/2014/main" id="{1AF675FE-D7F8-015C-7E50-337548CBF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2211" y="4834636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8C61FF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03</a:t>
              </a:r>
              <a:endParaRPr lang="zh-CN" altLang="en-US" sz="3200" b="1"/>
            </a:p>
          </p:txBody>
        </p:sp>
      </p:grpSp>
    </p:spTree>
    <p:extLst>
      <p:ext uri="{BB962C8B-B14F-4D97-AF65-F5344CB8AC3E}">
        <p14:creationId xmlns:p14="http://schemas.microsoft.com/office/powerpoint/2010/main" val="123378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标题 2">
            <a:extLst>
              <a:ext uri="{FF2B5EF4-FFF2-40B4-BE49-F238E27FC236}">
                <a16:creationId xmlns:a16="http://schemas.microsoft.com/office/drawing/2014/main" id="{9750101E-6547-579E-6B03-9D4C91CC3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1177" y="2052711"/>
            <a:ext cx="5760538" cy="488266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1. maven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生命周期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1703833-9AA0-48BD-2302-AA3955E66325}"/>
              </a:ext>
            </a:extLst>
          </p:cNvPr>
          <p:cNvSpPr/>
          <p:nvPr/>
        </p:nvSpPr>
        <p:spPr>
          <a:xfrm>
            <a:off x="4882661" y="2665220"/>
            <a:ext cx="3815693" cy="2170375"/>
          </a:xfrm>
          <a:prstGeom prst="roundRect">
            <a:avLst>
              <a:gd name="adj" fmla="val 2602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ctr"/>
          <a:lstStyle/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clean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：清理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compile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：编译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：测试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：打包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install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：安装</a:t>
            </a:r>
            <a:endParaRPr lang="zh-CN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83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72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F2F5E91-8047-9FA3-3CA3-E5E5AF4F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的作用</a:t>
            </a:r>
            <a:r>
              <a:rPr lang="en-US" altLang="zh-CN"/>
              <a:t>?</a:t>
            </a:r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7EFDCC1-F2C3-BF21-06CA-89F819BC4400}"/>
              </a:ext>
            </a:extLst>
          </p:cNvPr>
          <p:cNvGrpSpPr/>
          <p:nvPr/>
        </p:nvGrpSpPr>
        <p:grpSpPr>
          <a:xfrm>
            <a:off x="4453118" y="949569"/>
            <a:ext cx="6982217" cy="5605939"/>
            <a:chOff x="4312068" y="914466"/>
            <a:chExt cx="6982217" cy="5605939"/>
          </a:xfrm>
        </p:grpSpPr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7089B4DC-C458-5816-8067-5C46508A4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3973" y="918276"/>
              <a:ext cx="6980312" cy="5602129"/>
            </a:xfrm>
            <a:prstGeom prst="roundRect">
              <a:avLst>
                <a:gd name="adj" fmla="val 1614"/>
              </a:avLst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</p:pic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EFAA9BDB-518C-D237-874C-7A803B195319}"/>
                </a:ext>
              </a:extLst>
            </p:cNvPr>
            <p:cNvSpPr/>
            <p:nvPr/>
          </p:nvSpPr>
          <p:spPr>
            <a:xfrm>
              <a:off x="4312068" y="914466"/>
              <a:ext cx="6980312" cy="5605939"/>
            </a:xfrm>
            <a:prstGeom prst="roundRect">
              <a:avLst>
                <a:gd name="adj" fmla="val 1796"/>
              </a:avLst>
            </a:prstGeom>
            <a:solidFill>
              <a:schemeClr val="accent6">
                <a:lumMod val="75000"/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561ECCA4-21EF-44B0-1998-4106196F4D8B}"/>
              </a:ext>
            </a:extLst>
          </p:cNvPr>
          <p:cNvSpPr/>
          <p:nvPr/>
        </p:nvSpPr>
        <p:spPr>
          <a:xfrm>
            <a:off x="4472316" y="949569"/>
            <a:ext cx="6980312" cy="5605939"/>
          </a:xfrm>
          <a:prstGeom prst="roundRect">
            <a:avLst>
              <a:gd name="adj" fmla="val 1796"/>
            </a:avLst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1F3BE7F-E683-E631-10E3-D6A1F6B0F71E}"/>
              </a:ext>
            </a:extLst>
          </p:cNvPr>
          <p:cNvSpPr/>
          <p:nvPr/>
        </p:nvSpPr>
        <p:spPr>
          <a:xfrm>
            <a:off x="5655340" y="998706"/>
            <a:ext cx="5940532" cy="5495408"/>
          </a:xfrm>
          <a:prstGeom prst="roundRect">
            <a:avLst>
              <a:gd name="adj" fmla="val 260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&gt;org.springframework.boot&lt;/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&gt;spring-boot-dependencies&lt;/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&gt;2.2.13.RELEASE&lt;/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type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&gt;pom&lt;/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type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scope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&gt;import&lt;/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scope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&gt;com.alibaba&lt;/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&gt;druid-spring-boot-starter&lt;/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&gt;1.2.4&lt;/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&gt;com.github.pagehelper&lt;/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&gt;pagehelper-spring-boot-starter&lt;/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&gt;1.3.0&lt;/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&gt;com.github.oshi&lt;/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&gt;oshi-core&lt;/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&gt;5.6.0&lt;/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&gt;org.springframework.boot&lt;/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&gt;spring-boot-starter-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web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&gt;</a:t>
            </a:r>
            <a:endParaRPr lang="zh-CN" altLang="en-US" sz="1200">
              <a:latin typeface="Courier New" panose="02070309020205020404" pitchFamily="49" charset="0"/>
              <a:ea typeface="阿里巴巴普惠体" panose="00020600040101010101" pitchFamily="18" charset="-122"/>
              <a:cs typeface="Courier New" panose="02070309020205020404" pitchFamily="49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01A50CE-8B3B-C134-2563-05B875723ABB}"/>
              </a:ext>
            </a:extLst>
          </p:cNvPr>
          <p:cNvGrpSpPr/>
          <p:nvPr/>
        </p:nvGrpSpPr>
        <p:grpSpPr>
          <a:xfrm>
            <a:off x="756665" y="2177076"/>
            <a:ext cx="2955552" cy="3659271"/>
            <a:chOff x="1211055" y="2181531"/>
            <a:chExt cx="2955552" cy="3659271"/>
          </a:xfrm>
        </p:grpSpPr>
        <p:sp>
          <p:nvSpPr>
            <p:cNvPr id="47" name="Rounded Rectangle 1">
              <a:extLst>
                <a:ext uri="{FF2B5EF4-FFF2-40B4-BE49-F238E27FC236}">
                  <a16:creationId xmlns:a16="http://schemas.microsoft.com/office/drawing/2014/main" id="{3724CBE6-38A7-AAF1-57DE-DDEB666F4A8D}"/>
                </a:ext>
              </a:extLst>
            </p:cNvPr>
            <p:cNvSpPr/>
            <p:nvPr/>
          </p:nvSpPr>
          <p:spPr>
            <a:xfrm>
              <a:off x="1211055" y="2181531"/>
              <a:ext cx="2955552" cy="3156190"/>
            </a:xfrm>
            <a:prstGeom prst="roundRect">
              <a:avLst>
                <a:gd name="adj" fmla="val 10000"/>
              </a:avLst>
            </a:prstGeom>
            <a:solidFill>
              <a:srgbClr val="8C61FF"/>
            </a:soli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8CEBDA1C-1540-3AB5-B259-96F6B8D768D8}"/>
                </a:ext>
              </a:extLst>
            </p:cNvPr>
            <p:cNvGrpSpPr/>
            <p:nvPr/>
          </p:nvGrpSpPr>
          <p:grpSpPr>
            <a:xfrm>
              <a:off x="1652351" y="2433538"/>
              <a:ext cx="2072959" cy="666320"/>
              <a:chOff x="1652351" y="2748498"/>
              <a:chExt cx="2072959" cy="666320"/>
            </a:xfrm>
          </p:grpSpPr>
          <p:grpSp>
            <p:nvGrpSpPr>
              <p:cNvPr id="51" name="组合 5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511D960B-BA01-9A6A-4357-B10382B3E42A}"/>
                  </a:ext>
                </a:extLst>
              </p:cNvPr>
              <p:cNvGrpSpPr/>
              <p:nvPr/>
            </p:nvGrpSpPr>
            <p:grpSpPr>
              <a:xfrm>
                <a:off x="1652351" y="2748498"/>
                <a:ext cx="2072959" cy="666320"/>
                <a:chOff x="1052038" y="2205441"/>
                <a:chExt cx="5050588" cy="3940703"/>
              </a:xfrm>
            </p:grpSpPr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7904D51F-4AC3-431D-07C2-587E9E9EB11D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solidFill>
                  <a:srgbClr val="D9D9D9">
                    <a:alpha val="10196"/>
                  </a:srgb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/>
                    <a:t>         依赖管理</a:t>
                  </a:r>
                </a:p>
              </p:txBody>
            </p:sp>
            <p:sp>
              <p:nvSpPr>
                <p:cNvPr id="60" name="任意多边形 13">
                  <a:extLst>
                    <a:ext uri="{FF2B5EF4-FFF2-40B4-BE49-F238E27FC236}">
                      <a16:creationId xmlns:a16="http://schemas.microsoft.com/office/drawing/2014/main" id="{4D10CE8C-A8AC-4EB7-C1E3-A3EFE90F7D15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任意多边形 14">
                  <a:extLst>
                    <a:ext uri="{FF2B5EF4-FFF2-40B4-BE49-F238E27FC236}">
                      <a16:creationId xmlns:a16="http://schemas.microsoft.com/office/drawing/2014/main" id="{A73412FF-120C-8A5A-8585-49B319D84D9E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0D9012E6-CDEC-4E85-473E-5A5F9F64522B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63" name="任意多边形 16">
                    <a:extLst>
                      <a:ext uri="{FF2B5EF4-FFF2-40B4-BE49-F238E27FC236}">
                        <a16:creationId xmlns:a16="http://schemas.microsoft.com/office/drawing/2014/main" id="{862E4770-F475-6D26-7C08-60538A4CF48C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" name="任意多边形 17">
                    <a:extLst>
                      <a:ext uri="{FF2B5EF4-FFF2-40B4-BE49-F238E27FC236}">
                        <a16:creationId xmlns:a16="http://schemas.microsoft.com/office/drawing/2014/main" id="{60688F26-AD96-36AB-61E4-05154AB24641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C8434813-1E3B-F664-69ED-38925904CD4A}"/>
                  </a:ext>
                </a:extLst>
              </p:cNvPr>
              <p:cNvGrpSpPr/>
              <p:nvPr/>
            </p:nvGrpSpPr>
            <p:grpSpPr>
              <a:xfrm>
                <a:off x="2012309" y="2889073"/>
                <a:ext cx="385170" cy="385170"/>
                <a:chOff x="11499584" y="6159603"/>
                <a:chExt cx="609600" cy="609600"/>
              </a:xfrm>
            </p:grpSpPr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A51D1BFA-9EAB-5CC6-5A1A-D1D67DCEC876}"/>
                    </a:ext>
                  </a:extLst>
                </p:cNvPr>
                <p:cNvGrpSpPr/>
                <p:nvPr/>
              </p:nvGrpSpPr>
              <p:grpSpPr>
                <a:xfrm>
                  <a:off x="11623385" y="6298029"/>
                  <a:ext cx="424800" cy="342006"/>
                  <a:chOff x="8809038" y="2963863"/>
                  <a:chExt cx="176213" cy="176216"/>
                </a:xfrm>
                <a:solidFill>
                  <a:schemeClr val="bg1"/>
                </a:solidFill>
              </p:grpSpPr>
              <p:sp>
                <p:nvSpPr>
                  <p:cNvPr id="55" name="Freeform 384">
                    <a:extLst>
                      <a:ext uri="{FF2B5EF4-FFF2-40B4-BE49-F238E27FC236}">
                        <a16:creationId xmlns:a16="http://schemas.microsoft.com/office/drawing/2014/main" id="{39ECC7B7-9551-34AF-83B1-09444A3856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09038" y="3052763"/>
                    <a:ext cx="85725" cy="85725"/>
                  </a:xfrm>
                  <a:custGeom>
                    <a:avLst/>
                    <a:gdLst>
                      <a:gd name="T0" fmla="*/ 43 w 54"/>
                      <a:gd name="T1" fmla="*/ 9 h 54"/>
                      <a:gd name="T2" fmla="*/ 24 w 54"/>
                      <a:gd name="T3" fmla="*/ 27 h 54"/>
                      <a:gd name="T4" fmla="*/ 21 w 54"/>
                      <a:gd name="T5" fmla="*/ 24 h 54"/>
                      <a:gd name="T6" fmla="*/ 39 w 54"/>
                      <a:gd name="T7" fmla="*/ 5 h 54"/>
                      <a:gd name="T8" fmla="*/ 34 w 54"/>
                      <a:gd name="T9" fmla="*/ 0 h 54"/>
                      <a:gd name="T10" fmla="*/ 10 w 54"/>
                      <a:gd name="T11" fmla="*/ 24 h 54"/>
                      <a:gd name="T12" fmla="*/ 10 w 54"/>
                      <a:gd name="T13" fmla="*/ 24 h 54"/>
                      <a:gd name="T14" fmla="*/ 10 w 54"/>
                      <a:gd name="T15" fmla="*/ 24 h 54"/>
                      <a:gd name="T16" fmla="*/ 10 w 54"/>
                      <a:gd name="T17" fmla="*/ 24 h 54"/>
                      <a:gd name="T18" fmla="*/ 10 w 54"/>
                      <a:gd name="T19" fmla="*/ 24 h 54"/>
                      <a:gd name="T20" fmla="*/ 0 w 54"/>
                      <a:gd name="T21" fmla="*/ 54 h 54"/>
                      <a:gd name="T22" fmla="*/ 30 w 54"/>
                      <a:gd name="T23" fmla="*/ 44 h 54"/>
                      <a:gd name="T24" fmla="*/ 30 w 54"/>
                      <a:gd name="T25" fmla="*/ 44 h 54"/>
                      <a:gd name="T26" fmla="*/ 30 w 54"/>
                      <a:gd name="T27" fmla="*/ 44 h 54"/>
                      <a:gd name="T28" fmla="*/ 30 w 54"/>
                      <a:gd name="T29" fmla="*/ 44 h 54"/>
                      <a:gd name="T30" fmla="*/ 30 w 54"/>
                      <a:gd name="T31" fmla="*/ 44 h 54"/>
                      <a:gd name="T32" fmla="*/ 54 w 54"/>
                      <a:gd name="T33" fmla="*/ 21 h 54"/>
                      <a:gd name="T34" fmla="*/ 43 w 54"/>
                      <a:gd name="T35" fmla="*/ 9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4" h="54">
                        <a:moveTo>
                          <a:pt x="43" y="9"/>
                        </a:moveTo>
                        <a:lnTo>
                          <a:pt x="24" y="27"/>
                        </a:lnTo>
                        <a:lnTo>
                          <a:pt x="21" y="24"/>
                        </a:lnTo>
                        <a:lnTo>
                          <a:pt x="39" y="5"/>
                        </a:lnTo>
                        <a:lnTo>
                          <a:pt x="34" y="0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0" y="5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54" y="21"/>
                        </a:lnTo>
                        <a:lnTo>
                          <a:pt x="43" y="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385">
                    <a:extLst>
                      <a:ext uri="{FF2B5EF4-FFF2-40B4-BE49-F238E27FC236}">
                        <a16:creationId xmlns:a16="http://schemas.microsoft.com/office/drawing/2014/main" id="{3F601A04-B991-D841-1FEB-48B1A12111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99526" y="2995613"/>
                    <a:ext cx="53975" cy="53975"/>
                  </a:xfrm>
                  <a:custGeom>
                    <a:avLst/>
                    <a:gdLst>
                      <a:gd name="T0" fmla="*/ 5 w 34"/>
                      <a:gd name="T1" fmla="*/ 19 h 34"/>
                      <a:gd name="T2" fmla="*/ 14 w 34"/>
                      <a:gd name="T3" fmla="*/ 10 h 34"/>
                      <a:gd name="T4" fmla="*/ 17 w 34"/>
                      <a:gd name="T5" fmla="*/ 13 h 34"/>
                      <a:gd name="T6" fmla="*/ 8 w 34"/>
                      <a:gd name="T7" fmla="*/ 22 h 34"/>
                      <a:gd name="T8" fmla="*/ 20 w 34"/>
                      <a:gd name="T9" fmla="*/ 34 h 34"/>
                      <a:gd name="T10" fmla="*/ 34 w 34"/>
                      <a:gd name="T11" fmla="*/ 20 h 34"/>
                      <a:gd name="T12" fmla="*/ 14 w 34"/>
                      <a:gd name="T13" fmla="*/ 0 h 34"/>
                      <a:gd name="T14" fmla="*/ 0 w 34"/>
                      <a:gd name="T15" fmla="*/ 14 h 34"/>
                      <a:gd name="T16" fmla="*/ 5 w 34"/>
                      <a:gd name="T17" fmla="*/ 19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4" h="34">
                        <a:moveTo>
                          <a:pt x="5" y="19"/>
                        </a:moveTo>
                        <a:lnTo>
                          <a:pt x="14" y="10"/>
                        </a:lnTo>
                        <a:lnTo>
                          <a:pt x="17" y="13"/>
                        </a:lnTo>
                        <a:lnTo>
                          <a:pt x="8" y="22"/>
                        </a:lnTo>
                        <a:lnTo>
                          <a:pt x="20" y="34"/>
                        </a:lnTo>
                        <a:lnTo>
                          <a:pt x="34" y="20"/>
                        </a:lnTo>
                        <a:lnTo>
                          <a:pt x="14" y="0"/>
                        </a:lnTo>
                        <a:lnTo>
                          <a:pt x="0" y="14"/>
                        </a:lnTo>
                        <a:lnTo>
                          <a:pt x="5" y="1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386">
                    <a:extLst>
                      <a:ext uri="{FF2B5EF4-FFF2-40B4-BE49-F238E27FC236}">
                        <a16:creationId xmlns:a16="http://schemas.microsoft.com/office/drawing/2014/main" id="{ED5EB692-FCF4-9947-5A07-F4171257F3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31276" y="2963863"/>
                    <a:ext cx="53975" cy="52388"/>
                  </a:xfrm>
                  <a:custGeom>
                    <a:avLst/>
                    <a:gdLst>
                      <a:gd name="T0" fmla="*/ 14 w 34"/>
                      <a:gd name="T1" fmla="*/ 0 h 33"/>
                      <a:gd name="T2" fmla="*/ 0 w 34"/>
                      <a:gd name="T3" fmla="*/ 13 h 33"/>
                      <a:gd name="T4" fmla="*/ 21 w 34"/>
                      <a:gd name="T5" fmla="*/ 33 h 33"/>
                      <a:gd name="T6" fmla="*/ 34 w 34"/>
                      <a:gd name="T7" fmla="*/ 20 h 33"/>
                      <a:gd name="T8" fmla="*/ 14 w 3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33">
                        <a:moveTo>
                          <a:pt x="14" y="0"/>
                        </a:moveTo>
                        <a:lnTo>
                          <a:pt x="0" y="13"/>
                        </a:lnTo>
                        <a:lnTo>
                          <a:pt x="21" y="33"/>
                        </a:lnTo>
                        <a:lnTo>
                          <a:pt x="34" y="2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387">
                    <a:extLst>
                      <a:ext uri="{FF2B5EF4-FFF2-40B4-BE49-F238E27FC236}">
                        <a16:creationId xmlns:a16="http://schemas.microsoft.com/office/drawing/2014/main" id="{046B287D-59D3-4898-2575-76697702A3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09038" y="2963866"/>
                    <a:ext cx="176213" cy="176213"/>
                  </a:xfrm>
                  <a:custGeom>
                    <a:avLst/>
                    <a:gdLst>
                      <a:gd name="T0" fmla="*/ 223 w 288"/>
                      <a:gd name="T1" fmla="*/ 162 h 287"/>
                      <a:gd name="T2" fmla="*/ 203 w 288"/>
                      <a:gd name="T3" fmla="*/ 167 h 287"/>
                      <a:gd name="T4" fmla="*/ 120 w 288"/>
                      <a:gd name="T5" fmla="*/ 84 h 287"/>
                      <a:gd name="T6" fmla="*/ 125 w 288"/>
                      <a:gd name="T7" fmla="*/ 65 h 287"/>
                      <a:gd name="T8" fmla="*/ 61 w 288"/>
                      <a:gd name="T9" fmla="*/ 0 h 287"/>
                      <a:gd name="T10" fmla="*/ 60 w 288"/>
                      <a:gd name="T11" fmla="*/ 0 h 287"/>
                      <a:gd name="T12" fmla="*/ 54 w 288"/>
                      <a:gd name="T13" fmla="*/ 6 h 287"/>
                      <a:gd name="T14" fmla="*/ 79 w 288"/>
                      <a:gd name="T15" fmla="*/ 44 h 287"/>
                      <a:gd name="T16" fmla="*/ 45 w 288"/>
                      <a:gd name="T17" fmla="*/ 78 h 287"/>
                      <a:gd name="T18" fmla="*/ 38 w 288"/>
                      <a:gd name="T19" fmla="*/ 79 h 287"/>
                      <a:gd name="T20" fmla="*/ 6 w 288"/>
                      <a:gd name="T21" fmla="*/ 54 h 287"/>
                      <a:gd name="T22" fmla="*/ 0 w 288"/>
                      <a:gd name="T23" fmla="*/ 60 h 287"/>
                      <a:gd name="T24" fmla="*/ 65 w 288"/>
                      <a:gd name="T25" fmla="*/ 125 h 287"/>
                      <a:gd name="T26" fmla="*/ 84 w 288"/>
                      <a:gd name="T27" fmla="*/ 120 h 287"/>
                      <a:gd name="T28" fmla="*/ 167 w 288"/>
                      <a:gd name="T29" fmla="*/ 203 h 287"/>
                      <a:gd name="T30" fmla="*/ 162 w 288"/>
                      <a:gd name="T31" fmla="*/ 222 h 287"/>
                      <a:gd name="T32" fmla="*/ 227 w 288"/>
                      <a:gd name="T33" fmla="*/ 287 h 287"/>
                      <a:gd name="T34" fmla="*/ 227 w 288"/>
                      <a:gd name="T35" fmla="*/ 287 h 287"/>
                      <a:gd name="T36" fmla="*/ 233 w 288"/>
                      <a:gd name="T37" fmla="*/ 281 h 287"/>
                      <a:gd name="T38" fmla="*/ 209 w 288"/>
                      <a:gd name="T39" fmla="*/ 243 h 287"/>
                      <a:gd name="T40" fmla="*/ 243 w 288"/>
                      <a:gd name="T41" fmla="*/ 208 h 287"/>
                      <a:gd name="T42" fmla="*/ 250 w 288"/>
                      <a:gd name="T43" fmla="*/ 208 h 287"/>
                      <a:gd name="T44" fmla="*/ 282 w 288"/>
                      <a:gd name="T45" fmla="*/ 233 h 287"/>
                      <a:gd name="T46" fmla="*/ 288 w 288"/>
                      <a:gd name="T47" fmla="*/ 227 h 287"/>
                      <a:gd name="T48" fmla="*/ 223 w 288"/>
                      <a:gd name="T49" fmla="*/ 162 h 2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88" h="287">
                        <a:moveTo>
                          <a:pt x="223" y="162"/>
                        </a:moveTo>
                        <a:cubicBezTo>
                          <a:pt x="216" y="162"/>
                          <a:pt x="210" y="164"/>
                          <a:pt x="203" y="167"/>
                        </a:cubicBezTo>
                        <a:cubicBezTo>
                          <a:pt x="120" y="84"/>
                          <a:pt x="120" y="84"/>
                          <a:pt x="120" y="84"/>
                        </a:cubicBezTo>
                        <a:cubicBezTo>
                          <a:pt x="123" y="77"/>
                          <a:pt x="125" y="71"/>
                          <a:pt x="125" y="65"/>
                        </a:cubicBezTo>
                        <a:cubicBezTo>
                          <a:pt x="125" y="32"/>
                          <a:pt x="94" y="0"/>
                          <a:pt x="61" y="0"/>
                        </a:cubicBezTo>
                        <a:cubicBezTo>
                          <a:pt x="61" y="0"/>
                          <a:pt x="60" y="0"/>
                          <a:pt x="60" y="0"/>
                        </a:cubicBezTo>
                        <a:cubicBezTo>
                          <a:pt x="60" y="0"/>
                          <a:pt x="56" y="3"/>
                          <a:pt x="54" y="6"/>
                        </a:cubicBezTo>
                        <a:cubicBezTo>
                          <a:pt x="81" y="32"/>
                          <a:pt x="79" y="28"/>
                          <a:pt x="79" y="44"/>
                        </a:cubicBezTo>
                        <a:cubicBezTo>
                          <a:pt x="79" y="57"/>
                          <a:pt x="58" y="78"/>
                          <a:pt x="45" y="78"/>
                        </a:cubicBezTo>
                        <a:cubicBezTo>
                          <a:pt x="42" y="78"/>
                          <a:pt x="40" y="79"/>
                          <a:pt x="38" y="79"/>
                        </a:cubicBezTo>
                        <a:cubicBezTo>
                          <a:pt x="29" y="79"/>
                          <a:pt x="29" y="77"/>
                          <a:pt x="6" y="54"/>
                        </a:cubicBezTo>
                        <a:cubicBezTo>
                          <a:pt x="4" y="56"/>
                          <a:pt x="0" y="60"/>
                          <a:pt x="0" y="60"/>
                        </a:cubicBezTo>
                        <a:cubicBezTo>
                          <a:pt x="0" y="93"/>
                          <a:pt x="32" y="125"/>
                          <a:pt x="65" y="125"/>
                        </a:cubicBezTo>
                        <a:cubicBezTo>
                          <a:pt x="71" y="125"/>
                          <a:pt x="78" y="123"/>
                          <a:pt x="84" y="120"/>
                        </a:cubicBezTo>
                        <a:cubicBezTo>
                          <a:pt x="167" y="203"/>
                          <a:pt x="167" y="203"/>
                          <a:pt x="167" y="203"/>
                        </a:cubicBezTo>
                        <a:cubicBezTo>
                          <a:pt x="164" y="210"/>
                          <a:pt x="162" y="216"/>
                          <a:pt x="162" y="222"/>
                        </a:cubicBezTo>
                        <a:cubicBezTo>
                          <a:pt x="162" y="255"/>
                          <a:pt x="194" y="287"/>
                          <a:pt x="227" y="287"/>
                        </a:cubicBezTo>
                        <a:cubicBezTo>
                          <a:pt x="227" y="287"/>
                          <a:pt x="227" y="287"/>
                          <a:pt x="227" y="287"/>
                        </a:cubicBezTo>
                        <a:cubicBezTo>
                          <a:pt x="228" y="287"/>
                          <a:pt x="231" y="283"/>
                          <a:pt x="233" y="281"/>
                        </a:cubicBezTo>
                        <a:cubicBezTo>
                          <a:pt x="207" y="255"/>
                          <a:pt x="209" y="259"/>
                          <a:pt x="209" y="243"/>
                        </a:cubicBezTo>
                        <a:cubicBezTo>
                          <a:pt x="209" y="229"/>
                          <a:pt x="230" y="208"/>
                          <a:pt x="243" y="208"/>
                        </a:cubicBezTo>
                        <a:cubicBezTo>
                          <a:pt x="246" y="208"/>
                          <a:pt x="248" y="208"/>
                          <a:pt x="250" y="208"/>
                        </a:cubicBezTo>
                        <a:cubicBezTo>
                          <a:pt x="259" y="208"/>
                          <a:pt x="259" y="210"/>
                          <a:pt x="282" y="233"/>
                        </a:cubicBezTo>
                        <a:cubicBezTo>
                          <a:pt x="284" y="231"/>
                          <a:pt x="288" y="227"/>
                          <a:pt x="288" y="227"/>
                        </a:cubicBezTo>
                        <a:cubicBezTo>
                          <a:pt x="287" y="194"/>
                          <a:pt x="256" y="162"/>
                          <a:pt x="223" y="16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326695BC-0670-31E6-B35B-505C7D36851A}"/>
                    </a:ext>
                  </a:extLst>
                </p:cNvPr>
                <p:cNvSpPr/>
                <p:nvPr/>
              </p:nvSpPr>
              <p:spPr>
                <a:xfrm>
                  <a:off x="11499584" y="6159603"/>
                  <a:ext cx="609600" cy="6096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F476A1F7-6CD9-F245-264E-01DF7562B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982" y="4834637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8C61FF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>
                  <a:solidFill>
                    <a:srgbClr val="FFFFFF"/>
                  </a:solidFill>
                  <a:ea typeface="inpin heiti" panose="00000500000000000000" pitchFamily="2" charset="-122"/>
                </a:rPr>
                <a:t>01</a:t>
              </a:r>
              <a:endParaRPr lang="zh-CN" altLang="en-US" sz="2800" b="1">
                <a:solidFill>
                  <a:srgbClr val="FFFFFF"/>
                </a:solidFill>
                <a:ea typeface="inpin heiti" panose="00000500000000000000" pitchFamily="2" charset="-122"/>
              </a:endParaRPr>
            </a:p>
          </p:txBody>
        </p:sp>
        <p:sp>
          <p:nvSpPr>
            <p:cNvPr id="50" name="文本占位符 4">
              <a:extLst>
                <a:ext uri="{FF2B5EF4-FFF2-40B4-BE49-F238E27FC236}">
                  <a16:creationId xmlns:a16="http://schemas.microsoft.com/office/drawing/2014/main" id="{3BB3DA0D-815F-2B52-3D7F-C0E8CD5CC638}"/>
                </a:ext>
              </a:extLst>
            </p:cNvPr>
            <p:cNvSpPr txBox="1">
              <a:spLocks/>
            </p:cNvSpPr>
            <p:nvPr/>
          </p:nvSpPr>
          <p:spPr>
            <a:xfrm>
              <a:off x="1288771" y="3560134"/>
              <a:ext cx="2820220" cy="77142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>
                  <a:solidFill>
                    <a:schemeClr val="bg1"/>
                  </a:solidFill>
                </a:rPr>
                <a:t>方便快捷的管理项目依赖的资源</a:t>
              </a:r>
              <a:r>
                <a:rPr lang="en-US" altLang="zh-CN">
                  <a:solidFill>
                    <a:schemeClr val="bg1"/>
                  </a:solidFill>
                </a:rPr>
                <a:t>(jar</a:t>
              </a:r>
              <a:r>
                <a:rPr lang="zh-CN" altLang="en-US">
                  <a:solidFill>
                    <a:schemeClr val="bg1"/>
                  </a:solidFill>
                </a:rPr>
                <a:t>包</a:t>
              </a:r>
              <a:r>
                <a:rPr lang="en-US" altLang="zh-CN">
                  <a:solidFill>
                    <a:schemeClr val="bg1"/>
                  </a:solidFill>
                </a:rPr>
                <a:t>)</a:t>
              </a:r>
              <a:r>
                <a:rPr lang="zh-CN" altLang="en-US">
                  <a:solidFill>
                    <a:schemeClr val="bg1"/>
                  </a:solidFill>
                </a:rPr>
                <a:t>，避免版本冲突问题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453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F2F5E91-8047-9FA3-3CA3-E5E5AF4F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的作用</a:t>
            </a:r>
            <a:r>
              <a:rPr lang="en-US" altLang="zh-CN"/>
              <a:t>?</a:t>
            </a:r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26EE86E-AE03-C2C3-7E8D-6BDE655FC8D9}"/>
              </a:ext>
            </a:extLst>
          </p:cNvPr>
          <p:cNvGrpSpPr/>
          <p:nvPr/>
        </p:nvGrpSpPr>
        <p:grpSpPr>
          <a:xfrm>
            <a:off x="4607903" y="2181531"/>
            <a:ext cx="2955552" cy="3659271"/>
            <a:chOff x="4607903" y="2181531"/>
            <a:chExt cx="2955552" cy="3659271"/>
          </a:xfrm>
        </p:grpSpPr>
        <p:sp>
          <p:nvSpPr>
            <p:cNvPr id="65" name="Rounded Rectangle 1">
              <a:extLst>
                <a:ext uri="{FF2B5EF4-FFF2-40B4-BE49-F238E27FC236}">
                  <a16:creationId xmlns:a16="http://schemas.microsoft.com/office/drawing/2014/main" id="{4DA67E88-7CDA-9BFD-BA97-13E51972D4DD}"/>
                </a:ext>
              </a:extLst>
            </p:cNvPr>
            <p:cNvSpPr/>
            <p:nvPr/>
          </p:nvSpPr>
          <p:spPr>
            <a:xfrm>
              <a:off x="4607903" y="2181531"/>
              <a:ext cx="2955552" cy="3156190"/>
            </a:xfrm>
            <a:prstGeom prst="roundRect">
              <a:avLst>
                <a:gd name="adj" fmla="val 10000"/>
              </a:avLst>
            </a:prstGeom>
            <a:solidFill>
              <a:srgbClr val="8C61FF"/>
            </a:soli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7E65D4EB-2022-8D2F-FA04-DC3616F1BF48}"/>
                </a:ext>
              </a:extLst>
            </p:cNvPr>
            <p:cNvGrpSpPr/>
            <p:nvPr/>
          </p:nvGrpSpPr>
          <p:grpSpPr>
            <a:xfrm>
              <a:off x="5044038" y="2433538"/>
              <a:ext cx="2083281" cy="666319"/>
              <a:chOff x="5044038" y="2748498"/>
              <a:chExt cx="2083281" cy="666319"/>
            </a:xfrm>
          </p:grpSpPr>
          <p:grpSp>
            <p:nvGrpSpPr>
              <p:cNvPr id="69" name="组合 68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45385607-BA46-7526-5490-138AA33DB3FD}"/>
                  </a:ext>
                </a:extLst>
              </p:cNvPr>
              <p:cNvGrpSpPr/>
              <p:nvPr/>
            </p:nvGrpSpPr>
            <p:grpSpPr>
              <a:xfrm>
                <a:off x="5044038" y="2748498"/>
                <a:ext cx="2083281" cy="666319"/>
                <a:chOff x="1052038" y="2205441"/>
                <a:chExt cx="5050588" cy="3940703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C0C4D59E-0120-E74C-652A-6C70D9B67B5C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2000" b="1"/>
                    <a:t>      统一项目结构</a:t>
                  </a:r>
                </a:p>
              </p:txBody>
            </p:sp>
            <p:sp>
              <p:nvSpPr>
                <p:cNvPr id="76" name="任意多边形 13">
                  <a:extLst>
                    <a:ext uri="{FF2B5EF4-FFF2-40B4-BE49-F238E27FC236}">
                      <a16:creationId xmlns:a16="http://schemas.microsoft.com/office/drawing/2014/main" id="{BFD26634-2F40-B4A5-6F4C-AC832F412E60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任意多边形 14">
                  <a:extLst>
                    <a:ext uri="{FF2B5EF4-FFF2-40B4-BE49-F238E27FC236}">
                      <a16:creationId xmlns:a16="http://schemas.microsoft.com/office/drawing/2014/main" id="{71BA4177-7669-4E35-436B-104C32F3EA4A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8" name="组合 77">
                  <a:extLst>
                    <a:ext uri="{FF2B5EF4-FFF2-40B4-BE49-F238E27FC236}">
                      <a16:creationId xmlns:a16="http://schemas.microsoft.com/office/drawing/2014/main" id="{563DB267-1CB9-537D-A2BA-F7F20209CDB4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79" name="任意多边形 16">
                    <a:extLst>
                      <a:ext uri="{FF2B5EF4-FFF2-40B4-BE49-F238E27FC236}">
                        <a16:creationId xmlns:a16="http://schemas.microsoft.com/office/drawing/2014/main" id="{9EAB47D7-90C7-9FF7-C897-F61EBDD2B7A9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任意多边形 17">
                    <a:extLst>
                      <a:ext uri="{FF2B5EF4-FFF2-40B4-BE49-F238E27FC236}">
                        <a16:creationId xmlns:a16="http://schemas.microsoft.com/office/drawing/2014/main" id="{ABB0AD43-5321-AD0E-370D-379B9DFFA2B9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DE58091C-A42C-7AC4-AF2B-E4F333274282}"/>
                  </a:ext>
                </a:extLst>
              </p:cNvPr>
              <p:cNvGrpSpPr/>
              <p:nvPr/>
            </p:nvGrpSpPr>
            <p:grpSpPr>
              <a:xfrm>
                <a:off x="5080165" y="2892169"/>
                <a:ext cx="371795" cy="371795"/>
                <a:chOff x="10170580" y="6172194"/>
                <a:chExt cx="609600" cy="609600"/>
              </a:xfrm>
            </p:grpSpPr>
            <p:grpSp>
              <p:nvGrpSpPr>
                <p:cNvPr id="71" name="组合 70">
                  <a:extLst>
                    <a:ext uri="{FF2B5EF4-FFF2-40B4-BE49-F238E27FC236}">
                      <a16:creationId xmlns:a16="http://schemas.microsoft.com/office/drawing/2014/main" id="{F02FCA1A-9D6D-71B6-7578-0EF3601B06A2}"/>
                    </a:ext>
                  </a:extLst>
                </p:cNvPr>
                <p:cNvGrpSpPr/>
                <p:nvPr/>
              </p:nvGrpSpPr>
              <p:grpSpPr>
                <a:xfrm>
                  <a:off x="10262980" y="6305994"/>
                  <a:ext cx="424800" cy="342000"/>
                  <a:chOff x="243587" y="8190167"/>
                  <a:chExt cx="425450" cy="342900"/>
                </a:xfrm>
                <a:solidFill>
                  <a:schemeClr val="bg1"/>
                </a:solidFill>
              </p:grpSpPr>
              <p:sp>
                <p:nvSpPr>
                  <p:cNvPr id="73" name="Freeform 1023">
                    <a:extLst>
                      <a:ext uri="{FF2B5EF4-FFF2-40B4-BE49-F238E27FC236}">
                        <a16:creationId xmlns:a16="http://schemas.microsoft.com/office/drawing/2014/main" id="{DD11E429-C3E1-5D0D-DE6B-60EC2688532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43587" y="8304467"/>
                    <a:ext cx="385763" cy="228600"/>
                  </a:xfrm>
                  <a:custGeom>
                    <a:avLst/>
                    <a:gdLst>
                      <a:gd name="T0" fmla="*/ 68 w 243"/>
                      <a:gd name="T1" fmla="*/ 55 h 144"/>
                      <a:gd name="T2" fmla="*/ 68 w 243"/>
                      <a:gd name="T3" fmla="*/ 144 h 144"/>
                      <a:gd name="T4" fmla="*/ 107 w 243"/>
                      <a:gd name="T5" fmla="*/ 144 h 144"/>
                      <a:gd name="T6" fmla="*/ 107 w 243"/>
                      <a:gd name="T7" fmla="*/ 55 h 144"/>
                      <a:gd name="T8" fmla="*/ 88 w 243"/>
                      <a:gd name="T9" fmla="*/ 37 h 144"/>
                      <a:gd name="T10" fmla="*/ 68 w 243"/>
                      <a:gd name="T11" fmla="*/ 55 h 144"/>
                      <a:gd name="T12" fmla="*/ 0 w 243"/>
                      <a:gd name="T13" fmla="*/ 144 h 144"/>
                      <a:gd name="T14" fmla="*/ 41 w 243"/>
                      <a:gd name="T15" fmla="*/ 144 h 144"/>
                      <a:gd name="T16" fmla="*/ 41 w 243"/>
                      <a:gd name="T17" fmla="*/ 76 h 144"/>
                      <a:gd name="T18" fmla="*/ 0 w 243"/>
                      <a:gd name="T19" fmla="*/ 110 h 144"/>
                      <a:gd name="T20" fmla="*/ 0 w 243"/>
                      <a:gd name="T21" fmla="*/ 144 h 144"/>
                      <a:gd name="T22" fmla="*/ 202 w 243"/>
                      <a:gd name="T23" fmla="*/ 34 h 144"/>
                      <a:gd name="T24" fmla="*/ 202 w 243"/>
                      <a:gd name="T25" fmla="*/ 144 h 144"/>
                      <a:gd name="T26" fmla="*/ 243 w 243"/>
                      <a:gd name="T27" fmla="*/ 144 h 144"/>
                      <a:gd name="T28" fmla="*/ 243 w 243"/>
                      <a:gd name="T29" fmla="*/ 0 h 144"/>
                      <a:gd name="T30" fmla="*/ 202 w 243"/>
                      <a:gd name="T31" fmla="*/ 34 h 144"/>
                      <a:gd name="T32" fmla="*/ 134 w 243"/>
                      <a:gd name="T33" fmla="*/ 78 h 144"/>
                      <a:gd name="T34" fmla="*/ 134 w 243"/>
                      <a:gd name="T35" fmla="*/ 144 h 144"/>
                      <a:gd name="T36" fmla="*/ 175 w 243"/>
                      <a:gd name="T37" fmla="*/ 144 h 144"/>
                      <a:gd name="T38" fmla="*/ 175 w 243"/>
                      <a:gd name="T39" fmla="*/ 57 h 144"/>
                      <a:gd name="T40" fmla="*/ 142 w 243"/>
                      <a:gd name="T41" fmla="*/ 84 h 144"/>
                      <a:gd name="T42" fmla="*/ 134 w 243"/>
                      <a:gd name="T43" fmla="*/ 78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43" h="144">
                        <a:moveTo>
                          <a:pt x="68" y="55"/>
                        </a:moveTo>
                        <a:lnTo>
                          <a:pt x="68" y="144"/>
                        </a:lnTo>
                        <a:lnTo>
                          <a:pt x="107" y="144"/>
                        </a:lnTo>
                        <a:lnTo>
                          <a:pt x="107" y="55"/>
                        </a:lnTo>
                        <a:lnTo>
                          <a:pt x="88" y="37"/>
                        </a:lnTo>
                        <a:lnTo>
                          <a:pt x="68" y="55"/>
                        </a:lnTo>
                        <a:close/>
                        <a:moveTo>
                          <a:pt x="0" y="144"/>
                        </a:moveTo>
                        <a:lnTo>
                          <a:pt x="41" y="144"/>
                        </a:lnTo>
                        <a:lnTo>
                          <a:pt x="41" y="76"/>
                        </a:lnTo>
                        <a:lnTo>
                          <a:pt x="0" y="110"/>
                        </a:lnTo>
                        <a:lnTo>
                          <a:pt x="0" y="144"/>
                        </a:lnTo>
                        <a:close/>
                        <a:moveTo>
                          <a:pt x="202" y="34"/>
                        </a:moveTo>
                        <a:lnTo>
                          <a:pt x="202" y="144"/>
                        </a:lnTo>
                        <a:lnTo>
                          <a:pt x="243" y="144"/>
                        </a:lnTo>
                        <a:lnTo>
                          <a:pt x="243" y="0"/>
                        </a:lnTo>
                        <a:lnTo>
                          <a:pt x="202" y="34"/>
                        </a:lnTo>
                        <a:close/>
                        <a:moveTo>
                          <a:pt x="134" y="78"/>
                        </a:moveTo>
                        <a:lnTo>
                          <a:pt x="134" y="144"/>
                        </a:lnTo>
                        <a:lnTo>
                          <a:pt x="175" y="144"/>
                        </a:lnTo>
                        <a:lnTo>
                          <a:pt x="175" y="57"/>
                        </a:lnTo>
                        <a:lnTo>
                          <a:pt x="142" y="84"/>
                        </a:lnTo>
                        <a:lnTo>
                          <a:pt x="134" y="7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024">
                    <a:extLst>
                      <a:ext uri="{FF2B5EF4-FFF2-40B4-BE49-F238E27FC236}">
                        <a16:creationId xmlns:a16="http://schemas.microsoft.com/office/drawing/2014/main" id="{FB6951E7-0CAE-C614-97EF-959F33054F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3587" y="8190167"/>
                    <a:ext cx="425450" cy="247650"/>
                  </a:xfrm>
                  <a:custGeom>
                    <a:avLst/>
                    <a:gdLst>
                      <a:gd name="T0" fmla="*/ 268 w 268"/>
                      <a:gd name="T1" fmla="*/ 0 h 156"/>
                      <a:gd name="T2" fmla="*/ 192 w 268"/>
                      <a:gd name="T3" fmla="*/ 0 h 156"/>
                      <a:gd name="T4" fmla="*/ 225 w 268"/>
                      <a:gd name="T5" fmla="*/ 30 h 156"/>
                      <a:gd name="T6" fmla="*/ 142 w 268"/>
                      <a:gd name="T7" fmla="*/ 101 h 156"/>
                      <a:gd name="T8" fmla="*/ 88 w 268"/>
                      <a:gd name="T9" fmla="*/ 54 h 156"/>
                      <a:gd name="T10" fmla="*/ 0 w 268"/>
                      <a:gd name="T11" fmla="*/ 125 h 156"/>
                      <a:gd name="T12" fmla="*/ 0 w 268"/>
                      <a:gd name="T13" fmla="*/ 156 h 156"/>
                      <a:gd name="T14" fmla="*/ 88 w 268"/>
                      <a:gd name="T15" fmla="*/ 85 h 156"/>
                      <a:gd name="T16" fmla="*/ 142 w 268"/>
                      <a:gd name="T17" fmla="*/ 132 h 156"/>
                      <a:gd name="T18" fmla="*/ 241 w 268"/>
                      <a:gd name="T19" fmla="*/ 48 h 156"/>
                      <a:gd name="T20" fmla="*/ 268 w 268"/>
                      <a:gd name="T21" fmla="*/ 74 h 156"/>
                      <a:gd name="T22" fmla="*/ 268 w 268"/>
                      <a:gd name="T23" fmla="*/ 0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68" h="156">
                        <a:moveTo>
                          <a:pt x="268" y="0"/>
                        </a:moveTo>
                        <a:lnTo>
                          <a:pt x="192" y="0"/>
                        </a:lnTo>
                        <a:lnTo>
                          <a:pt x="225" y="30"/>
                        </a:lnTo>
                        <a:lnTo>
                          <a:pt x="142" y="101"/>
                        </a:lnTo>
                        <a:lnTo>
                          <a:pt x="88" y="54"/>
                        </a:lnTo>
                        <a:lnTo>
                          <a:pt x="0" y="125"/>
                        </a:lnTo>
                        <a:lnTo>
                          <a:pt x="0" y="156"/>
                        </a:lnTo>
                        <a:lnTo>
                          <a:pt x="88" y="85"/>
                        </a:lnTo>
                        <a:lnTo>
                          <a:pt x="142" y="132"/>
                        </a:lnTo>
                        <a:lnTo>
                          <a:pt x="241" y="48"/>
                        </a:lnTo>
                        <a:lnTo>
                          <a:pt x="268" y="74"/>
                        </a:lnTo>
                        <a:lnTo>
                          <a:pt x="26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F9AEA568-4FA0-D781-AE9E-BDEB770ACD95}"/>
                    </a:ext>
                  </a:extLst>
                </p:cNvPr>
                <p:cNvSpPr/>
                <p:nvPr/>
              </p:nvSpPr>
              <p:spPr>
                <a:xfrm>
                  <a:off x="10170580" y="6172194"/>
                  <a:ext cx="609600" cy="6096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7" name="文本占位符 4">
              <a:extLst>
                <a:ext uri="{FF2B5EF4-FFF2-40B4-BE49-F238E27FC236}">
                  <a16:creationId xmlns:a16="http://schemas.microsoft.com/office/drawing/2014/main" id="{B1AAB022-86C8-4F84-DCB3-B0DA78342182}"/>
                </a:ext>
              </a:extLst>
            </p:cNvPr>
            <p:cNvSpPr txBox="1">
              <a:spLocks/>
            </p:cNvSpPr>
            <p:nvPr/>
          </p:nvSpPr>
          <p:spPr>
            <a:xfrm>
              <a:off x="4730863" y="3686085"/>
              <a:ext cx="2705529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>
                  <a:solidFill>
                    <a:schemeClr val="bg1"/>
                  </a:solidFill>
                </a:rPr>
                <a:t>提供标准、统一的项目结构</a:t>
              </a:r>
            </a:p>
          </p:txBody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E414F1BC-8C96-5553-BCE4-819CBEE2B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018" y="4834637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8C61FF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>
                  <a:solidFill>
                    <a:srgbClr val="FFFFFF"/>
                  </a:solidFill>
                  <a:ea typeface="inpin heiti" panose="00000500000000000000" pitchFamily="2" charset="-122"/>
                </a:rPr>
                <a:t>02</a:t>
              </a:r>
              <a:endParaRPr lang="zh-CN" altLang="en-US" sz="3200" b="1">
                <a:solidFill>
                  <a:srgbClr val="FFFFFF"/>
                </a:solidFill>
                <a:ea typeface="inpin heiti" panose="00000500000000000000" pitchFamily="2" charset="-122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155BC78-491F-701C-064E-AE38601E6866}"/>
              </a:ext>
            </a:extLst>
          </p:cNvPr>
          <p:cNvGrpSpPr/>
          <p:nvPr/>
        </p:nvGrpSpPr>
        <p:grpSpPr>
          <a:xfrm>
            <a:off x="1211055" y="2181531"/>
            <a:ext cx="2955552" cy="3659271"/>
            <a:chOff x="1211055" y="2181531"/>
            <a:chExt cx="2955552" cy="3659271"/>
          </a:xfrm>
        </p:grpSpPr>
        <p:sp>
          <p:nvSpPr>
            <p:cNvPr id="82" name="Rounded Rectangle 1">
              <a:extLst>
                <a:ext uri="{FF2B5EF4-FFF2-40B4-BE49-F238E27FC236}">
                  <a16:creationId xmlns:a16="http://schemas.microsoft.com/office/drawing/2014/main" id="{E37D3080-933E-A82D-47AE-E74E18F7A3BF}"/>
                </a:ext>
              </a:extLst>
            </p:cNvPr>
            <p:cNvSpPr/>
            <p:nvPr/>
          </p:nvSpPr>
          <p:spPr>
            <a:xfrm>
              <a:off x="1211055" y="2181531"/>
              <a:ext cx="2955552" cy="3156190"/>
            </a:xfrm>
            <a:prstGeom prst="roundRect">
              <a:avLst>
                <a:gd name="adj" fmla="val 10000"/>
              </a:avLst>
            </a:prstGeom>
            <a:solidFill>
              <a:srgbClr val="8C61FF"/>
            </a:soli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AC8C7D04-D1B8-DE5F-0042-F2CD4456FC0B}"/>
                </a:ext>
              </a:extLst>
            </p:cNvPr>
            <p:cNvGrpSpPr/>
            <p:nvPr/>
          </p:nvGrpSpPr>
          <p:grpSpPr>
            <a:xfrm>
              <a:off x="1652351" y="2433538"/>
              <a:ext cx="2072959" cy="666320"/>
              <a:chOff x="1652351" y="2748498"/>
              <a:chExt cx="2072959" cy="666320"/>
            </a:xfrm>
          </p:grpSpPr>
          <p:grpSp>
            <p:nvGrpSpPr>
              <p:cNvPr id="93" name="组合 92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EC1FA759-4D17-4D0B-9345-47A32592DE0A}"/>
                  </a:ext>
                </a:extLst>
              </p:cNvPr>
              <p:cNvGrpSpPr/>
              <p:nvPr/>
            </p:nvGrpSpPr>
            <p:grpSpPr>
              <a:xfrm>
                <a:off x="1652351" y="2748498"/>
                <a:ext cx="2072959" cy="666320"/>
                <a:chOff x="1052038" y="2205441"/>
                <a:chExt cx="5050588" cy="3940703"/>
              </a:xfrm>
            </p:grpSpPr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98481F64-1047-DCC0-89E3-B0D64FABE852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solidFill>
                  <a:srgbClr val="D9D9D9">
                    <a:alpha val="10196"/>
                  </a:srgb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/>
                    <a:t>         依赖管理</a:t>
                  </a:r>
                </a:p>
              </p:txBody>
            </p:sp>
            <p:sp>
              <p:nvSpPr>
                <p:cNvPr id="102" name="任意多边形 13">
                  <a:extLst>
                    <a:ext uri="{FF2B5EF4-FFF2-40B4-BE49-F238E27FC236}">
                      <a16:creationId xmlns:a16="http://schemas.microsoft.com/office/drawing/2014/main" id="{87DA760D-9CAA-F648-6889-E971A78EF452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任意多边形 14">
                  <a:extLst>
                    <a:ext uri="{FF2B5EF4-FFF2-40B4-BE49-F238E27FC236}">
                      <a16:creationId xmlns:a16="http://schemas.microsoft.com/office/drawing/2014/main" id="{141CBEA8-1160-17CD-32E0-9DE4131BDAD1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43A3DE59-C789-99E5-D4D1-F14386C41AFD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113" name="任意多边形 16">
                    <a:extLst>
                      <a:ext uri="{FF2B5EF4-FFF2-40B4-BE49-F238E27FC236}">
                        <a16:creationId xmlns:a16="http://schemas.microsoft.com/office/drawing/2014/main" id="{44320D6E-3D02-3BFC-4ABA-4987D17CB39C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任意多边形 17">
                    <a:extLst>
                      <a:ext uri="{FF2B5EF4-FFF2-40B4-BE49-F238E27FC236}">
                        <a16:creationId xmlns:a16="http://schemas.microsoft.com/office/drawing/2014/main" id="{79B0B9C1-A696-3A25-A42C-452D6912F8ED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1BEF93A7-2EB4-6E08-993E-6E09262B5EAB}"/>
                  </a:ext>
                </a:extLst>
              </p:cNvPr>
              <p:cNvGrpSpPr/>
              <p:nvPr/>
            </p:nvGrpSpPr>
            <p:grpSpPr>
              <a:xfrm>
                <a:off x="2012309" y="2889073"/>
                <a:ext cx="385170" cy="385170"/>
                <a:chOff x="11499584" y="6159603"/>
                <a:chExt cx="609600" cy="609600"/>
              </a:xfrm>
            </p:grpSpPr>
            <p:grpSp>
              <p:nvGrpSpPr>
                <p:cNvPr id="95" name="组合 94">
                  <a:extLst>
                    <a:ext uri="{FF2B5EF4-FFF2-40B4-BE49-F238E27FC236}">
                      <a16:creationId xmlns:a16="http://schemas.microsoft.com/office/drawing/2014/main" id="{693EB319-9F12-EDED-38F7-214284B6A994}"/>
                    </a:ext>
                  </a:extLst>
                </p:cNvPr>
                <p:cNvGrpSpPr/>
                <p:nvPr/>
              </p:nvGrpSpPr>
              <p:grpSpPr>
                <a:xfrm>
                  <a:off x="11623385" y="6298029"/>
                  <a:ext cx="424800" cy="342006"/>
                  <a:chOff x="8809038" y="2963863"/>
                  <a:chExt cx="176213" cy="176216"/>
                </a:xfrm>
                <a:solidFill>
                  <a:schemeClr val="bg1"/>
                </a:solidFill>
              </p:grpSpPr>
              <p:sp>
                <p:nvSpPr>
                  <p:cNvPr id="97" name="Freeform 384">
                    <a:extLst>
                      <a:ext uri="{FF2B5EF4-FFF2-40B4-BE49-F238E27FC236}">
                        <a16:creationId xmlns:a16="http://schemas.microsoft.com/office/drawing/2014/main" id="{395712DB-1FAB-C5FF-2A86-CE0955C9B8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09038" y="3052763"/>
                    <a:ext cx="85725" cy="85725"/>
                  </a:xfrm>
                  <a:custGeom>
                    <a:avLst/>
                    <a:gdLst>
                      <a:gd name="T0" fmla="*/ 43 w 54"/>
                      <a:gd name="T1" fmla="*/ 9 h 54"/>
                      <a:gd name="T2" fmla="*/ 24 w 54"/>
                      <a:gd name="T3" fmla="*/ 27 h 54"/>
                      <a:gd name="T4" fmla="*/ 21 w 54"/>
                      <a:gd name="T5" fmla="*/ 24 h 54"/>
                      <a:gd name="T6" fmla="*/ 39 w 54"/>
                      <a:gd name="T7" fmla="*/ 5 h 54"/>
                      <a:gd name="T8" fmla="*/ 34 w 54"/>
                      <a:gd name="T9" fmla="*/ 0 h 54"/>
                      <a:gd name="T10" fmla="*/ 10 w 54"/>
                      <a:gd name="T11" fmla="*/ 24 h 54"/>
                      <a:gd name="T12" fmla="*/ 10 w 54"/>
                      <a:gd name="T13" fmla="*/ 24 h 54"/>
                      <a:gd name="T14" fmla="*/ 10 w 54"/>
                      <a:gd name="T15" fmla="*/ 24 h 54"/>
                      <a:gd name="T16" fmla="*/ 10 w 54"/>
                      <a:gd name="T17" fmla="*/ 24 h 54"/>
                      <a:gd name="T18" fmla="*/ 10 w 54"/>
                      <a:gd name="T19" fmla="*/ 24 h 54"/>
                      <a:gd name="T20" fmla="*/ 0 w 54"/>
                      <a:gd name="T21" fmla="*/ 54 h 54"/>
                      <a:gd name="T22" fmla="*/ 30 w 54"/>
                      <a:gd name="T23" fmla="*/ 44 h 54"/>
                      <a:gd name="T24" fmla="*/ 30 w 54"/>
                      <a:gd name="T25" fmla="*/ 44 h 54"/>
                      <a:gd name="T26" fmla="*/ 30 w 54"/>
                      <a:gd name="T27" fmla="*/ 44 h 54"/>
                      <a:gd name="T28" fmla="*/ 30 w 54"/>
                      <a:gd name="T29" fmla="*/ 44 h 54"/>
                      <a:gd name="T30" fmla="*/ 30 w 54"/>
                      <a:gd name="T31" fmla="*/ 44 h 54"/>
                      <a:gd name="T32" fmla="*/ 54 w 54"/>
                      <a:gd name="T33" fmla="*/ 21 h 54"/>
                      <a:gd name="T34" fmla="*/ 43 w 54"/>
                      <a:gd name="T35" fmla="*/ 9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4" h="54">
                        <a:moveTo>
                          <a:pt x="43" y="9"/>
                        </a:moveTo>
                        <a:lnTo>
                          <a:pt x="24" y="27"/>
                        </a:lnTo>
                        <a:lnTo>
                          <a:pt x="21" y="24"/>
                        </a:lnTo>
                        <a:lnTo>
                          <a:pt x="39" y="5"/>
                        </a:lnTo>
                        <a:lnTo>
                          <a:pt x="34" y="0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0" y="5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54" y="21"/>
                        </a:lnTo>
                        <a:lnTo>
                          <a:pt x="43" y="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385">
                    <a:extLst>
                      <a:ext uri="{FF2B5EF4-FFF2-40B4-BE49-F238E27FC236}">
                        <a16:creationId xmlns:a16="http://schemas.microsoft.com/office/drawing/2014/main" id="{2D9CE091-4285-582F-FD15-96CE6047CE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99526" y="2995613"/>
                    <a:ext cx="53975" cy="53975"/>
                  </a:xfrm>
                  <a:custGeom>
                    <a:avLst/>
                    <a:gdLst>
                      <a:gd name="T0" fmla="*/ 5 w 34"/>
                      <a:gd name="T1" fmla="*/ 19 h 34"/>
                      <a:gd name="T2" fmla="*/ 14 w 34"/>
                      <a:gd name="T3" fmla="*/ 10 h 34"/>
                      <a:gd name="T4" fmla="*/ 17 w 34"/>
                      <a:gd name="T5" fmla="*/ 13 h 34"/>
                      <a:gd name="T6" fmla="*/ 8 w 34"/>
                      <a:gd name="T7" fmla="*/ 22 h 34"/>
                      <a:gd name="T8" fmla="*/ 20 w 34"/>
                      <a:gd name="T9" fmla="*/ 34 h 34"/>
                      <a:gd name="T10" fmla="*/ 34 w 34"/>
                      <a:gd name="T11" fmla="*/ 20 h 34"/>
                      <a:gd name="T12" fmla="*/ 14 w 34"/>
                      <a:gd name="T13" fmla="*/ 0 h 34"/>
                      <a:gd name="T14" fmla="*/ 0 w 34"/>
                      <a:gd name="T15" fmla="*/ 14 h 34"/>
                      <a:gd name="T16" fmla="*/ 5 w 34"/>
                      <a:gd name="T17" fmla="*/ 19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4" h="34">
                        <a:moveTo>
                          <a:pt x="5" y="19"/>
                        </a:moveTo>
                        <a:lnTo>
                          <a:pt x="14" y="10"/>
                        </a:lnTo>
                        <a:lnTo>
                          <a:pt x="17" y="13"/>
                        </a:lnTo>
                        <a:lnTo>
                          <a:pt x="8" y="22"/>
                        </a:lnTo>
                        <a:lnTo>
                          <a:pt x="20" y="34"/>
                        </a:lnTo>
                        <a:lnTo>
                          <a:pt x="34" y="20"/>
                        </a:lnTo>
                        <a:lnTo>
                          <a:pt x="14" y="0"/>
                        </a:lnTo>
                        <a:lnTo>
                          <a:pt x="0" y="14"/>
                        </a:lnTo>
                        <a:lnTo>
                          <a:pt x="5" y="1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386">
                    <a:extLst>
                      <a:ext uri="{FF2B5EF4-FFF2-40B4-BE49-F238E27FC236}">
                        <a16:creationId xmlns:a16="http://schemas.microsoft.com/office/drawing/2014/main" id="{1E512867-DB68-9A22-DAE2-BB7332024D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31276" y="2963863"/>
                    <a:ext cx="53975" cy="52388"/>
                  </a:xfrm>
                  <a:custGeom>
                    <a:avLst/>
                    <a:gdLst>
                      <a:gd name="T0" fmla="*/ 14 w 34"/>
                      <a:gd name="T1" fmla="*/ 0 h 33"/>
                      <a:gd name="T2" fmla="*/ 0 w 34"/>
                      <a:gd name="T3" fmla="*/ 13 h 33"/>
                      <a:gd name="T4" fmla="*/ 21 w 34"/>
                      <a:gd name="T5" fmla="*/ 33 h 33"/>
                      <a:gd name="T6" fmla="*/ 34 w 34"/>
                      <a:gd name="T7" fmla="*/ 20 h 33"/>
                      <a:gd name="T8" fmla="*/ 14 w 3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33">
                        <a:moveTo>
                          <a:pt x="14" y="0"/>
                        </a:moveTo>
                        <a:lnTo>
                          <a:pt x="0" y="13"/>
                        </a:lnTo>
                        <a:lnTo>
                          <a:pt x="21" y="33"/>
                        </a:lnTo>
                        <a:lnTo>
                          <a:pt x="34" y="2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387">
                    <a:extLst>
                      <a:ext uri="{FF2B5EF4-FFF2-40B4-BE49-F238E27FC236}">
                        <a16:creationId xmlns:a16="http://schemas.microsoft.com/office/drawing/2014/main" id="{6A2587AD-0D4F-4E7D-0D3F-7FB0273D81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09038" y="2963866"/>
                    <a:ext cx="176213" cy="176213"/>
                  </a:xfrm>
                  <a:custGeom>
                    <a:avLst/>
                    <a:gdLst>
                      <a:gd name="T0" fmla="*/ 223 w 288"/>
                      <a:gd name="T1" fmla="*/ 162 h 287"/>
                      <a:gd name="T2" fmla="*/ 203 w 288"/>
                      <a:gd name="T3" fmla="*/ 167 h 287"/>
                      <a:gd name="T4" fmla="*/ 120 w 288"/>
                      <a:gd name="T5" fmla="*/ 84 h 287"/>
                      <a:gd name="T6" fmla="*/ 125 w 288"/>
                      <a:gd name="T7" fmla="*/ 65 h 287"/>
                      <a:gd name="T8" fmla="*/ 61 w 288"/>
                      <a:gd name="T9" fmla="*/ 0 h 287"/>
                      <a:gd name="T10" fmla="*/ 60 w 288"/>
                      <a:gd name="T11" fmla="*/ 0 h 287"/>
                      <a:gd name="T12" fmla="*/ 54 w 288"/>
                      <a:gd name="T13" fmla="*/ 6 h 287"/>
                      <a:gd name="T14" fmla="*/ 79 w 288"/>
                      <a:gd name="T15" fmla="*/ 44 h 287"/>
                      <a:gd name="T16" fmla="*/ 45 w 288"/>
                      <a:gd name="T17" fmla="*/ 78 h 287"/>
                      <a:gd name="T18" fmla="*/ 38 w 288"/>
                      <a:gd name="T19" fmla="*/ 79 h 287"/>
                      <a:gd name="T20" fmla="*/ 6 w 288"/>
                      <a:gd name="T21" fmla="*/ 54 h 287"/>
                      <a:gd name="T22" fmla="*/ 0 w 288"/>
                      <a:gd name="T23" fmla="*/ 60 h 287"/>
                      <a:gd name="T24" fmla="*/ 65 w 288"/>
                      <a:gd name="T25" fmla="*/ 125 h 287"/>
                      <a:gd name="T26" fmla="*/ 84 w 288"/>
                      <a:gd name="T27" fmla="*/ 120 h 287"/>
                      <a:gd name="T28" fmla="*/ 167 w 288"/>
                      <a:gd name="T29" fmla="*/ 203 h 287"/>
                      <a:gd name="T30" fmla="*/ 162 w 288"/>
                      <a:gd name="T31" fmla="*/ 222 h 287"/>
                      <a:gd name="T32" fmla="*/ 227 w 288"/>
                      <a:gd name="T33" fmla="*/ 287 h 287"/>
                      <a:gd name="T34" fmla="*/ 227 w 288"/>
                      <a:gd name="T35" fmla="*/ 287 h 287"/>
                      <a:gd name="T36" fmla="*/ 233 w 288"/>
                      <a:gd name="T37" fmla="*/ 281 h 287"/>
                      <a:gd name="T38" fmla="*/ 209 w 288"/>
                      <a:gd name="T39" fmla="*/ 243 h 287"/>
                      <a:gd name="T40" fmla="*/ 243 w 288"/>
                      <a:gd name="T41" fmla="*/ 208 h 287"/>
                      <a:gd name="T42" fmla="*/ 250 w 288"/>
                      <a:gd name="T43" fmla="*/ 208 h 287"/>
                      <a:gd name="T44" fmla="*/ 282 w 288"/>
                      <a:gd name="T45" fmla="*/ 233 h 287"/>
                      <a:gd name="T46" fmla="*/ 288 w 288"/>
                      <a:gd name="T47" fmla="*/ 227 h 287"/>
                      <a:gd name="T48" fmla="*/ 223 w 288"/>
                      <a:gd name="T49" fmla="*/ 162 h 2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88" h="287">
                        <a:moveTo>
                          <a:pt x="223" y="162"/>
                        </a:moveTo>
                        <a:cubicBezTo>
                          <a:pt x="216" y="162"/>
                          <a:pt x="210" y="164"/>
                          <a:pt x="203" y="167"/>
                        </a:cubicBezTo>
                        <a:cubicBezTo>
                          <a:pt x="120" y="84"/>
                          <a:pt x="120" y="84"/>
                          <a:pt x="120" y="84"/>
                        </a:cubicBezTo>
                        <a:cubicBezTo>
                          <a:pt x="123" y="77"/>
                          <a:pt x="125" y="71"/>
                          <a:pt x="125" y="65"/>
                        </a:cubicBezTo>
                        <a:cubicBezTo>
                          <a:pt x="125" y="32"/>
                          <a:pt x="94" y="0"/>
                          <a:pt x="61" y="0"/>
                        </a:cubicBezTo>
                        <a:cubicBezTo>
                          <a:pt x="61" y="0"/>
                          <a:pt x="60" y="0"/>
                          <a:pt x="60" y="0"/>
                        </a:cubicBezTo>
                        <a:cubicBezTo>
                          <a:pt x="60" y="0"/>
                          <a:pt x="56" y="3"/>
                          <a:pt x="54" y="6"/>
                        </a:cubicBezTo>
                        <a:cubicBezTo>
                          <a:pt x="81" y="32"/>
                          <a:pt x="79" y="28"/>
                          <a:pt x="79" y="44"/>
                        </a:cubicBezTo>
                        <a:cubicBezTo>
                          <a:pt x="79" y="57"/>
                          <a:pt x="58" y="78"/>
                          <a:pt x="45" y="78"/>
                        </a:cubicBezTo>
                        <a:cubicBezTo>
                          <a:pt x="42" y="78"/>
                          <a:pt x="40" y="79"/>
                          <a:pt x="38" y="79"/>
                        </a:cubicBezTo>
                        <a:cubicBezTo>
                          <a:pt x="29" y="79"/>
                          <a:pt x="29" y="77"/>
                          <a:pt x="6" y="54"/>
                        </a:cubicBezTo>
                        <a:cubicBezTo>
                          <a:pt x="4" y="56"/>
                          <a:pt x="0" y="60"/>
                          <a:pt x="0" y="60"/>
                        </a:cubicBezTo>
                        <a:cubicBezTo>
                          <a:pt x="0" y="93"/>
                          <a:pt x="32" y="125"/>
                          <a:pt x="65" y="125"/>
                        </a:cubicBezTo>
                        <a:cubicBezTo>
                          <a:pt x="71" y="125"/>
                          <a:pt x="78" y="123"/>
                          <a:pt x="84" y="120"/>
                        </a:cubicBezTo>
                        <a:cubicBezTo>
                          <a:pt x="167" y="203"/>
                          <a:pt x="167" y="203"/>
                          <a:pt x="167" y="203"/>
                        </a:cubicBezTo>
                        <a:cubicBezTo>
                          <a:pt x="164" y="210"/>
                          <a:pt x="162" y="216"/>
                          <a:pt x="162" y="222"/>
                        </a:cubicBezTo>
                        <a:cubicBezTo>
                          <a:pt x="162" y="255"/>
                          <a:pt x="194" y="287"/>
                          <a:pt x="227" y="287"/>
                        </a:cubicBezTo>
                        <a:cubicBezTo>
                          <a:pt x="227" y="287"/>
                          <a:pt x="227" y="287"/>
                          <a:pt x="227" y="287"/>
                        </a:cubicBezTo>
                        <a:cubicBezTo>
                          <a:pt x="228" y="287"/>
                          <a:pt x="231" y="283"/>
                          <a:pt x="233" y="281"/>
                        </a:cubicBezTo>
                        <a:cubicBezTo>
                          <a:pt x="207" y="255"/>
                          <a:pt x="209" y="259"/>
                          <a:pt x="209" y="243"/>
                        </a:cubicBezTo>
                        <a:cubicBezTo>
                          <a:pt x="209" y="229"/>
                          <a:pt x="230" y="208"/>
                          <a:pt x="243" y="208"/>
                        </a:cubicBezTo>
                        <a:cubicBezTo>
                          <a:pt x="246" y="208"/>
                          <a:pt x="248" y="208"/>
                          <a:pt x="250" y="208"/>
                        </a:cubicBezTo>
                        <a:cubicBezTo>
                          <a:pt x="259" y="208"/>
                          <a:pt x="259" y="210"/>
                          <a:pt x="282" y="233"/>
                        </a:cubicBezTo>
                        <a:cubicBezTo>
                          <a:pt x="284" y="231"/>
                          <a:pt x="288" y="227"/>
                          <a:pt x="288" y="227"/>
                        </a:cubicBezTo>
                        <a:cubicBezTo>
                          <a:pt x="287" y="194"/>
                          <a:pt x="256" y="162"/>
                          <a:pt x="223" y="16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2B819B84-CA46-E50E-F1CD-061C4B9C7931}"/>
                    </a:ext>
                  </a:extLst>
                </p:cNvPr>
                <p:cNvSpPr/>
                <p:nvPr/>
              </p:nvSpPr>
              <p:spPr>
                <a:xfrm>
                  <a:off x="11499584" y="6159603"/>
                  <a:ext cx="609600" cy="6096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160FA01-26F7-3B8A-1F4C-7E55D0B88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982" y="4834637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8C61FF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>
                  <a:solidFill>
                    <a:srgbClr val="FFFFFF"/>
                  </a:solidFill>
                  <a:ea typeface="inpin heiti" panose="00000500000000000000" pitchFamily="2" charset="-122"/>
                </a:rPr>
                <a:t>01</a:t>
              </a:r>
              <a:endParaRPr lang="zh-CN" altLang="en-US" sz="2800" b="1">
                <a:solidFill>
                  <a:srgbClr val="FFFFFF"/>
                </a:solidFill>
                <a:ea typeface="inpin heiti" panose="00000500000000000000" pitchFamily="2" charset="-122"/>
              </a:endParaRPr>
            </a:p>
          </p:txBody>
        </p:sp>
        <p:sp>
          <p:nvSpPr>
            <p:cNvPr id="85" name="文本占位符 4">
              <a:extLst>
                <a:ext uri="{FF2B5EF4-FFF2-40B4-BE49-F238E27FC236}">
                  <a16:creationId xmlns:a16="http://schemas.microsoft.com/office/drawing/2014/main" id="{287D61A0-C0BE-5ED2-82CC-BB96968EDC08}"/>
                </a:ext>
              </a:extLst>
            </p:cNvPr>
            <p:cNvSpPr txBox="1">
              <a:spLocks/>
            </p:cNvSpPr>
            <p:nvPr/>
          </p:nvSpPr>
          <p:spPr>
            <a:xfrm>
              <a:off x="1288771" y="3560134"/>
              <a:ext cx="2820220" cy="77142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>
                  <a:solidFill>
                    <a:schemeClr val="bg1"/>
                  </a:solidFill>
                </a:rPr>
                <a:t>方便快捷的管理项目依赖的资源</a:t>
              </a:r>
              <a:r>
                <a:rPr lang="en-US" altLang="zh-CN">
                  <a:solidFill>
                    <a:schemeClr val="bg1"/>
                  </a:solidFill>
                </a:rPr>
                <a:t>(jar</a:t>
              </a:r>
              <a:r>
                <a:rPr lang="zh-CN" altLang="en-US">
                  <a:solidFill>
                    <a:schemeClr val="bg1"/>
                  </a:solidFill>
                </a:rPr>
                <a:t>包</a:t>
              </a:r>
              <a:r>
                <a:rPr lang="en-US" altLang="zh-CN">
                  <a:solidFill>
                    <a:schemeClr val="bg1"/>
                  </a:solidFill>
                </a:rPr>
                <a:t>)</a:t>
              </a:r>
              <a:r>
                <a:rPr lang="zh-CN" altLang="en-US">
                  <a:solidFill>
                    <a:schemeClr val="bg1"/>
                  </a:solidFill>
                </a:rPr>
                <a:t>，避免版本冲突问题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254A27B-ACAC-F0B6-53AF-1C8F7E748144}"/>
              </a:ext>
            </a:extLst>
          </p:cNvPr>
          <p:cNvGrpSpPr/>
          <p:nvPr/>
        </p:nvGrpSpPr>
        <p:grpSpPr>
          <a:xfrm>
            <a:off x="8062367" y="2181531"/>
            <a:ext cx="3034683" cy="3659270"/>
            <a:chOff x="8062367" y="2181531"/>
            <a:chExt cx="3034683" cy="3659270"/>
          </a:xfrm>
        </p:grpSpPr>
        <p:sp>
          <p:nvSpPr>
            <p:cNvPr id="116" name="Rounded Rectangle 1">
              <a:extLst>
                <a:ext uri="{FF2B5EF4-FFF2-40B4-BE49-F238E27FC236}">
                  <a16:creationId xmlns:a16="http://schemas.microsoft.com/office/drawing/2014/main" id="{67F3279D-2C24-037B-1D44-FB879EFF176F}"/>
                </a:ext>
              </a:extLst>
            </p:cNvPr>
            <p:cNvSpPr/>
            <p:nvPr/>
          </p:nvSpPr>
          <p:spPr>
            <a:xfrm>
              <a:off x="8062367" y="2181531"/>
              <a:ext cx="2955552" cy="3156190"/>
            </a:xfrm>
            <a:prstGeom prst="roundRect">
              <a:avLst>
                <a:gd name="adj" fmla="val 10000"/>
              </a:avLst>
            </a:prstGeom>
            <a:solidFill>
              <a:srgbClr val="8C61FF"/>
            </a:solidFill>
            <a:ln>
              <a:noFill/>
            </a:ln>
            <a:effectLst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70182951-818C-3DC2-F489-CBDE9F675D3F}"/>
                </a:ext>
              </a:extLst>
            </p:cNvPr>
            <p:cNvGrpSpPr/>
            <p:nvPr/>
          </p:nvGrpSpPr>
          <p:grpSpPr>
            <a:xfrm>
              <a:off x="8498502" y="2433538"/>
              <a:ext cx="2083281" cy="666319"/>
              <a:chOff x="8498502" y="2748498"/>
              <a:chExt cx="2083281" cy="666319"/>
            </a:xfrm>
          </p:grpSpPr>
          <p:grpSp>
            <p:nvGrpSpPr>
              <p:cNvPr id="120" name="组合 119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E0194083-F6E1-547A-97ED-406DB87EA36A}"/>
                  </a:ext>
                </a:extLst>
              </p:cNvPr>
              <p:cNvGrpSpPr/>
              <p:nvPr/>
            </p:nvGrpSpPr>
            <p:grpSpPr>
              <a:xfrm>
                <a:off x="8498502" y="2748498"/>
                <a:ext cx="2083281" cy="666319"/>
                <a:chOff x="1052038" y="2205441"/>
                <a:chExt cx="5050588" cy="3940703"/>
              </a:xfrm>
            </p:grpSpPr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81168BE5-D3C8-D894-E576-AE8A6D8F2A24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/>
                    <a:t>        项目构建</a:t>
                  </a:r>
                </a:p>
              </p:txBody>
            </p:sp>
            <p:sp>
              <p:nvSpPr>
                <p:cNvPr id="155" name="任意多边形 13">
                  <a:extLst>
                    <a:ext uri="{FF2B5EF4-FFF2-40B4-BE49-F238E27FC236}">
                      <a16:creationId xmlns:a16="http://schemas.microsoft.com/office/drawing/2014/main" id="{49B9FF2F-8F39-FC31-525F-10D83D60A0DF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任意多边形 14">
                  <a:extLst>
                    <a:ext uri="{FF2B5EF4-FFF2-40B4-BE49-F238E27FC236}">
                      <a16:creationId xmlns:a16="http://schemas.microsoft.com/office/drawing/2014/main" id="{1325C5A9-DCD7-0FF9-DB9C-6AEC39550201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58" name="组合 157">
                  <a:extLst>
                    <a:ext uri="{FF2B5EF4-FFF2-40B4-BE49-F238E27FC236}">
                      <a16:creationId xmlns:a16="http://schemas.microsoft.com/office/drawing/2014/main" id="{34B2DDE9-A5F5-EEC1-E1C2-671053EECCE3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159" name="任意多边形 16">
                    <a:extLst>
                      <a:ext uri="{FF2B5EF4-FFF2-40B4-BE49-F238E27FC236}">
                        <a16:creationId xmlns:a16="http://schemas.microsoft.com/office/drawing/2014/main" id="{F1B5FF11-9844-702B-6A16-3BBA6465FE4F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" name="任意多边形 17">
                    <a:extLst>
                      <a:ext uri="{FF2B5EF4-FFF2-40B4-BE49-F238E27FC236}">
                        <a16:creationId xmlns:a16="http://schemas.microsoft.com/office/drawing/2014/main" id="{C043D7BE-B41C-D722-CEDA-F3236259C64C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AC33636C-3F99-DB77-78B2-D918E29C0A1C}"/>
                  </a:ext>
                </a:extLst>
              </p:cNvPr>
              <p:cNvSpPr/>
              <p:nvPr/>
            </p:nvSpPr>
            <p:spPr>
              <a:xfrm>
                <a:off x="8818382" y="2882009"/>
                <a:ext cx="371795" cy="37179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2" name="Group 23">
                <a:extLst>
                  <a:ext uri="{FF2B5EF4-FFF2-40B4-BE49-F238E27FC236}">
                    <a16:creationId xmlns:a16="http://schemas.microsoft.com/office/drawing/2014/main" id="{36B54FFE-0F4B-AFE6-5FC3-D0781D7E5F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91354" y="2953215"/>
                <a:ext cx="263185" cy="229382"/>
                <a:chOff x="0" y="0"/>
                <a:chExt cx="389342" cy="339426"/>
              </a:xfrm>
            </p:grpSpPr>
            <p:sp>
              <p:nvSpPr>
                <p:cNvPr id="123" name="Freeform 110">
                  <a:extLst>
                    <a:ext uri="{FF2B5EF4-FFF2-40B4-BE49-F238E27FC236}">
                      <a16:creationId xmlns:a16="http://schemas.microsoft.com/office/drawing/2014/main" id="{1AD82024-9619-B4BF-8F83-15739A345D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561" y="102327"/>
                  <a:ext cx="102328" cy="102328"/>
                </a:xfrm>
                <a:custGeom>
                  <a:avLst/>
                  <a:gdLst>
                    <a:gd name="T0" fmla="*/ 0 w 41"/>
                    <a:gd name="T1" fmla="*/ 97336 h 41"/>
                    <a:gd name="T2" fmla="*/ 7487 w 41"/>
                    <a:gd name="T3" fmla="*/ 102328 h 41"/>
                    <a:gd name="T4" fmla="*/ 102328 w 41"/>
                    <a:gd name="T5" fmla="*/ 7487 h 41"/>
                    <a:gd name="T6" fmla="*/ 97336 w 41"/>
                    <a:gd name="T7" fmla="*/ 0 h 41"/>
                    <a:gd name="T8" fmla="*/ 0 w 41"/>
                    <a:gd name="T9" fmla="*/ 97336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41"/>
                    <a:gd name="T17" fmla="*/ 41 w 41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41">
                      <a:moveTo>
                        <a:pt x="0" y="39"/>
                      </a:moveTo>
                      <a:lnTo>
                        <a:pt x="3" y="41"/>
                      </a:lnTo>
                      <a:lnTo>
                        <a:pt x="41" y="3"/>
                      </a:lnTo>
                      <a:lnTo>
                        <a:pt x="39" y="0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4" name="Freeform 111">
                  <a:extLst>
                    <a:ext uri="{FF2B5EF4-FFF2-40B4-BE49-F238E27FC236}">
                      <a16:creationId xmlns:a16="http://schemas.microsoft.com/office/drawing/2014/main" id="{CA5EB561-037F-AF81-EBE5-7E531EB0F8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098" y="74873"/>
                  <a:ext cx="109814" cy="114806"/>
                </a:xfrm>
                <a:custGeom>
                  <a:avLst/>
                  <a:gdLst>
                    <a:gd name="T0" fmla="*/ 92344 w 44"/>
                    <a:gd name="T1" fmla="*/ 0 h 46"/>
                    <a:gd name="T2" fmla="*/ 0 w 44"/>
                    <a:gd name="T3" fmla="*/ 97336 h 46"/>
                    <a:gd name="T4" fmla="*/ 14975 w 44"/>
                    <a:gd name="T5" fmla="*/ 114806 h 46"/>
                    <a:gd name="T6" fmla="*/ 109814 w 44"/>
                    <a:gd name="T7" fmla="*/ 19966 h 46"/>
                    <a:gd name="T8" fmla="*/ 92344 w 44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46"/>
                    <a:gd name="T17" fmla="*/ 44 w 44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46">
                      <a:moveTo>
                        <a:pt x="37" y="0"/>
                      </a:moveTo>
                      <a:lnTo>
                        <a:pt x="0" y="39"/>
                      </a:lnTo>
                      <a:lnTo>
                        <a:pt x="6" y="46"/>
                      </a:lnTo>
                      <a:lnTo>
                        <a:pt x="44" y="8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5" name="Freeform 112">
                  <a:extLst>
                    <a:ext uri="{FF2B5EF4-FFF2-40B4-BE49-F238E27FC236}">
                      <a16:creationId xmlns:a16="http://schemas.microsoft.com/office/drawing/2014/main" id="{FF1FFF40-DBF1-BABA-1EA4-0CB8AE4598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132" y="59898"/>
                  <a:ext cx="104823" cy="104823"/>
                </a:xfrm>
                <a:custGeom>
                  <a:avLst/>
                  <a:gdLst>
                    <a:gd name="T0" fmla="*/ 0 w 42"/>
                    <a:gd name="T1" fmla="*/ 94840 h 42"/>
                    <a:gd name="T2" fmla="*/ 9983 w 42"/>
                    <a:gd name="T3" fmla="*/ 104823 h 42"/>
                    <a:gd name="T4" fmla="*/ 104823 w 42"/>
                    <a:gd name="T5" fmla="*/ 9983 h 42"/>
                    <a:gd name="T6" fmla="*/ 94840 w 42"/>
                    <a:gd name="T7" fmla="*/ 0 h 42"/>
                    <a:gd name="T8" fmla="*/ 0 w 42"/>
                    <a:gd name="T9" fmla="*/ 94840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"/>
                    <a:gd name="T16" fmla="*/ 0 h 42"/>
                    <a:gd name="T17" fmla="*/ 42 w 42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" h="42">
                      <a:moveTo>
                        <a:pt x="0" y="38"/>
                      </a:moveTo>
                      <a:lnTo>
                        <a:pt x="4" y="42"/>
                      </a:lnTo>
                      <a:lnTo>
                        <a:pt x="42" y="4"/>
                      </a:lnTo>
                      <a:lnTo>
                        <a:pt x="38" y="0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6" name="Freeform 113">
                  <a:extLst>
                    <a:ext uri="{FF2B5EF4-FFF2-40B4-BE49-F238E27FC236}">
                      <a16:creationId xmlns:a16="http://schemas.microsoft.com/office/drawing/2014/main" id="{AA2A72E4-844A-91B3-479D-7A84842431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679" y="162226"/>
                  <a:ext cx="69882" cy="69882"/>
                </a:xfrm>
                <a:custGeom>
                  <a:avLst/>
                  <a:gdLst>
                    <a:gd name="T0" fmla="*/ 69882 w 28"/>
                    <a:gd name="T1" fmla="*/ 49916 h 28"/>
                    <a:gd name="T2" fmla="*/ 19966 w 28"/>
                    <a:gd name="T3" fmla="*/ 0 h 28"/>
                    <a:gd name="T4" fmla="*/ 0 w 28"/>
                    <a:gd name="T5" fmla="*/ 49916 h 28"/>
                    <a:gd name="T6" fmla="*/ 22462 w 28"/>
                    <a:gd name="T7" fmla="*/ 69882 h 28"/>
                    <a:gd name="T8" fmla="*/ 69882 w 28"/>
                    <a:gd name="T9" fmla="*/ 49916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28"/>
                    <a:gd name="T17" fmla="*/ 28 w 28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28">
                      <a:moveTo>
                        <a:pt x="28" y="20"/>
                      </a:moveTo>
                      <a:lnTo>
                        <a:pt x="8" y="0"/>
                      </a:lnTo>
                      <a:lnTo>
                        <a:pt x="0" y="20"/>
                      </a:lnTo>
                      <a:lnTo>
                        <a:pt x="9" y="28"/>
                      </a:lnTo>
                      <a:lnTo>
                        <a:pt x="2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7" name="Freeform 114">
                  <a:extLst>
                    <a:ext uri="{FF2B5EF4-FFF2-40B4-BE49-F238E27FC236}">
                      <a16:creationId xmlns:a16="http://schemas.microsoft.com/office/drawing/2014/main" id="{EEFC80C7-87FA-5145-33CF-C1781922F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208" y="219628"/>
                  <a:ext cx="34941" cy="32446"/>
                </a:xfrm>
                <a:custGeom>
                  <a:avLst/>
                  <a:gdLst>
                    <a:gd name="T0" fmla="*/ 0 w 14"/>
                    <a:gd name="T1" fmla="*/ 32446 h 13"/>
                    <a:gd name="T2" fmla="*/ 34941 w 14"/>
                    <a:gd name="T3" fmla="*/ 14975 h 13"/>
                    <a:gd name="T4" fmla="*/ 14975 w 14"/>
                    <a:gd name="T5" fmla="*/ 0 h 13"/>
                    <a:gd name="T6" fmla="*/ 0 w 14"/>
                    <a:gd name="T7" fmla="*/ 32446 h 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"/>
                    <a:gd name="T13" fmla="*/ 0 h 13"/>
                    <a:gd name="T14" fmla="*/ 14 w 14"/>
                    <a:gd name="T15" fmla="*/ 13 h 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" h="13">
                      <a:moveTo>
                        <a:pt x="0" y="13"/>
                      </a:moveTo>
                      <a:lnTo>
                        <a:pt x="14" y="6"/>
                      </a:lnTo>
                      <a:lnTo>
                        <a:pt x="6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8" name="Freeform 115">
                  <a:extLst>
                    <a:ext uri="{FF2B5EF4-FFF2-40B4-BE49-F238E27FC236}">
                      <a16:creationId xmlns:a16="http://schemas.microsoft.com/office/drawing/2014/main" id="{B905F089-2505-4811-04B1-A9C990F65B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460" y="34941"/>
                  <a:ext cx="69882" cy="69882"/>
                </a:xfrm>
                <a:custGeom>
                  <a:avLst/>
                  <a:gdLst>
                    <a:gd name="T0" fmla="*/ 17471 w 28"/>
                    <a:gd name="T1" fmla="*/ 0 h 28"/>
                    <a:gd name="T2" fmla="*/ 0 w 28"/>
                    <a:gd name="T3" fmla="*/ 19966 h 28"/>
                    <a:gd name="T4" fmla="*/ 49916 w 28"/>
                    <a:gd name="T5" fmla="*/ 69882 h 28"/>
                    <a:gd name="T6" fmla="*/ 69882 w 28"/>
                    <a:gd name="T7" fmla="*/ 49916 h 28"/>
                    <a:gd name="T8" fmla="*/ 17471 w 28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28"/>
                    <a:gd name="T17" fmla="*/ 28 w 28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28">
                      <a:moveTo>
                        <a:pt x="7" y="0"/>
                      </a:moveTo>
                      <a:lnTo>
                        <a:pt x="0" y="8"/>
                      </a:lnTo>
                      <a:lnTo>
                        <a:pt x="20" y="28"/>
                      </a:lnTo>
                      <a:lnTo>
                        <a:pt x="28" y="2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9" name="Freeform 116">
                  <a:extLst>
                    <a:ext uri="{FF2B5EF4-FFF2-40B4-BE49-F238E27FC236}">
                      <a16:creationId xmlns:a16="http://schemas.microsoft.com/office/drawing/2014/main" id="{48420DCD-29C1-2D59-BAB5-58C3C9BE64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79527" cy="339426"/>
                </a:xfrm>
                <a:custGeom>
                  <a:avLst/>
                  <a:gdLst>
                    <a:gd name="T0" fmla="*/ 259561 w 112"/>
                    <a:gd name="T1" fmla="*/ 252074 h 136"/>
                    <a:gd name="T2" fmla="*/ 207149 w 112"/>
                    <a:gd name="T3" fmla="*/ 252074 h 136"/>
                    <a:gd name="T4" fmla="*/ 207149 w 112"/>
                    <a:gd name="T5" fmla="*/ 321956 h 136"/>
                    <a:gd name="T6" fmla="*/ 17470 w 112"/>
                    <a:gd name="T7" fmla="*/ 321956 h 136"/>
                    <a:gd name="T8" fmla="*/ 17470 w 112"/>
                    <a:gd name="T9" fmla="*/ 79865 h 136"/>
                    <a:gd name="T10" fmla="*/ 259561 w 112"/>
                    <a:gd name="T11" fmla="*/ 79865 h 136"/>
                    <a:gd name="T12" fmla="*/ 259561 w 112"/>
                    <a:gd name="T13" fmla="*/ 99831 h 136"/>
                    <a:gd name="T14" fmla="*/ 279527 w 112"/>
                    <a:gd name="T15" fmla="*/ 79865 h 136"/>
                    <a:gd name="T16" fmla="*/ 279527 w 112"/>
                    <a:gd name="T17" fmla="*/ 14975 h 136"/>
                    <a:gd name="T18" fmla="*/ 242090 w 112"/>
                    <a:gd name="T19" fmla="*/ 14975 h 136"/>
                    <a:gd name="T20" fmla="*/ 242090 w 112"/>
                    <a:gd name="T21" fmla="*/ 49916 h 136"/>
                    <a:gd name="T22" fmla="*/ 237099 w 112"/>
                    <a:gd name="T23" fmla="*/ 49916 h 136"/>
                    <a:gd name="T24" fmla="*/ 237099 w 112"/>
                    <a:gd name="T25" fmla="*/ 0 h 136"/>
                    <a:gd name="T26" fmla="*/ 222124 w 112"/>
                    <a:gd name="T27" fmla="*/ 0 h 136"/>
                    <a:gd name="T28" fmla="*/ 222124 w 112"/>
                    <a:gd name="T29" fmla="*/ 49916 h 136"/>
                    <a:gd name="T30" fmla="*/ 217133 w 112"/>
                    <a:gd name="T31" fmla="*/ 49916 h 136"/>
                    <a:gd name="T32" fmla="*/ 217133 w 112"/>
                    <a:gd name="T33" fmla="*/ 14975 h 136"/>
                    <a:gd name="T34" fmla="*/ 197166 w 112"/>
                    <a:gd name="T35" fmla="*/ 14975 h 136"/>
                    <a:gd name="T36" fmla="*/ 197166 w 112"/>
                    <a:gd name="T37" fmla="*/ 49916 h 136"/>
                    <a:gd name="T38" fmla="*/ 189679 w 112"/>
                    <a:gd name="T39" fmla="*/ 49916 h 136"/>
                    <a:gd name="T40" fmla="*/ 189679 w 112"/>
                    <a:gd name="T41" fmla="*/ 0 h 136"/>
                    <a:gd name="T42" fmla="*/ 179696 w 112"/>
                    <a:gd name="T43" fmla="*/ 0 h 136"/>
                    <a:gd name="T44" fmla="*/ 179696 w 112"/>
                    <a:gd name="T45" fmla="*/ 49916 h 136"/>
                    <a:gd name="T46" fmla="*/ 169713 w 112"/>
                    <a:gd name="T47" fmla="*/ 49916 h 136"/>
                    <a:gd name="T48" fmla="*/ 169713 w 112"/>
                    <a:gd name="T49" fmla="*/ 14975 h 136"/>
                    <a:gd name="T50" fmla="*/ 149747 w 112"/>
                    <a:gd name="T51" fmla="*/ 14975 h 136"/>
                    <a:gd name="T52" fmla="*/ 149747 w 112"/>
                    <a:gd name="T53" fmla="*/ 49916 h 136"/>
                    <a:gd name="T54" fmla="*/ 142259 w 112"/>
                    <a:gd name="T55" fmla="*/ 49916 h 136"/>
                    <a:gd name="T56" fmla="*/ 142259 w 112"/>
                    <a:gd name="T57" fmla="*/ 0 h 136"/>
                    <a:gd name="T58" fmla="*/ 132276 w 112"/>
                    <a:gd name="T59" fmla="*/ 0 h 136"/>
                    <a:gd name="T60" fmla="*/ 132276 w 112"/>
                    <a:gd name="T61" fmla="*/ 49916 h 136"/>
                    <a:gd name="T62" fmla="*/ 127285 w 112"/>
                    <a:gd name="T63" fmla="*/ 49916 h 136"/>
                    <a:gd name="T64" fmla="*/ 127285 w 112"/>
                    <a:gd name="T65" fmla="*/ 14975 h 136"/>
                    <a:gd name="T66" fmla="*/ 107318 w 112"/>
                    <a:gd name="T67" fmla="*/ 14975 h 136"/>
                    <a:gd name="T68" fmla="*/ 107318 w 112"/>
                    <a:gd name="T69" fmla="*/ 49916 h 136"/>
                    <a:gd name="T70" fmla="*/ 99831 w 112"/>
                    <a:gd name="T71" fmla="*/ 49916 h 136"/>
                    <a:gd name="T72" fmla="*/ 99831 w 112"/>
                    <a:gd name="T73" fmla="*/ 0 h 136"/>
                    <a:gd name="T74" fmla="*/ 87352 w 112"/>
                    <a:gd name="T75" fmla="*/ 0 h 136"/>
                    <a:gd name="T76" fmla="*/ 87352 w 112"/>
                    <a:gd name="T77" fmla="*/ 49916 h 136"/>
                    <a:gd name="T78" fmla="*/ 79865 w 112"/>
                    <a:gd name="T79" fmla="*/ 49916 h 136"/>
                    <a:gd name="T80" fmla="*/ 79865 w 112"/>
                    <a:gd name="T81" fmla="*/ 14975 h 136"/>
                    <a:gd name="T82" fmla="*/ 62394 w 112"/>
                    <a:gd name="T83" fmla="*/ 14975 h 136"/>
                    <a:gd name="T84" fmla="*/ 62394 w 112"/>
                    <a:gd name="T85" fmla="*/ 49916 h 136"/>
                    <a:gd name="T86" fmla="*/ 57403 w 112"/>
                    <a:gd name="T87" fmla="*/ 49916 h 136"/>
                    <a:gd name="T88" fmla="*/ 57403 w 112"/>
                    <a:gd name="T89" fmla="*/ 0 h 136"/>
                    <a:gd name="T90" fmla="*/ 42428 w 112"/>
                    <a:gd name="T91" fmla="*/ 0 h 136"/>
                    <a:gd name="T92" fmla="*/ 42428 w 112"/>
                    <a:gd name="T93" fmla="*/ 49916 h 136"/>
                    <a:gd name="T94" fmla="*/ 37437 w 112"/>
                    <a:gd name="T95" fmla="*/ 49916 h 136"/>
                    <a:gd name="T96" fmla="*/ 37437 w 112"/>
                    <a:gd name="T97" fmla="*/ 14975 h 136"/>
                    <a:gd name="T98" fmla="*/ 0 w 112"/>
                    <a:gd name="T99" fmla="*/ 14975 h 136"/>
                    <a:gd name="T100" fmla="*/ 0 w 112"/>
                    <a:gd name="T101" fmla="*/ 59899 h 136"/>
                    <a:gd name="T102" fmla="*/ 0 w 112"/>
                    <a:gd name="T103" fmla="*/ 69882 h 136"/>
                    <a:gd name="T104" fmla="*/ 0 w 112"/>
                    <a:gd name="T105" fmla="*/ 339426 h 136"/>
                    <a:gd name="T106" fmla="*/ 222124 w 112"/>
                    <a:gd name="T107" fmla="*/ 339426 h 136"/>
                    <a:gd name="T108" fmla="*/ 279527 w 112"/>
                    <a:gd name="T109" fmla="*/ 274536 h 136"/>
                    <a:gd name="T110" fmla="*/ 279527 w 112"/>
                    <a:gd name="T111" fmla="*/ 209645 h 136"/>
                    <a:gd name="T112" fmla="*/ 259561 w 112"/>
                    <a:gd name="T113" fmla="*/ 229612 h 136"/>
                    <a:gd name="T114" fmla="*/ 259561 w 112"/>
                    <a:gd name="T115" fmla="*/ 252074 h 1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2"/>
                    <a:gd name="T175" fmla="*/ 0 h 136"/>
                    <a:gd name="T176" fmla="*/ 112 w 112"/>
                    <a:gd name="T177" fmla="*/ 136 h 1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2" h="136">
                      <a:moveTo>
                        <a:pt x="104" y="101"/>
                      </a:moveTo>
                      <a:lnTo>
                        <a:pt x="83" y="101"/>
                      </a:lnTo>
                      <a:lnTo>
                        <a:pt x="83" y="129"/>
                      </a:lnTo>
                      <a:lnTo>
                        <a:pt x="7" y="129"/>
                      </a:lnTo>
                      <a:lnTo>
                        <a:pt x="7" y="32"/>
                      </a:lnTo>
                      <a:lnTo>
                        <a:pt x="104" y="32"/>
                      </a:lnTo>
                      <a:lnTo>
                        <a:pt x="104" y="40"/>
                      </a:lnTo>
                      <a:lnTo>
                        <a:pt x="112" y="32"/>
                      </a:lnTo>
                      <a:lnTo>
                        <a:pt x="112" y="6"/>
                      </a:lnTo>
                      <a:lnTo>
                        <a:pt x="97" y="6"/>
                      </a:lnTo>
                      <a:lnTo>
                        <a:pt x="97" y="20"/>
                      </a:lnTo>
                      <a:lnTo>
                        <a:pt x="95" y="20"/>
                      </a:lnTo>
                      <a:lnTo>
                        <a:pt x="95" y="0"/>
                      </a:lnTo>
                      <a:lnTo>
                        <a:pt x="89" y="0"/>
                      </a:lnTo>
                      <a:lnTo>
                        <a:pt x="89" y="20"/>
                      </a:lnTo>
                      <a:lnTo>
                        <a:pt x="87" y="20"/>
                      </a:lnTo>
                      <a:lnTo>
                        <a:pt x="87" y="6"/>
                      </a:lnTo>
                      <a:lnTo>
                        <a:pt x="79" y="6"/>
                      </a:lnTo>
                      <a:lnTo>
                        <a:pt x="79" y="20"/>
                      </a:lnTo>
                      <a:lnTo>
                        <a:pt x="76" y="20"/>
                      </a:lnTo>
                      <a:lnTo>
                        <a:pt x="76" y="0"/>
                      </a:lnTo>
                      <a:lnTo>
                        <a:pt x="72" y="0"/>
                      </a:lnTo>
                      <a:lnTo>
                        <a:pt x="72" y="20"/>
                      </a:lnTo>
                      <a:lnTo>
                        <a:pt x="68" y="20"/>
                      </a:lnTo>
                      <a:lnTo>
                        <a:pt x="68" y="6"/>
                      </a:lnTo>
                      <a:lnTo>
                        <a:pt x="60" y="6"/>
                      </a:lnTo>
                      <a:lnTo>
                        <a:pt x="60" y="20"/>
                      </a:lnTo>
                      <a:lnTo>
                        <a:pt x="57" y="20"/>
                      </a:lnTo>
                      <a:lnTo>
                        <a:pt x="57" y="0"/>
                      </a:lnTo>
                      <a:lnTo>
                        <a:pt x="53" y="0"/>
                      </a:lnTo>
                      <a:lnTo>
                        <a:pt x="53" y="20"/>
                      </a:lnTo>
                      <a:lnTo>
                        <a:pt x="51" y="20"/>
                      </a:lnTo>
                      <a:lnTo>
                        <a:pt x="51" y="6"/>
                      </a:lnTo>
                      <a:lnTo>
                        <a:pt x="43" y="6"/>
                      </a:lnTo>
                      <a:lnTo>
                        <a:pt x="43" y="20"/>
                      </a:lnTo>
                      <a:lnTo>
                        <a:pt x="40" y="20"/>
                      </a:lnTo>
                      <a:lnTo>
                        <a:pt x="40" y="0"/>
                      </a:lnTo>
                      <a:lnTo>
                        <a:pt x="35" y="0"/>
                      </a:lnTo>
                      <a:lnTo>
                        <a:pt x="35" y="20"/>
                      </a:lnTo>
                      <a:lnTo>
                        <a:pt x="32" y="20"/>
                      </a:lnTo>
                      <a:lnTo>
                        <a:pt x="32" y="6"/>
                      </a:lnTo>
                      <a:lnTo>
                        <a:pt x="25" y="6"/>
                      </a:lnTo>
                      <a:lnTo>
                        <a:pt x="25" y="20"/>
                      </a:lnTo>
                      <a:lnTo>
                        <a:pt x="23" y="20"/>
                      </a:lnTo>
                      <a:lnTo>
                        <a:pt x="23" y="0"/>
                      </a:lnTo>
                      <a:lnTo>
                        <a:pt x="17" y="0"/>
                      </a:lnTo>
                      <a:lnTo>
                        <a:pt x="17" y="20"/>
                      </a:lnTo>
                      <a:lnTo>
                        <a:pt x="15" y="20"/>
                      </a:lnTo>
                      <a:lnTo>
                        <a:pt x="15" y="6"/>
                      </a:lnTo>
                      <a:lnTo>
                        <a:pt x="0" y="6"/>
                      </a:lnTo>
                      <a:lnTo>
                        <a:pt x="0" y="24"/>
                      </a:lnTo>
                      <a:lnTo>
                        <a:pt x="0" y="28"/>
                      </a:lnTo>
                      <a:lnTo>
                        <a:pt x="0" y="136"/>
                      </a:lnTo>
                      <a:lnTo>
                        <a:pt x="89" y="136"/>
                      </a:lnTo>
                      <a:lnTo>
                        <a:pt x="112" y="110"/>
                      </a:lnTo>
                      <a:lnTo>
                        <a:pt x="112" y="84"/>
                      </a:lnTo>
                      <a:lnTo>
                        <a:pt x="104" y="92"/>
                      </a:lnTo>
                      <a:lnTo>
                        <a:pt x="104" y="1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30" name="Rectangle 117">
                  <a:extLst>
                    <a:ext uri="{FF2B5EF4-FFF2-40B4-BE49-F238E27FC236}">
                      <a16:creationId xmlns:a16="http://schemas.microsoft.com/office/drawing/2014/main" id="{03F1BDA4-3A8D-98A9-6D60-D339E656F9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14806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131" name="Rectangle 118">
                  <a:extLst>
                    <a:ext uri="{FF2B5EF4-FFF2-40B4-BE49-F238E27FC236}">
                      <a16:creationId xmlns:a16="http://schemas.microsoft.com/office/drawing/2014/main" id="{3E61A5E0-0329-BFD5-8703-B41F2A4B5A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54738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132" name="Rectangle 119">
                  <a:extLst>
                    <a:ext uri="{FF2B5EF4-FFF2-40B4-BE49-F238E27FC236}">
                      <a16:creationId xmlns:a16="http://schemas.microsoft.com/office/drawing/2014/main" id="{8578DAB0-C9A1-4135-D378-53E53EFF1F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99662"/>
                  <a:ext cx="109814" cy="14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133" name="Rectangle 120">
                  <a:extLst>
                    <a:ext uri="{FF2B5EF4-FFF2-40B4-BE49-F238E27FC236}">
                      <a16:creationId xmlns:a16="http://schemas.microsoft.com/office/drawing/2014/main" id="{E4F8BF1F-682A-D5BA-64DB-ED4A8A6E8A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242091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18" name="文本占位符 4">
              <a:extLst>
                <a:ext uri="{FF2B5EF4-FFF2-40B4-BE49-F238E27FC236}">
                  <a16:creationId xmlns:a16="http://schemas.microsoft.com/office/drawing/2014/main" id="{57E7043F-A4B1-3D92-B4B4-45A1A3AC55C9}"/>
                </a:ext>
              </a:extLst>
            </p:cNvPr>
            <p:cNvSpPr txBox="1">
              <a:spLocks/>
            </p:cNvSpPr>
            <p:nvPr/>
          </p:nvSpPr>
          <p:spPr>
            <a:xfrm>
              <a:off x="8141498" y="3510874"/>
              <a:ext cx="2955552" cy="87522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标准跨平台（</a:t>
              </a:r>
              <a:r>
                <a:rPr lang="en-US" altLang="zh-CN" sz="1400">
                  <a:solidFill>
                    <a:schemeClr val="bg1"/>
                  </a:solidFill>
                </a:rPr>
                <a:t>Linux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Windows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MacOS</a:t>
              </a:r>
              <a:r>
                <a:rPr lang="zh-CN" altLang="en-US" sz="1400">
                  <a:solidFill>
                    <a:schemeClr val="bg1"/>
                  </a:solidFill>
                </a:rPr>
                <a:t>）的自动化项目构建方式</a:t>
              </a:r>
            </a:p>
          </p:txBody>
        </p:sp>
        <p:sp>
          <p:nvSpPr>
            <p:cNvPr id="119" name="Freeform 5">
              <a:extLst>
                <a:ext uri="{FF2B5EF4-FFF2-40B4-BE49-F238E27FC236}">
                  <a16:creationId xmlns:a16="http://schemas.microsoft.com/office/drawing/2014/main" id="{B1AA14BB-D70C-7B16-DBDE-756D38ACF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2211" y="4834636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8C61FF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03</a:t>
              </a:r>
              <a:endParaRPr lang="zh-CN" altLang="en-US" sz="3200" b="1"/>
            </a:p>
          </p:txBody>
        </p:sp>
      </p:grpSp>
    </p:spTree>
    <p:extLst>
      <p:ext uri="{BB962C8B-B14F-4D97-AF65-F5344CB8AC3E}">
        <p14:creationId xmlns:p14="http://schemas.microsoft.com/office/powerpoint/2010/main" val="2036632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F2F5E91-8047-9FA3-3CA3-E5E5AF4F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的作用</a:t>
            </a:r>
            <a:r>
              <a:rPr lang="en-US" altLang="zh-CN"/>
              <a:t>?</a:t>
            </a:r>
            <a:endParaRPr lang="zh-CN" altLang="en-US"/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0CEDBED4-E150-1609-7F7B-E94FBD14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508" y="1925118"/>
            <a:ext cx="2244984" cy="803225"/>
          </a:xfrm>
          <a:prstGeom prst="roundRect">
            <a:avLst>
              <a:gd name="adj" fmla="val 5095"/>
            </a:avLst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03D9E89C-9167-86A7-429D-8505BA1E6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508" y="3449152"/>
            <a:ext cx="2244984" cy="803225"/>
          </a:xfrm>
          <a:prstGeom prst="roundRect">
            <a:avLst>
              <a:gd name="adj" fmla="val 6674"/>
            </a:avLst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7755D17-4789-FF5A-38B8-E5EF0B6FD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509" y="4966605"/>
            <a:ext cx="2244983" cy="840688"/>
          </a:xfrm>
          <a:prstGeom prst="roundRect">
            <a:avLst>
              <a:gd name="adj" fmla="val 4606"/>
            </a:avLst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</p:pic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1C73131F-EC82-00BA-E235-F9756F228ECA}"/>
              </a:ext>
            </a:extLst>
          </p:cNvPr>
          <p:cNvSpPr/>
          <p:nvPr/>
        </p:nvSpPr>
        <p:spPr>
          <a:xfrm>
            <a:off x="4675279" y="1681770"/>
            <a:ext cx="2740931" cy="1424526"/>
          </a:xfrm>
          <a:prstGeom prst="roundRect">
            <a:avLst>
              <a:gd name="adj" fmla="val 9077"/>
            </a:avLst>
          </a:prstGeom>
          <a:solidFill>
            <a:srgbClr val="FAC0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A5BE5D97-194B-9FEC-5DAE-3469F098B3B5}"/>
              </a:ext>
            </a:extLst>
          </p:cNvPr>
          <p:cNvSpPr/>
          <p:nvPr/>
        </p:nvSpPr>
        <p:spPr>
          <a:xfrm>
            <a:off x="4675277" y="3131208"/>
            <a:ext cx="2740931" cy="1522993"/>
          </a:xfrm>
          <a:prstGeom prst="roundRect">
            <a:avLst>
              <a:gd name="adj" fmla="val 8490"/>
            </a:avLst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2BF9E19-8ABD-F976-510E-5DA9144F7FC7}"/>
              </a:ext>
            </a:extLst>
          </p:cNvPr>
          <p:cNvSpPr/>
          <p:nvPr/>
        </p:nvSpPr>
        <p:spPr>
          <a:xfrm>
            <a:off x="4675277" y="4689273"/>
            <a:ext cx="2740931" cy="1357892"/>
          </a:xfrm>
          <a:prstGeom prst="roundRect">
            <a:avLst>
              <a:gd name="adj" fmla="val 11563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587B055-EA1D-BEAE-C974-32D922279889}"/>
              </a:ext>
            </a:extLst>
          </p:cNvPr>
          <p:cNvGrpSpPr/>
          <p:nvPr/>
        </p:nvGrpSpPr>
        <p:grpSpPr>
          <a:xfrm>
            <a:off x="7436528" y="1681769"/>
            <a:ext cx="1005303" cy="4365395"/>
            <a:chOff x="6512558" y="1452786"/>
            <a:chExt cx="1005303" cy="4365395"/>
          </a:xfrm>
        </p:grpSpPr>
        <p:sp>
          <p:nvSpPr>
            <p:cNvPr id="71" name="流程图: 合并 70">
              <a:extLst>
                <a:ext uri="{FF2B5EF4-FFF2-40B4-BE49-F238E27FC236}">
                  <a16:creationId xmlns:a16="http://schemas.microsoft.com/office/drawing/2014/main" id="{6956C912-9A25-EBE1-62C4-82E79DEC986D}"/>
                </a:ext>
              </a:extLst>
            </p:cNvPr>
            <p:cNvSpPr/>
            <p:nvPr/>
          </p:nvSpPr>
          <p:spPr>
            <a:xfrm rot="16200000">
              <a:off x="4838890" y="3139211"/>
              <a:ext cx="4365395" cy="992546"/>
            </a:xfrm>
            <a:prstGeom prst="flowChartMerg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FFA78DA-48C4-884B-337D-171DDE247B80}"/>
                </a:ext>
              </a:extLst>
            </p:cNvPr>
            <p:cNvSpPr txBox="1"/>
            <p:nvPr/>
          </p:nvSpPr>
          <p:spPr>
            <a:xfrm>
              <a:off x="6512558" y="3516459"/>
              <a:ext cx="972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统一结构</a:t>
              </a:r>
              <a:endPara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74" name="图片 73">
            <a:extLst>
              <a:ext uri="{FF2B5EF4-FFF2-40B4-BE49-F238E27FC236}">
                <a16:creationId xmlns:a16="http://schemas.microsoft.com/office/drawing/2014/main" id="{9F42BEFC-E542-471D-599A-FAA33BA2FB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536"/>
          <a:stretch/>
        </p:blipFill>
        <p:spPr>
          <a:xfrm>
            <a:off x="7516723" y="4012625"/>
            <a:ext cx="752008" cy="189231"/>
          </a:xfrm>
          <a:prstGeom prst="rect">
            <a:avLst/>
          </a:prstGeom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02548DD2-F646-7554-356F-DE34C9DEF610}"/>
              </a:ext>
            </a:extLst>
          </p:cNvPr>
          <p:cNvGrpSpPr/>
          <p:nvPr/>
        </p:nvGrpSpPr>
        <p:grpSpPr>
          <a:xfrm>
            <a:off x="765567" y="2181531"/>
            <a:ext cx="2955552" cy="3659271"/>
            <a:chOff x="4607903" y="2181531"/>
            <a:chExt cx="2955552" cy="3659271"/>
          </a:xfrm>
        </p:grpSpPr>
        <p:sp>
          <p:nvSpPr>
            <p:cNvPr id="49" name="Rounded Rectangle 1">
              <a:extLst>
                <a:ext uri="{FF2B5EF4-FFF2-40B4-BE49-F238E27FC236}">
                  <a16:creationId xmlns:a16="http://schemas.microsoft.com/office/drawing/2014/main" id="{E734CDBF-653E-BF5B-17EB-B81176E2E077}"/>
                </a:ext>
              </a:extLst>
            </p:cNvPr>
            <p:cNvSpPr/>
            <p:nvPr/>
          </p:nvSpPr>
          <p:spPr>
            <a:xfrm>
              <a:off x="4607903" y="2181531"/>
              <a:ext cx="2955552" cy="3156190"/>
            </a:xfrm>
            <a:prstGeom prst="roundRect">
              <a:avLst>
                <a:gd name="adj" fmla="val 10000"/>
              </a:avLst>
            </a:prstGeom>
            <a:solidFill>
              <a:srgbClr val="8C61FF"/>
            </a:soli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F045A9D9-12DA-DF02-DA0E-F5EBDCAD5D03}"/>
                </a:ext>
              </a:extLst>
            </p:cNvPr>
            <p:cNvGrpSpPr/>
            <p:nvPr/>
          </p:nvGrpSpPr>
          <p:grpSpPr>
            <a:xfrm>
              <a:off x="5044038" y="2433538"/>
              <a:ext cx="2083281" cy="666319"/>
              <a:chOff x="5044038" y="2748498"/>
              <a:chExt cx="2083281" cy="666319"/>
            </a:xfrm>
          </p:grpSpPr>
          <p:grpSp>
            <p:nvGrpSpPr>
              <p:cNvPr id="53" name="组合 52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4DC7845D-FDC4-E581-EE7A-E02A3A3919F4}"/>
                  </a:ext>
                </a:extLst>
              </p:cNvPr>
              <p:cNvGrpSpPr/>
              <p:nvPr/>
            </p:nvGrpSpPr>
            <p:grpSpPr>
              <a:xfrm>
                <a:off x="5044038" y="2748498"/>
                <a:ext cx="2083281" cy="666319"/>
                <a:chOff x="1052038" y="2205441"/>
                <a:chExt cx="5050588" cy="3940703"/>
              </a:xfrm>
            </p:grpSpPr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7965599E-DD40-2DAD-C468-8D75F862C330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2000" b="1"/>
                    <a:t>      统一项目结构</a:t>
                  </a:r>
                </a:p>
              </p:txBody>
            </p:sp>
            <p:sp>
              <p:nvSpPr>
                <p:cNvPr id="60" name="任意多边形 13">
                  <a:extLst>
                    <a:ext uri="{FF2B5EF4-FFF2-40B4-BE49-F238E27FC236}">
                      <a16:creationId xmlns:a16="http://schemas.microsoft.com/office/drawing/2014/main" id="{0CDAB3BB-C9B4-A901-6CEF-5927398E1F04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任意多边形 14">
                  <a:extLst>
                    <a:ext uri="{FF2B5EF4-FFF2-40B4-BE49-F238E27FC236}">
                      <a16:creationId xmlns:a16="http://schemas.microsoft.com/office/drawing/2014/main" id="{D5A513B9-C73D-A70A-7C63-DA533272D4FF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186BF5E3-B9C2-1308-A102-78A0C7C3DF40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63" name="任意多边形 16">
                    <a:extLst>
                      <a:ext uri="{FF2B5EF4-FFF2-40B4-BE49-F238E27FC236}">
                        <a16:creationId xmlns:a16="http://schemas.microsoft.com/office/drawing/2014/main" id="{8B16BC52-E7B2-A79F-7255-5F4452BEA9F0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" name="任意多边形 17">
                    <a:extLst>
                      <a:ext uri="{FF2B5EF4-FFF2-40B4-BE49-F238E27FC236}">
                        <a16:creationId xmlns:a16="http://schemas.microsoft.com/office/drawing/2014/main" id="{E5DB1005-CB0E-B728-3D9B-9273066CAF3C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E8781E0F-A00D-91CC-6C71-6CE719C78EEC}"/>
                  </a:ext>
                </a:extLst>
              </p:cNvPr>
              <p:cNvGrpSpPr/>
              <p:nvPr/>
            </p:nvGrpSpPr>
            <p:grpSpPr>
              <a:xfrm>
                <a:off x="5080165" y="2892169"/>
                <a:ext cx="371795" cy="371795"/>
                <a:chOff x="10170580" y="6172194"/>
                <a:chExt cx="609600" cy="609600"/>
              </a:xfrm>
            </p:grpSpPr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27445D0E-D0B8-4FAA-69CB-2578574C4377}"/>
                    </a:ext>
                  </a:extLst>
                </p:cNvPr>
                <p:cNvGrpSpPr/>
                <p:nvPr/>
              </p:nvGrpSpPr>
              <p:grpSpPr>
                <a:xfrm>
                  <a:off x="10262980" y="6305994"/>
                  <a:ext cx="424800" cy="342000"/>
                  <a:chOff x="243587" y="8190167"/>
                  <a:chExt cx="425450" cy="342900"/>
                </a:xfrm>
                <a:solidFill>
                  <a:schemeClr val="bg1"/>
                </a:solidFill>
              </p:grpSpPr>
              <p:sp>
                <p:nvSpPr>
                  <p:cNvPr id="57" name="Freeform 1023">
                    <a:extLst>
                      <a:ext uri="{FF2B5EF4-FFF2-40B4-BE49-F238E27FC236}">
                        <a16:creationId xmlns:a16="http://schemas.microsoft.com/office/drawing/2014/main" id="{F96886D6-EB25-1D89-5810-9B209E48C35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43587" y="8304467"/>
                    <a:ext cx="385763" cy="228600"/>
                  </a:xfrm>
                  <a:custGeom>
                    <a:avLst/>
                    <a:gdLst>
                      <a:gd name="T0" fmla="*/ 68 w 243"/>
                      <a:gd name="T1" fmla="*/ 55 h 144"/>
                      <a:gd name="T2" fmla="*/ 68 w 243"/>
                      <a:gd name="T3" fmla="*/ 144 h 144"/>
                      <a:gd name="T4" fmla="*/ 107 w 243"/>
                      <a:gd name="T5" fmla="*/ 144 h 144"/>
                      <a:gd name="T6" fmla="*/ 107 w 243"/>
                      <a:gd name="T7" fmla="*/ 55 h 144"/>
                      <a:gd name="T8" fmla="*/ 88 w 243"/>
                      <a:gd name="T9" fmla="*/ 37 h 144"/>
                      <a:gd name="T10" fmla="*/ 68 w 243"/>
                      <a:gd name="T11" fmla="*/ 55 h 144"/>
                      <a:gd name="T12" fmla="*/ 0 w 243"/>
                      <a:gd name="T13" fmla="*/ 144 h 144"/>
                      <a:gd name="T14" fmla="*/ 41 w 243"/>
                      <a:gd name="T15" fmla="*/ 144 h 144"/>
                      <a:gd name="T16" fmla="*/ 41 w 243"/>
                      <a:gd name="T17" fmla="*/ 76 h 144"/>
                      <a:gd name="T18" fmla="*/ 0 w 243"/>
                      <a:gd name="T19" fmla="*/ 110 h 144"/>
                      <a:gd name="T20" fmla="*/ 0 w 243"/>
                      <a:gd name="T21" fmla="*/ 144 h 144"/>
                      <a:gd name="T22" fmla="*/ 202 w 243"/>
                      <a:gd name="T23" fmla="*/ 34 h 144"/>
                      <a:gd name="T24" fmla="*/ 202 w 243"/>
                      <a:gd name="T25" fmla="*/ 144 h 144"/>
                      <a:gd name="T26" fmla="*/ 243 w 243"/>
                      <a:gd name="T27" fmla="*/ 144 h 144"/>
                      <a:gd name="T28" fmla="*/ 243 w 243"/>
                      <a:gd name="T29" fmla="*/ 0 h 144"/>
                      <a:gd name="T30" fmla="*/ 202 w 243"/>
                      <a:gd name="T31" fmla="*/ 34 h 144"/>
                      <a:gd name="T32" fmla="*/ 134 w 243"/>
                      <a:gd name="T33" fmla="*/ 78 h 144"/>
                      <a:gd name="T34" fmla="*/ 134 w 243"/>
                      <a:gd name="T35" fmla="*/ 144 h 144"/>
                      <a:gd name="T36" fmla="*/ 175 w 243"/>
                      <a:gd name="T37" fmla="*/ 144 h 144"/>
                      <a:gd name="T38" fmla="*/ 175 w 243"/>
                      <a:gd name="T39" fmla="*/ 57 h 144"/>
                      <a:gd name="T40" fmla="*/ 142 w 243"/>
                      <a:gd name="T41" fmla="*/ 84 h 144"/>
                      <a:gd name="T42" fmla="*/ 134 w 243"/>
                      <a:gd name="T43" fmla="*/ 78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43" h="144">
                        <a:moveTo>
                          <a:pt x="68" y="55"/>
                        </a:moveTo>
                        <a:lnTo>
                          <a:pt x="68" y="144"/>
                        </a:lnTo>
                        <a:lnTo>
                          <a:pt x="107" y="144"/>
                        </a:lnTo>
                        <a:lnTo>
                          <a:pt x="107" y="55"/>
                        </a:lnTo>
                        <a:lnTo>
                          <a:pt x="88" y="37"/>
                        </a:lnTo>
                        <a:lnTo>
                          <a:pt x="68" y="55"/>
                        </a:lnTo>
                        <a:close/>
                        <a:moveTo>
                          <a:pt x="0" y="144"/>
                        </a:moveTo>
                        <a:lnTo>
                          <a:pt x="41" y="144"/>
                        </a:lnTo>
                        <a:lnTo>
                          <a:pt x="41" y="76"/>
                        </a:lnTo>
                        <a:lnTo>
                          <a:pt x="0" y="110"/>
                        </a:lnTo>
                        <a:lnTo>
                          <a:pt x="0" y="144"/>
                        </a:lnTo>
                        <a:close/>
                        <a:moveTo>
                          <a:pt x="202" y="34"/>
                        </a:moveTo>
                        <a:lnTo>
                          <a:pt x="202" y="144"/>
                        </a:lnTo>
                        <a:lnTo>
                          <a:pt x="243" y="144"/>
                        </a:lnTo>
                        <a:lnTo>
                          <a:pt x="243" y="0"/>
                        </a:lnTo>
                        <a:lnTo>
                          <a:pt x="202" y="34"/>
                        </a:lnTo>
                        <a:close/>
                        <a:moveTo>
                          <a:pt x="134" y="78"/>
                        </a:moveTo>
                        <a:lnTo>
                          <a:pt x="134" y="144"/>
                        </a:lnTo>
                        <a:lnTo>
                          <a:pt x="175" y="144"/>
                        </a:lnTo>
                        <a:lnTo>
                          <a:pt x="175" y="57"/>
                        </a:lnTo>
                        <a:lnTo>
                          <a:pt x="142" y="84"/>
                        </a:lnTo>
                        <a:lnTo>
                          <a:pt x="134" y="7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024">
                    <a:extLst>
                      <a:ext uri="{FF2B5EF4-FFF2-40B4-BE49-F238E27FC236}">
                        <a16:creationId xmlns:a16="http://schemas.microsoft.com/office/drawing/2014/main" id="{82125344-E1D9-7E77-708C-366A379207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3587" y="8190167"/>
                    <a:ext cx="425450" cy="247650"/>
                  </a:xfrm>
                  <a:custGeom>
                    <a:avLst/>
                    <a:gdLst>
                      <a:gd name="T0" fmla="*/ 268 w 268"/>
                      <a:gd name="T1" fmla="*/ 0 h 156"/>
                      <a:gd name="T2" fmla="*/ 192 w 268"/>
                      <a:gd name="T3" fmla="*/ 0 h 156"/>
                      <a:gd name="T4" fmla="*/ 225 w 268"/>
                      <a:gd name="T5" fmla="*/ 30 h 156"/>
                      <a:gd name="T6" fmla="*/ 142 w 268"/>
                      <a:gd name="T7" fmla="*/ 101 h 156"/>
                      <a:gd name="T8" fmla="*/ 88 w 268"/>
                      <a:gd name="T9" fmla="*/ 54 h 156"/>
                      <a:gd name="T10" fmla="*/ 0 w 268"/>
                      <a:gd name="T11" fmla="*/ 125 h 156"/>
                      <a:gd name="T12" fmla="*/ 0 w 268"/>
                      <a:gd name="T13" fmla="*/ 156 h 156"/>
                      <a:gd name="T14" fmla="*/ 88 w 268"/>
                      <a:gd name="T15" fmla="*/ 85 h 156"/>
                      <a:gd name="T16" fmla="*/ 142 w 268"/>
                      <a:gd name="T17" fmla="*/ 132 h 156"/>
                      <a:gd name="T18" fmla="*/ 241 w 268"/>
                      <a:gd name="T19" fmla="*/ 48 h 156"/>
                      <a:gd name="T20" fmla="*/ 268 w 268"/>
                      <a:gd name="T21" fmla="*/ 74 h 156"/>
                      <a:gd name="T22" fmla="*/ 268 w 268"/>
                      <a:gd name="T23" fmla="*/ 0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68" h="156">
                        <a:moveTo>
                          <a:pt x="268" y="0"/>
                        </a:moveTo>
                        <a:lnTo>
                          <a:pt x="192" y="0"/>
                        </a:lnTo>
                        <a:lnTo>
                          <a:pt x="225" y="30"/>
                        </a:lnTo>
                        <a:lnTo>
                          <a:pt x="142" y="101"/>
                        </a:lnTo>
                        <a:lnTo>
                          <a:pt x="88" y="54"/>
                        </a:lnTo>
                        <a:lnTo>
                          <a:pt x="0" y="125"/>
                        </a:lnTo>
                        <a:lnTo>
                          <a:pt x="0" y="156"/>
                        </a:lnTo>
                        <a:lnTo>
                          <a:pt x="88" y="85"/>
                        </a:lnTo>
                        <a:lnTo>
                          <a:pt x="142" y="132"/>
                        </a:lnTo>
                        <a:lnTo>
                          <a:pt x="241" y="48"/>
                        </a:lnTo>
                        <a:lnTo>
                          <a:pt x="268" y="74"/>
                        </a:lnTo>
                        <a:lnTo>
                          <a:pt x="26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F2725089-3254-5A20-E79C-63A078806DEA}"/>
                    </a:ext>
                  </a:extLst>
                </p:cNvPr>
                <p:cNvSpPr/>
                <p:nvPr/>
              </p:nvSpPr>
              <p:spPr>
                <a:xfrm>
                  <a:off x="10170580" y="6172194"/>
                  <a:ext cx="609600" cy="6096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51" name="文本占位符 4">
              <a:extLst>
                <a:ext uri="{FF2B5EF4-FFF2-40B4-BE49-F238E27FC236}">
                  <a16:creationId xmlns:a16="http://schemas.microsoft.com/office/drawing/2014/main" id="{98581CE8-9E50-657C-8105-B1D8F81C4321}"/>
                </a:ext>
              </a:extLst>
            </p:cNvPr>
            <p:cNvSpPr txBox="1">
              <a:spLocks/>
            </p:cNvSpPr>
            <p:nvPr/>
          </p:nvSpPr>
          <p:spPr>
            <a:xfrm>
              <a:off x="4730863" y="3686085"/>
              <a:ext cx="2705529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>
                  <a:solidFill>
                    <a:schemeClr val="bg1"/>
                  </a:solidFill>
                </a:rPr>
                <a:t>提供标准、统一的项目结构</a:t>
              </a:r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896CD824-90A7-A43D-7D1B-2EF0A8323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018" y="4834637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8C61FF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>
                  <a:solidFill>
                    <a:srgbClr val="FFFFFF"/>
                  </a:solidFill>
                  <a:ea typeface="inpin heiti" panose="00000500000000000000" pitchFamily="2" charset="-122"/>
                </a:rPr>
                <a:t>02</a:t>
              </a:r>
              <a:endParaRPr lang="zh-CN" altLang="en-US" sz="3200" b="1">
                <a:solidFill>
                  <a:srgbClr val="FFFFFF"/>
                </a:solidFill>
                <a:ea typeface="inpin heiti" panose="00000500000000000000" pitchFamily="2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177B40D-C6E4-65B1-1E69-EBA5F8D938B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9088"/>
          <a:stretch/>
        </p:blipFill>
        <p:spPr>
          <a:xfrm>
            <a:off x="8835043" y="2544054"/>
            <a:ext cx="2591390" cy="2697299"/>
          </a:xfrm>
          <a:prstGeom prst="roundRect">
            <a:avLst>
              <a:gd name="adj" fmla="val 354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263356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E33633-3A67-EF73-DA5F-36B250A9ED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88"/>
          <a:stretch/>
        </p:blipFill>
        <p:spPr>
          <a:xfrm>
            <a:off x="7164669" y="2365308"/>
            <a:ext cx="2591390" cy="2697299"/>
          </a:xfrm>
          <a:prstGeom prst="roundRect">
            <a:avLst>
              <a:gd name="adj" fmla="val 354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0F2F5E91-8047-9FA3-3CA3-E5E5AF4F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的作用</a:t>
            </a:r>
            <a:r>
              <a:rPr lang="en-US" altLang="zh-CN"/>
              <a:t>?</a:t>
            </a:r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9A68618-DF10-8869-59D5-FADCAD4A2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982" y="2154271"/>
            <a:ext cx="1721089" cy="650576"/>
          </a:xfrm>
          <a:prstGeom prst="roundRect">
            <a:avLst>
              <a:gd name="adj" fmla="val 5095"/>
            </a:avLst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AD369040-6466-465B-2E0A-A09B6D07C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982" y="3388670"/>
            <a:ext cx="1721089" cy="650576"/>
          </a:xfrm>
          <a:prstGeom prst="roundRect">
            <a:avLst>
              <a:gd name="adj" fmla="val 6674"/>
            </a:avLst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F07F86E-ED6F-3DB5-A13E-A3FDFE903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6983" y="4617738"/>
            <a:ext cx="1721088" cy="680919"/>
          </a:xfrm>
          <a:prstGeom prst="roundRect">
            <a:avLst>
              <a:gd name="adj" fmla="val 4606"/>
            </a:avLst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</p:pic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CF19DFF-A6AB-593A-839F-D44424F0662E}"/>
              </a:ext>
            </a:extLst>
          </p:cNvPr>
          <p:cNvSpPr/>
          <p:nvPr/>
        </p:nvSpPr>
        <p:spPr>
          <a:xfrm>
            <a:off x="4198349" y="1957170"/>
            <a:ext cx="2101301" cy="1153802"/>
          </a:xfrm>
          <a:prstGeom prst="roundRect">
            <a:avLst>
              <a:gd name="adj" fmla="val 12008"/>
            </a:avLst>
          </a:prstGeom>
          <a:solidFill>
            <a:srgbClr val="FAC0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CC7345D-39AD-53A3-E988-4CD23C29DE49}"/>
              </a:ext>
            </a:extLst>
          </p:cNvPr>
          <p:cNvSpPr/>
          <p:nvPr/>
        </p:nvSpPr>
        <p:spPr>
          <a:xfrm>
            <a:off x="4198347" y="3131149"/>
            <a:ext cx="2101301" cy="1233556"/>
          </a:xfrm>
          <a:prstGeom prst="roundRect">
            <a:avLst>
              <a:gd name="adj" fmla="val 10483"/>
            </a:avLst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6550D95-D672-E4B1-090B-248B2DB9071C}"/>
              </a:ext>
            </a:extLst>
          </p:cNvPr>
          <p:cNvSpPr/>
          <p:nvPr/>
        </p:nvSpPr>
        <p:spPr>
          <a:xfrm>
            <a:off x="4198347" y="4393112"/>
            <a:ext cx="2101301" cy="1099831"/>
          </a:xfrm>
          <a:prstGeom prst="roundRect">
            <a:avLst>
              <a:gd name="adj" fmla="val 11757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2538758-7E66-8013-0287-BA443E287F5C}"/>
              </a:ext>
            </a:extLst>
          </p:cNvPr>
          <p:cNvGrpSpPr/>
          <p:nvPr/>
        </p:nvGrpSpPr>
        <p:grpSpPr>
          <a:xfrm>
            <a:off x="6325006" y="1957169"/>
            <a:ext cx="767135" cy="3535773"/>
            <a:chOff x="6525315" y="1452786"/>
            <a:chExt cx="1000649" cy="4365395"/>
          </a:xfrm>
        </p:grpSpPr>
        <p:sp>
          <p:nvSpPr>
            <p:cNvPr id="38" name="流程图: 合并 37">
              <a:extLst>
                <a:ext uri="{FF2B5EF4-FFF2-40B4-BE49-F238E27FC236}">
                  <a16:creationId xmlns:a16="http://schemas.microsoft.com/office/drawing/2014/main" id="{B41FEC1D-A157-8B21-9E2A-A97BDC33B9F6}"/>
                </a:ext>
              </a:extLst>
            </p:cNvPr>
            <p:cNvSpPr/>
            <p:nvPr/>
          </p:nvSpPr>
          <p:spPr>
            <a:xfrm rot="16200000">
              <a:off x="4838890" y="3139211"/>
              <a:ext cx="4365395" cy="992546"/>
            </a:xfrm>
            <a:prstGeom prst="flowChartMerg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5280CC1-EE54-AE86-0734-3E6A11A4DD00}"/>
                </a:ext>
              </a:extLst>
            </p:cNvPr>
            <p:cNvSpPr txBox="1"/>
            <p:nvPr/>
          </p:nvSpPr>
          <p:spPr>
            <a:xfrm>
              <a:off x="6553198" y="3516459"/>
              <a:ext cx="972766" cy="322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统一结构</a:t>
              </a:r>
              <a:endParaRPr lang="zh-CN" altLang="en-US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A0C15AFC-9D62-2EAF-7131-7A2FB78FCA9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536"/>
          <a:stretch/>
        </p:blipFill>
        <p:spPr>
          <a:xfrm>
            <a:off x="6443528" y="3890261"/>
            <a:ext cx="430338" cy="108288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3C97609A-AA1B-D987-7F3A-E23F2F390E81}"/>
              </a:ext>
            </a:extLst>
          </p:cNvPr>
          <p:cNvGrpSpPr/>
          <p:nvPr/>
        </p:nvGrpSpPr>
        <p:grpSpPr>
          <a:xfrm>
            <a:off x="8816568" y="2984013"/>
            <a:ext cx="2150070" cy="276999"/>
            <a:chOff x="8580120" y="2984013"/>
            <a:chExt cx="2150070" cy="276999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0BB4761-9CD9-3B27-AE64-63D23859E457}"/>
                </a:ext>
              </a:extLst>
            </p:cNvPr>
            <p:cNvGrpSpPr/>
            <p:nvPr/>
          </p:nvGrpSpPr>
          <p:grpSpPr>
            <a:xfrm>
              <a:off x="8580120" y="3062769"/>
              <a:ext cx="909320" cy="96405"/>
              <a:chOff x="9662160" y="3628651"/>
              <a:chExt cx="909320" cy="96405"/>
            </a:xfrm>
          </p:grpSpPr>
          <p:sp>
            <p:nvSpPr>
              <p:cNvPr id="45" name="流程图: 接点 44">
                <a:extLst>
                  <a:ext uri="{FF2B5EF4-FFF2-40B4-BE49-F238E27FC236}">
                    <a16:creationId xmlns:a16="http://schemas.microsoft.com/office/drawing/2014/main" id="{862473FC-C36E-49F3-21CB-6B1F5749D4CA}"/>
                  </a:ext>
                </a:extLst>
              </p:cNvPr>
              <p:cNvSpPr/>
              <p:nvPr/>
            </p:nvSpPr>
            <p:spPr>
              <a:xfrm>
                <a:off x="9662160" y="3628651"/>
                <a:ext cx="91440" cy="96405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8F4C263E-3F38-C004-6321-44BE72F8A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600" y="3676853"/>
                <a:ext cx="81788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9D4D32D-5822-F155-B315-1E8E4C67C465}"/>
                </a:ext>
              </a:extLst>
            </p:cNvPr>
            <p:cNvSpPr txBox="1"/>
            <p:nvPr/>
          </p:nvSpPr>
          <p:spPr>
            <a:xfrm>
              <a:off x="9568180" y="2984013"/>
              <a:ext cx="1162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实际项目资源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61E52C7-EF43-43C7-99D5-83D02986E635}"/>
              </a:ext>
            </a:extLst>
          </p:cNvPr>
          <p:cNvGrpSpPr/>
          <p:nvPr/>
        </p:nvGrpSpPr>
        <p:grpSpPr>
          <a:xfrm>
            <a:off x="8825805" y="3917441"/>
            <a:ext cx="2145355" cy="276999"/>
            <a:chOff x="8580120" y="3926677"/>
            <a:chExt cx="2145355" cy="276999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5BB47697-65DA-A2E9-E696-6D11712A3389}"/>
                </a:ext>
              </a:extLst>
            </p:cNvPr>
            <p:cNvGrpSpPr/>
            <p:nvPr/>
          </p:nvGrpSpPr>
          <p:grpSpPr>
            <a:xfrm>
              <a:off x="8580120" y="4016975"/>
              <a:ext cx="909320" cy="96405"/>
              <a:chOff x="9662160" y="3628651"/>
              <a:chExt cx="909320" cy="96405"/>
            </a:xfrm>
          </p:grpSpPr>
          <p:sp>
            <p:nvSpPr>
              <p:cNvPr id="50" name="流程图: 接点 49">
                <a:extLst>
                  <a:ext uri="{FF2B5EF4-FFF2-40B4-BE49-F238E27FC236}">
                    <a16:creationId xmlns:a16="http://schemas.microsoft.com/office/drawing/2014/main" id="{510D3F0F-D44D-350F-4800-AA91CF4698C7}"/>
                  </a:ext>
                </a:extLst>
              </p:cNvPr>
              <p:cNvSpPr/>
              <p:nvPr/>
            </p:nvSpPr>
            <p:spPr>
              <a:xfrm>
                <a:off x="9662160" y="3628651"/>
                <a:ext cx="91440" cy="96405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091CD1B3-060F-1165-1F89-324CCFC35B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600" y="3676853"/>
                <a:ext cx="81788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AE3C697-C2D7-F390-5574-ED4C3CCBCD98}"/>
                </a:ext>
              </a:extLst>
            </p:cNvPr>
            <p:cNvSpPr txBox="1"/>
            <p:nvPr/>
          </p:nvSpPr>
          <p:spPr>
            <a:xfrm>
              <a:off x="9563465" y="3926677"/>
              <a:ext cx="1162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测试项目资源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B4B502E-BF51-740B-4FC2-625E527E2D96}"/>
              </a:ext>
            </a:extLst>
          </p:cNvPr>
          <p:cNvGrpSpPr/>
          <p:nvPr/>
        </p:nvGrpSpPr>
        <p:grpSpPr>
          <a:xfrm>
            <a:off x="8871988" y="4770533"/>
            <a:ext cx="2145355" cy="276999"/>
            <a:chOff x="8580120" y="4835185"/>
            <a:chExt cx="2145355" cy="276999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A493167-11F1-3AF8-8647-8F7218045282}"/>
                </a:ext>
              </a:extLst>
            </p:cNvPr>
            <p:cNvGrpSpPr/>
            <p:nvPr/>
          </p:nvGrpSpPr>
          <p:grpSpPr>
            <a:xfrm>
              <a:off x="8580120" y="4909994"/>
              <a:ext cx="909320" cy="96405"/>
              <a:chOff x="9662160" y="3628651"/>
              <a:chExt cx="909320" cy="96405"/>
            </a:xfrm>
          </p:grpSpPr>
          <p:sp>
            <p:nvSpPr>
              <p:cNvPr id="55" name="流程图: 接点 54">
                <a:extLst>
                  <a:ext uri="{FF2B5EF4-FFF2-40B4-BE49-F238E27FC236}">
                    <a16:creationId xmlns:a16="http://schemas.microsoft.com/office/drawing/2014/main" id="{F86D5D0A-B5A4-1807-E87E-B8E605AB7F37}"/>
                  </a:ext>
                </a:extLst>
              </p:cNvPr>
              <p:cNvSpPr/>
              <p:nvPr/>
            </p:nvSpPr>
            <p:spPr>
              <a:xfrm>
                <a:off x="9662160" y="3628651"/>
                <a:ext cx="91440" cy="96405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63A6DE43-CCEA-6531-D52E-EEA39E3094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600" y="3676853"/>
                <a:ext cx="81788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384EDF1-5597-C864-F841-3053303EDEA1}"/>
                </a:ext>
              </a:extLst>
            </p:cNvPr>
            <p:cNvSpPr txBox="1"/>
            <p:nvPr/>
          </p:nvSpPr>
          <p:spPr>
            <a:xfrm>
              <a:off x="9563465" y="4835185"/>
              <a:ext cx="1162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项目配置文件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215635D-9365-64A1-D177-D49648628939}"/>
              </a:ext>
            </a:extLst>
          </p:cNvPr>
          <p:cNvGrpSpPr/>
          <p:nvPr/>
        </p:nvGrpSpPr>
        <p:grpSpPr>
          <a:xfrm>
            <a:off x="8997636" y="3284731"/>
            <a:ext cx="2085864" cy="276999"/>
            <a:chOff x="8751952" y="3275495"/>
            <a:chExt cx="2085864" cy="276999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2C18EC7D-7710-5F1E-F112-A19E5AE0A7AA}"/>
                </a:ext>
              </a:extLst>
            </p:cNvPr>
            <p:cNvGrpSpPr/>
            <p:nvPr/>
          </p:nvGrpSpPr>
          <p:grpSpPr>
            <a:xfrm>
              <a:off x="8751952" y="3368370"/>
              <a:ext cx="737488" cy="96405"/>
              <a:chOff x="9662160" y="3628651"/>
              <a:chExt cx="737488" cy="96405"/>
            </a:xfrm>
          </p:grpSpPr>
          <p:sp>
            <p:nvSpPr>
              <p:cNvPr id="60" name="流程图: 接点 59">
                <a:extLst>
                  <a:ext uri="{FF2B5EF4-FFF2-40B4-BE49-F238E27FC236}">
                    <a16:creationId xmlns:a16="http://schemas.microsoft.com/office/drawing/2014/main" id="{D39D6F37-D271-BF93-3EC9-709C7C00A974}"/>
                  </a:ext>
                </a:extLst>
              </p:cNvPr>
              <p:cNvSpPr/>
              <p:nvPr/>
            </p:nvSpPr>
            <p:spPr>
              <a:xfrm>
                <a:off x="9662160" y="3628651"/>
                <a:ext cx="91440" cy="96405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E3943D13-DED1-2499-E1C6-A9C41C583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600" y="3676853"/>
                <a:ext cx="646048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B5CA9212-2256-8931-D420-F9D8F13B4589}"/>
                </a:ext>
              </a:extLst>
            </p:cNvPr>
            <p:cNvSpPr txBox="1"/>
            <p:nvPr/>
          </p:nvSpPr>
          <p:spPr>
            <a:xfrm>
              <a:off x="9580880" y="3275495"/>
              <a:ext cx="1256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源代码目录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FEDE3B2-C4D8-6B08-32DA-D0721FD0BD84}"/>
              </a:ext>
            </a:extLst>
          </p:cNvPr>
          <p:cNvGrpSpPr/>
          <p:nvPr/>
        </p:nvGrpSpPr>
        <p:grpSpPr>
          <a:xfrm>
            <a:off x="9514873" y="3568083"/>
            <a:ext cx="1763649" cy="276999"/>
            <a:chOff x="9056752" y="3586555"/>
            <a:chExt cx="1763649" cy="276999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4A337133-8BFA-3008-7B7F-49C6ABCBA44F}"/>
                </a:ext>
              </a:extLst>
            </p:cNvPr>
            <p:cNvGrpSpPr/>
            <p:nvPr/>
          </p:nvGrpSpPr>
          <p:grpSpPr>
            <a:xfrm>
              <a:off x="9056752" y="3690366"/>
              <a:ext cx="432688" cy="96405"/>
              <a:chOff x="9662160" y="3628651"/>
              <a:chExt cx="432688" cy="96405"/>
            </a:xfrm>
          </p:grpSpPr>
          <p:sp>
            <p:nvSpPr>
              <p:cNvPr id="76" name="流程图: 接点 75">
                <a:extLst>
                  <a:ext uri="{FF2B5EF4-FFF2-40B4-BE49-F238E27FC236}">
                    <a16:creationId xmlns:a16="http://schemas.microsoft.com/office/drawing/2014/main" id="{0CE44AB2-3307-7799-1406-9E75D7931B2F}"/>
                  </a:ext>
                </a:extLst>
              </p:cNvPr>
              <p:cNvSpPr/>
              <p:nvPr/>
            </p:nvSpPr>
            <p:spPr>
              <a:xfrm>
                <a:off x="9662160" y="3628651"/>
                <a:ext cx="91440" cy="96405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3AE7921F-0988-8799-8DF4-F4F75B8776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600" y="3676853"/>
                <a:ext cx="341248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E0D2A98-F2E3-8572-23D3-C70E1084642E}"/>
                </a:ext>
              </a:extLst>
            </p:cNvPr>
            <p:cNvSpPr txBox="1"/>
            <p:nvPr/>
          </p:nvSpPr>
          <p:spPr>
            <a:xfrm>
              <a:off x="9563465" y="3586555"/>
              <a:ext cx="1256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配置文件目录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FB1C2A82-F7A0-B7CB-9311-80E809653C41}"/>
              </a:ext>
            </a:extLst>
          </p:cNvPr>
          <p:cNvGrpSpPr/>
          <p:nvPr/>
        </p:nvGrpSpPr>
        <p:grpSpPr>
          <a:xfrm>
            <a:off x="765567" y="2181531"/>
            <a:ext cx="2955552" cy="3659271"/>
            <a:chOff x="4607903" y="2181531"/>
            <a:chExt cx="2955552" cy="3659271"/>
          </a:xfrm>
        </p:grpSpPr>
        <p:sp>
          <p:nvSpPr>
            <p:cNvPr id="81" name="Rounded Rectangle 1">
              <a:extLst>
                <a:ext uri="{FF2B5EF4-FFF2-40B4-BE49-F238E27FC236}">
                  <a16:creationId xmlns:a16="http://schemas.microsoft.com/office/drawing/2014/main" id="{A8409555-A00D-5296-BFE7-BEC2835490BE}"/>
                </a:ext>
              </a:extLst>
            </p:cNvPr>
            <p:cNvSpPr/>
            <p:nvPr/>
          </p:nvSpPr>
          <p:spPr>
            <a:xfrm>
              <a:off x="4607903" y="2181531"/>
              <a:ext cx="2955552" cy="3156190"/>
            </a:xfrm>
            <a:prstGeom prst="roundRect">
              <a:avLst>
                <a:gd name="adj" fmla="val 10000"/>
              </a:avLst>
            </a:prstGeom>
            <a:solidFill>
              <a:srgbClr val="8C61FF"/>
            </a:soli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AA19290-D435-C902-A125-9F8142B1F5F4}"/>
                </a:ext>
              </a:extLst>
            </p:cNvPr>
            <p:cNvGrpSpPr/>
            <p:nvPr/>
          </p:nvGrpSpPr>
          <p:grpSpPr>
            <a:xfrm>
              <a:off x="5044038" y="2433538"/>
              <a:ext cx="2083281" cy="666319"/>
              <a:chOff x="5044038" y="2748498"/>
              <a:chExt cx="2083281" cy="666319"/>
            </a:xfrm>
          </p:grpSpPr>
          <p:grpSp>
            <p:nvGrpSpPr>
              <p:cNvPr id="85" name="组合 84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1905A979-1EC6-C836-409C-C3D078A1A273}"/>
                  </a:ext>
                </a:extLst>
              </p:cNvPr>
              <p:cNvGrpSpPr/>
              <p:nvPr/>
            </p:nvGrpSpPr>
            <p:grpSpPr>
              <a:xfrm>
                <a:off x="5044038" y="2748498"/>
                <a:ext cx="2083281" cy="666319"/>
                <a:chOff x="1052038" y="2205441"/>
                <a:chExt cx="5050588" cy="3940703"/>
              </a:xfrm>
            </p:grpSpPr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7A179EFA-11E3-0137-2319-8A17930D8072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2000" b="1"/>
                    <a:t>      统一项目结构</a:t>
                  </a:r>
                </a:p>
              </p:txBody>
            </p:sp>
            <p:sp>
              <p:nvSpPr>
                <p:cNvPr id="92" name="任意多边形 13">
                  <a:extLst>
                    <a:ext uri="{FF2B5EF4-FFF2-40B4-BE49-F238E27FC236}">
                      <a16:creationId xmlns:a16="http://schemas.microsoft.com/office/drawing/2014/main" id="{5CA5BB7D-1470-8085-5BDA-E8C61818D330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任意多边形 14">
                  <a:extLst>
                    <a:ext uri="{FF2B5EF4-FFF2-40B4-BE49-F238E27FC236}">
                      <a16:creationId xmlns:a16="http://schemas.microsoft.com/office/drawing/2014/main" id="{5533151E-933F-EF99-B242-D1FF3A2F2126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16A4FA48-2D70-C33C-8BDD-077D9D29B0EC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95" name="任意多边形 16">
                    <a:extLst>
                      <a:ext uri="{FF2B5EF4-FFF2-40B4-BE49-F238E27FC236}">
                        <a16:creationId xmlns:a16="http://schemas.microsoft.com/office/drawing/2014/main" id="{4C64E77D-8468-FF00-078F-24325D7EE741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" name="任意多边形 17">
                    <a:extLst>
                      <a:ext uri="{FF2B5EF4-FFF2-40B4-BE49-F238E27FC236}">
                        <a16:creationId xmlns:a16="http://schemas.microsoft.com/office/drawing/2014/main" id="{6B9440AF-F04F-5C67-0C53-830178F7C330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5D9A548B-12C2-191A-A063-C79C954825E6}"/>
                  </a:ext>
                </a:extLst>
              </p:cNvPr>
              <p:cNvGrpSpPr/>
              <p:nvPr/>
            </p:nvGrpSpPr>
            <p:grpSpPr>
              <a:xfrm>
                <a:off x="5080165" y="2892169"/>
                <a:ext cx="371795" cy="371795"/>
                <a:chOff x="10170580" y="6172194"/>
                <a:chExt cx="609600" cy="609600"/>
              </a:xfrm>
            </p:grpSpPr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40EDAEFF-9B79-55E4-E5F1-06D0632C00BE}"/>
                    </a:ext>
                  </a:extLst>
                </p:cNvPr>
                <p:cNvGrpSpPr/>
                <p:nvPr/>
              </p:nvGrpSpPr>
              <p:grpSpPr>
                <a:xfrm>
                  <a:off x="10262980" y="6305994"/>
                  <a:ext cx="424800" cy="342000"/>
                  <a:chOff x="243587" y="8190167"/>
                  <a:chExt cx="425450" cy="342900"/>
                </a:xfrm>
                <a:solidFill>
                  <a:schemeClr val="bg1"/>
                </a:solidFill>
              </p:grpSpPr>
              <p:sp>
                <p:nvSpPr>
                  <p:cNvPr id="89" name="Freeform 1023">
                    <a:extLst>
                      <a:ext uri="{FF2B5EF4-FFF2-40B4-BE49-F238E27FC236}">
                        <a16:creationId xmlns:a16="http://schemas.microsoft.com/office/drawing/2014/main" id="{06729D86-A811-CDDE-2AA2-D09141DAD5A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43587" y="8304467"/>
                    <a:ext cx="385763" cy="228600"/>
                  </a:xfrm>
                  <a:custGeom>
                    <a:avLst/>
                    <a:gdLst>
                      <a:gd name="T0" fmla="*/ 68 w 243"/>
                      <a:gd name="T1" fmla="*/ 55 h 144"/>
                      <a:gd name="T2" fmla="*/ 68 w 243"/>
                      <a:gd name="T3" fmla="*/ 144 h 144"/>
                      <a:gd name="T4" fmla="*/ 107 w 243"/>
                      <a:gd name="T5" fmla="*/ 144 h 144"/>
                      <a:gd name="T6" fmla="*/ 107 w 243"/>
                      <a:gd name="T7" fmla="*/ 55 h 144"/>
                      <a:gd name="T8" fmla="*/ 88 w 243"/>
                      <a:gd name="T9" fmla="*/ 37 h 144"/>
                      <a:gd name="T10" fmla="*/ 68 w 243"/>
                      <a:gd name="T11" fmla="*/ 55 h 144"/>
                      <a:gd name="T12" fmla="*/ 0 w 243"/>
                      <a:gd name="T13" fmla="*/ 144 h 144"/>
                      <a:gd name="T14" fmla="*/ 41 w 243"/>
                      <a:gd name="T15" fmla="*/ 144 h 144"/>
                      <a:gd name="T16" fmla="*/ 41 w 243"/>
                      <a:gd name="T17" fmla="*/ 76 h 144"/>
                      <a:gd name="T18" fmla="*/ 0 w 243"/>
                      <a:gd name="T19" fmla="*/ 110 h 144"/>
                      <a:gd name="T20" fmla="*/ 0 w 243"/>
                      <a:gd name="T21" fmla="*/ 144 h 144"/>
                      <a:gd name="T22" fmla="*/ 202 w 243"/>
                      <a:gd name="T23" fmla="*/ 34 h 144"/>
                      <a:gd name="T24" fmla="*/ 202 w 243"/>
                      <a:gd name="T25" fmla="*/ 144 h 144"/>
                      <a:gd name="T26" fmla="*/ 243 w 243"/>
                      <a:gd name="T27" fmla="*/ 144 h 144"/>
                      <a:gd name="T28" fmla="*/ 243 w 243"/>
                      <a:gd name="T29" fmla="*/ 0 h 144"/>
                      <a:gd name="T30" fmla="*/ 202 w 243"/>
                      <a:gd name="T31" fmla="*/ 34 h 144"/>
                      <a:gd name="T32" fmla="*/ 134 w 243"/>
                      <a:gd name="T33" fmla="*/ 78 h 144"/>
                      <a:gd name="T34" fmla="*/ 134 w 243"/>
                      <a:gd name="T35" fmla="*/ 144 h 144"/>
                      <a:gd name="T36" fmla="*/ 175 w 243"/>
                      <a:gd name="T37" fmla="*/ 144 h 144"/>
                      <a:gd name="T38" fmla="*/ 175 w 243"/>
                      <a:gd name="T39" fmla="*/ 57 h 144"/>
                      <a:gd name="T40" fmla="*/ 142 w 243"/>
                      <a:gd name="T41" fmla="*/ 84 h 144"/>
                      <a:gd name="T42" fmla="*/ 134 w 243"/>
                      <a:gd name="T43" fmla="*/ 78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43" h="144">
                        <a:moveTo>
                          <a:pt x="68" y="55"/>
                        </a:moveTo>
                        <a:lnTo>
                          <a:pt x="68" y="144"/>
                        </a:lnTo>
                        <a:lnTo>
                          <a:pt x="107" y="144"/>
                        </a:lnTo>
                        <a:lnTo>
                          <a:pt x="107" y="55"/>
                        </a:lnTo>
                        <a:lnTo>
                          <a:pt x="88" y="37"/>
                        </a:lnTo>
                        <a:lnTo>
                          <a:pt x="68" y="55"/>
                        </a:lnTo>
                        <a:close/>
                        <a:moveTo>
                          <a:pt x="0" y="144"/>
                        </a:moveTo>
                        <a:lnTo>
                          <a:pt x="41" y="144"/>
                        </a:lnTo>
                        <a:lnTo>
                          <a:pt x="41" y="76"/>
                        </a:lnTo>
                        <a:lnTo>
                          <a:pt x="0" y="110"/>
                        </a:lnTo>
                        <a:lnTo>
                          <a:pt x="0" y="144"/>
                        </a:lnTo>
                        <a:close/>
                        <a:moveTo>
                          <a:pt x="202" y="34"/>
                        </a:moveTo>
                        <a:lnTo>
                          <a:pt x="202" y="144"/>
                        </a:lnTo>
                        <a:lnTo>
                          <a:pt x="243" y="144"/>
                        </a:lnTo>
                        <a:lnTo>
                          <a:pt x="243" y="0"/>
                        </a:lnTo>
                        <a:lnTo>
                          <a:pt x="202" y="34"/>
                        </a:lnTo>
                        <a:close/>
                        <a:moveTo>
                          <a:pt x="134" y="78"/>
                        </a:moveTo>
                        <a:lnTo>
                          <a:pt x="134" y="144"/>
                        </a:lnTo>
                        <a:lnTo>
                          <a:pt x="175" y="144"/>
                        </a:lnTo>
                        <a:lnTo>
                          <a:pt x="175" y="57"/>
                        </a:lnTo>
                        <a:lnTo>
                          <a:pt x="142" y="84"/>
                        </a:lnTo>
                        <a:lnTo>
                          <a:pt x="134" y="7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1024">
                    <a:extLst>
                      <a:ext uri="{FF2B5EF4-FFF2-40B4-BE49-F238E27FC236}">
                        <a16:creationId xmlns:a16="http://schemas.microsoft.com/office/drawing/2014/main" id="{34B7377F-5686-87D3-5A5A-F8A682CD2A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3587" y="8190167"/>
                    <a:ext cx="425450" cy="247650"/>
                  </a:xfrm>
                  <a:custGeom>
                    <a:avLst/>
                    <a:gdLst>
                      <a:gd name="T0" fmla="*/ 268 w 268"/>
                      <a:gd name="T1" fmla="*/ 0 h 156"/>
                      <a:gd name="T2" fmla="*/ 192 w 268"/>
                      <a:gd name="T3" fmla="*/ 0 h 156"/>
                      <a:gd name="T4" fmla="*/ 225 w 268"/>
                      <a:gd name="T5" fmla="*/ 30 h 156"/>
                      <a:gd name="T6" fmla="*/ 142 w 268"/>
                      <a:gd name="T7" fmla="*/ 101 h 156"/>
                      <a:gd name="T8" fmla="*/ 88 w 268"/>
                      <a:gd name="T9" fmla="*/ 54 h 156"/>
                      <a:gd name="T10" fmla="*/ 0 w 268"/>
                      <a:gd name="T11" fmla="*/ 125 h 156"/>
                      <a:gd name="T12" fmla="*/ 0 w 268"/>
                      <a:gd name="T13" fmla="*/ 156 h 156"/>
                      <a:gd name="T14" fmla="*/ 88 w 268"/>
                      <a:gd name="T15" fmla="*/ 85 h 156"/>
                      <a:gd name="T16" fmla="*/ 142 w 268"/>
                      <a:gd name="T17" fmla="*/ 132 h 156"/>
                      <a:gd name="T18" fmla="*/ 241 w 268"/>
                      <a:gd name="T19" fmla="*/ 48 h 156"/>
                      <a:gd name="T20" fmla="*/ 268 w 268"/>
                      <a:gd name="T21" fmla="*/ 74 h 156"/>
                      <a:gd name="T22" fmla="*/ 268 w 268"/>
                      <a:gd name="T23" fmla="*/ 0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68" h="156">
                        <a:moveTo>
                          <a:pt x="268" y="0"/>
                        </a:moveTo>
                        <a:lnTo>
                          <a:pt x="192" y="0"/>
                        </a:lnTo>
                        <a:lnTo>
                          <a:pt x="225" y="30"/>
                        </a:lnTo>
                        <a:lnTo>
                          <a:pt x="142" y="101"/>
                        </a:lnTo>
                        <a:lnTo>
                          <a:pt x="88" y="54"/>
                        </a:lnTo>
                        <a:lnTo>
                          <a:pt x="0" y="125"/>
                        </a:lnTo>
                        <a:lnTo>
                          <a:pt x="0" y="156"/>
                        </a:lnTo>
                        <a:lnTo>
                          <a:pt x="88" y="85"/>
                        </a:lnTo>
                        <a:lnTo>
                          <a:pt x="142" y="132"/>
                        </a:lnTo>
                        <a:lnTo>
                          <a:pt x="241" y="48"/>
                        </a:lnTo>
                        <a:lnTo>
                          <a:pt x="268" y="74"/>
                        </a:lnTo>
                        <a:lnTo>
                          <a:pt x="26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8882CF42-3272-BADA-0A13-E50F0A90654A}"/>
                    </a:ext>
                  </a:extLst>
                </p:cNvPr>
                <p:cNvSpPr/>
                <p:nvPr/>
              </p:nvSpPr>
              <p:spPr>
                <a:xfrm>
                  <a:off x="10170580" y="6172194"/>
                  <a:ext cx="609600" cy="6096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3" name="文本占位符 4">
              <a:extLst>
                <a:ext uri="{FF2B5EF4-FFF2-40B4-BE49-F238E27FC236}">
                  <a16:creationId xmlns:a16="http://schemas.microsoft.com/office/drawing/2014/main" id="{6E6CD25B-378F-7404-14EA-9FA830D7CADF}"/>
                </a:ext>
              </a:extLst>
            </p:cNvPr>
            <p:cNvSpPr txBox="1">
              <a:spLocks/>
            </p:cNvSpPr>
            <p:nvPr/>
          </p:nvSpPr>
          <p:spPr>
            <a:xfrm>
              <a:off x="4730863" y="3686085"/>
              <a:ext cx="2705529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>
                  <a:solidFill>
                    <a:schemeClr val="bg1"/>
                  </a:solidFill>
                </a:rPr>
                <a:t>提供标准、统一的项目结构</a:t>
              </a:r>
            </a:p>
          </p:txBody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AC7D4BF1-FD1C-0E28-E021-26C12C713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018" y="4834637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8C61FF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>
                  <a:solidFill>
                    <a:srgbClr val="FFFFFF"/>
                  </a:solidFill>
                  <a:ea typeface="inpin heiti" panose="00000500000000000000" pitchFamily="2" charset="-122"/>
                </a:rPr>
                <a:t>02</a:t>
              </a:r>
              <a:endParaRPr lang="zh-CN" altLang="en-US" sz="3200" b="1">
                <a:solidFill>
                  <a:srgbClr val="FFFFFF"/>
                </a:solidFill>
                <a:ea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698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5080;#104994;#131798;#3327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5080;#104994;#131798;#33277;#40525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5080;#104994;#131798;#3327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3277;#13179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3277;#131798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426;#374906;#404305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426;#374906;#404305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426;#374906;#404305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426;#374906;#404305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EA4C89"/>
    </a:accent1>
    <a:accent2>
      <a:srgbClr val="C142A0"/>
    </a:accent2>
    <a:accent3>
      <a:srgbClr val="9250A9"/>
    </a:accent3>
    <a:accent4>
      <a:srgbClr val="826DD3"/>
    </a:accent4>
    <a:accent5>
      <a:srgbClr val="00B6E3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EA4C89"/>
    </a:accent1>
    <a:accent2>
      <a:srgbClr val="C142A0"/>
    </a:accent2>
    <a:accent3>
      <a:srgbClr val="9250A9"/>
    </a:accent3>
    <a:accent4>
      <a:srgbClr val="826DD3"/>
    </a:accent4>
    <a:accent5>
      <a:srgbClr val="00B6E3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EA4C89"/>
    </a:accent1>
    <a:accent2>
      <a:srgbClr val="C142A0"/>
    </a:accent2>
    <a:accent3>
      <a:srgbClr val="9250A9"/>
    </a:accent3>
    <a:accent4>
      <a:srgbClr val="826DD3"/>
    </a:accent4>
    <a:accent5>
      <a:srgbClr val="00B6E3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EA4C89"/>
    </a:accent1>
    <a:accent2>
      <a:srgbClr val="C142A0"/>
    </a:accent2>
    <a:accent3>
      <a:srgbClr val="9250A9"/>
    </a:accent3>
    <a:accent4>
      <a:srgbClr val="826DD3"/>
    </a:accent4>
    <a:accent5>
      <a:srgbClr val="00B6E3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EA4C89"/>
    </a:accent1>
    <a:accent2>
      <a:srgbClr val="C142A0"/>
    </a:accent2>
    <a:accent3>
      <a:srgbClr val="9250A9"/>
    </a:accent3>
    <a:accent4>
      <a:srgbClr val="826DD3"/>
    </a:accent4>
    <a:accent5>
      <a:srgbClr val="00B6E3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EA4C89"/>
    </a:accent1>
    <a:accent2>
      <a:srgbClr val="C142A0"/>
    </a:accent2>
    <a:accent3>
      <a:srgbClr val="9250A9"/>
    </a:accent3>
    <a:accent4>
      <a:srgbClr val="826DD3"/>
    </a:accent4>
    <a:accent5>
      <a:srgbClr val="00B6E3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EA4C89"/>
    </a:accent1>
    <a:accent2>
      <a:srgbClr val="C142A0"/>
    </a:accent2>
    <a:accent3>
      <a:srgbClr val="9250A9"/>
    </a:accent3>
    <a:accent4>
      <a:srgbClr val="826DD3"/>
    </a:accent4>
    <a:accent5>
      <a:srgbClr val="00B6E3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EA4C89"/>
    </a:accent1>
    <a:accent2>
      <a:srgbClr val="C142A0"/>
    </a:accent2>
    <a:accent3>
      <a:srgbClr val="9250A9"/>
    </a:accent3>
    <a:accent4>
      <a:srgbClr val="826DD3"/>
    </a:accent4>
    <a:accent5>
      <a:srgbClr val="00B6E3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EA4C89"/>
    </a:accent1>
    <a:accent2>
      <a:srgbClr val="C142A0"/>
    </a:accent2>
    <a:accent3>
      <a:srgbClr val="9250A9"/>
    </a:accent3>
    <a:accent4>
      <a:srgbClr val="826DD3"/>
    </a:accent4>
    <a:accent5>
      <a:srgbClr val="00B6E3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87698</TotalTime>
  <Words>2383</Words>
  <Application>Microsoft Office PowerPoint</Application>
  <PresentationFormat>宽屏</PresentationFormat>
  <Paragraphs>434</Paragraphs>
  <Slides>51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51</vt:i4>
      </vt:variant>
    </vt:vector>
  </HeadingPairs>
  <TitlesOfParts>
    <vt:vector size="78" baseType="lpstr">
      <vt:lpstr>Alibaba PuHuiTi B</vt:lpstr>
      <vt:lpstr>Alibaba PuHuiTi M</vt:lpstr>
      <vt:lpstr>Alibaba PuHuiTi Medium</vt:lpstr>
      <vt:lpstr>Alibaba PuHuiTi R</vt:lpstr>
      <vt:lpstr>Helvetica Neue</vt:lpstr>
      <vt:lpstr>inpin heiti</vt:lpstr>
      <vt:lpstr>PingFang SC</vt:lpstr>
      <vt:lpstr>阿里巴巴普惠体</vt:lpstr>
      <vt:lpstr>等线</vt:lpstr>
      <vt:lpstr>黑体</vt:lpstr>
      <vt:lpstr>STKaiti</vt:lpstr>
      <vt:lpstr>STKaiti</vt:lpstr>
      <vt:lpstr>时尚中黑简体</vt:lpstr>
      <vt:lpstr>Arial</vt:lpstr>
      <vt:lpstr>Calibri</vt:lpstr>
      <vt:lpstr>Consolas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Web开发</vt:lpstr>
      <vt:lpstr>Web开发课程安排</vt:lpstr>
      <vt:lpstr>Web后端开发</vt:lpstr>
      <vt:lpstr>什么是maven?</vt:lpstr>
      <vt:lpstr>Maven的作用?</vt:lpstr>
      <vt:lpstr>Maven的作用?</vt:lpstr>
      <vt:lpstr>Maven的作用?</vt:lpstr>
      <vt:lpstr>Maven的作用?</vt:lpstr>
      <vt:lpstr>Maven的作用?</vt:lpstr>
      <vt:lpstr>Maven的作用?</vt:lpstr>
      <vt:lpstr>Maven的作用?</vt:lpstr>
      <vt:lpstr>Maven的作用?</vt:lpstr>
      <vt:lpstr>Maven的作用?</vt:lpstr>
      <vt:lpstr>PowerPoint 演示文稿</vt:lpstr>
      <vt:lpstr>PowerPoint 演示文稿</vt:lpstr>
      <vt:lpstr>Maven概述</vt:lpstr>
      <vt:lpstr>Maven概述</vt:lpstr>
      <vt:lpstr>介绍</vt:lpstr>
      <vt:lpstr>介绍</vt:lpstr>
      <vt:lpstr>介绍</vt:lpstr>
      <vt:lpstr>介绍</vt:lpstr>
      <vt:lpstr>Maven概述</vt:lpstr>
      <vt:lpstr>安装</vt:lpstr>
      <vt:lpstr>安装</vt:lpstr>
      <vt:lpstr>PowerPoint 演示文稿</vt:lpstr>
      <vt:lpstr>IDEA集成Maven</vt:lpstr>
      <vt:lpstr>IDEA集成Maven</vt:lpstr>
      <vt:lpstr>配置Maven环境(当前工程)</vt:lpstr>
      <vt:lpstr>配置Maven环境(全局)</vt:lpstr>
      <vt:lpstr>IDEA集成Maven</vt:lpstr>
      <vt:lpstr>PowerPoint 演示文稿</vt:lpstr>
      <vt:lpstr>Maven坐标</vt:lpstr>
      <vt:lpstr>IDEA集成Maven</vt:lpstr>
      <vt:lpstr>IDEA 导入 Maven 项目</vt:lpstr>
      <vt:lpstr>IDEA 导入 Maven 项目</vt:lpstr>
      <vt:lpstr>依赖管理</vt:lpstr>
      <vt:lpstr>依赖管理</vt:lpstr>
      <vt:lpstr>依赖配置</vt:lpstr>
      <vt:lpstr>依赖管理</vt:lpstr>
      <vt:lpstr>依赖传递</vt:lpstr>
      <vt:lpstr>依赖传递</vt:lpstr>
      <vt:lpstr>依赖管理</vt:lpstr>
      <vt:lpstr>依赖范围</vt:lpstr>
      <vt:lpstr>依赖管理</vt:lpstr>
      <vt:lpstr>生命周期</vt:lpstr>
      <vt:lpstr>生命周期</vt:lpstr>
      <vt:lpstr>生命周期</vt:lpstr>
      <vt:lpstr>生命周期</vt:lpstr>
      <vt:lpstr>生命周期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M8242</cp:lastModifiedBy>
  <cp:revision>6494</cp:revision>
  <dcterms:created xsi:type="dcterms:W3CDTF">2020-03-31T02:23:27Z</dcterms:created>
  <dcterms:modified xsi:type="dcterms:W3CDTF">2022-10-18T08:53:11Z</dcterms:modified>
</cp:coreProperties>
</file>