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2"/>
  </p:notesMasterIdLst>
  <p:handoutMasterIdLst>
    <p:handoutMasterId r:id="rId73"/>
  </p:handoutMasterIdLst>
  <p:sldIdLst>
    <p:sldId id="462" r:id="rId8"/>
    <p:sldId id="1880" r:id="rId9"/>
    <p:sldId id="1952" r:id="rId10"/>
    <p:sldId id="1702" r:id="rId11"/>
    <p:sldId id="1909" r:id="rId12"/>
    <p:sldId id="1710" r:id="rId13"/>
    <p:sldId id="1859" r:id="rId14"/>
    <p:sldId id="1860" r:id="rId15"/>
    <p:sldId id="1862" r:id="rId16"/>
    <p:sldId id="1861" r:id="rId17"/>
    <p:sldId id="1911" r:id="rId18"/>
    <p:sldId id="1912" r:id="rId19"/>
    <p:sldId id="1953" r:id="rId20"/>
    <p:sldId id="1915" r:id="rId21"/>
    <p:sldId id="1919" r:id="rId22"/>
    <p:sldId id="1920" r:id="rId23"/>
    <p:sldId id="1916" r:id="rId24"/>
    <p:sldId id="1973" r:id="rId25"/>
    <p:sldId id="1975" r:id="rId26"/>
    <p:sldId id="1977" r:id="rId27"/>
    <p:sldId id="1974" r:id="rId28"/>
    <p:sldId id="1917" r:id="rId29"/>
    <p:sldId id="1921" r:id="rId30"/>
    <p:sldId id="1956" r:id="rId31"/>
    <p:sldId id="1918" r:id="rId32"/>
    <p:sldId id="1923" r:id="rId33"/>
    <p:sldId id="1924" r:id="rId34"/>
    <p:sldId id="1925" r:id="rId35"/>
    <p:sldId id="1926" r:id="rId36"/>
    <p:sldId id="1927" r:id="rId37"/>
    <p:sldId id="1928" r:id="rId38"/>
    <p:sldId id="1929" r:id="rId39"/>
    <p:sldId id="1930" r:id="rId40"/>
    <p:sldId id="1962" r:id="rId41"/>
    <p:sldId id="1957" r:id="rId42"/>
    <p:sldId id="1931" r:id="rId43"/>
    <p:sldId id="1960" r:id="rId44"/>
    <p:sldId id="1958" r:id="rId45"/>
    <p:sldId id="1932" r:id="rId46"/>
    <p:sldId id="1933" r:id="rId47"/>
    <p:sldId id="1963" r:id="rId48"/>
    <p:sldId id="1965" r:id="rId49"/>
    <p:sldId id="1959" r:id="rId50"/>
    <p:sldId id="1934" r:id="rId51"/>
    <p:sldId id="1935" r:id="rId52"/>
    <p:sldId id="1936" r:id="rId53"/>
    <p:sldId id="1937" r:id="rId54"/>
    <p:sldId id="1967" r:id="rId55"/>
    <p:sldId id="1939" r:id="rId56"/>
    <p:sldId id="1940" r:id="rId57"/>
    <p:sldId id="1969" r:id="rId58"/>
    <p:sldId id="1941" r:id="rId59"/>
    <p:sldId id="1970" r:id="rId60"/>
    <p:sldId id="1968" r:id="rId61"/>
    <p:sldId id="1942" r:id="rId62"/>
    <p:sldId id="1943" r:id="rId63"/>
    <p:sldId id="1945" r:id="rId64"/>
    <p:sldId id="1946" r:id="rId65"/>
    <p:sldId id="1947" r:id="rId66"/>
    <p:sldId id="1948" r:id="rId67"/>
    <p:sldId id="1949" r:id="rId68"/>
    <p:sldId id="1950" r:id="rId69"/>
    <p:sldId id="1964" r:id="rId70"/>
    <p:sldId id="1704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C413D1-2061-472E-BCFB-057126F19D4F}">
          <p14:sldIdLst>
            <p14:sldId id="462"/>
            <p14:sldId id="1880"/>
            <p14:sldId id="1952"/>
            <p14:sldId id="1702"/>
            <p14:sldId id="1909"/>
            <p14:sldId id="1710"/>
            <p14:sldId id="1859"/>
            <p14:sldId id="1860"/>
            <p14:sldId id="1862"/>
            <p14:sldId id="1861"/>
            <p14:sldId id="1911"/>
            <p14:sldId id="1912"/>
          </p14:sldIdLst>
        </p14:section>
        <p14:section name="传统会话技术" id="{6F082ED9-16DF-4E14-B87C-B0A071F9A979}">
          <p14:sldIdLst>
            <p14:sldId id="1953"/>
            <p14:sldId id="1915"/>
            <p14:sldId id="1919"/>
            <p14:sldId id="1920"/>
            <p14:sldId id="1916"/>
            <p14:sldId id="1973"/>
            <p14:sldId id="1975"/>
            <p14:sldId id="1977"/>
            <p14:sldId id="1974"/>
            <p14:sldId id="1917"/>
          </p14:sldIdLst>
        </p14:section>
        <p14:section name="JWT令牌" id="{592BE612-E670-4C72-928D-E52C1D60F914}">
          <p14:sldIdLst>
            <p14:sldId id="1921"/>
            <p14:sldId id="1956"/>
            <p14:sldId id="1918"/>
            <p14:sldId id="1923"/>
            <p14:sldId id="1924"/>
            <p14:sldId id="1925"/>
            <p14:sldId id="1926"/>
            <p14:sldId id="1927"/>
            <p14:sldId id="1928"/>
            <p14:sldId id="1929"/>
            <p14:sldId id="1930"/>
            <p14:sldId id="1962"/>
            <p14:sldId id="1957"/>
            <p14:sldId id="1931"/>
            <p14:sldId id="1960"/>
            <p14:sldId id="1958"/>
            <p14:sldId id="1932"/>
            <p14:sldId id="1933"/>
            <p14:sldId id="1963"/>
            <p14:sldId id="1965"/>
            <p14:sldId id="1959"/>
            <p14:sldId id="1934"/>
            <p14:sldId id="1935"/>
            <p14:sldId id="1936"/>
            <p14:sldId id="1937"/>
            <p14:sldId id="1967"/>
            <p14:sldId id="1939"/>
            <p14:sldId id="1940"/>
            <p14:sldId id="1969"/>
            <p14:sldId id="1941"/>
            <p14:sldId id="1970"/>
            <p14:sldId id="1968"/>
            <p14:sldId id="1942"/>
            <p14:sldId id="1943"/>
            <p14:sldId id="1945"/>
            <p14:sldId id="1946"/>
            <p14:sldId id="1947"/>
            <p14:sldId id="1948"/>
            <p14:sldId id="1949"/>
            <p14:sldId id="1950"/>
            <p14:sldId id="1964"/>
            <p14:sldId id="17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FF0000"/>
    <a:srgbClr val="C00000"/>
    <a:srgbClr val="81DEFF"/>
    <a:srgbClr val="E46C0A"/>
    <a:srgbClr val="FFFFFF"/>
    <a:srgbClr val="B6A542"/>
    <a:srgbClr val="AE78D6"/>
    <a:srgbClr val="FFFF79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4169" autoAdjust="0"/>
  </p:normalViewPr>
  <p:slideViewPr>
    <p:cSldViewPr snapToGrid="0">
      <p:cViewPr varScale="1">
        <p:scale>
          <a:sx n="84" d="100"/>
          <a:sy n="84" d="100"/>
        </p:scale>
        <p:origin x="86" y="1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002516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71416D-5B7D-BB0F-29AC-439FC69D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21" y="3732920"/>
            <a:ext cx="3673158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90F4BE-8BC5-1028-117E-A18A9FC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55D3E-6408-1CD0-4842-9DE0FD27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1879318"/>
            <a:ext cx="10044030" cy="4259949"/>
          </a:xfrm>
          <a:prstGeom prst="roundRect">
            <a:avLst>
              <a:gd name="adj" fmla="val 263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51383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6A403F-FC23-9A81-1B42-9C7E832A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联调测试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11DA69-B478-0417-3705-96D4E53ABAE4}"/>
              </a:ext>
            </a:extLst>
          </p:cNvPr>
          <p:cNvGrpSpPr/>
          <p:nvPr/>
        </p:nvGrpSpPr>
        <p:grpSpPr>
          <a:xfrm>
            <a:off x="763732" y="1670539"/>
            <a:ext cx="10664536" cy="963472"/>
            <a:chOff x="710880" y="3763108"/>
            <a:chExt cx="10664536" cy="9634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1A734C-0160-A18F-46D0-BFAE804E75D2}"/>
                </a:ext>
              </a:extLst>
            </p:cNvPr>
            <p:cNvGrpSpPr/>
            <p:nvPr/>
          </p:nvGrpSpPr>
          <p:grpSpPr>
            <a:xfrm>
              <a:off x="710880" y="3763108"/>
              <a:ext cx="10664536" cy="963472"/>
              <a:chOff x="806778" y="1685854"/>
              <a:chExt cx="10578443" cy="963472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52F7375-4599-67F8-DD55-83783239E48C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963471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在未登录情况下，我们也可以直接访问部门管理、员工管理等功能。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041A196F-DCFD-53BA-B781-8DAA15B4DC9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117519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1" name="图形 10" descr="徽章问号 纯色填充">
              <a:extLst>
                <a:ext uri="{FF2B5EF4-FFF2-40B4-BE49-F238E27FC236}">
                  <a16:creationId xmlns:a16="http://schemas.microsoft.com/office/drawing/2014/main" id="{AF6FD0D9-4985-5800-211D-A9BE5E1A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584" y="3789305"/>
              <a:ext cx="370021" cy="370021"/>
            </a:xfrm>
            <a:prstGeom prst="rect">
              <a:avLst/>
            </a:prstGeom>
          </p:spPr>
        </p:pic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D85D8E-0C0D-08AC-3796-79BAF3D4A473}"/>
              </a:ext>
            </a:extLst>
          </p:cNvPr>
          <p:cNvSpPr/>
          <p:nvPr/>
        </p:nvSpPr>
        <p:spPr>
          <a:xfrm>
            <a:off x="763732" y="2872832"/>
            <a:ext cx="10664536" cy="342246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5620B65-91EE-C6A5-977B-FE3D77B95D87}"/>
              </a:ext>
            </a:extLst>
          </p:cNvPr>
          <p:cNvSpPr/>
          <p:nvPr/>
        </p:nvSpPr>
        <p:spPr>
          <a:xfrm>
            <a:off x="6785780" y="3177165"/>
            <a:ext cx="2927886" cy="2590913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7C9220-CB70-EDFA-1BCF-60E35FA54684}"/>
              </a:ext>
            </a:extLst>
          </p:cNvPr>
          <p:cNvCxnSpPr>
            <a:cxnSpLocks/>
          </p:cNvCxnSpPr>
          <p:nvPr/>
        </p:nvCxnSpPr>
        <p:spPr>
          <a:xfrm flipV="1">
            <a:off x="2222866" y="3898498"/>
            <a:ext cx="4936442" cy="462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9F154DF-8DAF-8A0E-DA83-475B237D3ABC}"/>
              </a:ext>
            </a:extLst>
          </p:cNvPr>
          <p:cNvSpPr txBox="1"/>
          <p:nvPr/>
        </p:nvSpPr>
        <p:spPr>
          <a:xfrm>
            <a:off x="1306005" y="5043578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840EA8-C961-2E0C-A799-FA4EC8919310}"/>
              </a:ext>
            </a:extLst>
          </p:cNvPr>
          <p:cNvSpPr txBox="1"/>
          <p:nvPr/>
        </p:nvSpPr>
        <p:spPr>
          <a:xfrm>
            <a:off x="7686842" y="5856859"/>
            <a:ext cx="146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7EA376-1E51-758D-2C5B-CC355618118B}"/>
              </a:ext>
            </a:extLst>
          </p:cNvPr>
          <p:cNvSpPr txBox="1"/>
          <p:nvPr/>
        </p:nvSpPr>
        <p:spPr>
          <a:xfrm rot="21301708">
            <a:off x="4341398" y="3896857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C57AE0-9F61-9F64-8EB1-AFBCB689180B}"/>
              </a:ext>
            </a:extLst>
          </p:cNvPr>
          <p:cNvGrpSpPr/>
          <p:nvPr/>
        </p:nvGrpSpPr>
        <p:grpSpPr>
          <a:xfrm>
            <a:off x="1306005" y="4130071"/>
            <a:ext cx="780070" cy="786974"/>
            <a:chOff x="1288572" y="3466291"/>
            <a:chExt cx="1076475" cy="108600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881C1D4-BA3E-AEDD-CFE1-3934D232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C36A68A-0940-7ED1-5414-92BE48EBA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6E6842F-AED6-66A2-4C9B-80E6B5D60EB9}"/>
              </a:ext>
            </a:extLst>
          </p:cNvPr>
          <p:cNvSpPr/>
          <p:nvPr/>
        </p:nvSpPr>
        <p:spPr>
          <a:xfrm>
            <a:off x="7159308" y="3484588"/>
            <a:ext cx="2145318" cy="2093310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145E6693-6267-70FB-0E1B-FFDD590C91CB}"/>
              </a:ext>
            </a:extLst>
          </p:cNvPr>
          <p:cNvSpPr/>
          <p:nvPr/>
        </p:nvSpPr>
        <p:spPr>
          <a:xfrm>
            <a:off x="7549776" y="3712201"/>
            <a:ext cx="1404509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46355510-3034-1598-FD11-A18194EC832A}"/>
              </a:ext>
            </a:extLst>
          </p:cNvPr>
          <p:cNvSpPr/>
          <p:nvPr/>
        </p:nvSpPr>
        <p:spPr>
          <a:xfrm>
            <a:off x="7549776" y="4342039"/>
            <a:ext cx="1408513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ACC8BFD8-E108-C17A-A224-EFC909EE0FEF}"/>
              </a:ext>
            </a:extLst>
          </p:cNvPr>
          <p:cNvSpPr/>
          <p:nvPr/>
        </p:nvSpPr>
        <p:spPr>
          <a:xfrm>
            <a:off x="7549776" y="4975816"/>
            <a:ext cx="140851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E24CDAB-69BB-2CCD-BE43-3B3CD3DDDE7E}"/>
              </a:ext>
            </a:extLst>
          </p:cNvPr>
          <p:cNvCxnSpPr>
            <a:cxnSpLocks/>
          </p:cNvCxnSpPr>
          <p:nvPr/>
        </p:nvCxnSpPr>
        <p:spPr>
          <a:xfrm flipH="1" flipV="1">
            <a:off x="2220547" y="4705051"/>
            <a:ext cx="4938761" cy="5065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9E7365C-5D25-B5DF-2AEA-7AF2EFE5E502}"/>
              </a:ext>
            </a:extLst>
          </p:cNvPr>
          <p:cNvSpPr txBox="1"/>
          <p:nvPr/>
        </p:nvSpPr>
        <p:spPr>
          <a:xfrm rot="396096">
            <a:off x="4323399" y="4939954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!!文本框 35">
            <a:extLst>
              <a:ext uri="{FF2B5EF4-FFF2-40B4-BE49-F238E27FC236}">
                <a16:creationId xmlns:a16="http://schemas.microsoft.com/office/drawing/2014/main" id="{02CC3CDC-18E8-756D-F942-F715CA7DFB32}"/>
              </a:ext>
            </a:extLst>
          </p:cNvPr>
          <p:cNvSpPr txBox="1"/>
          <p:nvPr/>
        </p:nvSpPr>
        <p:spPr>
          <a:xfrm>
            <a:off x="6252505" y="4342669"/>
            <a:ext cx="148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登录校验</a:t>
            </a:r>
            <a:endParaRPr lang="zh-CN" altLang="en-US" sz="2400" b="1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3" grpId="0"/>
      <p:bldP spid="14" grpId="0"/>
      <p:bldP spid="19" grpId="0" animBg="1"/>
      <p:bldP spid="20" grpId="0" animBg="1"/>
      <p:bldP spid="21" grpId="0" animBg="1"/>
      <p:bldP spid="22" grpId="0" animBg="1"/>
      <p:bldP spid="33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578463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登录功能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异常处理</a:t>
            </a:r>
            <a:endParaRPr lang="en-US" altLang="zh-CN"/>
          </a:p>
        </p:txBody>
      </p:sp>
      <p:sp>
        <p:nvSpPr>
          <p:cNvPr id="3" name="!!文本框 35">
            <a:extLst>
              <a:ext uri="{FF2B5EF4-FFF2-40B4-BE49-F238E27FC236}">
                <a16:creationId xmlns:a16="http://schemas.microsoft.com/office/drawing/2014/main" id="{79F33A2D-741D-30C5-8F06-AADBAAB2EA30}"/>
              </a:ext>
            </a:extLst>
          </p:cNvPr>
          <p:cNvSpPr txBox="1"/>
          <p:nvPr/>
        </p:nvSpPr>
        <p:spPr>
          <a:xfrm>
            <a:off x="5104638" y="2695694"/>
            <a:ext cx="1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ea typeface="Alibaba PuHuiTi R"/>
              </a:rPr>
              <a:t>登录校验</a:t>
            </a:r>
            <a:endParaRPr lang="zh-CN" altLang="en-US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34799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6A403F-FC23-9A81-1B42-9C7E832A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11DA69-B478-0417-3705-96D4E53ABAE4}"/>
              </a:ext>
            </a:extLst>
          </p:cNvPr>
          <p:cNvGrpSpPr/>
          <p:nvPr/>
        </p:nvGrpSpPr>
        <p:grpSpPr>
          <a:xfrm>
            <a:off x="763732" y="1670539"/>
            <a:ext cx="10664536" cy="963472"/>
            <a:chOff x="710880" y="3763108"/>
            <a:chExt cx="10664536" cy="9634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1A734C-0160-A18F-46D0-BFAE804E75D2}"/>
                </a:ext>
              </a:extLst>
            </p:cNvPr>
            <p:cNvGrpSpPr/>
            <p:nvPr/>
          </p:nvGrpSpPr>
          <p:grpSpPr>
            <a:xfrm>
              <a:off x="710880" y="3763108"/>
              <a:ext cx="10664536" cy="963472"/>
              <a:chOff x="806778" y="1685854"/>
              <a:chExt cx="10578443" cy="963472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52F7375-4599-67F8-DD55-83783239E48C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963471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在未登录情况下，我们也可以直接访问部门管理、员工管理等功能。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041A196F-DCFD-53BA-B781-8DAA15B4DC9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117519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1" name="图形 10" descr="徽章问号 纯色填充">
              <a:extLst>
                <a:ext uri="{FF2B5EF4-FFF2-40B4-BE49-F238E27FC236}">
                  <a16:creationId xmlns:a16="http://schemas.microsoft.com/office/drawing/2014/main" id="{AF6FD0D9-4985-5800-211D-A9BE5E1A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584" y="3789305"/>
              <a:ext cx="370021" cy="370021"/>
            </a:xfrm>
            <a:prstGeom prst="rect">
              <a:avLst/>
            </a:prstGeom>
          </p:spPr>
        </p:pic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D85D8E-0C0D-08AC-3796-79BAF3D4A473}"/>
              </a:ext>
            </a:extLst>
          </p:cNvPr>
          <p:cNvSpPr/>
          <p:nvPr/>
        </p:nvSpPr>
        <p:spPr>
          <a:xfrm>
            <a:off x="763732" y="2872832"/>
            <a:ext cx="10664536" cy="342246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5620B65-91EE-C6A5-977B-FE3D77B95D87}"/>
              </a:ext>
            </a:extLst>
          </p:cNvPr>
          <p:cNvSpPr/>
          <p:nvPr/>
        </p:nvSpPr>
        <p:spPr>
          <a:xfrm>
            <a:off x="6785780" y="3177165"/>
            <a:ext cx="2927886" cy="2590913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7C9220-CB70-EDFA-1BCF-60E35FA54684}"/>
              </a:ext>
            </a:extLst>
          </p:cNvPr>
          <p:cNvCxnSpPr>
            <a:cxnSpLocks/>
          </p:cNvCxnSpPr>
          <p:nvPr/>
        </p:nvCxnSpPr>
        <p:spPr>
          <a:xfrm flipV="1">
            <a:off x="2222866" y="3898498"/>
            <a:ext cx="4936442" cy="462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9F154DF-8DAF-8A0E-DA83-475B237D3ABC}"/>
              </a:ext>
            </a:extLst>
          </p:cNvPr>
          <p:cNvSpPr txBox="1"/>
          <p:nvPr/>
        </p:nvSpPr>
        <p:spPr>
          <a:xfrm>
            <a:off x="1306005" y="5043578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840EA8-C961-2E0C-A799-FA4EC8919310}"/>
              </a:ext>
            </a:extLst>
          </p:cNvPr>
          <p:cNvSpPr txBox="1"/>
          <p:nvPr/>
        </p:nvSpPr>
        <p:spPr>
          <a:xfrm>
            <a:off x="7686842" y="5856859"/>
            <a:ext cx="146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7EA376-1E51-758D-2C5B-CC355618118B}"/>
              </a:ext>
            </a:extLst>
          </p:cNvPr>
          <p:cNvSpPr txBox="1"/>
          <p:nvPr/>
        </p:nvSpPr>
        <p:spPr>
          <a:xfrm rot="21301708">
            <a:off x="4341398" y="3896857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C57AE0-9F61-9F64-8EB1-AFBCB689180B}"/>
              </a:ext>
            </a:extLst>
          </p:cNvPr>
          <p:cNvGrpSpPr/>
          <p:nvPr/>
        </p:nvGrpSpPr>
        <p:grpSpPr>
          <a:xfrm>
            <a:off x="1306005" y="4130071"/>
            <a:ext cx="780070" cy="786974"/>
            <a:chOff x="1288572" y="3466291"/>
            <a:chExt cx="1076475" cy="108600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881C1D4-BA3E-AEDD-CFE1-3934D232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C36A68A-0940-7ED1-5414-92BE48EBA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6E6842F-AED6-66A2-4C9B-80E6B5D60EB9}"/>
              </a:ext>
            </a:extLst>
          </p:cNvPr>
          <p:cNvSpPr/>
          <p:nvPr/>
        </p:nvSpPr>
        <p:spPr>
          <a:xfrm>
            <a:off x="7159308" y="3484588"/>
            <a:ext cx="2145318" cy="2093310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145E6693-6267-70FB-0E1B-FFDD590C91CB}"/>
              </a:ext>
            </a:extLst>
          </p:cNvPr>
          <p:cNvSpPr/>
          <p:nvPr/>
        </p:nvSpPr>
        <p:spPr>
          <a:xfrm>
            <a:off x="7549776" y="3712201"/>
            <a:ext cx="1404509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46355510-3034-1598-FD11-A18194EC832A}"/>
              </a:ext>
            </a:extLst>
          </p:cNvPr>
          <p:cNvSpPr/>
          <p:nvPr/>
        </p:nvSpPr>
        <p:spPr>
          <a:xfrm>
            <a:off x="7549776" y="4342039"/>
            <a:ext cx="1408513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ACC8BFD8-E108-C17A-A224-EFC909EE0FEF}"/>
              </a:ext>
            </a:extLst>
          </p:cNvPr>
          <p:cNvSpPr/>
          <p:nvPr/>
        </p:nvSpPr>
        <p:spPr>
          <a:xfrm>
            <a:off x="7549776" y="4975816"/>
            <a:ext cx="140851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E24CDAB-69BB-2CCD-BE43-3B3CD3DDDE7E}"/>
              </a:ext>
            </a:extLst>
          </p:cNvPr>
          <p:cNvCxnSpPr>
            <a:cxnSpLocks/>
          </p:cNvCxnSpPr>
          <p:nvPr/>
        </p:nvCxnSpPr>
        <p:spPr>
          <a:xfrm flipH="1" flipV="1">
            <a:off x="2220547" y="4705051"/>
            <a:ext cx="4938761" cy="5065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9E7365C-5D25-B5DF-2AEA-7AF2EFE5E502}"/>
              </a:ext>
            </a:extLst>
          </p:cNvPr>
          <p:cNvSpPr txBox="1"/>
          <p:nvPr/>
        </p:nvSpPr>
        <p:spPr>
          <a:xfrm rot="396096">
            <a:off x="4323399" y="4939954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!!文本框 35">
            <a:extLst>
              <a:ext uri="{FF2B5EF4-FFF2-40B4-BE49-F238E27FC236}">
                <a16:creationId xmlns:a16="http://schemas.microsoft.com/office/drawing/2014/main" id="{02CC3CDC-18E8-756D-F942-F715CA7DFB32}"/>
              </a:ext>
            </a:extLst>
          </p:cNvPr>
          <p:cNvSpPr txBox="1"/>
          <p:nvPr/>
        </p:nvSpPr>
        <p:spPr>
          <a:xfrm>
            <a:off x="6252505" y="4342669"/>
            <a:ext cx="148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登录校验</a:t>
            </a:r>
            <a:endParaRPr lang="zh-CN" altLang="en-US" sz="2400" b="1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88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1">
            <a:extLst>
              <a:ext uri="{FF2B5EF4-FFF2-40B4-BE49-F238E27FC236}">
                <a16:creationId xmlns:a16="http://schemas.microsoft.com/office/drawing/2014/main" id="{EB0FCD7F-5713-AE1B-A696-2389492F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8D7C18-58A9-A447-DBA5-3A5BB8C52CB2}"/>
              </a:ext>
            </a:extLst>
          </p:cNvPr>
          <p:cNvSpPr/>
          <p:nvPr/>
        </p:nvSpPr>
        <p:spPr>
          <a:xfrm>
            <a:off x="860447" y="1597947"/>
            <a:ext cx="10664536" cy="342246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F7380-A198-FDCE-3A99-C31825B2EF09}"/>
              </a:ext>
            </a:extLst>
          </p:cNvPr>
          <p:cNvSpPr/>
          <p:nvPr/>
        </p:nvSpPr>
        <p:spPr>
          <a:xfrm>
            <a:off x="6882494" y="1773936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144A3D-C2C4-CB4E-BA88-6A09064BE069}"/>
              </a:ext>
            </a:extLst>
          </p:cNvPr>
          <p:cNvCxnSpPr>
            <a:cxnSpLocks/>
          </p:cNvCxnSpPr>
          <p:nvPr/>
        </p:nvCxnSpPr>
        <p:spPr>
          <a:xfrm flipV="1">
            <a:off x="2319581" y="2475311"/>
            <a:ext cx="4684723" cy="6104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02AAAA-7200-C97B-4811-493634A50684}"/>
              </a:ext>
            </a:extLst>
          </p:cNvPr>
          <p:cNvCxnSpPr>
            <a:cxnSpLocks/>
          </p:cNvCxnSpPr>
          <p:nvPr/>
        </p:nvCxnSpPr>
        <p:spPr>
          <a:xfrm flipH="1" flipV="1">
            <a:off x="2300578" y="3410203"/>
            <a:ext cx="4703726" cy="6093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D174372-8A9F-009E-3D39-E5A0C1223CB1}"/>
              </a:ext>
            </a:extLst>
          </p:cNvPr>
          <p:cNvSpPr txBox="1"/>
          <p:nvPr/>
        </p:nvSpPr>
        <p:spPr>
          <a:xfrm>
            <a:off x="1402720" y="3768693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C212D8-5631-4792-353F-128EB9669DAE}"/>
              </a:ext>
            </a:extLst>
          </p:cNvPr>
          <p:cNvSpPr txBox="1"/>
          <p:nvPr/>
        </p:nvSpPr>
        <p:spPr>
          <a:xfrm>
            <a:off x="8279051" y="4743827"/>
            <a:ext cx="11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7D143A-8BFF-2349-CA84-A0FAB196A670}"/>
              </a:ext>
            </a:extLst>
          </p:cNvPr>
          <p:cNvSpPr txBox="1"/>
          <p:nvPr/>
        </p:nvSpPr>
        <p:spPr>
          <a:xfrm rot="21093582">
            <a:off x="3913483" y="2522425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9A6AC-D355-57A8-4B57-AD7AA90A8649}"/>
              </a:ext>
            </a:extLst>
          </p:cNvPr>
          <p:cNvSpPr txBox="1"/>
          <p:nvPr/>
        </p:nvSpPr>
        <p:spPr>
          <a:xfrm rot="473671">
            <a:off x="3970342" y="36720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D3EAF1-8FCD-5FC6-9FD2-A07F2EB3D96C}"/>
              </a:ext>
            </a:extLst>
          </p:cNvPr>
          <p:cNvGrpSpPr/>
          <p:nvPr/>
        </p:nvGrpSpPr>
        <p:grpSpPr>
          <a:xfrm>
            <a:off x="1402720" y="2855186"/>
            <a:ext cx="780070" cy="786974"/>
            <a:chOff x="1288572" y="3466291"/>
            <a:chExt cx="1076475" cy="108600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324DBCC-CDBC-A21F-5C14-BD974549A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DD53212-92A5-79F3-F9B6-61426D8D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62A692-B651-B5C8-6B21-716202863A21}"/>
              </a:ext>
            </a:extLst>
          </p:cNvPr>
          <p:cNvSpPr/>
          <p:nvPr/>
        </p:nvSpPr>
        <p:spPr>
          <a:xfrm>
            <a:off x="7004304" y="1911096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F0F82C10-9960-B95D-B137-FA7C46DC43A3}"/>
              </a:ext>
            </a:extLst>
          </p:cNvPr>
          <p:cNvSpPr/>
          <p:nvPr/>
        </p:nvSpPr>
        <p:spPr>
          <a:xfrm>
            <a:off x="8279052" y="2369221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543F8751-27C4-ABB0-3CFA-A8233F5A8A48}"/>
              </a:ext>
            </a:extLst>
          </p:cNvPr>
          <p:cNvSpPr/>
          <p:nvPr/>
        </p:nvSpPr>
        <p:spPr>
          <a:xfrm>
            <a:off x="8279052" y="2999059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FDC71A5D-1FF7-DEAC-1650-05E59899B807}"/>
              </a:ext>
            </a:extLst>
          </p:cNvPr>
          <p:cNvSpPr/>
          <p:nvPr/>
        </p:nvSpPr>
        <p:spPr>
          <a:xfrm>
            <a:off x="8279051" y="3632836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2A6196C3-DBE2-7D21-82FF-81631900084E}"/>
              </a:ext>
            </a:extLst>
          </p:cNvPr>
          <p:cNvSpPr/>
          <p:nvPr/>
        </p:nvSpPr>
        <p:spPr>
          <a:xfrm>
            <a:off x="9612587" y="2367251"/>
            <a:ext cx="916311" cy="1652288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登录标记</a:t>
            </a:r>
          </a:p>
        </p:txBody>
      </p:sp>
      <p:sp>
        <p:nvSpPr>
          <p:cNvPr id="20" name="矩形: 对角圆角 17">
            <a:extLst>
              <a:ext uri="{FF2B5EF4-FFF2-40B4-BE49-F238E27FC236}">
                <a16:creationId xmlns:a16="http://schemas.microsoft.com/office/drawing/2014/main" id="{7596997C-FEAB-655D-9F20-08BBC4319C5E}"/>
              </a:ext>
            </a:extLst>
          </p:cNvPr>
          <p:cNvSpPr/>
          <p:nvPr/>
        </p:nvSpPr>
        <p:spPr>
          <a:xfrm>
            <a:off x="7128024" y="2369221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04DB7A9-2675-414C-75D0-DD7648ADB108}"/>
              </a:ext>
            </a:extLst>
          </p:cNvPr>
          <p:cNvSpPr/>
          <p:nvPr/>
        </p:nvSpPr>
        <p:spPr>
          <a:xfrm rot="19229268">
            <a:off x="7944359" y="2596617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FE1EDEE-14FA-2199-5071-F7492763348B}"/>
              </a:ext>
            </a:extLst>
          </p:cNvPr>
          <p:cNvSpPr/>
          <p:nvPr/>
        </p:nvSpPr>
        <p:spPr>
          <a:xfrm rot="2290107">
            <a:off x="7948009" y="3603113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1457BBA-EB25-B489-0090-3ED7FC5254E0}"/>
              </a:ext>
            </a:extLst>
          </p:cNvPr>
          <p:cNvSpPr/>
          <p:nvPr/>
        </p:nvSpPr>
        <p:spPr>
          <a:xfrm>
            <a:off x="7998940" y="3115731"/>
            <a:ext cx="390497" cy="209605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2987CAF-4B78-C660-AEDE-A1081214BB24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rot="5400000" flipH="1" flipV="1">
            <a:off x="9468443" y="1766921"/>
            <a:ext cx="1970" cy="1202630"/>
          </a:xfrm>
          <a:prstGeom prst="curvedConnector3">
            <a:avLst>
              <a:gd name="adj1" fmla="val 1913066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18AFB79-F884-7B92-0B92-2C517B43C446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5400000" flipH="1" flipV="1">
            <a:off x="8790295" y="2815423"/>
            <a:ext cx="76332" cy="2484563"/>
          </a:xfrm>
          <a:prstGeom prst="curvedConnector3">
            <a:avLst>
              <a:gd name="adj1" fmla="val -443235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对角圆角 35">
            <a:extLst>
              <a:ext uri="{FF2B5EF4-FFF2-40B4-BE49-F238E27FC236}">
                <a16:creationId xmlns:a16="http://schemas.microsoft.com/office/drawing/2014/main" id="{4EB93645-129C-3BE7-76BC-2BA8FE7E5220}"/>
              </a:ext>
            </a:extLst>
          </p:cNvPr>
          <p:cNvSpPr/>
          <p:nvPr/>
        </p:nvSpPr>
        <p:spPr>
          <a:xfrm>
            <a:off x="9308557" y="1835759"/>
            <a:ext cx="304030" cy="30777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存</a:t>
            </a:r>
          </a:p>
        </p:txBody>
      </p:sp>
      <p:sp>
        <p:nvSpPr>
          <p:cNvPr id="37" name="矩形: 对角圆角 36">
            <a:extLst>
              <a:ext uri="{FF2B5EF4-FFF2-40B4-BE49-F238E27FC236}">
                <a16:creationId xmlns:a16="http://schemas.microsoft.com/office/drawing/2014/main" id="{8B2F1585-4997-21F5-659D-FE953A839991}"/>
              </a:ext>
            </a:extLst>
          </p:cNvPr>
          <p:cNvSpPr/>
          <p:nvPr/>
        </p:nvSpPr>
        <p:spPr>
          <a:xfrm>
            <a:off x="8676446" y="4276057"/>
            <a:ext cx="304030" cy="30777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取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62C19B3-0CA4-E3ED-0669-1934CB3472E4}"/>
              </a:ext>
            </a:extLst>
          </p:cNvPr>
          <p:cNvGrpSpPr/>
          <p:nvPr/>
        </p:nvGrpSpPr>
        <p:grpSpPr>
          <a:xfrm>
            <a:off x="860447" y="5169707"/>
            <a:ext cx="5055721" cy="1415195"/>
            <a:chOff x="860447" y="5203110"/>
            <a:chExt cx="5055721" cy="141519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5DFEB9C-3E77-6608-D083-1F653BC3420A}"/>
                </a:ext>
              </a:extLst>
            </p:cNvPr>
            <p:cNvGrpSpPr/>
            <p:nvPr/>
          </p:nvGrpSpPr>
          <p:grpSpPr>
            <a:xfrm>
              <a:off x="860447" y="5203110"/>
              <a:ext cx="5055721" cy="1415195"/>
              <a:chOff x="806778" y="1685854"/>
              <a:chExt cx="5014907" cy="1415195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EF823CF0-C8A0-2CA0-EFFD-6A0988A8342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5014907" cy="1415194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用户登录成功之后，每一次请求中，都可以获取到该标记。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2" name="矩形: 对角圆角 41">
                <a:extLst>
                  <a:ext uri="{FF2B5EF4-FFF2-40B4-BE49-F238E27FC236}">
                    <a16:creationId xmlns:a16="http://schemas.microsoft.com/office/drawing/2014/main" id="{3A4B422A-B47E-175D-7FBA-1CBEAD651ECB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428504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登录标记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3" name="Shape 2399">
              <a:extLst>
                <a:ext uri="{FF2B5EF4-FFF2-40B4-BE49-F238E27FC236}">
                  <a16:creationId xmlns:a16="http://schemas.microsoft.com/office/drawing/2014/main" id="{A3384DB2-1747-C135-51CB-4B602ECFB051}"/>
                </a:ext>
              </a:extLst>
            </p:cNvPr>
            <p:cNvSpPr/>
            <p:nvPr/>
          </p:nvSpPr>
          <p:spPr>
            <a:xfrm>
              <a:off x="1019811" y="5274588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6641E81-B453-C91A-6766-52CD28BF3B92}"/>
              </a:ext>
            </a:extLst>
          </p:cNvPr>
          <p:cNvGrpSpPr/>
          <p:nvPr/>
        </p:nvGrpSpPr>
        <p:grpSpPr>
          <a:xfrm>
            <a:off x="6469262" y="5153479"/>
            <a:ext cx="5055721" cy="1415195"/>
            <a:chOff x="6469262" y="5137079"/>
            <a:chExt cx="5055721" cy="141519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F246DC5-2104-BFEC-C97A-247877A31F04}"/>
                </a:ext>
              </a:extLst>
            </p:cNvPr>
            <p:cNvGrpSpPr/>
            <p:nvPr/>
          </p:nvGrpSpPr>
          <p:grpSpPr>
            <a:xfrm>
              <a:off x="6469262" y="5137079"/>
              <a:ext cx="5055721" cy="1415195"/>
              <a:chOff x="806778" y="1685854"/>
              <a:chExt cx="5014907" cy="1415195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7D958C8-C3F6-664F-F599-5DFC217A80CB}"/>
                  </a:ext>
                </a:extLst>
              </p:cNvPr>
              <p:cNvSpPr/>
              <p:nvPr/>
            </p:nvSpPr>
            <p:spPr>
              <a:xfrm>
                <a:off x="806778" y="1685855"/>
                <a:ext cx="5014907" cy="1415194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拦截器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Interceptor</a:t>
                </a:r>
              </a:p>
            </p:txBody>
          </p:sp>
          <p:sp>
            <p:nvSpPr>
              <p:cNvPr id="49" name="矩形: 对角圆角 48">
                <a:extLst>
                  <a:ext uri="{FF2B5EF4-FFF2-40B4-BE49-F238E27FC236}">
                    <a16:creationId xmlns:a16="http://schemas.microsoft.com/office/drawing/2014/main" id="{4881C5FD-4C4E-A5A9-7532-2E341BD9AFB0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428504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统一拦截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50" name="图形 49" descr="盾蜱虫 纯色填充">
              <a:extLst>
                <a:ext uri="{FF2B5EF4-FFF2-40B4-BE49-F238E27FC236}">
                  <a16:creationId xmlns:a16="http://schemas.microsoft.com/office/drawing/2014/main" id="{DB386891-63A6-A066-4AE1-6550DEA77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312" y="5182695"/>
              <a:ext cx="327614" cy="327614"/>
            </a:xfrm>
            <a:prstGeom prst="rect">
              <a:avLst/>
            </a:prstGeom>
          </p:spPr>
        </p:pic>
      </p:grp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2ED5BE51-DD2D-5A09-AB06-E632163FBDDA}"/>
              </a:ext>
            </a:extLst>
          </p:cNvPr>
          <p:cNvSpPr/>
          <p:nvPr/>
        </p:nvSpPr>
        <p:spPr>
          <a:xfrm>
            <a:off x="4862146" y="6256715"/>
            <a:ext cx="1054021" cy="328187"/>
          </a:xfrm>
          <a:prstGeom prst="round2DiagRect">
            <a:avLst>
              <a:gd name="adj1" fmla="val 21937"/>
              <a:gd name="adj2" fmla="val 0"/>
            </a:avLst>
          </a:prstGeom>
          <a:solidFill>
            <a:srgbClr val="FFC000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6000" bIns="72000" rtlCol="0" anchor="ctr"/>
          <a:lstStyle/>
          <a:p>
            <a:pPr defTabSz="36000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会话技术</a:t>
            </a:r>
            <a:endParaRPr lang="en-US" altLang="zh-CN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28FF08-1B25-4D84-4419-9E62FA60CB45}"/>
              </a:ext>
            </a:extLst>
          </p:cNvPr>
          <p:cNvCxnSpPr/>
          <p:nvPr/>
        </p:nvCxnSpPr>
        <p:spPr>
          <a:xfrm flipV="1">
            <a:off x="2319581" y="2475311"/>
            <a:ext cx="5959470" cy="64042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CB21F4-674C-0FD2-7540-99D475B0173F}"/>
              </a:ext>
            </a:extLst>
          </p:cNvPr>
          <p:cNvCxnSpPr>
            <a:cxnSpLocks/>
          </p:cNvCxnSpPr>
          <p:nvPr/>
        </p:nvCxnSpPr>
        <p:spPr>
          <a:xfrm>
            <a:off x="2316532" y="3276600"/>
            <a:ext cx="5923228" cy="57668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BF320F5-8E71-E3A5-508D-03EB738263F3}"/>
              </a:ext>
            </a:extLst>
          </p:cNvPr>
          <p:cNvCxnSpPr/>
          <p:nvPr/>
        </p:nvCxnSpPr>
        <p:spPr>
          <a:xfrm flipV="1">
            <a:off x="2319581" y="2553960"/>
            <a:ext cx="5959470" cy="6404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27CC0E-B923-5880-8490-1BEF481596A7}"/>
              </a:ext>
            </a:extLst>
          </p:cNvPr>
          <p:cNvCxnSpPr>
            <a:cxnSpLocks/>
          </p:cNvCxnSpPr>
          <p:nvPr/>
        </p:nvCxnSpPr>
        <p:spPr>
          <a:xfrm>
            <a:off x="2300578" y="3339465"/>
            <a:ext cx="5939182" cy="5975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6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44783" cy="2031047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44783" cy="2031047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会话技术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D0A7C0-045E-FD2E-5064-A46D5DCB1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8152" y="1486309"/>
            <a:ext cx="11167176" cy="231932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会话：用户打开浏览器，访问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服务器的资源，会话建立，直到有一方断开连接，会话结束。在一次会话中可以包含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多次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请求和响应。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会话跟踪：一种维护浏览器状态的方法，服务器需要识别多次请求是否来自于同一浏览器，以便在同一次会话的多次请求间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共享数据。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会话跟踪方案：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客户端会话跟踪技术：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服务端会话跟踪技术：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令牌技术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0FCD7F-5713-AE1B-A696-2389492F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会话技术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39AD65B-74C9-5980-6AD8-033DC4A0A0F8}"/>
              </a:ext>
            </a:extLst>
          </p:cNvPr>
          <p:cNvSpPr/>
          <p:nvPr/>
        </p:nvSpPr>
        <p:spPr>
          <a:xfrm>
            <a:off x="926311" y="3785615"/>
            <a:ext cx="10664536" cy="2775931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25A606-7FEE-0B76-E3A2-D28F7C7D4D9B}"/>
              </a:ext>
            </a:extLst>
          </p:cNvPr>
          <p:cNvSpPr/>
          <p:nvPr/>
        </p:nvSpPr>
        <p:spPr>
          <a:xfrm>
            <a:off x="6948358" y="3986784"/>
            <a:ext cx="3906785" cy="2298183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!!直接箭头连接符 5">
            <a:extLst>
              <a:ext uri="{FF2B5EF4-FFF2-40B4-BE49-F238E27FC236}">
                <a16:creationId xmlns:a16="http://schemas.microsoft.com/office/drawing/2014/main" id="{56DE390D-8F67-CEC7-410B-34779F587189}"/>
              </a:ext>
            </a:extLst>
          </p:cNvPr>
          <p:cNvCxnSpPr>
            <a:cxnSpLocks/>
          </p:cNvCxnSpPr>
          <p:nvPr/>
        </p:nvCxnSpPr>
        <p:spPr>
          <a:xfrm flipV="1">
            <a:off x="2366442" y="4526280"/>
            <a:ext cx="4222455" cy="292919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!!直接箭头连接符 6">
            <a:extLst>
              <a:ext uri="{FF2B5EF4-FFF2-40B4-BE49-F238E27FC236}">
                <a16:creationId xmlns:a16="http://schemas.microsoft.com/office/drawing/2014/main" id="{B3076B38-B3CB-8301-1B9B-A5F116AC96B3}"/>
              </a:ext>
            </a:extLst>
          </p:cNvPr>
          <p:cNvCxnSpPr>
            <a:cxnSpLocks/>
          </p:cNvCxnSpPr>
          <p:nvPr/>
        </p:nvCxnSpPr>
        <p:spPr>
          <a:xfrm flipH="1" flipV="1">
            <a:off x="2366442" y="5242396"/>
            <a:ext cx="4152910" cy="3137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3AD5D62-6BB6-9DDA-14F1-E6601B78DEFB}"/>
              </a:ext>
            </a:extLst>
          </p:cNvPr>
          <p:cNvSpPr txBox="1"/>
          <p:nvPr/>
        </p:nvSpPr>
        <p:spPr>
          <a:xfrm>
            <a:off x="8344915" y="6284967"/>
            <a:ext cx="11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05179B-55EF-EA22-A5D4-18152AF909E0}"/>
              </a:ext>
            </a:extLst>
          </p:cNvPr>
          <p:cNvGrpSpPr/>
          <p:nvPr/>
        </p:nvGrpSpPr>
        <p:grpSpPr>
          <a:xfrm>
            <a:off x="1468584" y="4762086"/>
            <a:ext cx="780070" cy="786974"/>
            <a:chOff x="1288572" y="3466291"/>
            <a:chExt cx="1076475" cy="108600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15358CC-D573-295B-0098-3B1F5C6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7591133-2F14-913D-0B18-D36ED020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44BE80-9771-AF53-E89B-22E7C99D9D29}"/>
              </a:ext>
            </a:extLst>
          </p:cNvPr>
          <p:cNvSpPr/>
          <p:nvPr/>
        </p:nvSpPr>
        <p:spPr>
          <a:xfrm>
            <a:off x="7070168" y="4123944"/>
            <a:ext cx="3685032" cy="2007484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AA9BD7B3-AA90-786C-4773-86FB4947FED2}"/>
              </a:ext>
            </a:extLst>
          </p:cNvPr>
          <p:cNvSpPr/>
          <p:nvPr/>
        </p:nvSpPr>
        <p:spPr>
          <a:xfrm>
            <a:off x="8344916" y="4276121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7370553-8433-DBFD-9101-D3A6ACD6611F}"/>
              </a:ext>
            </a:extLst>
          </p:cNvPr>
          <p:cNvSpPr/>
          <p:nvPr/>
        </p:nvSpPr>
        <p:spPr>
          <a:xfrm>
            <a:off x="8344916" y="4905959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BEFB450C-E027-8013-8615-9B1C99831579}"/>
              </a:ext>
            </a:extLst>
          </p:cNvPr>
          <p:cNvSpPr/>
          <p:nvPr/>
        </p:nvSpPr>
        <p:spPr>
          <a:xfrm>
            <a:off x="8344915" y="5539736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对角圆角 17">
            <a:extLst>
              <a:ext uri="{FF2B5EF4-FFF2-40B4-BE49-F238E27FC236}">
                <a16:creationId xmlns:a16="http://schemas.microsoft.com/office/drawing/2014/main" id="{52B693CD-B12D-87B6-6FD1-6B2FF729779D}"/>
              </a:ext>
            </a:extLst>
          </p:cNvPr>
          <p:cNvSpPr/>
          <p:nvPr/>
        </p:nvSpPr>
        <p:spPr>
          <a:xfrm>
            <a:off x="7193888" y="4276121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368795E-5F8B-DBD7-5CD9-0A6D8E7A95D6}"/>
              </a:ext>
            </a:extLst>
          </p:cNvPr>
          <p:cNvSpPr/>
          <p:nvPr/>
        </p:nvSpPr>
        <p:spPr>
          <a:xfrm rot="19229268">
            <a:off x="8010223" y="4503517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E6820B8-F4BF-7F2B-35D0-4E5C9AB63840}"/>
              </a:ext>
            </a:extLst>
          </p:cNvPr>
          <p:cNvSpPr/>
          <p:nvPr/>
        </p:nvSpPr>
        <p:spPr>
          <a:xfrm rot="2290107">
            <a:off x="8013873" y="5510013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F2B9D33-8E35-8FA3-4506-F669AF22E5CF}"/>
              </a:ext>
            </a:extLst>
          </p:cNvPr>
          <p:cNvSpPr/>
          <p:nvPr/>
        </p:nvSpPr>
        <p:spPr>
          <a:xfrm>
            <a:off x="8064804" y="5022631"/>
            <a:ext cx="390497" cy="209605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!!直接箭头连接符 27">
            <a:extLst>
              <a:ext uri="{FF2B5EF4-FFF2-40B4-BE49-F238E27FC236}">
                <a16:creationId xmlns:a16="http://schemas.microsoft.com/office/drawing/2014/main" id="{ECBCDC27-4F07-0B95-6201-4BED7B990710}"/>
              </a:ext>
            </a:extLst>
          </p:cNvPr>
          <p:cNvCxnSpPr>
            <a:cxnSpLocks/>
          </p:cNvCxnSpPr>
          <p:nvPr/>
        </p:nvCxnSpPr>
        <p:spPr>
          <a:xfrm flipH="1">
            <a:off x="2366442" y="4638048"/>
            <a:ext cx="4222455" cy="31495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!!直接箭头连接符 30">
            <a:extLst>
              <a:ext uri="{FF2B5EF4-FFF2-40B4-BE49-F238E27FC236}">
                <a16:creationId xmlns:a16="http://schemas.microsoft.com/office/drawing/2014/main" id="{6C0C695F-C8B6-7F7E-6AEF-33D82C3AB9D7}"/>
              </a:ext>
            </a:extLst>
          </p:cNvPr>
          <p:cNvCxnSpPr>
            <a:cxnSpLocks/>
          </p:cNvCxnSpPr>
          <p:nvPr/>
        </p:nvCxnSpPr>
        <p:spPr>
          <a:xfrm>
            <a:off x="2395345" y="5117071"/>
            <a:ext cx="4164836" cy="0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!!直接箭头连接符 45">
            <a:extLst>
              <a:ext uri="{FF2B5EF4-FFF2-40B4-BE49-F238E27FC236}">
                <a16:creationId xmlns:a16="http://schemas.microsoft.com/office/drawing/2014/main" id="{599B84DB-449D-216E-958F-B824373D7608}"/>
              </a:ext>
            </a:extLst>
          </p:cNvPr>
          <p:cNvCxnSpPr>
            <a:cxnSpLocks/>
          </p:cNvCxnSpPr>
          <p:nvPr/>
        </p:nvCxnSpPr>
        <p:spPr>
          <a:xfrm>
            <a:off x="2366442" y="5372621"/>
            <a:ext cx="4193739" cy="269227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!!直接箭头连接符 48">
            <a:extLst>
              <a:ext uri="{FF2B5EF4-FFF2-40B4-BE49-F238E27FC236}">
                <a16:creationId xmlns:a16="http://schemas.microsoft.com/office/drawing/2014/main" id="{D9C6320E-7674-6206-48DA-BD4EE4069437}"/>
              </a:ext>
            </a:extLst>
          </p:cNvPr>
          <p:cNvCxnSpPr>
            <a:cxnSpLocks/>
          </p:cNvCxnSpPr>
          <p:nvPr/>
        </p:nvCxnSpPr>
        <p:spPr>
          <a:xfrm flipH="1" flipV="1">
            <a:off x="2339490" y="5506758"/>
            <a:ext cx="4179862" cy="27296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F5BD-A5AC-F2BF-D4BB-BAD7C8E2CF8C}"/>
              </a:ext>
            </a:extLst>
          </p:cNvPr>
          <p:cNvGrpSpPr/>
          <p:nvPr/>
        </p:nvGrpSpPr>
        <p:grpSpPr>
          <a:xfrm>
            <a:off x="1435610" y="5717506"/>
            <a:ext cx="813044" cy="820240"/>
            <a:chOff x="1288572" y="3466291"/>
            <a:chExt cx="1076475" cy="108600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DF56279-8C39-40C0-753C-B2E1F479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1B91453-4F83-9F7F-47E2-0F3F592CE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72355"/>
              <a:ext cx="447736" cy="44773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6FE0974-E35F-997E-0AA3-F9D532257A10}"/>
              </a:ext>
            </a:extLst>
          </p:cNvPr>
          <p:cNvGrpSpPr/>
          <p:nvPr/>
        </p:nvGrpSpPr>
        <p:grpSpPr>
          <a:xfrm>
            <a:off x="1435609" y="3826264"/>
            <a:ext cx="813044" cy="820240"/>
            <a:chOff x="1288572" y="3466291"/>
            <a:chExt cx="1076475" cy="108600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6380BD1-29A4-94C2-1A63-E1E16E68F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3C30C33-53CC-0127-5452-11831B3B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72355"/>
              <a:ext cx="447736" cy="447738"/>
            </a:xfrm>
            <a:prstGeom prst="rect">
              <a:avLst/>
            </a:prstGeom>
          </p:spPr>
        </p:pic>
      </p:grpSp>
      <p:cxnSp>
        <p:nvCxnSpPr>
          <p:cNvPr id="33" name="!!直接箭头连接符 32">
            <a:extLst>
              <a:ext uri="{FF2B5EF4-FFF2-40B4-BE49-F238E27FC236}">
                <a16:creationId xmlns:a16="http://schemas.microsoft.com/office/drawing/2014/main" id="{F9CD8506-B2DF-8A43-C878-FB0864ADD290}"/>
              </a:ext>
            </a:extLst>
          </p:cNvPr>
          <p:cNvCxnSpPr>
            <a:cxnSpLocks/>
          </p:cNvCxnSpPr>
          <p:nvPr/>
        </p:nvCxnSpPr>
        <p:spPr>
          <a:xfrm>
            <a:off x="2275606" y="4140098"/>
            <a:ext cx="4313291" cy="86415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直接箭头连接符 35">
            <a:extLst>
              <a:ext uri="{FF2B5EF4-FFF2-40B4-BE49-F238E27FC236}">
                <a16:creationId xmlns:a16="http://schemas.microsoft.com/office/drawing/2014/main" id="{143ED6F5-97FA-8088-DC0D-F6B6050DA936}"/>
              </a:ext>
            </a:extLst>
          </p:cNvPr>
          <p:cNvCxnSpPr>
            <a:cxnSpLocks/>
          </p:cNvCxnSpPr>
          <p:nvPr/>
        </p:nvCxnSpPr>
        <p:spPr>
          <a:xfrm flipH="1" flipV="1">
            <a:off x="2250740" y="4290937"/>
            <a:ext cx="4173996" cy="8904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3FCA759-0689-06FF-7AB2-ADF6C5B2DAD7}"/>
              </a:ext>
            </a:extLst>
          </p:cNvPr>
          <p:cNvCxnSpPr>
            <a:cxnSpLocks/>
          </p:cNvCxnSpPr>
          <p:nvPr/>
        </p:nvCxnSpPr>
        <p:spPr>
          <a:xfrm flipV="1">
            <a:off x="2275606" y="6029810"/>
            <a:ext cx="4243746" cy="129453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1680BF6-DE7C-E9DE-F34E-C7077D53DBBE}"/>
              </a:ext>
            </a:extLst>
          </p:cNvPr>
          <p:cNvCxnSpPr>
            <a:cxnSpLocks/>
          </p:cNvCxnSpPr>
          <p:nvPr/>
        </p:nvCxnSpPr>
        <p:spPr>
          <a:xfrm flipH="1">
            <a:off x="2251724" y="6159263"/>
            <a:ext cx="4313348" cy="15988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6FB745A-701D-68F6-48FA-5F26746EABE6}"/>
              </a:ext>
            </a:extLst>
          </p:cNvPr>
          <p:cNvSpPr/>
          <p:nvPr/>
        </p:nvSpPr>
        <p:spPr>
          <a:xfrm>
            <a:off x="4414526" y="4581618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041E792-FC54-DC16-CDB9-CCE8601C6AFF}"/>
              </a:ext>
            </a:extLst>
          </p:cNvPr>
          <p:cNvSpPr/>
          <p:nvPr/>
        </p:nvSpPr>
        <p:spPr>
          <a:xfrm>
            <a:off x="4407918" y="5024446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23A776A-0C32-6B07-CC46-245D0B8E11DD}"/>
              </a:ext>
            </a:extLst>
          </p:cNvPr>
          <p:cNvSpPr/>
          <p:nvPr/>
        </p:nvSpPr>
        <p:spPr>
          <a:xfrm>
            <a:off x="4410817" y="5417432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5617AC7-52ED-3FC6-205B-F932A431F2CE}"/>
              </a:ext>
            </a:extLst>
          </p:cNvPr>
          <p:cNvSpPr/>
          <p:nvPr/>
        </p:nvSpPr>
        <p:spPr>
          <a:xfrm>
            <a:off x="4389544" y="4090321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D9F67CDC-2B29-6521-AE2B-B29158E86E51}"/>
              </a:ext>
            </a:extLst>
          </p:cNvPr>
          <p:cNvSpPr/>
          <p:nvPr/>
        </p:nvSpPr>
        <p:spPr>
          <a:xfrm>
            <a:off x="4414106" y="5999223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619C3F0-E6ED-53B4-552D-48BEE5ED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21" y="3838831"/>
            <a:ext cx="2414601" cy="2807129"/>
          </a:xfrm>
          <a:prstGeom prst="roundRect">
            <a:avLst>
              <a:gd name="adj" fmla="val 4156"/>
            </a:avLst>
          </a:prstGeom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</p:pic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FB0E1EFE-F9B5-5F38-C7E9-A9F27BDE492C}"/>
              </a:ext>
            </a:extLst>
          </p:cNvPr>
          <p:cNvSpPr/>
          <p:nvPr/>
        </p:nvSpPr>
        <p:spPr>
          <a:xfrm>
            <a:off x="926062" y="5438519"/>
            <a:ext cx="725584" cy="357873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069C3A5D-D9F5-C9CC-FA31-595B5461B944}"/>
              </a:ext>
            </a:extLst>
          </p:cNvPr>
          <p:cNvSpPr/>
          <p:nvPr/>
        </p:nvSpPr>
        <p:spPr>
          <a:xfrm>
            <a:off x="9678451" y="4274151"/>
            <a:ext cx="916311" cy="1652288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登录标记</a:t>
            </a:r>
          </a:p>
        </p:txBody>
      </p:sp>
      <p:sp>
        <p:nvSpPr>
          <p:cNvPr id="37" name="!!矩形: 对角圆角 36">
            <a:extLst>
              <a:ext uri="{FF2B5EF4-FFF2-40B4-BE49-F238E27FC236}">
                <a16:creationId xmlns:a16="http://schemas.microsoft.com/office/drawing/2014/main" id="{3DF2548D-F296-F558-8880-45DE1D7B6430}"/>
              </a:ext>
            </a:extLst>
          </p:cNvPr>
          <p:cNvSpPr/>
          <p:nvPr/>
        </p:nvSpPr>
        <p:spPr>
          <a:xfrm>
            <a:off x="9757754" y="4002616"/>
            <a:ext cx="725584" cy="480674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2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8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DEECE65-0922-12FD-E885-FF8569ACE4E5}"/>
              </a:ext>
            </a:extLst>
          </p:cNvPr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CCC97E9-4CBC-F57E-6F12-279C7507CF48}"/>
                </a:ext>
              </a:extLst>
            </p:cNvPr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C320ED2-02CC-06BC-88FB-CCBBEB78734A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>
                <a:extLst>
                  <a:ext uri="{FF2B5EF4-FFF2-40B4-BE49-F238E27FC236}">
                    <a16:creationId xmlns:a16="http://schemas.microsoft.com/office/drawing/2014/main" id="{C098E32E-53D1-5BD7-52D7-05F6A022E85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5978115-B5C8-66E2-0AB0-404BE3474964}"/>
                </a:ext>
              </a:extLst>
            </p:cNvPr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515824B-0785-B410-40C2-AC953B53EB5C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23366E-3CD0-78DE-399F-F2F7DBB4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B611DA-3CFE-F1AC-6CF5-A61728C22154}"/>
                </a:ext>
              </a:extLst>
            </p:cNvPr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8FE6D6-C6C2-92DA-2F3F-CF771D2A2C51}"/>
                </a:ext>
              </a:extLst>
            </p:cNvPr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5B457A-ACD6-905C-FDFB-BCF2CF4AE97E}"/>
                </a:ext>
              </a:extLst>
            </p:cNvPr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8BE8A65-105B-D353-F310-A1DD295EEAFB}"/>
                </a:ext>
              </a:extLst>
            </p:cNvPr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A71684D-71AC-FCC1-3703-973AC1A95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42673D7-3896-CE0E-A8F6-1C1444214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1CE2652-0FB7-06E0-2522-4F6832CCD3AA}"/>
                </a:ext>
              </a:extLst>
            </p:cNvPr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>
              <a:extLst>
                <a:ext uri="{FF2B5EF4-FFF2-40B4-BE49-F238E27FC236}">
                  <a16:creationId xmlns:a16="http://schemas.microsoft.com/office/drawing/2014/main" id="{2A1B8BFD-5B61-F0E9-B206-E1D46A792A88}"/>
                </a:ext>
              </a:extLst>
            </p:cNvPr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>
              <a:extLst>
                <a:ext uri="{FF2B5EF4-FFF2-40B4-BE49-F238E27FC236}">
                  <a16:creationId xmlns:a16="http://schemas.microsoft.com/office/drawing/2014/main" id="{F52510D7-7D70-22FE-4599-0A7EA902A1FB}"/>
                </a:ext>
              </a:extLst>
            </p:cNvPr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70B360C1-2D95-ED47-CE3B-153B87F80EF9}"/>
                </a:ext>
              </a:extLst>
            </p:cNvPr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8D51CC1F-310B-DE03-2377-255FB8C1A13A}"/>
                </a:ext>
              </a:extLst>
            </p:cNvPr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E5F39FE8-49C4-4854-3EA6-A2660E875EA9}"/>
                </a:ext>
              </a:extLst>
            </p:cNvPr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B04F9F47-9B81-BF4E-BFA4-E44FC5EDAAEA}"/>
                </a:ext>
              </a:extLst>
            </p:cNvPr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F043B37-88A0-0847-EAB6-7C30C021A179}"/>
                </a:ext>
              </a:extLst>
            </p:cNvPr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>
              <a:extLst>
                <a:ext uri="{FF2B5EF4-FFF2-40B4-BE49-F238E27FC236}">
                  <a16:creationId xmlns:a16="http://schemas.microsoft.com/office/drawing/2014/main" id="{15B00609-73E3-6901-24D6-890E67F7B9F8}"/>
                </a:ext>
              </a:extLst>
            </p:cNvPr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A4C2765-3FEF-49DD-010D-65C888F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</a:p>
        </p:txBody>
      </p:sp>
      <p:sp>
        <p:nvSpPr>
          <p:cNvPr id="26" name="Shape 2426">
            <a:extLst>
              <a:ext uri="{FF2B5EF4-FFF2-40B4-BE49-F238E27FC236}">
                <a16:creationId xmlns:a16="http://schemas.microsoft.com/office/drawing/2014/main" id="{4206DADE-36A3-7414-C9FF-1B5383BB502D}"/>
              </a:ext>
            </a:extLst>
          </p:cNvPr>
          <p:cNvSpPr/>
          <p:nvPr/>
        </p:nvSpPr>
        <p:spPr>
          <a:xfrm>
            <a:off x="6951344" y="1838218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Shape 2426">
            <a:extLst>
              <a:ext uri="{FF2B5EF4-FFF2-40B4-BE49-F238E27FC236}">
                <a16:creationId xmlns:a16="http://schemas.microsoft.com/office/drawing/2014/main" id="{72CABC0A-4940-62DC-0A02-40FCFF48DA1B}"/>
              </a:ext>
            </a:extLst>
          </p:cNvPr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B5BD55-0077-2DF1-FAE2-7E95094307A8}"/>
              </a:ext>
            </a:extLst>
          </p:cNvPr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BCB798-0BFF-B753-0058-44D537CD01F0}"/>
              </a:ext>
            </a:extLst>
          </p:cNvPr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3F2177E-72BD-4C6A-802E-DD17263C1D07}"/>
              </a:ext>
            </a:extLst>
          </p:cNvPr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zh-CN" altLang="en-US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B18A3C-C1D1-B22E-C2CA-2DFE88CFC509}"/>
              </a:ext>
            </a:extLst>
          </p:cNvPr>
          <p:cNvCxnSpPr>
            <a:cxnSpLocks/>
          </p:cNvCxnSpPr>
          <p:nvPr/>
        </p:nvCxnSpPr>
        <p:spPr>
          <a:xfrm>
            <a:off x="2289134" y="4311840"/>
            <a:ext cx="906720" cy="109542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45F1500-6803-0898-F103-014F0EC43D60}"/>
              </a:ext>
            </a:extLst>
          </p:cNvPr>
          <p:cNvGrpSpPr/>
          <p:nvPr/>
        </p:nvGrpSpPr>
        <p:grpSpPr>
          <a:xfrm>
            <a:off x="1733084" y="3999460"/>
            <a:ext cx="566012" cy="672980"/>
            <a:chOff x="1733084" y="3999460"/>
            <a:chExt cx="566012" cy="67298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37EDE4A-01E3-709F-0026-B21DC0A09881}"/>
                </a:ext>
              </a:extLst>
            </p:cNvPr>
            <p:cNvSpPr txBox="1"/>
            <p:nvPr/>
          </p:nvSpPr>
          <p:spPr>
            <a:xfrm>
              <a:off x="1733084" y="4441608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7B1C15F-9586-69EE-42C1-E6AE818325CA}"/>
                </a:ext>
              </a:extLst>
            </p:cNvPr>
            <p:cNvGrpSpPr/>
            <p:nvPr/>
          </p:nvGrpSpPr>
          <p:grpSpPr>
            <a:xfrm>
              <a:off x="1766700" y="3999460"/>
              <a:ext cx="446148" cy="442933"/>
              <a:chOff x="1766700" y="3999460"/>
              <a:chExt cx="487018" cy="442933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268A1E5E-A7F3-E727-0314-1276CEBB1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6700" y="3999460"/>
                <a:ext cx="487018" cy="442933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5CC21383-E8FD-76C3-7152-8D364CDBE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926" y="4129228"/>
                <a:ext cx="202565" cy="182612"/>
              </a:xfrm>
              <a:prstGeom prst="rect">
                <a:avLst/>
              </a:prstGeom>
            </p:spPr>
          </p:pic>
        </p:grp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FD175E-5FC1-0B6F-7CE9-7A6190C419CA}"/>
              </a:ext>
            </a:extLst>
          </p:cNvPr>
          <p:cNvCxnSpPr>
            <a:cxnSpLocks/>
          </p:cNvCxnSpPr>
          <p:nvPr/>
        </p:nvCxnSpPr>
        <p:spPr>
          <a:xfrm>
            <a:off x="2343139" y="4258483"/>
            <a:ext cx="4311511" cy="4139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7640CBF-37A8-5871-0CA5-CED13025085F}"/>
              </a:ext>
            </a:extLst>
          </p:cNvPr>
          <p:cNvGrpSpPr/>
          <p:nvPr/>
        </p:nvGrpSpPr>
        <p:grpSpPr>
          <a:xfrm>
            <a:off x="6405438" y="4129228"/>
            <a:ext cx="1659429" cy="1429321"/>
            <a:chOff x="6405438" y="4129228"/>
            <a:chExt cx="1659429" cy="142932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33005E0-E5C1-CC8B-FAEF-FA655729A225}"/>
                </a:ext>
              </a:extLst>
            </p:cNvPr>
            <p:cNvGrpSpPr/>
            <p:nvPr/>
          </p:nvGrpSpPr>
          <p:grpSpPr>
            <a:xfrm>
              <a:off x="6685012" y="4129228"/>
              <a:ext cx="870544" cy="1193137"/>
              <a:chOff x="8628734" y="3737864"/>
              <a:chExt cx="1092207" cy="1479634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36C1B5A-09D5-96C0-30AD-68ED16627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8734" y="3737864"/>
                <a:ext cx="1072597" cy="1479634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8220350-71A1-21EC-0E51-810A2F46A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5466" y="4698597"/>
                <a:ext cx="685475" cy="518901"/>
              </a:xfrm>
              <a:prstGeom prst="rect">
                <a:avLst/>
              </a:prstGeom>
            </p:spPr>
          </p:pic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938A5E1-642C-1502-AC51-A875827F8732}"/>
                </a:ext>
              </a:extLst>
            </p:cNvPr>
            <p:cNvSpPr txBox="1"/>
            <p:nvPr/>
          </p:nvSpPr>
          <p:spPr>
            <a:xfrm>
              <a:off x="6405438" y="5304633"/>
              <a:ext cx="16594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192.168.150.100:8080</a:t>
              </a:r>
              <a:endPara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B7034D6-097A-66F6-0165-2D6947419D08}"/>
              </a:ext>
            </a:extLst>
          </p:cNvPr>
          <p:cNvGrpSpPr/>
          <p:nvPr/>
        </p:nvGrpSpPr>
        <p:grpSpPr>
          <a:xfrm>
            <a:off x="2796323" y="5144808"/>
            <a:ext cx="1511952" cy="1415687"/>
            <a:chOff x="2796323" y="5144808"/>
            <a:chExt cx="1511952" cy="141568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31A5791-5878-66A8-D667-90AB181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8234" y="5144808"/>
              <a:ext cx="875609" cy="1193137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3BC7F13-D17D-DA31-68DB-138C9AC8E17A}"/>
                </a:ext>
              </a:extLst>
            </p:cNvPr>
            <p:cNvSpPr txBox="1"/>
            <p:nvPr/>
          </p:nvSpPr>
          <p:spPr>
            <a:xfrm>
              <a:off x="2796323" y="6306579"/>
              <a:ext cx="15119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192.168.150.200:80</a:t>
              </a:r>
              <a:endPara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40A1C639-4722-5C21-D552-177F8292F256}"/>
              </a:ext>
            </a:extLst>
          </p:cNvPr>
          <p:cNvSpPr txBox="1"/>
          <p:nvPr/>
        </p:nvSpPr>
        <p:spPr>
          <a:xfrm>
            <a:off x="1014551" y="3738952"/>
            <a:ext cx="2691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http://192.168.150.200/login.html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C2BC50-8536-4386-1C72-C09A6C896417}"/>
              </a:ext>
            </a:extLst>
          </p:cNvPr>
          <p:cNvSpPr txBox="1"/>
          <p:nvPr/>
        </p:nvSpPr>
        <p:spPr>
          <a:xfrm rot="324742">
            <a:off x="4225851" y="416537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Consolas" panose="020B0609020204030204" pitchFamily="49" charset="0"/>
              </a:rPr>
              <a:t>Cookie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17055A-1464-A86B-D25F-35B1E3AB52BD}"/>
              </a:ext>
            </a:extLst>
          </p:cNvPr>
          <p:cNvSpPr txBox="1"/>
          <p:nvPr/>
        </p:nvSpPr>
        <p:spPr>
          <a:xfrm>
            <a:off x="4838101" y="4187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X</a:t>
            </a:r>
            <a:endParaRPr lang="zh-CN" altLang="en-US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4BFD566-5E32-C091-A138-80A828D123A5}"/>
              </a:ext>
            </a:extLst>
          </p:cNvPr>
          <p:cNvSpPr txBox="1"/>
          <p:nvPr/>
        </p:nvSpPr>
        <p:spPr>
          <a:xfrm>
            <a:off x="8072825" y="4850037"/>
            <a:ext cx="2956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跨域区分三个维度：协议、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IP/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域名、端口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Shape 2426">
            <a:extLst>
              <a:ext uri="{FF2B5EF4-FFF2-40B4-BE49-F238E27FC236}">
                <a16:creationId xmlns:a16="http://schemas.microsoft.com/office/drawing/2014/main" id="{B562FB0D-2C2C-08F1-AECA-9D737782EA18}"/>
              </a:ext>
            </a:extLst>
          </p:cNvPr>
          <p:cNvSpPr/>
          <p:nvPr/>
        </p:nvSpPr>
        <p:spPr>
          <a:xfrm>
            <a:off x="2789014" y="1987385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Shape 2426">
            <a:extLst>
              <a:ext uri="{FF2B5EF4-FFF2-40B4-BE49-F238E27FC236}">
                <a16:creationId xmlns:a16="http://schemas.microsoft.com/office/drawing/2014/main" id="{E58AD805-3CF4-A353-55FD-99E36AFA3577}"/>
              </a:ext>
            </a:extLst>
          </p:cNvPr>
          <p:cNvSpPr/>
          <p:nvPr/>
        </p:nvSpPr>
        <p:spPr>
          <a:xfrm>
            <a:off x="2775661" y="249076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0241380-23D6-DEFE-F136-C669A44B771E}"/>
              </a:ext>
            </a:extLst>
          </p:cNvPr>
          <p:cNvSpPr txBox="1"/>
          <p:nvPr/>
        </p:nvSpPr>
        <p:spPr>
          <a:xfrm rot="299163">
            <a:off x="3390912" y="4488530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http://192.168.150.100:8080/login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DF8D90-5EE3-BE9B-3AFF-108CC032DE85}"/>
              </a:ext>
            </a:extLst>
          </p:cNvPr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6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8515 0.0685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58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33958 -0.0083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2" grpId="0" animBg="1"/>
      <p:bldP spid="32" grpId="1" animBg="1"/>
      <p:bldP spid="40" grpId="0"/>
      <p:bldP spid="41" grpId="0"/>
      <p:bldP spid="54" grpId="0"/>
      <p:bldP spid="57" grpId="0"/>
      <p:bldP spid="58" grpId="0"/>
      <p:bldP spid="59" grpId="0"/>
      <p:bldP spid="61" grpId="0" animBg="1"/>
      <p:bldP spid="62" grpId="0" animBg="1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D98C42A-5DCA-CC66-C37B-7DF1C674E0A1}"/>
              </a:ext>
            </a:extLst>
          </p:cNvPr>
          <p:cNvGrpSpPr/>
          <p:nvPr/>
        </p:nvGrpSpPr>
        <p:grpSpPr>
          <a:xfrm>
            <a:off x="813257" y="3243145"/>
            <a:ext cx="7108612" cy="1690061"/>
            <a:chOff x="813257" y="3243145"/>
            <a:chExt cx="7108612" cy="169006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6E84926-2E5F-1A4C-4875-489B00211035}"/>
                </a:ext>
              </a:extLst>
            </p:cNvPr>
            <p:cNvGrpSpPr/>
            <p:nvPr/>
          </p:nvGrpSpPr>
          <p:grpSpPr>
            <a:xfrm>
              <a:off x="813257" y="3243145"/>
              <a:ext cx="7108612" cy="1690061"/>
              <a:chOff x="813257" y="1640502"/>
              <a:chExt cx="7108612" cy="1690061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982D1094-4672-27B8-AFF6-227F51F07460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5" name="矩形: 对角圆角 74">
                <a:extLst>
                  <a:ext uri="{FF2B5EF4-FFF2-40B4-BE49-F238E27FC236}">
                    <a16:creationId xmlns:a16="http://schemas.microsoft.com/office/drawing/2014/main" id="{C45E8C25-B77B-CD71-A0D4-CFAEBA3FB07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方案二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Session</a:t>
                </a:r>
              </a:p>
            </p:txBody>
          </p:sp>
        </p:grp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411D61C-85A1-D210-32B6-55A74B3FEEC4}"/>
                </a:ext>
              </a:extLst>
            </p:cNvPr>
            <p:cNvSpPr/>
            <p:nvPr/>
          </p:nvSpPr>
          <p:spPr>
            <a:xfrm>
              <a:off x="5040075" y="3320869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CEFF7F4-DDFC-ED85-36ED-FD59D08B4A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3958919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8170B30-C75F-D507-C03E-004DD659D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4241810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2B28639-E981-ADBB-B225-6DF01F9A00EB}"/>
                </a:ext>
              </a:extLst>
            </p:cNvPr>
            <p:cNvSpPr txBox="1"/>
            <p:nvPr/>
          </p:nvSpPr>
          <p:spPr>
            <a:xfrm>
              <a:off x="1184458" y="4443579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7573C9-8529-970E-43C5-00FF0BC6E844}"/>
                </a:ext>
              </a:extLst>
            </p:cNvPr>
            <p:cNvSpPr txBox="1"/>
            <p:nvPr/>
          </p:nvSpPr>
          <p:spPr>
            <a:xfrm>
              <a:off x="2871443" y="3746421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7587E82-58A4-A59B-6AB8-185B2055E61C}"/>
                </a:ext>
              </a:extLst>
            </p:cNvPr>
            <p:cNvSpPr txBox="1"/>
            <p:nvPr/>
          </p:nvSpPr>
          <p:spPr>
            <a:xfrm>
              <a:off x="2877517" y="4250369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CBB3223-B5A5-8E64-43E6-A1C08A91EA10}"/>
                </a:ext>
              </a:extLst>
            </p:cNvPr>
            <p:cNvGrpSpPr/>
            <p:nvPr/>
          </p:nvGrpSpPr>
          <p:grpSpPr>
            <a:xfrm>
              <a:off x="1262350" y="3929430"/>
              <a:ext cx="470734" cy="442933"/>
              <a:chOff x="1288572" y="3466291"/>
              <a:chExt cx="1076475" cy="1086002"/>
            </a:xfrm>
          </p:grpSpPr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0BEAEB40-15E6-6DE1-0D88-1734AE236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2E909BD2-E808-7BD7-DDE6-C3F09ECA4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C8BE09D-E989-454F-4D55-A2E5D0D96787}"/>
                </a:ext>
              </a:extLst>
            </p:cNvPr>
            <p:cNvSpPr/>
            <p:nvPr/>
          </p:nvSpPr>
          <p:spPr>
            <a:xfrm>
              <a:off x="5113175" y="3398066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7C8F92FC-0A24-0648-9516-150E663683A4}"/>
                </a:ext>
              </a:extLst>
            </p:cNvPr>
            <p:cNvSpPr/>
            <p:nvPr/>
          </p:nvSpPr>
          <p:spPr>
            <a:xfrm>
              <a:off x="6209799" y="356372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C1235243-7C4A-075D-7EB9-E5572FA50BBE}"/>
                </a:ext>
              </a:extLst>
            </p:cNvPr>
            <p:cNvSpPr/>
            <p:nvPr/>
          </p:nvSpPr>
          <p:spPr>
            <a:xfrm>
              <a:off x="6209799" y="401565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: 剪去单角 87">
              <a:extLst>
                <a:ext uri="{FF2B5EF4-FFF2-40B4-BE49-F238E27FC236}">
                  <a16:creationId xmlns:a16="http://schemas.microsoft.com/office/drawing/2014/main" id="{560CFAA0-0C81-764C-9FFF-DF5F924941FC}"/>
                </a:ext>
              </a:extLst>
            </p:cNvPr>
            <p:cNvSpPr/>
            <p:nvPr/>
          </p:nvSpPr>
          <p:spPr>
            <a:xfrm>
              <a:off x="6209799" y="447260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9" name="矩形: 对角圆角 88">
              <a:extLst>
                <a:ext uri="{FF2B5EF4-FFF2-40B4-BE49-F238E27FC236}">
                  <a16:creationId xmlns:a16="http://schemas.microsoft.com/office/drawing/2014/main" id="{0E2FAF44-7AFB-BF87-7C97-47368507CC92}"/>
                </a:ext>
              </a:extLst>
            </p:cNvPr>
            <p:cNvSpPr/>
            <p:nvPr/>
          </p:nvSpPr>
          <p:spPr>
            <a:xfrm>
              <a:off x="5213292" y="365440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6EC7624A-525D-94E8-E347-F9F719DA4336}"/>
                </a:ext>
              </a:extLst>
            </p:cNvPr>
            <p:cNvSpPr/>
            <p:nvPr/>
          </p:nvSpPr>
          <p:spPr>
            <a:xfrm rot="19229268">
              <a:off x="5736838" y="382461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89EDBFA2-48DB-2DFC-6A50-8DD78F44F639}"/>
                </a:ext>
              </a:extLst>
            </p:cNvPr>
            <p:cNvSpPr/>
            <p:nvPr/>
          </p:nvSpPr>
          <p:spPr>
            <a:xfrm>
              <a:off x="5810104" y="406637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1D877870-C171-444D-7AB8-43151F3E4F51}"/>
                </a:ext>
              </a:extLst>
            </p:cNvPr>
            <p:cNvSpPr/>
            <p:nvPr/>
          </p:nvSpPr>
          <p:spPr>
            <a:xfrm rot="2370732" flipV="1">
              <a:off x="5737147" y="431524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矩形: 剪去单角 92">
              <a:extLst>
                <a:ext uri="{FF2B5EF4-FFF2-40B4-BE49-F238E27FC236}">
                  <a16:creationId xmlns:a16="http://schemas.microsoft.com/office/drawing/2014/main" id="{5A9A60B1-357E-1350-7831-B29455E75793}"/>
                </a:ext>
              </a:extLst>
            </p:cNvPr>
            <p:cNvSpPr/>
            <p:nvPr/>
          </p:nvSpPr>
          <p:spPr>
            <a:xfrm>
              <a:off x="5299472" y="420314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DEECE65-0922-12FD-E885-FF8569ACE4E5}"/>
              </a:ext>
            </a:extLst>
          </p:cNvPr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CCC97E9-4CBC-F57E-6F12-279C7507CF48}"/>
                </a:ext>
              </a:extLst>
            </p:cNvPr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C320ED2-02CC-06BC-88FB-CCBBEB78734A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>
                <a:extLst>
                  <a:ext uri="{FF2B5EF4-FFF2-40B4-BE49-F238E27FC236}">
                    <a16:creationId xmlns:a16="http://schemas.microsoft.com/office/drawing/2014/main" id="{C098E32E-53D1-5BD7-52D7-05F6A022E85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5978115-B5C8-66E2-0AB0-404BE3474964}"/>
                </a:ext>
              </a:extLst>
            </p:cNvPr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515824B-0785-B410-40C2-AC953B53EB5C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23366E-3CD0-78DE-399F-F2F7DBB4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B611DA-3CFE-F1AC-6CF5-A61728C22154}"/>
                </a:ext>
              </a:extLst>
            </p:cNvPr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8FE6D6-C6C2-92DA-2F3F-CF771D2A2C51}"/>
                </a:ext>
              </a:extLst>
            </p:cNvPr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5B457A-ACD6-905C-FDFB-BCF2CF4AE97E}"/>
                </a:ext>
              </a:extLst>
            </p:cNvPr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8BE8A65-105B-D353-F310-A1DD295EEAFB}"/>
                </a:ext>
              </a:extLst>
            </p:cNvPr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A71684D-71AC-FCC1-3703-973AC1A95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42673D7-3896-CE0E-A8F6-1C1444214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1CE2652-0FB7-06E0-2522-4F6832CCD3AA}"/>
                </a:ext>
              </a:extLst>
            </p:cNvPr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>
              <a:extLst>
                <a:ext uri="{FF2B5EF4-FFF2-40B4-BE49-F238E27FC236}">
                  <a16:creationId xmlns:a16="http://schemas.microsoft.com/office/drawing/2014/main" id="{2A1B8BFD-5B61-F0E9-B206-E1D46A792A88}"/>
                </a:ext>
              </a:extLst>
            </p:cNvPr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>
              <a:extLst>
                <a:ext uri="{FF2B5EF4-FFF2-40B4-BE49-F238E27FC236}">
                  <a16:creationId xmlns:a16="http://schemas.microsoft.com/office/drawing/2014/main" id="{F52510D7-7D70-22FE-4599-0A7EA902A1FB}"/>
                </a:ext>
              </a:extLst>
            </p:cNvPr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70B360C1-2D95-ED47-CE3B-153B87F80EF9}"/>
                </a:ext>
              </a:extLst>
            </p:cNvPr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8D51CC1F-310B-DE03-2377-255FB8C1A13A}"/>
                </a:ext>
              </a:extLst>
            </p:cNvPr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E5F39FE8-49C4-4854-3EA6-A2660E875EA9}"/>
                </a:ext>
              </a:extLst>
            </p:cNvPr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B04F9F47-9B81-BF4E-BFA4-E44FC5EDAAEA}"/>
                </a:ext>
              </a:extLst>
            </p:cNvPr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F043B37-88A0-0847-EAB6-7C30C021A179}"/>
                </a:ext>
              </a:extLst>
            </p:cNvPr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>
              <a:extLst>
                <a:ext uri="{FF2B5EF4-FFF2-40B4-BE49-F238E27FC236}">
                  <a16:creationId xmlns:a16="http://schemas.microsoft.com/office/drawing/2014/main" id="{15B00609-73E3-6901-24D6-890E67F7B9F8}"/>
                </a:ext>
              </a:extLst>
            </p:cNvPr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A4C2765-3FEF-49DD-010D-65C888F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</a:p>
        </p:txBody>
      </p:sp>
      <p:sp>
        <p:nvSpPr>
          <p:cNvPr id="32" name="Shape 2426">
            <a:extLst>
              <a:ext uri="{FF2B5EF4-FFF2-40B4-BE49-F238E27FC236}">
                <a16:creationId xmlns:a16="http://schemas.microsoft.com/office/drawing/2014/main" id="{72CABC0A-4940-62DC-0A02-40FCFF48DA1B}"/>
              </a:ext>
            </a:extLst>
          </p:cNvPr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B5BD55-0077-2DF1-FAE2-7E95094307A8}"/>
              </a:ext>
            </a:extLst>
          </p:cNvPr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BCB798-0BFF-B753-0058-44D537CD01F0}"/>
              </a:ext>
            </a:extLst>
          </p:cNvPr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Shape 2426">
            <a:extLst>
              <a:ext uri="{FF2B5EF4-FFF2-40B4-BE49-F238E27FC236}">
                <a16:creationId xmlns:a16="http://schemas.microsoft.com/office/drawing/2014/main" id="{3229080A-D303-EC70-82D1-CD9C6CCB2914}"/>
              </a:ext>
            </a:extLst>
          </p:cNvPr>
          <p:cNvSpPr/>
          <p:nvPr/>
        </p:nvSpPr>
        <p:spPr>
          <a:xfrm>
            <a:off x="5176265" y="226056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Shape 2426">
            <a:extLst>
              <a:ext uri="{FF2B5EF4-FFF2-40B4-BE49-F238E27FC236}">
                <a16:creationId xmlns:a16="http://schemas.microsoft.com/office/drawing/2014/main" id="{7AE7CDC9-AD6A-881E-DE60-650E6DCB0523}"/>
              </a:ext>
            </a:extLst>
          </p:cNvPr>
          <p:cNvSpPr/>
          <p:nvPr/>
        </p:nvSpPr>
        <p:spPr>
          <a:xfrm>
            <a:off x="1036134" y="4083362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CEA0918-B40B-1840-FFFC-6BB81504687C}"/>
              </a:ext>
            </a:extLst>
          </p:cNvPr>
          <p:cNvSpPr txBox="1"/>
          <p:nvPr/>
        </p:nvSpPr>
        <p:spPr>
          <a:xfrm>
            <a:off x="3195854" y="4285008"/>
            <a:ext cx="16635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DA48A1-20F4-86B2-5E09-834C0938E26A}"/>
              </a:ext>
            </a:extLst>
          </p:cNvPr>
          <p:cNvSpPr txBox="1"/>
          <p:nvPr/>
        </p:nvSpPr>
        <p:spPr>
          <a:xfrm>
            <a:off x="3188234" y="3791115"/>
            <a:ext cx="14718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Shape 2426">
            <a:extLst>
              <a:ext uri="{FF2B5EF4-FFF2-40B4-BE49-F238E27FC236}">
                <a16:creationId xmlns:a16="http://schemas.microsoft.com/office/drawing/2014/main" id="{E8A2734A-B263-0F1C-85E4-028D2B0FAEF7}"/>
              </a:ext>
            </a:extLst>
          </p:cNvPr>
          <p:cNvSpPr/>
          <p:nvPr/>
        </p:nvSpPr>
        <p:spPr>
          <a:xfrm>
            <a:off x="2775765" y="4284750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Shape 2426">
            <a:extLst>
              <a:ext uri="{FF2B5EF4-FFF2-40B4-BE49-F238E27FC236}">
                <a16:creationId xmlns:a16="http://schemas.microsoft.com/office/drawing/2014/main" id="{B45C5E17-1766-F4E3-A4A8-98B39265A881}"/>
              </a:ext>
            </a:extLst>
          </p:cNvPr>
          <p:cNvSpPr/>
          <p:nvPr/>
        </p:nvSpPr>
        <p:spPr>
          <a:xfrm>
            <a:off x="2765802" y="3765666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流程图: 文档 99">
            <a:extLst>
              <a:ext uri="{FF2B5EF4-FFF2-40B4-BE49-F238E27FC236}">
                <a16:creationId xmlns:a16="http://schemas.microsoft.com/office/drawing/2014/main" id="{CD7EAF9F-627C-EA13-58EC-6FBD90B14B63}"/>
              </a:ext>
            </a:extLst>
          </p:cNvPr>
          <p:cNvSpPr/>
          <p:nvPr/>
        </p:nvSpPr>
        <p:spPr>
          <a:xfrm>
            <a:off x="7062320" y="3636339"/>
            <a:ext cx="585769" cy="29738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Session(1)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3" name="流程图: 文档 102">
            <a:extLst>
              <a:ext uri="{FF2B5EF4-FFF2-40B4-BE49-F238E27FC236}">
                <a16:creationId xmlns:a16="http://schemas.microsoft.com/office/drawing/2014/main" id="{B3996F2C-A494-9821-9AE6-CD160553209D}"/>
              </a:ext>
            </a:extLst>
          </p:cNvPr>
          <p:cNvSpPr/>
          <p:nvPr/>
        </p:nvSpPr>
        <p:spPr>
          <a:xfrm>
            <a:off x="7062321" y="3993791"/>
            <a:ext cx="585768" cy="29096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Session(2)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4" name="流程图: 文档 103">
            <a:extLst>
              <a:ext uri="{FF2B5EF4-FFF2-40B4-BE49-F238E27FC236}">
                <a16:creationId xmlns:a16="http://schemas.microsoft.com/office/drawing/2014/main" id="{EFF83BBC-59F2-AE5D-E744-8C4EF4DF2097}"/>
              </a:ext>
            </a:extLst>
          </p:cNvPr>
          <p:cNvSpPr/>
          <p:nvPr/>
        </p:nvSpPr>
        <p:spPr>
          <a:xfrm>
            <a:off x="7062320" y="4346563"/>
            <a:ext cx="585767" cy="34479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Session(3)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3F2177E-72BD-4C6A-802E-DD17263C1D07}"/>
              </a:ext>
            </a:extLst>
          </p:cNvPr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7F716D3-52E2-C566-C180-24992E073244}"/>
              </a:ext>
            </a:extLst>
          </p:cNvPr>
          <p:cNvSpPr txBox="1"/>
          <p:nvPr/>
        </p:nvSpPr>
        <p:spPr>
          <a:xfrm>
            <a:off x="7918194" y="3504549"/>
            <a:ext cx="385013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优点：存储在服务端，安全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BDFE98-9E13-A579-391C-858B83A4C20B}"/>
              </a:ext>
            </a:extLst>
          </p:cNvPr>
          <p:cNvGrpSpPr/>
          <p:nvPr/>
        </p:nvGrpSpPr>
        <p:grpSpPr>
          <a:xfrm>
            <a:off x="2416938" y="5737469"/>
            <a:ext cx="377352" cy="380691"/>
            <a:chOff x="1288572" y="3466291"/>
            <a:chExt cx="1076475" cy="108600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0E5E269-1E19-B0F7-D4FD-9AFD1AE6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8CF6A08-1D3C-DFD7-3FE8-BF6DD466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cxnSp>
        <p:nvCxnSpPr>
          <p:cNvPr id="25" name="!!直接箭头连接符 101">
            <a:extLst>
              <a:ext uri="{FF2B5EF4-FFF2-40B4-BE49-F238E27FC236}">
                <a16:creationId xmlns:a16="http://schemas.microsoft.com/office/drawing/2014/main" id="{2E3922E3-C5D3-F63D-9471-08829986D1A9}"/>
              </a:ext>
            </a:extLst>
          </p:cNvPr>
          <p:cNvCxnSpPr>
            <a:cxnSpLocks/>
          </p:cNvCxnSpPr>
          <p:nvPr/>
        </p:nvCxnSpPr>
        <p:spPr>
          <a:xfrm>
            <a:off x="2821651" y="5927815"/>
            <a:ext cx="218443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70">
            <a:extLst>
              <a:ext uri="{FF2B5EF4-FFF2-40B4-BE49-F238E27FC236}">
                <a16:creationId xmlns:a16="http://schemas.microsoft.com/office/drawing/2014/main" id="{343E474B-8D31-8625-202B-52D347EDA768}"/>
              </a:ext>
            </a:extLst>
          </p:cNvPr>
          <p:cNvGrpSpPr/>
          <p:nvPr/>
        </p:nvGrpSpPr>
        <p:grpSpPr>
          <a:xfrm>
            <a:off x="5230671" y="5802584"/>
            <a:ext cx="189621" cy="262644"/>
            <a:chOff x="8628734" y="3737864"/>
            <a:chExt cx="1092207" cy="1479634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AA700D-0E6F-597F-17E2-F72A4864E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CA4E30A-27CC-98D3-D782-DDD7E1D5B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0" name="组合 54">
            <a:extLst>
              <a:ext uri="{FF2B5EF4-FFF2-40B4-BE49-F238E27FC236}">
                <a16:creationId xmlns:a16="http://schemas.microsoft.com/office/drawing/2014/main" id="{25BD01BD-2B61-8362-97B4-AD2A44EE9032}"/>
              </a:ext>
            </a:extLst>
          </p:cNvPr>
          <p:cNvGrpSpPr/>
          <p:nvPr/>
        </p:nvGrpSpPr>
        <p:grpSpPr>
          <a:xfrm>
            <a:off x="5230671" y="5789951"/>
            <a:ext cx="198741" cy="275277"/>
            <a:chOff x="8628734" y="3737864"/>
            <a:chExt cx="1092207" cy="1479634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0CD95E4-8CCC-E091-7C38-805A736A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6DC4678-1BF5-BE95-6BB2-5D6AABC85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9D76107-BA84-94EB-186D-345E9D1BCC73}"/>
              </a:ext>
            </a:extLst>
          </p:cNvPr>
          <p:cNvGrpSpPr/>
          <p:nvPr/>
        </p:nvGrpSpPr>
        <p:grpSpPr>
          <a:xfrm>
            <a:off x="5039764" y="5421112"/>
            <a:ext cx="624399" cy="855779"/>
            <a:chOff x="8628734" y="3737864"/>
            <a:chExt cx="1092207" cy="147963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B725E25-5BD6-5B3C-EC4D-E8C3D4D8C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8DC855C-14BC-E233-0743-3A7336BE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sp>
        <p:nvSpPr>
          <p:cNvPr id="46" name="Shape 2426">
            <a:extLst>
              <a:ext uri="{FF2B5EF4-FFF2-40B4-BE49-F238E27FC236}">
                <a16:creationId xmlns:a16="http://schemas.microsoft.com/office/drawing/2014/main" id="{3035EFCA-363B-0B2B-63B8-49249CAA7218}"/>
              </a:ext>
            </a:extLst>
          </p:cNvPr>
          <p:cNvSpPr/>
          <p:nvPr/>
        </p:nvSpPr>
        <p:spPr>
          <a:xfrm>
            <a:off x="2789014" y="1987385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Shape 2426">
            <a:extLst>
              <a:ext uri="{FF2B5EF4-FFF2-40B4-BE49-F238E27FC236}">
                <a16:creationId xmlns:a16="http://schemas.microsoft.com/office/drawing/2014/main" id="{64A22DB3-407C-C862-64A9-7A4B7DA70EEC}"/>
              </a:ext>
            </a:extLst>
          </p:cNvPr>
          <p:cNvSpPr/>
          <p:nvPr/>
        </p:nvSpPr>
        <p:spPr>
          <a:xfrm>
            <a:off x="2775661" y="249076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7709816-A37B-92BC-F6E8-FF40DD4480DC}"/>
              </a:ext>
            </a:extLst>
          </p:cNvPr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5A3550-3234-D649-D085-72F571034F1B}"/>
              </a:ext>
            </a:extLst>
          </p:cNvPr>
          <p:cNvSpPr txBox="1"/>
          <p:nvPr/>
        </p:nvSpPr>
        <p:spPr>
          <a:xfrm>
            <a:off x="839354" y="4365159"/>
            <a:ext cx="893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JSESSIONID=1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5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/>
      <p:bldP spid="98" grpId="0" animBg="1"/>
      <p:bldP spid="99" grpId="0" animBg="1"/>
      <p:bldP spid="100" grpId="0" animBg="1"/>
      <p:bldP spid="103" grpId="0" animBg="1"/>
      <p:bldP spid="104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!!图片 1">
            <a:extLst>
              <a:ext uri="{FF2B5EF4-FFF2-40B4-BE49-F238E27FC236}">
                <a16:creationId xmlns:a16="http://schemas.microsoft.com/office/drawing/2014/main" id="{FCD86E6B-E752-9351-E3AA-ED9B93BF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13" y="1343454"/>
            <a:ext cx="9609653" cy="47400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E92DFD-6B0C-D696-B84C-8CA333760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2" t="10827" r="2142" b="9900"/>
          <a:stretch/>
        </p:blipFill>
        <p:spPr>
          <a:xfrm>
            <a:off x="4667103" y="1633601"/>
            <a:ext cx="2857793" cy="34881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对角圆角 107">
            <a:extLst>
              <a:ext uri="{FF2B5EF4-FFF2-40B4-BE49-F238E27FC236}">
                <a16:creationId xmlns:a16="http://schemas.microsoft.com/office/drawing/2014/main" id="{842C6C29-C642-50CE-6F0D-EAF2AE600B6F}"/>
              </a:ext>
            </a:extLst>
          </p:cNvPr>
          <p:cNvSpPr/>
          <p:nvPr/>
        </p:nvSpPr>
        <p:spPr>
          <a:xfrm>
            <a:off x="6265373" y="5119925"/>
            <a:ext cx="565195" cy="256627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algn="ctr"/>
            <a:r>
              <a:rPr lang="en-US" altLang="zh-CN" sz="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(JSESSIONID=1)</a:t>
            </a:r>
            <a:endParaRPr lang="zh-CN" altLang="en-US" sz="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3" name="矩形: 对角圆角 112">
            <a:extLst>
              <a:ext uri="{FF2B5EF4-FFF2-40B4-BE49-F238E27FC236}">
                <a16:creationId xmlns:a16="http://schemas.microsoft.com/office/drawing/2014/main" id="{2B3F5D05-35C1-9A8F-216E-6BC7A093770E}"/>
              </a:ext>
            </a:extLst>
          </p:cNvPr>
          <p:cNvSpPr/>
          <p:nvPr/>
        </p:nvSpPr>
        <p:spPr>
          <a:xfrm>
            <a:off x="6273358" y="5131395"/>
            <a:ext cx="565195" cy="256627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Session(1)</a:t>
            </a:r>
            <a:endParaRPr lang="zh-CN" altLang="en-US" sz="5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D98C42A-5DCA-CC66-C37B-7DF1C674E0A1}"/>
              </a:ext>
            </a:extLst>
          </p:cNvPr>
          <p:cNvGrpSpPr/>
          <p:nvPr/>
        </p:nvGrpSpPr>
        <p:grpSpPr>
          <a:xfrm>
            <a:off x="813257" y="3243145"/>
            <a:ext cx="7108612" cy="1690061"/>
            <a:chOff x="813257" y="3243145"/>
            <a:chExt cx="7108612" cy="169006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6E84926-2E5F-1A4C-4875-489B00211035}"/>
                </a:ext>
              </a:extLst>
            </p:cNvPr>
            <p:cNvGrpSpPr/>
            <p:nvPr/>
          </p:nvGrpSpPr>
          <p:grpSpPr>
            <a:xfrm>
              <a:off x="813257" y="3243145"/>
              <a:ext cx="7108612" cy="1690061"/>
              <a:chOff x="813257" y="1640502"/>
              <a:chExt cx="7108612" cy="1690061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982D1094-4672-27B8-AFF6-227F51F07460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5" name="矩形: 对角圆角 74">
                <a:extLst>
                  <a:ext uri="{FF2B5EF4-FFF2-40B4-BE49-F238E27FC236}">
                    <a16:creationId xmlns:a16="http://schemas.microsoft.com/office/drawing/2014/main" id="{C45E8C25-B77B-CD71-A0D4-CFAEBA3FB07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方案二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Session</a:t>
                </a:r>
              </a:p>
            </p:txBody>
          </p:sp>
        </p:grp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411D61C-85A1-D210-32B6-55A74B3FEEC4}"/>
                </a:ext>
              </a:extLst>
            </p:cNvPr>
            <p:cNvSpPr/>
            <p:nvPr/>
          </p:nvSpPr>
          <p:spPr>
            <a:xfrm>
              <a:off x="5040075" y="3320869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CEFF7F4-DDFC-ED85-36ED-FD59D08B4A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3958919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8170B30-C75F-D507-C03E-004DD659D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4241810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2B28639-E981-ADBB-B225-6DF01F9A00EB}"/>
                </a:ext>
              </a:extLst>
            </p:cNvPr>
            <p:cNvSpPr txBox="1"/>
            <p:nvPr/>
          </p:nvSpPr>
          <p:spPr>
            <a:xfrm>
              <a:off x="1184458" y="4443579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7573C9-8529-970E-43C5-00FF0BC6E844}"/>
                </a:ext>
              </a:extLst>
            </p:cNvPr>
            <p:cNvSpPr txBox="1"/>
            <p:nvPr/>
          </p:nvSpPr>
          <p:spPr>
            <a:xfrm>
              <a:off x="2871443" y="3746421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7587E82-58A4-A59B-6AB8-185B2055E61C}"/>
                </a:ext>
              </a:extLst>
            </p:cNvPr>
            <p:cNvSpPr txBox="1"/>
            <p:nvPr/>
          </p:nvSpPr>
          <p:spPr>
            <a:xfrm>
              <a:off x="2877517" y="4250369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CBB3223-B5A5-8E64-43E6-A1C08A91EA10}"/>
                </a:ext>
              </a:extLst>
            </p:cNvPr>
            <p:cNvGrpSpPr/>
            <p:nvPr/>
          </p:nvGrpSpPr>
          <p:grpSpPr>
            <a:xfrm>
              <a:off x="1262350" y="3929430"/>
              <a:ext cx="470734" cy="442933"/>
              <a:chOff x="1288572" y="3466291"/>
              <a:chExt cx="1076475" cy="1086002"/>
            </a:xfrm>
          </p:grpSpPr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0BEAEB40-15E6-6DE1-0D88-1734AE236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2E909BD2-E808-7BD7-DDE6-C3F09ECA4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C8BE09D-E989-454F-4D55-A2E5D0D96787}"/>
                </a:ext>
              </a:extLst>
            </p:cNvPr>
            <p:cNvSpPr/>
            <p:nvPr/>
          </p:nvSpPr>
          <p:spPr>
            <a:xfrm>
              <a:off x="5113175" y="3398066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7C8F92FC-0A24-0648-9516-150E663683A4}"/>
                </a:ext>
              </a:extLst>
            </p:cNvPr>
            <p:cNvSpPr/>
            <p:nvPr/>
          </p:nvSpPr>
          <p:spPr>
            <a:xfrm>
              <a:off x="6209799" y="356372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C1235243-7C4A-075D-7EB9-E5572FA50BBE}"/>
                </a:ext>
              </a:extLst>
            </p:cNvPr>
            <p:cNvSpPr/>
            <p:nvPr/>
          </p:nvSpPr>
          <p:spPr>
            <a:xfrm>
              <a:off x="6209799" y="401565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: 剪去单角 87">
              <a:extLst>
                <a:ext uri="{FF2B5EF4-FFF2-40B4-BE49-F238E27FC236}">
                  <a16:creationId xmlns:a16="http://schemas.microsoft.com/office/drawing/2014/main" id="{560CFAA0-0C81-764C-9FFF-DF5F924941FC}"/>
                </a:ext>
              </a:extLst>
            </p:cNvPr>
            <p:cNvSpPr/>
            <p:nvPr/>
          </p:nvSpPr>
          <p:spPr>
            <a:xfrm>
              <a:off x="6209799" y="447260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9" name="矩形: 对角圆角 88">
              <a:extLst>
                <a:ext uri="{FF2B5EF4-FFF2-40B4-BE49-F238E27FC236}">
                  <a16:creationId xmlns:a16="http://schemas.microsoft.com/office/drawing/2014/main" id="{0E2FAF44-7AFB-BF87-7C97-47368507CC92}"/>
                </a:ext>
              </a:extLst>
            </p:cNvPr>
            <p:cNvSpPr/>
            <p:nvPr/>
          </p:nvSpPr>
          <p:spPr>
            <a:xfrm>
              <a:off x="5213292" y="365440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6EC7624A-525D-94E8-E347-F9F719DA4336}"/>
                </a:ext>
              </a:extLst>
            </p:cNvPr>
            <p:cNvSpPr/>
            <p:nvPr/>
          </p:nvSpPr>
          <p:spPr>
            <a:xfrm rot="19229268">
              <a:off x="5736838" y="382461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89EDBFA2-48DB-2DFC-6A50-8DD78F44F639}"/>
                </a:ext>
              </a:extLst>
            </p:cNvPr>
            <p:cNvSpPr/>
            <p:nvPr/>
          </p:nvSpPr>
          <p:spPr>
            <a:xfrm>
              <a:off x="5810104" y="406637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1D877870-C171-444D-7AB8-43151F3E4F51}"/>
                </a:ext>
              </a:extLst>
            </p:cNvPr>
            <p:cNvSpPr/>
            <p:nvPr/>
          </p:nvSpPr>
          <p:spPr>
            <a:xfrm rot="2370732" flipV="1">
              <a:off x="5737147" y="431524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矩形: 剪去单角 92">
              <a:extLst>
                <a:ext uri="{FF2B5EF4-FFF2-40B4-BE49-F238E27FC236}">
                  <a16:creationId xmlns:a16="http://schemas.microsoft.com/office/drawing/2014/main" id="{5A9A60B1-357E-1350-7831-B29455E75793}"/>
                </a:ext>
              </a:extLst>
            </p:cNvPr>
            <p:cNvSpPr/>
            <p:nvPr/>
          </p:nvSpPr>
          <p:spPr>
            <a:xfrm>
              <a:off x="5299472" y="420314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DEECE65-0922-12FD-E885-FF8569ACE4E5}"/>
              </a:ext>
            </a:extLst>
          </p:cNvPr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CCC97E9-4CBC-F57E-6F12-279C7507CF48}"/>
                </a:ext>
              </a:extLst>
            </p:cNvPr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C320ED2-02CC-06BC-88FB-CCBBEB78734A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>
                <a:extLst>
                  <a:ext uri="{FF2B5EF4-FFF2-40B4-BE49-F238E27FC236}">
                    <a16:creationId xmlns:a16="http://schemas.microsoft.com/office/drawing/2014/main" id="{C098E32E-53D1-5BD7-52D7-05F6A022E85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5978115-B5C8-66E2-0AB0-404BE3474964}"/>
                </a:ext>
              </a:extLst>
            </p:cNvPr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515824B-0785-B410-40C2-AC953B53EB5C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23366E-3CD0-78DE-399F-F2F7DBB4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B611DA-3CFE-F1AC-6CF5-A61728C22154}"/>
                </a:ext>
              </a:extLst>
            </p:cNvPr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8FE6D6-C6C2-92DA-2F3F-CF771D2A2C51}"/>
                </a:ext>
              </a:extLst>
            </p:cNvPr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5B457A-ACD6-905C-FDFB-BCF2CF4AE97E}"/>
                </a:ext>
              </a:extLst>
            </p:cNvPr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8BE8A65-105B-D353-F310-A1DD295EEAFB}"/>
                </a:ext>
              </a:extLst>
            </p:cNvPr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A71684D-71AC-FCC1-3703-973AC1A95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42673D7-3896-CE0E-A8F6-1C1444214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1CE2652-0FB7-06E0-2522-4F6832CCD3AA}"/>
                </a:ext>
              </a:extLst>
            </p:cNvPr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>
              <a:extLst>
                <a:ext uri="{FF2B5EF4-FFF2-40B4-BE49-F238E27FC236}">
                  <a16:creationId xmlns:a16="http://schemas.microsoft.com/office/drawing/2014/main" id="{2A1B8BFD-5B61-F0E9-B206-E1D46A792A88}"/>
                </a:ext>
              </a:extLst>
            </p:cNvPr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>
              <a:extLst>
                <a:ext uri="{FF2B5EF4-FFF2-40B4-BE49-F238E27FC236}">
                  <a16:creationId xmlns:a16="http://schemas.microsoft.com/office/drawing/2014/main" id="{F52510D7-7D70-22FE-4599-0A7EA902A1FB}"/>
                </a:ext>
              </a:extLst>
            </p:cNvPr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70B360C1-2D95-ED47-CE3B-153B87F80EF9}"/>
                </a:ext>
              </a:extLst>
            </p:cNvPr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8D51CC1F-310B-DE03-2377-255FB8C1A13A}"/>
                </a:ext>
              </a:extLst>
            </p:cNvPr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E5F39FE8-49C4-4854-3EA6-A2660E875EA9}"/>
                </a:ext>
              </a:extLst>
            </p:cNvPr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B04F9F47-9B81-BF4E-BFA4-E44FC5EDAAEA}"/>
                </a:ext>
              </a:extLst>
            </p:cNvPr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F043B37-88A0-0847-EAB6-7C30C021A179}"/>
                </a:ext>
              </a:extLst>
            </p:cNvPr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>
              <a:extLst>
                <a:ext uri="{FF2B5EF4-FFF2-40B4-BE49-F238E27FC236}">
                  <a16:creationId xmlns:a16="http://schemas.microsoft.com/office/drawing/2014/main" id="{15B00609-73E3-6901-24D6-890E67F7B9F8}"/>
                </a:ext>
              </a:extLst>
            </p:cNvPr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A4C2765-3FEF-49DD-010D-65C888F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</a:p>
        </p:txBody>
      </p:sp>
      <p:sp>
        <p:nvSpPr>
          <p:cNvPr id="32" name="Shape 2426">
            <a:extLst>
              <a:ext uri="{FF2B5EF4-FFF2-40B4-BE49-F238E27FC236}">
                <a16:creationId xmlns:a16="http://schemas.microsoft.com/office/drawing/2014/main" id="{72CABC0A-4940-62DC-0A02-40FCFF48DA1B}"/>
              </a:ext>
            </a:extLst>
          </p:cNvPr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B5BD55-0077-2DF1-FAE2-7E95094307A8}"/>
              </a:ext>
            </a:extLst>
          </p:cNvPr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BCB798-0BFF-B753-0058-44D537CD01F0}"/>
              </a:ext>
            </a:extLst>
          </p:cNvPr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Shape 2426">
            <a:extLst>
              <a:ext uri="{FF2B5EF4-FFF2-40B4-BE49-F238E27FC236}">
                <a16:creationId xmlns:a16="http://schemas.microsoft.com/office/drawing/2014/main" id="{3229080A-D303-EC70-82D1-CD9C6CCB2914}"/>
              </a:ext>
            </a:extLst>
          </p:cNvPr>
          <p:cNvSpPr/>
          <p:nvPr/>
        </p:nvSpPr>
        <p:spPr>
          <a:xfrm>
            <a:off x="2775765" y="250942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Shape 2426">
            <a:extLst>
              <a:ext uri="{FF2B5EF4-FFF2-40B4-BE49-F238E27FC236}">
                <a16:creationId xmlns:a16="http://schemas.microsoft.com/office/drawing/2014/main" id="{BC80FE26-CC2C-C6A4-E19E-6BD36C62AB61}"/>
              </a:ext>
            </a:extLst>
          </p:cNvPr>
          <p:cNvSpPr/>
          <p:nvPr/>
        </p:nvSpPr>
        <p:spPr>
          <a:xfrm>
            <a:off x="2765802" y="1990343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Shape 2426">
            <a:extLst>
              <a:ext uri="{FF2B5EF4-FFF2-40B4-BE49-F238E27FC236}">
                <a16:creationId xmlns:a16="http://schemas.microsoft.com/office/drawing/2014/main" id="{7AE7CDC9-AD6A-881E-DE60-650E6DCB0523}"/>
              </a:ext>
            </a:extLst>
          </p:cNvPr>
          <p:cNvSpPr/>
          <p:nvPr/>
        </p:nvSpPr>
        <p:spPr>
          <a:xfrm>
            <a:off x="1036134" y="4083362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CEA0918-B40B-1840-FFFC-6BB81504687C}"/>
              </a:ext>
            </a:extLst>
          </p:cNvPr>
          <p:cNvSpPr txBox="1"/>
          <p:nvPr/>
        </p:nvSpPr>
        <p:spPr>
          <a:xfrm>
            <a:off x="3195854" y="4285009"/>
            <a:ext cx="16635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DA48A1-20F4-86B2-5E09-834C0938E26A}"/>
              </a:ext>
            </a:extLst>
          </p:cNvPr>
          <p:cNvSpPr txBox="1"/>
          <p:nvPr/>
        </p:nvSpPr>
        <p:spPr>
          <a:xfrm>
            <a:off x="3188234" y="3791115"/>
            <a:ext cx="14718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Shape 2426">
            <a:extLst>
              <a:ext uri="{FF2B5EF4-FFF2-40B4-BE49-F238E27FC236}">
                <a16:creationId xmlns:a16="http://schemas.microsoft.com/office/drawing/2014/main" id="{E8A2734A-B263-0F1C-85E4-028D2B0FAEF7}"/>
              </a:ext>
            </a:extLst>
          </p:cNvPr>
          <p:cNvSpPr/>
          <p:nvPr/>
        </p:nvSpPr>
        <p:spPr>
          <a:xfrm>
            <a:off x="2775765" y="4284750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Shape 2426">
            <a:extLst>
              <a:ext uri="{FF2B5EF4-FFF2-40B4-BE49-F238E27FC236}">
                <a16:creationId xmlns:a16="http://schemas.microsoft.com/office/drawing/2014/main" id="{B45C5E17-1766-F4E3-A4A8-98B39265A881}"/>
              </a:ext>
            </a:extLst>
          </p:cNvPr>
          <p:cNvSpPr/>
          <p:nvPr/>
        </p:nvSpPr>
        <p:spPr>
          <a:xfrm>
            <a:off x="2765802" y="3765666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流程图: 文档 99">
            <a:extLst>
              <a:ext uri="{FF2B5EF4-FFF2-40B4-BE49-F238E27FC236}">
                <a16:creationId xmlns:a16="http://schemas.microsoft.com/office/drawing/2014/main" id="{CD7EAF9F-627C-EA13-58EC-6FBD90B14B63}"/>
              </a:ext>
            </a:extLst>
          </p:cNvPr>
          <p:cNvSpPr/>
          <p:nvPr/>
        </p:nvSpPr>
        <p:spPr>
          <a:xfrm>
            <a:off x="7062320" y="3636339"/>
            <a:ext cx="585769" cy="29738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Session(1)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3" name="流程图: 文档 102">
            <a:extLst>
              <a:ext uri="{FF2B5EF4-FFF2-40B4-BE49-F238E27FC236}">
                <a16:creationId xmlns:a16="http://schemas.microsoft.com/office/drawing/2014/main" id="{B3996F2C-A494-9821-9AE6-CD160553209D}"/>
              </a:ext>
            </a:extLst>
          </p:cNvPr>
          <p:cNvSpPr/>
          <p:nvPr/>
        </p:nvSpPr>
        <p:spPr>
          <a:xfrm>
            <a:off x="7062321" y="3993791"/>
            <a:ext cx="585768" cy="29096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Session(2)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4" name="流程图: 文档 103">
            <a:extLst>
              <a:ext uri="{FF2B5EF4-FFF2-40B4-BE49-F238E27FC236}">
                <a16:creationId xmlns:a16="http://schemas.microsoft.com/office/drawing/2014/main" id="{EFF83BBC-59F2-AE5D-E744-8C4EF4DF2097}"/>
              </a:ext>
            </a:extLst>
          </p:cNvPr>
          <p:cNvSpPr/>
          <p:nvPr/>
        </p:nvSpPr>
        <p:spPr>
          <a:xfrm>
            <a:off x="7062320" y="4346563"/>
            <a:ext cx="585767" cy="34479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Session(3)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3F2177E-72BD-4C6A-802E-DD17263C1D07}"/>
              </a:ext>
            </a:extLst>
          </p:cNvPr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7F716D3-52E2-C566-C180-24992E073244}"/>
              </a:ext>
            </a:extLst>
          </p:cNvPr>
          <p:cNvSpPr txBox="1"/>
          <p:nvPr/>
        </p:nvSpPr>
        <p:spPr>
          <a:xfrm>
            <a:off x="7918194" y="3504549"/>
            <a:ext cx="3850133" cy="117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优点：存储在服务端，安全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服务器集群环境下无法直接使用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</a:p>
          <a:p>
            <a:pPr marL="315450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的缺点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BDFE98-9E13-A579-391C-858B83A4C20B}"/>
              </a:ext>
            </a:extLst>
          </p:cNvPr>
          <p:cNvGrpSpPr/>
          <p:nvPr/>
        </p:nvGrpSpPr>
        <p:grpSpPr>
          <a:xfrm>
            <a:off x="1529488" y="5828909"/>
            <a:ext cx="377352" cy="380691"/>
            <a:chOff x="1288572" y="3466291"/>
            <a:chExt cx="1076475" cy="108600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0E5E269-1E19-B0F7-D4FD-9AFD1AE6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8CF6A08-1D3C-DFD7-3FE8-BF6DD466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cxnSp>
        <p:nvCxnSpPr>
          <p:cNvPr id="25" name="!!直接箭头连接符 101">
            <a:extLst>
              <a:ext uri="{FF2B5EF4-FFF2-40B4-BE49-F238E27FC236}">
                <a16:creationId xmlns:a16="http://schemas.microsoft.com/office/drawing/2014/main" id="{2E3922E3-C5D3-F63D-9471-08829986D1A9}"/>
              </a:ext>
            </a:extLst>
          </p:cNvPr>
          <p:cNvCxnSpPr>
            <a:cxnSpLocks/>
          </p:cNvCxnSpPr>
          <p:nvPr/>
        </p:nvCxnSpPr>
        <p:spPr>
          <a:xfrm>
            <a:off x="4398264" y="6019255"/>
            <a:ext cx="127533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70">
            <a:extLst>
              <a:ext uri="{FF2B5EF4-FFF2-40B4-BE49-F238E27FC236}">
                <a16:creationId xmlns:a16="http://schemas.microsoft.com/office/drawing/2014/main" id="{343E474B-8D31-8625-202B-52D347EDA768}"/>
              </a:ext>
            </a:extLst>
          </p:cNvPr>
          <p:cNvGrpSpPr/>
          <p:nvPr/>
        </p:nvGrpSpPr>
        <p:grpSpPr>
          <a:xfrm>
            <a:off x="5807718" y="5105309"/>
            <a:ext cx="373393" cy="517186"/>
            <a:chOff x="8628734" y="3737864"/>
            <a:chExt cx="1092207" cy="1479634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AA700D-0E6F-597F-17E2-F72A4864E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CA4E30A-27CC-98D3-D782-DDD7E1D5B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0" name="组合 54">
            <a:extLst>
              <a:ext uri="{FF2B5EF4-FFF2-40B4-BE49-F238E27FC236}">
                <a16:creationId xmlns:a16="http://schemas.microsoft.com/office/drawing/2014/main" id="{25BD01BD-2B61-8362-97B4-AD2A44EE9032}"/>
              </a:ext>
            </a:extLst>
          </p:cNvPr>
          <p:cNvGrpSpPr/>
          <p:nvPr/>
        </p:nvGrpSpPr>
        <p:grpSpPr>
          <a:xfrm>
            <a:off x="5807720" y="6240040"/>
            <a:ext cx="373391" cy="517186"/>
            <a:chOff x="8628734" y="3737864"/>
            <a:chExt cx="1092207" cy="1479634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0CD95E4-8CCC-E091-7C38-805A736A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6DC4678-1BF5-BE95-6BB2-5D6AABC85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9D76107-BA84-94EB-186D-345E9D1BCC73}"/>
              </a:ext>
            </a:extLst>
          </p:cNvPr>
          <p:cNvGrpSpPr/>
          <p:nvPr/>
        </p:nvGrpSpPr>
        <p:grpSpPr>
          <a:xfrm>
            <a:off x="5803758" y="5674452"/>
            <a:ext cx="377353" cy="517187"/>
            <a:chOff x="8628734" y="3737864"/>
            <a:chExt cx="1092207" cy="147963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B725E25-5BD6-5B3C-EC4D-E8C3D4D8C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8DC855C-14BC-E233-0743-3A7336BE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sp>
        <p:nvSpPr>
          <p:cNvPr id="67" name="流程图: 文档 66">
            <a:extLst>
              <a:ext uri="{FF2B5EF4-FFF2-40B4-BE49-F238E27FC236}">
                <a16:creationId xmlns:a16="http://schemas.microsoft.com/office/drawing/2014/main" id="{7B846D55-33A5-1A66-8CEC-BF018905156D}"/>
              </a:ext>
            </a:extLst>
          </p:cNvPr>
          <p:cNvSpPr/>
          <p:nvPr/>
        </p:nvSpPr>
        <p:spPr>
          <a:xfrm>
            <a:off x="3577833" y="5760662"/>
            <a:ext cx="725398" cy="5171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en-US" altLang="zh-CN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r>
              <a:rPr lang="en-US" altLang="zh-CN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0" name="!!直接箭头连接符 101">
            <a:extLst>
              <a:ext uri="{FF2B5EF4-FFF2-40B4-BE49-F238E27FC236}">
                <a16:creationId xmlns:a16="http://schemas.microsoft.com/office/drawing/2014/main" id="{9F3445DE-48D1-BB73-2E3A-47969B668F5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06840" y="6019255"/>
            <a:ext cx="162985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对角圆角 93">
            <a:extLst>
              <a:ext uri="{FF2B5EF4-FFF2-40B4-BE49-F238E27FC236}">
                <a16:creationId xmlns:a16="http://schemas.microsoft.com/office/drawing/2014/main" id="{3C414F57-F64F-EF9C-4DB4-A960ACF9D012}"/>
              </a:ext>
            </a:extLst>
          </p:cNvPr>
          <p:cNvSpPr/>
          <p:nvPr/>
        </p:nvSpPr>
        <p:spPr>
          <a:xfrm>
            <a:off x="932019" y="5867439"/>
            <a:ext cx="604186" cy="319626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algn="ctr"/>
            <a:r>
              <a:rPr lang="en-US" altLang="zh-CN" sz="5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(JSESSIONID=1)</a:t>
            </a:r>
            <a:endParaRPr lang="zh-CN" altLang="en-US" sz="5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A92EDE7-724E-D05F-9C1D-9E60D8A8FD9A}"/>
              </a:ext>
            </a:extLst>
          </p:cNvPr>
          <p:cNvGrpSpPr/>
          <p:nvPr/>
        </p:nvGrpSpPr>
        <p:grpSpPr>
          <a:xfrm>
            <a:off x="6506734" y="5669879"/>
            <a:ext cx="796922" cy="766709"/>
            <a:chOff x="8881367" y="2551357"/>
            <a:chExt cx="1778908" cy="1711465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4961751F-F527-986C-AED2-105D6836F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1367" y="2551357"/>
              <a:ext cx="1778363" cy="1711465"/>
            </a:xfrm>
            <a:prstGeom prst="rect">
              <a:avLst/>
            </a:prstGeom>
          </p:spPr>
        </p:pic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7C66B68-5F32-F7B7-6076-718DDA60B43E}"/>
                </a:ext>
              </a:extLst>
            </p:cNvPr>
            <p:cNvSpPr/>
            <p:nvPr/>
          </p:nvSpPr>
          <p:spPr>
            <a:xfrm>
              <a:off x="8881912" y="2551357"/>
              <a:ext cx="1778363" cy="1711465"/>
            </a:xfrm>
            <a:prstGeom prst="rect">
              <a:avLst/>
            </a:prstGeom>
            <a:solidFill>
              <a:srgbClr val="FFFF79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A853351-2A11-C6A5-2E3C-104E6BC2CB60}"/>
              </a:ext>
            </a:extLst>
          </p:cNvPr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F11A8BB-B93B-8E87-67EB-9A16F5D8C4DA}"/>
              </a:ext>
            </a:extLst>
          </p:cNvPr>
          <p:cNvSpPr txBox="1"/>
          <p:nvPr/>
        </p:nvSpPr>
        <p:spPr>
          <a:xfrm>
            <a:off x="839354" y="4365159"/>
            <a:ext cx="893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JSESSIONID=1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Shape 2426">
            <a:extLst>
              <a:ext uri="{FF2B5EF4-FFF2-40B4-BE49-F238E27FC236}">
                <a16:creationId xmlns:a16="http://schemas.microsoft.com/office/drawing/2014/main" id="{A2F2E6B6-FC9A-1370-B715-B30AAFF44619}"/>
              </a:ext>
            </a:extLst>
          </p:cNvPr>
          <p:cNvSpPr/>
          <p:nvPr/>
        </p:nvSpPr>
        <p:spPr>
          <a:xfrm>
            <a:off x="5176265" y="226056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59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43724 0.112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6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40781 -0.00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13" grpId="0" animBg="1"/>
      <p:bldP spid="94" grpId="0" animBg="1"/>
      <p:bldP spid="9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D98C42A-5DCA-CC66-C37B-7DF1C674E0A1}"/>
              </a:ext>
            </a:extLst>
          </p:cNvPr>
          <p:cNvGrpSpPr/>
          <p:nvPr/>
        </p:nvGrpSpPr>
        <p:grpSpPr>
          <a:xfrm>
            <a:off x="813257" y="3243145"/>
            <a:ext cx="7108612" cy="1690061"/>
            <a:chOff x="813257" y="3243145"/>
            <a:chExt cx="7108612" cy="169006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6E84926-2E5F-1A4C-4875-489B00211035}"/>
                </a:ext>
              </a:extLst>
            </p:cNvPr>
            <p:cNvGrpSpPr/>
            <p:nvPr/>
          </p:nvGrpSpPr>
          <p:grpSpPr>
            <a:xfrm>
              <a:off x="813257" y="3243145"/>
              <a:ext cx="7108612" cy="1690061"/>
              <a:chOff x="813257" y="1640502"/>
              <a:chExt cx="7108612" cy="1690061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982D1094-4672-27B8-AFF6-227F51F07460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5" name="矩形: 对角圆角 74">
                <a:extLst>
                  <a:ext uri="{FF2B5EF4-FFF2-40B4-BE49-F238E27FC236}">
                    <a16:creationId xmlns:a16="http://schemas.microsoft.com/office/drawing/2014/main" id="{C45E8C25-B77B-CD71-A0D4-CFAEBA3FB07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方案二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Session</a:t>
                </a:r>
              </a:p>
            </p:txBody>
          </p:sp>
        </p:grp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411D61C-85A1-D210-32B6-55A74B3FEEC4}"/>
                </a:ext>
              </a:extLst>
            </p:cNvPr>
            <p:cNvSpPr/>
            <p:nvPr/>
          </p:nvSpPr>
          <p:spPr>
            <a:xfrm>
              <a:off x="5040075" y="3320869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CEFF7F4-DDFC-ED85-36ED-FD59D08B4A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3958919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8170B30-C75F-D507-C03E-004DD659D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4241810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2B28639-E981-ADBB-B225-6DF01F9A00EB}"/>
                </a:ext>
              </a:extLst>
            </p:cNvPr>
            <p:cNvSpPr txBox="1"/>
            <p:nvPr/>
          </p:nvSpPr>
          <p:spPr>
            <a:xfrm>
              <a:off x="1184458" y="4443579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7573C9-8529-970E-43C5-00FF0BC6E844}"/>
                </a:ext>
              </a:extLst>
            </p:cNvPr>
            <p:cNvSpPr txBox="1"/>
            <p:nvPr/>
          </p:nvSpPr>
          <p:spPr>
            <a:xfrm>
              <a:off x="2871443" y="3746421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7587E82-58A4-A59B-6AB8-185B2055E61C}"/>
                </a:ext>
              </a:extLst>
            </p:cNvPr>
            <p:cNvSpPr txBox="1"/>
            <p:nvPr/>
          </p:nvSpPr>
          <p:spPr>
            <a:xfrm>
              <a:off x="2877517" y="4250369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CBB3223-B5A5-8E64-43E6-A1C08A91EA10}"/>
                </a:ext>
              </a:extLst>
            </p:cNvPr>
            <p:cNvGrpSpPr/>
            <p:nvPr/>
          </p:nvGrpSpPr>
          <p:grpSpPr>
            <a:xfrm>
              <a:off x="1262350" y="3929430"/>
              <a:ext cx="470734" cy="442933"/>
              <a:chOff x="1288572" y="3466291"/>
              <a:chExt cx="1076475" cy="1086002"/>
            </a:xfrm>
          </p:grpSpPr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0BEAEB40-15E6-6DE1-0D88-1734AE236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2E909BD2-E808-7BD7-DDE6-C3F09ECA4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C8BE09D-E989-454F-4D55-A2E5D0D96787}"/>
                </a:ext>
              </a:extLst>
            </p:cNvPr>
            <p:cNvSpPr/>
            <p:nvPr/>
          </p:nvSpPr>
          <p:spPr>
            <a:xfrm>
              <a:off x="5113175" y="3398066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7C8F92FC-0A24-0648-9516-150E663683A4}"/>
                </a:ext>
              </a:extLst>
            </p:cNvPr>
            <p:cNvSpPr/>
            <p:nvPr/>
          </p:nvSpPr>
          <p:spPr>
            <a:xfrm>
              <a:off x="6209799" y="356372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C1235243-7C4A-075D-7EB9-E5572FA50BBE}"/>
                </a:ext>
              </a:extLst>
            </p:cNvPr>
            <p:cNvSpPr/>
            <p:nvPr/>
          </p:nvSpPr>
          <p:spPr>
            <a:xfrm>
              <a:off x="6209799" y="401565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: 剪去单角 87">
              <a:extLst>
                <a:ext uri="{FF2B5EF4-FFF2-40B4-BE49-F238E27FC236}">
                  <a16:creationId xmlns:a16="http://schemas.microsoft.com/office/drawing/2014/main" id="{560CFAA0-0C81-764C-9FFF-DF5F924941FC}"/>
                </a:ext>
              </a:extLst>
            </p:cNvPr>
            <p:cNvSpPr/>
            <p:nvPr/>
          </p:nvSpPr>
          <p:spPr>
            <a:xfrm>
              <a:off x="6209799" y="447260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9" name="矩形: 对角圆角 88">
              <a:extLst>
                <a:ext uri="{FF2B5EF4-FFF2-40B4-BE49-F238E27FC236}">
                  <a16:creationId xmlns:a16="http://schemas.microsoft.com/office/drawing/2014/main" id="{0E2FAF44-7AFB-BF87-7C97-47368507CC92}"/>
                </a:ext>
              </a:extLst>
            </p:cNvPr>
            <p:cNvSpPr/>
            <p:nvPr/>
          </p:nvSpPr>
          <p:spPr>
            <a:xfrm>
              <a:off x="5213292" y="365440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6EC7624A-525D-94E8-E347-F9F719DA4336}"/>
                </a:ext>
              </a:extLst>
            </p:cNvPr>
            <p:cNvSpPr/>
            <p:nvPr/>
          </p:nvSpPr>
          <p:spPr>
            <a:xfrm rot="19229268">
              <a:off x="5736838" y="382461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89EDBFA2-48DB-2DFC-6A50-8DD78F44F639}"/>
                </a:ext>
              </a:extLst>
            </p:cNvPr>
            <p:cNvSpPr/>
            <p:nvPr/>
          </p:nvSpPr>
          <p:spPr>
            <a:xfrm>
              <a:off x="5810104" y="406637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1D877870-C171-444D-7AB8-43151F3E4F51}"/>
                </a:ext>
              </a:extLst>
            </p:cNvPr>
            <p:cNvSpPr/>
            <p:nvPr/>
          </p:nvSpPr>
          <p:spPr>
            <a:xfrm rot="2370732" flipV="1">
              <a:off x="5737147" y="431524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矩形: 剪去单角 92">
              <a:extLst>
                <a:ext uri="{FF2B5EF4-FFF2-40B4-BE49-F238E27FC236}">
                  <a16:creationId xmlns:a16="http://schemas.microsoft.com/office/drawing/2014/main" id="{5A9A60B1-357E-1350-7831-B29455E75793}"/>
                </a:ext>
              </a:extLst>
            </p:cNvPr>
            <p:cNvSpPr/>
            <p:nvPr/>
          </p:nvSpPr>
          <p:spPr>
            <a:xfrm>
              <a:off x="5299472" y="420314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DEECE65-0922-12FD-E885-FF8569ACE4E5}"/>
              </a:ext>
            </a:extLst>
          </p:cNvPr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CCC97E9-4CBC-F57E-6F12-279C7507CF48}"/>
                </a:ext>
              </a:extLst>
            </p:cNvPr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C320ED2-02CC-06BC-88FB-CCBBEB78734A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>
                <a:extLst>
                  <a:ext uri="{FF2B5EF4-FFF2-40B4-BE49-F238E27FC236}">
                    <a16:creationId xmlns:a16="http://schemas.microsoft.com/office/drawing/2014/main" id="{C098E32E-53D1-5BD7-52D7-05F6A022E85E}"/>
                  </a:ext>
                </a:extLst>
              </p:cNvPr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5978115-B5C8-66E2-0AB0-404BE3474964}"/>
                </a:ext>
              </a:extLst>
            </p:cNvPr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515824B-0785-B410-40C2-AC953B53EB5C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23366E-3CD0-78DE-399F-F2F7DBB4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B611DA-3CFE-F1AC-6CF5-A61728C22154}"/>
                </a:ext>
              </a:extLst>
            </p:cNvPr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8FE6D6-C6C2-92DA-2F3F-CF771D2A2C51}"/>
                </a:ext>
              </a:extLst>
            </p:cNvPr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5B457A-ACD6-905C-FDFB-BCF2CF4AE97E}"/>
                </a:ext>
              </a:extLst>
            </p:cNvPr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8BE8A65-105B-D353-F310-A1DD295EEAFB}"/>
                </a:ext>
              </a:extLst>
            </p:cNvPr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A71684D-71AC-FCC1-3703-973AC1A95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42673D7-3896-CE0E-A8F6-1C1444214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1CE2652-0FB7-06E0-2522-4F6832CCD3AA}"/>
                </a:ext>
              </a:extLst>
            </p:cNvPr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>
              <a:extLst>
                <a:ext uri="{FF2B5EF4-FFF2-40B4-BE49-F238E27FC236}">
                  <a16:creationId xmlns:a16="http://schemas.microsoft.com/office/drawing/2014/main" id="{2A1B8BFD-5B61-F0E9-B206-E1D46A792A88}"/>
                </a:ext>
              </a:extLst>
            </p:cNvPr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>
              <a:extLst>
                <a:ext uri="{FF2B5EF4-FFF2-40B4-BE49-F238E27FC236}">
                  <a16:creationId xmlns:a16="http://schemas.microsoft.com/office/drawing/2014/main" id="{F52510D7-7D70-22FE-4599-0A7EA902A1FB}"/>
                </a:ext>
              </a:extLst>
            </p:cNvPr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70B360C1-2D95-ED47-CE3B-153B87F80EF9}"/>
                </a:ext>
              </a:extLst>
            </p:cNvPr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8D51CC1F-310B-DE03-2377-255FB8C1A13A}"/>
                </a:ext>
              </a:extLst>
            </p:cNvPr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E5F39FE8-49C4-4854-3EA6-A2660E875EA9}"/>
                </a:ext>
              </a:extLst>
            </p:cNvPr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B04F9F47-9B81-BF4E-BFA4-E44FC5EDAAEA}"/>
                </a:ext>
              </a:extLst>
            </p:cNvPr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F043B37-88A0-0847-EAB6-7C30C021A179}"/>
                </a:ext>
              </a:extLst>
            </p:cNvPr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>
              <a:extLst>
                <a:ext uri="{FF2B5EF4-FFF2-40B4-BE49-F238E27FC236}">
                  <a16:creationId xmlns:a16="http://schemas.microsoft.com/office/drawing/2014/main" id="{15B00609-73E3-6901-24D6-890E67F7B9F8}"/>
                </a:ext>
              </a:extLst>
            </p:cNvPr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0A4C2765-3FEF-49DD-010D-65C888F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</a:p>
        </p:txBody>
      </p:sp>
      <p:sp>
        <p:nvSpPr>
          <p:cNvPr id="32" name="Shape 2426">
            <a:extLst>
              <a:ext uri="{FF2B5EF4-FFF2-40B4-BE49-F238E27FC236}">
                <a16:creationId xmlns:a16="http://schemas.microsoft.com/office/drawing/2014/main" id="{72CABC0A-4940-62DC-0A02-40FCFF48DA1B}"/>
              </a:ext>
            </a:extLst>
          </p:cNvPr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B5BD55-0077-2DF1-FAE2-7E95094307A8}"/>
              </a:ext>
            </a:extLst>
          </p:cNvPr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BCB798-0BFF-B753-0058-44D537CD01F0}"/>
              </a:ext>
            </a:extLst>
          </p:cNvPr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Shape 2426">
            <a:extLst>
              <a:ext uri="{FF2B5EF4-FFF2-40B4-BE49-F238E27FC236}">
                <a16:creationId xmlns:a16="http://schemas.microsoft.com/office/drawing/2014/main" id="{3229080A-D303-EC70-82D1-CD9C6CCB2914}"/>
              </a:ext>
            </a:extLst>
          </p:cNvPr>
          <p:cNvSpPr/>
          <p:nvPr/>
        </p:nvSpPr>
        <p:spPr>
          <a:xfrm>
            <a:off x="2775765" y="250942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Shape 2426">
            <a:extLst>
              <a:ext uri="{FF2B5EF4-FFF2-40B4-BE49-F238E27FC236}">
                <a16:creationId xmlns:a16="http://schemas.microsoft.com/office/drawing/2014/main" id="{BC80FE26-CC2C-C6A4-E19E-6BD36C62AB61}"/>
              </a:ext>
            </a:extLst>
          </p:cNvPr>
          <p:cNvSpPr/>
          <p:nvPr/>
        </p:nvSpPr>
        <p:spPr>
          <a:xfrm>
            <a:off x="2765802" y="1990343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Shape 2426">
            <a:extLst>
              <a:ext uri="{FF2B5EF4-FFF2-40B4-BE49-F238E27FC236}">
                <a16:creationId xmlns:a16="http://schemas.microsoft.com/office/drawing/2014/main" id="{7AE7CDC9-AD6A-881E-DE60-650E6DCB0523}"/>
              </a:ext>
            </a:extLst>
          </p:cNvPr>
          <p:cNvSpPr/>
          <p:nvPr/>
        </p:nvSpPr>
        <p:spPr>
          <a:xfrm>
            <a:off x="1036134" y="4083362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CEA0918-B40B-1840-FFFC-6BB81504687C}"/>
              </a:ext>
            </a:extLst>
          </p:cNvPr>
          <p:cNvSpPr txBox="1"/>
          <p:nvPr/>
        </p:nvSpPr>
        <p:spPr>
          <a:xfrm>
            <a:off x="3195854" y="4285008"/>
            <a:ext cx="16635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DA48A1-20F4-86B2-5E09-834C0938E26A}"/>
              </a:ext>
            </a:extLst>
          </p:cNvPr>
          <p:cNvSpPr txBox="1"/>
          <p:nvPr/>
        </p:nvSpPr>
        <p:spPr>
          <a:xfrm>
            <a:off x="3188234" y="3791115"/>
            <a:ext cx="14718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Shape 2426">
            <a:extLst>
              <a:ext uri="{FF2B5EF4-FFF2-40B4-BE49-F238E27FC236}">
                <a16:creationId xmlns:a16="http://schemas.microsoft.com/office/drawing/2014/main" id="{E8A2734A-B263-0F1C-85E4-028D2B0FAEF7}"/>
              </a:ext>
            </a:extLst>
          </p:cNvPr>
          <p:cNvSpPr/>
          <p:nvPr/>
        </p:nvSpPr>
        <p:spPr>
          <a:xfrm>
            <a:off x="2775765" y="4284750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Shape 2426">
            <a:extLst>
              <a:ext uri="{FF2B5EF4-FFF2-40B4-BE49-F238E27FC236}">
                <a16:creationId xmlns:a16="http://schemas.microsoft.com/office/drawing/2014/main" id="{B45C5E17-1766-F4E3-A4A8-98B39265A881}"/>
              </a:ext>
            </a:extLst>
          </p:cNvPr>
          <p:cNvSpPr/>
          <p:nvPr/>
        </p:nvSpPr>
        <p:spPr>
          <a:xfrm>
            <a:off x="2765802" y="3765666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流程图: 文档 99">
            <a:extLst>
              <a:ext uri="{FF2B5EF4-FFF2-40B4-BE49-F238E27FC236}">
                <a16:creationId xmlns:a16="http://schemas.microsoft.com/office/drawing/2014/main" id="{CD7EAF9F-627C-EA13-58EC-6FBD90B14B63}"/>
              </a:ext>
            </a:extLst>
          </p:cNvPr>
          <p:cNvSpPr/>
          <p:nvPr/>
        </p:nvSpPr>
        <p:spPr>
          <a:xfrm>
            <a:off x="7062320" y="3636339"/>
            <a:ext cx="585769" cy="29738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Session(1)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3" name="流程图: 文档 102">
            <a:extLst>
              <a:ext uri="{FF2B5EF4-FFF2-40B4-BE49-F238E27FC236}">
                <a16:creationId xmlns:a16="http://schemas.microsoft.com/office/drawing/2014/main" id="{B3996F2C-A494-9821-9AE6-CD160553209D}"/>
              </a:ext>
            </a:extLst>
          </p:cNvPr>
          <p:cNvSpPr/>
          <p:nvPr/>
        </p:nvSpPr>
        <p:spPr>
          <a:xfrm>
            <a:off x="7062321" y="3993791"/>
            <a:ext cx="585768" cy="29096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Session(2)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4" name="流程图: 文档 103">
            <a:extLst>
              <a:ext uri="{FF2B5EF4-FFF2-40B4-BE49-F238E27FC236}">
                <a16:creationId xmlns:a16="http://schemas.microsoft.com/office/drawing/2014/main" id="{EFF83BBC-59F2-AE5D-E744-8C4EF4DF2097}"/>
              </a:ext>
            </a:extLst>
          </p:cNvPr>
          <p:cNvSpPr/>
          <p:nvPr/>
        </p:nvSpPr>
        <p:spPr>
          <a:xfrm>
            <a:off x="7062320" y="4346563"/>
            <a:ext cx="585767" cy="34479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Session(3)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3F2177E-72BD-4C6A-802E-DD17263C1D07}"/>
              </a:ext>
            </a:extLst>
          </p:cNvPr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</a:p>
          <a:p>
            <a:pPr marL="315450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7F716D3-52E2-C566-C180-24992E073244}"/>
              </a:ext>
            </a:extLst>
          </p:cNvPr>
          <p:cNvSpPr txBox="1"/>
          <p:nvPr/>
        </p:nvSpPr>
        <p:spPr>
          <a:xfrm>
            <a:off x="7918194" y="3504549"/>
            <a:ext cx="3850133" cy="117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优点：存储在服务端，安全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服务器集群环境下无法直接使用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</a:p>
          <a:p>
            <a:pPr marL="315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的缺点</a:t>
            </a:r>
            <a:endParaRPr lang="zh-CN" altLang="en-US" sz="12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96D7D4D-F8A5-2306-4517-09C0BCF52833}"/>
              </a:ext>
            </a:extLst>
          </p:cNvPr>
          <p:cNvSpPr txBox="1"/>
          <p:nvPr/>
        </p:nvSpPr>
        <p:spPr>
          <a:xfrm>
            <a:off x="7962064" y="5050339"/>
            <a:ext cx="3850133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lvl="1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支持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端、移动端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lvl="1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解决集群环境下的认证问题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450" lvl="1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2000" algn="l"/>
              </a:tabLst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减轻服务器端存储压力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缺点：需要自己实现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2" name="!!组合 151">
            <a:extLst>
              <a:ext uri="{FF2B5EF4-FFF2-40B4-BE49-F238E27FC236}">
                <a16:creationId xmlns:a16="http://schemas.microsoft.com/office/drawing/2014/main" id="{CBB3C4C7-6B3E-E262-BD78-0A36CFB4C5B6}"/>
              </a:ext>
            </a:extLst>
          </p:cNvPr>
          <p:cNvGrpSpPr/>
          <p:nvPr/>
        </p:nvGrpSpPr>
        <p:grpSpPr>
          <a:xfrm>
            <a:off x="818092" y="5023458"/>
            <a:ext cx="7108613" cy="1690061"/>
            <a:chOff x="818092" y="5023458"/>
            <a:chExt cx="7108613" cy="1690061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E80F2116-9EE4-D302-9DA3-A6F59CC6498D}"/>
                </a:ext>
              </a:extLst>
            </p:cNvPr>
            <p:cNvGrpSpPr/>
            <p:nvPr/>
          </p:nvGrpSpPr>
          <p:grpSpPr>
            <a:xfrm>
              <a:off x="818092" y="5023458"/>
              <a:ext cx="7108613" cy="1690061"/>
              <a:chOff x="813256" y="1640502"/>
              <a:chExt cx="7108613" cy="1690061"/>
            </a:xfrm>
          </p:grpSpPr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FE1F1D87-A7C0-65EF-9521-0933734A725C}"/>
                  </a:ext>
                </a:extLst>
              </p:cNvPr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9" name="矩形: 对角圆角 108">
                <a:extLst>
                  <a:ext uri="{FF2B5EF4-FFF2-40B4-BE49-F238E27FC236}">
                    <a16:creationId xmlns:a16="http://schemas.microsoft.com/office/drawing/2014/main" id="{053F656B-1245-2594-9BF3-10164FDAA784}"/>
                  </a:ext>
                </a:extLst>
              </p:cNvPr>
              <p:cNvSpPr/>
              <p:nvPr/>
            </p:nvSpPr>
            <p:spPr>
              <a:xfrm>
                <a:off x="813256" y="1641457"/>
                <a:ext cx="1302537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方案三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</a:t>
                </a: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令牌技术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E0CC6A9F-0EFD-4285-40D0-C942CDB1ED3B}"/>
                </a:ext>
              </a:extLst>
            </p:cNvPr>
            <p:cNvSpPr/>
            <p:nvPr/>
          </p:nvSpPr>
          <p:spPr>
            <a:xfrm>
              <a:off x="5044911" y="5101182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36843BD7-333B-7F86-30C9-66E910A7682B}"/>
                </a:ext>
              </a:extLst>
            </p:cNvPr>
            <p:cNvCxnSpPr>
              <a:cxnSpLocks/>
            </p:cNvCxnSpPr>
            <p:nvPr/>
          </p:nvCxnSpPr>
          <p:spPr>
            <a:xfrm>
              <a:off x="1852686" y="5739232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A084042-B36B-FE0A-B1D3-492FA4EB9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020" y="6022123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1C2EEBA-8110-729A-7AB7-9AFD4160E392}"/>
                </a:ext>
              </a:extLst>
            </p:cNvPr>
            <p:cNvSpPr txBox="1"/>
            <p:nvPr/>
          </p:nvSpPr>
          <p:spPr>
            <a:xfrm>
              <a:off x="1189294" y="6223892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3CA150F-306B-5DC9-0347-713B7F941561}"/>
                </a:ext>
              </a:extLst>
            </p:cNvPr>
            <p:cNvSpPr txBox="1"/>
            <p:nvPr/>
          </p:nvSpPr>
          <p:spPr>
            <a:xfrm>
              <a:off x="3157632" y="5526734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5114FDC-FD62-763E-195E-E2030C5A4968}"/>
                </a:ext>
              </a:extLst>
            </p:cNvPr>
            <p:cNvSpPr txBox="1"/>
            <p:nvPr/>
          </p:nvSpPr>
          <p:spPr>
            <a:xfrm>
              <a:off x="3163706" y="6030682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41794EA-5BE1-3A81-26BB-3FDDA2EABCA7}"/>
                </a:ext>
              </a:extLst>
            </p:cNvPr>
            <p:cNvGrpSpPr/>
            <p:nvPr/>
          </p:nvGrpSpPr>
          <p:grpSpPr>
            <a:xfrm>
              <a:off x="1267186" y="5709743"/>
              <a:ext cx="470734" cy="442933"/>
              <a:chOff x="1288572" y="3466291"/>
              <a:chExt cx="1076475" cy="1086002"/>
            </a:xfrm>
          </p:grpSpPr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22F78B21-8683-55C9-CEB3-B0AB56748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18" name="图片 117">
                <a:extLst>
                  <a:ext uri="{FF2B5EF4-FFF2-40B4-BE49-F238E27FC236}">
                    <a16:creationId xmlns:a16="http://schemas.microsoft.com/office/drawing/2014/main" id="{D52F0D14-5F76-A7DA-BDF4-035E721B2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3322BD08-9844-B64A-8313-CA8F56395220}"/>
                </a:ext>
              </a:extLst>
            </p:cNvPr>
            <p:cNvSpPr/>
            <p:nvPr/>
          </p:nvSpPr>
          <p:spPr>
            <a:xfrm>
              <a:off x="5118011" y="5178379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8" name="矩形: 剪去单角 137">
              <a:extLst>
                <a:ext uri="{FF2B5EF4-FFF2-40B4-BE49-F238E27FC236}">
                  <a16:creationId xmlns:a16="http://schemas.microsoft.com/office/drawing/2014/main" id="{AF3247C0-8A32-E1F6-CB79-AE68D49713AC}"/>
                </a:ext>
              </a:extLst>
            </p:cNvPr>
            <p:cNvSpPr/>
            <p:nvPr/>
          </p:nvSpPr>
          <p:spPr>
            <a:xfrm>
              <a:off x="6339339" y="533375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9" name="矩形: 剪去单角 138">
              <a:extLst>
                <a:ext uri="{FF2B5EF4-FFF2-40B4-BE49-F238E27FC236}">
                  <a16:creationId xmlns:a16="http://schemas.microsoft.com/office/drawing/2014/main" id="{880B66A7-F7F6-B268-7F9E-374382BEA684}"/>
                </a:ext>
              </a:extLst>
            </p:cNvPr>
            <p:cNvSpPr/>
            <p:nvPr/>
          </p:nvSpPr>
          <p:spPr>
            <a:xfrm>
              <a:off x="6339339" y="578568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0" name="矩形: 剪去单角 139">
              <a:extLst>
                <a:ext uri="{FF2B5EF4-FFF2-40B4-BE49-F238E27FC236}">
                  <a16:creationId xmlns:a16="http://schemas.microsoft.com/office/drawing/2014/main" id="{1089994A-774B-CF4E-1108-BDBC4B868B38}"/>
                </a:ext>
              </a:extLst>
            </p:cNvPr>
            <p:cNvSpPr/>
            <p:nvPr/>
          </p:nvSpPr>
          <p:spPr>
            <a:xfrm>
              <a:off x="6339339" y="624263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1" name="矩形: 对角圆角 140">
              <a:extLst>
                <a:ext uri="{FF2B5EF4-FFF2-40B4-BE49-F238E27FC236}">
                  <a16:creationId xmlns:a16="http://schemas.microsoft.com/office/drawing/2014/main" id="{00204A3F-272B-BAC3-CEA8-4807F5C59407}"/>
                </a:ext>
              </a:extLst>
            </p:cNvPr>
            <p:cNvSpPr/>
            <p:nvPr/>
          </p:nvSpPr>
          <p:spPr>
            <a:xfrm>
              <a:off x="5342832" y="542443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ACB536F5-1999-2A04-94EC-6703B909CDC3}"/>
                </a:ext>
              </a:extLst>
            </p:cNvPr>
            <p:cNvSpPr/>
            <p:nvPr/>
          </p:nvSpPr>
          <p:spPr>
            <a:xfrm rot="19229268">
              <a:off x="5866378" y="559464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3" name="箭头: 右 142">
              <a:extLst>
                <a:ext uri="{FF2B5EF4-FFF2-40B4-BE49-F238E27FC236}">
                  <a16:creationId xmlns:a16="http://schemas.microsoft.com/office/drawing/2014/main" id="{82313588-27C6-82FC-10F8-932A4CCA4532}"/>
                </a:ext>
              </a:extLst>
            </p:cNvPr>
            <p:cNvSpPr/>
            <p:nvPr/>
          </p:nvSpPr>
          <p:spPr>
            <a:xfrm>
              <a:off x="5939644" y="583640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4" name="箭头: 右 143">
              <a:extLst>
                <a:ext uri="{FF2B5EF4-FFF2-40B4-BE49-F238E27FC236}">
                  <a16:creationId xmlns:a16="http://schemas.microsoft.com/office/drawing/2014/main" id="{3EF5DF4D-C8D7-2ACA-7FB8-FD98E9D0DFAF}"/>
                </a:ext>
              </a:extLst>
            </p:cNvPr>
            <p:cNvSpPr/>
            <p:nvPr/>
          </p:nvSpPr>
          <p:spPr>
            <a:xfrm rot="2370732" flipV="1">
              <a:off x="5866687" y="608527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5" name="矩形: 剪去单角 144">
              <a:extLst>
                <a:ext uri="{FF2B5EF4-FFF2-40B4-BE49-F238E27FC236}">
                  <a16:creationId xmlns:a16="http://schemas.microsoft.com/office/drawing/2014/main" id="{B11D6DA0-B521-DFE6-6D6E-732AC16A50DF}"/>
                </a:ext>
              </a:extLst>
            </p:cNvPr>
            <p:cNvSpPr/>
            <p:nvPr/>
          </p:nvSpPr>
          <p:spPr>
            <a:xfrm>
              <a:off x="5429012" y="597317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pic>
        <p:nvPicPr>
          <p:cNvPr id="147" name="图形 146" descr="雇员徽章 轮廓">
            <a:extLst>
              <a:ext uri="{FF2B5EF4-FFF2-40B4-BE49-F238E27FC236}">
                <a16:creationId xmlns:a16="http://schemas.microsoft.com/office/drawing/2014/main" id="{D013D7ED-F355-4DAA-ED92-5A4FACFCA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274" y="5209520"/>
            <a:ext cx="269038" cy="269038"/>
          </a:xfrm>
          <a:prstGeom prst="rect">
            <a:avLst/>
          </a:prstGeom>
        </p:spPr>
      </p:pic>
      <p:pic>
        <p:nvPicPr>
          <p:cNvPr id="148" name="图形 147" descr="雇员徽章 轮廓">
            <a:extLst>
              <a:ext uri="{FF2B5EF4-FFF2-40B4-BE49-F238E27FC236}">
                <a16:creationId xmlns:a16="http://schemas.microsoft.com/office/drawing/2014/main" id="{C2A1C713-E419-B741-CA88-4F8599C2B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045" y="5784098"/>
            <a:ext cx="269038" cy="269038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8C768EEB-ED49-945F-8C22-2A62F4D03C99}"/>
              </a:ext>
            </a:extLst>
          </p:cNvPr>
          <p:cNvSpPr txBox="1"/>
          <p:nvPr/>
        </p:nvSpPr>
        <p:spPr>
          <a:xfrm>
            <a:off x="2456677" y="27858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传统方案</a:t>
            </a:r>
            <a:endParaRPr lang="zh-CN" altLang="en-US" sz="5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0D0B851-8AF7-A670-03A3-1FFD31E025AB}"/>
              </a:ext>
            </a:extLst>
          </p:cNvPr>
          <p:cNvSpPr txBox="1"/>
          <p:nvPr/>
        </p:nvSpPr>
        <p:spPr>
          <a:xfrm>
            <a:off x="2420318" y="601934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主流方案</a:t>
            </a:r>
            <a:endParaRPr lang="zh-CN" altLang="en-US" sz="54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214595-D971-EE63-5C9F-60EFA816CC7B}"/>
              </a:ext>
            </a:extLst>
          </p:cNvPr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E9D40D-C8FB-5014-5DE1-59D9524EA589}"/>
              </a:ext>
            </a:extLst>
          </p:cNvPr>
          <p:cNvSpPr txBox="1"/>
          <p:nvPr/>
        </p:nvSpPr>
        <p:spPr>
          <a:xfrm>
            <a:off x="839354" y="4365159"/>
            <a:ext cx="893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JSESSIONID=1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Shape 2426">
            <a:extLst>
              <a:ext uri="{FF2B5EF4-FFF2-40B4-BE49-F238E27FC236}">
                <a16:creationId xmlns:a16="http://schemas.microsoft.com/office/drawing/2014/main" id="{6E79B6FA-99BA-840B-CF4F-716C0C7F1B74}"/>
              </a:ext>
            </a:extLst>
          </p:cNvPr>
          <p:cNvSpPr/>
          <p:nvPr/>
        </p:nvSpPr>
        <p:spPr>
          <a:xfrm>
            <a:off x="5176265" y="226056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6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48906 0.0861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34922 -0.0071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87C42DB-21D8-2C2D-43B4-F599DCC1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令牌技术</a:t>
            </a:r>
          </a:p>
        </p:txBody>
      </p:sp>
      <p:grpSp>
        <p:nvGrpSpPr>
          <p:cNvPr id="4" name="!!组合 151">
            <a:extLst>
              <a:ext uri="{FF2B5EF4-FFF2-40B4-BE49-F238E27FC236}">
                <a16:creationId xmlns:a16="http://schemas.microsoft.com/office/drawing/2014/main" id="{282F7EB7-99AD-0DEA-638A-FA2FD6D5181F}"/>
              </a:ext>
            </a:extLst>
          </p:cNvPr>
          <p:cNvGrpSpPr/>
          <p:nvPr/>
        </p:nvGrpSpPr>
        <p:grpSpPr>
          <a:xfrm>
            <a:off x="1110700" y="2307690"/>
            <a:ext cx="10035835" cy="3087270"/>
            <a:chOff x="818093" y="5023458"/>
            <a:chExt cx="7108612" cy="1690061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A95FA08-8407-EC07-0680-1F1C29145F9B}"/>
                </a:ext>
              </a:extLst>
            </p:cNvPr>
            <p:cNvSpPr/>
            <p:nvPr/>
          </p:nvSpPr>
          <p:spPr>
            <a:xfrm>
              <a:off x="818093" y="5023458"/>
              <a:ext cx="7108612" cy="1690061"/>
            </a:xfrm>
            <a:prstGeom prst="roundRect">
              <a:avLst>
                <a:gd name="adj" fmla="val 3016"/>
              </a:avLst>
            </a:prstGeom>
            <a:solidFill>
              <a:srgbClr val="FFFFEF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52EFCC2-DF9C-9C00-D868-563C75441F92}"/>
                </a:ext>
              </a:extLst>
            </p:cNvPr>
            <p:cNvSpPr/>
            <p:nvPr/>
          </p:nvSpPr>
          <p:spPr>
            <a:xfrm>
              <a:off x="5044911" y="5101182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B6D82D9-6C22-A9F8-EDA2-7415F6AF3A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2686" y="5739232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59D7008-843F-87EA-A906-797309E49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020" y="6022123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339DA5-98AB-AE12-9EB8-C2ED4C24C0FF}"/>
                </a:ext>
              </a:extLst>
            </p:cNvPr>
            <p:cNvSpPr txBox="1"/>
            <p:nvPr/>
          </p:nvSpPr>
          <p:spPr>
            <a:xfrm>
              <a:off x="1193183" y="6153177"/>
              <a:ext cx="566012" cy="18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E5E3B47-8521-A4CD-8467-245A1A6B61BD}"/>
                </a:ext>
              </a:extLst>
            </p:cNvPr>
            <p:cNvSpPr txBox="1"/>
            <p:nvPr/>
          </p:nvSpPr>
          <p:spPr>
            <a:xfrm>
              <a:off x="3157632" y="5526734"/>
              <a:ext cx="466180" cy="18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43E3A6E-D72D-2DAC-D277-FBBEA8BCE77A}"/>
                </a:ext>
              </a:extLst>
            </p:cNvPr>
            <p:cNvSpPr txBox="1"/>
            <p:nvPr/>
          </p:nvSpPr>
          <p:spPr>
            <a:xfrm>
              <a:off x="3163706" y="6030682"/>
              <a:ext cx="416935" cy="1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FDB593-8DAF-7920-F2C8-93DC0573087B}"/>
                </a:ext>
              </a:extLst>
            </p:cNvPr>
            <p:cNvGrpSpPr/>
            <p:nvPr/>
          </p:nvGrpSpPr>
          <p:grpSpPr>
            <a:xfrm>
              <a:off x="1164297" y="5709743"/>
              <a:ext cx="573623" cy="442933"/>
              <a:chOff x="1053287" y="3466291"/>
              <a:chExt cx="1311762" cy="1086002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4E25DE2-2288-6B6F-09D9-38DDD6B41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287" y="3466291"/>
                <a:ext cx="1311762" cy="108600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69FBBA69-F8D5-D25E-E55C-7B1E41A51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2403" y="3780973"/>
                <a:ext cx="521823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8B11D4B-A749-BDC4-6EF8-D2AE86CBABD7}"/>
                </a:ext>
              </a:extLst>
            </p:cNvPr>
            <p:cNvSpPr/>
            <p:nvPr/>
          </p:nvSpPr>
          <p:spPr>
            <a:xfrm>
              <a:off x="5118011" y="5178379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>
              <a:extLst>
                <a:ext uri="{FF2B5EF4-FFF2-40B4-BE49-F238E27FC236}">
                  <a16:creationId xmlns:a16="http://schemas.microsoft.com/office/drawing/2014/main" id="{B4B79E46-FE6C-0DA6-6B68-FEDAF29312E7}"/>
                </a:ext>
              </a:extLst>
            </p:cNvPr>
            <p:cNvSpPr/>
            <p:nvPr/>
          </p:nvSpPr>
          <p:spPr>
            <a:xfrm>
              <a:off x="6339339" y="533375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>
              <a:extLst>
                <a:ext uri="{FF2B5EF4-FFF2-40B4-BE49-F238E27FC236}">
                  <a16:creationId xmlns:a16="http://schemas.microsoft.com/office/drawing/2014/main" id="{6995E801-5560-F9F8-11E7-8E7716F31AB6}"/>
                </a:ext>
              </a:extLst>
            </p:cNvPr>
            <p:cNvSpPr/>
            <p:nvPr/>
          </p:nvSpPr>
          <p:spPr>
            <a:xfrm>
              <a:off x="6339339" y="578568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660880AC-3A40-7C33-3910-1EF48EF751C8}"/>
                </a:ext>
              </a:extLst>
            </p:cNvPr>
            <p:cNvSpPr/>
            <p:nvPr/>
          </p:nvSpPr>
          <p:spPr>
            <a:xfrm>
              <a:off x="6339339" y="624263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766890EF-6495-EC3F-6546-13F0D18FA634}"/>
                </a:ext>
              </a:extLst>
            </p:cNvPr>
            <p:cNvSpPr/>
            <p:nvPr/>
          </p:nvSpPr>
          <p:spPr>
            <a:xfrm>
              <a:off x="5342832" y="542443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166BF397-8F61-9FBA-F351-9F1FA6CB7835}"/>
                </a:ext>
              </a:extLst>
            </p:cNvPr>
            <p:cNvSpPr/>
            <p:nvPr/>
          </p:nvSpPr>
          <p:spPr>
            <a:xfrm rot="19229268">
              <a:off x="5866378" y="559464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7DFC11A7-FF00-A7B3-7B43-9A2FECA3D236}"/>
                </a:ext>
              </a:extLst>
            </p:cNvPr>
            <p:cNvSpPr/>
            <p:nvPr/>
          </p:nvSpPr>
          <p:spPr>
            <a:xfrm>
              <a:off x="5939644" y="583640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87FE4605-77DC-E3EB-A1F7-53DC9258AD84}"/>
                </a:ext>
              </a:extLst>
            </p:cNvPr>
            <p:cNvSpPr/>
            <p:nvPr/>
          </p:nvSpPr>
          <p:spPr>
            <a:xfrm rot="2370732" flipV="1">
              <a:off x="5866687" y="608527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剪去单角 21">
              <a:extLst>
                <a:ext uri="{FF2B5EF4-FFF2-40B4-BE49-F238E27FC236}">
                  <a16:creationId xmlns:a16="http://schemas.microsoft.com/office/drawing/2014/main" id="{A085288B-7AA5-EF4B-9A6B-33E9FEC4A20E}"/>
                </a:ext>
              </a:extLst>
            </p:cNvPr>
            <p:cNvSpPr/>
            <p:nvPr/>
          </p:nvSpPr>
          <p:spPr>
            <a:xfrm>
              <a:off x="5429012" y="597317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</a:p>
          </p:txBody>
        </p:sp>
      </p:grpSp>
      <p:pic>
        <p:nvPicPr>
          <p:cNvPr id="27" name="图形 26" descr="雇员徽章 轮廓">
            <a:extLst>
              <a:ext uri="{FF2B5EF4-FFF2-40B4-BE49-F238E27FC236}">
                <a16:creationId xmlns:a16="http://schemas.microsoft.com/office/drawing/2014/main" id="{CAF381DA-CAF3-8C47-309B-5263B31F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3055" y="2490251"/>
            <a:ext cx="491457" cy="491457"/>
          </a:xfrm>
          <a:prstGeom prst="rect">
            <a:avLst/>
          </a:prstGeom>
        </p:spPr>
      </p:pic>
      <p:pic>
        <p:nvPicPr>
          <p:cNvPr id="28" name="图形 27" descr="雇员徽章 轮廓">
            <a:extLst>
              <a:ext uri="{FF2B5EF4-FFF2-40B4-BE49-F238E27FC236}">
                <a16:creationId xmlns:a16="http://schemas.microsoft.com/office/drawing/2014/main" id="{F054ED71-23D9-2A33-6380-BE87ADF1F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080" y="3682039"/>
            <a:ext cx="491457" cy="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0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66654 0.177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3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49388 -0.0060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44783" cy="2031047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JWT</a:t>
            </a:r>
            <a:r>
              <a:rPr lang="zh-CN" altLang="en-US">
                <a:solidFill>
                  <a:srgbClr val="C00000"/>
                </a:solidFill>
              </a:rPr>
              <a:t>令牌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5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4D5BA-8239-9970-34A8-503C416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EF98EA-FE2C-10DD-792F-A1B93307FBC9}"/>
              </a:ext>
            </a:extLst>
          </p:cNvPr>
          <p:cNvGrpSpPr/>
          <p:nvPr/>
        </p:nvGrpSpPr>
        <p:grpSpPr>
          <a:xfrm>
            <a:off x="775060" y="1645193"/>
            <a:ext cx="10807339" cy="2868776"/>
            <a:chOff x="706480" y="1614713"/>
            <a:chExt cx="10807339" cy="286877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2F5C22D-509F-FFC6-1997-0C7BD564307B}"/>
                </a:ext>
              </a:extLst>
            </p:cNvPr>
            <p:cNvGrpSpPr/>
            <p:nvPr/>
          </p:nvGrpSpPr>
          <p:grpSpPr>
            <a:xfrm>
              <a:off x="706480" y="1614713"/>
              <a:ext cx="10807339" cy="2868776"/>
              <a:chOff x="806778" y="1685854"/>
              <a:chExt cx="10720093" cy="2868776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41DF61-FE2D-6150-E46D-C08DC81683C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20093" cy="2868775"/>
              </a:xfrm>
              <a:prstGeom prst="roundRect">
                <a:avLst>
                  <a:gd name="adj" fmla="val 560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96000" rIns="72000" bIns="36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全称：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SON 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eb 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（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https://jwt.io/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定义了一种简洁的、自包含的格式，用于在通信双方以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json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数据格式安全的传输信息。由于数字签名的存在，这些信息是可靠的。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组成：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第一部分：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Header(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头）， 记录令牌类型、签名算法等。 例如：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{"alg":"HS256","type":"JWT"}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第二部分：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Payload(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有效载荷），携带一些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自定义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信息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默认信息等。 例如：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{"id":"1","username":"Tom"}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第三部分：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Signature(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签名），防止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被篡改、确保安全性。将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header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payload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，并加入指定秘钥，通过指定签名算法计算而来。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08377809-1DF8-A384-5623-B458931E0584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简介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2" name="图形 11" descr="雇员徽章 轮廓">
              <a:extLst>
                <a:ext uri="{FF2B5EF4-FFF2-40B4-BE49-F238E27FC236}">
                  <a16:creationId xmlns:a16="http://schemas.microsoft.com/office/drawing/2014/main" id="{33C19ADC-F64B-3622-3373-B57CE609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442" y="1627310"/>
              <a:ext cx="338222" cy="338222"/>
            </a:xfrm>
            <a:prstGeom prst="rect">
              <a:avLst/>
            </a:prstGeom>
          </p:spPr>
        </p:pic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42DF4AC-7E06-D1D9-A3DB-48E47514339B}"/>
              </a:ext>
            </a:extLst>
          </p:cNvPr>
          <p:cNvSpPr txBox="1"/>
          <p:nvPr/>
        </p:nvSpPr>
        <p:spPr>
          <a:xfrm>
            <a:off x="710880" y="5336289"/>
            <a:ext cx="10698800" cy="43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100" b="1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eyJhbGciOiJIUzI1NiIsInR5cCI6IkpXVCJ9</a:t>
            </a:r>
            <a:r>
              <a:rPr lang="en-US" altLang="zh-CN" sz="1100" b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JTdCJTIybmFtZSUyMiUzQSUyMlRvbSUyMiUyQyUyMmlhdCUyMiUzQTE1MTYyMzkwMjIlN0Q=</a:t>
            </a:r>
            <a:r>
              <a:rPr lang="en-US" altLang="zh-CN" sz="1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SflKxwRJSMeKKF2QT4fwpMeJf...</a:t>
            </a:r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D0B25D21-174E-3CA9-EBA5-41D37534B7A2}"/>
              </a:ext>
            </a:extLst>
          </p:cNvPr>
          <p:cNvSpPr/>
          <p:nvPr/>
        </p:nvSpPr>
        <p:spPr>
          <a:xfrm rot="16200000">
            <a:off x="2006656" y="4041729"/>
            <a:ext cx="284371" cy="2733042"/>
          </a:xfrm>
          <a:prstGeom prst="rightBrace">
            <a:avLst>
              <a:gd name="adj1" fmla="val 41081"/>
              <a:gd name="adj2" fmla="val 5000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744E667-C7D0-B82E-8434-325075E38514}"/>
              </a:ext>
            </a:extLst>
          </p:cNvPr>
          <p:cNvSpPr/>
          <p:nvPr/>
        </p:nvSpPr>
        <p:spPr>
          <a:xfrm rot="16200000">
            <a:off x="6228297" y="2665210"/>
            <a:ext cx="284372" cy="5486079"/>
          </a:xfrm>
          <a:prstGeom prst="rightBrace">
            <a:avLst>
              <a:gd name="adj1" fmla="val 41081"/>
              <a:gd name="adj2" fmla="val 50000"/>
            </a:avLst>
          </a:prstGeom>
          <a:ln w="12700">
            <a:solidFill>
              <a:srgbClr val="AE7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4EC14CE9-8F57-3362-56C7-FE515934FAF7}"/>
              </a:ext>
            </a:extLst>
          </p:cNvPr>
          <p:cNvSpPr/>
          <p:nvPr/>
        </p:nvSpPr>
        <p:spPr>
          <a:xfrm rot="16200000">
            <a:off x="10119576" y="4372090"/>
            <a:ext cx="284373" cy="2072317"/>
          </a:xfrm>
          <a:prstGeom prst="rightBrace">
            <a:avLst>
              <a:gd name="adj1" fmla="val 41081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6E75924-40C5-96F3-CFD9-C1589208E826}"/>
              </a:ext>
            </a:extLst>
          </p:cNvPr>
          <p:cNvSpPr txBox="1"/>
          <p:nvPr/>
        </p:nvSpPr>
        <p:spPr>
          <a:xfrm>
            <a:off x="906781" y="5059808"/>
            <a:ext cx="248412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{"alg":"HS256","</a:t>
            </a:r>
            <a:r>
              <a:rPr lang="en-US" altLang="zh-CN" sz="120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type":"</a:t>
            </a:r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JWT"}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40C1A6B-F99A-D02B-9D7F-6936243C44C8}"/>
              </a:ext>
            </a:extLst>
          </p:cNvPr>
          <p:cNvSpPr txBox="1"/>
          <p:nvPr/>
        </p:nvSpPr>
        <p:spPr>
          <a:xfrm>
            <a:off x="4957054" y="5059808"/>
            <a:ext cx="2826857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altLang="zh-CN" sz="1200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{"name":"Tom","iat":1516239022}</a:t>
            </a:r>
            <a:endParaRPr lang="en-US" altLang="zh-CN" sz="1200" b="0" i="0">
              <a:solidFill>
                <a:srgbClr val="AE78D6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E279639-A62B-6E2F-559F-18354D861E24}"/>
              </a:ext>
            </a:extLst>
          </p:cNvPr>
          <p:cNvSpPr txBox="1"/>
          <p:nvPr/>
        </p:nvSpPr>
        <p:spPr>
          <a:xfrm>
            <a:off x="8971282" y="5059808"/>
            <a:ext cx="273304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数字签名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(header.payload</a:t>
            </a:r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secret)</a:t>
            </a:r>
          </a:p>
        </p:txBody>
      </p:sp>
      <p:sp>
        <p:nvSpPr>
          <p:cNvPr id="63" name="矩形: 对角圆角 62">
            <a:extLst>
              <a:ext uri="{FF2B5EF4-FFF2-40B4-BE49-F238E27FC236}">
                <a16:creationId xmlns:a16="http://schemas.microsoft.com/office/drawing/2014/main" id="{DBC220AE-BEB1-EA58-EBA2-1E980869A8FC}"/>
              </a:ext>
            </a:extLst>
          </p:cNvPr>
          <p:cNvSpPr/>
          <p:nvPr/>
        </p:nvSpPr>
        <p:spPr>
          <a:xfrm>
            <a:off x="782320" y="6105713"/>
            <a:ext cx="10800079" cy="436402"/>
          </a:xfrm>
          <a:prstGeom prst="round2DiagRect">
            <a:avLst>
              <a:gd name="adj1" fmla="val 30000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Base64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是一种基于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个可打印字符（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A-Z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a-z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）来表示二进制数据的编码方式。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4276B9C0-6097-7013-F3AC-E5246963D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" y="3090027"/>
            <a:ext cx="10391140" cy="13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0" grpId="0" animBg="1"/>
      <p:bldP spid="51" grpId="0" animBg="1"/>
      <p:bldP spid="52" grpId="0" animBg="1"/>
      <p:bldP spid="54" grpId="0"/>
      <p:bldP spid="56" grpId="0"/>
      <p:bldP spid="57" grpId="0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4D5BA-8239-9970-34A8-503C416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</a:t>
            </a:r>
            <a:endParaRPr lang="zh-CN" altLang="en-US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C3979D22-465C-8C32-4648-FDE4D0DCA7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6252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tabLst>
                <a:tab pos="180000" algn="l"/>
              </a:tabLs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场景：登录认证。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0537" lvl="2" indent="-342900">
              <a:lnSpc>
                <a:spcPct val="150000"/>
              </a:lnSpc>
              <a:buFont typeface="+mj-ea"/>
              <a:buAutoNum type="circleNumDbPlain"/>
              <a:tabLst>
                <a:tab pos="180000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登录成功后，生成令牌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0537" lvl="2" indent="-342900">
              <a:lnSpc>
                <a:spcPct val="150000"/>
              </a:lnSpc>
              <a:buFont typeface="+mj-ea"/>
              <a:buAutoNum type="circleNumDbPlain"/>
              <a:tabLst>
                <a:tab pos="180000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后续每个请求，都要携带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令牌，系统在每次请求处理之前，先校验令牌，通过后，再处理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5B5B4C2-C48C-6F59-64AF-6DCF77D1B5B0}"/>
              </a:ext>
            </a:extLst>
          </p:cNvPr>
          <p:cNvSpPr/>
          <p:nvPr/>
        </p:nvSpPr>
        <p:spPr>
          <a:xfrm>
            <a:off x="1036020" y="3005844"/>
            <a:ext cx="10279979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ED2AABE-34CE-893A-4F4B-BF97185D8376}"/>
              </a:ext>
            </a:extLst>
          </p:cNvPr>
          <p:cNvSpPr/>
          <p:nvPr/>
        </p:nvSpPr>
        <p:spPr>
          <a:xfrm>
            <a:off x="7062638" y="3097075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53C36BA-EB41-E7AD-AAB7-E4EEA777F58D}"/>
              </a:ext>
            </a:extLst>
          </p:cNvPr>
          <p:cNvCxnSpPr>
            <a:cxnSpLocks/>
          </p:cNvCxnSpPr>
          <p:nvPr/>
        </p:nvCxnSpPr>
        <p:spPr>
          <a:xfrm flipV="1">
            <a:off x="2482141" y="3827416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2CC8FE6-1547-3994-21DA-17C10CC767E7}"/>
              </a:ext>
            </a:extLst>
          </p:cNvPr>
          <p:cNvCxnSpPr>
            <a:cxnSpLocks/>
          </p:cNvCxnSpPr>
          <p:nvPr/>
        </p:nvCxnSpPr>
        <p:spPr>
          <a:xfrm flipH="1" flipV="1">
            <a:off x="2463138" y="4733342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BF42129-F23E-3ED9-87DA-653E40E37B8E}"/>
              </a:ext>
            </a:extLst>
          </p:cNvPr>
          <p:cNvSpPr txBox="1"/>
          <p:nvPr/>
        </p:nvSpPr>
        <p:spPr>
          <a:xfrm>
            <a:off x="1565280" y="5091832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FBA853-FD41-4DEF-697C-476C43A0CE38}"/>
              </a:ext>
            </a:extLst>
          </p:cNvPr>
          <p:cNvSpPr txBox="1"/>
          <p:nvPr/>
        </p:nvSpPr>
        <p:spPr>
          <a:xfrm rot="21093582">
            <a:off x="4076043" y="3836772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10AE145-CBE8-4B86-A71E-8A4E4B9F13D4}"/>
              </a:ext>
            </a:extLst>
          </p:cNvPr>
          <p:cNvSpPr txBox="1"/>
          <p:nvPr/>
        </p:nvSpPr>
        <p:spPr>
          <a:xfrm rot="435607">
            <a:off x="4011442" y="49723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11D2D9B-4A7E-B867-94D3-AFCC7305C283}"/>
              </a:ext>
            </a:extLst>
          </p:cNvPr>
          <p:cNvGrpSpPr/>
          <p:nvPr/>
        </p:nvGrpSpPr>
        <p:grpSpPr>
          <a:xfrm>
            <a:off x="1565280" y="4178325"/>
            <a:ext cx="780070" cy="786974"/>
            <a:chOff x="1288572" y="3466291"/>
            <a:chExt cx="1076475" cy="1086002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C65935B8-9A4A-5C0F-A045-1D268178A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19121753-42CE-06CD-2CAA-DD245678B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DE17261-1B2B-FFE4-F4A3-3F5F70778B02}"/>
              </a:ext>
            </a:extLst>
          </p:cNvPr>
          <p:cNvSpPr/>
          <p:nvPr/>
        </p:nvSpPr>
        <p:spPr>
          <a:xfrm>
            <a:off x="7166864" y="3234235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剪去单角 64">
            <a:extLst>
              <a:ext uri="{FF2B5EF4-FFF2-40B4-BE49-F238E27FC236}">
                <a16:creationId xmlns:a16="http://schemas.microsoft.com/office/drawing/2014/main" id="{B2052804-15BD-48F3-0704-FF89A38FEACA}"/>
              </a:ext>
            </a:extLst>
          </p:cNvPr>
          <p:cNvSpPr/>
          <p:nvPr/>
        </p:nvSpPr>
        <p:spPr>
          <a:xfrm>
            <a:off x="9127409" y="3701684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剪去单角 65">
            <a:extLst>
              <a:ext uri="{FF2B5EF4-FFF2-40B4-BE49-F238E27FC236}">
                <a16:creationId xmlns:a16="http://schemas.microsoft.com/office/drawing/2014/main" id="{C41E3180-9783-69B4-867B-BB144933D273}"/>
              </a:ext>
            </a:extLst>
          </p:cNvPr>
          <p:cNvSpPr/>
          <p:nvPr/>
        </p:nvSpPr>
        <p:spPr>
          <a:xfrm>
            <a:off x="9127409" y="4331522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剪去单角 66">
            <a:extLst>
              <a:ext uri="{FF2B5EF4-FFF2-40B4-BE49-F238E27FC236}">
                <a16:creationId xmlns:a16="http://schemas.microsoft.com/office/drawing/2014/main" id="{CEE113C2-4BF8-23C6-0845-F63D272A388B}"/>
              </a:ext>
            </a:extLst>
          </p:cNvPr>
          <p:cNvSpPr/>
          <p:nvPr/>
        </p:nvSpPr>
        <p:spPr>
          <a:xfrm>
            <a:off x="9127408" y="4965299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矩形: 对角圆角 17">
            <a:extLst>
              <a:ext uri="{FF2B5EF4-FFF2-40B4-BE49-F238E27FC236}">
                <a16:creationId xmlns:a16="http://schemas.microsoft.com/office/drawing/2014/main" id="{6C6A89CB-410B-1011-24DD-36A7AACBFBCD}"/>
              </a:ext>
            </a:extLst>
          </p:cNvPr>
          <p:cNvSpPr/>
          <p:nvPr/>
        </p:nvSpPr>
        <p:spPr>
          <a:xfrm>
            <a:off x="7619667" y="3689671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AEBCE9AA-14EE-E802-3EB5-0F03490E536B}"/>
              </a:ext>
            </a:extLst>
          </p:cNvPr>
          <p:cNvSpPr/>
          <p:nvPr/>
        </p:nvSpPr>
        <p:spPr>
          <a:xfrm rot="19229268">
            <a:off x="8366142" y="3992103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C1035939-37C4-C567-1E94-0E39983F0217}"/>
              </a:ext>
            </a:extLst>
          </p:cNvPr>
          <p:cNvSpPr/>
          <p:nvPr/>
        </p:nvSpPr>
        <p:spPr>
          <a:xfrm>
            <a:off x="8470604" y="4421632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DBCE56CF-1C97-A61C-AEFE-6586C443CECB}"/>
              </a:ext>
            </a:extLst>
          </p:cNvPr>
          <p:cNvSpPr/>
          <p:nvPr/>
        </p:nvSpPr>
        <p:spPr>
          <a:xfrm rot="2370732" flipV="1">
            <a:off x="8366582" y="4863813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形 71" descr="雇员徽章 轮廓">
            <a:extLst>
              <a:ext uri="{FF2B5EF4-FFF2-40B4-BE49-F238E27FC236}">
                <a16:creationId xmlns:a16="http://schemas.microsoft.com/office/drawing/2014/main" id="{4D57009F-1F57-BF1C-A6E0-CF41293BD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903" y="3239707"/>
            <a:ext cx="407132" cy="407132"/>
          </a:xfrm>
          <a:prstGeom prst="rect">
            <a:avLst/>
          </a:prstGeom>
        </p:spPr>
      </p:pic>
      <p:pic>
        <p:nvPicPr>
          <p:cNvPr id="73" name="图形 72" descr="雇员徽章 轮廓">
            <a:extLst>
              <a:ext uri="{FF2B5EF4-FFF2-40B4-BE49-F238E27FC236}">
                <a16:creationId xmlns:a16="http://schemas.microsoft.com/office/drawing/2014/main" id="{3F06D99E-7B19-7751-35EF-FDA4CE1B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201" y="4376862"/>
            <a:ext cx="407132" cy="407132"/>
          </a:xfrm>
          <a:prstGeom prst="rect">
            <a:avLst/>
          </a:prstGeom>
        </p:spPr>
      </p:pic>
      <p:sp>
        <p:nvSpPr>
          <p:cNvPr id="74" name="矩形: 剪去单角 73">
            <a:extLst>
              <a:ext uri="{FF2B5EF4-FFF2-40B4-BE49-F238E27FC236}">
                <a16:creationId xmlns:a16="http://schemas.microsoft.com/office/drawing/2014/main" id="{9F3F1B49-AF89-FDE8-AF2E-3D43AB0858CA}"/>
              </a:ext>
            </a:extLst>
          </p:cNvPr>
          <p:cNvSpPr/>
          <p:nvPr/>
        </p:nvSpPr>
        <p:spPr>
          <a:xfrm>
            <a:off x="7742543" y="4664645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7021CE-3788-856B-7DAA-53DB844363CC}"/>
              </a:ext>
            </a:extLst>
          </p:cNvPr>
          <p:cNvSpPr txBox="1"/>
          <p:nvPr/>
        </p:nvSpPr>
        <p:spPr>
          <a:xfrm>
            <a:off x="6962089" y="4799687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校验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6410C1-97CF-6500-CEA1-BED479F4B223}"/>
              </a:ext>
            </a:extLst>
          </p:cNvPr>
          <p:cNvSpPr txBox="1"/>
          <p:nvPr/>
        </p:nvSpPr>
        <p:spPr>
          <a:xfrm>
            <a:off x="9137699" y="3262714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生成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8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69141 0.1666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41 0.16667 L -0.17774 0.1759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46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4" grpId="0" animBg="1"/>
      <p:bldP spid="30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4D5BA-8239-9970-34A8-503C416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JWT-</a:t>
            </a:r>
            <a:r>
              <a:rPr lang="zh-CN" altLang="en-US"/>
              <a:t>生成</a:t>
            </a:r>
          </a:p>
        </p:txBody>
      </p:sp>
      <p:sp>
        <p:nvSpPr>
          <p:cNvPr id="9" name="Shape 2627">
            <a:extLst>
              <a:ext uri="{FF2B5EF4-FFF2-40B4-BE49-F238E27FC236}">
                <a16:creationId xmlns:a16="http://schemas.microsoft.com/office/drawing/2014/main" id="{897715A6-2086-C67E-3C79-0D2355B03335}"/>
              </a:ext>
            </a:extLst>
          </p:cNvPr>
          <p:cNvSpPr/>
          <p:nvPr/>
        </p:nvSpPr>
        <p:spPr>
          <a:xfrm>
            <a:off x="954178" y="309419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A35B98-8D5D-4E6B-C4D1-449BF0E2A91C}"/>
              </a:ext>
            </a:extLst>
          </p:cNvPr>
          <p:cNvGrpSpPr/>
          <p:nvPr/>
        </p:nvGrpSpPr>
        <p:grpSpPr>
          <a:xfrm>
            <a:off x="795943" y="3022263"/>
            <a:ext cx="4731097" cy="1401635"/>
            <a:chOff x="795943" y="1640503"/>
            <a:chExt cx="4731097" cy="140163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68EAB08-EA5A-A8DC-8E3F-F6BC4BD58B98}"/>
                </a:ext>
              </a:extLst>
            </p:cNvPr>
            <p:cNvSpPr/>
            <p:nvPr/>
          </p:nvSpPr>
          <p:spPr>
            <a:xfrm>
              <a:off x="795943" y="1640503"/>
              <a:ext cx="4731097" cy="1401635"/>
            </a:xfrm>
            <a:prstGeom prst="roundRect">
              <a:avLst>
                <a:gd name="adj" fmla="val 4271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&gt;io.jsonwebtoken&lt;/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&gt;jjwt&lt;/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&gt;0.9.1&lt;/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矩形: 对角圆角 32">
              <a:extLst>
                <a:ext uri="{FF2B5EF4-FFF2-40B4-BE49-F238E27FC236}">
                  <a16:creationId xmlns:a16="http://schemas.microsoft.com/office/drawing/2014/main" id="{7E121489-0499-E2C4-0A26-5C8D4E6D4535}"/>
                </a:ext>
              </a:extLst>
            </p:cNvPr>
            <p:cNvSpPr/>
            <p:nvPr/>
          </p:nvSpPr>
          <p:spPr>
            <a:xfrm>
              <a:off x="4410417" y="2690446"/>
              <a:ext cx="1116623" cy="351692"/>
            </a:xfrm>
            <a:prstGeom prst="round2Diag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1FA566-66F2-96A6-58F1-5F5C1D7C5A11}"/>
              </a:ext>
            </a:extLst>
          </p:cNvPr>
          <p:cNvGrpSpPr/>
          <p:nvPr/>
        </p:nvGrpSpPr>
        <p:grpSpPr>
          <a:xfrm>
            <a:off x="5558972" y="3011934"/>
            <a:ext cx="6389187" cy="3336185"/>
            <a:chOff x="795943" y="3189708"/>
            <a:chExt cx="6389187" cy="333618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0F318A-BC57-1903-E871-7EEA90EEA3B2}"/>
                </a:ext>
              </a:extLst>
            </p:cNvPr>
            <p:cNvSpPr/>
            <p:nvPr/>
          </p:nvSpPr>
          <p:spPr>
            <a:xfrm>
              <a:off x="795943" y="3189708"/>
              <a:ext cx="6389187" cy="3325391"/>
            </a:xfrm>
            <a:prstGeom prst="roundRect">
              <a:avLst>
                <a:gd name="adj" fmla="val 1958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@Test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void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genJwt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(){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Object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new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HashMap&lt;&gt;();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.put(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“id”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.put(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“username”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“Tom”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jwt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builder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.setClaims(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自定义内容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载荷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.signWith(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SignatureAlgorithm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HS256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“itheima”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lang="zh-CN" altLang="en-US" sz="1200">
                  <a:solidFill>
                    <a:schemeClr val="bg1">
                      <a:lumMod val="6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签名算法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.setExpiration(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new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Date(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currentTimeMillis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+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3600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1000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))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//</a:t>
              </a:r>
              <a:r>
                <a:rPr lang="zh-CN" altLang="en-US" sz="1200">
                  <a:solidFill>
                    <a:schemeClr val="bg1">
                      <a:lumMod val="6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有效期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.compact();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out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.println(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矩形: 对角圆角 33">
              <a:extLst>
                <a:ext uri="{FF2B5EF4-FFF2-40B4-BE49-F238E27FC236}">
                  <a16:creationId xmlns:a16="http://schemas.microsoft.com/office/drawing/2014/main" id="{CF505A4B-2A78-D5B1-1BC1-7B451E1D024E}"/>
                </a:ext>
              </a:extLst>
            </p:cNvPr>
            <p:cNvSpPr/>
            <p:nvPr/>
          </p:nvSpPr>
          <p:spPr>
            <a:xfrm>
              <a:off x="6068507" y="6174201"/>
              <a:ext cx="1116623" cy="351692"/>
            </a:xfrm>
            <a:prstGeom prst="round2Diag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生成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C46AA1D-BA00-26B5-BD81-3FF31AB39877}"/>
              </a:ext>
            </a:extLst>
          </p:cNvPr>
          <p:cNvSpPr txBox="1"/>
          <p:nvPr/>
        </p:nvSpPr>
        <p:spPr>
          <a:xfrm>
            <a:off x="795943" y="2140899"/>
            <a:ext cx="10698800" cy="4364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100" b="1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eyJhbGciOiJIUzI1NiIsInR5cCI6IkpXVCJ9</a:t>
            </a:r>
            <a:r>
              <a:rPr lang="en-US" altLang="zh-CN" sz="1100" b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JTdCJTIybmFtZSUyMiUzQSUyMlRvbSUyMiUyQyUyMmlhdCUyMiUzQTE1MTYyMzkwMjIlN0Q=</a:t>
            </a:r>
            <a:r>
              <a:rPr lang="en-US" altLang="zh-CN" sz="1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SflKxwRJSMeKKF2QT4fwpMeJf...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9CA8046B-2DD6-AF44-49A7-7F78CA0D7197}"/>
              </a:ext>
            </a:extLst>
          </p:cNvPr>
          <p:cNvSpPr/>
          <p:nvPr/>
        </p:nvSpPr>
        <p:spPr>
          <a:xfrm rot="16200000">
            <a:off x="2091719" y="846339"/>
            <a:ext cx="284371" cy="2733042"/>
          </a:xfrm>
          <a:prstGeom prst="rightBrace">
            <a:avLst>
              <a:gd name="adj1" fmla="val 41081"/>
              <a:gd name="adj2" fmla="val 50000"/>
            </a:avLst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B8802D00-671F-7872-E2AF-B61973761C81}"/>
              </a:ext>
            </a:extLst>
          </p:cNvPr>
          <p:cNvSpPr/>
          <p:nvPr/>
        </p:nvSpPr>
        <p:spPr>
          <a:xfrm rot="16200000">
            <a:off x="6313360" y="-530180"/>
            <a:ext cx="284372" cy="5486079"/>
          </a:xfrm>
          <a:prstGeom prst="rightBrace">
            <a:avLst>
              <a:gd name="adj1" fmla="val 41081"/>
              <a:gd name="adj2" fmla="val 50000"/>
            </a:avLst>
          </a:prstGeom>
          <a:solidFill>
            <a:schemeClr val="bg1"/>
          </a:solidFill>
          <a:ln w="12700">
            <a:solidFill>
              <a:srgbClr val="AE7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C93D25C3-8035-1328-4E31-575DAE1AA426}"/>
              </a:ext>
            </a:extLst>
          </p:cNvPr>
          <p:cNvSpPr/>
          <p:nvPr/>
        </p:nvSpPr>
        <p:spPr>
          <a:xfrm rot="16200000">
            <a:off x="10204639" y="1176700"/>
            <a:ext cx="284373" cy="2072317"/>
          </a:xfrm>
          <a:prstGeom prst="rightBrace">
            <a:avLst>
              <a:gd name="adj1" fmla="val 41081"/>
              <a:gd name="adj2" fmla="val 5000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091C3F-6953-3885-4546-DA34F33916C8}"/>
              </a:ext>
            </a:extLst>
          </p:cNvPr>
          <p:cNvSpPr txBox="1"/>
          <p:nvPr/>
        </p:nvSpPr>
        <p:spPr>
          <a:xfrm>
            <a:off x="991844" y="1864418"/>
            <a:ext cx="248412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{"alg":"HS256","</a:t>
            </a:r>
            <a:r>
              <a:rPr lang="en-US" altLang="zh-CN" sz="120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type":"</a:t>
            </a:r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JWT"}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72D38-6F54-21EA-EA25-E794D9772EA3}"/>
              </a:ext>
            </a:extLst>
          </p:cNvPr>
          <p:cNvSpPr txBox="1"/>
          <p:nvPr/>
        </p:nvSpPr>
        <p:spPr>
          <a:xfrm>
            <a:off x="5042117" y="1864418"/>
            <a:ext cx="2826857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altLang="zh-CN" sz="1200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{"name":"Tom","iat":1516239022}</a:t>
            </a:r>
            <a:endParaRPr lang="en-US" altLang="zh-CN" sz="1200" b="0" i="0">
              <a:solidFill>
                <a:srgbClr val="AE78D6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00F431-28D7-780A-DBEA-426B60125241}"/>
              </a:ext>
            </a:extLst>
          </p:cNvPr>
          <p:cNvSpPr txBox="1"/>
          <p:nvPr/>
        </p:nvSpPr>
        <p:spPr>
          <a:xfrm>
            <a:off x="9056345" y="1864418"/>
            <a:ext cx="2733043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数字签名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(header.payload</a:t>
            </a:r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secret)</a:t>
            </a:r>
          </a:p>
        </p:txBody>
      </p:sp>
    </p:spTree>
    <p:extLst>
      <p:ext uri="{BB962C8B-B14F-4D97-AF65-F5344CB8AC3E}">
        <p14:creationId xmlns:p14="http://schemas.microsoft.com/office/powerpoint/2010/main" val="25087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4D5BA-8239-9970-34A8-503C416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JWT-</a:t>
            </a:r>
            <a:r>
              <a:rPr lang="zh-CN" altLang="en-US"/>
              <a:t>校验</a:t>
            </a:r>
          </a:p>
        </p:txBody>
      </p:sp>
      <p:sp>
        <p:nvSpPr>
          <p:cNvPr id="9" name="Shape 2627">
            <a:extLst>
              <a:ext uri="{FF2B5EF4-FFF2-40B4-BE49-F238E27FC236}">
                <a16:creationId xmlns:a16="http://schemas.microsoft.com/office/drawing/2014/main" id="{897715A6-2086-C67E-3C79-0D2355B03335}"/>
              </a:ext>
            </a:extLst>
          </p:cNvPr>
          <p:cNvSpPr/>
          <p:nvPr/>
        </p:nvSpPr>
        <p:spPr>
          <a:xfrm>
            <a:off x="954178" y="171243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1FA566-66F2-96A6-58F1-5F5C1D7C5A11}"/>
              </a:ext>
            </a:extLst>
          </p:cNvPr>
          <p:cNvGrpSpPr/>
          <p:nvPr/>
        </p:nvGrpSpPr>
        <p:grpSpPr>
          <a:xfrm>
            <a:off x="795943" y="1519309"/>
            <a:ext cx="10664536" cy="2540627"/>
            <a:chOff x="795943" y="3189708"/>
            <a:chExt cx="10664536" cy="254062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0F318A-BC57-1903-E871-7EEA90EEA3B2}"/>
                </a:ext>
              </a:extLst>
            </p:cNvPr>
            <p:cNvSpPr/>
            <p:nvPr/>
          </p:nvSpPr>
          <p:spPr>
            <a:xfrm>
              <a:off x="795943" y="3189708"/>
              <a:ext cx="10664536" cy="2540627"/>
            </a:xfrm>
            <a:prstGeom prst="roundRect">
              <a:avLst>
                <a:gd name="adj" fmla="val 1958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parseJwt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 claims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parser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.setSigningKey(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“itheima”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指定签名秘钥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.parseClaimsJws(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“eyJhbGciOiJIUzI1NiJ9.eyJpZCI6MSwiZXhwIjoxNjU5OTk1NTE3LCJ1c2VybmFtZSI6IlRvbSJ9.EUTfeqPkGslekdKBezcWCe7a7xbcIIwB1MXlIccTMwo”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解析令牌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.getBody();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.println(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矩形: 对角圆角 33">
              <a:extLst>
                <a:ext uri="{FF2B5EF4-FFF2-40B4-BE49-F238E27FC236}">
                  <a16:creationId xmlns:a16="http://schemas.microsoft.com/office/drawing/2014/main" id="{CF505A4B-2A78-D5B1-1BC1-7B451E1D024E}"/>
                </a:ext>
              </a:extLst>
            </p:cNvPr>
            <p:cNvSpPr/>
            <p:nvPr/>
          </p:nvSpPr>
          <p:spPr>
            <a:xfrm>
              <a:off x="10343856" y="5378643"/>
              <a:ext cx="1116623" cy="351692"/>
            </a:xfrm>
            <a:prstGeom prst="round2Diag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校验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7BB988-775F-3D21-4190-5CD4E6A61874}"/>
              </a:ext>
            </a:extLst>
          </p:cNvPr>
          <p:cNvGrpSpPr/>
          <p:nvPr/>
        </p:nvGrpSpPr>
        <p:grpSpPr>
          <a:xfrm>
            <a:off x="795943" y="5145561"/>
            <a:ext cx="10578276" cy="1206717"/>
            <a:chOff x="1048333" y="5599087"/>
            <a:chExt cx="10563931" cy="1575994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0A636F9-2346-70F1-61E4-50244F0CD104}"/>
                </a:ext>
              </a:extLst>
            </p:cNvPr>
            <p:cNvSpPr txBox="1"/>
            <p:nvPr/>
          </p:nvSpPr>
          <p:spPr>
            <a:xfrm>
              <a:off x="1357990" y="5934792"/>
              <a:ext cx="9834618" cy="1171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校验时使用的签名秘钥，必须和生成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令牌时使用的秘钥是配套的。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令牌解析校验时报错，则说明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令牌被篡改 或 失效了，令牌非法。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8126D5-BD95-A596-DB52-FAC21B618397}"/>
                </a:ext>
              </a:extLst>
            </p:cNvPr>
            <p:cNvGrpSpPr/>
            <p:nvPr/>
          </p:nvGrpSpPr>
          <p:grpSpPr>
            <a:xfrm>
              <a:off x="1048333" y="5599087"/>
              <a:ext cx="10563931" cy="1575994"/>
              <a:chOff x="1097275" y="5693357"/>
              <a:chExt cx="10512964" cy="1575994"/>
            </a:xfrm>
          </p:grpSpPr>
          <p:sp>
            <p:nvSpPr>
              <p:cNvPr id="14" name="三角形 9">
                <a:extLst>
                  <a:ext uri="{FF2B5EF4-FFF2-40B4-BE49-F238E27FC236}">
                    <a16:creationId xmlns:a16="http://schemas.microsoft.com/office/drawing/2014/main" id="{E2A27639-B8E8-9843-ADD1-646B191FC171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4F392CE-14AE-DD55-DC89-1698E88567AC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413036" cy="1575994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99079A4-5B30-6A33-C7D9-B7FF6808517F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5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E66D430-94B3-BFD7-BF30-8407FE3175BC}"/>
              </a:ext>
            </a:extLst>
          </p:cNvPr>
          <p:cNvGrpSpPr/>
          <p:nvPr/>
        </p:nvGrpSpPr>
        <p:grpSpPr>
          <a:xfrm>
            <a:off x="875062" y="5162067"/>
            <a:ext cx="10360928" cy="1213350"/>
            <a:chOff x="875060" y="4783572"/>
            <a:chExt cx="10662935" cy="121335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3CD73A8-7C3F-75EA-2D75-6C8F55C5EB5B}"/>
                </a:ext>
              </a:extLst>
            </p:cNvPr>
            <p:cNvGrpSpPr/>
            <p:nvPr/>
          </p:nvGrpSpPr>
          <p:grpSpPr>
            <a:xfrm>
              <a:off x="875060" y="4783572"/>
              <a:ext cx="10662935" cy="1213350"/>
              <a:chOff x="806778" y="1685854"/>
              <a:chExt cx="10576854" cy="1213350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0FF94DF-26DA-96D0-433D-4F8A9AB47A70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6854" cy="1213349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令牌生成：登录成功后，生成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令牌，并返回给前端。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令牌校验：在请求到达服务端后，对令牌进行统一拦截、校验。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5" name="矩形: 对角圆角 34">
                <a:extLst>
                  <a:ext uri="{FF2B5EF4-FFF2-40B4-BE49-F238E27FC236}">
                    <a16:creationId xmlns:a16="http://schemas.microsoft.com/office/drawing/2014/main" id="{04F279A5-6991-AE5A-DD97-9D8D22B6D110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思路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6" name="Shape 2627">
              <a:extLst>
                <a:ext uri="{FF2B5EF4-FFF2-40B4-BE49-F238E27FC236}">
                  <a16:creationId xmlns:a16="http://schemas.microsoft.com/office/drawing/2014/main" id="{2921DA3D-C678-E563-D779-B4E0F8F6BC75}"/>
                </a:ext>
              </a:extLst>
            </p:cNvPr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3B014FF-5042-F58F-1358-D6FB0B1179F0}"/>
              </a:ext>
            </a:extLst>
          </p:cNvPr>
          <p:cNvSpPr/>
          <p:nvPr/>
        </p:nvSpPr>
        <p:spPr>
          <a:xfrm>
            <a:off x="956010" y="1520868"/>
            <a:ext cx="10279979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DB708AD-F7DA-68B5-AD80-87A6EC0DA788}"/>
              </a:ext>
            </a:extLst>
          </p:cNvPr>
          <p:cNvSpPr/>
          <p:nvPr/>
        </p:nvSpPr>
        <p:spPr>
          <a:xfrm>
            <a:off x="6982628" y="1612099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8932C7-D1CF-3F93-B576-44E39E7F3A75}"/>
              </a:ext>
            </a:extLst>
          </p:cNvPr>
          <p:cNvCxnSpPr>
            <a:cxnSpLocks/>
          </p:cNvCxnSpPr>
          <p:nvPr/>
        </p:nvCxnSpPr>
        <p:spPr>
          <a:xfrm flipV="1">
            <a:off x="2402131" y="2342440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640E21-14B2-0BBB-1E3C-990331A32476}"/>
              </a:ext>
            </a:extLst>
          </p:cNvPr>
          <p:cNvCxnSpPr>
            <a:cxnSpLocks/>
          </p:cNvCxnSpPr>
          <p:nvPr/>
        </p:nvCxnSpPr>
        <p:spPr>
          <a:xfrm flipH="1" flipV="1">
            <a:off x="2383128" y="3248366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E623A8D-A5B4-A433-0280-2A2B1FCDC319}"/>
              </a:ext>
            </a:extLst>
          </p:cNvPr>
          <p:cNvSpPr txBox="1"/>
          <p:nvPr/>
        </p:nvSpPr>
        <p:spPr>
          <a:xfrm>
            <a:off x="1485270" y="3606856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B691A8-C07B-E58C-80B1-1063351F42D7}"/>
              </a:ext>
            </a:extLst>
          </p:cNvPr>
          <p:cNvSpPr txBox="1"/>
          <p:nvPr/>
        </p:nvSpPr>
        <p:spPr>
          <a:xfrm rot="21093582">
            <a:off x="3996033" y="2351796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43DD7C-FBA8-20D4-96EC-E1438EB5D7C7}"/>
              </a:ext>
            </a:extLst>
          </p:cNvPr>
          <p:cNvSpPr txBox="1"/>
          <p:nvPr/>
        </p:nvSpPr>
        <p:spPr>
          <a:xfrm rot="435607">
            <a:off x="3931432" y="34873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E07918F-E7FD-06F6-C91E-EEA5BAE39317}"/>
              </a:ext>
            </a:extLst>
          </p:cNvPr>
          <p:cNvGrpSpPr/>
          <p:nvPr/>
        </p:nvGrpSpPr>
        <p:grpSpPr>
          <a:xfrm>
            <a:off x="1485270" y="2693349"/>
            <a:ext cx="780070" cy="786974"/>
            <a:chOff x="1288572" y="3466291"/>
            <a:chExt cx="1076475" cy="1086002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2289E7E-90BA-5330-F083-73D83629A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66840BC-7FBF-BB67-7F74-7D7204BCE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81D25A3-C9B8-27A0-F264-80C2AF130A07}"/>
              </a:ext>
            </a:extLst>
          </p:cNvPr>
          <p:cNvSpPr/>
          <p:nvPr/>
        </p:nvSpPr>
        <p:spPr>
          <a:xfrm>
            <a:off x="7086854" y="1749259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剪去单角 39">
            <a:extLst>
              <a:ext uri="{FF2B5EF4-FFF2-40B4-BE49-F238E27FC236}">
                <a16:creationId xmlns:a16="http://schemas.microsoft.com/office/drawing/2014/main" id="{B492B31E-B48C-5D5E-EE51-D805D5785AAD}"/>
              </a:ext>
            </a:extLst>
          </p:cNvPr>
          <p:cNvSpPr/>
          <p:nvPr/>
        </p:nvSpPr>
        <p:spPr>
          <a:xfrm>
            <a:off x="9047399" y="2216708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剪去单角 40">
            <a:extLst>
              <a:ext uri="{FF2B5EF4-FFF2-40B4-BE49-F238E27FC236}">
                <a16:creationId xmlns:a16="http://schemas.microsoft.com/office/drawing/2014/main" id="{BB9A2438-F94B-E4A1-182D-3D3B49D56F97}"/>
              </a:ext>
            </a:extLst>
          </p:cNvPr>
          <p:cNvSpPr/>
          <p:nvPr/>
        </p:nvSpPr>
        <p:spPr>
          <a:xfrm>
            <a:off x="9047399" y="284654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: 剪去单角 41">
            <a:extLst>
              <a:ext uri="{FF2B5EF4-FFF2-40B4-BE49-F238E27FC236}">
                <a16:creationId xmlns:a16="http://schemas.microsoft.com/office/drawing/2014/main" id="{81A5946C-693D-D34E-D5EB-BA446D8EAF0B}"/>
              </a:ext>
            </a:extLst>
          </p:cNvPr>
          <p:cNvSpPr/>
          <p:nvPr/>
        </p:nvSpPr>
        <p:spPr>
          <a:xfrm>
            <a:off x="9047398" y="3480323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: 对角圆角 17">
            <a:extLst>
              <a:ext uri="{FF2B5EF4-FFF2-40B4-BE49-F238E27FC236}">
                <a16:creationId xmlns:a16="http://schemas.microsoft.com/office/drawing/2014/main" id="{68822955-8734-F527-8C4A-AAA8114A8E0C}"/>
              </a:ext>
            </a:extLst>
          </p:cNvPr>
          <p:cNvSpPr/>
          <p:nvPr/>
        </p:nvSpPr>
        <p:spPr>
          <a:xfrm>
            <a:off x="7539657" y="2204695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6FE6C31-94CE-F904-7405-B64D3076F060}"/>
              </a:ext>
            </a:extLst>
          </p:cNvPr>
          <p:cNvSpPr/>
          <p:nvPr/>
        </p:nvSpPr>
        <p:spPr>
          <a:xfrm rot="19229268">
            <a:off x="8286132" y="2507127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1DC05EA2-3330-1854-4A7B-9184FA0584A4}"/>
              </a:ext>
            </a:extLst>
          </p:cNvPr>
          <p:cNvSpPr/>
          <p:nvPr/>
        </p:nvSpPr>
        <p:spPr>
          <a:xfrm>
            <a:off x="8390594" y="2936656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E931258-E25D-9268-3FC8-8F32C2A68063}"/>
              </a:ext>
            </a:extLst>
          </p:cNvPr>
          <p:cNvSpPr/>
          <p:nvPr/>
        </p:nvSpPr>
        <p:spPr>
          <a:xfrm rot="2370732" flipV="1">
            <a:off x="8286572" y="3378837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形 46" descr="雇员徽章 轮廓">
            <a:extLst>
              <a:ext uri="{FF2B5EF4-FFF2-40B4-BE49-F238E27FC236}">
                <a16:creationId xmlns:a16="http://schemas.microsoft.com/office/drawing/2014/main" id="{FD7D880C-EA5C-B094-C7CF-602A6DDBF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2893" y="1754731"/>
            <a:ext cx="407132" cy="407132"/>
          </a:xfrm>
          <a:prstGeom prst="rect">
            <a:avLst/>
          </a:prstGeom>
        </p:spPr>
      </p:pic>
      <p:pic>
        <p:nvPicPr>
          <p:cNvPr id="48" name="图形 47" descr="雇员徽章 轮廓">
            <a:extLst>
              <a:ext uri="{FF2B5EF4-FFF2-40B4-BE49-F238E27FC236}">
                <a16:creationId xmlns:a16="http://schemas.microsoft.com/office/drawing/2014/main" id="{410C71DB-6EAD-2317-DB19-1D1AA593E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191" y="2891886"/>
            <a:ext cx="407132" cy="407132"/>
          </a:xfrm>
          <a:prstGeom prst="rect">
            <a:avLst/>
          </a:prstGeom>
        </p:spPr>
      </p:pic>
      <p:sp>
        <p:nvSpPr>
          <p:cNvPr id="49" name="矩形: 剪去单角 48">
            <a:extLst>
              <a:ext uri="{FF2B5EF4-FFF2-40B4-BE49-F238E27FC236}">
                <a16:creationId xmlns:a16="http://schemas.microsoft.com/office/drawing/2014/main" id="{A7192E2D-BBB1-0071-7DAD-7C392FE130AA}"/>
              </a:ext>
            </a:extLst>
          </p:cNvPr>
          <p:cNvSpPr/>
          <p:nvPr/>
        </p:nvSpPr>
        <p:spPr>
          <a:xfrm>
            <a:off x="7662533" y="3179669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6E93465-41E9-6D42-5BE8-2A65DC4E5BEB}"/>
              </a:ext>
            </a:extLst>
          </p:cNvPr>
          <p:cNvSpPr txBox="1"/>
          <p:nvPr/>
        </p:nvSpPr>
        <p:spPr>
          <a:xfrm>
            <a:off x="6882079" y="3314711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校验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8400A91-10C5-8423-5325-245E290CD951}"/>
              </a:ext>
            </a:extLst>
          </p:cNvPr>
          <p:cNvSpPr txBox="1"/>
          <p:nvPr/>
        </p:nvSpPr>
        <p:spPr>
          <a:xfrm>
            <a:off x="9057689" y="1777738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生成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6914 0.1666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4 0.16666 L -0.17773 0.175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9" grpId="0" animBg="1"/>
      <p:bldP spid="50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49A9DC-2A90-D132-D8F2-8856DB3C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生成令牌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182D2-DAA0-024D-88AF-8FA5A9A2D74D}"/>
              </a:ext>
            </a:extLst>
          </p:cNvPr>
          <p:cNvGrpSpPr/>
          <p:nvPr/>
        </p:nvGrpSpPr>
        <p:grpSpPr>
          <a:xfrm>
            <a:off x="797544" y="1605051"/>
            <a:ext cx="10438677" cy="1213350"/>
            <a:chOff x="875060" y="4783572"/>
            <a:chExt cx="10438677" cy="12133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0054545-1B34-3993-193C-E1026D1638C1}"/>
                </a:ext>
              </a:extLst>
            </p:cNvPr>
            <p:cNvGrpSpPr/>
            <p:nvPr/>
          </p:nvGrpSpPr>
          <p:grpSpPr>
            <a:xfrm>
              <a:off x="875060" y="4783572"/>
              <a:ext cx="10438677" cy="1213350"/>
              <a:chOff x="806778" y="1685854"/>
              <a:chExt cx="10354407" cy="121335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7EDFD60-BDCE-BC8F-7E89-33D6C88A191F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354407" cy="1213349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引入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令牌操作工具类。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登录完成后，调用工具类生成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令牌，并返回。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97AE184F-BF46-E046-48C1-AE8B0819B0F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6" name="Shape 2627">
              <a:extLst>
                <a:ext uri="{FF2B5EF4-FFF2-40B4-BE49-F238E27FC236}">
                  <a16:creationId xmlns:a16="http://schemas.microsoft.com/office/drawing/2014/main" id="{58CDA209-E674-C4B4-55C4-7DDC93B6F286}"/>
                </a:ext>
              </a:extLst>
            </p:cNvPr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3AE603A-2A08-3950-07FD-3B411746D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8412"/>
          <a:stretch/>
        </p:blipFill>
        <p:spPr>
          <a:xfrm>
            <a:off x="797544" y="2887489"/>
            <a:ext cx="10438676" cy="3677454"/>
          </a:xfrm>
          <a:prstGeom prst="roundRect">
            <a:avLst>
              <a:gd name="adj" fmla="val 1997"/>
            </a:avLst>
          </a:prstGeom>
          <a:ln w="63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903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图片 1">
            <a:extLst>
              <a:ext uri="{FF2B5EF4-FFF2-40B4-BE49-F238E27FC236}">
                <a16:creationId xmlns:a16="http://schemas.microsoft.com/office/drawing/2014/main" id="{0EDF7BA0-AA84-8386-13FC-F8B5BE96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13" y="1343453"/>
            <a:ext cx="9609653" cy="474005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184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6F630B-B4BD-026C-3368-8EB41AD2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生成令牌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8D4FA-8FE7-7891-6F4A-30F00EC6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05340"/>
            <a:ext cx="10572833" cy="4612579"/>
          </a:xfrm>
          <a:prstGeom prst="roundRect">
            <a:avLst>
              <a:gd name="adj" fmla="val 219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917677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3E49F8-D228-F23A-A78B-7DCDF722F9DB}"/>
              </a:ext>
            </a:extLst>
          </p:cNvPr>
          <p:cNvSpPr/>
          <p:nvPr/>
        </p:nvSpPr>
        <p:spPr>
          <a:xfrm>
            <a:off x="873460" y="1375326"/>
            <a:ext cx="10664536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D89FE8-02D0-0253-6A0B-089FDEB65948}"/>
              </a:ext>
            </a:extLst>
          </p:cNvPr>
          <p:cNvSpPr/>
          <p:nvPr/>
        </p:nvSpPr>
        <p:spPr>
          <a:xfrm>
            <a:off x="6900078" y="1466557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2752A3-A157-4E27-217B-49BA7AAFAC83}"/>
              </a:ext>
            </a:extLst>
          </p:cNvPr>
          <p:cNvCxnSpPr>
            <a:cxnSpLocks/>
          </p:cNvCxnSpPr>
          <p:nvPr/>
        </p:nvCxnSpPr>
        <p:spPr>
          <a:xfrm flipV="1">
            <a:off x="2319581" y="2196898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29430B-A9E1-DD70-2ACC-96F730E0C949}"/>
              </a:ext>
            </a:extLst>
          </p:cNvPr>
          <p:cNvCxnSpPr>
            <a:cxnSpLocks/>
          </p:cNvCxnSpPr>
          <p:nvPr/>
        </p:nvCxnSpPr>
        <p:spPr>
          <a:xfrm flipH="1" flipV="1">
            <a:off x="2300578" y="3102824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A141FF-5895-E68E-7BC2-48C5091184E0}"/>
              </a:ext>
            </a:extLst>
          </p:cNvPr>
          <p:cNvSpPr txBox="1"/>
          <p:nvPr/>
        </p:nvSpPr>
        <p:spPr>
          <a:xfrm>
            <a:off x="1402720" y="3461314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0B1B5-0074-F34E-5356-99210F927C6D}"/>
              </a:ext>
            </a:extLst>
          </p:cNvPr>
          <p:cNvSpPr txBox="1"/>
          <p:nvPr/>
        </p:nvSpPr>
        <p:spPr>
          <a:xfrm rot="21093582">
            <a:off x="3913483" y="2206254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49C445-E0D2-8048-1564-D20A1F8FDAF0}"/>
              </a:ext>
            </a:extLst>
          </p:cNvPr>
          <p:cNvSpPr txBox="1"/>
          <p:nvPr/>
        </p:nvSpPr>
        <p:spPr>
          <a:xfrm rot="435607">
            <a:off x="3848882" y="33418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F6B27C-4FE4-F005-4829-C2807B08B5B7}"/>
              </a:ext>
            </a:extLst>
          </p:cNvPr>
          <p:cNvGrpSpPr/>
          <p:nvPr/>
        </p:nvGrpSpPr>
        <p:grpSpPr>
          <a:xfrm>
            <a:off x="1402720" y="2547807"/>
            <a:ext cx="780070" cy="786974"/>
            <a:chOff x="1288572" y="3466291"/>
            <a:chExt cx="1076475" cy="10860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F29C983-0589-A5CA-50F4-94267CFD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FAAFE6E-3B66-AE19-FF2B-9ABF6661A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38A4977-7FB5-61D8-819E-662D0A8CF5EF}"/>
              </a:ext>
            </a:extLst>
          </p:cNvPr>
          <p:cNvSpPr/>
          <p:nvPr/>
        </p:nvSpPr>
        <p:spPr>
          <a:xfrm>
            <a:off x="7004304" y="1603717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7563ADAC-5F8C-9F26-EC30-9D5CF65EBCB6}"/>
              </a:ext>
            </a:extLst>
          </p:cNvPr>
          <p:cNvSpPr/>
          <p:nvPr/>
        </p:nvSpPr>
        <p:spPr>
          <a:xfrm>
            <a:off x="8964849" y="207116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8AD9FE03-B1C9-AB7A-0669-C7CCCE5920E4}"/>
              </a:ext>
            </a:extLst>
          </p:cNvPr>
          <p:cNvSpPr/>
          <p:nvPr/>
        </p:nvSpPr>
        <p:spPr>
          <a:xfrm>
            <a:off x="8964849" y="2701004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2C74F9F8-ED4E-A172-59AA-45DB043327EE}"/>
              </a:ext>
            </a:extLst>
          </p:cNvPr>
          <p:cNvSpPr/>
          <p:nvPr/>
        </p:nvSpPr>
        <p:spPr>
          <a:xfrm>
            <a:off x="8964848" y="3334781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9DACD194-0D91-4902-9BDA-AF13942BDB3C}"/>
              </a:ext>
            </a:extLst>
          </p:cNvPr>
          <p:cNvSpPr/>
          <p:nvPr/>
        </p:nvSpPr>
        <p:spPr>
          <a:xfrm>
            <a:off x="7457107" y="2059153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8DF84A0-F00E-7746-8DF3-00C62ADAF55B}"/>
              </a:ext>
            </a:extLst>
          </p:cNvPr>
          <p:cNvSpPr/>
          <p:nvPr/>
        </p:nvSpPr>
        <p:spPr>
          <a:xfrm rot="19229268">
            <a:off x="8203582" y="236158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38981CC-F98B-DB2F-397B-5F215BCA25B4}"/>
              </a:ext>
            </a:extLst>
          </p:cNvPr>
          <p:cNvSpPr/>
          <p:nvPr/>
        </p:nvSpPr>
        <p:spPr>
          <a:xfrm>
            <a:off x="8308044" y="2791114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FADDAF2-AEF9-ED78-E598-570916293A69}"/>
              </a:ext>
            </a:extLst>
          </p:cNvPr>
          <p:cNvSpPr/>
          <p:nvPr/>
        </p:nvSpPr>
        <p:spPr>
          <a:xfrm rot="2370732" flipV="1">
            <a:off x="8204022" y="323329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雇员徽章 轮廓">
            <a:extLst>
              <a:ext uri="{FF2B5EF4-FFF2-40B4-BE49-F238E27FC236}">
                <a16:creationId xmlns:a16="http://schemas.microsoft.com/office/drawing/2014/main" id="{4AE2B588-6799-9CB3-5250-6CF24F468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4442" y="1867600"/>
            <a:ext cx="407132" cy="407132"/>
          </a:xfrm>
          <a:prstGeom prst="rect">
            <a:avLst/>
          </a:prstGeom>
        </p:spPr>
      </p:pic>
      <p:pic>
        <p:nvPicPr>
          <p:cNvPr id="23" name="图形 22" descr="雇员徽章 轮廓">
            <a:extLst>
              <a:ext uri="{FF2B5EF4-FFF2-40B4-BE49-F238E27FC236}">
                <a16:creationId xmlns:a16="http://schemas.microsoft.com/office/drawing/2014/main" id="{D9DB2023-750B-FE55-B30A-66C7FD71B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785" y="2764632"/>
            <a:ext cx="407132" cy="407132"/>
          </a:xfrm>
          <a:prstGeom prst="rect">
            <a:avLst/>
          </a:prstGeom>
        </p:spPr>
      </p:pic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B1E2748A-A49D-83F1-122D-35EF378FFE8F}"/>
              </a:ext>
            </a:extLst>
          </p:cNvPr>
          <p:cNvSpPr/>
          <p:nvPr/>
        </p:nvSpPr>
        <p:spPr>
          <a:xfrm>
            <a:off x="7579983" y="3117050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66AA82-3409-CE66-C44B-59CFC258EA66}"/>
              </a:ext>
            </a:extLst>
          </p:cNvPr>
          <p:cNvSpPr txBox="1"/>
          <p:nvPr/>
        </p:nvSpPr>
        <p:spPr>
          <a:xfrm>
            <a:off x="7502900" y="3386145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Filter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B6F3E0-0420-5BDA-F994-78F6A11BAE76}"/>
              </a:ext>
            </a:extLst>
          </p:cNvPr>
          <p:cNvSpPr txBox="1"/>
          <p:nvPr/>
        </p:nvSpPr>
        <p:spPr>
          <a:xfrm>
            <a:off x="7183101" y="3661353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Interceptor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1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68763 0.132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63 0.13218 L -0.18685 0.1233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7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F5CC868-41E6-DCF5-F7FC-DAA4ACE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(Filter)</a:t>
            </a:r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D1E7C0-83FB-F1AA-73A5-3C1519CF4B65}"/>
              </a:ext>
            </a:extLst>
          </p:cNvPr>
          <p:cNvGrpSpPr/>
          <p:nvPr/>
        </p:nvGrpSpPr>
        <p:grpSpPr>
          <a:xfrm>
            <a:off x="780454" y="1558882"/>
            <a:ext cx="10438677" cy="1736422"/>
            <a:chOff x="710880" y="3554815"/>
            <a:chExt cx="10438677" cy="173642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914FDC4-F75D-5782-5368-BB5C690A0C75}"/>
                </a:ext>
              </a:extLst>
            </p:cNvPr>
            <p:cNvGrpSpPr/>
            <p:nvPr/>
          </p:nvGrpSpPr>
          <p:grpSpPr>
            <a:xfrm>
              <a:off x="710880" y="3554815"/>
              <a:ext cx="10438677" cy="1736422"/>
              <a:chOff x="806778" y="1685854"/>
              <a:chExt cx="10354407" cy="1736422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C027C07-C395-59E6-D0F9-7DED2474E86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354407" cy="1736421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，是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JavaWeb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三大组件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(Servlet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Listener)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之一。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过滤器可以把对资源的请求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下来，从而实现一些特殊的功能。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过滤器一般完成一些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通用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的操作，比如：登录校验、统一编码处理、敏感字符处理等。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B5423526-5BA9-5BE8-5E63-AAD86B9CA7D5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概述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375">
              <a:extLst>
                <a:ext uri="{FF2B5EF4-FFF2-40B4-BE49-F238E27FC236}">
                  <a16:creationId xmlns:a16="http://schemas.microsoft.com/office/drawing/2014/main" id="{A265A853-5587-5B4B-3674-A6A5FF7C32B6}"/>
                </a:ext>
              </a:extLst>
            </p:cNvPr>
            <p:cNvSpPr/>
            <p:nvPr/>
          </p:nvSpPr>
          <p:spPr>
            <a:xfrm>
              <a:off x="928344" y="3619457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5F9D262-FFA9-13C0-F355-0D4140662F87}"/>
              </a:ext>
            </a:extLst>
          </p:cNvPr>
          <p:cNvSpPr/>
          <p:nvPr/>
        </p:nvSpPr>
        <p:spPr>
          <a:xfrm>
            <a:off x="780454" y="3512710"/>
            <a:ext cx="10438677" cy="2780908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9F855A7-C645-B567-AA18-32A8FA6F755C}"/>
              </a:ext>
            </a:extLst>
          </p:cNvPr>
          <p:cNvSpPr/>
          <p:nvPr/>
        </p:nvSpPr>
        <p:spPr>
          <a:xfrm>
            <a:off x="6835353" y="3616404"/>
            <a:ext cx="3906785" cy="2595586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31AB4B-00CD-122B-6A5A-6C2F87F850CB}"/>
              </a:ext>
            </a:extLst>
          </p:cNvPr>
          <p:cNvCxnSpPr>
            <a:cxnSpLocks/>
          </p:cNvCxnSpPr>
          <p:nvPr/>
        </p:nvCxnSpPr>
        <p:spPr>
          <a:xfrm>
            <a:off x="2254243" y="4429631"/>
            <a:ext cx="4545809" cy="446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13D8BE-F2CE-7099-BB7D-0FFA1BEDC413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122735"/>
            <a:ext cx="4557812" cy="657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726136E-94D8-89F6-3307-22E708633539}"/>
              </a:ext>
            </a:extLst>
          </p:cNvPr>
          <p:cNvSpPr txBox="1"/>
          <p:nvPr/>
        </p:nvSpPr>
        <p:spPr>
          <a:xfrm>
            <a:off x="1341656" y="5261568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A5BABE-654E-2A6F-5726-40DCDAE952FB}"/>
              </a:ext>
            </a:extLst>
          </p:cNvPr>
          <p:cNvSpPr txBox="1"/>
          <p:nvPr/>
        </p:nvSpPr>
        <p:spPr>
          <a:xfrm>
            <a:off x="3820477" y="4119345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7CDAC5-313F-16EB-DC62-4A283AAD0F61}"/>
              </a:ext>
            </a:extLst>
          </p:cNvPr>
          <p:cNvSpPr txBox="1"/>
          <p:nvPr/>
        </p:nvSpPr>
        <p:spPr>
          <a:xfrm>
            <a:off x="3805741" y="5182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38A4BA-5D3A-6C5E-D0D4-4526562F5EC1}"/>
              </a:ext>
            </a:extLst>
          </p:cNvPr>
          <p:cNvGrpSpPr/>
          <p:nvPr/>
        </p:nvGrpSpPr>
        <p:grpSpPr>
          <a:xfrm>
            <a:off x="1160245" y="4200134"/>
            <a:ext cx="1046624" cy="1055887"/>
            <a:chOff x="1288572" y="3466291"/>
            <a:chExt cx="1076475" cy="108600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65F5906-3150-79A2-7F67-D1AC9435F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1A5A7AA-EBD8-0A65-98F8-594CDFA2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978BAB-AA09-7523-D97A-AB1AD4EBF993}"/>
              </a:ext>
            </a:extLst>
          </p:cNvPr>
          <p:cNvSpPr/>
          <p:nvPr/>
        </p:nvSpPr>
        <p:spPr>
          <a:xfrm>
            <a:off x="9135207" y="3814368"/>
            <a:ext cx="1424355" cy="2083324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20123EF-F451-7C53-AC80-F91DDA7794E0}"/>
              </a:ext>
            </a:extLst>
          </p:cNvPr>
          <p:cNvSpPr/>
          <p:nvPr/>
        </p:nvSpPr>
        <p:spPr>
          <a:xfrm>
            <a:off x="9260609" y="405024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BBB90DDD-FCFF-0CEE-7580-9B7F357034D7}"/>
              </a:ext>
            </a:extLst>
          </p:cNvPr>
          <p:cNvSpPr/>
          <p:nvPr/>
        </p:nvSpPr>
        <p:spPr>
          <a:xfrm>
            <a:off x="9260609" y="4680084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117A44DA-4A03-6250-DA76-3083A04D3004}"/>
              </a:ext>
            </a:extLst>
          </p:cNvPr>
          <p:cNvSpPr/>
          <p:nvPr/>
        </p:nvSpPr>
        <p:spPr>
          <a:xfrm>
            <a:off x="9260608" y="5313861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554EDEC8-53E9-56AA-2678-3AF4D2640DA7}"/>
              </a:ext>
            </a:extLst>
          </p:cNvPr>
          <p:cNvSpPr/>
          <p:nvPr/>
        </p:nvSpPr>
        <p:spPr>
          <a:xfrm>
            <a:off x="8261768" y="4407592"/>
            <a:ext cx="766503" cy="227559"/>
          </a:xfrm>
          <a:prstGeom prst="rightArrow">
            <a:avLst>
              <a:gd name="adj1" fmla="val 50000"/>
              <a:gd name="adj2" fmla="val 19293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F8050D-9918-10B2-4AB9-FFE847A5886F}"/>
              </a:ext>
            </a:extLst>
          </p:cNvPr>
          <p:cNvSpPr txBox="1"/>
          <p:nvPr/>
        </p:nvSpPr>
        <p:spPr>
          <a:xfrm>
            <a:off x="8343941" y="5904213"/>
            <a:ext cx="111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7FCD812C-44C1-878C-F2CD-35A1552D587E}"/>
              </a:ext>
            </a:extLst>
          </p:cNvPr>
          <p:cNvSpPr/>
          <p:nvPr/>
        </p:nvSpPr>
        <p:spPr>
          <a:xfrm>
            <a:off x="7188380" y="3814368"/>
            <a:ext cx="916312" cy="2083324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ECA5377-B996-EBA6-C6F3-5B0C4203CA89}"/>
              </a:ext>
            </a:extLst>
          </p:cNvPr>
          <p:cNvSpPr/>
          <p:nvPr/>
        </p:nvSpPr>
        <p:spPr>
          <a:xfrm rot="10800000">
            <a:off x="8230093" y="5160503"/>
            <a:ext cx="766503" cy="227559"/>
          </a:xfrm>
          <a:prstGeom prst="rightArrow">
            <a:avLst>
              <a:gd name="adj1" fmla="val 50000"/>
              <a:gd name="adj2" fmla="val 19293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3" grpId="0" animBg="1"/>
      <p:bldP spid="40" grpId="0"/>
      <p:bldP spid="31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0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40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ABCBA-6DBE-FAE5-FB23-10EB81481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Filter</a:t>
            </a:r>
            <a:r>
              <a:rPr lang="zh-CN" altLang="en-US"/>
              <a:t>快速入门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12A11-F617-8DC9-7D08-FE668EA12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850" y="1765461"/>
            <a:ext cx="10650112" cy="8106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400"/>
              <a:t>定义</a:t>
            </a:r>
            <a:r>
              <a:rPr lang="en-US" altLang="zh-CN" sz="1400"/>
              <a:t>Filter</a:t>
            </a:r>
            <a:r>
              <a:rPr lang="zh-CN" altLang="en-US" sz="1400"/>
              <a:t>：定义一个类，实现 </a:t>
            </a:r>
            <a:r>
              <a:rPr lang="en-US" altLang="zh-CN" sz="1400"/>
              <a:t>Filter </a:t>
            </a:r>
            <a:r>
              <a:rPr lang="zh-CN" altLang="en-US" sz="1400"/>
              <a:t>接口，并重写其所有方法。</a:t>
            </a:r>
            <a:endParaRPr lang="en-US" altLang="zh-CN" sz="1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配置</a:t>
            </a:r>
            <a:r>
              <a:rPr lang="en-US" altLang="zh-CN" sz="1400"/>
              <a:t>Filter</a:t>
            </a:r>
            <a:r>
              <a:rPr lang="zh-CN" altLang="en-US" sz="1400"/>
              <a:t>：</a:t>
            </a:r>
            <a:r>
              <a:rPr lang="en-US" altLang="zh-CN" sz="1400"/>
              <a:t>Filter</a:t>
            </a:r>
            <a:r>
              <a:rPr lang="zh-CN" altLang="en-US" sz="1400"/>
              <a:t>类上加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@WebFilter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 </a:t>
            </a:r>
            <a:r>
              <a:rPr lang="zh-CN" altLang="en-US" sz="1400"/>
              <a:t>注解，配置拦截资源的路径。引导类上加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808000"/>
                </a:solidFill>
              </a:rPr>
              <a:t>@ServletComponentScan </a:t>
            </a:r>
            <a:r>
              <a:rPr lang="zh-CN" altLang="en-US" sz="1400"/>
              <a:t>开启</a:t>
            </a:r>
            <a:r>
              <a:rPr lang="en-US" altLang="zh-CN" sz="1400"/>
              <a:t>Servlet</a:t>
            </a:r>
            <a:r>
              <a:rPr lang="zh-CN" altLang="en-US" sz="1400"/>
              <a:t>组件支持。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A37ACF-AB05-39ED-71D5-6BCA3C6D8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0332"/>
          <a:stretch/>
        </p:blipFill>
        <p:spPr>
          <a:xfrm>
            <a:off x="928894" y="2538723"/>
            <a:ext cx="10650112" cy="3159932"/>
          </a:xfrm>
          <a:prstGeom prst="roundRect">
            <a:avLst>
              <a:gd name="adj" fmla="val 277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6CBB96-D7C3-E86D-5AEA-0FAD6634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0" y="2566497"/>
            <a:ext cx="4214225" cy="2301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971ADB-5323-60C1-0FA7-A4ABEA12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366"/>
          <a:stretch/>
        </p:blipFill>
        <p:spPr>
          <a:xfrm>
            <a:off x="2844634" y="5418010"/>
            <a:ext cx="6751565" cy="1308105"/>
          </a:xfrm>
          <a:prstGeom prst="roundRect">
            <a:avLst>
              <a:gd name="adj" fmla="val 512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E5489E2-664C-F4C7-4671-150B0493C0C5}"/>
              </a:ext>
            </a:extLst>
          </p:cNvPr>
          <p:cNvSpPr/>
          <p:nvPr/>
        </p:nvSpPr>
        <p:spPr>
          <a:xfrm>
            <a:off x="2846745" y="5418010"/>
            <a:ext cx="6751565" cy="257937"/>
          </a:xfrm>
          <a:prstGeom prst="roundRect">
            <a:avLst>
              <a:gd name="adj" fmla="val 23757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915D4E-0E0F-D7F0-003A-61815F0CC37F}"/>
              </a:ext>
            </a:extLst>
          </p:cNvPr>
          <p:cNvSpPr/>
          <p:nvPr/>
        </p:nvSpPr>
        <p:spPr>
          <a:xfrm>
            <a:off x="928894" y="2538761"/>
            <a:ext cx="10650112" cy="257899"/>
          </a:xfrm>
          <a:prstGeom prst="roundRect">
            <a:avLst>
              <a:gd name="adj" fmla="val 23757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1B349-60D4-376A-1951-A3B461BEBD1B}"/>
              </a:ext>
            </a:extLst>
          </p:cNvPr>
          <p:cNvSpPr txBox="1"/>
          <p:nvPr/>
        </p:nvSpPr>
        <p:spPr>
          <a:xfrm>
            <a:off x="7225264" y="3016778"/>
            <a:ext cx="4166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初始化方法，</a:t>
            </a: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服务器启动，创建</a:t>
            </a: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时调用，只调用一次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B0927-C38E-0530-8BC0-2C4C3A69AD45}"/>
              </a:ext>
            </a:extLst>
          </p:cNvPr>
          <p:cNvSpPr txBox="1"/>
          <p:nvPr/>
        </p:nvSpPr>
        <p:spPr>
          <a:xfrm>
            <a:off x="8856809" y="3730365"/>
            <a:ext cx="2836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拦截到请求时，调用该方法，可调用多次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3BEF7-8820-9187-77A4-5B2E6094C890}"/>
              </a:ext>
            </a:extLst>
          </p:cNvPr>
          <p:cNvSpPr txBox="1"/>
          <p:nvPr/>
        </p:nvSpPr>
        <p:spPr>
          <a:xfrm>
            <a:off x="3299029" y="4717049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销毁方法，服务器关闭时调用，只调用一次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4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0"/>
      <p:bldP spid="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8E7BB-610E-794E-5944-8B52E382B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703320"/>
          </a:xfrm>
        </p:spPr>
        <p:txBody>
          <a:bodyPr/>
          <a:lstStyle/>
          <a:p>
            <a:r>
              <a:rPr lang="en-US" altLang="zh-CN"/>
              <a:t>Filter</a:t>
            </a:r>
            <a:r>
              <a:rPr lang="zh-CN" altLang="en-US"/>
              <a:t>快速入门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定义：实现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配置：</a:t>
            </a:r>
            <a:r>
              <a:rPr lang="en-US" altLang="zh-CN" sz="1400" b="0">
                <a:solidFill>
                  <a:srgbClr val="B6A54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@WebFilter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(urlPatterns=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</a:t>
            </a:r>
            <a:r>
              <a:rPr lang="en-US" altLang="zh-CN" sz="1400" b="0">
                <a:solidFill>
                  <a:srgbClr val="B6A54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@ServletComponentScan</a:t>
            </a:r>
            <a:endParaRPr lang="zh-CN" altLang="en-US" sz="1400" b="0">
              <a:solidFill>
                <a:srgbClr val="B6A54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882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执行流程、拦截路径、过滤器链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)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F5CC868-41E6-DCF5-F7FC-DAA4ACE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Filter</a:t>
            </a:r>
            <a:r>
              <a:rPr lang="zh-CN" altLang="en-US">
                <a:solidFill>
                  <a:srgbClr val="C00000"/>
                </a:solidFill>
              </a:rPr>
              <a:t>执行流程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5F9D262-FFA9-13C0-F355-0D4140662F87}"/>
              </a:ext>
            </a:extLst>
          </p:cNvPr>
          <p:cNvSpPr/>
          <p:nvPr/>
        </p:nvSpPr>
        <p:spPr>
          <a:xfrm>
            <a:off x="867869" y="1795072"/>
            <a:ext cx="10438677" cy="333920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9F855A7-C645-B567-AA18-32A8FA6F755C}"/>
              </a:ext>
            </a:extLst>
          </p:cNvPr>
          <p:cNvSpPr/>
          <p:nvPr/>
        </p:nvSpPr>
        <p:spPr>
          <a:xfrm>
            <a:off x="6922768" y="1911792"/>
            <a:ext cx="3906785" cy="2929294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31AB4B-00CD-122B-6A5A-6C2F87F850CB}"/>
              </a:ext>
            </a:extLst>
          </p:cNvPr>
          <p:cNvCxnSpPr>
            <a:cxnSpLocks/>
          </p:cNvCxnSpPr>
          <p:nvPr/>
        </p:nvCxnSpPr>
        <p:spPr>
          <a:xfrm>
            <a:off x="2251745" y="3195733"/>
            <a:ext cx="47734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13D8BE-F2CE-7099-BB7D-0FFA1BEDC413}"/>
              </a:ext>
            </a:extLst>
          </p:cNvPr>
          <p:cNvCxnSpPr>
            <a:cxnSpLocks/>
          </p:cNvCxnSpPr>
          <p:nvPr/>
        </p:nvCxnSpPr>
        <p:spPr>
          <a:xfrm flipH="1">
            <a:off x="2236093" y="3553931"/>
            <a:ext cx="478906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726136E-94D8-89F6-3307-22E708633539}"/>
              </a:ext>
            </a:extLst>
          </p:cNvPr>
          <p:cNvSpPr txBox="1"/>
          <p:nvPr/>
        </p:nvSpPr>
        <p:spPr>
          <a:xfrm>
            <a:off x="1429071" y="3799224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A5BABE-654E-2A6F-5726-40DCDAE952FB}"/>
              </a:ext>
            </a:extLst>
          </p:cNvPr>
          <p:cNvSpPr txBox="1"/>
          <p:nvPr/>
        </p:nvSpPr>
        <p:spPr>
          <a:xfrm>
            <a:off x="4184850" y="2887956"/>
            <a:ext cx="56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7CDAC5-313F-16EB-DC62-4A283AAD0F61}"/>
              </a:ext>
            </a:extLst>
          </p:cNvPr>
          <p:cNvSpPr txBox="1"/>
          <p:nvPr/>
        </p:nvSpPr>
        <p:spPr>
          <a:xfrm>
            <a:off x="4184850" y="35655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38A4BA-5D3A-6C5E-D0D4-4526562F5EC1}"/>
              </a:ext>
            </a:extLst>
          </p:cNvPr>
          <p:cNvGrpSpPr/>
          <p:nvPr/>
        </p:nvGrpSpPr>
        <p:grpSpPr>
          <a:xfrm>
            <a:off x="1397129" y="2998554"/>
            <a:ext cx="780070" cy="786974"/>
            <a:chOff x="1288572" y="3466291"/>
            <a:chExt cx="1076475" cy="108600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65F5906-3150-79A2-7F67-D1AC9435F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1A5A7AA-EBD8-0A65-98F8-594CDFA2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978BAB-AA09-7523-D97A-AB1AD4EBF993}"/>
              </a:ext>
            </a:extLst>
          </p:cNvPr>
          <p:cNvSpPr/>
          <p:nvPr/>
        </p:nvSpPr>
        <p:spPr>
          <a:xfrm>
            <a:off x="7025158" y="2061118"/>
            <a:ext cx="3685032" cy="2648738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7FCD812C-44C1-878C-F2CD-35A1552D587E}"/>
              </a:ext>
            </a:extLst>
          </p:cNvPr>
          <p:cNvSpPr/>
          <p:nvPr/>
        </p:nvSpPr>
        <p:spPr>
          <a:xfrm>
            <a:off x="7178056" y="2475327"/>
            <a:ext cx="1286179" cy="1726650"/>
          </a:xfrm>
          <a:prstGeom prst="round2DiagRect">
            <a:avLst>
              <a:gd name="adj1" fmla="val 9527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放行前逻辑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8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8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放行后逻辑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F8050D-9918-10B2-4AB9-FFE847A5886F}"/>
              </a:ext>
            </a:extLst>
          </p:cNvPr>
          <p:cNvSpPr txBox="1"/>
          <p:nvPr/>
        </p:nvSpPr>
        <p:spPr>
          <a:xfrm>
            <a:off x="8464236" y="4826494"/>
            <a:ext cx="111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3C2229F-1965-DD00-AFC0-884FF11BAE84}"/>
              </a:ext>
            </a:extLst>
          </p:cNvPr>
          <p:cNvSpPr/>
          <p:nvPr/>
        </p:nvSpPr>
        <p:spPr>
          <a:xfrm>
            <a:off x="9046663" y="2373193"/>
            <a:ext cx="1461922" cy="2036301"/>
          </a:xfrm>
          <a:prstGeom prst="roundRect">
            <a:avLst>
              <a:gd name="adj" fmla="val 670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612B41-1C55-8102-4DE5-5090DE750E0D}"/>
              </a:ext>
            </a:extLst>
          </p:cNvPr>
          <p:cNvSpPr txBox="1"/>
          <p:nvPr/>
        </p:nvSpPr>
        <p:spPr>
          <a:xfrm>
            <a:off x="7363171" y="4195813"/>
            <a:ext cx="74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(Filter)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20123EF-F451-7C53-AC80-F91DDA7794E0}"/>
              </a:ext>
            </a:extLst>
          </p:cNvPr>
          <p:cNvSpPr/>
          <p:nvPr/>
        </p:nvSpPr>
        <p:spPr>
          <a:xfrm>
            <a:off x="9197851" y="2560470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BBB90DDD-FCFF-0CEE-7580-9B7F357034D7}"/>
              </a:ext>
            </a:extLst>
          </p:cNvPr>
          <p:cNvSpPr/>
          <p:nvPr/>
        </p:nvSpPr>
        <p:spPr>
          <a:xfrm>
            <a:off x="9197851" y="297999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117A44DA-4A03-6250-DA76-3083A04D3004}"/>
              </a:ext>
            </a:extLst>
          </p:cNvPr>
          <p:cNvSpPr/>
          <p:nvPr/>
        </p:nvSpPr>
        <p:spPr>
          <a:xfrm>
            <a:off x="9197851" y="3399522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: 剪去单角 42">
            <a:extLst>
              <a:ext uri="{FF2B5EF4-FFF2-40B4-BE49-F238E27FC236}">
                <a16:creationId xmlns:a16="http://schemas.microsoft.com/office/drawing/2014/main" id="{56270E7D-70C5-85BB-07D8-AED6D7CBCD1F}"/>
              </a:ext>
            </a:extLst>
          </p:cNvPr>
          <p:cNvSpPr/>
          <p:nvPr/>
        </p:nvSpPr>
        <p:spPr>
          <a:xfrm>
            <a:off x="9197851" y="3823913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  <a:endParaRPr lang="zh-CN" altLang="en-US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9CBA2986-0116-3BA9-23A2-727471F6E29B}"/>
              </a:ext>
            </a:extLst>
          </p:cNvPr>
          <p:cNvSpPr/>
          <p:nvPr/>
        </p:nvSpPr>
        <p:spPr>
          <a:xfrm>
            <a:off x="8508022" y="3249177"/>
            <a:ext cx="487527" cy="190119"/>
          </a:xfrm>
          <a:prstGeom prst="rightArrow">
            <a:avLst>
              <a:gd name="adj1" fmla="val 50000"/>
              <a:gd name="adj2" fmla="val 12587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780B5159-8CC4-7B0C-9EB8-05F9E6153CE1}"/>
              </a:ext>
            </a:extLst>
          </p:cNvPr>
          <p:cNvSpPr/>
          <p:nvPr/>
        </p:nvSpPr>
        <p:spPr>
          <a:xfrm rot="10800000">
            <a:off x="8508021" y="3548484"/>
            <a:ext cx="487527" cy="178084"/>
          </a:xfrm>
          <a:prstGeom prst="rightArrow">
            <a:avLst>
              <a:gd name="adj1" fmla="val 50000"/>
              <a:gd name="adj2" fmla="val 125115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03BE7F-33D1-049D-193A-88D9AA29B4A8}"/>
              </a:ext>
            </a:extLst>
          </p:cNvPr>
          <p:cNvSpPr txBox="1"/>
          <p:nvPr/>
        </p:nvSpPr>
        <p:spPr>
          <a:xfrm>
            <a:off x="9235837" y="4409529"/>
            <a:ext cx="110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(web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</a:t>
            </a: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B17D199F-FD9C-F9B0-778E-5F48E321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82" y="666328"/>
            <a:ext cx="6737838" cy="1689117"/>
          </a:xfrm>
          <a:prstGeom prst="roundRect">
            <a:avLst>
              <a:gd name="adj" fmla="val 394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868D70E2-A152-0166-F484-84C7E066296F}"/>
              </a:ext>
            </a:extLst>
          </p:cNvPr>
          <p:cNvSpPr/>
          <p:nvPr/>
        </p:nvSpPr>
        <p:spPr>
          <a:xfrm>
            <a:off x="4836398" y="1840163"/>
            <a:ext cx="6591570" cy="3084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16">
            <a:extLst>
              <a:ext uri="{FF2B5EF4-FFF2-40B4-BE49-F238E27FC236}">
                <a16:creationId xmlns:a16="http://schemas.microsoft.com/office/drawing/2014/main" id="{87B5CC5A-54CB-6014-D929-03A1CAA13BC4}"/>
              </a:ext>
            </a:extLst>
          </p:cNvPr>
          <p:cNvSpPr txBox="1">
            <a:spLocks/>
          </p:cNvSpPr>
          <p:nvPr/>
        </p:nvSpPr>
        <p:spPr>
          <a:xfrm>
            <a:off x="6025111" y="5775256"/>
            <a:ext cx="340520" cy="284111"/>
          </a:xfrm>
          <a:prstGeom prst="rect">
            <a:avLst/>
          </a:prstGeom>
        </p:spPr>
        <p:txBody>
          <a:bodyPr tIns="0" bIns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</a:t>
            </a: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占位符 16">
            <a:extLst>
              <a:ext uri="{FF2B5EF4-FFF2-40B4-BE49-F238E27FC236}">
                <a16:creationId xmlns:a16="http://schemas.microsoft.com/office/drawing/2014/main" id="{1D7EEE6B-0962-007E-AF8E-8556B0ADAA30}"/>
              </a:ext>
            </a:extLst>
          </p:cNvPr>
          <p:cNvSpPr txBox="1">
            <a:spLocks/>
          </p:cNvSpPr>
          <p:nvPr/>
        </p:nvSpPr>
        <p:spPr>
          <a:xfrm>
            <a:off x="5717250" y="6228930"/>
            <a:ext cx="1417019" cy="284111"/>
          </a:xfrm>
          <a:prstGeom prst="rect">
            <a:avLst/>
          </a:prstGeom>
        </p:spPr>
        <p:txBody>
          <a:bodyPr tIns="0" bIns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执行放行后逻辑</a:t>
            </a: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ACCE08-5DF7-9A7B-194F-9A1A4F70A067}"/>
              </a:ext>
            </a:extLst>
          </p:cNvPr>
          <p:cNvGrpSpPr/>
          <p:nvPr/>
        </p:nvGrpSpPr>
        <p:grpSpPr>
          <a:xfrm>
            <a:off x="859452" y="5261753"/>
            <a:ext cx="10438677" cy="1288866"/>
            <a:chOff x="859452" y="5261753"/>
            <a:chExt cx="10438677" cy="128886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A0B1CF6-7E8D-C053-6A40-6E722B06F9A9}"/>
                </a:ext>
              </a:extLst>
            </p:cNvPr>
            <p:cNvGrpSpPr/>
            <p:nvPr/>
          </p:nvGrpSpPr>
          <p:grpSpPr>
            <a:xfrm>
              <a:off x="859452" y="5261753"/>
              <a:ext cx="10438677" cy="1288866"/>
              <a:chOff x="806778" y="1685854"/>
              <a:chExt cx="10354407" cy="128886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FED981E-B5B9-A726-DE6B-FF4983ACB77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354407" cy="1288865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放行后访问对应资源，资源访问完成后，还会回到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中吗？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如果回到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中，是重新执行还是执行放行后的逻辑呢？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51" name="矩形: 对角圆角 50">
                <a:extLst>
                  <a:ext uri="{FF2B5EF4-FFF2-40B4-BE49-F238E27FC236}">
                    <a16:creationId xmlns:a16="http://schemas.microsoft.com/office/drawing/2014/main" id="{59DCFF4A-B750-5EF8-20FE-873BB1DABBF8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疑问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3" name="图形 2" descr="徽章问号 轮廓">
              <a:extLst>
                <a:ext uri="{FF2B5EF4-FFF2-40B4-BE49-F238E27FC236}">
                  <a16:creationId xmlns:a16="http://schemas.microsoft.com/office/drawing/2014/main" id="{DDA1E083-E1F4-5045-FBBF-1CA0D70FE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1560" y="5283329"/>
              <a:ext cx="345569" cy="345569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6A3197A-C64F-1DE3-3C60-680B586B499A}"/>
              </a:ext>
            </a:extLst>
          </p:cNvPr>
          <p:cNvSpPr txBox="1"/>
          <p:nvPr/>
        </p:nvSpPr>
        <p:spPr>
          <a:xfrm>
            <a:off x="8132183" y="2653320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387DEB-AFD0-03EC-F1CE-5D9DA9979EDF}"/>
              </a:ext>
            </a:extLst>
          </p:cNvPr>
          <p:cNvSpPr txBox="1"/>
          <p:nvPr/>
        </p:nvSpPr>
        <p:spPr>
          <a:xfrm>
            <a:off x="8129178" y="3199907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6A8227-8A70-2D98-5C28-F92552C8AB3C}"/>
              </a:ext>
            </a:extLst>
          </p:cNvPr>
          <p:cNvSpPr txBox="1"/>
          <p:nvPr/>
        </p:nvSpPr>
        <p:spPr>
          <a:xfrm>
            <a:off x="9020417" y="3261041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1A402F-BAC9-5EC3-E9DA-54FB186C5807}"/>
              </a:ext>
            </a:extLst>
          </p:cNvPr>
          <p:cNvSpPr txBox="1"/>
          <p:nvPr/>
        </p:nvSpPr>
        <p:spPr>
          <a:xfrm>
            <a:off x="8129607" y="3750510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6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7" grpId="0" animBg="1"/>
      <p:bldP spid="57" grpId="1" animBg="1"/>
      <p:bldP spid="52" grpId="0"/>
      <p:bldP spid="53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71175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登录功能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登录校验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重点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CN" altLang="en-US"/>
              <a:t>异常处理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2EC4D-0A94-BAD7-C1C0-8776EE18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68" y="2680014"/>
            <a:ext cx="147840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F5CC868-41E6-DCF5-F7FC-DAA4ACE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Filter</a:t>
            </a:r>
            <a:r>
              <a:rPr lang="zh-CN" altLang="en-US">
                <a:solidFill>
                  <a:srgbClr val="C00000"/>
                </a:solidFill>
              </a:rPr>
              <a:t>拦截路径</a:t>
            </a:r>
          </a:p>
        </p:txBody>
      </p: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7F188657-A543-47FD-6251-71CFFC4ED213}"/>
              </a:ext>
            </a:extLst>
          </p:cNvPr>
          <p:cNvSpPr txBox="1">
            <a:spLocks/>
          </p:cNvSpPr>
          <p:nvPr/>
        </p:nvSpPr>
        <p:spPr>
          <a:xfrm>
            <a:off x="710879" y="1678381"/>
            <a:ext cx="1052709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>
              <a:spcBef>
                <a:spcPts val="600"/>
              </a:spcBef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可以根据需求，配置不同的拦截资源路径：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15F6A-B349-9D2B-2A38-05C92834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27" y="1531174"/>
            <a:ext cx="5142181" cy="563929"/>
          </a:xfrm>
          <a:prstGeom prst="round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95C4F2FA-5673-E4B2-5617-8936D47BD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97499"/>
              </p:ext>
            </p:extLst>
          </p:nvPr>
        </p:nvGraphicFramePr>
        <p:xfrm>
          <a:off x="1160126" y="2354530"/>
          <a:ext cx="9871747" cy="1961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3194">
                  <a:extLst>
                    <a:ext uri="{9D8B030D-6E8A-4147-A177-3AD203B41FA5}">
                      <a16:colId xmlns:a16="http://schemas.microsoft.com/office/drawing/2014/main" val="2622190329"/>
                    </a:ext>
                  </a:extLst>
                </a:gridCol>
                <a:gridCol w="2935224">
                  <a:extLst>
                    <a:ext uri="{9D8B030D-6E8A-4147-A177-3AD203B41FA5}">
                      <a16:colId xmlns:a16="http://schemas.microsoft.com/office/drawing/2014/main" val="4224734778"/>
                    </a:ext>
                  </a:extLst>
                </a:gridCol>
                <a:gridCol w="4403329">
                  <a:extLst>
                    <a:ext uri="{9D8B030D-6E8A-4147-A177-3AD203B41FA5}">
                      <a16:colId xmlns:a16="http://schemas.microsoft.com/office/drawing/2014/main" val="3735183795"/>
                    </a:ext>
                  </a:extLst>
                </a:gridCol>
              </a:tblGrid>
              <a:tr h="578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拦截路径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urlPatterns</a:t>
                      </a:r>
                      <a:r>
                        <a:rPr lang="zh-CN" altLang="en-US" sz="1600" b="0"/>
                        <a:t>值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含义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3525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拦截具体路径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/login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只有访问 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/login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路径时，才会被拦截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607866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目录拦截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/emps/*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下的所有资源，都会被拦截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086678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拦截所有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访问所有资源，都会被拦截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21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8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F5CC868-41E6-DCF5-F7FC-DAA4ACE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过滤器链</a:t>
            </a:r>
          </a:p>
        </p:txBody>
      </p: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7F188657-A543-47FD-6251-71CFFC4ED213}"/>
              </a:ext>
            </a:extLst>
          </p:cNvPr>
          <p:cNvSpPr txBox="1">
            <a:spLocks/>
          </p:cNvSpPr>
          <p:nvPr/>
        </p:nvSpPr>
        <p:spPr>
          <a:xfrm>
            <a:off x="710879" y="1678381"/>
            <a:ext cx="1052709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>
              <a:spcBef>
                <a:spcPts val="600"/>
              </a:spcBef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82DB29E-7113-4AA0-746D-BE58679F1197}"/>
              </a:ext>
            </a:extLst>
          </p:cNvPr>
          <p:cNvSpPr/>
          <p:nvPr/>
        </p:nvSpPr>
        <p:spPr>
          <a:xfrm>
            <a:off x="4966626" y="3224003"/>
            <a:ext cx="5817472" cy="2929294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0B5888C-F35D-DBF0-CD60-59EC9757A0F4}"/>
              </a:ext>
            </a:extLst>
          </p:cNvPr>
          <p:cNvCxnSpPr>
            <a:cxnSpLocks/>
          </p:cNvCxnSpPr>
          <p:nvPr/>
        </p:nvCxnSpPr>
        <p:spPr>
          <a:xfrm>
            <a:off x="2183175" y="4396937"/>
            <a:ext cx="266138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AD2082-F5F3-7B9E-14C5-1D3C265028EB}"/>
              </a:ext>
            </a:extLst>
          </p:cNvPr>
          <p:cNvCxnSpPr>
            <a:cxnSpLocks/>
          </p:cNvCxnSpPr>
          <p:nvPr/>
        </p:nvCxnSpPr>
        <p:spPr>
          <a:xfrm flipH="1">
            <a:off x="2167523" y="4860643"/>
            <a:ext cx="26770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EE3B4A-93A9-9FF3-8CF2-E3E0F8A97AD5}"/>
              </a:ext>
            </a:extLst>
          </p:cNvPr>
          <p:cNvSpPr txBox="1"/>
          <p:nvPr/>
        </p:nvSpPr>
        <p:spPr>
          <a:xfrm>
            <a:off x="1201336" y="5171072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FC92D-B566-317F-7DCC-5F7EDB824508}"/>
              </a:ext>
            </a:extLst>
          </p:cNvPr>
          <p:cNvSpPr txBox="1"/>
          <p:nvPr/>
        </p:nvSpPr>
        <p:spPr>
          <a:xfrm>
            <a:off x="3237049" y="4089160"/>
            <a:ext cx="56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7460C0-DA97-776D-2B37-428A6557A413}"/>
              </a:ext>
            </a:extLst>
          </p:cNvPr>
          <p:cNvSpPr txBox="1"/>
          <p:nvPr/>
        </p:nvSpPr>
        <p:spPr>
          <a:xfrm>
            <a:off x="3241998" y="48745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336FDD-9BE0-88D3-EBC2-5A701B3329FA}"/>
              </a:ext>
            </a:extLst>
          </p:cNvPr>
          <p:cNvGrpSpPr/>
          <p:nvPr/>
        </p:nvGrpSpPr>
        <p:grpSpPr>
          <a:xfrm>
            <a:off x="1101069" y="4075763"/>
            <a:ext cx="1007560" cy="1016477"/>
            <a:chOff x="1288572" y="3466291"/>
            <a:chExt cx="1076475" cy="108600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3523F3E-1B2A-3206-4BF6-D92AC8333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DEB4782-149E-D474-0D8B-6A63EC50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D2CF5327-169D-2580-5B17-73C1072BD829}"/>
              </a:ext>
            </a:extLst>
          </p:cNvPr>
          <p:cNvSpPr/>
          <p:nvPr/>
        </p:nvSpPr>
        <p:spPr>
          <a:xfrm>
            <a:off x="5256892" y="3748749"/>
            <a:ext cx="1064778" cy="1726650"/>
          </a:xfrm>
          <a:prstGeom prst="round2DiagRect">
            <a:avLst>
              <a:gd name="adj1" fmla="val 9527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放行前逻辑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8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8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放行后逻辑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36E8F0-2D1D-CD44-58A8-0A98284A7A28}"/>
              </a:ext>
            </a:extLst>
          </p:cNvPr>
          <p:cNvSpPr txBox="1"/>
          <p:nvPr/>
        </p:nvSpPr>
        <p:spPr>
          <a:xfrm>
            <a:off x="7363840" y="6253857"/>
            <a:ext cx="111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9291C26-6816-B060-C5C6-3CEDE27BBF3B}"/>
              </a:ext>
            </a:extLst>
          </p:cNvPr>
          <p:cNvSpPr/>
          <p:nvPr/>
        </p:nvSpPr>
        <p:spPr>
          <a:xfrm>
            <a:off x="9092393" y="3679905"/>
            <a:ext cx="1461922" cy="2036301"/>
          </a:xfrm>
          <a:prstGeom prst="roundRect">
            <a:avLst>
              <a:gd name="adj" fmla="val 670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B9A4CA-8532-FD2A-AFCA-6BFCC08171E5}"/>
              </a:ext>
            </a:extLst>
          </p:cNvPr>
          <p:cNvSpPr txBox="1"/>
          <p:nvPr/>
        </p:nvSpPr>
        <p:spPr>
          <a:xfrm>
            <a:off x="5348881" y="5528826"/>
            <a:ext cx="88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(Filter1)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18E6FBF8-79BD-59CA-BF0D-8BA90357F70C}"/>
              </a:ext>
            </a:extLst>
          </p:cNvPr>
          <p:cNvSpPr/>
          <p:nvPr/>
        </p:nvSpPr>
        <p:spPr>
          <a:xfrm>
            <a:off x="9243581" y="3867182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ABEE49DE-A417-6B9A-7940-6AF6F825C741}"/>
              </a:ext>
            </a:extLst>
          </p:cNvPr>
          <p:cNvSpPr/>
          <p:nvPr/>
        </p:nvSpPr>
        <p:spPr>
          <a:xfrm>
            <a:off x="9243581" y="4286708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BAD10866-B955-9393-319B-649470D523CD}"/>
              </a:ext>
            </a:extLst>
          </p:cNvPr>
          <p:cNvSpPr/>
          <p:nvPr/>
        </p:nvSpPr>
        <p:spPr>
          <a:xfrm>
            <a:off x="9243581" y="4706234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3EBA2901-CD0B-8E90-198F-732771E82563}"/>
              </a:ext>
            </a:extLst>
          </p:cNvPr>
          <p:cNvSpPr/>
          <p:nvPr/>
        </p:nvSpPr>
        <p:spPr>
          <a:xfrm>
            <a:off x="9243581" y="5130625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  <a:endParaRPr lang="zh-CN" altLang="en-US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77197AC-708D-FA19-F138-CD63F52A1ABC}"/>
              </a:ext>
            </a:extLst>
          </p:cNvPr>
          <p:cNvSpPr/>
          <p:nvPr/>
        </p:nvSpPr>
        <p:spPr>
          <a:xfrm>
            <a:off x="8305857" y="4147989"/>
            <a:ext cx="591958" cy="178085"/>
          </a:xfrm>
          <a:prstGeom prst="rightArrow">
            <a:avLst>
              <a:gd name="adj1" fmla="val 50000"/>
              <a:gd name="adj2" fmla="val 12587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6436EB3-F505-BC03-018F-D2628892F111}"/>
              </a:ext>
            </a:extLst>
          </p:cNvPr>
          <p:cNvSpPr/>
          <p:nvPr/>
        </p:nvSpPr>
        <p:spPr>
          <a:xfrm rot="10800000">
            <a:off x="8300070" y="4964942"/>
            <a:ext cx="591956" cy="165683"/>
          </a:xfrm>
          <a:prstGeom prst="rightArrow">
            <a:avLst>
              <a:gd name="adj1" fmla="val 50000"/>
              <a:gd name="adj2" fmla="val 125115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C5E3E8-7F61-159C-3903-305165B7BB3E}"/>
              </a:ext>
            </a:extLst>
          </p:cNvPr>
          <p:cNvSpPr txBox="1"/>
          <p:nvPr/>
        </p:nvSpPr>
        <p:spPr>
          <a:xfrm>
            <a:off x="9281567" y="5716241"/>
            <a:ext cx="110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(web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</a:t>
            </a: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66E654-4EEA-086D-302D-19B1A7A9880E}"/>
              </a:ext>
            </a:extLst>
          </p:cNvPr>
          <p:cNvSpPr txBox="1"/>
          <p:nvPr/>
        </p:nvSpPr>
        <p:spPr>
          <a:xfrm>
            <a:off x="6086322" y="3909605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A47158-4C01-B14C-F7A8-F33FC3C8C062}"/>
              </a:ext>
            </a:extLst>
          </p:cNvPr>
          <p:cNvSpPr txBox="1"/>
          <p:nvPr/>
        </p:nvSpPr>
        <p:spPr>
          <a:xfrm>
            <a:off x="6077864" y="4449645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: 对角圆角 33">
            <a:extLst>
              <a:ext uri="{FF2B5EF4-FFF2-40B4-BE49-F238E27FC236}">
                <a16:creationId xmlns:a16="http://schemas.microsoft.com/office/drawing/2014/main" id="{3864597E-401A-47BA-DAD2-1967AB9D173F}"/>
              </a:ext>
            </a:extLst>
          </p:cNvPr>
          <p:cNvSpPr/>
          <p:nvPr/>
        </p:nvSpPr>
        <p:spPr>
          <a:xfrm>
            <a:off x="7119014" y="3745667"/>
            <a:ext cx="1064779" cy="1726650"/>
          </a:xfrm>
          <a:prstGeom prst="round2DiagRect">
            <a:avLst>
              <a:gd name="adj1" fmla="val 9527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放行前逻辑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8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8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80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放行后逻辑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563007-0BA8-6AC4-97B4-63EFCE9214A4}"/>
              </a:ext>
            </a:extLst>
          </p:cNvPr>
          <p:cNvSpPr txBox="1"/>
          <p:nvPr/>
        </p:nvSpPr>
        <p:spPr>
          <a:xfrm>
            <a:off x="7211003" y="5528825"/>
            <a:ext cx="88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(Filter2)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733904-A0CC-30DC-6B80-30EC1726F470}"/>
              </a:ext>
            </a:extLst>
          </p:cNvPr>
          <p:cNvSpPr/>
          <p:nvPr/>
        </p:nvSpPr>
        <p:spPr>
          <a:xfrm>
            <a:off x="6424363" y="4143848"/>
            <a:ext cx="591958" cy="178085"/>
          </a:xfrm>
          <a:prstGeom prst="rightArrow">
            <a:avLst>
              <a:gd name="adj1" fmla="val 50000"/>
              <a:gd name="adj2" fmla="val 12587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F3564E9-645B-75F4-6F6C-BBD46CF05BE3}"/>
              </a:ext>
            </a:extLst>
          </p:cNvPr>
          <p:cNvSpPr/>
          <p:nvPr/>
        </p:nvSpPr>
        <p:spPr>
          <a:xfrm rot="10800000">
            <a:off x="6424363" y="4964942"/>
            <a:ext cx="591956" cy="165683"/>
          </a:xfrm>
          <a:prstGeom prst="rightArrow">
            <a:avLst>
              <a:gd name="adj1" fmla="val 50000"/>
              <a:gd name="adj2" fmla="val 125115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A11BEC-8949-0E83-0582-5C946DE504BF}"/>
              </a:ext>
            </a:extLst>
          </p:cNvPr>
          <p:cNvSpPr txBox="1"/>
          <p:nvPr/>
        </p:nvSpPr>
        <p:spPr>
          <a:xfrm>
            <a:off x="7972020" y="3891097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C09971-1175-4E62-E4B6-B6A0B446F5EB}"/>
              </a:ext>
            </a:extLst>
          </p:cNvPr>
          <p:cNvSpPr txBox="1"/>
          <p:nvPr/>
        </p:nvSpPr>
        <p:spPr>
          <a:xfrm>
            <a:off x="7946784" y="4450915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F941DE7-1682-E9B6-B3F9-AA8029D87E51}"/>
              </a:ext>
            </a:extLst>
          </p:cNvPr>
          <p:cNvSpPr txBox="1"/>
          <p:nvPr/>
        </p:nvSpPr>
        <p:spPr>
          <a:xfrm>
            <a:off x="8892026" y="4460842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16B2D9F-D676-194C-CB0E-29F74CAB2C04}"/>
              </a:ext>
            </a:extLst>
          </p:cNvPr>
          <p:cNvSpPr txBox="1"/>
          <p:nvPr/>
        </p:nvSpPr>
        <p:spPr>
          <a:xfrm>
            <a:off x="7958442" y="4997694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C2F2DF-5D96-F72E-1E03-3499086CCAF6}"/>
              </a:ext>
            </a:extLst>
          </p:cNvPr>
          <p:cNvSpPr txBox="1"/>
          <p:nvPr/>
        </p:nvSpPr>
        <p:spPr>
          <a:xfrm>
            <a:off x="6086322" y="5017558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⑦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29B41B-0924-90D3-11C7-724E3DB1C5E5}"/>
              </a:ext>
            </a:extLst>
          </p:cNvPr>
          <p:cNvGrpSpPr/>
          <p:nvPr/>
        </p:nvGrpSpPr>
        <p:grpSpPr>
          <a:xfrm>
            <a:off x="799299" y="1623622"/>
            <a:ext cx="10767861" cy="1288866"/>
            <a:chOff x="806778" y="1685854"/>
            <a:chExt cx="10354407" cy="1288866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BEE4A37-D819-34B4-536E-C24B6B2AC063}"/>
                </a:ext>
              </a:extLst>
            </p:cNvPr>
            <p:cNvSpPr/>
            <p:nvPr/>
          </p:nvSpPr>
          <p:spPr>
            <a:xfrm>
              <a:off x="806778" y="1685855"/>
              <a:ext cx="10354407" cy="1288865"/>
            </a:xfrm>
            <a:prstGeom prst="roundRect">
              <a:avLst>
                <a:gd name="adj" fmla="val 6594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32000" rIns="72000" bIns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介绍：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应用中，可以配置多个过滤器，这多个过滤器就形成了一个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过滤器链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顺序：注解配置的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Filter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，优先级是按照过滤器类名（字符串）的自然排序。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: 对角圆角 46">
              <a:extLst>
                <a:ext uri="{FF2B5EF4-FFF2-40B4-BE49-F238E27FC236}">
                  <a16:creationId xmlns:a16="http://schemas.microsoft.com/office/drawing/2014/main" id="{076E8D0D-AE9E-7225-8F1B-3D8519F515A0}"/>
                </a:ext>
              </a:extLst>
            </p:cNvPr>
            <p:cNvSpPr/>
            <p:nvPr/>
          </p:nvSpPr>
          <p:spPr>
            <a:xfrm>
              <a:off x="806779" y="1685854"/>
              <a:ext cx="1420822" cy="408745"/>
            </a:xfrm>
            <a:prstGeom prst="round2DiagRect">
              <a:avLst>
                <a:gd name="adj1" fmla="val 21937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过滤器链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49" name="图形 48" descr="链接 轮廓">
            <a:extLst>
              <a:ext uri="{FF2B5EF4-FFF2-40B4-BE49-F238E27FC236}">
                <a16:creationId xmlns:a16="http://schemas.microsoft.com/office/drawing/2014/main" id="{BFCC69BA-CE2B-64DD-995B-6CDA241E3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20" y="1621870"/>
            <a:ext cx="408745" cy="4087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8A478C-9F1B-7EC5-4618-32EC2FE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" y="2554401"/>
            <a:ext cx="7088100" cy="335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A25F8F-2EDA-E615-D766-8C3D11D0C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2" y="3109486"/>
            <a:ext cx="11114634" cy="34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0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/>
      <p:bldP spid="29" grpId="0"/>
      <p:bldP spid="38" grpId="0" animBg="1"/>
      <p:bldP spid="39" grpId="0" animBg="1"/>
      <p:bldP spid="30" grpId="0"/>
      <p:bldP spid="31" grpId="0"/>
      <p:bldP spid="40" grpId="0"/>
      <p:bldP spid="41" grpId="0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AD98C-F8EA-804D-D945-635E76DD5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930" y="1500846"/>
            <a:ext cx="7065416" cy="3469445"/>
          </a:xfrm>
        </p:spPr>
        <p:txBody>
          <a:bodyPr/>
          <a:lstStyle/>
          <a:p>
            <a:r>
              <a:rPr lang="zh-CN" altLang="en-US"/>
              <a:t>执行流程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放行前逻辑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放行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资源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放行后逻辑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拦截路径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/login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/depts/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过滤器链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应用中，配置了多个过滤器，就形成了一个过滤器链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507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82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712274-40CE-D1A4-3C1B-4F2EF782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Filter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2290FC-0546-9BB2-D851-2E60DA888705}"/>
              </a:ext>
            </a:extLst>
          </p:cNvPr>
          <p:cNvSpPr/>
          <p:nvPr/>
        </p:nvSpPr>
        <p:spPr>
          <a:xfrm>
            <a:off x="816584" y="1549062"/>
            <a:ext cx="10664536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9BCCD2-DC46-BD37-5629-7EAE3517D8F4}"/>
              </a:ext>
            </a:extLst>
          </p:cNvPr>
          <p:cNvSpPr/>
          <p:nvPr/>
        </p:nvSpPr>
        <p:spPr>
          <a:xfrm>
            <a:off x="6843202" y="1640293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2D840D6-8072-EA5F-A1C4-092F88EFEE8F}"/>
              </a:ext>
            </a:extLst>
          </p:cNvPr>
          <p:cNvCxnSpPr>
            <a:cxnSpLocks/>
          </p:cNvCxnSpPr>
          <p:nvPr/>
        </p:nvCxnSpPr>
        <p:spPr>
          <a:xfrm flipV="1">
            <a:off x="2262705" y="2370634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F6C96C-CD63-2726-07EC-F5E58712C7F9}"/>
              </a:ext>
            </a:extLst>
          </p:cNvPr>
          <p:cNvCxnSpPr>
            <a:cxnSpLocks/>
          </p:cNvCxnSpPr>
          <p:nvPr/>
        </p:nvCxnSpPr>
        <p:spPr>
          <a:xfrm flipH="1" flipV="1">
            <a:off x="2243702" y="3276560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DACE9C2-9E66-A6A1-70E0-4CE96FC990B3}"/>
              </a:ext>
            </a:extLst>
          </p:cNvPr>
          <p:cNvSpPr txBox="1"/>
          <p:nvPr/>
        </p:nvSpPr>
        <p:spPr>
          <a:xfrm>
            <a:off x="1345844" y="3635050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BAA43-E52C-75D5-BFDD-B3817EA40F77}"/>
              </a:ext>
            </a:extLst>
          </p:cNvPr>
          <p:cNvSpPr txBox="1"/>
          <p:nvPr/>
        </p:nvSpPr>
        <p:spPr>
          <a:xfrm rot="21093582">
            <a:off x="3856607" y="2379990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587106-9567-B2ED-817C-896779DF4359}"/>
              </a:ext>
            </a:extLst>
          </p:cNvPr>
          <p:cNvSpPr txBox="1"/>
          <p:nvPr/>
        </p:nvSpPr>
        <p:spPr>
          <a:xfrm rot="435607">
            <a:off x="3792006" y="3515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2327FC-79E4-511F-0139-5157ABA12DD6}"/>
              </a:ext>
            </a:extLst>
          </p:cNvPr>
          <p:cNvGrpSpPr/>
          <p:nvPr/>
        </p:nvGrpSpPr>
        <p:grpSpPr>
          <a:xfrm>
            <a:off x="1345844" y="2721543"/>
            <a:ext cx="780070" cy="786974"/>
            <a:chOff x="1288572" y="3466291"/>
            <a:chExt cx="1076475" cy="10860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11639A8-91FA-BB93-C1A5-84CA011D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78FD19C-5311-1E36-269B-DA692B8A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AB0164-47BA-B7E9-DFB5-892AB27E48C1}"/>
              </a:ext>
            </a:extLst>
          </p:cNvPr>
          <p:cNvSpPr/>
          <p:nvPr/>
        </p:nvSpPr>
        <p:spPr>
          <a:xfrm>
            <a:off x="6947428" y="1777453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B539A872-16BC-11DF-0731-1D51AB3524EF}"/>
              </a:ext>
            </a:extLst>
          </p:cNvPr>
          <p:cNvSpPr/>
          <p:nvPr/>
        </p:nvSpPr>
        <p:spPr>
          <a:xfrm>
            <a:off x="8907973" y="2244902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83C0E4AD-5837-7C40-8978-383A20DE9DDB}"/>
              </a:ext>
            </a:extLst>
          </p:cNvPr>
          <p:cNvSpPr/>
          <p:nvPr/>
        </p:nvSpPr>
        <p:spPr>
          <a:xfrm>
            <a:off x="8907973" y="2874740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94B4F950-A1BF-25D4-A8CD-395C4ED71260}"/>
              </a:ext>
            </a:extLst>
          </p:cNvPr>
          <p:cNvSpPr/>
          <p:nvPr/>
        </p:nvSpPr>
        <p:spPr>
          <a:xfrm>
            <a:off x="8907972" y="3508517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矩形: 对角圆角 17">
            <a:extLst>
              <a:ext uri="{FF2B5EF4-FFF2-40B4-BE49-F238E27FC236}">
                <a16:creationId xmlns:a16="http://schemas.microsoft.com/office/drawing/2014/main" id="{AB726B72-FAAA-2606-8882-688430AFF358}"/>
              </a:ext>
            </a:extLst>
          </p:cNvPr>
          <p:cNvSpPr/>
          <p:nvPr/>
        </p:nvSpPr>
        <p:spPr>
          <a:xfrm>
            <a:off x="7400231" y="2232889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03435A4-2E6C-5B33-834A-E567EA36C067}"/>
              </a:ext>
            </a:extLst>
          </p:cNvPr>
          <p:cNvSpPr/>
          <p:nvPr/>
        </p:nvSpPr>
        <p:spPr>
          <a:xfrm rot="19229268">
            <a:off x="8146706" y="2535321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BBCB33B-7B38-4253-179E-4B5E46B2B21B}"/>
              </a:ext>
            </a:extLst>
          </p:cNvPr>
          <p:cNvSpPr/>
          <p:nvPr/>
        </p:nvSpPr>
        <p:spPr>
          <a:xfrm>
            <a:off x="8251168" y="2964850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5C846B4-7A76-5552-7CDA-7C7D8CC76FE4}"/>
              </a:ext>
            </a:extLst>
          </p:cNvPr>
          <p:cNvSpPr/>
          <p:nvPr/>
        </p:nvSpPr>
        <p:spPr>
          <a:xfrm rot="2370732" flipV="1">
            <a:off x="8147146" y="3407031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雇员徽章 轮廓">
            <a:extLst>
              <a:ext uri="{FF2B5EF4-FFF2-40B4-BE49-F238E27FC236}">
                <a16:creationId xmlns:a16="http://schemas.microsoft.com/office/drawing/2014/main" id="{009F4F07-3E41-1173-3ED3-E5D0CD01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7566" y="2041336"/>
            <a:ext cx="407132" cy="407132"/>
          </a:xfrm>
          <a:prstGeom prst="rect">
            <a:avLst/>
          </a:prstGeom>
        </p:spPr>
      </p:pic>
      <p:pic>
        <p:nvPicPr>
          <p:cNvPr id="23" name="图形 22" descr="雇员徽章 轮廓">
            <a:extLst>
              <a:ext uri="{FF2B5EF4-FFF2-40B4-BE49-F238E27FC236}">
                <a16:creationId xmlns:a16="http://schemas.microsoft.com/office/drawing/2014/main" id="{ABB55707-C8DC-1899-71F3-E71BE611C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09" y="2938368"/>
            <a:ext cx="407132" cy="407132"/>
          </a:xfrm>
          <a:prstGeom prst="rect">
            <a:avLst/>
          </a:prstGeom>
        </p:spPr>
      </p:pic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D6CFD9ED-5084-F479-B731-F33F63978C24}"/>
              </a:ext>
            </a:extLst>
          </p:cNvPr>
          <p:cNvSpPr/>
          <p:nvPr/>
        </p:nvSpPr>
        <p:spPr>
          <a:xfrm>
            <a:off x="7523107" y="3207863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993CE4FC-8118-FD90-7794-19B3F5C8C692}"/>
              </a:ext>
            </a:extLst>
          </p:cNvPr>
          <p:cNvSpPr/>
          <p:nvPr/>
        </p:nvSpPr>
        <p:spPr>
          <a:xfrm>
            <a:off x="816936" y="4331916"/>
            <a:ext cx="2356384" cy="407132"/>
          </a:xfrm>
          <a:prstGeom prst="round2DiagRect">
            <a:avLst>
              <a:gd name="adj1" fmla="val 0"/>
              <a:gd name="adj2" fmla="val 224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请求头中携带令牌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(token)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6">
            <a:extLst>
              <a:ext uri="{FF2B5EF4-FFF2-40B4-BE49-F238E27FC236}">
                <a16:creationId xmlns:a16="http://schemas.microsoft.com/office/drawing/2014/main" id="{DA6A8310-2B9C-9374-4153-A6662AF4B175}"/>
              </a:ext>
            </a:extLst>
          </p:cNvPr>
          <p:cNvSpPr txBox="1">
            <a:spLocks/>
          </p:cNvSpPr>
          <p:nvPr/>
        </p:nvSpPr>
        <p:spPr>
          <a:xfrm>
            <a:off x="5100206" y="5659015"/>
            <a:ext cx="1970945" cy="345106"/>
          </a:xfrm>
          <a:prstGeom prst="rect">
            <a:avLst/>
          </a:prstGeom>
        </p:spPr>
        <p:txBody>
          <a:bodyPr tIns="0" bIns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有一个例外，登录请求</a:t>
            </a: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8D5DEF92-BA9E-B51A-97EC-8993101D24B3}"/>
              </a:ext>
            </a:extLst>
          </p:cNvPr>
          <p:cNvSpPr txBox="1">
            <a:spLocks/>
          </p:cNvSpPr>
          <p:nvPr/>
        </p:nvSpPr>
        <p:spPr>
          <a:xfrm>
            <a:off x="5630190" y="6067082"/>
            <a:ext cx="5119797" cy="345106"/>
          </a:xfrm>
          <a:prstGeom prst="rect">
            <a:avLst/>
          </a:prstGeom>
        </p:spPr>
        <p:txBody>
          <a:bodyPr tIns="0" bIns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有令牌，且令牌校验通过（合法）；否则都返回未登录错误结果</a:t>
            </a: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39E7ED0-EFE3-A740-FAE1-FC2828225515}"/>
              </a:ext>
            </a:extLst>
          </p:cNvPr>
          <p:cNvGrpSpPr/>
          <p:nvPr/>
        </p:nvGrpSpPr>
        <p:grpSpPr>
          <a:xfrm>
            <a:off x="816584" y="5125288"/>
            <a:ext cx="10664536" cy="1288866"/>
            <a:chOff x="816584" y="4777816"/>
            <a:chExt cx="10664536" cy="128886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B14823-2FF7-2D43-30E0-BE2D07A69B84}"/>
                </a:ext>
              </a:extLst>
            </p:cNvPr>
            <p:cNvGrpSpPr/>
            <p:nvPr/>
          </p:nvGrpSpPr>
          <p:grpSpPr>
            <a:xfrm>
              <a:off x="816584" y="4777816"/>
              <a:ext cx="10664536" cy="1288866"/>
              <a:chOff x="806778" y="1685854"/>
              <a:chExt cx="10354407" cy="1288866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B2FB611-735E-60C7-7128-8296111A5F8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354407" cy="1288865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所有的请求，拦截到了之后，都需要校验令牌吗？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拦截到请求后，什么情况下才可以放行，执行业务操作？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1" name="矩形: 对角圆角 30">
                <a:extLst>
                  <a:ext uri="{FF2B5EF4-FFF2-40B4-BE49-F238E27FC236}">
                    <a16:creationId xmlns:a16="http://schemas.microsoft.com/office/drawing/2014/main" id="{8EBFF36D-165E-1387-27AE-E52CD987E94D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思考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6" name="Shape 2399">
              <a:extLst>
                <a:ext uri="{FF2B5EF4-FFF2-40B4-BE49-F238E27FC236}">
                  <a16:creationId xmlns:a16="http://schemas.microsoft.com/office/drawing/2014/main" id="{583B5CE8-BABA-03DA-7E27-E10A6D9776DB}"/>
                </a:ext>
              </a:extLst>
            </p:cNvPr>
            <p:cNvSpPr/>
            <p:nvPr/>
          </p:nvSpPr>
          <p:spPr>
            <a:xfrm>
              <a:off x="996582" y="4842458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1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68763 0.132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63 0.13218 L -0.18685 0.1233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!!矩形: 对角圆角 17">
            <a:extLst>
              <a:ext uri="{FF2B5EF4-FFF2-40B4-BE49-F238E27FC236}">
                <a16:creationId xmlns:a16="http://schemas.microsoft.com/office/drawing/2014/main" id="{13DB85E0-1FD2-3EE2-79B2-981181FAFF95}"/>
              </a:ext>
            </a:extLst>
          </p:cNvPr>
          <p:cNvSpPr/>
          <p:nvPr/>
        </p:nvSpPr>
        <p:spPr>
          <a:xfrm>
            <a:off x="6629399" y="898959"/>
            <a:ext cx="4967632" cy="5650194"/>
          </a:xfrm>
          <a:prstGeom prst="round2DiagRect">
            <a:avLst>
              <a:gd name="adj1" fmla="val 2478"/>
              <a:gd name="adj2" fmla="val 2301"/>
            </a:avLst>
          </a:prstGeom>
          <a:solidFill>
            <a:srgbClr val="E46C0A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712274-40CE-D1A4-3C1B-4F2EF782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Filter-</a:t>
            </a:r>
            <a:r>
              <a:rPr lang="zh-CN" altLang="en-US"/>
              <a:t>流程</a:t>
            </a:r>
          </a:p>
        </p:txBody>
      </p:sp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E009CFE2-045C-4D93-32D8-23B74876FCAE}"/>
              </a:ext>
            </a:extLst>
          </p:cNvPr>
          <p:cNvSpPr/>
          <p:nvPr/>
        </p:nvSpPr>
        <p:spPr>
          <a:xfrm>
            <a:off x="7692698" y="2455800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判断是否是登录请求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7E7C67-A4DD-B7AE-2A6D-6D4D195C50F0}"/>
              </a:ext>
            </a:extLst>
          </p:cNvPr>
          <p:cNvSpPr/>
          <p:nvPr/>
        </p:nvSpPr>
        <p:spPr>
          <a:xfrm>
            <a:off x="7692699" y="1677606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获取请求路径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9BA714-3ABA-6B66-0AD4-CE3C1921F72D}"/>
              </a:ext>
            </a:extLst>
          </p:cNvPr>
          <p:cNvSpPr/>
          <p:nvPr/>
        </p:nvSpPr>
        <p:spPr>
          <a:xfrm>
            <a:off x="7692698" y="3393460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获取请求头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流程图: 决策 31">
            <a:extLst>
              <a:ext uri="{FF2B5EF4-FFF2-40B4-BE49-F238E27FC236}">
                <a16:creationId xmlns:a16="http://schemas.microsoft.com/office/drawing/2014/main" id="{DE470405-EBCD-EDD0-803B-6CDF80DEE3CE}"/>
              </a:ext>
            </a:extLst>
          </p:cNvPr>
          <p:cNvSpPr/>
          <p:nvPr/>
        </p:nvSpPr>
        <p:spPr>
          <a:xfrm>
            <a:off x="7692698" y="417165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判断是否有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CC256AAB-E08C-2262-EA14-00CBE1111E8D}"/>
              </a:ext>
            </a:extLst>
          </p:cNvPr>
          <p:cNvSpPr/>
          <p:nvPr/>
        </p:nvSpPr>
        <p:spPr>
          <a:xfrm>
            <a:off x="7692698" y="510931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AE9D17-4DA3-06FA-C04B-06EA555406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479083" y="1369287"/>
            <a:ext cx="0" cy="3083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95B87FE-DDAB-072D-6D84-E7CF7BB244A6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flipH="1">
            <a:off x="8479082" y="2194796"/>
            <a:ext cx="1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1C3551B-606C-3C3B-EC9F-AF801262C6B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8479082" y="3910650"/>
            <a:ext cx="0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F391255-F8C8-137D-71F3-F8045CBBBDFB}"/>
              </a:ext>
            </a:extLst>
          </p:cNvPr>
          <p:cNvCxnSpPr>
            <a:cxnSpLocks/>
            <a:stCxn id="29" idx="1"/>
            <a:endCxn id="51" idx="1"/>
          </p:cNvCxnSpPr>
          <p:nvPr/>
        </p:nvCxnSpPr>
        <p:spPr>
          <a:xfrm rot="10800000" flipH="1" flipV="1">
            <a:off x="7692697" y="2794128"/>
            <a:ext cx="375619" cy="3511354"/>
          </a:xfrm>
          <a:prstGeom prst="bentConnector3">
            <a:avLst>
              <a:gd name="adj1" fmla="val -117038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1B99F5A-9253-FA02-AADC-0F8FCFB7773C}"/>
              </a:ext>
            </a:extLst>
          </p:cNvPr>
          <p:cNvSpPr/>
          <p:nvPr/>
        </p:nvSpPr>
        <p:spPr>
          <a:xfrm>
            <a:off x="8049908" y="975359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FF9EBFD-1145-3F19-4AF5-5E4DF3266D61}"/>
              </a:ext>
            </a:extLst>
          </p:cNvPr>
          <p:cNvSpPr/>
          <p:nvPr/>
        </p:nvSpPr>
        <p:spPr>
          <a:xfrm>
            <a:off x="8068317" y="6108518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64D85D9-663D-09F5-90E0-4D3C35F851C9}"/>
              </a:ext>
            </a:extLst>
          </p:cNvPr>
          <p:cNvSpPr/>
          <p:nvPr/>
        </p:nvSpPr>
        <p:spPr>
          <a:xfrm>
            <a:off x="10097926" y="4313751"/>
            <a:ext cx="1186705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返回未登录结果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F6BA07D-2995-890F-357E-C4356034D381}"/>
              </a:ext>
            </a:extLst>
          </p:cNvPr>
          <p:cNvGrpSpPr/>
          <p:nvPr/>
        </p:nvGrpSpPr>
        <p:grpSpPr>
          <a:xfrm>
            <a:off x="797544" y="1605051"/>
            <a:ext cx="5698002" cy="3139894"/>
            <a:chOff x="875060" y="4783572"/>
            <a:chExt cx="5698002" cy="3139894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BD87A9-4B4F-57EE-DDD9-1333329E0F31}"/>
                </a:ext>
              </a:extLst>
            </p:cNvPr>
            <p:cNvGrpSpPr/>
            <p:nvPr/>
          </p:nvGrpSpPr>
          <p:grpSpPr>
            <a:xfrm>
              <a:off x="875060" y="4783572"/>
              <a:ext cx="5698002" cy="3139894"/>
              <a:chOff x="806778" y="1685854"/>
              <a:chExt cx="5652003" cy="3139894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834DAF43-C6C0-8DD7-2E05-B98C8EFCAE4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5652003" cy="3139893"/>
              </a:xfrm>
              <a:prstGeom prst="roundRect">
                <a:avLst>
                  <a:gd name="adj" fmla="val 3205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中是否包含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login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，如果包含，说明是登录操作，放行。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获取请求头中的令牌（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判断令牌是否存在，如果不存在，返回错误结果（未登录）。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解析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，如果解析失败，返回错误结果（未登录）。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: 对角圆角 84">
                <a:extLst>
                  <a:ext uri="{FF2B5EF4-FFF2-40B4-BE49-F238E27FC236}">
                    <a16:creationId xmlns:a16="http://schemas.microsoft.com/office/drawing/2014/main" id="{5C87915B-8BFE-33A8-C05C-8C53012085DC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3" name="Shape 2627">
              <a:extLst>
                <a:ext uri="{FF2B5EF4-FFF2-40B4-BE49-F238E27FC236}">
                  <a16:creationId xmlns:a16="http://schemas.microsoft.com/office/drawing/2014/main" id="{033CDEC8-32F7-0722-64C1-7C5C1FE71A2E}"/>
                </a:ext>
              </a:extLst>
            </p:cNvPr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360C059E-3379-690D-2B3A-CBBCBF600634}"/>
              </a:ext>
            </a:extLst>
          </p:cNvPr>
          <p:cNvSpPr txBox="1"/>
          <p:nvPr/>
        </p:nvSpPr>
        <p:spPr>
          <a:xfrm>
            <a:off x="6956615" y="4430679"/>
            <a:ext cx="32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44F857D-DD0A-5CD8-08E5-C5372BBF3F74}"/>
              </a:ext>
            </a:extLst>
          </p:cNvPr>
          <p:cNvGrpSpPr/>
          <p:nvPr/>
        </p:nvGrpSpPr>
        <p:grpSpPr>
          <a:xfrm>
            <a:off x="8479082" y="3098549"/>
            <a:ext cx="327213" cy="294911"/>
            <a:chOff x="8479082" y="3098549"/>
            <a:chExt cx="327213" cy="294911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7EF59B9-A803-C594-0124-4276101D90E8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>
              <a:off x="8479082" y="3132456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4173FA2-74F3-D3D9-2E2D-86DA5573725C}"/>
                </a:ext>
              </a:extLst>
            </p:cNvPr>
            <p:cNvSpPr txBox="1"/>
            <p:nvPr/>
          </p:nvSpPr>
          <p:spPr>
            <a:xfrm>
              <a:off x="8480980" y="3098549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B49739A-85D6-0D56-BEF8-406A9E8084F3}"/>
              </a:ext>
            </a:extLst>
          </p:cNvPr>
          <p:cNvGrpSpPr/>
          <p:nvPr/>
        </p:nvGrpSpPr>
        <p:grpSpPr>
          <a:xfrm>
            <a:off x="8455907" y="4814403"/>
            <a:ext cx="325315" cy="294911"/>
            <a:chOff x="8455907" y="4814403"/>
            <a:chExt cx="325315" cy="294911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2FC7E62-20F5-EDE3-D3AB-A7A487955BD0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8479082" y="4848310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19C5D14-9153-DD58-6C6E-8B07D07B9D30}"/>
                </a:ext>
              </a:extLst>
            </p:cNvPr>
            <p:cNvSpPr txBox="1"/>
            <p:nvPr/>
          </p:nvSpPr>
          <p:spPr>
            <a:xfrm>
              <a:off x="8455907" y="4814403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E3D847E-13E3-0B90-34BC-82664F611613}"/>
              </a:ext>
            </a:extLst>
          </p:cNvPr>
          <p:cNvGrpSpPr/>
          <p:nvPr/>
        </p:nvGrpSpPr>
        <p:grpSpPr>
          <a:xfrm>
            <a:off x="9265466" y="4244830"/>
            <a:ext cx="832460" cy="276999"/>
            <a:chOff x="9265466" y="4244830"/>
            <a:chExt cx="832460" cy="276999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CFCF625-A812-CB49-831D-440C2706B0FD}"/>
                </a:ext>
              </a:extLst>
            </p:cNvPr>
            <p:cNvCxnSpPr>
              <a:stCxn id="32" idx="3"/>
              <a:endCxn id="52" idx="1"/>
            </p:cNvCxnSpPr>
            <p:nvPr/>
          </p:nvCxnSpPr>
          <p:spPr>
            <a:xfrm>
              <a:off x="9265466" y="4509982"/>
              <a:ext cx="832460" cy="73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07EEDF4-175F-23B8-1BE1-AF37C2771970}"/>
                </a:ext>
              </a:extLst>
            </p:cNvPr>
            <p:cNvSpPr txBox="1"/>
            <p:nvPr/>
          </p:nvSpPr>
          <p:spPr>
            <a:xfrm>
              <a:off x="9490400" y="4244830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32A006E-A5CC-D974-7793-DCABC8669BF3}"/>
              </a:ext>
            </a:extLst>
          </p:cNvPr>
          <p:cNvGrpSpPr/>
          <p:nvPr/>
        </p:nvGrpSpPr>
        <p:grpSpPr>
          <a:xfrm>
            <a:off x="9265466" y="4707678"/>
            <a:ext cx="1425813" cy="770628"/>
            <a:chOff x="9265466" y="4707678"/>
            <a:chExt cx="1425813" cy="770628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8D3CAF0-9B36-9089-906A-687A098B1067}"/>
                </a:ext>
              </a:extLst>
            </p:cNvPr>
            <p:cNvCxnSpPr>
              <a:stCxn id="33" idx="3"/>
              <a:endCxn id="52" idx="2"/>
            </p:cNvCxnSpPr>
            <p:nvPr/>
          </p:nvCxnSpPr>
          <p:spPr>
            <a:xfrm flipV="1">
              <a:off x="9265466" y="4707678"/>
              <a:ext cx="1425813" cy="739964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D53D4EB-96DA-C99A-F1ED-F61978142C72}"/>
                </a:ext>
              </a:extLst>
            </p:cNvPr>
            <p:cNvSpPr txBox="1"/>
            <p:nvPr/>
          </p:nvSpPr>
          <p:spPr>
            <a:xfrm>
              <a:off x="9726534" y="5201307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失败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322D72D-7BE4-28A3-8392-DF81FA6AB544}"/>
              </a:ext>
            </a:extLst>
          </p:cNvPr>
          <p:cNvGrpSpPr/>
          <p:nvPr/>
        </p:nvGrpSpPr>
        <p:grpSpPr>
          <a:xfrm>
            <a:off x="8426223" y="5784811"/>
            <a:ext cx="481335" cy="323707"/>
            <a:chOff x="8426223" y="5784811"/>
            <a:chExt cx="481335" cy="323707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537A752-EC15-B0D3-F64A-F68F58C3215F}"/>
                </a:ext>
              </a:extLst>
            </p:cNvPr>
            <p:cNvCxnSpPr>
              <a:stCxn id="33" idx="2"/>
              <a:endCxn id="51" idx="0"/>
            </p:cNvCxnSpPr>
            <p:nvPr/>
          </p:nvCxnSpPr>
          <p:spPr>
            <a:xfrm>
              <a:off x="8479082" y="5785970"/>
              <a:ext cx="0" cy="322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8490C7B-11C8-87C8-B22F-04CE305F9A60}"/>
                </a:ext>
              </a:extLst>
            </p:cNvPr>
            <p:cNvSpPr txBox="1"/>
            <p:nvPr/>
          </p:nvSpPr>
          <p:spPr>
            <a:xfrm>
              <a:off x="8426223" y="5784811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成功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F51372B-3975-0D72-E637-F64BC37F6022}"/>
              </a:ext>
            </a:extLst>
          </p:cNvPr>
          <p:cNvSpPr txBox="1"/>
          <p:nvPr/>
        </p:nvSpPr>
        <p:spPr>
          <a:xfrm>
            <a:off x="9191967" y="1719250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</a:rPr>
              <a:t>http://localhost:8080/login</a:t>
            </a:r>
            <a:endParaRPr lang="zh-CN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AAE64-ED6F-2949-6863-EA2155D2B986}"/>
              </a:ext>
            </a:extLst>
          </p:cNvPr>
          <p:cNvSpPr txBox="1"/>
          <p:nvPr/>
        </p:nvSpPr>
        <p:spPr>
          <a:xfrm>
            <a:off x="9191967" y="1907726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</a:rPr>
              <a:t>http://localhost:8080/emps</a:t>
            </a:r>
            <a:endParaRPr lang="zh-CN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50" grpId="0" animBg="1"/>
      <p:bldP spid="51" grpId="0" animBg="1"/>
      <p:bldP spid="52" grpId="0" animBg="1"/>
      <p:bldP spid="88" grpId="0"/>
      <p:bldP spid="2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84F7D0-8500-662B-9DCD-3751B6C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Filter-</a:t>
            </a:r>
            <a:r>
              <a:rPr lang="zh-CN" altLang="en-US"/>
              <a:t>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89DE76-0B8D-D706-1B47-846B5CAC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88" y="1519309"/>
            <a:ext cx="10058400" cy="3246362"/>
          </a:xfrm>
          <a:prstGeom prst="roundRect">
            <a:avLst>
              <a:gd name="adj" fmla="val 344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B03AAC-2AC4-AA3B-1565-B67298DD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9" y="2986658"/>
            <a:ext cx="8322905" cy="3558026"/>
          </a:xfrm>
          <a:prstGeom prst="roundRect">
            <a:avLst>
              <a:gd name="adj" fmla="val 289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91216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39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简介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&amp;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Interceptor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00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BBE719-6D7D-855D-059A-FB10D2E176C5}"/>
              </a:ext>
            </a:extLst>
          </p:cNvPr>
          <p:cNvGrpSpPr/>
          <p:nvPr/>
        </p:nvGrpSpPr>
        <p:grpSpPr>
          <a:xfrm>
            <a:off x="780454" y="3512710"/>
            <a:ext cx="10438677" cy="2780908"/>
            <a:chOff x="780454" y="3512710"/>
            <a:chExt cx="10438677" cy="278090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72EEB00-73EA-B374-0554-A2A4C79AA41A}"/>
                </a:ext>
              </a:extLst>
            </p:cNvPr>
            <p:cNvSpPr/>
            <p:nvPr/>
          </p:nvSpPr>
          <p:spPr>
            <a:xfrm>
              <a:off x="780454" y="3512710"/>
              <a:ext cx="10438677" cy="2780908"/>
            </a:xfrm>
            <a:prstGeom prst="roundRect">
              <a:avLst>
                <a:gd name="adj" fmla="val 3016"/>
              </a:avLst>
            </a:prstGeom>
            <a:solidFill>
              <a:srgbClr val="FFFFEF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20000"/>
                    <a:lumOff val="80000"/>
                    <a:alpha val="59000"/>
                  </a:schemeClr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2DBEECB-CBDE-84FF-2434-49690A6A5FE1}"/>
                </a:ext>
              </a:extLst>
            </p:cNvPr>
            <p:cNvSpPr/>
            <p:nvPr/>
          </p:nvSpPr>
          <p:spPr>
            <a:xfrm>
              <a:off x="6835353" y="3616404"/>
              <a:ext cx="3906785" cy="2595586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B71A649-59D7-EAEF-317D-B4A813528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6575" y="4060572"/>
              <a:ext cx="4574377" cy="63088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E20F91-D515-1FA8-E9D7-F3C9CDD1F9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572" y="5015915"/>
              <a:ext cx="4574377" cy="55343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D7D6FCA-1EEA-25F2-5988-E3E3255CBB03}"/>
                </a:ext>
              </a:extLst>
            </p:cNvPr>
            <p:cNvSpPr txBox="1"/>
            <p:nvPr/>
          </p:nvSpPr>
          <p:spPr>
            <a:xfrm>
              <a:off x="1341656" y="5261568"/>
              <a:ext cx="807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194E45D-DFBB-6128-A1D8-48A0202CEE5B}"/>
                </a:ext>
              </a:extLst>
            </p:cNvPr>
            <p:cNvSpPr txBox="1"/>
            <p:nvPr/>
          </p:nvSpPr>
          <p:spPr>
            <a:xfrm rot="21093582">
              <a:off x="3820477" y="4119345"/>
              <a:ext cx="66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06B1B7F-3BF7-882F-24B9-326372449FBC}"/>
                </a:ext>
              </a:extLst>
            </p:cNvPr>
            <p:cNvSpPr txBox="1"/>
            <p:nvPr/>
          </p:nvSpPr>
          <p:spPr>
            <a:xfrm rot="435607">
              <a:off x="3755876" y="525494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C6BE9E6-0F04-FB1F-3F97-A73087B0F847}"/>
                </a:ext>
              </a:extLst>
            </p:cNvPr>
            <p:cNvGrpSpPr/>
            <p:nvPr/>
          </p:nvGrpSpPr>
          <p:grpSpPr>
            <a:xfrm>
              <a:off x="1309714" y="4460898"/>
              <a:ext cx="780070" cy="786974"/>
              <a:chOff x="1288572" y="3466291"/>
              <a:chExt cx="1076475" cy="108600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5DE74797-3AB4-B471-46BF-6C6EA7DD2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D43172C6-E59B-F296-C746-60621D3B1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34BD3D8-6B58-F673-3AC8-A1C35E3C9941}"/>
                </a:ext>
              </a:extLst>
            </p:cNvPr>
            <p:cNvSpPr/>
            <p:nvPr/>
          </p:nvSpPr>
          <p:spPr>
            <a:xfrm>
              <a:off x="6939579" y="3814368"/>
              <a:ext cx="3685032" cy="2083324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剪去单角 43">
              <a:extLst>
                <a:ext uri="{FF2B5EF4-FFF2-40B4-BE49-F238E27FC236}">
                  <a16:creationId xmlns:a16="http://schemas.microsoft.com/office/drawing/2014/main" id="{C1AFC207-35B3-2D6A-7675-45EA7D1F2342}"/>
                </a:ext>
              </a:extLst>
            </p:cNvPr>
            <p:cNvSpPr/>
            <p:nvPr/>
          </p:nvSpPr>
          <p:spPr>
            <a:xfrm>
              <a:off x="8944084" y="4050246"/>
              <a:ext cx="1178122" cy="388672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5" name="矩形: 剪去单角 44">
              <a:extLst>
                <a:ext uri="{FF2B5EF4-FFF2-40B4-BE49-F238E27FC236}">
                  <a16:creationId xmlns:a16="http://schemas.microsoft.com/office/drawing/2014/main" id="{6428C4BD-7D16-74F4-84E5-E472F153BBDC}"/>
                </a:ext>
              </a:extLst>
            </p:cNvPr>
            <p:cNvSpPr/>
            <p:nvPr/>
          </p:nvSpPr>
          <p:spPr>
            <a:xfrm>
              <a:off x="8944084" y="4680084"/>
              <a:ext cx="1178122" cy="388672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: 剪去单角 45">
              <a:extLst>
                <a:ext uri="{FF2B5EF4-FFF2-40B4-BE49-F238E27FC236}">
                  <a16:creationId xmlns:a16="http://schemas.microsoft.com/office/drawing/2014/main" id="{2348881C-AF9B-C795-6132-CB08BD2A091F}"/>
                </a:ext>
              </a:extLst>
            </p:cNvPr>
            <p:cNvSpPr/>
            <p:nvPr/>
          </p:nvSpPr>
          <p:spPr>
            <a:xfrm>
              <a:off x="8944083" y="5313861"/>
              <a:ext cx="1178123" cy="388673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20C7AC-BD30-EADF-4D10-04F105EC2930}"/>
                </a:ext>
              </a:extLst>
            </p:cNvPr>
            <p:cNvSpPr txBox="1"/>
            <p:nvPr/>
          </p:nvSpPr>
          <p:spPr>
            <a:xfrm>
              <a:off x="8343941" y="5904213"/>
              <a:ext cx="111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1CE39449-D0A0-2098-3114-7CC36CE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(Interceptor)</a:t>
            </a: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14EB48-7603-7350-A955-F788970BD760}"/>
              </a:ext>
            </a:extLst>
          </p:cNvPr>
          <p:cNvGrpSpPr/>
          <p:nvPr/>
        </p:nvGrpSpPr>
        <p:grpSpPr>
          <a:xfrm>
            <a:off x="710880" y="1642188"/>
            <a:ext cx="10508251" cy="1439897"/>
            <a:chOff x="710880" y="3554815"/>
            <a:chExt cx="10508251" cy="143989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EC4E3D9-DA84-C422-CA1D-F0AC9D8B0EFD}"/>
                </a:ext>
              </a:extLst>
            </p:cNvPr>
            <p:cNvGrpSpPr/>
            <p:nvPr/>
          </p:nvGrpSpPr>
          <p:grpSpPr>
            <a:xfrm>
              <a:off x="710880" y="3554815"/>
              <a:ext cx="10508251" cy="1439897"/>
              <a:chOff x="806778" y="1685854"/>
              <a:chExt cx="10423420" cy="1439897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F409A5E-CC21-81E4-4F96-A90FC085F4D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423420" cy="1439896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概念：是一种动态拦截方法调用的机制，类似于过滤器。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框架中提供的，用来动态拦截控制器方法的执行。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作用：拦截请求，在指定的方法调用前后，根据业务需要执行预先设定的代码。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3B057800-8467-D336-F6EC-CF565BB3908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概述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375">
              <a:extLst>
                <a:ext uri="{FF2B5EF4-FFF2-40B4-BE49-F238E27FC236}">
                  <a16:creationId xmlns:a16="http://schemas.microsoft.com/office/drawing/2014/main" id="{FA3A69CC-2341-52F8-C8E0-B89D76A70E28}"/>
                </a:ext>
              </a:extLst>
            </p:cNvPr>
            <p:cNvSpPr/>
            <p:nvPr/>
          </p:nvSpPr>
          <p:spPr>
            <a:xfrm>
              <a:off x="928344" y="3619457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47" name="矩形: 对角圆角 46">
            <a:extLst>
              <a:ext uri="{FF2B5EF4-FFF2-40B4-BE49-F238E27FC236}">
                <a16:creationId xmlns:a16="http://schemas.microsoft.com/office/drawing/2014/main" id="{E7CEEE76-76C3-3396-F70D-426927895D16}"/>
              </a:ext>
            </a:extLst>
          </p:cNvPr>
          <p:cNvSpPr/>
          <p:nvPr/>
        </p:nvSpPr>
        <p:spPr>
          <a:xfrm>
            <a:off x="7103510" y="4038233"/>
            <a:ext cx="1205184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Interceptor</a:t>
            </a:r>
            <a:endParaRPr lang="zh-CN" altLang="en-US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1B7ABBA-0D3E-0A78-F1FC-21EF377A897E}"/>
              </a:ext>
            </a:extLst>
          </p:cNvPr>
          <p:cNvSpPr/>
          <p:nvPr/>
        </p:nvSpPr>
        <p:spPr>
          <a:xfrm rot="19229268">
            <a:off x="8182817" y="434066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D7E759D2-1909-5566-B5DD-8CA799E94563}"/>
              </a:ext>
            </a:extLst>
          </p:cNvPr>
          <p:cNvSpPr/>
          <p:nvPr/>
        </p:nvSpPr>
        <p:spPr>
          <a:xfrm>
            <a:off x="8287279" y="4770194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B7DA3ABF-5B42-5C1E-8181-1B748A285DE6}"/>
              </a:ext>
            </a:extLst>
          </p:cNvPr>
          <p:cNvSpPr/>
          <p:nvPr/>
        </p:nvSpPr>
        <p:spPr>
          <a:xfrm rot="2370732" flipV="1">
            <a:off x="8183257" y="521237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A6F8FA73-0B2F-40A9-487A-2987E346C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711755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登录功能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登录校验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重点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CN" altLang="en-US"/>
              <a:t>异常处理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469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76114-90CB-9D94-9890-0ADA43CCB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Interceptor </a:t>
            </a:r>
            <a:r>
              <a:rPr lang="zh-CN" altLang="en-US"/>
              <a:t>快速入门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EE3E9-00A6-1C4A-CB2A-D2B693BDF9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8" y="1914227"/>
            <a:ext cx="9214230" cy="94327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定义拦截器，实现</a:t>
            </a:r>
            <a:r>
              <a:rPr lang="en-US" altLang="zh-CN"/>
              <a:t>HandlerInterceptor</a:t>
            </a:r>
            <a:r>
              <a:rPr lang="zh-CN" altLang="en-US"/>
              <a:t>接口，并重写其所有方法。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注册拦截器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3A39E-ADF6-AE7E-03D6-05C1C99EAC1B}"/>
              </a:ext>
            </a:extLst>
          </p:cNvPr>
          <p:cNvGrpSpPr/>
          <p:nvPr/>
        </p:nvGrpSpPr>
        <p:grpSpPr>
          <a:xfrm>
            <a:off x="1174784" y="2774330"/>
            <a:ext cx="9813997" cy="3672190"/>
            <a:chOff x="1174784" y="2774330"/>
            <a:chExt cx="9813997" cy="36721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5146844-0C8C-C0E2-0801-699A63AE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784" y="2826215"/>
              <a:ext cx="9813997" cy="3620305"/>
            </a:xfrm>
            <a:prstGeom prst="roundRect">
              <a:avLst>
                <a:gd name="adj" fmla="val 252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22A6C0-1458-0AA2-84AA-87EF39AC25F6}"/>
                </a:ext>
              </a:extLst>
            </p:cNvPr>
            <p:cNvSpPr txBox="1"/>
            <p:nvPr/>
          </p:nvSpPr>
          <p:spPr>
            <a:xfrm>
              <a:off x="5296408" y="2774330"/>
              <a:ext cx="33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+mn-lt"/>
                  <a:ea typeface="+mn-ea"/>
                </a:rPr>
                <a:t>①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182C60-F664-0181-0631-CDEEE796DECF}"/>
              </a:ext>
            </a:extLst>
          </p:cNvPr>
          <p:cNvGrpSpPr/>
          <p:nvPr/>
        </p:nvGrpSpPr>
        <p:grpSpPr>
          <a:xfrm>
            <a:off x="5133462" y="4322440"/>
            <a:ext cx="6704501" cy="2220996"/>
            <a:chOff x="4787045" y="4243860"/>
            <a:chExt cx="6704501" cy="222099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67C64F-3B4E-B5C3-4C58-951D51AD1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45" y="4243860"/>
              <a:ext cx="6704501" cy="2220996"/>
            </a:xfrm>
            <a:prstGeom prst="roundRect">
              <a:avLst>
                <a:gd name="adj" fmla="val 315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9C9602F-E0F2-5CC7-3988-E6FAB84E74DA}"/>
                </a:ext>
              </a:extLst>
            </p:cNvPr>
            <p:cNvSpPr txBox="1"/>
            <p:nvPr/>
          </p:nvSpPr>
          <p:spPr>
            <a:xfrm>
              <a:off x="9426917" y="4243860"/>
              <a:ext cx="33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</a:rPr>
                <a:t>②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3BFD873-FA52-094C-5079-F9B1D8C75FA0}"/>
              </a:ext>
            </a:extLst>
          </p:cNvPr>
          <p:cNvSpPr txBox="1"/>
          <p:nvPr/>
        </p:nvSpPr>
        <p:spPr>
          <a:xfrm>
            <a:off x="2286000" y="3261610"/>
            <a:ext cx="460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目标资源方法执行前执行，放回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：放行，返回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：不放行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7A16C2-5D5A-AFA3-1934-FD7C86BE9A9B}"/>
              </a:ext>
            </a:extLst>
          </p:cNvPr>
          <p:cNvSpPr txBox="1"/>
          <p:nvPr/>
        </p:nvSpPr>
        <p:spPr>
          <a:xfrm>
            <a:off x="2286000" y="4382451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目标资源方法执行后执行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954C7D-F04C-34B3-C3F1-9E770630734C}"/>
              </a:ext>
            </a:extLst>
          </p:cNvPr>
          <p:cNvSpPr txBox="1"/>
          <p:nvPr/>
        </p:nvSpPr>
        <p:spPr>
          <a:xfrm>
            <a:off x="2286000" y="5294439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视图渲染完毕后执行，最后执行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8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简介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&amp;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拦截路径、执行流程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)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Interceptor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37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E39449-D0A0-2098-3114-7CC36CE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-</a:t>
            </a:r>
            <a:r>
              <a:rPr lang="zh-CN" altLang="en-US"/>
              <a:t>拦截路径</a:t>
            </a:r>
          </a:p>
        </p:txBody>
      </p:sp>
      <p:sp>
        <p:nvSpPr>
          <p:cNvPr id="2" name="文本占位符 16">
            <a:extLst>
              <a:ext uri="{FF2B5EF4-FFF2-40B4-BE49-F238E27FC236}">
                <a16:creationId xmlns:a16="http://schemas.microsoft.com/office/drawing/2014/main" id="{29340AB0-25AA-549C-B653-1FA06F2B9DA3}"/>
              </a:ext>
            </a:extLst>
          </p:cNvPr>
          <p:cNvSpPr txBox="1">
            <a:spLocks/>
          </p:cNvSpPr>
          <p:nvPr/>
        </p:nvSpPr>
        <p:spPr>
          <a:xfrm>
            <a:off x="710879" y="1678381"/>
            <a:ext cx="1052709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>
              <a:spcBef>
                <a:spcPts val="600"/>
              </a:spcBef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拦截器可以根据需求，配置不同的拦截路径：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2FCB5D-21C6-12E9-0332-A13B8AE4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73" y="2288765"/>
            <a:ext cx="10370895" cy="1165910"/>
          </a:xfrm>
          <a:prstGeom prst="roundRect">
            <a:avLst>
              <a:gd name="adj" fmla="val 568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A3C9330-02AC-EF6A-B971-19CF27A016FC}"/>
              </a:ext>
            </a:extLst>
          </p:cNvPr>
          <p:cNvSpPr txBox="1"/>
          <p:nvPr/>
        </p:nvSpPr>
        <p:spPr>
          <a:xfrm>
            <a:off x="6349020" y="304806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需要拦截哪些资源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F175D6-9EBD-7374-5D80-85EA1A20AB72}"/>
              </a:ext>
            </a:extLst>
          </p:cNvPr>
          <p:cNvSpPr txBox="1"/>
          <p:nvPr/>
        </p:nvSpPr>
        <p:spPr>
          <a:xfrm>
            <a:off x="8723412" y="3048068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不需要拦截哪些资源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26" name="表格 6">
            <a:extLst>
              <a:ext uri="{FF2B5EF4-FFF2-40B4-BE49-F238E27FC236}">
                <a16:creationId xmlns:a16="http://schemas.microsoft.com/office/drawing/2014/main" id="{216AD059-5B43-0254-F177-65207CDDA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49150"/>
              </p:ext>
            </p:extLst>
          </p:nvPr>
        </p:nvGraphicFramePr>
        <p:xfrm>
          <a:off x="1163573" y="3799282"/>
          <a:ext cx="10370893" cy="2422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097">
                  <a:extLst>
                    <a:ext uri="{9D8B030D-6E8A-4147-A177-3AD203B41FA5}">
                      <a16:colId xmlns:a16="http://schemas.microsoft.com/office/drawing/2014/main" val="2622190329"/>
                    </a:ext>
                  </a:extLst>
                </a:gridCol>
                <a:gridCol w="2802210">
                  <a:extLst>
                    <a:ext uri="{9D8B030D-6E8A-4147-A177-3AD203B41FA5}">
                      <a16:colId xmlns:a16="http://schemas.microsoft.com/office/drawing/2014/main" val="4224734778"/>
                    </a:ext>
                  </a:extLst>
                </a:gridCol>
                <a:gridCol w="5636586">
                  <a:extLst>
                    <a:ext uri="{9D8B030D-6E8A-4147-A177-3AD203B41FA5}">
                      <a16:colId xmlns:a16="http://schemas.microsoft.com/office/drawing/2014/main" val="3735183795"/>
                    </a:ext>
                  </a:extLst>
                </a:gridCol>
              </a:tblGrid>
              <a:tr h="578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拦截路径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举例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3525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一级路径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/login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不能匹配 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607866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任意级路径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/depts/1/2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086678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下的一级路径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不能匹配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/depts/1/2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211673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/depts/**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下的任意级路径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/depts/1/2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不能匹配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/emps/1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0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38D0ADC-36A0-3E9D-51E9-D69193B9AE11}"/>
              </a:ext>
            </a:extLst>
          </p:cNvPr>
          <p:cNvGrpSpPr/>
          <p:nvPr/>
        </p:nvGrpSpPr>
        <p:grpSpPr>
          <a:xfrm>
            <a:off x="4146695" y="1717818"/>
            <a:ext cx="6264892" cy="2580497"/>
            <a:chOff x="4091831" y="2388553"/>
            <a:chExt cx="6264892" cy="258049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BA0B2A-B272-5AB9-8AF7-D9DA25FDE97E}"/>
                </a:ext>
              </a:extLst>
            </p:cNvPr>
            <p:cNvSpPr/>
            <p:nvPr/>
          </p:nvSpPr>
          <p:spPr>
            <a:xfrm>
              <a:off x="4091831" y="2388553"/>
              <a:ext cx="6264892" cy="2580497"/>
            </a:xfrm>
            <a:prstGeom prst="roundRect">
              <a:avLst>
                <a:gd name="adj" fmla="val 2715"/>
              </a:avLst>
            </a:prstGeom>
            <a:solidFill>
              <a:srgbClr val="FF0000">
                <a:alpha val="5882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CA61EFBB-CD72-F233-5CFA-C21287FE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5501" y="4754373"/>
              <a:ext cx="703257" cy="201861"/>
            </a:xfrm>
            <a:prstGeom prst="rect">
              <a:avLst/>
            </a:prstGeom>
          </p:spPr>
        </p:pic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1CE39449-D0A0-2098-3114-7CC36CE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-</a:t>
            </a:r>
            <a:r>
              <a:rPr lang="zh-CN" altLang="en-US"/>
              <a:t>执行流程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41E1B1-E7EB-7F4F-3F03-96206CC81190}"/>
              </a:ext>
            </a:extLst>
          </p:cNvPr>
          <p:cNvSpPr/>
          <p:nvPr/>
        </p:nvSpPr>
        <p:spPr>
          <a:xfrm>
            <a:off x="4378979" y="1865393"/>
            <a:ext cx="1292470" cy="2356339"/>
          </a:xfrm>
          <a:prstGeom prst="rect">
            <a:avLst/>
          </a:prstGeom>
          <a:solidFill>
            <a:srgbClr val="BAE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b="1">
                <a:solidFill>
                  <a:schemeClr val="tx1">
                    <a:lumMod val="75000"/>
                    <a:lumOff val="25000"/>
                  </a:schemeClr>
                </a:solidFill>
              </a:rPr>
              <a:t>DispatcherServlet</a:t>
            </a:r>
            <a:endParaRPr lang="zh-CN" altLang="en-US" sz="13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: 对角圆角 55">
            <a:extLst>
              <a:ext uri="{FF2B5EF4-FFF2-40B4-BE49-F238E27FC236}">
                <a16:creationId xmlns:a16="http://schemas.microsoft.com/office/drawing/2014/main" id="{9E73BB8F-CE37-A9EB-D9B0-FBD3D3C92B1C}"/>
              </a:ext>
            </a:extLst>
          </p:cNvPr>
          <p:cNvSpPr/>
          <p:nvPr/>
        </p:nvSpPr>
        <p:spPr>
          <a:xfrm>
            <a:off x="8840813" y="2026463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1A0B73-0928-5E0E-B77A-6B0294759BDB}"/>
              </a:ext>
            </a:extLst>
          </p:cNvPr>
          <p:cNvGrpSpPr/>
          <p:nvPr/>
        </p:nvGrpSpPr>
        <p:grpSpPr>
          <a:xfrm>
            <a:off x="6670951" y="1865393"/>
            <a:ext cx="1263633" cy="2356339"/>
            <a:chOff x="4929558" y="2500633"/>
            <a:chExt cx="969354" cy="2356339"/>
          </a:xfrm>
        </p:grpSpPr>
        <p:sp>
          <p:nvSpPr>
            <p:cNvPr id="55" name="矩形: 对角圆角 54">
              <a:extLst>
                <a:ext uri="{FF2B5EF4-FFF2-40B4-BE49-F238E27FC236}">
                  <a16:creationId xmlns:a16="http://schemas.microsoft.com/office/drawing/2014/main" id="{0B02AAC1-07DB-C136-85CC-54A15DEAC045}"/>
                </a:ext>
              </a:extLst>
            </p:cNvPr>
            <p:cNvSpPr/>
            <p:nvPr/>
          </p:nvSpPr>
          <p:spPr>
            <a:xfrm>
              <a:off x="4929558" y="2500633"/>
              <a:ext cx="969354" cy="2356339"/>
            </a:xfrm>
            <a:prstGeom prst="round2DiagRect">
              <a:avLst>
                <a:gd name="adj1" fmla="val 0"/>
                <a:gd name="adj2" fmla="val 172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635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preHandle</a:t>
              </a: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postHandle</a:t>
              </a: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afterCompletion</a:t>
              </a:r>
              <a:endPara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矩形: 对角圆角 69">
              <a:extLst>
                <a:ext uri="{FF2B5EF4-FFF2-40B4-BE49-F238E27FC236}">
                  <a16:creationId xmlns:a16="http://schemas.microsoft.com/office/drawing/2014/main" id="{6FD65D77-F2FF-2A30-6B62-A903B702A5E5}"/>
                </a:ext>
              </a:extLst>
            </p:cNvPr>
            <p:cNvSpPr/>
            <p:nvPr/>
          </p:nvSpPr>
          <p:spPr>
            <a:xfrm>
              <a:off x="4929559" y="4545621"/>
              <a:ext cx="969353" cy="311347"/>
            </a:xfrm>
            <a:prstGeom prst="round2DiagRect">
              <a:avLst>
                <a:gd name="adj1" fmla="val 0"/>
                <a:gd name="adj2" fmla="val 2541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Interceptor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6E0BDD36-11D9-3F0A-912B-8151EA2EDC6C}"/>
              </a:ext>
            </a:extLst>
          </p:cNvPr>
          <p:cNvSpPr/>
          <p:nvPr/>
        </p:nvSpPr>
        <p:spPr>
          <a:xfrm>
            <a:off x="8840813" y="2521168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5E160338-30A6-F13D-B567-DE88DA27D142}"/>
              </a:ext>
            </a:extLst>
          </p:cNvPr>
          <p:cNvSpPr/>
          <p:nvPr/>
        </p:nvSpPr>
        <p:spPr>
          <a:xfrm>
            <a:off x="8840813" y="3015873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1C96405-BCE6-C610-2061-296BBCBD0229}"/>
              </a:ext>
            </a:extLst>
          </p:cNvPr>
          <p:cNvGrpSpPr/>
          <p:nvPr/>
        </p:nvGrpSpPr>
        <p:grpSpPr>
          <a:xfrm>
            <a:off x="1058899" y="2709908"/>
            <a:ext cx="838964" cy="1108447"/>
            <a:chOff x="475692" y="3248695"/>
            <a:chExt cx="838964" cy="110844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201D2E-9C10-8C8D-F75B-2760FC2DD9FC}"/>
                </a:ext>
              </a:extLst>
            </p:cNvPr>
            <p:cNvSpPr txBox="1"/>
            <p:nvPr/>
          </p:nvSpPr>
          <p:spPr>
            <a:xfrm>
              <a:off x="507634" y="4049365"/>
              <a:ext cx="807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8DFD256-B88A-5178-35B3-B05559E0D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92" y="3248695"/>
              <a:ext cx="780070" cy="78697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71F2ABC-EF27-56F3-5CB7-FC6857CE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499" y="3479258"/>
              <a:ext cx="324454" cy="324454"/>
            </a:xfrm>
            <a:prstGeom prst="rect">
              <a:avLst/>
            </a:prstGeom>
          </p:spPr>
        </p:pic>
      </p:grp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EE32073E-FC88-DE9D-EFCB-5F4D736A7DEE}"/>
              </a:ext>
            </a:extLst>
          </p:cNvPr>
          <p:cNvSpPr/>
          <p:nvPr/>
        </p:nvSpPr>
        <p:spPr>
          <a:xfrm>
            <a:off x="8840813" y="3510578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14D9978-45AC-969F-58F2-9E6C72794DCC}"/>
              </a:ext>
            </a:extLst>
          </p:cNvPr>
          <p:cNvCxnSpPr>
            <a:cxnSpLocks/>
          </p:cNvCxnSpPr>
          <p:nvPr/>
        </p:nvCxnSpPr>
        <p:spPr>
          <a:xfrm>
            <a:off x="1871487" y="2985865"/>
            <a:ext cx="3935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E7EC9D-AD73-909D-4387-2246C6ADB132}"/>
              </a:ext>
            </a:extLst>
          </p:cNvPr>
          <p:cNvCxnSpPr>
            <a:cxnSpLocks/>
          </p:cNvCxnSpPr>
          <p:nvPr/>
        </p:nvCxnSpPr>
        <p:spPr>
          <a:xfrm>
            <a:off x="3668048" y="2685462"/>
            <a:ext cx="3935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307A436-9833-5252-2EA3-F652FFFE88FA}"/>
              </a:ext>
            </a:extLst>
          </p:cNvPr>
          <p:cNvCxnSpPr>
            <a:cxnSpLocks/>
          </p:cNvCxnSpPr>
          <p:nvPr/>
        </p:nvCxnSpPr>
        <p:spPr>
          <a:xfrm>
            <a:off x="5763644" y="2709908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01FB76-2464-EBFD-22C6-8BB357B15C6C}"/>
              </a:ext>
            </a:extLst>
          </p:cNvPr>
          <p:cNvCxnSpPr>
            <a:cxnSpLocks/>
          </p:cNvCxnSpPr>
          <p:nvPr/>
        </p:nvCxnSpPr>
        <p:spPr>
          <a:xfrm>
            <a:off x="7969752" y="2685462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1383019-2B5F-333D-8FBF-46562B711808}"/>
              </a:ext>
            </a:extLst>
          </p:cNvPr>
          <p:cNvCxnSpPr>
            <a:cxnSpLocks/>
          </p:cNvCxnSpPr>
          <p:nvPr/>
        </p:nvCxnSpPr>
        <p:spPr>
          <a:xfrm>
            <a:off x="7969752" y="3469294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DA03598-50B9-5282-7DB4-7916166EF21A}"/>
              </a:ext>
            </a:extLst>
          </p:cNvPr>
          <p:cNvCxnSpPr>
            <a:cxnSpLocks/>
          </p:cNvCxnSpPr>
          <p:nvPr/>
        </p:nvCxnSpPr>
        <p:spPr>
          <a:xfrm>
            <a:off x="5763644" y="3488661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17E298B-A60A-1845-0E42-3DE1C943D8C1}"/>
              </a:ext>
            </a:extLst>
          </p:cNvPr>
          <p:cNvCxnSpPr>
            <a:cxnSpLocks/>
          </p:cNvCxnSpPr>
          <p:nvPr/>
        </p:nvCxnSpPr>
        <p:spPr>
          <a:xfrm>
            <a:off x="3654025" y="3510578"/>
            <a:ext cx="40755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ED08BF-0DD5-C151-DA78-F1BD021A4FA9}"/>
              </a:ext>
            </a:extLst>
          </p:cNvPr>
          <p:cNvCxnSpPr>
            <a:cxnSpLocks/>
          </p:cNvCxnSpPr>
          <p:nvPr/>
        </p:nvCxnSpPr>
        <p:spPr>
          <a:xfrm>
            <a:off x="1871487" y="3264925"/>
            <a:ext cx="3935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2A8157D-98CC-8EE4-218B-5445AA9A2A36}"/>
              </a:ext>
            </a:extLst>
          </p:cNvPr>
          <p:cNvGrpSpPr/>
          <p:nvPr/>
        </p:nvGrpSpPr>
        <p:grpSpPr>
          <a:xfrm>
            <a:off x="2323284" y="1654044"/>
            <a:ext cx="8519742" cy="3359624"/>
            <a:chOff x="2268420" y="2233339"/>
            <a:chExt cx="8519742" cy="3359624"/>
          </a:xfrm>
        </p:grpSpPr>
        <p:sp>
          <p:nvSpPr>
            <p:cNvPr id="3" name="流程图: 文档 2">
              <a:extLst>
                <a:ext uri="{FF2B5EF4-FFF2-40B4-BE49-F238E27FC236}">
                  <a16:creationId xmlns:a16="http://schemas.microsoft.com/office/drawing/2014/main" id="{F3AB6822-D4A3-A90A-4813-8EEEA1FC3D5F}"/>
                </a:ext>
              </a:extLst>
            </p:cNvPr>
            <p:cNvSpPr/>
            <p:nvPr/>
          </p:nvSpPr>
          <p:spPr>
            <a:xfrm>
              <a:off x="2268420" y="2233339"/>
              <a:ext cx="8519742" cy="316559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448"/>
                <a:gd name="connsiteX1" fmla="*/ 21600 w 21600"/>
                <a:gd name="connsiteY1" fmla="*/ 0 h 21448"/>
                <a:gd name="connsiteX2" fmla="*/ 21600 w 21600"/>
                <a:gd name="connsiteY2" fmla="*/ 18213 h 21448"/>
                <a:gd name="connsiteX3" fmla="*/ 0 w 21600"/>
                <a:gd name="connsiteY3" fmla="*/ 20172 h 21448"/>
                <a:gd name="connsiteX4" fmla="*/ 0 w 21600"/>
                <a:gd name="connsiteY4" fmla="*/ 0 h 2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448">
                  <a:moveTo>
                    <a:pt x="0" y="0"/>
                  </a:moveTo>
                  <a:lnTo>
                    <a:pt x="21600" y="0"/>
                  </a:lnTo>
                  <a:lnTo>
                    <a:pt x="21600" y="18213"/>
                  </a:lnTo>
                  <a:cubicBezTo>
                    <a:pt x="10800" y="18213"/>
                    <a:pt x="10800" y="23922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759DF4-BEB9-7244-47D4-B6D2FF1EC409}"/>
                </a:ext>
              </a:extLst>
            </p:cNvPr>
            <p:cNvSpPr txBox="1"/>
            <p:nvPr/>
          </p:nvSpPr>
          <p:spPr>
            <a:xfrm>
              <a:off x="6005416" y="5315964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5EAC1B3B-9FD8-E08B-0C71-DF0F752F4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8990" y="4838354"/>
              <a:ext cx="553572" cy="348052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DEB274-2D53-E98D-2BE4-F68730C4FE74}"/>
              </a:ext>
            </a:extLst>
          </p:cNvPr>
          <p:cNvGrpSpPr/>
          <p:nvPr/>
        </p:nvGrpSpPr>
        <p:grpSpPr>
          <a:xfrm>
            <a:off x="951861" y="5126373"/>
            <a:ext cx="10533003" cy="1426490"/>
            <a:chOff x="797544" y="1605051"/>
            <a:chExt cx="10533003" cy="1426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390CE14-DE1E-6D87-2D1D-04FEC6B30E3C}"/>
                </a:ext>
              </a:extLst>
            </p:cNvPr>
            <p:cNvGrpSpPr/>
            <p:nvPr/>
          </p:nvGrpSpPr>
          <p:grpSpPr>
            <a:xfrm>
              <a:off x="797544" y="1605051"/>
              <a:ext cx="10533003" cy="1426490"/>
              <a:chOff x="806778" y="1685854"/>
              <a:chExt cx="10447972" cy="142649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3B84215-7792-A96E-AA8D-5C81EB935BE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447972" cy="1426489"/>
              </a:xfrm>
              <a:prstGeom prst="roundRect">
                <a:avLst>
                  <a:gd name="adj" fmla="val 508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接口规范不同：过滤器需要实现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接口，而拦截器需要实现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HandlerInterceptor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接口。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拦截范围不同：过滤器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会拦截所有的资源，而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Interceptor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只会拦截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环境中的资源。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>
                <a:extLst>
                  <a:ext uri="{FF2B5EF4-FFF2-40B4-BE49-F238E27FC236}">
                    <a16:creationId xmlns:a16="http://schemas.microsoft.com/office/drawing/2014/main" id="{F4B55841-04FF-737F-4860-9766126A6260}"/>
                  </a:ext>
                </a:extLst>
              </p:cNvPr>
              <p:cNvSpPr/>
              <p:nvPr/>
            </p:nvSpPr>
            <p:spPr>
              <a:xfrm>
                <a:off x="806780" y="1685854"/>
                <a:ext cx="2221316" cy="378923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与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Interceptor</a:t>
                </a:r>
              </a:p>
            </p:txBody>
          </p:sp>
        </p:grpSp>
        <p:sp>
          <p:nvSpPr>
            <p:cNvPr id="9" name="Shape 2402">
              <a:extLst>
                <a:ext uri="{FF2B5EF4-FFF2-40B4-BE49-F238E27FC236}">
                  <a16:creationId xmlns:a16="http://schemas.microsoft.com/office/drawing/2014/main" id="{A0507575-8BC7-347F-6078-18915B5FF809}"/>
                </a:ext>
              </a:extLst>
            </p:cNvPr>
            <p:cNvSpPr/>
            <p:nvPr/>
          </p:nvSpPr>
          <p:spPr>
            <a:xfrm>
              <a:off x="955778" y="1695324"/>
              <a:ext cx="278632" cy="22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0"/>
                    <a:pt x="982" y="16800"/>
                  </a:cubicBezTo>
                  <a:lnTo>
                    <a:pt x="2455" y="16800"/>
                  </a:lnTo>
                  <a:cubicBezTo>
                    <a:pt x="2725" y="16800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20618" y="20400"/>
                  </a:move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242FB7-43D8-336E-B842-12D70FF75500}"/>
              </a:ext>
            </a:extLst>
          </p:cNvPr>
          <p:cNvGrpSpPr/>
          <p:nvPr/>
        </p:nvGrpSpPr>
        <p:grpSpPr>
          <a:xfrm>
            <a:off x="2721885" y="1865395"/>
            <a:ext cx="817684" cy="2356339"/>
            <a:chOff x="2101367" y="2500633"/>
            <a:chExt cx="817684" cy="2356339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B3678BA6-822D-8E85-E681-F03DC51BB564}"/>
                </a:ext>
              </a:extLst>
            </p:cNvPr>
            <p:cNvSpPr/>
            <p:nvPr/>
          </p:nvSpPr>
          <p:spPr>
            <a:xfrm>
              <a:off x="2101367" y="2500633"/>
              <a:ext cx="817684" cy="2356339"/>
            </a:xfrm>
            <a:prstGeom prst="round2DiagRect">
              <a:avLst>
                <a:gd name="adj1" fmla="val 9951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放行前逻辑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doFilter()</a:t>
              </a: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放行后逻辑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792BA602-C808-A98C-730A-DB409E2D6663}"/>
                </a:ext>
              </a:extLst>
            </p:cNvPr>
            <p:cNvSpPr/>
            <p:nvPr/>
          </p:nvSpPr>
          <p:spPr>
            <a:xfrm>
              <a:off x="2101367" y="4545623"/>
              <a:ext cx="817683" cy="311347"/>
            </a:xfrm>
            <a:prstGeom prst="round2Diag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Filter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7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12" grpId="0" animBg="1"/>
      <p:bldP spid="18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B9E0C1-B8C2-C3DC-B151-0953FB8F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</a:p>
        </p:txBody>
      </p:sp>
      <p:sp>
        <p:nvSpPr>
          <p:cNvPr id="8" name="!!文本占位符 7">
            <a:extLst>
              <a:ext uri="{FF2B5EF4-FFF2-40B4-BE49-F238E27FC236}">
                <a16:creationId xmlns:a16="http://schemas.microsoft.com/office/drawing/2014/main" id="{B012F67D-6A8F-8C5E-00EA-B4F60ECA61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简介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&amp;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8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 Interceptor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4A94CEA-0363-049A-11E3-DC00FE60F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28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644633-57BC-4670-54C6-7083A57C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4" name="!!矩形: 对角圆角 17">
            <a:extLst>
              <a:ext uri="{FF2B5EF4-FFF2-40B4-BE49-F238E27FC236}">
                <a16:creationId xmlns:a16="http://schemas.microsoft.com/office/drawing/2014/main" id="{90C8260F-B6D5-B3C6-A5C9-14594936D9A2}"/>
              </a:ext>
            </a:extLst>
          </p:cNvPr>
          <p:cNvSpPr/>
          <p:nvPr/>
        </p:nvSpPr>
        <p:spPr>
          <a:xfrm>
            <a:off x="6629399" y="898959"/>
            <a:ext cx="4967632" cy="5650194"/>
          </a:xfrm>
          <a:prstGeom prst="round2DiagRect">
            <a:avLst>
              <a:gd name="adj1" fmla="val 2478"/>
              <a:gd name="adj2" fmla="val 2301"/>
            </a:avLst>
          </a:prstGeom>
          <a:solidFill>
            <a:srgbClr val="E46C0A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AB5FAA6B-9179-4EA7-3C0F-CD31066FF756}"/>
              </a:ext>
            </a:extLst>
          </p:cNvPr>
          <p:cNvSpPr/>
          <p:nvPr/>
        </p:nvSpPr>
        <p:spPr>
          <a:xfrm>
            <a:off x="7692698" y="2455800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判断是否是登录请求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9A9C62-FC3D-A9D3-6F0B-0B3BAD1E46AC}"/>
              </a:ext>
            </a:extLst>
          </p:cNvPr>
          <p:cNvSpPr/>
          <p:nvPr/>
        </p:nvSpPr>
        <p:spPr>
          <a:xfrm>
            <a:off x="7692699" y="1677606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B8ED4E-E017-B694-E0F7-9B851BC4660D}"/>
              </a:ext>
            </a:extLst>
          </p:cNvPr>
          <p:cNvSpPr/>
          <p:nvPr/>
        </p:nvSpPr>
        <p:spPr>
          <a:xfrm>
            <a:off x="7692698" y="3393460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获取请求头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3B281C9-2231-D5E7-DA56-1FF2EC1B1B74}"/>
              </a:ext>
            </a:extLst>
          </p:cNvPr>
          <p:cNvSpPr/>
          <p:nvPr/>
        </p:nvSpPr>
        <p:spPr>
          <a:xfrm>
            <a:off x="7692698" y="417165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判断是否有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2313FAFE-04B8-AACA-1D32-D8627B967AC6}"/>
              </a:ext>
            </a:extLst>
          </p:cNvPr>
          <p:cNvSpPr/>
          <p:nvPr/>
        </p:nvSpPr>
        <p:spPr>
          <a:xfrm>
            <a:off x="7692698" y="510931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76169E-1A56-90EB-8FA8-7E52F5BECC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79083" y="1369287"/>
            <a:ext cx="0" cy="3083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449031-7DE1-F362-C636-023113B84337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8479082" y="2194796"/>
            <a:ext cx="1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3FD4AE-9DAC-6A8C-D55F-D5A521946F4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79082" y="3910650"/>
            <a:ext cx="0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48">
            <a:extLst>
              <a:ext uri="{FF2B5EF4-FFF2-40B4-BE49-F238E27FC236}">
                <a16:creationId xmlns:a16="http://schemas.microsoft.com/office/drawing/2014/main" id="{E3ADA28B-996B-9D8B-CFAC-05AD8CBA3FFF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 rot="10800000" flipH="1" flipV="1">
            <a:off x="7692697" y="2794128"/>
            <a:ext cx="375619" cy="3511354"/>
          </a:xfrm>
          <a:prstGeom prst="bentConnector3">
            <a:avLst>
              <a:gd name="adj1" fmla="val -117038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8DCD59-CB2C-C599-BBE1-2F31D42E5894}"/>
              </a:ext>
            </a:extLst>
          </p:cNvPr>
          <p:cNvSpPr/>
          <p:nvPr/>
        </p:nvSpPr>
        <p:spPr>
          <a:xfrm>
            <a:off x="8049908" y="975359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B9F0A6-D9C4-D611-1B96-6AB13EFCA026}"/>
              </a:ext>
            </a:extLst>
          </p:cNvPr>
          <p:cNvSpPr/>
          <p:nvPr/>
        </p:nvSpPr>
        <p:spPr>
          <a:xfrm>
            <a:off x="8068317" y="6108518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1437CD-7D80-AC88-CD11-792D34FA74BD}"/>
              </a:ext>
            </a:extLst>
          </p:cNvPr>
          <p:cNvSpPr/>
          <p:nvPr/>
        </p:nvSpPr>
        <p:spPr>
          <a:xfrm>
            <a:off x="10097926" y="4313751"/>
            <a:ext cx="1186705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返回未登录结果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3F5329-4590-C0E5-A8D8-4F539A4B8232}"/>
              </a:ext>
            </a:extLst>
          </p:cNvPr>
          <p:cNvSpPr txBox="1"/>
          <p:nvPr/>
        </p:nvSpPr>
        <p:spPr>
          <a:xfrm>
            <a:off x="6956615" y="4430679"/>
            <a:ext cx="32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7609EF-A065-84E0-C257-19BE21E62FE0}"/>
              </a:ext>
            </a:extLst>
          </p:cNvPr>
          <p:cNvGrpSpPr/>
          <p:nvPr/>
        </p:nvGrpSpPr>
        <p:grpSpPr>
          <a:xfrm>
            <a:off x="8479082" y="3098549"/>
            <a:ext cx="327213" cy="294911"/>
            <a:chOff x="8479082" y="3098549"/>
            <a:chExt cx="327213" cy="294911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B250731-1307-623B-9CE4-EFD42D7EA6D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479082" y="3132456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E13252-5D7A-EF47-E349-CFE5BF9F0F67}"/>
                </a:ext>
              </a:extLst>
            </p:cNvPr>
            <p:cNvSpPr txBox="1"/>
            <p:nvPr/>
          </p:nvSpPr>
          <p:spPr>
            <a:xfrm>
              <a:off x="8480980" y="3098549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C13C99F-B872-D613-440D-FA8D5B02B174}"/>
              </a:ext>
            </a:extLst>
          </p:cNvPr>
          <p:cNvGrpSpPr/>
          <p:nvPr/>
        </p:nvGrpSpPr>
        <p:grpSpPr>
          <a:xfrm>
            <a:off x="8455907" y="4814403"/>
            <a:ext cx="325315" cy="294911"/>
            <a:chOff x="8455907" y="4814403"/>
            <a:chExt cx="325315" cy="294911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3F2A01A-E454-DC0B-2EB0-08B24930C25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479082" y="4848310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A135F80-4CD8-0728-2E49-F749E8A8645B}"/>
                </a:ext>
              </a:extLst>
            </p:cNvPr>
            <p:cNvSpPr txBox="1"/>
            <p:nvPr/>
          </p:nvSpPr>
          <p:spPr>
            <a:xfrm>
              <a:off x="8455907" y="4814403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F8F7C1-DD70-4307-A839-82B6D351C911}"/>
              </a:ext>
            </a:extLst>
          </p:cNvPr>
          <p:cNvGrpSpPr/>
          <p:nvPr/>
        </p:nvGrpSpPr>
        <p:grpSpPr>
          <a:xfrm>
            <a:off x="9265466" y="4244830"/>
            <a:ext cx="832460" cy="276999"/>
            <a:chOff x="9265466" y="4244830"/>
            <a:chExt cx="832460" cy="276999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54215DC-2D8C-E2C5-D003-0725B8CB584F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265466" y="4509982"/>
              <a:ext cx="832460" cy="73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73C1526-345C-1911-3B78-F66A5CBD3E7B}"/>
                </a:ext>
              </a:extLst>
            </p:cNvPr>
            <p:cNvSpPr txBox="1"/>
            <p:nvPr/>
          </p:nvSpPr>
          <p:spPr>
            <a:xfrm>
              <a:off x="9490400" y="4244830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E12888-F6EC-209D-7EAA-783D0E9AE903}"/>
              </a:ext>
            </a:extLst>
          </p:cNvPr>
          <p:cNvGrpSpPr/>
          <p:nvPr/>
        </p:nvGrpSpPr>
        <p:grpSpPr>
          <a:xfrm>
            <a:off x="9265466" y="4707678"/>
            <a:ext cx="1425813" cy="770628"/>
            <a:chOff x="9265466" y="4707678"/>
            <a:chExt cx="1425813" cy="770628"/>
          </a:xfrm>
        </p:grpSpPr>
        <p:cxnSp>
          <p:nvCxnSpPr>
            <p:cNvPr id="28" name="直接箭头连接符 66">
              <a:extLst>
                <a:ext uri="{FF2B5EF4-FFF2-40B4-BE49-F238E27FC236}">
                  <a16:creationId xmlns:a16="http://schemas.microsoft.com/office/drawing/2014/main" id="{EAE5B5E9-04ED-8DFB-E233-A3852174311C}"/>
                </a:ext>
              </a:extLst>
            </p:cNvPr>
            <p:cNvCxnSpPr>
              <a:stCxn id="9" idx="3"/>
              <a:endCxn id="16" idx="2"/>
            </p:cNvCxnSpPr>
            <p:nvPr/>
          </p:nvCxnSpPr>
          <p:spPr>
            <a:xfrm flipV="1">
              <a:off x="9265466" y="4707678"/>
              <a:ext cx="1425813" cy="739964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EF2DBB5-3238-92CD-927E-34AF54C05161}"/>
                </a:ext>
              </a:extLst>
            </p:cNvPr>
            <p:cNvSpPr txBox="1"/>
            <p:nvPr/>
          </p:nvSpPr>
          <p:spPr>
            <a:xfrm>
              <a:off x="9726534" y="5201307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失败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9075AF-1895-4D5B-3A80-67C7E2F3ADC8}"/>
              </a:ext>
            </a:extLst>
          </p:cNvPr>
          <p:cNvGrpSpPr/>
          <p:nvPr/>
        </p:nvGrpSpPr>
        <p:grpSpPr>
          <a:xfrm>
            <a:off x="8426223" y="5784811"/>
            <a:ext cx="481335" cy="323707"/>
            <a:chOff x="8426223" y="5784811"/>
            <a:chExt cx="481335" cy="323707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B1D39A7-DA7A-19AC-D366-2434E6F98630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>
              <a:off x="8479082" y="5785970"/>
              <a:ext cx="0" cy="322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AEE5CF5-B4B7-0D4B-7316-57A88E5E54F4}"/>
                </a:ext>
              </a:extLst>
            </p:cNvPr>
            <p:cNvSpPr txBox="1"/>
            <p:nvPr/>
          </p:nvSpPr>
          <p:spPr>
            <a:xfrm>
              <a:off x="8426223" y="5784811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成功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4FD39CF-41CF-8CC4-40D4-05A51343BB9B}"/>
              </a:ext>
            </a:extLst>
          </p:cNvPr>
          <p:cNvGrpSpPr/>
          <p:nvPr/>
        </p:nvGrpSpPr>
        <p:grpSpPr>
          <a:xfrm>
            <a:off x="797544" y="1605051"/>
            <a:ext cx="5698002" cy="3139894"/>
            <a:chOff x="875060" y="4783572"/>
            <a:chExt cx="5698002" cy="3139894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295C92A-D8CE-DBB9-B1CB-7A49DE5D327C}"/>
                </a:ext>
              </a:extLst>
            </p:cNvPr>
            <p:cNvGrpSpPr/>
            <p:nvPr/>
          </p:nvGrpSpPr>
          <p:grpSpPr>
            <a:xfrm>
              <a:off x="875060" y="4783572"/>
              <a:ext cx="5698002" cy="3139894"/>
              <a:chOff x="806778" y="1685854"/>
              <a:chExt cx="5652003" cy="3139894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8AFC27A2-7FA6-2DFF-020A-C57D0E530DC4}"/>
                  </a:ext>
                </a:extLst>
              </p:cNvPr>
              <p:cNvSpPr/>
              <p:nvPr/>
            </p:nvSpPr>
            <p:spPr>
              <a:xfrm>
                <a:off x="806778" y="1685855"/>
                <a:ext cx="5652003" cy="3139893"/>
              </a:xfrm>
              <a:prstGeom prst="roundRect">
                <a:avLst>
                  <a:gd name="adj" fmla="val 3205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中是否包含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login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，如果包含，说明是登录操作，放行。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获取请求头中的令牌（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判断令牌是否存在，如果不存在，返回错误结果（未登录）。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解析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，如果解析失败，返回错误结果（未登录）。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7" name="矩形: 对角圆角 36">
                <a:extLst>
                  <a:ext uri="{FF2B5EF4-FFF2-40B4-BE49-F238E27FC236}">
                    <a16:creationId xmlns:a16="http://schemas.microsoft.com/office/drawing/2014/main" id="{47524011-A176-8C94-B8BA-91BDA1B414D7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5" name="Shape 2627">
              <a:extLst>
                <a:ext uri="{FF2B5EF4-FFF2-40B4-BE49-F238E27FC236}">
                  <a16:creationId xmlns:a16="http://schemas.microsoft.com/office/drawing/2014/main" id="{0029E8E1-AF60-6703-1655-99924819D25B}"/>
                </a:ext>
              </a:extLst>
            </p:cNvPr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887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938D9E-7227-BBA0-05B7-D4CE11B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Interceptor-</a:t>
            </a:r>
            <a:r>
              <a:rPr lang="zh-CN" altLang="en-US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B3770-A0BE-2A53-23E3-6EA2C66B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1" y="1519309"/>
            <a:ext cx="10074513" cy="3330229"/>
          </a:xfrm>
          <a:prstGeom prst="roundRect">
            <a:avLst>
              <a:gd name="adj" fmla="val 267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D91D95-4FBC-A251-C2CE-9AFCA79F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57" y="2830215"/>
            <a:ext cx="8053606" cy="3565209"/>
          </a:xfrm>
          <a:prstGeom prst="roundRect">
            <a:avLst>
              <a:gd name="adj" fmla="val 335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079085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登录功能</a:t>
            </a:r>
            <a:endParaRPr lang="en-US" altLang="zh-CN"/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登录校验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异常处理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5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13A802B-8DB6-F3AC-80A0-1F7F1F36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687087"/>
            <a:ext cx="2302608" cy="574859"/>
          </a:xfrm>
        </p:spPr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5FA08E0-E9F1-D6E9-5736-24799F64C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12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4020A2-07CE-829B-B8C2-673300E1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50E5A-EA63-D313-ACE8-0F196EC4E5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262626"/>
                </a:solidFill>
                <a:sym typeface="Consolas" panose="020B0609020204030204" pitchFamily="49" charset="0"/>
              </a:rPr>
              <a:t>程序开发过程中不可避免的会遇到异常现象</a:t>
            </a:r>
            <a:endParaRPr lang="en-US" altLang="zh-CN">
              <a:solidFill>
                <a:srgbClr val="262626"/>
              </a:solidFill>
              <a:sym typeface="Consolas" panose="020B0609020204030204" pitchFamily="49" charset="0"/>
            </a:endParaRPr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75574-73B2-AEED-CF93-66C73520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48" y="2176564"/>
            <a:ext cx="10015904" cy="1899471"/>
          </a:xfrm>
          <a:prstGeom prst="roundRect">
            <a:avLst>
              <a:gd name="adj" fmla="val 463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2DCF05-A96D-8EAE-34A0-10624089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7" y="3359308"/>
            <a:ext cx="9733085" cy="3066287"/>
          </a:xfrm>
          <a:prstGeom prst="roundRect">
            <a:avLst>
              <a:gd name="adj" fmla="val 319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2E8DC005-842D-C340-22E9-1B64680C5574}"/>
              </a:ext>
            </a:extLst>
          </p:cNvPr>
          <p:cNvSpPr/>
          <p:nvPr/>
        </p:nvSpPr>
        <p:spPr>
          <a:xfrm>
            <a:off x="6298223" y="4721470"/>
            <a:ext cx="1685192" cy="668215"/>
          </a:xfrm>
          <a:prstGeom prst="cloudCallout">
            <a:avLst>
              <a:gd name="adj1" fmla="val -71441"/>
              <a:gd name="adj2" fmla="val 6907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出现异常时，默认返回的结果不符合规范</a:t>
            </a:r>
          </a:p>
        </p:txBody>
      </p:sp>
    </p:spTree>
    <p:extLst>
      <p:ext uri="{BB962C8B-B14F-4D97-AF65-F5344CB8AC3E}">
        <p14:creationId xmlns:p14="http://schemas.microsoft.com/office/powerpoint/2010/main" val="269633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586" y="2768759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登录功能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50E5A-EA63-D313-ACE8-0F196EC4E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2550" y="2749881"/>
            <a:ext cx="5760538" cy="9520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现在各层代码出现的异常，我们是如何处理的？</a:t>
            </a: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C4AADA78-051C-90B3-E436-C337DFA7892A}"/>
              </a:ext>
            </a:extLst>
          </p:cNvPr>
          <p:cNvSpPr/>
          <p:nvPr/>
        </p:nvSpPr>
        <p:spPr>
          <a:xfrm>
            <a:off x="5460023" y="4170486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20EBC644-FFD9-8A8D-B718-47CDC83361FC}"/>
              </a:ext>
            </a:extLst>
          </p:cNvPr>
          <p:cNvSpPr/>
          <p:nvPr/>
        </p:nvSpPr>
        <p:spPr>
          <a:xfrm>
            <a:off x="5460022" y="5008684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D9291322-B39D-6B7E-DF23-E64C5170CC15}"/>
              </a:ext>
            </a:extLst>
          </p:cNvPr>
          <p:cNvSpPr/>
          <p:nvPr/>
        </p:nvSpPr>
        <p:spPr>
          <a:xfrm>
            <a:off x="5460022" y="5829298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92F7A10-9EEB-BD0A-EB2E-EF9BEB42DBCE}"/>
              </a:ext>
            </a:extLst>
          </p:cNvPr>
          <p:cNvSpPr/>
          <p:nvPr/>
        </p:nvSpPr>
        <p:spPr>
          <a:xfrm>
            <a:off x="5934807" y="3792417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3920B17-3AA1-DBF6-046D-DA3526693B0A}"/>
              </a:ext>
            </a:extLst>
          </p:cNvPr>
          <p:cNvSpPr/>
          <p:nvPr/>
        </p:nvSpPr>
        <p:spPr>
          <a:xfrm>
            <a:off x="5934807" y="464233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F9BB21C-3B67-7929-7272-98FB141D1BDE}"/>
              </a:ext>
            </a:extLst>
          </p:cNvPr>
          <p:cNvSpPr/>
          <p:nvPr/>
        </p:nvSpPr>
        <p:spPr>
          <a:xfrm>
            <a:off x="5934807" y="5451229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BD5B8803-BE8B-D4F9-5176-87DB75F36E5C}"/>
              </a:ext>
            </a:extLst>
          </p:cNvPr>
          <p:cNvSpPr/>
          <p:nvPr/>
        </p:nvSpPr>
        <p:spPr>
          <a:xfrm rot="10800000">
            <a:off x="7162793" y="544829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771375A-24EB-7630-787F-6CFA91FE22D8}"/>
              </a:ext>
            </a:extLst>
          </p:cNvPr>
          <p:cNvSpPr/>
          <p:nvPr/>
        </p:nvSpPr>
        <p:spPr>
          <a:xfrm rot="10800000">
            <a:off x="7162792" y="4627685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1056366-658A-1487-B146-42AD563C5C42}"/>
              </a:ext>
            </a:extLst>
          </p:cNvPr>
          <p:cNvSpPr/>
          <p:nvPr/>
        </p:nvSpPr>
        <p:spPr>
          <a:xfrm rot="10800000">
            <a:off x="7162792" y="3786554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09204E-2630-064C-6929-E61840086304}"/>
              </a:ext>
            </a:extLst>
          </p:cNvPr>
          <p:cNvSpPr txBox="1"/>
          <p:nvPr/>
        </p:nvSpPr>
        <p:spPr>
          <a:xfrm>
            <a:off x="8044961" y="5883493"/>
            <a:ext cx="10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57F1707-832E-DE5E-C441-C39D76BF966C}"/>
              </a:ext>
            </a:extLst>
          </p:cNvPr>
          <p:cNvSpPr txBox="1"/>
          <p:nvPr/>
        </p:nvSpPr>
        <p:spPr>
          <a:xfrm>
            <a:off x="9161325" y="31783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未做处理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FA6B2ADE-1C06-10EC-65D7-ACC2B2C86A96}"/>
              </a:ext>
            </a:extLst>
          </p:cNvPr>
          <p:cNvSpPr/>
          <p:nvPr/>
        </p:nvSpPr>
        <p:spPr>
          <a:xfrm>
            <a:off x="5095042" y="3607383"/>
            <a:ext cx="4276178" cy="2802601"/>
          </a:xfrm>
          <a:prstGeom prst="round2DiagRect">
            <a:avLst>
              <a:gd name="adj1" fmla="val 12567"/>
              <a:gd name="adj2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C0E65-FB13-5A1B-CEAF-B2A9DAF9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727" y="3679796"/>
            <a:ext cx="2850127" cy="9068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433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0065 -0.12384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12384 L -0.00065 -0.243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24305 L -0.00039 -0.32824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0" grpId="1"/>
      <p:bldP spid="20" grpId="2"/>
      <p:bldP spid="20" grpId="3"/>
      <p:bldP spid="20" grpId="4"/>
      <p:bldP spid="24" grpId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50E5A-EA63-D313-ACE8-0F196EC4E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2482" y="2789477"/>
            <a:ext cx="5760538" cy="9520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出现异常，该如何处理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0FB697-48D6-7E17-CDEA-8D8782F030B1}"/>
              </a:ext>
            </a:extLst>
          </p:cNvPr>
          <p:cNvSpPr txBox="1"/>
          <p:nvPr/>
        </p:nvSpPr>
        <p:spPr>
          <a:xfrm>
            <a:off x="4508310" y="3566160"/>
            <a:ext cx="5028882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方案一：在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的方法中进行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try…catch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方案二：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5B5E59-7BB5-F12B-C420-46AFC9EE03AD}"/>
              </a:ext>
            </a:extLst>
          </p:cNvPr>
          <p:cNvSpPr txBox="1"/>
          <p:nvPr/>
        </p:nvSpPr>
        <p:spPr>
          <a:xfrm>
            <a:off x="9362095" y="374149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代码臃肿，不推荐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0C48F3-31FD-635D-E233-20F1B3A841A2}"/>
              </a:ext>
            </a:extLst>
          </p:cNvPr>
          <p:cNvSpPr txBox="1"/>
          <p:nvPr/>
        </p:nvSpPr>
        <p:spPr>
          <a:xfrm>
            <a:off x="7220712" y="42242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简单、优雅，推荐</a:t>
            </a:r>
            <a:endParaRPr lang="zh-CN" altLang="en-US" sz="20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文本框 5">
            <a:extLst>
              <a:ext uri="{FF2B5EF4-FFF2-40B4-BE49-F238E27FC236}">
                <a16:creationId xmlns:a16="http://schemas.microsoft.com/office/drawing/2014/main" id="{320860DA-F402-90A3-290F-5B9EDBD78010}"/>
              </a:ext>
            </a:extLst>
          </p:cNvPr>
          <p:cNvSpPr txBox="1"/>
          <p:nvPr/>
        </p:nvSpPr>
        <p:spPr>
          <a:xfrm>
            <a:off x="5586984" y="4227238"/>
            <a:ext cx="1633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全局异常处理器</a:t>
            </a:r>
            <a:endParaRPr lang="zh-CN" altLang="en-US" sz="1600"/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BFC55818-891C-86A5-F9C9-C7C394A3CBB0}"/>
              </a:ext>
            </a:extLst>
          </p:cNvPr>
          <p:cNvSpPr/>
          <p:nvPr/>
        </p:nvSpPr>
        <p:spPr>
          <a:xfrm>
            <a:off x="7482368" y="1638538"/>
            <a:ext cx="1853148" cy="335105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07A12156-FC57-49C3-D1F1-1604A2A81ED6}"/>
              </a:ext>
            </a:extLst>
          </p:cNvPr>
          <p:cNvSpPr/>
          <p:nvPr/>
        </p:nvSpPr>
        <p:spPr>
          <a:xfrm>
            <a:off x="7482367" y="2313467"/>
            <a:ext cx="1853148" cy="335105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395D3245-B8EB-E50D-B884-C570705DC6BD}"/>
              </a:ext>
            </a:extLst>
          </p:cNvPr>
          <p:cNvSpPr/>
          <p:nvPr/>
        </p:nvSpPr>
        <p:spPr>
          <a:xfrm>
            <a:off x="7482367" y="2974238"/>
            <a:ext cx="1853148" cy="335105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19A174E-3EF3-8A80-85A9-1379FADA9276}"/>
              </a:ext>
            </a:extLst>
          </p:cNvPr>
          <p:cNvSpPr/>
          <p:nvPr/>
        </p:nvSpPr>
        <p:spPr>
          <a:xfrm>
            <a:off x="7822741" y="133411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809DEBD-ADD0-381B-B75E-57AC74B681DD}"/>
              </a:ext>
            </a:extLst>
          </p:cNvPr>
          <p:cNvSpPr/>
          <p:nvPr/>
        </p:nvSpPr>
        <p:spPr>
          <a:xfrm>
            <a:off x="7822741" y="2018480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01C0D10-5DE5-BC8B-48C6-CB3E99288AC9}"/>
              </a:ext>
            </a:extLst>
          </p:cNvPr>
          <p:cNvSpPr/>
          <p:nvPr/>
        </p:nvSpPr>
        <p:spPr>
          <a:xfrm>
            <a:off x="7822741" y="266981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7FE08C2-7D8C-7253-DA0F-3801790A6397}"/>
              </a:ext>
            </a:extLst>
          </p:cNvPr>
          <p:cNvSpPr/>
          <p:nvPr/>
        </p:nvSpPr>
        <p:spPr>
          <a:xfrm rot="10800000">
            <a:off x="8703087" y="266745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27C7414-5730-9293-E2F6-7BBFCD150843}"/>
              </a:ext>
            </a:extLst>
          </p:cNvPr>
          <p:cNvSpPr/>
          <p:nvPr/>
        </p:nvSpPr>
        <p:spPr>
          <a:xfrm rot="10800000">
            <a:off x="8703086" y="200668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E2F6FE0-26EA-0B18-F91B-9D0E6B81A15F}"/>
              </a:ext>
            </a:extLst>
          </p:cNvPr>
          <p:cNvSpPr/>
          <p:nvPr/>
        </p:nvSpPr>
        <p:spPr>
          <a:xfrm rot="10800000">
            <a:off x="8703086" y="1329390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9">
            <a:extLst>
              <a:ext uri="{FF2B5EF4-FFF2-40B4-BE49-F238E27FC236}">
                <a16:creationId xmlns:a16="http://schemas.microsoft.com/office/drawing/2014/main" id="{102DBB2D-E046-5C30-593C-CD74D18B830E}"/>
              </a:ext>
            </a:extLst>
          </p:cNvPr>
          <p:cNvSpPr txBox="1"/>
          <p:nvPr/>
        </p:nvSpPr>
        <p:spPr>
          <a:xfrm>
            <a:off x="9335514" y="3017876"/>
            <a:ext cx="82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BE30BD36-BF88-F2D4-59AC-A7FAC8EDCFBD}"/>
              </a:ext>
            </a:extLst>
          </p:cNvPr>
          <p:cNvSpPr/>
          <p:nvPr/>
        </p:nvSpPr>
        <p:spPr>
          <a:xfrm>
            <a:off x="7220712" y="1185119"/>
            <a:ext cx="3065600" cy="2256696"/>
          </a:xfrm>
          <a:prstGeom prst="round2DiagRect">
            <a:avLst>
              <a:gd name="adj1" fmla="val 12567"/>
              <a:gd name="adj2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7024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文本框 5">
            <a:extLst>
              <a:ext uri="{FF2B5EF4-FFF2-40B4-BE49-F238E27FC236}">
                <a16:creationId xmlns:a16="http://schemas.microsoft.com/office/drawing/2014/main" id="{52D7EDDF-B77B-E360-323A-9933E51B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全局异常处理器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0ADD77-3FCE-8D30-BCAB-620F29365246}"/>
              </a:ext>
            </a:extLst>
          </p:cNvPr>
          <p:cNvSpPr/>
          <p:nvPr/>
        </p:nvSpPr>
        <p:spPr>
          <a:xfrm>
            <a:off x="6415868" y="1763019"/>
            <a:ext cx="5206156" cy="2597966"/>
          </a:xfrm>
          <a:prstGeom prst="roundRect">
            <a:avLst>
              <a:gd name="adj" fmla="val 2262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@RestControllerAdvice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GlobalExceptionHandler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@ExceptionHandler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ex.printStackTrace();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对不起</a:t>
            </a: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操作失败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,请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联系管理员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C993F18-BBC5-2D5B-9C33-611EFCB682F0}"/>
              </a:ext>
            </a:extLst>
          </p:cNvPr>
          <p:cNvSpPr/>
          <p:nvPr/>
        </p:nvSpPr>
        <p:spPr>
          <a:xfrm>
            <a:off x="847210" y="5934898"/>
            <a:ext cx="10626752" cy="527447"/>
          </a:xfrm>
          <a:prstGeom prst="round2DiagRect">
            <a:avLst>
              <a:gd name="adj1" fmla="val 27733"/>
              <a:gd name="adj2" fmla="val 0"/>
            </a:avLst>
          </a:prstGeom>
          <a:solidFill>
            <a:srgbClr val="FF0000">
              <a:alpha val="23137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@RestControllerAdvice = @ControllerAdvice + @ResponseBody</a:t>
            </a:r>
            <a:endParaRPr lang="zh-CN" altLang="en-US" sz="14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2AE0B633-BC71-E253-0B59-476D6020D6F7}"/>
              </a:ext>
            </a:extLst>
          </p:cNvPr>
          <p:cNvSpPr/>
          <p:nvPr/>
        </p:nvSpPr>
        <p:spPr>
          <a:xfrm>
            <a:off x="957217" y="2465206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6973CE5A-1E1D-5547-2A78-BC945A69A106}"/>
              </a:ext>
            </a:extLst>
          </p:cNvPr>
          <p:cNvSpPr/>
          <p:nvPr/>
        </p:nvSpPr>
        <p:spPr>
          <a:xfrm>
            <a:off x="957216" y="3303404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DB7847DD-7387-5F0A-0890-0ED5BE007BB7}"/>
              </a:ext>
            </a:extLst>
          </p:cNvPr>
          <p:cNvSpPr/>
          <p:nvPr/>
        </p:nvSpPr>
        <p:spPr>
          <a:xfrm>
            <a:off x="957216" y="4124018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2983F801-6EBA-AD62-10C9-9CF5974F89C1}"/>
              </a:ext>
            </a:extLst>
          </p:cNvPr>
          <p:cNvSpPr/>
          <p:nvPr/>
        </p:nvSpPr>
        <p:spPr>
          <a:xfrm>
            <a:off x="1432001" y="2022661"/>
            <a:ext cx="325315" cy="4161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AD2FE57-EA15-9C26-BA33-E01B44C76324}"/>
              </a:ext>
            </a:extLst>
          </p:cNvPr>
          <p:cNvSpPr/>
          <p:nvPr/>
        </p:nvSpPr>
        <p:spPr>
          <a:xfrm>
            <a:off x="1432001" y="293705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0B642-BE86-A48E-7831-4ABD6807639A}"/>
              </a:ext>
            </a:extLst>
          </p:cNvPr>
          <p:cNvSpPr/>
          <p:nvPr/>
        </p:nvSpPr>
        <p:spPr>
          <a:xfrm>
            <a:off x="1432001" y="3745949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F2D7748-2461-6D8D-E4E2-57AD9485FD4D}"/>
              </a:ext>
            </a:extLst>
          </p:cNvPr>
          <p:cNvSpPr/>
          <p:nvPr/>
        </p:nvSpPr>
        <p:spPr>
          <a:xfrm rot="10800000">
            <a:off x="2659987" y="374301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41D46A9-1F11-3825-E357-107DC3A9E013}"/>
              </a:ext>
            </a:extLst>
          </p:cNvPr>
          <p:cNvSpPr/>
          <p:nvPr/>
        </p:nvSpPr>
        <p:spPr>
          <a:xfrm rot="10800000">
            <a:off x="2659986" y="2922405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2BF6E29-0EF4-7A26-8816-B94E97F58B9A}"/>
              </a:ext>
            </a:extLst>
          </p:cNvPr>
          <p:cNvSpPr/>
          <p:nvPr/>
        </p:nvSpPr>
        <p:spPr>
          <a:xfrm rot="10800000">
            <a:off x="2659984" y="2016797"/>
            <a:ext cx="325315" cy="4161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8D25A336-96CF-5D90-BAC2-08587C698F7E}"/>
              </a:ext>
            </a:extLst>
          </p:cNvPr>
          <p:cNvSpPr/>
          <p:nvPr/>
        </p:nvSpPr>
        <p:spPr>
          <a:xfrm>
            <a:off x="4277779" y="2346460"/>
            <a:ext cx="1562919" cy="57594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全局异常处理器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3D6CEE2-0F69-D724-7F83-3F87A7E9645E}"/>
              </a:ext>
            </a:extLst>
          </p:cNvPr>
          <p:cNvSpPr/>
          <p:nvPr/>
        </p:nvSpPr>
        <p:spPr>
          <a:xfrm>
            <a:off x="3665256" y="2462066"/>
            <a:ext cx="501161" cy="307776"/>
          </a:xfrm>
          <a:prstGeom prst="rightArrow">
            <a:avLst>
              <a:gd name="adj1" fmla="val 50000"/>
              <a:gd name="adj2" fmla="val 854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E04301-086A-3DC5-E82E-188D36FC2F52}"/>
              </a:ext>
            </a:extLst>
          </p:cNvPr>
          <p:cNvSpPr txBox="1"/>
          <p:nvPr/>
        </p:nvSpPr>
        <p:spPr>
          <a:xfrm>
            <a:off x="3542155" y="4178213"/>
            <a:ext cx="10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CD2608D3-0B3F-0676-A17B-6DFCA66571BD}"/>
              </a:ext>
            </a:extLst>
          </p:cNvPr>
          <p:cNvSpPr/>
          <p:nvPr/>
        </p:nvSpPr>
        <p:spPr>
          <a:xfrm>
            <a:off x="847210" y="1802467"/>
            <a:ext cx="5066640" cy="3055906"/>
          </a:xfrm>
          <a:prstGeom prst="round2DiagRect">
            <a:avLst>
              <a:gd name="adj1" fmla="val 6837"/>
              <a:gd name="adj2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37A3169C-F307-E56B-A1D7-C02514326CB4}"/>
              </a:ext>
            </a:extLst>
          </p:cNvPr>
          <p:cNvSpPr/>
          <p:nvPr/>
        </p:nvSpPr>
        <p:spPr>
          <a:xfrm rot="10800000">
            <a:off x="4896579" y="2016796"/>
            <a:ext cx="325315" cy="30445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F62F62-C0F7-5802-3138-944F265A0665}"/>
              </a:ext>
            </a:extLst>
          </p:cNvPr>
          <p:cNvSpPr/>
          <p:nvPr/>
        </p:nvSpPr>
        <p:spPr>
          <a:xfrm>
            <a:off x="6415868" y="1797696"/>
            <a:ext cx="5206156" cy="30445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AB7CA-38F9-E69D-2984-BDF15E50BEE4}"/>
              </a:ext>
            </a:extLst>
          </p:cNvPr>
          <p:cNvSpPr/>
          <p:nvPr/>
        </p:nvSpPr>
        <p:spPr>
          <a:xfrm>
            <a:off x="6423530" y="2634432"/>
            <a:ext cx="5189350" cy="30445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5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00065 -0.12384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12384 L -0.00065 -0.24305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24305 L 0.09128 -0.2469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xit" presetSubtype="3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/>
      <p:bldP spid="17" grpId="1"/>
      <p:bldP spid="17" grpId="2"/>
      <p:bldP spid="17" grpId="3"/>
      <p:bldP spid="17" grpId="4"/>
      <p:bldP spid="2" grpId="0" animBg="1"/>
      <p:bldP spid="4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B9F16-7777-4C4E-BA63-1B24A7119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全局异常处理器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@RestControllerAdvice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@ExceptionHandler</a:t>
            </a:r>
            <a:endParaRPr lang="zh-CN" altLang="en-US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需求</a:t>
            </a:r>
          </a:p>
        </p:txBody>
      </p:sp>
      <p:pic>
        <p:nvPicPr>
          <p:cNvPr id="3" name="!!图片 2">
            <a:extLst>
              <a:ext uri="{FF2B5EF4-FFF2-40B4-BE49-F238E27FC236}">
                <a16:creationId xmlns:a16="http://schemas.microsoft.com/office/drawing/2014/main" id="{2615356F-7F45-F006-659C-42271087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44" y="1684942"/>
            <a:ext cx="9421272" cy="45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90F4BE-8BC5-1028-117E-A18A9FC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思路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9E7CA4A-8A72-739A-59E5-C091388F35C3}"/>
              </a:ext>
            </a:extLst>
          </p:cNvPr>
          <p:cNvSpPr/>
          <p:nvPr/>
        </p:nvSpPr>
        <p:spPr>
          <a:xfrm>
            <a:off x="4552232" y="4955518"/>
            <a:ext cx="371461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30DCE37-57A6-D8EE-CB82-99B4B0F4F079}"/>
              </a:ext>
            </a:extLst>
          </p:cNvPr>
          <p:cNvSpPr/>
          <p:nvPr/>
        </p:nvSpPr>
        <p:spPr>
          <a:xfrm>
            <a:off x="7397912" y="5020155"/>
            <a:ext cx="48619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0F8459E-F857-41B9-A74D-76FAF06818EA}"/>
              </a:ext>
            </a:extLst>
          </p:cNvPr>
          <p:cNvSpPr/>
          <p:nvPr/>
        </p:nvSpPr>
        <p:spPr>
          <a:xfrm>
            <a:off x="10148719" y="5015082"/>
            <a:ext cx="43704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0ACCD70-3795-C606-B690-5B749AF32F90}"/>
              </a:ext>
            </a:extLst>
          </p:cNvPr>
          <p:cNvSpPr/>
          <p:nvPr/>
        </p:nvSpPr>
        <p:spPr>
          <a:xfrm>
            <a:off x="1518320" y="4955518"/>
            <a:ext cx="339483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B9FFA6-53CC-48CA-F721-6BBDFF293476}"/>
              </a:ext>
            </a:extLst>
          </p:cNvPr>
          <p:cNvGrpSpPr/>
          <p:nvPr/>
        </p:nvGrpSpPr>
        <p:grpSpPr>
          <a:xfrm>
            <a:off x="631030" y="4842351"/>
            <a:ext cx="780070" cy="786974"/>
            <a:chOff x="1288572" y="3466291"/>
            <a:chExt cx="1076475" cy="108600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0D286F8-75CD-3627-7A21-515CB5FDD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2564BDE-A184-4C06-0AF9-C8DDB96D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59AF5E-628B-7A91-C4F2-B538E9F4AFAA}"/>
              </a:ext>
            </a:extLst>
          </p:cNvPr>
          <p:cNvGrpSpPr/>
          <p:nvPr/>
        </p:nvGrpSpPr>
        <p:grpSpPr>
          <a:xfrm>
            <a:off x="10660554" y="4717897"/>
            <a:ext cx="1099038" cy="1207111"/>
            <a:chOff x="10096217" y="3657600"/>
            <a:chExt cx="1099038" cy="1207111"/>
          </a:xfrm>
        </p:grpSpPr>
        <p:sp>
          <p:nvSpPr>
            <p:cNvPr id="12" name="流程图: 磁盘 11">
              <a:extLst>
                <a:ext uri="{FF2B5EF4-FFF2-40B4-BE49-F238E27FC236}">
                  <a16:creationId xmlns:a16="http://schemas.microsoft.com/office/drawing/2014/main" id="{8664CBE8-BF38-DEA5-9E0A-1DB4AEF9461C}"/>
                </a:ext>
              </a:extLst>
            </p:cNvPr>
            <p:cNvSpPr/>
            <p:nvPr/>
          </p:nvSpPr>
          <p:spPr>
            <a:xfrm>
              <a:off x="10096217" y="4347521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!!流程图: 数据库">
              <a:extLst>
                <a:ext uri="{FF2B5EF4-FFF2-40B4-BE49-F238E27FC236}">
                  <a16:creationId xmlns:a16="http://schemas.microsoft.com/office/drawing/2014/main" id="{17411C56-A3AD-07FA-416A-75450D44775E}"/>
                </a:ext>
              </a:extLst>
            </p:cNvPr>
            <p:cNvSpPr/>
            <p:nvPr/>
          </p:nvSpPr>
          <p:spPr>
            <a:xfrm>
              <a:off x="10096217" y="4004115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3FF58793-2B14-1EFD-A9A7-7CB142D93C27}"/>
                </a:ext>
              </a:extLst>
            </p:cNvPr>
            <p:cNvSpPr/>
            <p:nvPr/>
          </p:nvSpPr>
          <p:spPr>
            <a:xfrm>
              <a:off x="10096217" y="3657600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!!矩形: 对角圆角 11">
            <a:extLst>
              <a:ext uri="{FF2B5EF4-FFF2-40B4-BE49-F238E27FC236}">
                <a16:creationId xmlns:a16="http://schemas.microsoft.com/office/drawing/2014/main" id="{1B521DA1-D5E4-BC2A-EFE3-EB101C20F760}"/>
              </a:ext>
            </a:extLst>
          </p:cNvPr>
          <p:cNvSpPr/>
          <p:nvPr/>
        </p:nvSpPr>
        <p:spPr>
          <a:xfrm>
            <a:off x="1955360" y="4017354"/>
            <a:ext cx="2493020" cy="2435465"/>
          </a:xfrm>
          <a:prstGeom prst="round2DiagRect">
            <a:avLst>
              <a:gd name="adj1" fmla="val 5127"/>
              <a:gd name="adj2" fmla="val 0"/>
            </a:avLst>
          </a:prstGeom>
          <a:solidFill>
            <a:srgbClr val="FFC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接收并封装参数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方法进行登录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0BBBD96B-F008-8C19-2061-1F967880AC7B}"/>
              </a:ext>
            </a:extLst>
          </p:cNvPr>
          <p:cNvSpPr/>
          <p:nvPr/>
        </p:nvSpPr>
        <p:spPr>
          <a:xfrm>
            <a:off x="1950007" y="4017354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LoginController</a:t>
            </a:r>
            <a:endParaRPr lang="zh-CN" altLang="en-US" sz="1200" b="1"/>
          </a:p>
        </p:txBody>
      </p:sp>
      <p:sp>
        <p:nvSpPr>
          <p:cNvPr id="17" name="!!矩形: 对角圆角 10">
            <a:extLst>
              <a:ext uri="{FF2B5EF4-FFF2-40B4-BE49-F238E27FC236}">
                <a16:creationId xmlns:a16="http://schemas.microsoft.com/office/drawing/2014/main" id="{D224AFED-6E84-B8AF-213F-D87983F94DF8}"/>
              </a:ext>
            </a:extLst>
          </p:cNvPr>
          <p:cNvSpPr/>
          <p:nvPr/>
        </p:nvSpPr>
        <p:spPr>
          <a:xfrm>
            <a:off x="5027545" y="4017354"/>
            <a:ext cx="2296448" cy="2435466"/>
          </a:xfrm>
          <a:prstGeom prst="round2DiagRect">
            <a:avLst>
              <a:gd name="adj1" fmla="val 4450"/>
              <a:gd name="adj2" fmla="val 0"/>
            </a:avLst>
          </a:prstGeom>
          <a:solidFill>
            <a:srgbClr val="F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接口查询用户信息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矩形: 对角圆角 39">
            <a:extLst>
              <a:ext uri="{FF2B5EF4-FFF2-40B4-BE49-F238E27FC236}">
                <a16:creationId xmlns:a16="http://schemas.microsoft.com/office/drawing/2014/main" id="{E6AEF0A4-6392-5DFA-0557-D0A1DA79EF3E}"/>
              </a:ext>
            </a:extLst>
          </p:cNvPr>
          <p:cNvSpPr/>
          <p:nvPr/>
        </p:nvSpPr>
        <p:spPr>
          <a:xfrm>
            <a:off x="5027544" y="4017354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19" name="!!矩形: 对角圆角 9">
            <a:extLst>
              <a:ext uri="{FF2B5EF4-FFF2-40B4-BE49-F238E27FC236}">
                <a16:creationId xmlns:a16="http://schemas.microsoft.com/office/drawing/2014/main" id="{16B60A68-7882-CC52-726B-57E840B720C6}"/>
              </a:ext>
            </a:extLst>
          </p:cNvPr>
          <p:cNvSpPr/>
          <p:nvPr/>
        </p:nvSpPr>
        <p:spPr>
          <a:xfrm>
            <a:off x="7958020" y="4017354"/>
            <a:ext cx="2104457" cy="2435465"/>
          </a:xfrm>
          <a:prstGeom prst="round2DiagRect">
            <a:avLst>
              <a:gd name="adj1" fmla="val 7243"/>
              <a:gd name="adj2" fmla="val 0"/>
            </a:avLst>
          </a:prstGeom>
          <a:solidFill>
            <a:srgbClr val="CCE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* from emp where username = ? and password = ? ;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06CA885E-7A95-78D2-BB6D-DF38258F83E4}"/>
              </a:ext>
            </a:extLst>
          </p:cNvPr>
          <p:cNvSpPr/>
          <p:nvPr/>
        </p:nvSpPr>
        <p:spPr>
          <a:xfrm>
            <a:off x="7958020" y="4017354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pic>
        <p:nvPicPr>
          <p:cNvPr id="21" name="!!图片 2">
            <a:extLst>
              <a:ext uri="{FF2B5EF4-FFF2-40B4-BE49-F238E27FC236}">
                <a16:creationId xmlns:a16="http://schemas.microsoft.com/office/drawing/2014/main" id="{B4C82EC3-44FB-CC7D-FF82-AE0539588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232" y="1349483"/>
            <a:ext cx="3237202" cy="2435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EFFFA4-EE56-8AA7-F343-2811B9CD6D4F}"/>
              </a:ext>
            </a:extLst>
          </p:cNvPr>
          <p:cNvSpPr txBox="1"/>
          <p:nvPr/>
        </p:nvSpPr>
        <p:spPr>
          <a:xfrm>
            <a:off x="2474897" y="578650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@PostMapping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080F79-D25E-B190-222E-7AE2170E12EE}"/>
              </a:ext>
            </a:extLst>
          </p:cNvPr>
          <p:cNvSpPr txBox="1"/>
          <p:nvPr/>
        </p:nvSpPr>
        <p:spPr>
          <a:xfrm>
            <a:off x="2474897" y="6063507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@RequestBody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81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90F4BE-8BC5-1028-117E-A18A9FC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F053F5-E1BB-9B2D-F746-BC37AD62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1622730"/>
            <a:ext cx="9398977" cy="2275471"/>
          </a:xfrm>
          <a:prstGeom prst="roundRect">
            <a:avLst>
              <a:gd name="adj" fmla="val 3143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88AAC2-7D9D-6369-9DBA-8253657D3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1"/>
          <a:stretch/>
        </p:blipFill>
        <p:spPr>
          <a:xfrm>
            <a:off x="861645" y="4102157"/>
            <a:ext cx="9398977" cy="1325995"/>
          </a:xfrm>
          <a:prstGeom prst="roundRect">
            <a:avLst>
              <a:gd name="adj" fmla="val 605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A968EE-0D7E-640F-47EA-2761B0939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13"/>
          <a:stretch/>
        </p:blipFill>
        <p:spPr>
          <a:xfrm>
            <a:off x="861645" y="5632108"/>
            <a:ext cx="9398977" cy="891617"/>
          </a:xfrm>
          <a:prstGeom prst="roundRect">
            <a:avLst>
              <a:gd name="adj" fmla="val 779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249F7547-4B08-A625-3B81-1BDB7EAC0748}"/>
              </a:ext>
            </a:extLst>
          </p:cNvPr>
          <p:cNvSpPr/>
          <p:nvPr/>
        </p:nvSpPr>
        <p:spPr>
          <a:xfrm>
            <a:off x="9219634" y="3566812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LoginController</a:t>
            </a:r>
            <a:endParaRPr lang="zh-CN" altLang="en-US" sz="1200" b="1"/>
          </a:p>
        </p:txBody>
      </p:sp>
      <p:sp>
        <p:nvSpPr>
          <p:cNvPr id="32" name="!!矩形: 对角圆角 39">
            <a:extLst>
              <a:ext uri="{FF2B5EF4-FFF2-40B4-BE49-F238E27FC236}">
                <a16:creationId xmlns:a16="http://schemas.microsoft.com/office/drawing/2014/main" id="{AC4783EF-338C-3239-8B67-DD85ECD1839B}"/>
              </a:ext>
            </a:extLst>
          </p:cNvPr>
          <p:cNvSpPr/>
          <p:nvPr/>
        </p:nvSpPr>
        <p:spPr>
          <a:xfrm>
            <a:off x="9219634" y="5097636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B1AD4744-6EE9-1DCB-3BC7-6F10ACA2FFB6}"/>
              </a:ext>
            </a:extLst>
          </p:cNvPr>
          <p:cNvSpPr/>
          <p:nvPr/>
        </p:nvSpPr>
        <p:spPr>
          <a:xfrm>
            <a:off x="9210842" y="6192864"/>
            <a:ext cx="1049780" cy="339653"/>
          </a:xfrm>
          <a:prstGeom prst="round2DiagRect">
            <a:avLst>
              <a:gd name="adj1" fmla="val 21844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4933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120058</TotalTime>
  <Words>2981</Words>
  <Application>Microsoft Office PowerPoint</Application>
  <PresentationFormat>宽屏</PresentationFormat>
  <Paragraphs>684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PowerPoint 演示文稿</vt:lpstr>
      <vt:lpstr>PowerPoint 演示文稿</vt:lpstr>
      <vt:lpstr>登录功能</vt:lpstr>
      <vt:lpstr>登录-需求</vt:lpstr>
      <vt:lpstr>登录-思路</vt:lpstr>
      <vt:lpstr>登录-实现</vt:lpstr>
      <vt:lpstr>登录-测试</vt:lpstr>
      <vt:lpstr>联调测试</vt:lpstr>
      <vt:lpstr>PowerPoint 演示文稿</vt:lpstr>
      <vt:lpstr>问题分析</vt:lpstr>
      <vt:lpstr>登录校验</vt:lpstr>
      <vt:lpstr>登录校验</vt:lpstr>
      <vt:lpstr>登录校验</vt:lpstr>
      <vt:lpstr>会话技术</vt:lpstr>
      <vt:lpstr>会话跟踪方案对比</vt:lpstr>
      <vt:lpstr>会话跟踪方案对比</vt:lpstr>
      <vt:lpstr>会话跟踪方案对比</vt:lpstr>
      <vt:lpstr>会话跟踪方案对比</vt:lpstr>
      <vt:lpstr>令牌技术</vt:lpstr>
      <vt:lpstr>登录校验</vt:lpstr>
      <vt:lpstr>JWT</vt:lpstr>
      <vt:lpstr>JWT</vt:lpstr>
      <vt:lpstr>JWT-生成</vt:lpstr>
      <vt:lpstr>JWT-校验</vt:lpstr>
      <vt:lpstr>PowerPoint 演示文稿</vt:lpstr>
      <vt:lpstr>登录-生成令牌</vt:lpstr>
      <vt:lpstr>登录-生成令牌-测试</vt:lpstr>
      <vt:lpstr>PowerPoint 演示文稿</vt:lpstr>
      <vt:lpstr>登录校验</vt:lpstr>
      <vt:lpstr>过滤器(Filter)</vt:lpstr>
      <vt:lpstr>登录校验</vt:lpstr>
      <vt:lpstr>登录校验</vt:lpstr>
      <vt:lpstr>PowerPoint 演示文稿</vt:lpstr>
      <vt:lpstr>PowerPoint 演示文稿</vt:lpstr>
      <vt:lpstr>登录校验</vt:lpstr>
      <vt:lpstr>Filter执行流程</vt:lpstr>
      <vt:lpstr>Filter拦截路径</vt:lpstr>
      <vt:lpstr>过滤器链</vt:lpstr>
      <vt:lpstr>PowerPoint 演示文稿</vt:lpstr>
      <vt:lpstr>登录校验</vt:lpstr>
      <vt:lpstr>登录校验Filter</vt:lpstr>
      <vt:lpstr>登录校验Filter-流程</vt:lpstr>
      <vt:lpstr>登录校验Filter-测试</vt:lpstr>
      <vt:lpstr>登录校验</vt:lpstr>
      <vt:lpstr>登录校验</vt:lpstr>
      <vt:lpstr>拦截器(Interceptor)</vt:lpstr>
      <vt:lpstr>PowerPoint 演示文稿</vt:lpstr>
      <vt:lpstr>登录校验</vt:lpstr>
      <vt:lpstr>拦截器-拦截路径</vt:lpstr>
      <vt:lpstr>拦截器-执行流程</vt:lpstr>
      <vt:lpstr>登录校验</vt:lpstr>
      <vt:lpstr>登录校验Interceptor</vt:lpstr>
      <vt:lpstr>登录校验Interceptor-测试</vt:lpstr>
      <vt:lpstr>PowerPoint 演示文稿</vt:lpstr>
      <vt:lpstr>异常处理</vt:lpstr>
      <vt:lpstr>异常处理</vt:lpstr>
      <vt:lpstr>PowerPoint 演示文稿</vt:lpstr>
      <vt:lpstr>PowerPoint 演示文稿</vt:lpstr>
      <vt:lpstr>全局异常处理器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9503</cp:revision>
  <dcterms:created xsi:type="dcterms:W3CDTF">2020-03-31T02:23:27Z</dcterms:created>
  <dcterms:modified xsi:type="dcterms:W3CDTF">2022-12-08T11:00:37Z</dcterms:modified>
</cp:coreProperties>
</file>